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508" r:id="rId4"/>
    <p:sldId id="496" r:id="rId5"/>
    <p:sldId id="468" r:id="rId6"/>
    <p:sldId id="497" r:id="rId7"/>
    <p:sldId id="498" r:id="rId8"/>
    <p:sldId id="499" r:id="rId9"/>
    <p:sldId id="500" r:id="rId10"/>
    <p:sldId id="480" r:id="rId11"/>
    <p:sldId id="481" r:id="rId12"/>
    <p:sldId id="473" r:id="rId13"/>
    <p:sldId id="474" r:id="rId14"/>
    <p:sldId id="475" r:id="rId15"/>
    <p:sldId id="503" r:id="rId16"/>
    <p:sldId id="518" r:id="rId17"/>
    <p:sldId id="517" r:id="rId18"/>
    <p:sldId id="504" r:id="rId19"/>
    <p:sldId id="505" r:id="rId20"/>
    <p:sldId id="512" r:id="rId21"/>
    <p:sldId id="484" r:id="rId22"/>
    <p:sldId id="487" r:id="rId23"/>
    <p:sldId id="488" r:id="rId24"/>
    <p:sldId id="519" r:id="rId25"/>
    <p:sldId id="520" r:id="rId26"/>
    <p:sldId id="521" r:id="rId27"/>
    <p:sldId id="489" r:id="rId28"/>
    <p:sldId id="513" r:id="rId29"/>
    <p:sldId id="514" r:id="rId30"/>
    <p:sldId id="515" r:id="rId31"/>
    <p:sldId id="516" r:id="rId32"/>
    <p:sldId id="528" r:id="rId33"/>
    <p:sldId id="570" r:id="rId34"/>
    <p:sldId id="576" r:id="rId35"/>
    <p:sldId id="405" r:id="rId36"/>
    <p:sldId id="40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Associative Arrays" id="{BC4A3995-4CED-4320-A673-95328C9C809D}">
          <p14:sldIdLst>
            <p14:sldId id="496"/>
            <p14:sldId id="468"/>
            <p14:sldId id="497"/>
            <p14:sldId id="498"/>
            <p14:sldId id="499"/>
            <p14:sldId id="500"/>
            <p14:sldId id="480"/>
            <p14:sldId id="481"/>
            <p14:sldId id="473"/>
            <p14:sldId id="474"/>
            <p14:sldId id="475"/>
            <p14:sldId id="503"/>
            <p14:sldId id="518"/>
            <p14:sldId id="517"/>
          </p14:sldIdLst>
        </p14:section>
        <p14:section name="Lambda Expressions" id="{8AEC617A-3B8D-4C82-BEF1-07A0345B4ECB}">
          <p14:sldIdLst>
            <p14:sldId id="504"/>
            <p14:sldId id="505"/>
            <p14:sldId id="512"/>
            <p14:sldId id="484"/>
            <p14:sldId id="487"/>
            <p14:sldId id="488"/>
            <p14:sldId id="519"/>
            <p14:sldId id="520"/>
            <p14:sldId id="521"/>
            <p14:sldId id="489"/>
            <p14:sldId id="513"/>
            <p14:sldId id="514"/>
            <p14:sldId id="515"/>
          </p14:sldIdLst>
        </p14:section>
        <p14:section name="Conclusion" id="{10E03AB1-9AA8-4E86-9A64-D741901E50A2}">
          <p14:sldIdLst>
            <p14:sldId id="516"/>
            <p14:sldId id="528"/>
            <p14:sldId id="570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" initials="T" lastIdx="1" clrIdx="0">
    <p:extLst>
      <p:ext uri="{19B8F6BF-5375-455C-9EA6-DF929625EA0E}">
        <p15:presenceInfo xmlns:p15="http://schemas.microsoft.com/office/powerpoint/2012/main" userId="T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4620" autoAdjust="0"/>
  </p:normalViewPr>
  <p:slideViewPr>
    <p:cSldViewPr snapToGrid="0" showGuides="1">
      <p:cViewPr varScale="1">
        <p:scale>
          <a:sx n="79" d="100"/>
          <a:sy n="79" d="100"/>
        </p:scale>
        <p:origin x="101" y="1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49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3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27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1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9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49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9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57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24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2.png"/><Relationship Id="rId10" Type="http://schemas.openxmlformats.org/officeDocument/2006/relationships/image" Target="../media/image5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0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https://judge.softuni.bg/Contests/Dictionaries-Lambda-and-LINQ-Lab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double[] nums = Console.ReadLine().Split(' ')</a:t>
            </a:r>
            <a:br>
              <a:rPr lang="en-US" dirty="0"/>
            </a:br>
            <a:r>
              <a:rPr lang="en-US" dirty="0"/>
              <a:t>  .Select(</a:t>
            </a:r>
            <a:r>
              <a:rPr lang="en-US" dirty="0" err="1"/>
              <a:t>double.Parse</a:t>
            </a:r>
            <a:r>
              <a:rPr lang="en-US" dirty="0"/>
              <a:t>).ToArray();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&lt;double,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98416"/>
            <a:ext cx="3598276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</a:rPr>
              <a:t> will hold the count of times a num occurs in nums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4A648-FDA9-46D8-ADEE-0A67A594D1C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https://judge.softuni.bg/Contests/Dictionaries-Lambda-and-LINQ-Lab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Using foreach loop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Iterates </a:t>
            </a:r>
            <a:r>
              <a:rPr lang="en-GB" dirty="0">
                <a:solidFill>
                  <a:srgbClr val="234465"/>
                </a:solidFill>
              </a:rPr>
              <a:t>through objects of type </a:t>
            </a:r>
            <a:r>
              <a:rPr lang="en-GB" b="1" dirty="0">
                <a:solidFill>
                  <a:schemeClr val="bg1"/>
                </a:solidFill>
              </a:rPr>
              <a:t>KeyValuePair</a:t>
            </a:r>
            <a:r>
              <a:rPr lang="en-GB" dirty="0"/>
              <a:t>&lt;</a:t>
            </a:r>
            <a:r>
              <a:rPr lang="en-GB" b="1" dirty="0">
                <a:solidFill>
                  <a:schemeClr val="bg1"/>
                </a:solidFill>
              </a:rPr>
              <a:t>K</a:t>
            </a:r>
            <a:r>
              <a:rPr lang="en-GB" b="1" dirty="0"/>
              <a:t>,</a:t>
            </a:r>
            <a:r>
              <a:rPr lang="en-GB" b="1" dirty="0">
                <a:solidFill>
                  <a:schemeClr val="bg1"/>
                </a:solidFill>
              </a:rPr>
              <a:t> V</a:t>
            </a:r>
            <a:r>
              <a:rPr lang="en-GB" dirty="0"/>
              <a:t>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Cannot modify the dictionary (</a:t>
            </a:r>
            <a:r>
              <a:rPr lang="en-GB" b="1" dirty="0">
                <a:solidFill>
                  <a:schemeClr val="bg1"/>
                </a:solidFill>
              </a:rPr>
              <a:t>read-only</a:t>
            </a:r>
            <a:r>
              <a:rPr lang="en-GB" dirty="0"/>
              <a:t>)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67871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fruits = new Dictionary&lt;string, double&gt;();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fruits.Add("banana", 2.20);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fruits.Add("kiwi", 4.50);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foreach (</a:t>
            </a: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fruit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fruits)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Console.WriteLine($"{fruit.</a:t>
            </a:r>
            <a:r>
              <a:rPr lang="en-GB" dirty="0">
                <a:solidFill>
                  <a:schemeClr val="bg1"/>
                </a:solidFill>
              </a:rPr>
              <a:t>Key</a:t>
            </a:r>
            <a:r>
              <a:rPr lang="en-GB" dirty="0">
                <a:solidFill>
                  <a:schemeClr val="tx1"/>
                </a:solidFill>
              </a:rPr>
              <a:t>} -&gt; {fruit.</a:t>
            </a:r>
            <a:r>
              <a:rPr lang="en-GB" dirty="0">
                <a:solidFill>
                  <a:schemeClr val="bg1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}");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71" y="4183641"/>
            <a:ext cx="3936563" cy="11534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2 * N lines of pairs - word and synonym</a:t>
            </a:r>
          </a:p>
          <a:p>
            <a:r>
              <a:rPr lang="en-GB" dirty="0"/>
              <a:t>Each word can have multiple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Synonyms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12579-3059-4B51-8445-EA77E7C3C7AB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https://judge.softuni.bg/Contests/Dictionaries-Lambda-and-LINQ-Lab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224952"/>
            <a:ext cx="913458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var words = new </a:t>
            </a:r>
            <a:r>
              <a:rPr lang="en-GB" sz="2200" dirty="0">
                <a:solidFill>
                  <a:schemeClr val="bg1"/>
                </a:solidFill>
              </a:rPr>
              <a:t>Dictionary&lt;</a:t>
            </a:r>
            <a:r>
              <a:rPr lang="en-GB" sz="2200" dirty="0">
                <a:solidFill>
                  <a:schemeClr val="tx1"/>
                </a:solidFill>
              </a:rPr>
              <a:t>string, List&lt;string&gt;</a:t>
            </a:r>
            <a:r>
              <a:rPr lang="en-GB" sz="2200" dirty="0">
                <a:solidFill>
                  <a:schemeClr val="bg1"/>
                </a:solidFill>
              </a:rPr>
              <a:t>&gt;</a:t>
            </a:r>
            <a:r>
              <a:rPr lang="en-GB" sz="22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if (words.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words.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(word, new List&lt;string&gt;());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words[word].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bg-BG" sz="2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lambda expression is an anonymous function containing </a:t>
            </a:r>
            <a:br>
              <a:rPr lang="bg-BG" dirty="0"/>
            </a:br>
            <a:r>
              <a:rPr lang="en-GB" dirty="0"/>
              <a:t>expressions and statements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Lambda expressions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Read as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goes to</a:t>
            </a:r>
            <a:r>
              <a:rPr lang="en-US" sz="3000" dirty="0"/>
              <a:t>"</a:t>
            </a: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parameters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endParaRPr lang="en-GB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564" y="1371604"/>
            <a:ext cx="8182463" cy="479593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 Expressions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inline methods 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2F57-B7F1-4611-BFC9-F9DB31676C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870330"/>
            <a:ext cx="1044827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44827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2" y="3891162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noProof="1">
                <a:solidFill>
                  <a:schemeClr val="tx1"/>
                </a:solidFill>
              </a:rPr>
              <a:t>var result = words.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66765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(int.Parse);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1918502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289405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1982063"/>
            <a:ext cx="743491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bg1"/>
                </a:solidFill>
              </a:rPr>
              <a:t>Where</a:t>
            </a:r>
            <a:r>
              <a:rPr lang="en-US" sz="3200" noProof="1">
                <a:solidFill>
                  <a:schemeClr val="tx1"/>
                </a:solidFill>
              </a:rPr>
              <a:t>(</a:t>
            </a:r>
            <a:r>
              <a:rPr lang="en-US" sz="3200" noProof="1">
                <a:solidFill>
                  <a:schemeClr val="bg1"/>
                </a:solidFill>
              </a:rPr>
              <a:t>n =&gt; n &gt; 0</a:t>
            </a:r>
            <a:r>
              <a:rPr lang="en-US" sz="3200" noProof="1">
                <a:solidFill>
                  <a:schemeClr val="tx1"/>
                </a:solidFill>
              </a:rPr>
              <a:t>)</a:t>
            </a:r>
          </a:p>
          <a:p>
            <a:r>
              <a:rPr lang="en-US" sz="3200" noProof="1">
                <a:solidFill>
                  <a:schemeClr val="bg1"/>
                </a:solidFill>
              </a:rPr>
              <a:t>  </a:t>
            </a:r>
            <a:r>
              <a:rPr lang="en-US" sz="32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string array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Print only words, whose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C3612-7980-4F2D-8995-EEA92018D7ED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https://judge.softuni.bg/Contests/Dictionaries-Lambda-and-LINQ-Lab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endParaRPr lang="en-GB" sz="2800" dirty="0"/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2834D-0C64-43F8-AA24-5F0B7FC3626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https://judge.softuni.bg/Contests/Dictionaries-Lambda-and-LINQ-Lab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OrderByDescending()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807881"/>
            <a:ext cx="904735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734132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ThenBy()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  <a:p>
            <a:r>
              <a:rPr lang="en-US" dirty="0"/>
              <a:t>Print them in descending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332474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490869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410219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330428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90869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332260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956101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410219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410219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CFC8ED-BE6E-4347-8907-01AA6598ABAD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https://judge.softuni.bg/Contests/Dictionaries-Lambda-and-LINQ-Lab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8152" y="1536106"/>
            <a:ext cx="10375696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int[] numbers = Console.ReadLine()</a:t>
            </a:r>
          </a:p>
          <a:p>
            <a:r>
              <a:rPr lang="en-GB" dirty="0"/>
              <a:t>		.Split()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Select</a:t>
            </a:r>
            <a:r>
              <a:rPr lang="en-GB" dirty="0"/>
              <a:t>(int.Parse)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OrderByDescending</a:t>
            </a:r>
            <a:r>
              <a:rPr lang="en-GB" dirty="0"/>
              <a:t>(n =&gt; n)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ToArray</a:t>
            </a:r>
            <a:r>
              <a:rPr lang="en-GB" dirty="0"/>
              <a:t>();</a:t>
            </a:r>
          </a:p>
          <a:p>
            <a:r>
              <a:rPr lang="en-GB" dirty="0"/>
              <a:t>int count = numbers.Length &gt;= 3 ? 3 : numbers.Length;</a:t>
            </a:r>
          </a:p>
          <a:p>
            <a:r>
              <a:rPr lang="nn-NO" dirty="0"/>
              <a:t>for (int i = 0; i &lt; count; i++)</a:t>
            </a:r>
          </a:p>
          <a:p>
            <a:r>
              <a:rPr lang="en-GB" dirty="0"/>
              <a:t>   Console.Write($"{numbers[i]} ");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4BEE5F-1629-4F8F-8BC5-B0B6F67EBEFD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https://judge.softuni.bg/Contests/Dictionaries-Lambda-and-LINQ-Lab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Collection of Key and Value Pairs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b="1" dirty="0"/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a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15581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>
                <a:solidFill>
                  <a:schemeClr val="tx1"/>
                </a:solidFill>
              </a:rPr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2.20;</a:t>
            </a: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1.40;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3.20;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SortedDictionary</a:t>
            </a:r>
            <a:r>
              <a:rPr lang="en-US" b="1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V</a:t>
            </a:r>
            <a:r>
              <a:rPr lang="en-US" b="1" dirty="0"/>
              <a:t>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0332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var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fruits = </a:t>
            </a:r>
            <a:r>
              <a:rPr lang="en-GB" sz="2800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"kiwi"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4.50;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"orange"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2.50;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"banana"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2.20;</a:t>
            </a:r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)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rgbClr val="234465"/>
                </a:solidFill>
              </a:rPr>
              <a:t>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3292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130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"Airbus A320"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150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ContainsKey</a:t>
            </a:r>
            <a:r>
              <a:rPr lang="en-US" dirty="0">
                <a:solidFill>
                  <a:srgbClr val="234465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ContainsValue</a:t>
            </a:r>
            <a:r>
              <a:rPr lang="en-US" dirty="0">
                <a:solidFill>
                  <a:srgbClr val="234465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90674"/>
            <a:ext cx="7873955" cy="2033991"/>
          </a:xfrm>
        </p:spPr>
        <p:txBody>
          <a:bodyPr/>
          <a:lstStyle/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if (dictionary.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"Airbus A320"</a:t>
            </a:r>
            <a:r>
              <a:rPr lang="en-GB" sz="2200" dirty="0">
                <a:solidFill>
                  <a:schemeClr val="tx1"/>
                </a:solidFill>
              </a:rPr>
              <a:t>))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Console.WriteLine($"Airbus A320 key exists");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71055" y="4672050"/>
            <a:ext cx="913458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Console.WriteLine(dictionary.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Console.WriteLine(dictionary.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6064</TotalTime>
  <Words>1866</Words>
  <Application>Microsoft Office PowerPoint</Application>
  <PresentationFormat>Widescreen</PresentationFormat>
  <Paragraphs>383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Associative Arrays</vt:lpstr>
      <vt:lpstr>Table of Contents</vt:lpstr>
      <vt:lpstr>Have a Question?</vt:lpstr>
      <vt:lpstr>PowerPoint Presentation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– Example</vt:lpstr>
      <vt:lpstr>Iterating through a Dictionary</vt:lpstr>
      <vt:lpstr>Problem: Word Synonyms</vt:lpstr>
      <vt:lpstr>Solution: Word Synonyms</vt:lpstr>
      <vt:lpstr>PowerPoint Presentation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Problem: Largest 3 Numbers</vt:lpstr>
      <vt:lpstr>Solution: Largest 3 Numbers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Dictionaries, Lambda and LINQ</dc:title>
  <dc:subject>Technology Fundamentals  – Practical Training Course @ SoftUni</dc:subject>
  <dc:creator>Software University Foundation</dc:creator>
  <cp:keywords>Technology Fundamentals, tech, fundamentals, technologySoftware University, SoftUni, programming, coding, software development, education, training, course</cp:keywords>
  <cp:lastModifiedBy>mcvetanova.petrova</cp:lastModifiedBy>
  <cp:revision>284</cp:revision>
  <dcterms:created xsi:type="dcterms:W3CDTF">2018-05-23T13:08:44Z</dcterms:created>
  <dcterms:modified xsi:type="dcterms:W3CDTF">2019-02-20T09:59:57Z</dcterms:modified>
  <cp:category>programming;computer programming;software development;web development</cp:category>
</cp:coreProperties>
</file>