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1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4" r:id="rId50"/>
    <p:sldId id="311" r:id="rId51"/>
    <p:sldId id="3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257"/>
            <p14:sldId id="258"/>
          </p14:sldIdLst>
        </p14:section>
        <p14:section name="Arrays" id="{EB370A18-5B9E-431A-88E0-18B4F098313C}">
          <p14:sldIdLst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31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509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smtClean="0"/>
              <a:t>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 number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  <a:endParaRPr lang="en-US" sz="3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464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endParaRPr lang="en-US" dirty="0" smtClean="0"/>
          </a:p>
          <a:p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609000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</a:rPr>
              <a:t> years = [1950, 1960, 1970, 1980, 1990,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2000];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years.0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a syntax error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works properly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unpack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arrays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 smtClean="0">
                <a:solidFill>
                  <a:schemeClr val="bg1"/>
                </a:solidFill>
              </a:rPr>
              <a:t>variables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rest]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20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console.log(rest)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[30, 40, 50] 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74403"/>
              <a:gd name="adj2" fmla="val -62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Array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Mutator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 smtClean="0"/>
              <a:t>This method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length</a:t>
            </a:r>
            <a:r>
              <a:rPr lang="en-US" dirty="0" smtClean="0"/>
              <a:t> of the 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10, 20, 30, 40, 50, 60 ]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nums.lenghth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30, 40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50,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[6, 6, 6, 6]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1000" y="1290025"/>
            <a:ext cx="9048750" cy="5207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Nested Arrays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</a:t>
            </a:r>
            <a:r>
              <a:rPr lang="en-US" sz="3200" dirty="0" smtClean="0"/>
              <a:t>nested arrays</a:t>
            </a:r>
            <a:endParaRPr lang="en-US" sz="3200" dirty="0"/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0854" y="1096698"/>
            <a:ext cx="10321675" cy="5546589"/>
          </a:xfrm>
        </p:spPr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 </a:t>
            </a:r>
            <a:r>
              <a:rPr lang="en-US" sz="3400" b="1" dirty="0">
                <a:solidFill>
                  <a:schemeClr val="bg1"/>
                </a:solidFill>
              </a:rPr>
              <a:t>sorts</a:t>
            </a:r>
            <a:r>
              <a:rPr lang="en-US" sz="3400" dirty="0"/>
              <a:t> the elements of an array 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place and </a:t>
            </a:r>
            <a:r>
              <a:rPr lang="en-US" sz="3400" dirty="0"/>
              <a:t>returns the sorted </a:t>
            </a:r>
            <a:r>
              <a:rPr lang="en-US" sz="3400" dirty="0" smtClean="0"/>
              <a:t>array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is built upon </a:t>
            </a:r>
            <a:r>
              <a:rPr lang="en-US" sz="3400" b="1" dirty="0">
                <a:solidFill>
                  <a:schemeClr val="bg1"/>
                </a:solidFill>
              </a:rPr>
              <a:t>converting</a:t>
            </a:r>
            <a:r>
              <a:rPr lang="en-US" sz="3400" dirty="0"/>
              <a:t>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elements </a:t>
            </a:r>
            <a:r>
              <a:rPr lang="en-US" sz="3400" dirty="0"/>
              <a:t>into strings, </a:t>
            </a:r>
            <a:r>
              <a:rPr lang="en-US" sz="3400" b="1" dirty="0">
                <a:solidFill>
                  <a:schemeClr val="bg1"/>
                </a:solidFill>
              </a:rPr>
              <a:t>then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comparing</a:t>
            </a:r>
            <a:r>
              <a:rPr lang="en-US" sz="3400" dirty="0"/>
              <a:t> their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sequences </a:t>
            </a:r>
            <a:r>
              <a:rPr lang="en-US" sz="3400" dirty="0"/>
              <a:t>of UTF-16 code units </a:t>
            </a:r>
            <a:r>
              <a:rPr lang="en-US" sz="3400" dirty="0" smtClean="0"/>
              <a:t>values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space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  <a:r>
              <a:rPr lang="en-US" sz="3400" dirty="0"/>
              <a:t> of the sort cannot be guaranteed </a:t>
            </a:r>
            <a:endParaRPr lang="en-US" sz="34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dirty="0"/>
              <a:t>depends on the </a:t>
            </a: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14654" y="1004522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months = ['March', 'Jan', 'Feb', 'Dec'];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months.sort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console.log(months);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4654" y="2734968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array1.sort();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console.log(array1);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1, 100000, 21, 30, 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4654" y="4465415"/>
            <a:ext cx="9439488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array2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array2.sort(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console.log(array2);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1, 4, 21, 30, 100000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 b)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a - b;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7904" y="983404"/>
            <a:ext cx="10036163" cy="5276048"/>
          </a:xfrm>
        </p:spPr>
        <p:txBody>
          <a:bodyPr/>
          <a:lstStyle/>
          <a:p>
            <a:r>
              <a:rPr lang="en-US" dirty="0"/>
              <a:t>Objects can be sorted, given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one of 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6000" y="2198879"/>
            <a:ext cx="8857667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items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'Edward', value: 21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'Sharpe', value: 37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'And', value: 45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(a, 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return a.value - b.value;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name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 (a, b)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nameA = a.name.toUpperCase(); 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nameB = b.name.toUpperCase(); 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&lt; nameB)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-1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&gt; nameB)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1;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</a:t>
            </a:r>
            <a:r>
              <a:rPr lang="en-US" sz="3400" dirty="0" smtClean="0"/>
              <a:t>which </a:t>
            </a:r>
            <a:r>
              <a:rPr lang="en-US" sz="3400" dirty="0"/>
              <a:t>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array, or  </a:t>
            </a:r>
            <a:r>
              <a:rPr lang="en-US" sz="3400" b="1" dirty="0" smtClean="0">
                <a:solidFill>
                  <a:schemeClr val="bg1"/>
                </a:solidFill>
              </a:rPr>
              <a:t>-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/>
              <a:t> if 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02400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</a:t>
            </a:r>
            <a:r>
              <a:rPr lang="en-US" dirty="0" smtClean="0"/>
              <a:t>certain 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 smtClean="0"/>
              <a:t> </a:t>
            </a:r>
            <a:r>
              <a:rPr lang="en-US" sz="3400" dirty="0"/>
              <a:t>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begin </a:t>
            </a:r>
            <a:r>
              <a:rPr lang="en-US" sz="3400" dirty="0"/>
              <a:t>to end (end not included</a:t>
            </a:r>
            <a:r>
              <a:rPr lang="en-US" sz="3400" dirty="0" smtClean="0"/>
              <a:t>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</a:t>
            </a:r>
            <a:r>
              <a:rPr lang="en-US" sz="22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Iteration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the </a:t>
            </a:r>
            <a:r>
              <a:rPr lang="en-US" dirty="0" smtClean="0"/>
              <a:t>test </a:t>
            </a:r>
            <a:r>
              <a:rPr lang="en-US" dirty="0"/>
              <a:t>implemented by the </a:t>
            </a:r>
            <a:r>
              <a:rPr lang="en-US" dirty="0" smtClean="0"/>
              <a:t>provided function</a:t>
            </a:r>
          </a:p>
          <a:p>
            <a:r>
              <a:rPr lang="en-US" dirty="0" smtClean="0"/>
              <a:t>Calls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callback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once for each </a:t>
            </a:r>
            <a:r>
              <a:rPr lang="en-US" dirty="0" smtClean="0"/>
              <a:t>element </a:t>
            </a:r>
            <a:r>
              <a:rPr lang="en-US" dirty="0"/>
              <a:t>in an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the values for which </a:t>
            </a:r>
            <a:r>
              <a:rPr lang="en-US" dirty="0" smtClean="0"/>
              <a:t>callback </a:t>
            </a:r>
            <a:r>
              <a:rPr lang="en-US" dirty="0"/>
              <a:t>returns a value that </a:t>
            </a:r>
            <a:r>
              <a:rPr lang="en-US" dirty="0" smtClean="0"/>
              <a:t>coerces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on which it is called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416737" y="3445218"/>
            <a:ext cx="1152000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['apple', 'banana', 'grapes', 'mango', 'orange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Filter array items based on search criteria (query)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(arr, query)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arr.filter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query.toLowerCase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 !== -1;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(fruits,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['apple', 'grapes']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2113" y="1224000"/>
            <a:ext cx="11504623" cy="2086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(value) {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value &gt;= 10;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filtered = [12, 5, 8, 130, 44].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filtered is [12, 130, 44]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600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71000" y="36589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even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(even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574000"/>
            <a:ext cx="8118897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Reformatting an Array of Objects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4398" y="1707728"/>
            <a:ext cx="9360000" cy="4966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'grilled chicken'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'cold beer'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'fish biscuits' 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myUsers.map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 =&gt; 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const container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container[item.name]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item.likes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container.age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item.name.length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* 10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container;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5857364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</a:t>
            </a:r>
            <a:r>
              <a:rPr lang="en-US" sz="3400" dirty="0" smtClean="0"/>
              <a:t>on </a:t>
            </a:r>
            <a:r>
              <a:rPr lang="en-US" sz="3400" dirty="0"/>
              <a:t>each element of the array, </a:t>
            </a:r>
            <a:r>
              <a:rPr lang="en-US" sz="3400" dirty="0" smtClean="0"/>
              <a:t>resulting </a:t>
            </a:r>
            <a:r>
              <a:rPr lang="en-US" sz="3400" dirty="0"/>
              <a:t>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output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The reduce method accepts </a:t>
            </a:r>
            <a:r>
              <a:rPr lang="en-US" sz="3400" b="1" dirty="0">
                <a:solidFill>
                  <a:schemeClr val="bg1"/>
                </a:solidFill>
              </a:rPr>
              <a:t>2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Reducer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Initial value</a:t>
            </a:r>
            <a:endParaRPr lang="en-US" sz="3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 +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</a:t>
            </a:r>
            <a:r>
              <a:rPr lang="en-US" sz="3400" dirty="0" smtClean="0"/>
              <a:t>:</a:t>
            </a:r>
            <a:endParaRPr lang="en-US" sz="34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Value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Index </a:t>
            </a:r>
            <a:r>
              <a:rPr lang="en-US" sz="3200" dirty="0" smtClean="0"/>
              <a:t>(Optional)</a:t>
            </a:r>
            <a:endParaRPr lang="en-US" sz="32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 smtClean="0">
                <a:solidFill>
                  <a:schemeClr val="bg1"/>
                </a:solidFill>
              </a:rPr>
              <a:t>accumulator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 smtClean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Working with Arrays of Elements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Arrays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61307" y="1144148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 all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of values in an object array - you must supply</a:t>
            </a:r>
            <a:br>
              <a:rPr lang="en-US" dirty="0" smtClean="0"/>
            </a:br>
            <a:r>
              <a:rPr lang="en-US" dirty="0" smtClean="0"/>
              <a:t>an initial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9688" y="1773618"/>
            <a:ext cx="9166312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3].reduce(function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688" y="4522569"/>
            <a:ext cx="9166312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0;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[{x: 1}, {x: 2}, {x: 3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curr.x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}, 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</a:t>
            </a:r>
            <a:r>
              <a:rPr lang="en-US" sz="3000" dirty="0" smtClean="0"/>
              <a:t>space</a:t>
            </a:r>
            <a:endParaRPr lang="en-US" sz="3000" dirty="0"/>
          </a:p>
          <a:p>
            <a:pPr marL="0" indent="0">
              <a:buNone/>
            </a:pPr>
            <a:r>
              <a:rPr lang="en-US" sz="3400" dirty="0" smtClean="0"/>
              <a:t>Solution: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5. Process </a:t>
            </a:r>
            <a:r>
              <a:rPr lang="en-US" dirty="0"/>
              <a:t>Odd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4747" y="4659193"/>
            <a:ext cx="8806253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solve(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((a,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% 2 !== 0)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 =&gt; x * 2)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 ')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of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Nested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</a:t>
            </a:r>
            <a:r>
              <a:rPr lang="da-DK" sz="2400" b="1" dirty="0" smtClean="0">
                <a:latin typeface="Consolas" panose="020B0609020204030204" pitchFamily="49" charset="0"/>
              </a:rPr>
              <a:t>6</a:t>
            </a:r>
            <a:r>
              <a:rPr lang="da-DK" sz="2400" b="1" dirty="0">
                <a:latin typeface="Consolas" panose="020B0609020204030204" pitchFamily="49" charset="0"/>
              </a:rPr>
              <a:t>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</a:t>
            </a:r>
            <a:r>
              <a:rPr lang="da-DK" sz="2400" b="1" dirty="0" smtClean="0">
                <a:latin typeface="Consolas" panose="020B0609020204030204" pitchFamily="49" charset="0"/>
              </a:rPr>
              <a:t>9</a:t>
            </a:r>
            <a:r>
              <a:rPr lang="da-DK" sz="2400" b="1" dirty="0">
                <a:latin typeface="Consolas" panose="020B0609020204030204" pitchFamily="49" charset="0"/>
              </a:rPr>
              <a:t>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8. Diagonal </a:t>
            </a:r>
            <a:r>
              <a:rPr lang="en-US" dirty="0"/>
              <a:t>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920524" y="4033158"/>
            <a:ext cx="2255357" cy="1600109"/>
            <a:chOff x="5878536" y="3501958"/>
            <a:chExt cx="1826059" cy="137159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42012" y="3501958"/>
              <a:ext cx="1752600" cy="13715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10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Diagonal </a:t>
            </a:r>
            <a:r>
              <a:rPr lang="en-US" dirty="0"/>
              <a:t>Sums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br>
              <a:rPr lang="en-US" sz="3000" b="1" dirty="0">
                <a:solidFill>
                  <a:schemeClr val="bg1"/>
                </a:solidFill>
                <a:latin typeface="+mj-lt"/>
              </a:rPr>
            </a:b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number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Accessor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30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Nested arrays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at any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can be stored at non-contiguous locations in </a:t>
            </a: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3394" y="960411"/>
            <a:ext cx="9855000" cy="5546589"/>
          </a:xfrm>
        </p:spPr>
        <p:txBody>
          <a:bodyPr>
            <a:normAutofit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 smtClean="0">
                <a:solidFill>
                  <a:schemeClr val="bg1"/>
                </a:solidFill>
              </a:rPr>
              <a:t>itself 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5931" y="2744072"/>
            <a:ext cx="914884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1166</Words>
  <Application>Microsoft Office PowerPoint</Application>
  <PresentationFormat>Widescreen</PresentationFormat>
  <Paragraphs>484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Arrays Indexation</vt:lpstr>
      <vt:lpstr>Accessing Array Elements</vt:lpstr>
      <vt:lpstr>Accessing Elements</vt:lpstr>
      <vt:lpstr>Accessing Elements</vt:lpstr>
      <vt:lpstr>Destructuring assignment</vt:lpstr>
      <vt:lpstr>Modify the Array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 Examples</vt:lpstr>
      <vt:lpstr>Sorting Objects</vt:lpstr>
      <vt:lpstr>Accessor Methods</vt:lpstr>
      <vt:lpstr>Join</vt:lpstr>
      <vt:lpstr>IndexOf</vt:lpstr>
      <vt:lpstr>Concat</vt:lpstr>
      <vt:lpstr>Includes</vt:lpstr>
      <vt:lpstr>Slice</vt:lpstr>
      <vt:lpstr>Iteration Methods</vt:lpstr>
      <vt:lpstr>ForEach</vt:lpstr>
      <vt:lpstr>Filter</vt:lpstr>
      <vt:lpstr>Filter Example</vt:lpstr>
      <vt:lpstr>Find</vt:lpstr>
      <vt:lpstr>Some</vt:lpstr>
      <vt:lpstr>Map</vt:lpstr>
      <vt:lpstr>Map</vt:lpstr>
      <vt:lpstr>Reduce</vt:lpstr>
      <vt:lpstr>Reducer Function</vt:lpstr>
      <vt:lpstr>Examples</vt:lpstr>
      <vt:lpstr>Problem: 5. Process Odd Numbers</vt:lpstr>
      <vt:lpstr>Array of Arrays</vt:lpstr>
      <vt:lpstr>Nested Arrays in JS</vt:lpstr>
      <vt:lpstr>Looping Through a Nested Array</vt:lpstr>
      <vt:lpstr>Problem: 8. Diagonal Sums</vt:lpstr>
      <vt:lpstr>Solution: 8. Diagonal Sums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28</cp:revision>
  <dcterms:created xsi:type="dcterms:W3CDTF">2018-05-23T13:08:44Z</dcterms:created>
  <dcterms:modified xsi:type="dcterms:W3CDTF">2020-05-21T15:41:17Z</dcterms:modified>
  <cp:category>computer programming;programming;software development;software engineering</cp:category>
</cp:coreProperties>
</file>