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4" r:id="rId30"/>
    <p:sldId id="305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  <p:sldId id="295" r:id="rId43"/>
    <p:sldId id="296" r:id="rId44"/>
    <p:sldId id="301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F4EE8161-FF8B-483C-9186-8A45CA25480A}">
          <p14:sldIdLst>
            <p14:sldId id="256"/>
            <p14:sldId id="257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AJAX" id="{2B60F27C-68F5-414B-84D7-73A489FFAF42}">
          <p14:sldIdLst>
            <p14:sldId id="279"/>
            <p14:sldId id="280"/>
            <p14:sldId id="281"/>
            <p14:sldId id="282"/>
            <p14:sldId id="283"/>
            <p14:sldId id="30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409A52E6-8C1A-49F9-8E1B-12D21801E28F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3746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 slides code -&gt; I think it can be optimized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0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7149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="" xmlns:a16="http://schemas.microsoft.com/office/drawing/2014/main" id="{017F9B6C-41A0-4805-A26C-18E39F1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5" y="3132033"/>
            <a:ext cx="1766692" cy="1678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=""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3839"/>
            <a:ext cx="1766692" cy="1871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216144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=""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3294398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Chrome Dev Tools, Fiddler, Postman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Developer Tools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6198986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Chrome Developer Tools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260605"/>
            <a:ext cx="9448800" cy="484420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-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GitHub Through HTTP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GitHub REST API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The 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REST and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Accessing the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AJAX</a:t>
            </a:r>
          </a:p>
          <a:p>
            <a:pPr marL="990106" lvl="1" indent="-457200">
              <a:lnSpc>
                <a:spcPct val="120000"/>
              </a:lnSpc>
            </a:pPr>
            <a:r>
              <a:rPr lang="en-US" sz="3200" dirty="0" smtClean="0"/>
              <a:t>Promises Basics</a:t>
            </a:r>
            <a:endParaRPr lang="bg-BG" sz="3200" dirty="0" smtClean="0"/>
          </a:p>
          <a:p>
            <a:pPr marL="990106" lvl="1" indent="-457200">
              <a:lnSpc>
                <a:spcPct val="120000"/>
              </a:lnSpc>
            </a:pPr>
            <a:r>
              <a:rPr lang="en-US" sz="3200" dirty="0" smtClean="0"/>
              <a:t>Fetch API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=""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=""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=""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Asynchronous JavaScript and XML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the XMLHttpRequest Object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2293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9019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</a:t>
            </a:r>
            <a:r>
              <a:rPr lang="en-US" sz="3200" dirty="0" smtClean="0"/>
              <a:t>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 smtClean="0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then(function(data) { console.log(data)})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936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</a:t>
            </a:r>
            <a:r>
              <a:rPr lang="en-US" sz="2400" b="1" dirty="0" smtClean="0">
                <a:latin typeface="Consolas" panose="020B0609020204030204" pitchFamily="49" charset="0"/>
              </a:rPr>
              <a:t>('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https://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api.github.com/users/testnakov/repos</a:t>
            </a:r>
            <a:r>
              <a:rPr lang="en-US" sz="2400" b="1" dirty="0" smtClean="0">
                <a:latin typeface="Consolas" panose="020B0609020204030204" pitchFamily="49" charset="0"/>
              </a:rPr>
              <a:t>')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</a:t>
            </a:r>
            <a:r>
              <a:rPr lang="en-US" sz="2400" b="1" dirty="0" smtClean="0">
                <a:latin typeface="Consolas" panose="020B0609020204030204" pitchFamily="49" charset="0"/>
              </a:rPr>
              <a:t>console.log (</a:t>
            </a:r>
            <a:r>
              <a:rPr lang="en-US" sz="2400" b="1" dirty="0">
                <a:latin typeface="Consolas" panose="020B0609020204030204" pitchFamily="49" charset="0"/>
              </a:rPr>
              <a:t>data</a:t>
            </a:r>
            <a:r>
              <a:rPr lang="en-US" sz="2400" b="1" dirty="0" smtClean="0">
                <a:latin typeface="Consolas" panose="020B0609020204030204" pitchFamily="49" charset="0"/>
              </a:rPr>
              <a:t>))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5800" y="1371600"/>
            <a:ext cx="9927138" cy="4209248"/>
          </a:xfrm>
        </p:spPr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030" y="1118961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new promise but </a:t>
            </a:r>
            <a:r>
              <a:rPr lang="en-US" sz="3400" dirty="0" smtClean="0"/>
              <a:t>with different </a:t>
            </a:r>
            <a:r>
              <a:rPr lang="en-US" sz="3400" dirty="0"/>
              <a:t>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5892" y="1179000"/>
            <a:ext cx="9927138" cy="489865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FDD366F-510D-4A94-829F-2D109B6F6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791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</a:t>
            </a:r>
            <a:r>
              <a:rPr lang="en-US" sz="3400" dirty="0" smtClean="0"/>
              <a:t>with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arrayBuffer()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a promise that </a:t>
            </a:r>
            <a:r>
              <a:rPr lang="en-US" sz="3400" dirty="0" smtClean="0"/>
              <a:t>resolve with </a:t>
            </a:r>
            <a:r>
              <a:rPr lang="en-US" sz="3400" dirty="0"/>
              <a:t>an ArrayBuffer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 </a:t>
            </a:r>
            <a:r>
              <a:rPr lang="en-US" sz="3400" dirty="0"/>
              <a:t>- determinates with a Blob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formData()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promise that </a:t>
            </a:r>
            <a:r>
              <a:rPr lang="en-US" sz="3400" dirty="0" smtClean="0"/>
              <a:t>determinate with </a:t>
            </a:r>
            <a:r>
              <a:rPr lang="en-US" sz="3400" dirty="0"/>
              <a:t>FormData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BDC745-B5D7-4401-BC36-ABDA08E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60010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Overview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background loading of dynamic content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XMLHttpRequest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no-cache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1616</Words>
  <Application>Microsoft Office PowerPoint</Application>
  <PresentationFormat>По избор</PresentationFormat>
  <Paragraphs>436</Paragraphs>
  <Slides>45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SoftUni</vt:lpstr>
      <vt:lpstr>REST Services and AJAX</vt:lpstr>
      <vt:lpstr>Table of Contents</vt:lpstr>
      <vt:lpstr>Have a Question?</vt:lpstr>
      <vt:lpstr>HTTP Protocol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Chrome Dev Tools, Fiddler, Postman</vt:lpstr>
      <vt:lpstr>Chrome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Asynchronous JavaScript and XML</vt:lpstr>
      <vt:lpstr>What is AJAX?</vt:lpstr>
      <vt:lpstr>AJAX: Workflow</vt:lpstr>
      <vt:lpstr>Using the XMLHttpRequest Object</vt:lpstr>
      <vt:lpstr>XMLHttpRequest – Standard API for AJAX</vt:lpstr>
      <vt:lpstr>What is a Promise?</vt:lpstr>
      <vt:lpstr>Promise.then() – Example</vt:lpstr>
      <vt:lpstr>What is Fetch?</vt:lpstr>
      <vt:lpstr>Basic Fetch Request</vt:lpstr>
      <vt:lpstr>Chaining Promises</vt:lpstr>
      <vt:lpstr>GET Request</vt:lpstr>
      <vt:lpstr>POST Request</vt:lpstr>
      <vt:lpstr>Body Methods</vt:lpstr>
      <vt:lpstr>Response Types</vt:lpstr>
      <vt:lpstr>Body Methods (2)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16</cp:revision>
  <dcterms:created xsi:type="dcterms:W3CDTF">2018-05-23T13:08:44Z</dcterms:created>
  <dcterms:modified xsi:type="dcterms:W3CDTF">2020-10-05T08:55:42Z</dcterms:modified>
  <cp:category>JS; JavaScript; front-end; AJAX; REST; ES6; Web development; computer programming; programming</cp:category>
</cp:coreProperties>
</file>