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5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Backreference</a:t>
            </a:r>
            <a:r>
              <a:rPr lang="en-US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1380</Words>
  <Application>Microsoft Office PowerPoint</Application>
  <PresentationFormat>Widescreen</PresentationFormat>
  <Paragraphs>265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Replacing with Regex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2020-05-07T11:01:53Z</dcterms:modified>
  <cp:category>programming;computer programming;software development;web development</cp:category>
</cp:coreProperties>
</file>