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301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257"/>
            <p14:sldId id="258"/>
          </p14:sldIdLst>
        </p14:section>
        <p14:section name="What is Data Type" id="{06CBEF51-CD52-4C30-B388-265A4632DE44}">
          <p14:sldIdLst>
            <p14:sldId id="259"/>
            <p14:sldId id="260"/>
            <p14:sldId id="261"/>
            <p14:sldId id="262"/>
          </p14:sldIdLst>
        </p14:section>
        <p14:section name="Let vs. Var" id="{3AE44630-C1F5-473F-AF40-133D701AB157}">
          <p14:sldIdLst>
            <p14:sldId id="263"/>
            <p14:sldId id="264"/>
            <p14:sldId id="265"/>
            <p14:sldId id="266"/>
            <p14:sldId id="26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rrays and Objects" id="{1637C6D1-BD1A-4A0F-832F-CA0E8570023A}">
          <p14:sldIdLst>
            <p14:sldId id="284"/>
            <p14:sldId id="285"/>
          </p14:sldIdLst>
        </p14:section>
        <p14:section name="Typeof Operator" id="{00CD9E73-AD9F-4EF0-AE56-C817A593D354}">
          <p14:sldIdLst>
            <p14:sldId id="286"/>
            <p14:sldId id="287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/>
            <a:r>
              <a:rPr lang="en-US" sz="3000" dirty="0"/>
              <a:t>Global Scope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	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</a:pPr>
            <a:r>
              <a:rPr lang="en-US" dirty="0"/>
              <a:t>Function Scope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Block Scope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Characters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r>
              <a:rPr lang="en-US" dirty="0" err="1"/>
              <a:t>exressions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Numbers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Integer, Float, Double – All in 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a data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Let vs. Var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Booleans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Arrays and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Typeof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Undefined and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6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>
                <a:solidFill>
                  <a:schemeClr val="tx1"/>
                </a:solidFill>
              </a:rPr>
              <a:t>   ? </a:t>
            </a:r>
            <a:r>
              <a:rPr lang="pt-BR" dirty="0">
                <a:solidFill>
                  <a:schemeClr val="tx1"/>
                </a:solidFill>
              </a:rPr>
              <a:t>sum + ' - Integer'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488821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which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125915" y="1002324"/>
            <a:ext cx="185517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 &amp; Objects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Reference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38523"/>
            <a:ext cx="9929724" cy="29978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200" dirty="0"/>
              <a:t> are used to store multiple values in a single </a:t>
            </a:r>
            <a:br>
              <a:rPr lang="en-US" sz="3200" dirty="0"/>
            </a:br>
            <a:r>
              <a:rPr lang="en-US" sz="3200" dirty="0"/>
              <a:t>variable</a:t>
            </a:r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  <a:r>
              <a:rPr lang="en-US" sz="3200" dirty="0"/>
              <a:t> containers for named values called properties </a:t>
            </a:r>
            <a:br>
              <a:rPr lang="en-US" sz="3200" dirty="0"/>
            </a:br>
            <a:r>
              <a:rPr lang="en-US" sz="3200" dirty="0"/>
              <a:t>or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/>
              <a:t>and Examples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1" y="2339235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>
                <a:latin typeface="Consolas" pitchFamily="49" charset="0"/>
              </a:rPr>
              <a:t>;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85121" y="4120033"/>
            <a:ext cx="37796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person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"John"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"Doe"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400" b="1" dirty="0">
                <a:latin typeface="Consolas" pitchFamily="49" charset="0"/>
              </a:rPr>
              <a:t>  age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50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eyeColor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"blue"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dirty="0">
                <a:latin typeface="Consolas" pitchFamily="49" charset="0"/>
              </a:rPr>
              <a:t>;   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 правоъгълник 4"/>
          <p:cNvSpPr/>
          <p:nvPr/>
        </p:nvSpPr>
        <p:spPr bwMode="auto">
          <a:xfrm>
            <a:off x="9187834" y="1742670"/>
            <a:ext cx="2713232" cy="74229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square brackets, separated by commas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6795798" y="4808635"/>
            <a:ext cx="3442342" cy="105689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curly braces, properties are written as name: value pairs, separated by commas.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5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Typeof Operator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Checking for a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Undefined and Null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Non-Existent and Empty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is a local variable,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is a global 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Data Type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Examples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927138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type </a:t>
            </a:r>
            <a:r>
              <a:rPr lang="en-US" sz="3200" dirty="0"/>
              <a:t>of a value is an attribute that tells what </a:t>
            </a:r>
            <a:br>
              <a:rPr lang="en-US" sz="3200" dirty="0"/>
            </a:br>
            <a:r>
              <a:rPr lang="en-US" sz="3200" dirty="0"/>
              <a:t>kind of data that value can have</a:t>
            </a:r>
          </a:p>
          <a:p>
            <a:r>
              <a:rPr lang="en-US" sz="3200" dirty="0"/>
              <a:t>After </a:t>
            </a:r>
            <a:r>
              <a:rPr lang="en-US" sz="3200" b="1" dirty="0" err="1">
                <a:solidFill>
                  <a:schemeClr val="bg1"/>
                </a:solidFill>
              </a:rPr>
              <a:t>ECMAScript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</a:t>
            </a:r>
            <a:r>
              <a:rPr lang="en-US" sz="3200" dirty="0"/>
              <a:t> data types:</a:t>
            </a:r>
          </a:p>
          <a:p>
            <a:pPr lvl="1"/>
            <a:r>
              <a:rPr lang="en-US" sz="3000" dirty="0"/>
              <a:t>Six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 (new in </a:t>
            </a:r>
            <a:r>
              <a:rPr lang="en-US" sz="3000" dirty="0" err="1"/>
              <a:t>ECMAScript</a:t>
            </a:r>
            <a:r>
              <a:rPr lang="en-US" sz="3000" dirty="0"/>
              <a:t> 6)</a:t>
            </a:r>
          </a:p>
          <a:p>
            <a:pPr lvl="1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12" y="4273062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422" y="3760948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variable = 42;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number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true;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53983" y="1323830"/>
            <a:ext cx="12007663" cy="243711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JavaScript is a 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 language</a:t>
            </a:r>
            <a:endParaRPr lang="bg-BG" sz="3200" dirty="0"/>
          </a:p>
          <a:p>
            <a:r>
              <a:rPr lang="en-US" sz="3200" dirty="0"/>
              <a:t>Variables 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directly associated with any particular value type</a:t>
            </a:r>
            <a:endParaRPr lang="bg-BG" sz="3200" dirty="0"/>
          </a:p>
          <a:p>
            <a:r>
              <a:rPr lang="en-US" sz="3200" dirty="0"/>
              <a:t>Any variable can be </a:t>
            </a:r>
            <a:r>
              <a:rPr lang="en-US" sz="3200" b="1" dirty="0">
                <a:solidFill>
                  <a:schemeClr val="bg1"/>
                </a:solidFill>
              </a:rPr>
              <a:t>assigned</a:t>
            </a:r>
            <a:r>
              <a:rPr lang="en-US" sz="3200" dirty="0"/>
              <a:t> (and </a:t>
            </a:r>
            <a:r>
              <a:rPr lang="en-US" sz="3200" b="1" dirty="0">
                <a:solidFill>
                  <a:schemeClr val="bg1"/>
                </a:solidFill>
              </a:rPr>
              <a:t>re-assigned</a:t>
            </a:r>
            <a:r>
              <a:rPr lang="en-US" sz="3200" dirty="0"/>
              <a:t>) values of all types: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7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Let vs. Var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Local vs.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NOT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- variables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</a:t>
            </a:r>
            <a:br>
              <a:rPr lang="en-US" sz="3400" dirty="0"/>
            </a:br>
            <a:r>
              <a:rPr lang="en-US" sz="3400" dirty="0"/>
              <a:t>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1242</Words>
  <Application>Microsoft Office PowerPoint</Application>
  <PresentationFormat>Widescreen</PresentationFormat>
  <Paragraphs>365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Data Types and Variables</vt:lpstr>
      <vt:lpstr>Table of Contents</vt:lpstr>
      <vt:lpstr>Have a Question?</vt:lpstr>
      <vt:lpstr>What is Data Type</vt:lpstr>
      <vt:lpstr>What is a Data Type?</vt:lpstr>
      <vt:lpstr>Examples</vt:lpstr>
      <vt:lpstr>Data Types Are Dynamic</vt:lpstr>
      <vt:lpstr>Let vs. Var</vt:lpstr>
      <vt:lpstr>Var and Let</vt:lpstr>
      <vt:lpstr>Variables Scope </vt:lpstr>
      <vt:lpstr>Variables Scope (2) </vt:lpstr>
      <vt:lpstr>Naming Variables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Arrays &amp; Objects</vt:lpstr>
      <vt:lpstr>Definition and Examples</vt:lpstr>
      <vt:lpstr>Typeof Operator</vt:lpstr>
      <vt:lpstr>Definition and Examples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2020-05-07T10:01:33Z</dcterms:modified>
  <cp:category>programming;computer programming;software development;web development</cp:category>
</cp:coreProperties>
</file>