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9" r:id="rId31"/>
    <p:sldId id="29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57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Operations" id="{150070F4-AD41-4778-BCAA-487871158F1C}">
          <p14:sldIdLst>
            <p14:sldId id="267"/>
            <p14:sldId id="268"/>
            <p14:sldId id="269"/>
            <p14:sldId id="270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1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Operations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Basic Array Operations and Printing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 Iteration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a for 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Definition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Array Iteration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7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For-in, For-of Loops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Alternative Way to Iterate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2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 in 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Simple 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1340</Words>
  <Application>Microsoft Office PowerPoint</Application>
  <PresentationFormat>Widescreen</PresentationFormat>
  <Paragraphs>317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Operations</vt:lpstr>
      <vt:lpstr>Simple Usage</vt:lpstr>
      <vt:lpstr>JS Arrays and Invalid Positions</vt:lpstr>
      <vt:lpstr>Pushing Elements in Array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For-in, For-of Loops</vt:lpstr>
      <vt:lpstr>For-of Loop</vt:lpstr>
      <vt:lpstr>Print an Array with For-of</vt:lpstr>
      <vt:lpstr>For-in Loop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2020-05-07T10:02:49Z</dcterms:modified>
  <cp:category>Technology fundamentals;computer programming;software development;web development</cp:category>
</cp:coreProperties>
</file>