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57"/>
            <p14:sldId id="258"/>
          </p14:sldIdLst>
        </p14:section>
        <p14:section name="Associative Arrays" id="{CEB1405E-1271-4D65-9C59-76535824EE0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aps" id="{5FB24B78-1982-4827-9C07-A200A2B65AB8}">
          <p14:sldIdLst>
            <p14:sldId id="267"/>
            <p14:sldId id="268"/>
            <p14:sldId id="29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t" id="{FC61511E-255B-4E4D-93CE-547157651A00}">
          <p14:sldIdLst>
            <p14:sldId id="279"/>
            <p14:sldId id="280"/>
          </p14:sldIdLst>
        </p14:section>
        <p14:section name="Conclusion" id="{6F65DAE3-374F-4666-AEBA-68EAC1563F6C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5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29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66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7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1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iterable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console.log(`${name} =&gt; ${number}`);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7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65573" y="1266045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Set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7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2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6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Unique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9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6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1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2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8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1388</Words>
  <Application>Microsoft Office PowerPoint</Application>
  <PresentationFormat>Widescreen</PresentationFormat>
  <Paragraphs>287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맑은 고딕</vt:lpstr>
      <vt:lpstr>Arial</vt:lpstr>
      <vt:lpstr>Calibri</vt:lpstr>
      <vt:lpstr>Calibri (Body)</vt:lpstr>
      <vt:lpstr>Consolas</vt:lpstr>
      <vt:lpstr>Courier New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Attributes</vt:lpstr>
      <vt:lpstr>Using for – in</vt:lpstr>
      <vt:lpstr>Using ForEach</vt:lpstr>
      <vt:lpstr>Problem: Phone Book</vt:lpstr>
      <vt:lpstr>Solution: Phone Book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Live Exercises</vt:lpstr>
      <vt:lpstr>Sets</vt:lpstr>
      <vt:lpstr>What is a Set?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2020-05-07T10:56:20Z</dcterms:modified>
  <cp:category>programming;computer programming;software development;web development</cp:category>
</cp:coreProperties>
</file>