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57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length)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603691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Strings in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1595</Words>
  <Application>Microsoft Office PowerPoint</Application>
  <PresentationFormat>Widescreen</PresentationFormat>
  <Paragraphs>280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11</cp:revision>
  <dcterms:created xsi:type="dcterms:W3CDTF">2018-05-23T13:08:44Z</dcterms:created>
  <dcterms:modified xsi:type="dcterms:W3CDTF">2020-05-14T08:46:54Z</dcterms:modified>
  <cp:category>computer programming;programming;C#;програмиране;кодиране</cp:category>
</cp:coreProperties>
</file>