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9" r:id="rId5"/>
    <p:sldId id="264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8192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"The decision making subsystem based on Gauss methods, the </a:t>
            </a:r>
            <a:r>
              <a:rPr lang="en-US" dirty="0" err="1" smtClean="0"/>
              <a:t>Nelder</a:t>
            </a:r>
            <a:r>
              <a:rPr lang="en-US" dirty="0" smtClean="0"/>
              <a:t>-Mead method, the main and </a:t>
            </a:r>
            <a:r>
              <a:rPr lang="en-US" dirty="0" err="1" smtClean="0"/>
              <a:t>minmax</a:t>
            </a:r>
            <a:r>
              <a:rPr lang="en-US" dirty="0" smtClean="0"/>
              <a:t> criteria"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3848" y="3789040"/>
            <a:ext cx="5400600" cy="3068960"/>
          </a:xfrm>
        </p:spPr>
        <p:txBody>
          <a:bodyPr/>
          <a:lstStyle/>
          <a:p>
            <a:pPr algn="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Completed: student group 10702314  </a:t>
            </a:r>
            <a:r>
              <a:rPr lang="en-US" dirty="0" err="1" smtClean="0"/>
              <a:t>Krasko</a:t>
            </a:r>
            <a:r>
              <a:rPr lang="en-US" dirty="0" smtClean="0"/>
              <a:t> I.S.</a:t>
            </a:r>
          </a:p>
          <a:p>
            <a:pPr algn="r"/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Checked: Associate Professor Kovaleva I.L.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34989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The purpose of the course project is the development of a decision-making subsystem.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420888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/>
              <a:t>Realization of the algorithms used (single-source optimization methods: bisection, Gauss method, </a:t>
            </a:r>
            <a:r>
              <a:rPr lang="en-US" sz="2400" dirty="0" err="1" smtClean="0"/>
              <a:t>multicriteria</a:t>
            </a:r>
            <a:r>
              <a:rPr lang="en-US" sz="2400" dirty="0" smtClean="0"/>
              <a:t> optimization methods: </a:t>
            </a:r>
            <a:r>
              <a:rPr lang="en-US" sz="2400" dirty="0" err="1" smtClean="0"/>
              <a:t>Nelder</a:t>
            </a:r>
            <a:r>
              <a:rPr lang="en-US" sz="2400" dirty="0" smtClean="0"/>
              <a:t>-Mead, main criterion, </a:t>
            </a:r>
            <a:r>
              <a:rPr lang="en-US" sz="2400" dirty="0" err="1" smtClean="0"/>
              <a:t>minmax</a:t>
            </a:r>
            <a:r>
              <a:rPr lang="en-US" sz="2400" dirty="0" smtClean="0"/>
              <a:t>);</a:t>
            </a:r>
            <a:endParaRPr lang="ru-RU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4077072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/>
              <a:t>Develop a program for the implementation of algorithms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sz="2400" dirty="0" smtClean="0"/>
              <a:t>User's manual</a:t>
            </a:r>
            <a:endParaRPr lang="ru-RU" sz="2400" dirty="0" smtClean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733256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Perform the test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8680"/>
            <a:ext cx="7668344" cy="87782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The </a:t>
            </a:r>
            <a:r>
              <a:rPr lang="en-US" sz="4800" dirty="0" err="1" smtClean="0"/>
              <a:t>Nelder</a:t>
            </a:r>
            <a:r>
              <a:rPr lang="en-US" sz="4800" dirty="0" smtClean="0"/>
              <a:t>-Mead method</a:t>
            </a:r>
            <a:endParaRPr lang="ru-RU" sz="4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1340768"/>
            <a:ext cx="3790504" cy="5287679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The </a:t>
            </a:r>
            <a:r>
              <a:rPr lang="en-US" sz="2400" dirty="0" err="1" smtClean="0"/>
              <a:t>Nelder</a:t>
            </a:r>
            <a:r>
              <a:rPr lang="en-US" sz="2400" dirty="0" smtClean="0"/>
              <a:t>-Mead method, also known as the deformable polyhedron method and the simplex method, is a method of unconditional optimization of a function from several variables that does not use the derivative of the function, and therefore it is easy to apply to </a:t>
            </a:r>
            <a:r>
              <a:rPr lang="en-US" sz="2400" dirty="0" err="1" smtClean="0"/>
              <a:t>nonsmooth</a:t>
            </a:r>
            <a:r>
              <a:rPr lang="en-US" sz="2400" dirty="0" smtClean="0"/>
              <a:t> and / or noisy functions.</a:t>
            </a:r>
            <a:endParaRPr lang="ru-RU" sz="2400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524447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066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Nelder</a:t>
            </a:r>
            <a:r>
              <a:rPr lang="en-US" dirty="0" smtClean="0"/>
              <a:t>-Mead method</a:t>
            </a:r>
            <a:endParaRPr lang="ru-RU" dirty="0"/>
          </a:p>
        </p:txBody>
      </p:sp>
      <p:pic>
        <p:nvPicPr>
          <p:cNvPr id="5" name="Содержимое 4" descr="irkinfo12-47.png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00808"/>
            <a:ext cx="4104456" cy="5074642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6611" y="2204864"/>
            <a:ext cx="4337373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1196752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Block diagram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32040" y="119675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Р</a:t>
            </a:r>
            <a:r>
              <a:rPr lang="en-US" sz="2400" dirty="0" err="1" smtClean="0"/>
              <a:t>rogram</a:t>
            </a:r>
            <a:r>
              <a:rPr lang="en-US" sz="2400" dirty="0" smtClean="0"/>
              <a:t> execution</a:t>
            </a: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04664"/>
            <a:ext cx="8382000" cy="1069848"/>
          </a:xfrm>
        </p:spPr>
        <p:txBody>
          <a:bodyPr/>
          <a:lstStyle/>
          <a:p>
            <a:r>
              <a:rPr lang="ru-RU" dirty="0" err="1" smtClean="0"/>
              <a:t>Testing</a:t>
            </a:r>
            <a:endParaRPr lang="ru-RU" dirty="0"/>
          </a:p>
        </p:txBody>
      </p:sp>
      <p:pic>
        <p:nvPicPr>
          <p:cNvPr id="7" name="Содержимое 6"/>
          <p:cNvPicPr>
            <a:picLocks noGrp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1008"/>
            <a:ext cx="4499992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Содержимое 7"/>
          <p:cNvPicPr>
            <a:picLocks noGrp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764704"/>
            <a:ext cx="4572000" cy="319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933056"/>
            <a:ext cx="4644008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51520" y="1268760"/>
            <a:ext cx="4176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Testing of the method by various functions.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299695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</a:t>
            </a:r>
            <a:r>
              <a:rPr lang="ru-RU" sz="2400" dirty="0" smtClean="0"/>
              <a:t> </a:t>
            </a:r>
            <a:r>
              <a:rPr lang="en-US" sz="2400" dirty="0" smtClean="0"/>
              <a:t>test:</a:t>
            </a: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4400" dirty="0" smtClean="0"/>
              <a:t> </a:t>
            </a:r>
            <a:r>
              <a:rPr lang="en-US" sz="4400" dirty="0" smtClean="0"/>
              <a:t>Conclusion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81369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During the course project, an application was developed for solving single-criterion and </a:t>
            </a:r>
            <a:r>
              <a:rPr lang="en-US" sz="2400" dirty="0" err="1" smtClean="0"/>
              <a:t>multicriteria</a:t>
            </a:r>
            <a:r>
              <a:rPr lang="en-US" sz="2400" dirty="0" smtClean="0"/>
              <a:t> tasks.</a:t>
            </a:r>
            <a:endParaRPr lang="ru-RU" sz="2400" dirty="0" smtClean="0"/>
          </a:p>
          <a:p>
            <a:pPr>
              <a:buFont typeface="Wingdings" pitchFamily="2" charset="2"/>
              <a:buChar char="Ø"/>
            </a:pPr>
            <a:endParaRPr lang="ru-RU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We have developed a software implementation of the data of our methods on MATLAB.</a:t>
            </a:r>
            <a:endParaRPr lang="ru-RU" sz="2400" dirty="0" smtClean="0"/>
          </a:p>
          <a:p>
            <a:pPr>
              <a:buFont typeface="Wingdings" pitchFamily="2" charset="2"/>
              <a:buChar char="Ø"/>
            </a:pPr>
            <a:endParaRPr lang="ru-RU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MatLab</a:t>
            </a:r>
            <a:r>
              <a:rPr lang="en-US" sz="2400" dirty="0" smtClean="0"/>
              <a:t> includes the GUIDE environment, which we used to create an application with a graphical user interface.</a:t>
            </a:r>
            <a:endParaRPr lang="ru-RU" sz="2400" dirty="0" smtClean="0"/>
          </a:p>
          <a:p>
            <a:pPr>
              <a:buFont typeface="Wingdings" pitchFamily="2" charset="2"/>
              <a:buChar char="Ø"/>
            </a:pPr>
            <a:endParaRPr lang="ru-RU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Testing showed that all methods work efficiently.</a:t>
            </a:r>
            <a:endParaRPr lang="ru-RU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149</TotalTime>
  <Words>125</Words>
  <Application>Microsoft Office PowerPoint</Application>
  <PresentationFormat>Экран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Городская</vt:lpstr>
      <vt:lpstr>      "The decision making subsystem based on Gauss methods, the Nelder-Mead method, the main and minmax criteria" </vt:lpstr>
      <vt:lpstr>The purpose of the course project is the development of a decision-making subsystem.  </vt:lpstr>
      <vt:lpstr>The Nelder-Mead method</vt:lpstr>
      <vt:lpstr>The Nelder-Mead method</vt:lpstr>
      <vt:lpstr>Testing</vt:lpstr>
      <vt:lpstr>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Explanatory note to the course project on discipline "Optimization of design solutions"</dc:title>
  <cp:lastModifiedBy>илья краско</cp:lastModifiedBy>
  <cp:revision>31</cp:revision>
  <dcterms:modified xsi:type="dcterms:W3CDTF">2017-12-21T09:05:25Z</dcterms:modified>
</cp:coreProperties>
</file>