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8" r:id="rId2"/>
    <p:sldId id="259" r:id="rId3"/>
    <p:sldId id="257" r:id="rId4"/>
  </p:sldIdLst>
  <p:sldSz cx="22860000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94648"/>
  </p:normalViewPr>
  <p:slideViewPr>
    <p:cSldViewPr snapToGrid="0" snapToObjects="1">
      <p:cViewPr>
        <p:scale>
          <a:sx n="40" d="100"/>
          <a:sy n="40" d="100"/>
        </p:scale>
        <p:origin x="130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42F18-7C0E-CF48-BB0F-BAFC8608EBBD}" type="datetimeFigureOut">
              <a:rPr lang="en-US" smtClean="0"/>
              <a:t>4/1/22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F386F-41B8-5C4E-AF82-737F0B8A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9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F386F-41B8-5C4E-AF82-737F0B8AD9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6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F386F-41B8-5C4E-AF82-737F0B8AD9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79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F386F-41B8-5C4E-AF82-737F0B8AD9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3741210"/>
            <a:ext cx="19431000" cy="7958667"/>
          </a:xfrm>
        </p:spPr>
        <p:txBody>
          <a:bodyPr anchor="b"/>
          <a:lstStyle>
            <a:lvl1pPr algn="ctr"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12006793"/>
            <a:ext cx="17145000" cy="5519207"/>
          </a:xfrm>
        </p:spPr>
        <p:txBody>
          <a:bodyPr/>
          <a:lstStyle>
            <a:lvl1pPr marL="0" indent="0" algn="ctr">
              <a:buNone/>
              <a:defRPr sz="6000"/>
            </a:lvl1pPr>
            <a:lvl2pPr marL="1143000" indent="0" algn="ctr">
              <a:buNone/>
              <a:defRPr sz="5000"/>
            </a:lvl2pPr>
            <a:lvl3pPr marL="2286000" indent="0" algn="ctr">
              <a:buNone/>
              <a:defRPr sz="4500"/>
            </a:lvl3pPr>
            <a:lvl4pPr marL="3429000" indent="0" algn="ctr">
              <a:buNone/>
              <a:defRPr sz="4000"/>
            </a:lvl4pPr>
            <a:lvl5pPr marL="4572000" indent="0" algn="ctr">
              <a:buNone/>
              <a:defRPr sz="4000"/>
            </a:lvl5pPr>
            <a:lvl6pPr marL="5715000" indent="0" algn="ctr">
              <a:buNone/>
              <a:defRPr sz="4000"/>
            </a:lvl6pPr>
            <a:lvl7pPr marL="6858000" indent="0" algn="ctr">
              <a:buNone/>
              <a:defRPr sz="4000"/>
            </a:lvl7pPr>
            <a:lvl8pPr marL="8001000" indent="0" algn="ctr">
              <a:buNone/>
              <a:defRPr sz="4000"/>
            </a:lvl8pPr>
            <a:lvl9pPr marL="9144000" indent="0" algn="ctr"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3B3-3CC5-7945-9ADF-A02E1BD68C77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4BE0-6373-8F4E-8811-EC9520FC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7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3B3-3CC5-7945-9ADF-A02E1BD68C77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4BE0-6373-8F4E-8811-EC9520FC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9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9" y="1217084"/>
            <a:ext cx="4929188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6" y="1217084"/>
            <a:ext cx="14501813" cy="1937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3B3-3CC5-7945-9ADF-A02E1BD68C77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4BE0-6373-8F4E-8811-EC9520FC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3B3-3CC5-7945-9ADF-A02E1BD68C77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4BE0-6373-8F4E-8811-EC9520FC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4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0" y="5699132"/>
            <a:ext cx="19716750" cy="9509123"/>
          </a:xfrm>
        </p:spPr>
        <p:txBody>
          <a:bodyPr anchor="b"/>
          <a:lstStyle>
            <a:lvl1pPr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0" y="15298215"/>
            <a:ext cx="19716750" cy="5000623"/>
          </a:xfrm>
        </p:spPr>
        <p:txBody>
          <a:bodyPr/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  <a:lvl2pPr marL="114300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2860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429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4572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5715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6858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8001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9144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3B3-3CC5-7945-9ADF-A02E1BD68C77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4BE0-6373-8F4E-8811-EC9520FC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6085417"/>
            <a:ext cx="97155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6085417"/>
            <a:ext cx="97155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3B3-3CC5-7945-9ADF-A02E1BD68C77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4BE0-6373-8F4E-8811-EC9520FC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6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217089"/>
            <a:ext cx="19716750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5" y="5603877"/>
            <a:ext cx="9670850" cy="2746373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5" y="8350250"/>
            <a:ext cx="9670850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6" y="5603877"/>
            <a:ext cx="9718478" cy="2746373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6" y="8350250"/>
            <a:ext cx="9718478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3B3-3CC5-7945-9ADF-A02E1BD68C77}" type="datetimeFigureOut">
              <a:rPr lang="en-US" smtClean="0"/>
              <a:t>4/1/22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4BE0-6373-8F4E-8811-EC9520FC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7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3B3-3CC5-7945-9ADF-A02E1BD68C77}" type="datetimeFigureOut">
              <a:rPr lang="en-US" smtClean="0"/>
              <a:t>4/1/22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4BE0-6373-8F4E-8811-EC9520FC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1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3B3-3CC5-7945-9ADF-A02E1BD68C77}" type="datetimeFigureOut">
              <a:rPr lang="en-US" smtClean="0"/>
              <a:t>4/1/22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4BE0-6373-8F4E-8811-EC9520FC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2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524000"/>
            <a:ext cx="7372945" cy="53340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3291422"/>
            <a:ext cx="11572875" cy="16245417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6858000"/>
            <a:ext cx="7372945" cy="12705293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3B3-3CC5-7945-9ADF-A02E1BD68C77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4BE0-6373-8F4E-8811-EC9520FC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1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524000"/>
            <a:ext cx="7372945" cy="53340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3291422"/>
            <a:ext cx="11572875" cy="16245417"/>
          </a:xfrm>
        </p:spPr>
        <p:txBody>
          <a:bodyPr anchor="t"/>
          <a:lstStyle>
            <a:lvl1pPr marL="0" indent="0">
              <a:buNone/>
              <a:defRPr sz="8000"/>
            </a:lvl1pPr>
            <a:lvl2pPr marL="1143000" indent="0">
              <a:buNone/>
              <a:defRPr sz="7000"/>
            </a:lvl2pPr>
            <a:lvl3pPr marL="2286000" indent="0">
              <a:buNone/>
              <a:defRPr sz="6000"/>
            </a:lvl3pPr>
            <a:lvl4pPr marL="3429000" indent="0">
              <a:buNone/>
              <a:defRPr sz="5000"/>
            </a:lvl4pPr>
            <a:lvl5pPr marL="4572000" indent="0">
              <a:buNone/>
              <a:defRPr sz="5000"/>
            </a:lvl5pPr>
            <a:lvl6pPr marL="5715000" indent="0">
              <a:buNone/>
              <a:defRPr sz="5000"/>
            </a:lvl6pPr>
            <a:lvl7pPr marL="6858000" indent="0">
              <a:buNone/>
              <a:defRPr sz="5000"/>
            </a:lvl7pPr>
            <a:lvl8pPr marL="8001000" indent="0">
              <a:buNone/>
              <a:defRPr sz="5000"/>
            </a:lvl8pPr>
            <a:lvl9pPr marL="9144000" indent="0">
              <a:buNone/>
              <a:defRPr sz="5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6858000"/>
            <a:ext cx="7372945" cy="12705293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3B3-3CC5-7945-9ADF-A02E1BD68C77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4BE0-6373-8F4E-8811-EC9520FC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4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1217089"/>
            <a:ext cx="1971675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6085417"/>
            <a:ext cx="1971675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21187839"/>
            <a:ext cx="51435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43B3-3CC5-7945-9ADF-A02E1BD68C77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21187839"/>
            <a:ext cx="771525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21187839"/>
            <a:ext cx="51435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64BE0-6373-8F4E-8811-EC9520FC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1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86000" rtl="0" eaLnBrk="1" latinLnBrk="0" hangingPunct="1">
        <a:lnSpc>
          <a:spcPct val="90000"/>
        </a:lnSpc>
        <a:spcBef>
          <a:spcPct val="0"/>
        </a:spcBef>
        <a:buNone/>
        <a:defRPr sz="1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0" indent="-571500" algn="l" defTabSz="2286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5.png"/><Relationship Id="rId18" Type="http://schemas.microsoft.com/office/2007/relationships/hdphoto" Target="../media/hdphoto11.wdp"/><Relationship Id="rId3" Type="http://schemas.openxmlformats.org/officeDocument/2006/relationships/image" Target="../media/image1.png"/><Relationship Id="rId21" Type="http://schemas.microsoft.com/office/2007/relationships/hdphoto" Target="../media/hdphoto14.wdp"/><Relationship Id="rId7" Type="http://schemas.openxmlformats.org/officeDocument/2006/relationships/image" Target="../media/image4.png"/><Relationship Id="rId12" Type="http://schemas.microsoft.com/office/2007/relationships/hdphoto" Target="../media/hdphoto6.wdp"/><Relationship Id="rId17" Type="http://schemas.microsoft.com/office/2007/relationships/hdphoto" Target="../media/hdphoto10.wdp"/><Relationship Id="rId2" Type="http://schemas.openxmlformats.org/officeDocument/2006/relationships/notesSlide" Target="../notesSlides/notesSlide1.xml"/><Relationship Id="rId16" Type="http://schemas.microsoft.com/office/2007/relationships/hdphoto" Target="../media/hdphoto9.wdp"/><Relationship Id="rId20" Type="http://schemas.microsoft.com/office/2007/relationships/hdphoto" Target="../media/hdphoto13.wdp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microsoft.com/office/2007/relationships/hdphoto" Target="../media/hdphoto5.wdp"/><Relationship Id="rId5" Type="http://schemas.openxmlformats.org/officeDocument/2006/relationships/image" Target="../media/image3.png"/><Relationship Id="rId15" Type="http://schemas.microsoft.com/office/2007/relationships/hdphoto" Target="../media/hdphoto8.wdp"/><Relationship Id="rId10" Type="http://schemas.microsoft.com/office/2007/relationships/hdphoto" Target="../media/hdphoto4.wdp"/><Relationship Id="rId19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microsoft.com/office/2007/relationships/hdphoto" Target="../media/hdphoto7.wdp"/><Relationship Id="rId22" Type="http://schemas.microsoft.com/office/2007/relationships/hdphoto" Target="../media/hdphoto15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8.wdp"/><Relationship Id="rId13" Type="http://schemas.microsoft.com/office/2007/relationships/hdphoto" Target="../media/hdphoto22.wdp"/><Relationship Id="rId18" Type="http://schemas.microsoft.com/office/2007/relationships/hdphoto" Target="../media/hdphoto26.wdp"/><Relationship Id="rId3" Type="http://schemas.openxmlformats.org/officeDocument/2006/relationships/image" Target="../media/image2.png"/><Relationship Id="rId21" Type="http://schemas.microsoft.com/office/2007/relationships/hdphoto" Target="../media/hdphoto29.wdp"/><Relationship Id="rId7" Type="http://schemas.microsoft.com/office/2007/relationships/hdphoto" Target="../media/hdphoto17.wdp"/><Relationship Id="rId12" Type="http://schemas.openxmlformats.org/officeDocument/2006/relationships/image" Target="../media/image5.png"/><Relationship Id="rId17" Type="http://schemas.microsoft.com/office/2007/relationships/hdphoto" Target="../media/hdphoto25.wdp"/><Relationship Id="rId2" Type="http://schemas.openxmlformats.org/officeDocument/2006/relationships/notesSlide" Target="../notesSlides/notesSlide2.xml"/><Relationship Id="rId16" Type="http://schemas.microsoft.com/office/2007/relationships/hdphoto" Target="../media/hdphoto24.wdp"/><Relationship Id="rId20" Type="http://schemas.microsoft.com/office/2007/relationships/hdphoto" Target="../media/hdphoto28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21.wdp"/><Relationship Id="rId5" Type="http://schemas.microsoft.com/office/2007/relationships/hdphoto" Target="../media/hdphoto16.wdp"/><Relationship Id="rId15" Type="http://schemas.openxmlformats.org/officeDocument/2006/relationships/image" Target="../media/image1.png"/><Relationship Id="rId10" Type="http://schemas.microsoft.com/office/2007/relationships/hdphoto" Target="../media/hdphoto20.wdp"/><Relationship Id="rId19" Type="http://schemas.microsoft.com/office/2007/relationships/hdphoto" Target="../media/hdphoto27.wdp"/><Relationship Id="rId4" Type="http://schemas.openxmlformats.org/officeDocument/2006/relationships/image" Target="../media/image3.png"/><Relationship Id="rId9" Type="http://schemas.microsoft.com/office/2007/relationships/hdphoto" Target="../media/hdphoto19.wdp"/><Relationship Id="rId14" Type="http://schemas.microsoft.com/office/2007/relationships/hdphoto" Target="../media/hdphoto23.wdp"/><Relationship Id="rId22" Type="http://schemas.microsoft.com/office/2007/relationships/hdphoto" Target="../media/hdphoto30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3.wdp"/><Relationship Id="rId13" Type="http://schemas.microsoft.com/office/2007/relationships/hdphoto" Target="../media/hdphoto36.wdp"/><Relationship Id="rId3" Type="http://schemas.openxmlformats.org/officeDocument/2006/relationships/image" Target="../media/image2.png"/><Relationship Id="rId7" Type="http://schemas.microsoft.com/office/2007/relationships/hdphoto" Target="../media/hdphoto32.wdp"/><Relationship Id="rId12" Type="http://schemas.openxmlformats.org/officeDocument/2006/relationships/image" Target="../media/image5.png"/><Relationship Id="rId17" Type="http://schemas.microsoft.com/office/2007/relationships/hdphoto" Target="../media/hdphoto39.wdp"/><Relationship Id="rId2" Type="http://schemas.openxmlformats.org/officeDocument/2006/relationships/notesSlide" Target="../notesSlides/notesSlide3.xml"/><Relationship Id="rId16" Type="http://schemas.microsoft.com/office/2007/relationships/hdphoto" Target="../media/hdphoto38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8.wdp"/><Relationship Id="rId5" Type="http://schemas.microsoft.com/office/2007/relationships/hdphoto" Target="../media/hdphoto31.wdp"/><Relationship Id="rId15" Type="http://schemas.openxmlformats.org/officeDocument/2006/relationships/image" Target="../media/image1.png"/><Relationship Id="rId10" Type="http://schemas.microsoft.com/office/2007/relationships/hdphoto" Target="../media/hdphoto35.wdp"/><Relationship Id="rId4" Type="http://schemas.openxmlformats.org/officeDocument/2006/relationships/image" Target="../media/image3.png"/><Relationship Id="rId9" Type="http://schemas.microsoft.com/office/2007/relationships/hdphoto" Target="../media/hdphoto34.wdp"/><Relationship Id="rId14" Type="http://schemas.microsoft.com/office/2007/relationships/hdphoto" Target="../media/hdphoto3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B94A9AE-C321-2744-B4C9-8DBBA7BA409F}"/>
              </a:ext>
            </a:extLst>
          </p:cNvPr>
          <p:cNvCxnSpPr>
            <a:cxnSpLocks/>
          </p:cNvCxnSpPr>
          <p:nvPr/>
        </p:nvCxnSpPr>
        <p:spPr>
          <a:xfrm flipV="1">
            <a:off x="11219920" y="4573440"/>
            <a:ext cx="0" cy="162589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3DE50B4-4C75-1A40-BD14-15E6910D5582}"/>
              </a:ext>
            </a:extLst>
          </p:cNvPr>
          <p:cNvSpPr/>
          <p:nvPr/>
        </p:nvSpPr>
        <p:spPr>
          <a:xfrm>
            <a:off x="9403491" y="6110128"/>
            <a:ext cx="7744105" cy="2635977"/>
          </a:xfrm>
          <a:prstGeom prst="roundRect">
            <a:avLst>
              <a:gd name="adj" fmla="val 1525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Shape&#10;&#10;Description automatically generated with low confidence">
            <a:extLst>
              <a:ext uri="{FF2B5EF4-FFF2-40B4-BE49-F238E27FC236}">
                <a16:creationId xmlns:a16="http://schemas.microsoft.com/office/drawing/2014/main" id="{694C12ED-F0C6-5744-8AFE-1ABA782D50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54" b="38356"/>
          <a:stretch/>
        </p:blipFill>
        <p:spPr>
          <a:xfrm flipH="1">
            <a:off x="8905621" y="5743019"/>
            <a:ext cx="8890000" cy="3608467"/>
          </a:xfrm>
          <a:prstGeom prst="rect">
            <a:avLst/>
          </a:prstGeom>
        </p:spPr>
      </p:pic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4D8EDD8-AFD6-F545-9062-4B9D5CE6F8C9}"/>
              </a:ext>
            </a:extLst>
          </p:cNvPr>
          <p:cNvCxnSpPr>
            <a:cxnSpLocks/>
          </p:cNvCxnSpPr>
          <p:nvPr/>
        </p:nvCxnSpPr>
        <p:spPr>
          <a:xfrm flipV="1">
            <a:off x="4331465" y="3733073"/>
            <a:ext cx="42307" cy="1709928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81D21E38-8FA3-894D-B13F-16943C4EEA57}"/>
              </a:ext>
            </a:extLst>
          </p:cNvPr>
          <p:cNvCxnSpPr>
            <a:cxnSpLocks/>
          </p:cNvCxnSpPr>
          <p:nvPr/>
        </p:nvCxnSpPr>
        <p:spPr>
          <a:xfrm flipV="1">
            <a:off x="5941190" y="3733073"/>
            <a:ext cx="42307" cy="1709928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7C691E16-1B74-0341-85D4-46D6CC3C01AB}"/>
              </a:ext>
            </a:extLst>
          </p:cNvPr>
          <p:cNvSpPr/>
          <p:nvPr/>
        </p:nvSpPr>
        <p:spPr>
          <a:xfrm>
            <a:off x="11288486" y="19563191"/>
            <a:ext cx="4677670" cy="6874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090E3AE7-2AF2-924D-B2D0-1E02F082699A}"/>
              </a:ext>
            </a:extLst>
          </p:cNvPr>
          <p:cNvSpPr/>
          <p:nvPr/>
        </p:nvSpPr>
        <p:spPr>
          <a:xfrm>
            <a:off x="2657855" y="15420670"/>
            <a:ext cx="13259012" cy="3998958"/>
          </a:xfrm>
          <a:custGeom>
            <a:avLst/>
            <a:gdLst>
              <a:gd name="connsiteX0" fmla="*/ 0 w 14081760"/>
              <a:gd name="connsiteY0" fmla="*/ 0 h 5926516"/>
              <a:gd name="connsiteX1" fmla="*/ 804672 w 14081760"/>
              <a:gd name="connsiteY1" fmla="*/ 3438144 h 5926516"/>
              <a:gd name="connsiteX2" fmla="*/ 252374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52374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5395125"/>
              <a:gd name="connsiteY0" fmla="*/ 0 h 5946028"/>
              <a:gd name="connsiteX1" fmla="*/ 1935157 w 15395125"/>
              <a:gd name="connsiteY1" fmla="*/ 3530808 h 5946028"/>
              <a:gd name="connsiteX2" fmla="*/ 3471349 w 15395125"/>
              <a:gd name="connsiteY2" fmla="*/ 4920696 h 5946028"/>
              <a:gd name="connsiteX3" fmla="*/ 9689269 w 15395125"/>
              <a:gd name="connsiteY3" fmla="*/ 5798520 h 5946028"/>
              <a:gd name="connsiteX4" fmla="*/ 15395125 w 15395125"/>
              <a:gd name="connsiteY4" fmla="*/ 5944824 h 5946028"/>
              <a:gd name="connsiteX5" fmla="*/ 15395125 w 15395125"/>
              <a:gd name="connsiteY5" fmla="*/ 5944824 h 5946028"/>
              <a:gd name="connsiteX0" fmla="*/ 0 w 15395125"/>
              <a:gd name="connsiteY0" fmla="*/ 0 h 5946028"/>
              <a:gd name="connsiteX1" fmla="*/ 1239846 w 15395125"/>
              <a:gd name="connsiteY1" fmla="*/ 1052712 h 5946028"/>
              <a:gd name="connsiteX2" fmla="*/ 3471349 w 15395125"/>
              <a:gd name="connsiteY2" fmla="*/ 4920696 h 5946028"/>
              <a:gd name="connsiteX3" fmla="*/ 9689269 w 15395125"/>
              <a:gd name="connsiteY3" fmla="*/ 5798520 h 5946028"/>
              <a:gd name="connsiteX4" fmla="*/ 15395125 w 15395125"/>
              <a:gd name="connsiteY4" fmla="*/ 5944824 h 5946028"/>
              <a:gd name="connsiteX5" fmla="*/ 15395125 w 15395125"/>
              <a:gd name="connsiteY5" fmla="*/ 5944824 h 5946028"/>
              <a:gd name="connsiteX0" fmla="*/ 0 w 15395125"/>
              <a:gd name="connsiteY0" fmla="*/ 2035 h 5948063"/>
              <a:gd name="connsiteX1" fmla="*/ 1239846 w 15395125"/>
              <a:gd name="connsiteY1" fmla="*/ 1054747 h 5948063"/>
              <a:gd name="connsiteX2" fmla="*/ 3471349 w 15395125"/>
              <a:gd name="connsiteY2" fmla="*/ 4922731 h 5948063"/>
              <a:gd name="connsiteX3" fmla="*/ 9689269 w 15395125"/>
              <a:gd name="connsiteY3" fmla="*/ 5800555 h 5948063"/>
              <a:gd name="connsiteX4" fmla="*/ 15395125 w 15395125"/>
              <a:gd name="connsiteY4" fmla="*/ 5946859 h 5948063"/>
              <a:gd name="connsiteX5" fmla="*/ 15395125 w 15395125"/>
              <a:gd name="connsiteY5" fmla="*/ 5946859 h 5948063"/>
              <a:gd name="connsiteX0" fmla="*/ 0 w 15395125"/>
              <a:gd name="connsiteY0" fmla="*/ 2507 h 5948535"/>
              <a:gd name="connsiteX1" fmla="*/ 1123961 w 15395125"/>
              <a:gd name="connsiteY1" fmla="*/ 996681 h 5948535"/>
              <a:gd name="connsiteX2" fmla="*/ 3471349 w 15395125"/>
              <a:gd name="connsiteY2" fmla="*/ 4923203 h 5948535"/>
              <a:gd name="connsiteX3" fmla="*/ 9689269 w 15395125"/>
              <a:gd name="connsiteY3" fmla="*/ 5801027 h 5948535"/>
              <a:gd name="connsiteX4" fmla="*/ 15395125 w 15395125"/>
              <a:gd name="connsiteY4" fmla="*/ 5947331 h 5948535"/>
              <a:gd name="connsiteX5" fmla="*/ 15395125 w 15395125"/>
              <a:gd name="connsiteY5" fmla="*/ 5947331 h 5948535"/>
              <a:gd name="connsiteX0" fmla="*/ 0 w 15395125"/>
              <a:gd name="connsiteY0" fmla="*/ 1922 h 5967639"/>
              <a:gd name="connsiteX1" fmla="*/ 1123961 w 15395125"/>
              <a:gd name="connsiteY1" fmla="*/ 996096 h 5967639"/>
              <a:gd name="connsiteX2" fmla="*/ 3374777 w 15395125"/>
              <a:gd name="connsiteY2" fmla="*/ 4454317 h 5967639"/>
              <a:gd name="connsiteX3" fmla="*/ 9689269 w 15395125"/>
              <a:gd name="connsiteY3" fmla="*/ 5800442 h 5967639"/>
              <a:gd name="connsiteX4" fmla="*/ 15395125 w 15395125"/>
              <a:gd name="connsiteY4" fmla="*/ 5946746 h 5967639"/>
              <a:gd name="connsiteX5" fmla="*/ 15395125 w 15395125"/>
              <a:gd name="connsiteY5" fmla="*/ 5946746 h 5967639"/>
              <a:gd name="connsiteX0" fmla="*/ 0 w 15395125"/>
              <a:gd name="connsiteY0" fmla="*/ 2184 h 5967902"/>
              <a:gd name="connsiteX1" fmla="*/ 1220531 w 15395125"/>
              <a:gd name="connsiteY1" fmla="*/ 957333 h 5967902"/>
              <a:gd name="connsiteX2" fmla="*/ 3374777 w 15395125"/>
              <a:gd name="connsiteY2" fmla="*/ 4454579 h 5967902"/>
              <a:gd name="connsiteX3" fmla="*/ 9689269 w 15395125"/>
              <a:gd name="connsiteY3" fmla="*/ 5800704 h 5967902"/>
              <a:gd name="connsiteX4" fmla="*/ 15395125 w 15395125"/>
              <a:gd name="connsiteY4" fmla="*/ 5947008 h 5967902"/>
              <a:gd name="connsiteX5" fmla="*/ 15395125 w 15395125"/>
              <a:gd name="connsiteY5" fmla="*/ 5947008 h 5967902"/>
              <a:gd name="connsiteX0" fmla="*/ 0 w 15472383"/>
              <a:gd name="connsiteY0" fmla="*/ 11948 h 5645952"/>
              <a:gd name="connsiteX1" fmla="*/ 1297789 w 15472383"/>
              <a:gd name="connsiteY1" fmla="*/ 635383 h 5645952"/>
              <a:gd name="connsiteX2" fmla="*/ 3452035 w 15472383"/>
              <a:gd name="connsiteY2" fmla="*/ 4132629 h 5645952"/>
              <a:gd name="connsiteX3" fmla="*/ 9766527 w 15472383"/>
              <a:gd name="connsiteY3" fmla="*/ 5478754 h 5645952"/>
              <a:gd name="connsiteX4" fmla="*/ 15472383 w 15472383"/>
              <a:gd name="connsiteY4" fmla="*/ 5625058 h 5645952"/>
              <a:gd name="connsiteX5" fmla="*/ 15472383 w 15472383"/>
              <a:gd name="connsiteY5" fmla="*/ 5625058 h 5645952"/>
              <a:gd name="connsiteX0" fmla="*/ 0 w 15472383"/>
              <a:gd name="connsiteY0" fmla="*/ 4142 h 5638146"/>
              <a:gd name="connsiteX1" fmla="*/ 1915842 w 15472383"/>
              <a:gd name="connsiteY1" fmla="*/ 764165 h 5638146"/>
              <a:gd name="connsiteX2" fmla="*/ 3452035 w 15472383"/>
              <a:gd name="connsiteY2" fmla="*/ 4124823 h 5638146"/>
              <a:gd name="connsiteX3" fmla="*/ 9766527 w 15472383"/>
              <a:gd name="connsiteY3" fmla="*/ 5470948 h 5638146"/>
              <a:gd name="connsiteX4" fmla="*/ 15472383 w 15472383"/>
              <a:gd name="connsiteY4" fmla="*/ 5617252 h 5638146"/>
              <a:gd name="connsiteX5" fmla="*/ 15472383 w 15472383"/>
              <a:gd name="connsiteY5" fmla="*/ 5617252 h 5638146"/>
              <a:gd name="connsiteX0" fmla="*/ 0 w 15472383"/>
              <a:gd name="connsiteY0" fmla="*/ 3065 h 5658316"/>
              <a:gd name="connsiteX1" fmla="*/ 1915842 w 15472383"/>
              <a:gd name="connsiteY1" fmla="*/ 763088 h 5658316"/>
              <a:gd name="connsiteX2" fmla="*/ 3857633 w 15472383"/>
              <a:gd name="connsiteY2" fmla="*/ 3772520 h 5658316"/>
              <a:gd name="connsiteX3" fmla="*/ 9766527 w 15472383"/>
              <a:gd name="connsiteY3" fmla="*/ 5469871 h 5658316"/>
              <a:gd name="connsiteX4" fmla="*/ 15472383 w 15472383"/>
              <a:gd name="connsiteY4" fmla="*/ 5616175 h 5658316"/>
              <a:gd name="connsiteX5" fmla="*/ 15472383 w 15472383"/>
              <a:gd name="connsiteY5" fmla="*/ 5616175 h 5658316"/>
              <a:gd name="connsiteX0" fmla="*/ 0 w 15472383"/>
              <a:gd name="connsiteY0" fmla="*/ 1489 h 5656740"/>
              <a:gd name="connsiteX1" fmla="*/ 1857900 w 15472383"/>
              <a:gd name="connsiteY1" fmla="*/ 976150 h 5656740"/>
              <a:gd name="connsiteX2" fmla="*/ 3857633 w 15472383"/>
              <a:gd name="connsiteY2" fmla="*/ 3770944 h 5656740"/>
              <a:gd name="connsiteX3" fmla="*/ 9766527 w 15472383"/>
              <a:gd name="connsiteY3" fmla="*/ 5468295 h 5656740"/>
              <a:gd name="connsiteX4" fmla="*/ 15472383 w 15472383"/>
              <a:gd name="connsiteY4" fmla="*/ 5614599 h 5656740"/>
              <a:gd name="connsiteX5" fmla="*/ 15472383 w 15472383"/>
              <a:gd name="connsiteY5" fmla="*/ 5614599 h 5656740"/>
              <a:gd name="connsiteX0" fmla="*/ 0 w 15568953"/>
              <a:gd name="connsiteY0" fmla="*/ 101446 h 4976194"/>
              <a:gd name="connsiteX1" fmla="*/ 1954470 w 15568953"/>
              <a:gd name="connsiteY1" fmla="*/ 295604 h 4976194"/>
              <a:gd name="connsiteX2" fmla="*/ 3954203 w 15568953"/>
              <a:gd name="connsiteY2" fmla="*/ 3090398 h 4976194"/>
              <a:gd name="connsiteX3" fmla="*/ 9863097 w 15568953"/>
              <a:gd name="connsiteY3" fmla="*/ 4787749 h 4976194"/>
              <a:gd name="connsiteX4" fmla="*/ 15568953 w 15568953"/>
              <a:gd name="connsiteY4" fmla="*/ 4934053 h 4976194"/>
              <a:gd name="connsiteX5" fmla="*/ 15568953 w 15568953"/>
              <a:gd name="connsiteY5" fmla="*/ 4934053 h 4976194"/>
              <a:gd name="connsiteX0" fmla="*/ 0 w 15568953"/>
              <a:gd name="connsiteY0" fmla="*/ 2477 h 4877225"/>
              <a:gd name="connsiteX1" fmla="*/ 1664757 w 15568953"/>
              <a:gd name="connsiteY1" fmla="*/ 684449 h 4877225"/>
              <a:gd name="connsiteX2" fmla="*/ 3954203 w 15568953"/>
              <a:gd name="connsiteY2" fmla="*/ 2991429 h 4877225"/>
              <a:gd name="connsiteX3" fmla="*/ 9863097 w 15568953"/>
              <a:gd name="connsiteY3" fmla="*/ 4688780 h 4877225"/>
              <a:gd name="connsiteX4" fmla="*/ 15568953 w 15568953"/>
              <a:gd name="connsiteY4" fmla="*/ 4835084 h 4877225"/>
              <a:gd name="connsiteX5" fmla="*/ 15568953 w 15568953"/>
              <a:gd name="connsiteY5" fmla="*/ 4835084 h 4877225"/>
              <a:gd name="connsiteX0" fmla="*/ 0 w 15568953"/>
              <a:gd name="connsiteY0" fmla="*/ 3834 h 4846322"/>
              <a:gd name="connsiteX1" fmla="*/ 1664757 w 15568953"/>
              <a:gd name="connsiteY1" fmla="*/ 685806 h 4846322"/>
              <a:gd name="connsiteX2" fmla="*/ 3799689 w 15568953"/>
              <a:gd name="connsiteY2" fmla="*/ 3558651 h 4846322"/>
              <a:gd name="connsiteX3" fmla="*/ 9863097 w 15568953"/>
              <a:gd name="connsiteY3" fmla="*/ 4690137 h 4846322"/>
              <a:gd name="connsiteX4" fmla="*/ 15568953 w 15568953"/>
              <a:gd name="connsiteY4" fmla="*/ 4836441 h 4846322"/>
              <a:gd name="connsiteX5" fmla="*/ 15568953 w 15568953"/>
              <a:gd name="connsiteY5" fmla="*/ 4836441 h 4846322"/>
              <a:gd name="connsiteX0" fmla="*/ 0 w 15568953"/>
              <a:gd name="connsiteY0" fmla="*/ 1503 h 4843991"/>
              <a:gd name="connsiteX1" fmla="*/ 1529558 w 15568953"/>
              <a:gd name="connsiteY1" fmla="*/ 937138 h 4843991"/>
              <a:gd name="connsiteX2" fmla="*/ 3799689 w 15568953"/>
              <a:gd name="connsiteY2" fmla="*/ 3556320 h 4843991"/>
              <a:gd name="connsiteX3" fmla="*/ 9863097 w 15568953"/>
              <a:gd name="connsiteY3" fmla="*/ 4687806 h 4843991"/>
              <a:gd name="connsiteX4" fmla="*/ 15568953 w 15568953"/>
              <a:gd name="connsiteY4" fmla="*/ 4834110 h 4843991"/>
              <a:gd name="connsiteX5" fmla="*/ 15568953 w 15568953"/>
              <a:gd name="connsiteY5" fmla="*/ 4834110 h 4843991"/>
              <a:gd name="connsiteX0" fmla="*/ 0 w 15511010"/>
              <a:gd name="connsiteY0" fmla="*/ 6364 h 4458601"/>
              <a:gd name="connsiteX1" fmla="*/ 1471615 w 15511010"/>
              <a:gd name="connsiteY1" fmla="*/ 551748 h 4458601"/>
              <a:gd name="connsiteX2" fmla="*/ 3741746 w 15511010"/>
              <a:gd name="connsiteY2" fmla="*/ 3170930 h 4458601"/>
              <a:gd name="connsiteX3" fmla="*/ 9805154 w 15511010"/>
              <a:gd name="connsiteY3" fmla="*/ 4302416 h 4458601"/>
              <a:gd name="connsiteX4" fmla="*/ 15511010 w 15511010"/>
              <a:gd name="connsiteY4" fmla="*/ 4448720 h 4458601"/>
              <a:gd name="connsiteX5" fmla="*/ 15511010 w 15511010"/>
              <a:gd name="connsiteY5" fmla="*/ 4448720 h 4458601"/>
              <a:gd name="connsiteX0" fmla="*/ 0 w 15511010"/>
              <a:gd name="connsiteY0" fmla="*/ 3593 h 4485607"/>
              <a:gd name="connsiteX1" fmla="*/ 1471615 w 15511010"/>
              <a:gd name="connsiteY1" fmla="*/ 548977 h 4485607"/>
              <a:gd name="connsiteX2" fmla="*/ 3471347 w 15511010"/>
              <a:gd name="connsiteY2" fmla="*/ 2641320 h 4485607"/>
              <a:gd name="connsiteX3" fmla="*/ 9805154 w 15511010"/>
              <a:gd name="connsiteY3" fmla="*/ 4299645 h 4485607"/>
              <a:gd name="connsiteX4" fmla="*/ 15511010 w 15511010"/>
              <a:gd name="connsiteY4" fmla="*/ 4445949 h 4485607"/>
              <a:gd name="connsiteX5" fmla="*/ 15511010 w 15511010"/>
              <a:gd name="connsiteY5" fmla="*/ 4445949 h 4485607"/>
              <a:gd name="connsiteX0" fmla="*/ 0 w 15511010"/>
              <a:gd name="connsiteY0" fmla="*/ 3593 h 4485607"/>
              <a:gd name="connsiteX1" fmla="*/ 1471615 w 15511010"/>
              <a:gd name="connsiteY1" fmla="*/ 548977 h 4485607"/>
              <a:gd name="connsiteX2" fmla="*/ 3471347 w 15511010"/>
              <a:gd name="connsiteY2" fmla="*/ 2641320 h 4485607"/>
              <a:gd name="connsiteX3" fmla="*/ 9805154 w 15511010"/>
              <a:gd name="connsiteY3" fmla="*/ 4299645 h 4485607"/>
              <a:gd name="connsiteX4" fmla="*/ 15511010 w 15511010"/>
              <a:gd name="connsiteY4" fmla="*/ 4445949 h 4485607"/>
              <a:gd name="connsiteX5" fmla="*/ 15511010 w 15511010"/>
              <a:gd name="connsiteY5" fmla="*/ 4445949 h 4485607"/>
              <a:gd name="connsiteX0" fmla="*/ 0 w 15511010"/>
              <a:gd name="connsiteY0" fmla="*/ 1601 h 4483615"/>
              <a:gd name="connsiteX1" fmla="*/ 1838586 w 15511010"/>
              <a:gd name="connsiteY1" fmla="*/ 761623 h 4483615"/>
              <a:gd name="connsiteX2" fmla="*/ 3471347 w 15511010"/>
              <a:gd name="connsiteY2" fmla="*/ 2639328 h 4483615"/>
              <a:gd name="connsiteX3" fmla="*/ 9805154 w 15511010"/>
              <a:gd name="connsiteY3" fmla="*/ 4297653 h 4483615"/>
              <a:gd name="connsiteX4" fmla="*/ 15511010 w 15511010"/>
              <a:gd name="connsiteY4" fmla="*/ 4443957 h 4483615"/>
              <a:gd name="connsiteX5" fmla="*/ 15511010 w 15511010"/>
              <a:gd name="connsiteY5" fmla="*/ 4443957 h 4483615"/>
              <a:gd name="connsiteX0" fmla="*/ 0 w 15511010"/>
              <a:gd name="connsiteY0" fmla="*/ 4844 h 4486858"/>
              <a:gd name="connsiteX1" fmla="*/ 1838586 w 15511010"/>
              <a:gd name="connsiteY1" fmla="*/ 764866 h 4486858"/>
              <a:gd name="connsiteX2" fmla="*/ 3471347 w 15511010"/>
              <a:gd name="connsiteY2" fmla="*/ 2642571 h 4486858"/>
              <a:gd name="connsiteX3" fmla="*/ 9805154 w 15511010"/>
              <a:gd name="connsiteY3" fmla="*/ 4300896 h 4486858"/>
              <a:gd name="connsiteX4" fmla="*/ 15511010 w 15511010"/>
              <a:gd name="connsiteY4" fmla="*/ 4447200 h 4486858"/>
              <a:gd name="connsiteX5" fmla="*/ 15511010 w 15511010"/>
              <a:gd name="connsiteY5" fmla="*/ 4447200 h 4486858"/>
              <a:gd name="connsiteX0" fmla="*/ 0 w 15511010"/>
              <a:gd name="connsiteY0" fmla="*/ 1453 h 4498667"/>
              <a:gd name="connsiteX1" fmla="*/ 1838586 w 15511010"/>
              <a:gd name="connsiteY1" fmla="*/ 761475 h 4498667"/>
              <a:gd name="connsiteX2" fmla="*/ 3471347 w 15511010"/>
              <a:gd name="connsiteY2" fmla="*/ 2405030 h 4498667"/>
              <a:gd name="connsiteX3" fmla="*/ 9805154 w 15511010"/>
              <a:gd name="connsiteY3" fmla="*/ 4297505 h 4498667"/>
              <a:gd name="connsiteX4" fmla="*/ 15511010 w 15511010"/>
              <a:gd name="connsiteY4" fmla="*/ 4443809 h 4498667"/>
              <a:gd name="connsiteX5" fmla="*/ 15511010 w 15511010"/>
              <a:gd name="connsiteY5" fmla="*/ 4443809 h 4498667"/>
              <a:gd name="connsiteX0" fmla="*/ 0 w 15511010"/>
              <a:gd name="connsiteY0" fmla="*/ 1453 h 4498667"/>
              <a:gd name="connsiteX1" fmla="*/ 1838586 w 15511010"/>
              <a:gd name="connsiteY1" fmla="*/ 761475 h 4498667"/>
              <a:gd name="connsiteX2" fmla="*/ 3471347 w 15511010"/>
              <a:gd name="connsiteY2" fmla="*/ 2405030 h 4498667"/>
              <a:gd name="connsiteX3" fmla="*/ 9805154 w 15511010"/>
              <a:gd name="connsiteY3" fmla="*/ 4297505 h 4498667"/>
              <a:gd name="connsiteX4" fmla="*/ 15511010 w 15511010"/>
              <a:gd name="connsiteY4" fmla="*/ 4443809 h 4498667"/>
              <a:gd name="connsiteX5" fmla="*/ 15511010 w 15511010"/>
              <a:gd name="connsiteY5" fmla="*/ 4443809 h 4498667"/>
              <a:gd name="connsiteX0" fmla="*/ 0 w 15511010"/>
              <a:gd name="connsiteY0" fmla="*/ 1420 h 4502530"/>
              <a:gd name="connsiteX1" fmla="*/ 1838586 w 15511010"/>
              <a:gd name="connsiteY1" fmla="*/ 761442 h 4502530"/>
              <a:gd name="connsiteX2" fmla="*/ 3954203 w 15511010"/>
              <a:gd name="connsiteY2" fmla="*/ 2346460 h 4502530"/>
              <a:gd name="connsiteX3" fmla="*/ 9805154 w 15511010"/>
              <a:gd name="connsiteY3" fmla="*/ 4297472 h 4502530"/>
              <a:gd name="connsiteX4" fmla="*/ 15511010 w 15511010"/>
              <a:gd name="connsiteY4" fmla="*/ 4443776 h 4502530"/>
              <a:gd name="connsiteX5" fmla="*/ 15511010 w 15511010"/>
              <a:gd name="connsiteY5" fmla="*/ 4443776 h 4502530"/>
              <a:gd name="connsiteX0" fmla="*/ 0 w 15511010"/>
              <a:gd name="connsiteY0" fmla="*/ 1420 h 4502530"/>
              <a:gd name="connsiteX1" fmla="*/ 1838586 w 15511010"/>
              <a:gd name="connsiteY1" fmla="*/ 761442 h 4502530"/>
              <a:gd name="connsiteX2" fmla="*/ 3954203 w 15511010"/>
              <a:gd name="connsiteY2" fmla="*/ 2346460 h 4502530"/>
              <a:gd name="connsiteX3" fmla="*/ 9805154 w 15511010"/>
              <a:gd name="connsiteY3" fmla="*/ 4297472 h 4502530"/>
              <a:gd name="connsiteX4" fmla="*/ 15511010 w 15511010"/>
              <a:gd name="connsiteY4" fmla="*/ 4443776 h 4502530"/>
              <a:gd name="connsiteX5" fmla="*/ 15511010 w 15511010"/>
              <a:gd name="connsiteY5" fmla="*/ 4443776 h 4502530"/>
              <a:gd name="connsiteX0" fmla="*/ 0 w 15511010"/>
              <a:gd name="connsiteY0" fmla="*/ 1441 h 4499950"/>
              <a:gd name="connsiteX1" fmla="*/ 1838586 w 15511010"/>
              <a:gd name="connsiteY1" fmla="*/ 761463 h 4499950"/>
              <a:gd name="connsiteX2" fmla="*/ 4070088 w 15511010"/>
              <a:gd name="connsiteY2" fmla="*/ 2385506 h 4499950"/>
              <a:gd name="connsiteX3" fmla="*/ 9805154 w 15511010"/>
              <a:gd name="connsiteY3" fmla="*/ 4297493 h 4499950"/>
              <a:gd name="connsiteX4" fmla="*/ 15511010 w 15511010"/>
              <a:gd name="connsiteY4" fmla="*/ 4443797 h 4499950"/>
              <a:gd name="connsiteX5" fmla="*/ 15511010 w 15511010"/>
              <a:gd name="connsiteY5" fmla="*/ 4443797 h 4499950"/>
              <a:gd name="connsiteX0" fmla="*/ 0 w 15511010"/>
              <a:gd name="connsiteY0" fmla="*/ 1769 h 4500278"/>
              <a:gd name="connsiteX1" fmla="*/ 1993100 w 15511010"/>
              <a:gd name="connsiteY1" fmla="*/ 683741 h 4500278"/>
              <a:gd name="connsiteX2" fmla="*/ 4070088 w 15511010"/>
              <a:gd name="connsiteY2" fmla="*/ 2385834 h 4500278"/>
              <a:gd name="connsiteX3" fmla="*/ 9805154 w 15511010"/>
              <a:gd name="connsiteY3" fmla="*/ 4297821 h 4500278"/>
              <a:gd name="connsiteX4" fmla="*/ 15511010 w 15511010"/>
              <a:gd name="connsiteY4" fmla="*/ 4444125 h 4500278"/>
              <a:gd name="connsiteX5" fmla="*/ 15511010 w 15511010"/>
              <a:gd name="connsiteY5" fmla="*/ 4444125 h 4500278"/>
              <a:gd name="connsiteX0" fmla="*/ 0 w 15511010"/>
              <a:gd name="connsiteY0" fmla="*/ 1318 h 4499827"/>
              <a:gd name="connsiteX1" fmla="*/ 1915843 w 15511010"/>
              <a:gd name="connsiteY1" fmla="*/ 800366 h 4499827"/>
              <a:gd name="connsiteX2" fmla="*/ 4070088 w 15511010"/>
              <a:gd name="connsiteY2" fmla="*/ 2385383 h 4499827"/>
              <a:gd name="connsiteX3" fmla="*/ 9805154 w 15511010"/>
              <a:gd name="connsiteY3" fmla="*/ 4297370 h 4499827"/>
              <a:gd name="connsiteX4" fmla="*/ 15511010 w 15511010"/>
              <a:gd name="connsiteY4" fmla="*/ 4443674 h 4499827"/>
              <a:gd name="connsiteX5" fmla="*/ 15511010 w 15511010"/>
              <a:gd name="connsiteY5" fmla="*/ 4443674 h 4499827"/>
              <a:gd name="connsiteX0" fmla="*/ 0 w 15511010"/>
              <a:gd name="connsiteY0" fmla="*/ 985 h 4499494"/>
              <a:gd name="connsiteX1" fmla="*/ 1915843 w 15511010"/>
              <a:gd name="connsiteY1" fmla="*/ 800033 h 4499494"/>
              <a:gd name="connsiteX2" fmla="*/ 4070088 w 15511010"/>
              <a:gd name="connsiteY2" fmla="*/ 2385050 h 4499494"/>
              <a:gd name="connsiteX3" fmla="*/ 9805154 w 15511010"/>
              <a:gd name="connsiteY3" fmla="*/ 4297037 h 4499494"/>
              <a:gd name="connsiteX4" fmla="*/ 15511010 w 15511010"/>
              <a:gd name="connsiteY4" fmla="*/ 4443341 h 4499494"/>
              <a:gd name="connsiteX5" fmla="*/ 15511010 w 15511010"/>
              <a:gd name="connsiteY5" fmla="*/ 4443341 h 4499494"/>
              <a:gd name="connsiteX0" fmla="*/ 0 w 15511010"/>
              <a:gd name="connsiteY0" fmla="*/ 985 h 4499494"/>
              <a:gd name="connsiteX1" fmla="*/ 1915843 w 15511010"/>
              <a:gd name="connsiteY1" fmla="*/ 800033 h 4499494"/>
              <a:gd name="connsiteX2" fmla="*/ 4070088 w 15511010"/>
              <a:gd name="connsiteY2" fmla="*/ 2385050 h 4499494"/>
              <a:gd name="connsiteX3" fmla="*/ 9805154 w 15511010"/>
              <a:gd name="connsiteY3" fmla="*/ 4297037 h 4499494"/>
              <a:gd name="connsiteX4" fmla="*/ 15511010 w 15511010"/>
              <a:gd name="connsiteY4" fmla="*/ 4443341 h 4499494"/>
              <a:gd name="connsiteX5" fmla="*/ 15511010 w 15511010"/>
              <a:gd name="connsiteY5" fmla="*/ 4443341 h 4499494"/>
              <a:gd name="connsiteX0" fmla="*/ 0 w 15511010"/>
              <a:gd name="connsiteY0" fmla="*/ 1267 h 4499776"/>
              <a:gd name="connsiteX1" fmla="*/ 1915843 w 15511010"/>
              <a:gd name="connsiteY1" fmla="*/ 800315 h 4499776"/>
              <a:gd name="connsiteX2" fmla="*/ 4070088 w 15511010"/>
              <a:gd name="connsiteY2" fmla="*/ 2385332 h 4499776"/>
              <a:gd name="connsiteX3" fmla="*/ 9805154 w 15511010"/>
              <a:gd name="connsiteY3" fmla="*/ 4297319 h 4499776"/>
              <a:gd name="connsiteX4" fmla="*/ 15511010 w 15511010"/>
              <a:gd name="connsiteY4" fmla="*/ 4443623 h 4499776"/>
              <a:gd name="connsiteX5" fmla="*/ 15511010 w 15511010"/>
              <a:gd name="connsiteY5" fmla="*/ 4443623 h 4499776"/>
              <a:gd name="connsiteX0" fmla="*/ 0 w 15511010"/>
              <a:gd name="connsiteY0" fmla="*/ 1267 h 4499776"/>
              <a:gd name="connsiteX1" fmla="*/ 1915843 w 15511010"/>
              <a:gd name="connsiteY1" fmla="*/ 800315 h 4499776"/>
              <a:gd name="connsiteX2" fmla="*/ 4070088 w 15511010"/>
              <a:gd name="connsiteY2" fmla="*/ 2385332 h 4499776"/>
              <a:gd name="connsiteX3" fmla="*/ 9805154 w 15511010"/>
              <a:gd name="connsiteY3" fmla="*/ 4297319 h 4499776"/>
              <a:gd name="connsiteX4" fmla="*/ 15511010 w 15511010"/>
              <a:gd name="connsiteY4" fmla="*/ 4443623 h 4499776"/>
              <a:gd name="connsiteX5" fmla="*/ 15511010 w 15511010"/>
              <a:gd name="connsiteY5" fmla="*/ 4443623 h 4499776"/>
              <a:gd name="connsiteX0" fmla="*/ 0 w 15511010"/>
              <a:gd name="connsiteY0" fmla="*/ 1267 h 4443622"/>
              <a:gd name="connsiteX1" fmla="*/ 1915843 w 15511010"/>
              <a:gd name="connsiteY1" fmla="*/ 800315 h 4443622"/>
              <a:gd name="connsiteX2" fmla="*/ 4070088 w 15511010"/>
              <a:gd name="connsiteY2" fmla="*/ 2385332 h 4443622"/>
              <a:gd name="connsiteX3" fmla="*/ 7324158 w 15511010"/>
              <a:gd name="connsiteY3" fmla="*/ 3770480 h 4443622"/>
              <a:gd name="connsiteX4" fmla="*/ 15511010 w 15511010"/>
              <a:gd name="connsiteY4" fmla="*/ 4443623 h 4443622"/>
              <a:gd name="connsiteX5" fmla="*/ 15511010 w 15511010"/>
              <a:gd name="connsiteY5" fmla="*/ 4443623 h 4443622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2222065 w 15511010"/>
              <a:gd name="connsiteY4" fmla="*/ 4247143 h 4443623"/>
              <a:gd name="connsiteX5" fmla="*/ 15511010 w 15511010"/>
              <a:gd name="connsiteY5" fmla="*/ 4443623 h 4443623"/>
              <a:gd name="connsiteX6" fmla="*/ 15511010 w 15511010"/>
              <a:gd name="connsiteY6" fmla="*/ 4443623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443623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443623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331869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331869 h 4443623"/>
              <a:gd name="connsiteX0" fmla="*/ 0 w 15511010"/>
              <a:gd name="connsiteY0" fmla="*/ 1302 h 4443658"/>
              <a:gd name="connsiteX1" fmla="*/ 1915843 w 15511010"/>
              <a:gd name="connsiteY1" fmla="*/ 800350 h 4443658"/>
              <a:gd name="connsiteX2" fmla="*/ 3988969 w 15511010"/>
              <a:gd name="connsiteY2" fmla="*/ 2350245 h 4443658"/>
              <a:gd name="connsiteX3" fmla="*/ 7324158 w 15511010"/>
              <a:gd name="connsiteY3" fmla="*/ 3770515 h 4443658"/>
              <a:gd name="connsiteX4" fmla="*/ 11874410 w 15511010"/>
              <a:gd name="connsiteY4" fmla="*/ 4279108 h 4443658"/>
              <a:gd name="connsiteX5" fmla="*/ 15511010 w 15511010"/>
              <a:gd name="connsiteY5" fmla="*/ 4443658 h 4443658"/>
              <a:gd name="connsiteX6" fmla="*/ 15511010 w 15511010"/>
              <a:gd name="connsiteY6" fmla="*/ 4331904 h 4443658"/>
              <a:gd name="connsiteX0" fmla="*/ 0 w 15511010"/>
              <a:gd name="connsiteY0" fmla="*/ 1302 h 4443658"/>
              <a:gd name="connsiteX1" fmla="*/ 1915843 w 15511010"/>
              <a:gd name="connsiteY1" fmla="*/ 800350 h 4443658"/>
              <a:gd name="connsiteX2" fmla="*/ 3988969 w 15511010"/>
              <a:gd name="connsiteY2" fmla="*/ 2350245 h 4443658"/>
              <a:gd name="connsiteX3" fmla="*/ 7254627 w 15511010"/>
              <a:gd name="connsiteY3" fmla="*/ 3665147 h 4443658"/>
              <a:gd name="connsiteX4" fmla="*/ 11874410 w 15511010"/>
              <a:gd name="connsiteY4" fmla="*/ 4279108 h 4443658"/>
              <a:gd name="connsiteX5" fmla="*/ 15511010 w 15511010"/>
              <a:gd name="connsiteY5" fmla="*/ 4443658 h 4443658"/>
              <a:gd name="connsiteX6" fmla="*/ 15511010 w 15511010"/>
              <a:gd name="connsiteY6" fmla="*/ 4331904 h 4443658"/>
              <a:gd name="connsiteX0" fmla="*/ 0 w 15511010"/>
              <a:gd name="connsiteY0" fmla="*/ 1240 h 4443596"/>
              <a:gd name="connsiteX1" fmla="*/ 1915843 w 15511010"/>
              <a:gd name="connsiteY1" fmla="*/ 800288 h 4443596"/>
              <a:gd name="connsiteX2" fmla="*/ 3988969 w 15511010"/>
              <a:gd name="connsiteY2" fmla="*/ 2350183 h 4443596"/>
              <a:gd name="connsiteX3" fmla="*/ 7254627 w 15511010"/>
              <a:gd name="connsiteY3" fmla="*/ 3665085 h 4443596"/>
              <a:gd name="connsiteX4" fmla="*/ 11874410 w 15511010"/>
              <a:gd name="connsiteY4" fmla="*/ 4279046 h 4443596"/>
              <a:gd name="connsiteX5" fmla="*/ 15511010 w 15511010"/>
              <a:gd name="connsiteY5" fmla="*/ 4443596 h 4443596"/>
              <a:gd name="connsiteX6" fmla="*/ 15511010 w 15511010"/>
              <a:gd name="connsiteY6" fmla="*/ 4331842 h 4443596"/>
              <a:gd name="connsiteX0" fmla="*/ 0 w 15534187"/>
              <a:gd name="connsiteY0" fmla="*/ 807 h 4782682"/>
              <a:gd name="connsiteX1" fmla="*/ 1939020 w 15534187"/>
              <a:gd name="connsiteY1" fmla="*/ 1139374 h 4782682"/>
              <a:gd name="connsiteX2" fmla="*/ 4012146 w 15534187"/>
              <a:gd name="connsiteY2" fmla="*/ 2689269 h 4782682"/>
              <a:gd name="connsiteX3" fmla="*/ 7277804 w 15534187"/>
              <a:gd name="connsiteY3" fmla="*/ 4004171 h 4782682"/>
              <a:gd name="connsiteX4" fmla="*/ 11897587 w 15534187"/>
              <a:gd name="connsiteY4" fmla="*/ 4618132 h 4782682"/>
              <a:gd name="connsiteX5" fmla="*/ 15534187 w 15534187"/>
              <a:gd name="connsiteY5" fmla="*/ 4782682 h 4782682"/>
              <a:gd name="connsiteX6" fmla="*/ 15534187 w 15534187"/>
              <a:gd name="connsiteY6" fmla="*/ 4670928 h 4782682"/>
              <a:gd name="connsiteX0" fmla="*/ 0 w 15534187"/>
              <a:gd name="connsiteY0" fmla="*/ 8416 h 4790291"/>
              <a:gd name="connsiteX1" fmla="*/ 1939020 w 15534187"/>
              <a:gd name="connsiteY1" fmla="*/ 1146983 h 4790291"/>
              <a:gd name="connsiteX2" fmla="*/ 4012146 w 15534187"/>
              <a:gd name="connsiteY2" fmla="*/ 2696878 h 4790291"/>
              <a:gd name="connsiteX3" fmla="*/ 7277804 w 15534187"/>
              <a:gd name="connsiteY3" fmla="*/ 4011780 h 4790291"/>
              <a:gd name="connsiteX4" fmla="*/ 11897587 w 15534187"/>
              <a:gd name="connsiteY4" fmla="*/ 4625741 h 4790291"/>
              <a:gd name="connsiteX5" fmla="*/ 15534187 w 15534187"/>
              <a:gd name="connsiteY5" fmla="*/ 4790291 h 4790291"/>
              <a:gd name="connsiteX6" fmla="*/ 15534187 w 15534187"/>
              <a:gd name="connsiteY6" fmla="*/ 4678537 h 4790291"/>
              <a:gd name="connsiteX0" fmla="*/ 0 w 15534187"/>
              <a:gd name="connsiteY0" fmla="*/ 6800 h 4788675"/>
              <a:gd name="connsiteX1" fmla="*/ 1939020 w 15534187"/>
              <a:gd name="connsiteY1" fmla="*/ 1145367 h 4788675"/>
              <a:gd name="connsiteX2" fmla="*/ 4012146 w 15534187"/>
              <a:gd name="connsiteY2" fmla="*/ 2695262 h 4788675"/>
              <a:gd name="connsiteX3" fmla="*/ 7277804 w 15534187"/>
              <a:gd name="connsiteY3" fmla="*/ 4010164 h 4788675"/>
              <a:gd name="connsiteX4" fmla="*/ 11897587 w 15534187"/>
              <a:gd name="connsiteY4" fmla="*/ 4624125 h 4788675"/>
              <a:gd name="connsiteX5" fmla="*/ 15534187 w 15534187"/>
              <a:gd name="connsiteY5" fmla="*/ 4788675 h 4788675"/>
              <a:gd name="connsiteX6" fmla="*/ 15534187 w 15534187"/>
              <a:gd name="connsiteY6" fmla="*/ 4676921 h 4788675"/>
              <a:gd name="connsiteX0" fmla="*/ 0 w 15534187"/>
              <a:gd name="connsiteY0" fmla="*/ 8573 h 4790448"/>
              <a:gd name="connsiteX1" fmla="*/ 1857901 w 15534187"/>
              <a:gd name="connsiteY1" fmla="*/ 924696 h 4790448"/>
              <a:gd name="connsiteX2" fmla="*/ 4012146 w 15534187"/>
              <a:gd name="connsiteY2" fmla="*/ 2697035 h 4790448"/>
              <a:gd name="connsiteX3" fmla="*/ 7277804 w 15534187"/>
              <a:gd name="connsiteY3" fmla="*/ 4011937 h 4790448"/>
              <a:gd name="connsiteX4" fmla="*/ 11897587 w 15534187"/>
              <a:gd name="connsiteY4" fmla="*/ 4625898 h 4790448"/>
              <a:gd name="connsiteX5" fmla="*/ 15534187 w 15534187"/>
              <a:gd name="connsiteY5" fmla="*/ 4790448 h 4790448"/>
              <a:gd name="connsiteX6" fmla="*/ 15534187 w 15534187"/>
              <a:gd name="connsiteY6" fmla="*/ 4678694 h 4790448"/>
              <a:gd name="connsiteX0" fmla="*/ 0 w 15534187"/>
              <a:gd name="connsiteY0" fmla="*/ 10837 h 4792712"/>
              <a:gd name="connsiteX1" fmla="*/ 1857901 w 15534187"/>
              <a:gd name="connsiteY1" fmla="*/ 926960 h 4792712"/>
              <a:gd name="connsiteX2" fmla="*/ 4046911 w 15534187"/>
              <a:gd name="connsiteY2" fmla="*/ 2535394 h 4792712"/>
              <a:gd name="connsiteX3" fmla="*/ 7277804 w 15534187"/>
              <a:gd name="connsiteY3" fmla="*/ 4014201 h 4792712"/>
              <a:gd name="connsiteX4" fmla="*/ 11897587 w 15534187"/>
              <a:gd name="connsiteY4" fmla="*/ 4628162 h 4792712"/>
              <a:gd name="connsiteX5" fmla="*/ 15534187 w 15534187"/>
              <a:gd name="connsiteY5" fmla="*/ 4792712 h 4792712"/>
              <a:gd name="connsiteX6" fmla="*/ 15534187 w 15534187"/>
              <a:gd name="connsiteY6" fmla="*/ 4680958 h 4792712"/>
              <a:gd name="connsiteX0" fmla="*/ 0 w 15534187"/>
              <a:gd name="connsiteY0" fmla="*/ 12527 h 4794402"/>
              <a:gd name="connsiteX1" fmla="*/ 1912793 w 15534187"/>
              <a:gd name="connsiteY1" fmla="*/ 836222 h 4794402"/>
              <a:gd name="connsiteX2" fmla="*/ 4046911 w 15534187"/>
              <a:gd name="connsiteY2" fmla="*/ 2537084 h 4794402"/>
              <a:gd name="connsiteX3" fmla="*/ 7277804 w 15534187"/>
              <a:gd name="connsiteY3" fmla="*/ 4015891 h 4794402"/>
              <a:gd name="connsiteX4" fmla="*/ 11897587 w 15534187"/>
              <a:gd name="connsiteY4" fmla="*/ 4629852 h 4794402"/>
              <a:gd name="connsiteX5" fmla="*/ 15534187 w 15534187"/>
              <a:gd name="connsiteY5" fmla="*/ 4794402 h 4794402"/>
              <a:gd name="connsiteX6" fmla="*/ 15534187 w 15534187"/>
              <a:gd name="connsiteY6" fmla="*/ 4682648 h 4794402"/>
              <a:gd name="connsiteX0" fmla="*/ 0 w 15534187"/>
              <a:gd name="connsiteY0" fmla="*/ 12527 h 4794402"/>
              <a:gd name="connsiteX1" fmla="*/ 1912793 w 15534187"/>
              <a:gd name="connsiteY1" fmla="*/ 836222 h 4794402"/>
              <a:gd name="connsiteX2" fmla="*/ 4046911 w 15534187"/>
              <a:gd name="connsiteY2" fmla="*/ 2537084 h 4794402"/>
              <a:gd name="connsiteX3" fmla="*/ 7277804 w 15534187"/>
              <a:gd name="connsiteY3" fmla="*/ 4015891 h 4794402"/>
              <a:gd name="connsiteX4" fmla="*/ 11897587 w 15534187"/>
              <a:gd name="connsiteY4" fmla="*/ 4629852 h 4794402"/>
              <a:gd name="connsiteX5" fmla="*/ 15534187 w 15534187"/>
              <a:gd name="connsiteY5" fmla="*/ 4794402 h 4794402"/>
              <a:gd name="connsiteX6" fmla="*/ 15534187 w 15534187"/>
              <a:gd name="connsiteY6" fmla="*/ 4682648 h 4794402"/>
              <a:gd name="connsiteX0" fmla="*/ 0 w 15534187"/>
              <a:gd name="connsiteY0" fmla="*/ 11234 h 4793109"/>
              <a:gd name="connsiteX1" fmla="*/ 1912793 w 15534187"/>
              <a:gd name="connsiteY1" fmla="*/ 834929 h 4793109"/>
              <a:gd name="connsiteX2" fmla="*/ 4046911 w 15534187"/>
              <a:gd name="connsiteY2" fmla="*/ 2535791 h 4793109"/>
              <a:gd name="connsiteX3" fmla="*/ 7277804 w 15534187"/>
              <a:gd name="connsiteY3" fmla="*/ 4014598 h 4793109"/>
              <a:gd name="connsiteX4" fmla="*/ 11897587 w 15534187"/>
              <a:gd name="connsiteY4" fmla="*/ 4628559 h 4793109"/>
              <a:gd name="connsiteX5" fmla="*/ 15534187 w 15534187"/>
              <a:gd name="connsiteY5" fmla="*/ 4793109 h 4793109"/>
              <a:gd name="connsiteX6" fmla="*/ 15534187 w 15534187"/>
              <a:gd name="connsiteY6" fmla="*/ 4681355 h 4793109"/>
              <a:gd name="connsiteX0" fmla="*/ 0 w 15534187"/>
              <a:gd name="connsiteY0" fmla="*/ 13801 h 4795676"/>
              <a:gd name="connsiteX1" fmla="*/ 2086621 w 15534187"/>
              <a:gd name="connsiteY1" fmla="*/ 714566 h 4795676"/>
              <a:gd name="connsiteX2" fmla="*/ 4046911 w 15534187"/>
              <a:gd name="connsiteY2" fmla="*/ 2538358 h 4795676"/>
              <a:gd name="connsiteX3" fmla="*/ 7277804 w 15534187"/>
              <a:gd name="connsiteY3" fmla="*/ 4017165 h 4795676"/>
              <a:gd name="connsiteX4" fmla="*/ 11897587 w 15534187"/>
              <a:gd name="connsiteY4" fmla="*/ 4631126 h 4795676"/>
              <a:gd name="connsiteX5" fmla="*/ 15534187 w 15534187"/>
              <a:gd name="connsiteY5" fmla="*/ 4795676 h 4795676"/>
              <a:gd name="connsiteX6" fmla="*/ 15534187 w 15534187"/>
              <a:gd name="connsiteY6" fmla="*/ 4683922 h 4795676"/>
              <a:gd name="connsiteX0" fmla="*/ 0 w 15534187"/>
              <a:gd name="connsiteY0" fmla="*/ 8677 h 4790552"/>
              <a:gd name="connsiteX1" fmla="*/ 1930176 w 15534187"/>
              <a:gd name="connsiteY1" fmla="*/ 1025545 h 4790552"/>
              <a:gd name="connsiteX2" fmla="*/ 4046911 w 15534187"/>
              <a:gd name="connsiteY2" fmla="*/ 2533234 h 4790552"/>
              <a:gd name="connsiteX3" fmla="*/ 7277804 w 15534187"/>
              <a:gd name="connsiteY3" fmla="*/ 4012041 h 4790552"/>
              <a:gd name="connsiteX4" fmla="*/ 11897587 w 15534187"/>
              <a:gd name="connsiteY4" fmla="*/ 4626002 h 4790552"/>
              <a:gd name="connsiteX5" fmla="*/ 15534187 w 15534187"/>
              <a:gd name="connsiteY5" fmla="*/ 4790552 h 4790552"/>
              <a:gd name="connsiteX6" fmla="*/ 15534187 w 15534187"/>
              <a:gd name="connsiteY6" fmla="*/ 4678798 h 4790552"/>
              <a:gd name="connsiteX0" fmla="*/ 0 w 15534187"/>
              <a:gd name="connsiteY0" fmla="*/ 5786 h 4787661"/>
              <a:gd name="connsiteX1" fmla="*/ 2677635 w 15534187"/>
              <a:gd name="connsiteY1" fmla="*/ 1444125 h 4787661"/>
              <a:gd name="connsiteX2" fmla="*/ 4046911 w 15534187"/>
              <a:gd name="connsiteY2" fmla="*/ 2530343 h 4787661"/>
              <a:gd name="connsiteX3" fmla="*/ 7277804 w 15534187"/>
              <a:gd name="connsiteY3" fmla="*/ 4009150 h 4787661"/>
              <a:gd name="connsiteX4" fmla="*/ 11897587 w 15534187"/>
              <a:gd name="connsiteY4" fmla="*/ 4623111 h 4787661"/>
              <a:gd name="connsiteX5" fmla="*/ 15534187 w 15534187"/>
              <a:gd name="connsiteY5" fmla="*/ 4787661 h 4787661"/>
              <a:gd name="connsiteX6" fmla="*/ 15534187 w 15534187"/>
              <a:gd name="connsiteY6" fmla="*/ 4675907 h 4787661"/>
              <a:gd name="connsiteX0" fmla="*/ 0 w 15534187"/>
              <a:gd name="connsiteY0" fmla="*/ 6226 h 4788101"/>
              <a:gd name="connsiteX1" fmla="*/ 2677635 w 15534187"/>
              <a:gd name="connsiteY1" fmla="*/ 1444565 h 4788101"/>
              <a:gd name="connsiteX2" fmla="*/ 4133825 w 15534187"/>
              <a:gd name="connsiteY2" fmla="*/ 2653712 h 4788101"/>
              <a:gd name="connsiteX3" fmla="*/ 7277804 w 15534187"/>
              <a:gd name="connsiteY3" fmla="*/ 4009590 h 4788101"/>
              <a:gd name="connsiteX4" fmla="*/ 11897587 w 15534187"/>
              <a:gd name="connsiteY4" fmla="*/ 4623551 h 4788101"/>
              <a:gd name="connsiteX5" fmla="*/ 15534187 w 15534187"/>
              <a:gd name="connsiteY5" fmla="*/ 4788101 h 4788101"/>
              <a:gd name="connsiteX6" fmla="*/ 15534187 w 15534187"/>
              <a:gd name="connsiteY6" fmla="*/ 4676347 h 4788101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34187" h="4787444">
                <a:moveTo>
                  <a:pt x="0" y="5569"/>
                </a:moveTo>
                <a:cubicBezTo>
                  <a:pt x="1088203" y="-92896"/>
                  <a:pt x="2353702" y="1143151"/>
                  <a:pt x="2677635" y="1443908"/>
                </a:cubicBezTo>
                <a:cubicBezTo>
                  <a:pt x="3001568" y="1744665"/>
                  <a:pt x="3710742" y="2389728"/>
                  <a:pt x="4133825" y="2653055"/>
                </a:cubicBezTo>
                <a:cubicBezTo>
                  <a:pt x="4556908" y="2916382"/>
                  <a:pt x="5983844" y="3680627"/>
                  <a:pt x="7277804" y="4008933"/>
                </a:cubicBezTo>
                <a:cubicBezTo>
                  <a:pt x="8571764" y="4337240"/>
                  <a:pt x="10896938" y="4559713"/>
                  <a:pt x="11897587" y="4622894"/>
                </a:cubicBezTo>
                <a:lnTo>
                  <a:pt x="15534187" y="4787444"/>
                </a:lnTo>
              </a:path>
            </a:pathLst>
          </a:custGeom>
          <a:noFill/>
          <a:ln w="1079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3606A9-B365-524D-8A7A-C26F653E2C98}"/>
              </a:ext>
            </a:extLst>
          </p:cNvPr>
          <p:cNvSpPr txBox="1"/>
          <p:nvPr/>
        </p:nvSpPr>
        <p:spPr>
          <a:xfrm>
            <a:off x="7272124" y="21230936"/>
            <a:ext cx="2510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" pitchFamily="2" charset="0"/>
              </a:rPr>
              <a:t>Timeframe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19E521-6D31-6C42-A6B3-358277164E96}"/>
              </a:ext>
            </a:extLst>
          </p:cNvPr>
          <p:cNvSpPr txBox="1"/>
          <p:nvPr/>
        </p:nvSpPr>
        <p:spPr>
          <a:xfrm>
            <a:off x="2797534" y="20450522"/>
            <a:ext cx="1675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&lt; 15 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5D5AC1-7D0C-6A49-8AA0-A835DB342907}"/>
              </a:ext>
            </a:extLst>
          </p:cNvPr>
          <p:cNvSpPr txBox="1"/>
          <p:nvPr/>
        </p:nvSpPr>
        <p:spPr>
          <a:xfrm>
            <a:off x="7029008" y="20497470"/>
            <a:ext cx="4190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~ 30 min to 2 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32FD07-4EAF-7E4D-8FBA-2D4286C683BE}"/>
              </a:ext>
            </a:extLst>
          </p:cNvPr>
          <p:cNvSpPr txBox="1"/>
          <p:nvPr/>
        </p:nvSpPr>
        <p:spPr>
          <a:xfrm>
            <a:off x="12514615" y="20480123"/>
            <a:ext cx="47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Hours to days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E6BC45-9907-D949-9738-80351B080B46}"/>
              </a:ext>
            </a:extLst>
          </p:cNvPr>
          <p:cNvSpPr txBox="1"/>
          <p:nvPr/>
        </p:nvSpPr>
        <p:spPr>
          <a:xfrm>
            <a:off x="4856031" y="15426315"/>
            <a:ext cx="10923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BURST </a:t>
            </a:r>
          </a:p>
          <a:p>
            <a:pPr algn="ctr"/>
            <a:r>
              <a:rPr lang="en-US" sz="2400" b="1" dirty="0"/>
              <a:t>&amp;</a:t>
            </a:r>
          </a:p>
          <a:p>
            <a:pPr algn="ctr"/>
            <a:r>
              <a:rPr lang="en-US" sz="2400" b="1" dirty="0"/>
              <a:t>COAST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83CF1F-60C0-1649-AAEE-07CAA18CE8EF}"/>
              </a:ext>
            </a:extLst>
          </p:cNvPr>
          <p:cNvSpPr txBox="1"/>
          <p:nvPr/>
        </p:nvSpPr>
        <p:spPr>
          <a:xfrm>
            <a:off x="6027360" y="16620877"/>
            <a:ext cx="1508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STEADY SWIM (FAST)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20A514-1DD9-0740-9A9E-273EC1215D9D}"/>
              </a:ext>
            </a:extLst>
          </p:cNvPr>
          <p:cNvSpPr txBox="1"/>
          <p:nvPr/>
        </p:nvSpPr>
        <p:spPr>
          <a:xfrm>
            <a:off x="10832032" y="18594673"/>
            <a:ext cx="3365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STEADY SWIM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3B600E3-961F-394D-A85B-32A06E5DE5DF}"/>
              </a:ext>
            </a:extLst>
          </p:cNvPr>
          <p:cNvCxnSpPr>
            <a:cxnSpLocks/>
          </p:cNvCxnSpPr>
          <p:nvPr/>
        </p:nvCxnSpPr>
        <p:spPr>
          <a:xfrm>
            <a:off x="2420849" y="14438035"/>
            <a:ext cx="0" cy="5992197"/>
          </a:xfrm>
          <a:prstGeom prst="line">
            <a:avLst/>
          </a:prstGeom>
          <a:ln w="762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9263A49-009B-994C-83A8-8F48D76D61A9}"/>
              </a:ext>
            </a:extLst>
          </p:cNvPr>
          <p:cNvCxnSpPr>
            <a:cxnSpLocks/>
          </p:cNvCxnSpPr>
          <p:nvPr/>
        </p:nvCxnSpPr>
        <p:spPr>
          <a:xfrm flipH="1">
            <a:off x="2440510" y="20407930"/>
            <a:ext cx="13476357" cy="0"/>
          </a:xfrm>
          <a:prstGeom prst="line">
            <a:avLst/>
          </a:prstGeom>
          <a:ln w="76200" cap="flat">
            <a:solidFill>
              <a:schemeClr val="bg2">
                <a:lumMod val="10000"/>
              </a:schemeClr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5F508F6-2ACA-8446-9025-0AF1FFE9B996}"/>
              </a:ext>
            </a:extLst>
          </p:cNvPr>
          <p:cNvSpPr txBox="1"/>
          <p:nvPr/>
        </p:nvSpPr>
        <p:spPr>
          <a:xfrm rot="16200000">
            <a:off x="460218" y="16132908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" pitchFamily="2" charset="0"/>
              </a:rPr>
              <a:t>Swim speed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8156054-FEAB-3545-9631-9B320F4C81A7}"/>
              </a:ext>
            </a:extLst>
          </p:cNvPr>
          <p:cNvSpPr/>
          <p:nvPr/>
        </p:nvSpPr>
        <p:spPr>
          <a:xfrm>
            <a:off x="2541514" y="19555018"/>
            <a:ext cx="1740791" cy="6941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808F9D-F86F-DC46-874D-9257430D3D4B}"/>
              </a:ext>
            </a:extLst>
          </p:cNvPr>
          <p:cNvSpPr txBox="1"/>
          <p:nvPr/>
        </p:nvSpPr>
        <p:spPr>
          <a:xfrm>
            <a:off x="2659662" y="19672096"/>
            <a:ext cx="156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SPRINT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320CB7-A9C5-A64A-82D3-78C8A40D40F8}"/>
              </a:ext>
            </a:extLst>
          </p:cNvPr>
          <p:cNvSpPr txBox="1"/>
          <p:nvPr/>
        </p:nvSpPr>
        <p:spPr>
          <a:xfrm>
            <a:off x="12374135" y="19755794"/>
            <a:ext cx="2816243" cy="490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SUSTAINED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6DFDD-47DB-844D-A7E7-05CA7EDB08AB}"/>
              </a:ext>
            </a:extLst>
          </p:cNvPr>
          <p:cNvSpPr txBox="1"/>
          <p:nvPr/>
        </p:nvSpPr>
        <p:spPr>
          <a:xfrm>
            <a:off x="18967032" y="13780558"/>
            <a:ext cx="321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Ellerby</a:t>
            </a:r>
            <a:r>
              <a:rPr lang="en-US" dirty="0"/>
              <a:t> and </a:t>
            </a:r>
            <a:r>
              <a:rPr lang="en-US" dirty="0" err="1"/>
              <a:t>Altringham</a:t>
            </a:r>
            <a:r>
              <a:rPr lang="en-US" dirty="0"/>
              <a:t> JEB 2001</a:t>
            </a: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2BEA214C-4FB3-A440-8036-89D8DD1F9FC5}"/>
              </a:ext>
            </a:extLst>
          </p:cNvPr>
          <p:cNvSpPr/>
          <p:nvPr/>
        </p:nvSpPr>
        <p:spPr>
          <a:xfrm>
            <a:off x="11426773" y="6533512"/>
            <a:ext cx="4123551" cy="1835014"/>
          </a:xfrm>
          <a:custGeom>
            <a:avLst/>
            <a:gdLst>
              <a:gd name="connsiteX0" fmla="*/ 342263 w 4364267"/>
              <a:gd name="connsiteY0" fmla="*/ 354686 h 1871651"/>
              <a:gd name="connsiteX1" fmla="*/ 468387 w 4364267"/>
              <a:gd name="connsiteY1" fmla="*/ 7845 h 1871651"/>
              <a:gd name="connsiteX2" fmla="*/ 1477381 w 4364267"/>
              <a:gd name="connsiteY2" fmla="*/ 123459 h 1871651"/>
              <a:gd name="connsiteX3" fmla="*/ 2065960 w 4364267"/>
              <a:gd name="connsiteY3" fmla="*/ 249583 h 1871651"/>
              <a:gd name="connsiteX4" fmla="*/ 2980360 w 4364267"/>
              <a:gd name="connsiteY4" fmla="*/ 659486 h 1871651"/>
              <a:gd name="connsiteX5" fmla="*/ 4189050 w 4364267"/>
              <a:gd name="connsiteY5" fmla="*/ 953776 h 1871651"/>
              <a:gd name="connsiteX6" fmla="*/ 4346705 w 4364267"/>
              <a:gd name="connsiteY6" fmla="*/ 943266 h 1871651"/>
              <a:gd name="connsiteX7" fmla="*/ 4231091 w 4364267"/>
              <a:gd name="connsiteY7" fmla="*/ 1521335 h 1871651"/>
              <a:gd name="connsiteX8" fmla="*/ 3201077 w 4364267"/>
              <a:gd name="connsiteY8" fmla="*/ 1752562 h 1871651"/>
              <a:gd name="connsiteX9" fmla="*/ 1918815 w 4364267"/>
              <a:gd name="connsiteY9" fmla="*/ 1868176 h 1871651"/>
              <a:gd name="connsiteX10" fmla="*/ 636553 w 4364267"/>
              <a:gd name="connsiteY10" fmla="*/ 1626438 h 1871651"/>
              <a:gd name="connsiteX11" fmla="*/ 5932 w 4364267"/>
              <a:gd name="connsiteY11" fmla="*/ 1321638 h 1871651"/>
              <a:gd name="connsiteX12" fmla="*/ 342263 w 4364267"/>
              <a:gd name="connsiteY12" fmla="*/ 354686 h 1871651"/>
              <a:gd name="connsiteX0" fmla="*/ 342263 w 4364267"/>
              <a:gd name="connsiteY0" fmla="*/ 365029 h 1881994"/>
              <a:gd name="connsiteX1" fmla="*/ 468387 w 4364267"/>
              <a:gd name="connsiteY1" fmla="*/ 18188 h 1881994"/>
              <a:gd name="connsiteX2" fmla="*/ 1340747 w 4364267"/>
              <a:gd name="connsiteY2" fmla="*/ 70740 h 1881994"/>
              <a:gd name="connsiteX3" fmla="*/ 2065960 w 4364267"/>
              <a:gd name="connsiteY3" fmla="*/ 259926 h 1881994"/>
              <a:gd name="connsiteX4" fmla="*/ 2980360 w 4364267"/>
              <a:gd name="connsiteY4" fmla="*/ 669829 h 1881994"/>
              <a:gd name="connsiteX5" fmla="*/ 4189050 w 4364267"/>
              <a:gd name="connsiteY5" fmla="*/ 964119 h 1881994"/>
              <a:gd name="connsiteX6" fmla="*/ 4346705 w 4364267"/>
              <a:gd name="connsiteY6" fmla="*/ 953609 h 1881994"/>
              <a:gd name="connsiteX7" fmla="*/ 4231091 w 4364267"/>
              <a:gd name="connsiteY7" fmla="*/ 1531678 h 1881994"/>
              <a:gd name="connsiteX8" fmla="*/ 3201077 w 4364267"/>
              <a:gd name="connsiteY8" fmla="*/ 1762905 h 1881994"/>
              <a:gd name="connsiteX9" fmla="*/ 1918815 w 4364267"/>
              <a:gd name="connsiteY9" fmla="*/ 1878519 h 1881994"/>
              <a:gd name="connsiteX10" fmla="*/ 636553 w 4364267"/>
              <a:gd name="connsiteY10" fmla="*/ 1636781 h 1881994"/>
              <a:gd name="connsiteX11" fmla="*/ 5932 w 4364267"/>
              <a:gd name="connsiteY11" fmla="*/ 1331981 h 1881994"/>
              <a:gd name="connsiteX12" fmla="*/ 342263 w 4364267"/>
              <a:gd name="connsiteY12" fmla="*/ 365029 h 1881994"/>
              <a:gd name="connsiteX0" fmla="*/ 342263 w 4376966"/>
              <a:gd name="connsiteY0" fmla="*/ 365029 h 1892007"/>
              <a:gd name="connsiteX1" fmla="*/ 468387 w 4376966"/>
              <a:gd name="connsiteY1" fmla="*/ 18188 h 1892007"/>
              <a:gd name="connsiteX2" fmla="*/ 1340747 w 4376966"/>
              <a:gd name="connsiteY2" fmla="*/ 70740 h 1892007"/>
              <a:gd name="connsiteX3" fmla="*/ 2065960 w 4376966"/>
              <a:gd name="connsiteY3" fmla="*/ 259926 h 1892007"/>
              <a:gd name="connsiteX4" fmla="*/ 2980360 w 4376966"/>
              <a:gd name="connsiteY4" fmla="*/ 669829 h 1892007"/>
              <a:gd name="connsiteX5" fmla="*/ 4189050 w 4376966"/>
              <a:gd name="connsiteY5" fmla="*/ 964119 h 1892007"/>
              <a:gd name="connsiteX6" fmla="*/ 4346705 w 4376966"/>
              <a:gd name="connsiteY6" fmla="*/ 953609 h 1892007"/>
              <a:gd name="connsiteX7" fmla="*/ 4231091 w 4376966"/>
              <a:gd name="connsiteY7" fmla="*/ 1531678 h 1892007"/>
              <a:gd name="connsiteX8" fmla="*/ 2980360 w 4376966"/>
              <a:gd name="connsiteY8" fmla="*/ 1825967 h 1892007"/>
              <a:gd name="connsiteX9" fmla="*/ 1918815 w 4376966"/>
              <a:gd name="connsiteY9" fmla="*/ 1878519 h 1892007"/>
              <a:gd name="connsiteX10" fmla="*/ 636553 w 4376966"/>
              <a:gd name="connsiteY10" fmla="*/ 1636781 h 1892007"/>
              <a:gd name="connsiteX11" fmla="*/ 5932 w 4376966"/>
              <a:gd name="connsiteY11" fmla="*/ 1331981 h 1892007"/>
              <a:gd name="connsiteX12" fmla="*/ 342263 w 4376966"/>
              <a:gd name="connsiteY12" fmla="*/ 365029 h 1892007"/>
              <a:gd name="connsiteX0" fmla="*/ 626563 w 4371035"/>
              <a:gd name="connsiteY0" fmla="*/ 833443 h 1923804"/>
              <a:gd name="connsiteX1" fmla="*/ 462456 w 4371035"/>
              <a:gd name="connsiteY1" fmla="*/ 49985 h 1923804"/>
              <a:gd name="connsiteX2" fmla="*/ 1334816 w 4371035"/>
              <a:gd name="connsiteY2" fmla="*/ 102537 h 1923804"/>
              <a:gd name="connsiteX3" fmla="*/ 2060029 w 4371035"/>
              <a:gd name="connsiteY3" fmla="*/ 291723 h 1923804"/>
              <a:gd name="connsiteX4" fmla="*/ 2974429 w 4371035"/>
              <a:gd name="connsiteY4" fmla="*/ 701626 h 1923804"/>
              <a:gd name="connsiteX5" fmla="*/ 4183119 w 4371035"/>
              <a:gd name="connsiteY5" fmla="*/ 995916 h 1923804"/>
              <a:gd name="connsiteX6" fmla="*/ 4340774 w 4371035"/>
              <a:gd name="connsiteY6" fmla="*/ 985406 h 1923804"/>
              <a:gd name="connsiteX7" fmla="*/ 4225160 w 4371035"/>
              <a:gd name="connsiteY7" fmla="*/ 1563475 h 1923804"/>
              <a:gd name="connsiteX8" fmla="*/ 2974429 w 4371035"/>
              <a:gd name="connsiteY8" fmla="*/ 1857764 h 1923804"/>
              <a:gd name="connsiteX9" fmla="*/ 1912884 w 4371035"/>
              <a:gd name="connsiteY9" fmla="*/ 1910316 h 1923804"/>
              <a:gd name="connsiteX10" fmla="*/ 630622 w 4371035"/>
              <a:gd name="connsiteY10" fmla="*/ 1668578 h 1923804"/>
              <a:gd name="connsiteX11" fmla="*/ 1 w 4371035"/>
              <a:gd name="connsiteY11" fmla="*/ 1363778 h 1923804"/>
              <a:gd name="connsiteX12" fmla="*/ 626563 w 4371035"/>
              <a:gd name="connsiteY12" fmla="*/ 833443 h 1923804"/>
              <a:gd name="connsiteX0" fmla="*/ 626563 w 4371035"/>
              <a:gd name="connsiteY0" fmla="*/ 833443 h 1923804"/>
              <a:gd name="connsiteX1" fmla="*/ 462456 w 4371035"/>
              <a:gd name="connsiteY1" fmla="*/ 49985 h 1923804"/>
              <a:gd name="connsiteX2" fmla="*/ 1334816 w 4371035"/>
              <a:gd name="connsiteY2" fmla="*/ 102537 h 1923804"/>
              <a:gd name="connsiteX3" fmla="*/ 2060029 w 4371035"/>
              <a:gd name="connsiteY3" fmla="*/ 291723 h 1923804"/>
              <a:gd name="connsiteX4" fmla="*/ 2974429 w 4371035"/>
              <a:gd name="connsiteY4" fmla="*/ 701626 h 1923804"/>
              <a:gd name="connsiteX5" fmla="*/ 4183119 w 4371035"/>
              <a:gd name="connsiteY5" fmla="*/ 995916 h 1923804"/>
              <a:gd name="connsiteX6" fmla="*/ 4340774 w 4371035"/>
              <a:gd name="connsiteY6" fmla="*/ 985406 h 1923804"/>
              <a:gd name="connsiteX7" fmla="*/ 4225160 w 4371035"/>
              <a:gd name="connsiteY7" fmla="*/ 1563475 h 1923804"/>
              <a:gd name="connsiteX8" fmla="*/ 2974429 w 4371035"/>
              <a:gd name="connsiteY8" fmla="*/ 1857764 h 1923804"/>
              <a:gd name="connsiteX9" fmla="*/ 1912884 w 4371035"/>
              <a:gd name="connsiteY9" fmla="*/ 1910316 h 1923804"/>
              <a:gd name="connsiteX10" fmla="*/ 630622 w 4371035"/>
              <a:gd name="connsiteY10" fmla="*/ 1668578 h 1923804"/>
              <a:gd name="connsiteX11" fmla="*/ 1 w 4371035"/>
              <a:gd name="connsiteY11" fmla="*/ 1363778 h 1923804"/>
              <a:gd name="connsiteX12" fmla="*/ 626563 w 4371035"/>
              <a:gd name="connsiteY12" fmla="*/ 833443 h 1923804"/>
              <a:gd name="connsiteX0" fmla="*/ 627518 w 4371990"/>
              <a:gd name="connsiteY0" fmla="*/ 833443 h 1923804"/>
              <a:gd name="connsiteX1" fmla="*/ 463411 w 4371990"/>
              <a:gd name="connsiteY1" fmla="*/ 49985 h 1923804"/>
              <a:gd name="connsiteX2" fmla="*/ 1335771 w 4371990"/>
              <a:gd name="connsiteY2" fmla="*/ 102537 h 1923804"/>
              <a:gd name="connsiteX3" fmla="*/ 2060984 w 4371990"/>
              <a:gd name="connsiteY3" fmla="*/ 291723 h 1923804"/>
              <a:gd name="connsiteX4" fmla="*/ 2975384 w 4371990"/>
              <a:gd name="connsiteY4" fmla="*/ 701626 h 1923804"/>
              <a:gd name="connsiteX5" fmla="*/ 4184074 w 4371990"/>
              <a:gd name="connsiteY5" fmla="*/ 995916 h 1923804"/>
              <a:gd name="connsiteX6" fmla="*/ 4341729 w 4371990"/>
              <a:gd name="connsiteY6" fmla="*/ 985406 h 1923804"/>
              <a:gd name="connsiteX7" fmla="*/ 4226115 w 4371990"/>
              <a:gd name="connsiteY7" fmla="*/ 1563475 h 1923804"/>
              <a:gd name="connsiteX8" fmla="*/ 2975384 w 4371990"/>
              <a:gd name="connsiteY8" fmla="*/ 1857764 h 1923804"/>
              <a:gd name="connsiteX9" fmla="*/ 1913839 w 4371990"/>
              <a:gd name="connsiteY9" fmla="*/ 1910316 h 1923804"/>
              <a:gd name="connsiteX10" fmla="*/ 631577 w 4371990"/>
              <a:gd name="connsiteY10" fmla="*/ 1668578 h 1923804"/>
              <a:gd name="connsiteX11" fmla="*/ 956 w 4371990"/>
              <a:gd name="connsiteY11" fmla="*/ 1363778 h 1923804"/>
              <a:gd name="connsiteX12" fmla="*/ 491684 w 4371990"/>
              <a:gd name="connsiteY12" fmla="*/ 1252085 h 1923804"/>
              <a:gd name="connsiteX13" fmla="*/ 627518 w 4371990"/>
              <a:gd name="connsiteY13" fmla="*/ 833443 h 1923804"/>
              <a:gd name="connsiteX0" fmla="*/ 650866 w 4395338"/>
              <a:gd name="connsiteY0" fmla="*/ 833443 h 1923804"/>
              <a:gd name="connsiteX1" fmla="*/ 486759 w 4395338"/>
              <a:gd name="connsiteY1" fmla="*/ 49985 h 1923804"/>
              <a:gd name="connsiteX2" fmla="*/ 1359119 w 4395338"/>
              <a:gd name="connsiteY2" fmla="*/ 102537 h 1923804"/>
              <a:gd name="connsiteX3" fmla="*/ 2084332 w 4395338"/>
              <a:gd name="connsiteY3" fmla="*/ 291723 h 1923804"/>
              <a:gd name="connsiteX4" fmla="*/ 2998732 w 4395338"/>
              <a:gd name="connsiteY4" fmla="*/ 701626 h 1923804"/>
              <a:gd name="connsiteX5" fmla="*/ 4207422 w 4395338"/>
              <a:gd name="connsiteY5" fmla="*/ 995916 h 1923804"/>
              <a:gd name="connsiteX6" fmla="*/ 4365077 w 4395338"/>
              <a:gd name="connsiteY6" fmla="*/ 985406 h 1923804"/>
              <a:gd name="connsiteX7" fmla="*/ 4249463 w 4395338"/>
              <a:gd name="connsiteY7" fmla="*/ 1563475 h 1923804"/>
              <a:gd name="connsiteX8" fmla="*/ 2998732 w 4395338"/>
              <a:gd name="connsiteY8" fmla="*/ 1857764 h 1923804"/>
              <a:gd name="connsiteX9" fmla="*/ 1937187 w 4395338"/>
              <a:gd name="connsiteY9" fmla="*/ 1910316 h 1923804"/>
              <a:gd name="connsiteX10" fmla="*/ 654925 w 4395338"/>
              <a:gd name="connsiteY10" fmla="*/ 1668578 h 1923804"/>
              <a:gd name="connsiteX11" fmla="*/ 24304 w 4395338"/>
              <a:gd name="connsiteY11" fmla="*/ 1363778 h 1923804"/>
              <a:gd name="connsiteX12" fmla="*/ 180149 w 4395338"/>
              <a:gd name="connsiteY12" fmla="*/ 1442405 h 1923804"/>
              <a:gd name="connsiteX13" fmla="*/ 650866 w 4395338"/>
              <a:gd name="connsiteY13" fmla="*/ 833443 h 1923804"/>
              <a:gd name="connsiteX0" fmla="*/ 631796 w 4376268"/>
              <a:gd name="connsiteY0" fmla="*/ 833443 h 1923804"/>
              <a:gd name="connsiteX1" fmla="*/ 467689 w 4376268"/>
              <a:gd name="connsiteY1" fmla="*/ 49985 h 1923804"/>
              <a:gd name="connsiteX2" fmla="*/ 1340049 w 4376268"/>
              <a:gd name="connsiteY2" fmla="*/ 102537 h 1923804"/>
              <a:gd name="connsiteX3" fmla="*/ 2065262 w 4376268"/>
              <a:gd name="connsiteY3" fmla="*/ 291723 h 1923804"/>
              <a:gd name="connsiteX4" fmla="*/ 2979662 w 4376268"/>
              <a:gd name="connsiteY4" fmla="*/ 701626 h 1923804"/>
              <a:gd name="connsiteX5" fmla="*/ 4188352 w 4376268"/>
              <a:gd name="connsiteY5" fmla="*/ 995916 h 1923804"/>
              <a:gd name="connsiteX6" fmla="*/ 4346007 w 4376268"/>
              <a:gd name="connsiteY6" fmla="*/ 985406 h 1923804"/>
              <a:gd name="connsiteX7" fmla="*/ 4230393 w 4376268"/>
              <a:gd name="connsiteY7" fmla="*/ 1563475 h 1923804"/>
              <a:gd name="connsiteX8" fmla="*/ 2979662 w 4376268"/>
              <a:gd name="connsiteY8" fmla="*/ 1857764 h 1923804"/>
              <a:gd name="connsiteX9" fmla="*/ 1918117 w 4376268"/>
              <a:gd name="connsiteY9" fmla="*/ 1910316 h 1923804"/>
              <a:gd name="connsiteX10" fmla="*/ 635855 w 4376268"/>
              <a:gd name="connsiteY10" fmla="*/ 1668578 h 1923804"/>
              <a:gd name="connsiteX11" fmla="*/ 5234 w 4376268"/>
              <a:gd name="connsiteY11" fmla="*/ 1363778 h 1923804"/>
              <a:gd name="connsiteX12" fmla="*/ 350846 w 4376268"/>
              <a:gd name="connsiteY12" fmla="*/ 1341647 h 1923804"/>
              <a:gd name="connsiteX13" fmla="*/ 631796 w 4376268"/>
              <a:gd name="connsiteY13" fmla="*/ 833443 h 1923804"/>
              <a:gd name="connsiteX0" fmla="*/ 636785 w 4381257"/>
              <a:gd name="connsiteY0" fmla="*/ 833443 h 1923804"/>
              <a:gd name="connsiteX1" fmla="*/ 472678 w 4381257"/>
              <a:gd name="connsiteY1" fmla="*/ 49985 h 1923804"/>
              <a:gd name="connsiteX2" fmla="*/ 1345038 w 4381257"/>
              <a:gd name="connsiteY2" fmla="*/ 102537 h 1923804"/>
              <a:gd name="connsiteX3" fmla="*/ 2070251 w 4381257"/>
              <a:gd name="connsiteY3" fmla="*/ 291723 h 1923804"/>
              <a:gd name="connsiteX4" fmla="*/ 2984651 w 4381257"/>
              <a:gd name="connsiteY4" fmla="*/ 701626 h 1923804"/>
              <a:gd name="connsiteX5" fmla="*/ 4193341 w 4381257"/>
              <a:gd name="connsiteY5" fmla="*/ 995916 h 1923804"/>
              <a:gd name="connsiteX6" fmla="*/ 4350996 w 4381257"/>
              <a:gd name="connsiteY6" fmla="*/ 985406 h 1923804"/>
              <a:gd name="connsiteX7" fmla="*/ 4235382 w 4381257"/>
              <a:gd name="connsiteY7" fmla="*/ 1563475 h 1923804"/>
              <a:gd name="connsiteX8" fmla="*/ 2984651 w 4381257"/>
              <a:gd name="connsiteY8" fmla="*/ 1857764 h 1923804"/>
              <a:gd name="connsiteX9" fmla="*/ 1923106 w 4381257"/>
              <a:gd name="connsiteY9" fmla="*/ 1910316 h 1923804"/>
              <a:gd name="connsiteX10" fmla="*/ 640844 w 4381257"/>
              <a:gd name="connsiteY10" fmla="*/ 1668578 h 1923804"/>
              <a:gd name="connsiteX11" fmla="*/ 10223 w 4381257"/>
              <a:gd name="connsiteY11" fmla="*/ 1363778 h 1923804"/>
              <a:gd name="connsiteX12" fmla="*/ 277697 w 4381257"/>
              <a:gd name="connsiteY12" fmla="*/ 1386428 h 1923804"/>
              <a:gd name="connsiteX13" fmla="*/ 636785 w 4381257"/>
              <a:gd name="connsiteY13" fmla="*/ 833443 h 1923804"/>
              <a:gd name="connsiteX0" fmla="*/ 636391 w 4380863"/>
              <a:gd name="connsiteY0" fmla="*/ 833443 h 1923804"/>
              <a:gd name="connsiteX1" fmla="*/ 472284 w 4380863"/>
              <a:gd name="connsiteY1" fmla="*/ 49985 h 1923804"/>
              <a:gd name="connsiteX2" fmla="*/ 1344644 w 4380863"/>
              <a:gd name="connsiteY2" fmla="*/ 102537 h 1923804"/>
              <a:gd name="connsiteX3" fmla="*/ 2069857 w 4380863"/>
              <a:gd name="connsiteY3" fmla="*/ 291723 h 1923804"/>
              <a:gd name="connsiteX4" fmla="*/ 2984257 w 4380863"/>
              <a:gd name="connsiteY4" fmla="*/ 701626 h 1923804"/>
              <a:gd name="connsiteX5" fmla="*/ 4192947 w 4380863"/>
              <a:gd name="connsiteY5" fmla="*/ 995916 h 1923804"/>
              <a:gd name="connsiteX6" fmla="*/ 4350602 w 4380863"/>
              <a:gd name="connsiteY6" fmla="*/ 985406 h 1923804"/>
              <a:gd name="connsiteX7" fmla="*/ 4234988 w 4380863"/>
              <a:gd name="connsiteY7" fmla="*/ 1563475 h 1923804"/>
              <a:gd name="connsiteX8" fmla="*/ 2984257 w 4380863"/>
              <a:gd name="connsiteY8" fmla="*/ 1857764 h 1923804"/>
              <a:gd name="connsiteX9" fmla="*/ 1922712 w 4380863"/>
              <a:gd name="connsiteY9" fmla="*/ 1910316 h 1923804"/>
              <a:gd name="connsiteX10" fmla="*/ 640450 w 4380863"/>
              <a:gd name="connsiteY10" fmla="*/ 1668578 h 1923804"/>
              <a:gd name="connsiteX11" fmla="*/ 9829 w 4380863"/>
              <a:gd name="connsiteY11" fmla="*/ 1363778 h 1923804"/>
              <a:gd name="connsiteX12" fmla="*/ 277303 w 4380863"/>
              <a:gd name="connsiteY12" fmla="*/ 1386428 h 1923804"/>
              <a:gd name="connsiteX13" fmla="*/ 567534 w 4380863"/>
              <a:gd name="connsiteY13" fmla="*/ 1039375 h 1923804"/>
              <a:gd name="connsiteX14" fmla="*/ 636391 w 4380863"/>
              <a:gd name="connsiteY14" fmla="*/ 833443 h 1923804"/>
              <a:gd name="connsiteX0" fmla="*/ 636391 w 4380863"/>
              <a:gd name="connsiteY0" fmla="*/ 833443 h 1923804"/>
              <a:gd name="connsiteX1" fmla="*/ 472284 w 4380863"/>
              <a:gd name="connsiteY1" fmla="*/ 49985 h 1923804"/>
              <a:gd name="connsiteX2" fmla="*/ 1344644 w 4380863"/>
              <a:gd name="connsiteY2" fmla="*/ 102537 h 1923804"/>
              <a:gd name="connsiteX3" fmla="*/ 2069857 w 4380863"/>
              <a:gd name="connsiteY3" fmla="*/ 291723 h 1923804"/>
              <a:gd name="connsiteX4" fmla="*/ 2984257 w 4380863"/>
              <a:gd name="connsiteY4" fmla="*/ 701626 h 1923804"/>
              <a:gd name="connsiteX5" fmla="*/ 4192947 w 4380863"/>
              <a:gd name="connsiteY5" fmla="*/ 995916 h 1923804"/>
              <a:gd name="connsiteX6" fmla="*/ 4350602 w 4380863"/>
              <a:gd name="connsiteY6" fmla="*/ 985406 h 1923804"/>
              <a:gd name="connsiteX7" fmla="*/ 4234988 w 4380863"/>
              <a:gd name="connsiteY7" fmla="*/ 1563475 h 1923804"/>
              <a:gd name="connsiteX8" fmla="*/ 2984257 w 4380863"/>
              <a:gd name="connsiteY8" fmla="*/ 1857764 h 1923804"/>
              <a:gd name="connsiteX9" fmla="*/ 1922712 w 4380863"/>
              <a:gd name="connsiteY9" fmla="*/ 1910316 h 1923804"/>
              <a:gd name="connsiteX10" fmla="*/ 640450 w 4380863"/>
              <a:gd name="connsiteY10" fmla="*/ 1668578 h 1923804"/>
              <a:gd name="connsiteX11" fmla="*/ 9829 w 4380863"/>
              <a:gd name="connsiteY11" fmla="*/ 1363778 h 1923804"/>
              <a:gd name="connsiteX12" fmla="*/ 277303 w 4380863"/>
              <a:gd name="connsiteY12" fmla="*/ 1386428 h 1923804"/>
              <a:gd name="connsiteX13" fmla="*/ 467068 w 4380863"/>
              <a:gd name="connsiteY13" fmla="*/ 1240890 h 1923804"/>
              <a:gd name="connsiteX14" fmla="*/ 636391 w 4380863"/>
              <a:gd name="connsiteY14" fmla="*/ 833443 h 1923804"/>
              <a:gd name="connsiteX0" fmla="*/ 638286 w 4382758"/>
              <a:gd name="connsiteY0" fmla="*/ 833443 h 1923804"/>
              <a:gd name="connsiteX1" fmla="*/ 474179 w 4382758"/>
              <a:gd name="connsiteY1" fmla="*/ 49985 h 1923804"/>
              <a:gd name="connsiteX2" fmla="*/ 1346539 w 4382758"/>
              <a:gd name="connsiteY2" fmla="*/ 102537 h 1923804"/>
              <a:gd name="connsiteX3" fmla="*/ 2071752 w 4382758"/>
              <a:gd name="connsiteY3" fmla="*/ 291723 h 1923804"/>
              <a:gd name="connsiteX4" fmla="*/ 2986152 w 4382758"/>
              <a:gd name="connsiteY4" fmla="*/ 701626 h 1923804"/>
              <a:gd name="connsiteX5" fmla="*/ 4194842 w 4382758"/>
              <a:gd name="connsiteY5" fmla="*/ 995916 h 1923804"/>
              <a:gd name="connsiteX6" fmla="*/ 4352497 w 4382758"/>
              <a:gd name="connsiteY6" fmla="*/ 985406 h 1923804"/>
              <a:gd name="connsiteX7" fmla="*/ 4236883 w 4382758"/>
              <a:gd name="connsiteY7" fmla="*/ 1563475 h 1923804"/>
              <a:gd name="connsiteX8" fmla="*/ 2986152 w 4382758"/>
              <a:gd name="connsiteY8" fmla="*/ 1857764 h 1923804"/>
              <a:gd name="connsiteX9" fmla="*/ 1924607 w 4382758"/>
              <a:gd name="connsiteY9" fmla="*/ 1910316 h 1923804"/>
              <a:gd name="connsiteX10" fmla="*/ 642345 w 4382758"/>
              <a:gd name="connsiteY10" fmla="*/ 1668578 h 1923804"/>
              <a:gd name="connsiteX11" fmla="*/ 11724 w 4382758"/>
              <a:gd name="connsiteY11" fmla="*/ 1363778 h 1923804"/>
              <a:gd name="connsiteX12" fmla="*/ 256872 w 4382758"/>
              <a:gd name="connsiteY12" fmla="*/ 1464796 h 1923804"/>
              <a:gd name="connsiteX13" fmla="*/ 468963 w 4382758"/>
              <a:gd name="connsiteY13" fmla="*/ 1240890 h 1923804"/>
              <a:gd name="connsiteX14" fmla="*/ 638286 w 4382758"/>
              <a:gd name="connsiteY14" fmla="*/ 833443 h 1923804"/>
              <a:gd name="connsiteX0" fmla="*/ 638286 w 4382758"/>
              <a:gd name="connsiteY0" fmla="*/ 833443 h 1923804"/>
              <a:gd name="connsiteX1" fmla="*/ 474179 w 4382758"/>
              <a:gd name="connsiteY1" fmla="*/ 49985 h 1923804"/>
              <a:gd name="connsiteX2" fmla="*/ 1346539 w 4382758"/>
              <a:gd name="connsiteY2" fmla="*/ 102537 h 1923804"/>
              <a:gd name="connsiteX3" fmla="*/ 2071752 w 4382758"/>
              <a:gd name="connsiteY3" fmla="*/ 291723 h 1923804"/>
              <a:gd name="connsiteX4" fmla="*/ 2986152 w 4382758"/>
              <a:gd name="connsiteY4" fmla="*/ 701626 h 1923804"/>
              <a:gd name="connsiteX5" fmla="*/ 4194842 w 4382758"/>
              <a:gd name="connsiteY5" fmla="*/ 995916 h 1923804"/>
              <a:gd name="connsiteX6" fmla="*/ 4352497 w 4382758"/>
              <a:gd name="connsiteY6" fmla="*/ 985406 h 1923804"/>
              <a:gd name="connsiteX7" fmla="*/ 4236883 w 4382758"/>
              <a:gd name="connsiteY7" fmla="*/ 1563475 h 1923804"/>
              <a:gd name="connsiteX8" fmla="*/ 2986152 w 4382758"/>
              <a:gd name="connsiteY8" fmla="*/ 1857764 h 1923804"/>
              <a:gd name="connsiteX9" fmla="*/ 1924607 w 4382758"/>
              <a:gd name="connsiteY9" fmla="*/ 1910316 h 1923804"/>
              <a:gd name="connsiteX10" fmla="*/ 642345 w 4382758"/>
              <a:gd name="connsiteY10" fmla="*/ 1668578 h 1923804"/>
              <a:gd name="connsiteX11" fmla="*/ 11724 w 4382758"/>
              <a:gd name="connsiteY11" fmla="*/ 1363778 h 1923804"/>
              <a:gd name="connsiteX12" fmla="*/ 256872 w 4382758"/>
              <a:gd name="connsiteY12" fmla="*/ 1464796 h 1923804"/>
              <a:gd name="connsiteX13" fmla="*/ 468963 w 4382758"/>
              <a:gd name="connsiteY13" fmla="*/ 1240890 h 1923804"/>
              <a:gd name="connsiteX14" fmla="*/ 468964 w 4382758"/>
              <a:gd name="connsiteY14" fmla="*/ 1218499 h 1923804"/>
              <a:gd name="connsiteX15" fmla="*/ 638286 w 4382758"/>
              <a:gd name="connsiteY15" fmla="*/ 833443 h 1923804"/>
              <a:gd name="connsiteX0" fmla="*/ 638286 w 4382758"/>
              <a:gd name="connsiteY0" fmla="*/ 833443 h 1923804"/>
              <a:gd name="connsiteX1" fmla="*/ 474179 w 4382758"/>
              <a:gd name="connsiteY1" fmla="*/ 49985 h 1923804"/>
              <a:gd name="connsiteX2" fmla="*/ 1346539 w 4382758"/>
              <a:gd name="connsiteY2" fmla="*/ 102537 h 1923804"/>
              <a:gd name="connsiteX3" fmla="*/ 2071752 w 4382758"/>
              <a:gd name="connsiteY3" fmla="*/ 291723 h 1923804"/>
              <a:gd name="connsiteX4" fmla="*/ 2986152 w 4382758"/>
              <a:gd name="connsiteY4" fmla="*/ 701626 h 1923804"/>
              <a:gd name="connsiteX5" fmla="*/ 4194842 w 4382758"/>
              <a:gd name="connsiteY5" fmla="*/ 995916 h 1923804"/>
              <a:gd name="connsiteX6" fmla="*/ 4352497 w 4382758"/>
              <a:gd name="connsiteY6" fmla="*/ 985406 h 1923804"/>
              <a:gd name="connsiteX7" fmla="*/ 4236883 w 4382758"/>
              <a:gd name="connsiteY7" fmla="*/ 1563475 h 1923804"/>
              <a:gd name="connsiteX8" fmla="*/ 2986152 w 4382758"/>
              <a:gd name="connsiteY8" fmla="*/ 1857764 h 1923804"/>
              <a:gd name="connsiteX9" fmla="*/ 1924607 w 4382758"/>
              <a:gd name="connsiteY9" fmla="*/ 1910316 h 1923804"/>
              <a:gd name="connsiteX10" fmla="*/ 642345 w 4382758"/>
              <a:gd name="connsiteY10" fmla="*/ 1668578 h 1923804"/>
              <a:gd name="connsiteX11" fmla="*/ 11724 w 4382758"/>
              <a:gd name="connsiteY11" fmla="*/ 1363778 h 1923804"/>
              <a:gd name="connsiteX12" fmla="*/ 256872 w 4382758"/>
              <a:gd name="connsiteY12" fmla="*/ 1464796 h 1923804"/>
              <a:gd name="connsiteX13" fmla="*/ 468963 w 4382758"/>
              <a:gd name="connsiteY13" fmla="*/ 1240890 h 1923804"/>
              <a:gd name="connsiteX14" fmla="*/ 669893 w 4382758"/>
              <a:gd name="connsiteY14" fmla="*/ 1028179 h 1923804"/>
              <a:gd name="connsiteX15" fmla="*/ 638286 w 4382758"/>
              <a:gd name="connsiteY15" fmla="*/ 833443 h 1923804"/>
              <a:gd name="connsiteX0" fmla="*/ 448519 w 4382758"/>
              <a:gd name="connsiteY0" fmla="*/ 845460 h 1924626"/>
              <a:gd name="connsiteX1" fmla="*/ 474179 w 4382758"/>
              <a:gd name="connsiteY1" fmla="*/ 50807 h 1924626"/>
              <a:gd name="connsiteX2" fmla="*/ 1346539 w 4382758"/>
              <a:gd name="connsiteY2" fmla="*/ 103359 h 1924626"/>
              <a:gd name="connsiteX3" fmla="*/ 2071752 w 4382758"/>
              <a:gd name="connsiteY3" fmla="*/ 292545 h 1924626"/>
              <a:gd name="connsiteX4" fmla="*/ 2986152 w 4382758"/>
              <a:gd name="connsiteY4" fmla="*/ 702448 h 1924626"/>
              <a:gd name="connsiteX5" fmla="*/ 4194842 w 4382758"/>
              <a:gd name="connsiteY5" fmla="*/ 996738 h 1924626"/>
              <a:gd name="connsiteX6" fmla="*/ 4352497 w 4382758"/>
              <a:gd name="connsiteY6" fmla="*/ 986228 h 1924626"/>
              <a:gd name="connsiteX7" fmla="*/ 4236883 w 4382758"/>
              <a:gd name="connsiteY7" fmla="*/ 1564297 h 1924626"/>
              <a:gd name="connsiteX8" fmla="*/ 2986152 w 4382758"/>
              <a:gd name="connsiteY8" fmla="*/ 1858586 h 1924626"/>
              <a:gd name="connsiteX9" fmla="*/ 1924607 w 4382758"/>
              <a:gd name="connsiteY9" fmla="*/ 1911138 h 1924626"/>
              <a:gd name="connsiteX10" fmla="*/ 642345 w 4382758"/>
              <a:gd name="connsiteY10" fmla="*/ 1669400 h 1924626"/>
              <a:gd name="connsiteX11" fmla="*/ 11724 w 4382758"/>
              <a:gd name="connsiteY11" fmla="*/ 1364600 h 1924626"/>
              <a:gd name="connsiteX12" fmla="*/ 256872 w 4382758"/>
              <a:gd name="connsiteY12" fmla="*/ 1465618 h 1924626"/>
              <a:gd name="connsiteX13" fmla="*/ 468963 w 4382758"/>
              <a:gd name="connsiteY13" fmla="*/ 1241712 h 1924626"/>
              <a:gd name="connsiteX14" fmla="*/ 669893 w 4382758"/>
              <a:gd name="connsiteY14" fmla="*/ 1029001 h 1924626"/>
              <a:gd name="connsiteX15" fmla="*/ 448519 w 4382758"/>
              <a:gd name="connsiteY15" fmla="*/ 845460 h 1924626"/>
              <a:gd name="connsiteX0" fmla="*/ 448519 w 4382758"/>
              <a:gd name="connsiteY0" fmla="*/ 845460 h 1924626"/>
              <a:gd name="connsiteX1" fmla="*/ 474179 w 4382758"/>
              <a:gd name="connsiteY1" fmla="*/ 50807 h 1924626"/>
              <a:gd name="connsiteX2" fmla="*/ 1346539 w 4382758"/>
              <a:gd name="connsiteY2" fmla="*/ 103359 h 1924626"/>
              <a:gd name="connsiteX3" fmla="*/ 2071752 w 4382758"/>
              <a:gd name="connsiteY3" fmla="*/ 292545 h 1924626"/>
              <a:gd name="connsiteX4" fmla="*/ 2986152 w 4382758"/>
              <a:gd name="connsiteY4" fmla="*/ 702448 h 1924626"/>
              <a:gd name="connsiteX5" fmla="*/ 4194842 w 4382758"/>
              <a:gd name="connsiteY5" fmla="*/ 996738 h 1924626"/>
              <a:gd name="connsiteX6" fmla="*/ 4352497 w 4382758"/>
              <a:gd name="connsiteY6" fmla="*/ 986228 h 1924626"/>
              <a:gd name="connsiteX7" fmla="*/ 4236883 w 4382758"/>
              <a:gd name="connsiteY7" fmla="*/ 1564297 h 1924626"/>
              <a:gd name="connsiteX8" fmla="*/ 2986152 w 4382758"/>
              <a:gd name="connsiteY8" fmla="*/ 1858586 h 1924626"/>
              <a:gd name="connsiteX9" fmla="*/ 1924607 w 4382758"/>
              <a:gd name="connsiteY9" fmla="*/ 1911138 h 1924626"/>
              <a:gd name="connsiteX10" fmla="*/ 642345 w 4382758"/>
              <a:gd name="connsiteY10" fmla="*/ 1669400 h 1924626"/>
              <a:gd name="connsiteX11" fmla="*/ 11724 w 4382758"/>
              <a:gd name="connsiteY11" fmla="*/ 1364600 h 1924626"/>
              <a:gd name="connsiteX12" fmla="*/ 256872 w 4382758"/>
              <a:gd name="connsiteY12" fmla="*/ 1465618 h 1924626"/>
              <a:gd name="connsiteX13" fmla="*/ 468963 w 4382758"/>
              <a:gd name="connsiteY13" fmla="*/ 1241712 h 1924626"/>
              <a:gd name="connsiteX14" fmla="*/ 792683 w 4382758"/>
              <a:gd name="connsiteY14" fmla="*/ 849877 h 1924626"/>
              <a:gd name="connsiteX15" fmla="*/ 448519 w 4382758"/>
              <a:gd name="connsiteY15" fmla="*/ 845460 h 1924626"/>
              <a:gd name="connsiteX0" fmla="*/ 448519 w 4382758"/>
              <a:gd name="connsiteY0" fmla="*/ 845460 h 1924626"/>
              <a:gd name="connsiteX1" fmla="*/ 474179 w 4382758"/>
              <a:gd name="connsiteY1" fmla="*/ 50807 h 1924626"/>
              <a:gd name="connsiteX2" fmla="*/ 1346539 w 4382758"/>
              <a:gd name="connsiteY2" fmla="*/ 103359 h 1924626"/>
              <a:gd name="connsiteX3" fmla="*/ 2071752 w 4382758"/>
              <a:gd name="connsiteY3" fmla="*/ 292545 h 1924626"/>
              <a:gd name="connsiteX4" fmla="*/ 2986152 w 4382758"/>
              <a:gd name="connsiteY4" fmla="*/ 702448 h 1924626"/>
              <a:gd name="connsiteX5" fmla="*/ 4194842 w 4382758"/>
              <a:gd name="connsiteY5" fmla="*/ 996738 h 1924626"/>
              <a:gd name="connsiteX6" fmla="*/ 4352497 w 4382758"/>
              <a:gd name="connsiteY6" fmla="*/ 986228 h 1924626"/>
              <a:gd name="connsiteX7" fmla="*/ 4236883 w 4382758"/>
              <a:gd name="connsiteY7" fmla="*/ 1564297 h 1924626"/>
              <a:gd name="connsiteX8" fmla="*/ 2986152 w 4382758"/>
              <a:gd name="connsiteY8" fmla="*/ 1858586 h 1924626"/>
              <a:gd name="connsiteX9" fmla="*/ 1924607 w 4382758"/>
              <a:gd name="connsiteY9" fmla="*/ 1911138 h 1924626"/>
              <a:gd name="connsiteX10" fmla="*/ 642345 w 4382758"/>
              <a:gd name="connsiteY10" fmla="*/ 1669400 h 1924626"/>
              <a:gd name="connsiteX11" fmla="*/ 11724 w 4382758"/>
              <a:gd name="connsiteY11" fmla="*/ 1364600 h 1924626"/>
              <a:gd name="connsiteX12" fmla="*/ 256872 w 4382758"/>
              <a:gd name="connsiteY12" fmla="*/ 1465618 h 1924626"/>
              <a:gd name="connsiteX13" fmla="*/ 468963 w 4382758"/>
              <a:gd name="connsiteY13" fmla="*/ 1241712 h 1924626"/>
              <a:gd name="connsiteX14" fmla="*/ 625243 w 4382758"/>
              <a:gd name="connsiteY14" fmla="*/ 1073783 h 1924626"/>
              <a:gd name="connsiteX15" fmla="*/ 792683 w 4382758"/>
              <a:gd name="connsiteY15" fmla="*/ 849877 h 1924626"/>
              <a:gd name="connsiteX16" fmla="*/ 448519 w 4382758"/>
              <a:gd name="connsiteY16" fmla="*/ 845460 h 1924626"/>
              <a:gd name="connsiteX0" fmla="*/ 448519 w 4382758"/>
              <a:gd name="connsiteY0" fmla="*/ 845460 h 1924626"/>
              <a:gd name="connsiteX1" fmla="*/ 474179 w 4382758"/>
              <a:gd name="connsiteY1" fmla="*/ 50807 h 1924626"/>
              <a:gd name="connsiteX2" fmla="*/ 1346539 w 4382758"/>
              <a:gd name="connsiteY2" fmla="*/ 103359 h 1924626"/>
              <a:gd name="connsiteX3" fmla="*/ 2071752 w 4382758"/>
              <a:gd name="connsiteY3" fmla="*/ 292545 h 1924626"/>
              <a:gd name="connsiteX4" fmla="*/ 2986152 w 4382758"/>
              <a:gd name="connsiteY4" fmla="*/ 702448 h 1924626"/>
              <a:gd name="connsiteX5" fmla="*/ 4194842 w 4382758"/>
              <a:gd name="connsiteY5" fmla="*/ 996738 h 1924626"/>
              <a:gd name="connsiteX6" fmla="*/ 4352497 w 4382758"/>
              <a:gd name="connsiteY6" fmla="*/ 986228 h 1924626"/>
              <a:gd name="connsiteX7" fmla="*/ 4236883 w 4382758"/>
              <a:gd name="connsiteY7" fmla="*/ 1564297 h 1924626"/>
              <a:gd name="connsiteX8" fmla="*/ 2986152 w 4382758"/>
              <a:gd name="connsiteY8" fmla="*/ 1858586 h 1924626"/>
              <a:gd name="connsiteX9" fmla="*/ 1924607 w 4382758"/>
              <a:gd name="connsiteY9" fmla="*/ 1911138 h 1924626"/>
              <a:gd name="connsiteX10" fmla="*/ 642345 w 4382758"/>
              <a:gd name="connsiteY10" fmla="*/ 1669400 h 1924626"/>
              <a:gd name="connsiteX11" fmla="*/ 11724 w 4382758"/>
              <a:gd name="connsiteY11" fmla="*/ 1364600 h 1924626"/>
              <a:gd name="connsiteX12" fmla="*/ 256872 w 4382758"/>
              <a:gd name="connsiteY12" fmla="*/ 1465618 h 1924626"/>
              <a:gd name="connsiteX13" fmla="*/ 468963 w 4382758"/>
              <a:gd name="connsiteY13" fmla="*/ 1241712 h 1924626"/>
              <a:gd name="connsiteX14" fmla="*/ 736870 w 4382758"/>
              <a:gd name="connsiteY14" fmla="*/ 1084979 h 1924626"/>
              <a:gd name="connsiteX15" fmla="*/ 792683 w 4382758"/>
              <a:gd name="connsiteY15" fmla="*/ 849877 h 1924626"/>
              <a:gd name="connsiteX16" fmla="*/ 448519 w 4382758"/>
              <a:gd name="connsiteY16" fmla="*/ 845460 h 1924626"/>
              <a:gd name="connsiteX0" fmla="*/ 448519 w 4382758"/>
              <a:gd name="connsiteY0" fmla="*/ 845460 h 1924626"/>
              <a:gd name="connsiteX1" fmla="*/ 474179 w 4382758"/>
              <a:gd name="connsiteY1" fmla="*/ 50807 h 1924626"/>
              <a:gd name="connsiteX2" fmla="*/ 1346539 w 4382758"/>
              <a:gd name="connsiteY2" fmla="*/ 103359 h 1924626"/>
              <a:gd name="connsiteX3" fmla="*/ 2071752 w 4382758"/>
              <a:gd name="connsiteY3" fmla="*/ 292545 h 1924626"/>
              <a:gd name="connsiteX4" fmla="*/ 2986152 w 4382758"/>
              <a:gd name="connsiteY4" fmla="*/ 702448 h 1924626"/>
              <a:gd name="connsiteX5" fmla="*/ 4194842 w 4382758"/>
              <a:gd name="connsiteY5" fmla="*/ 996738 h 1924626"/>
              <a:gd name="connsiteX6" fmla="*/ 4352497 w 4382758"/>
              <a:gd name="connsiteY6" fmla="*/ 986228 h 1924626"/>
              <a:gd name="connsiteX7" fmla="*/ 4236883 w 4382758"/>
              <a:gd name="connsiteY7" fmla="*/ 1564297 h 1924626"/>
              <a:gd name="connsiteX8" fmla="*/ 2986152 w 4382758"/>
              <a:gd name="connsiteY8" fmla="*/ 1858586 h 1924626"/>
              <a:gd name="connsiteX9" fmla="*/ 1924607 w 4382758"/>
              <a:gd name="connsiteY9" fmla="*/ 1911138 h 1924626"/>
              <a:gd name="connsiteX10" fmla="*/ 642345 w 4382758"/>
              <a:gd name="connsiteY10" fmla="*/ 1669400 h 1924626"/>
              <a:gd name="connsiteX11" fmla="*/ 11724 w 4382758"/>
              <a:gd name="connsiteY11" fmla="*/ 1364600 h 1924626"/>
              <a:gd name="connsiteX12" fmla="*/ 256872 w 4382758"/>
              <a:gd name="connsiteY12" fmla="*/ 1465618 h 1924626"/>
              <a:gd name="connsiteX13" fmla="*/ 468963 w 4382758"/>
              <a:gd name="connsiteY13" fmla="*/ 1241712 h 1924626"/>
              <a:gd name="connsiteX14" fmla="*/ 736870 w 4382758"/>
              <a:gd name="connsiteY14" fmla="*/ 1084979 h 1924626"/>
              <a:gd name="connsiteX15" fmla="*/ 837333 w 4382758"/>
              <a:gd name="connsiteY15" fmla="*/ 950634 h 1924626"/>
              <a:gd name="connsiteX16" fmla="*/ 448519 w 4382758"/>
              <a:gd name="connsiteY16" fmla="*/ 845460 h 1924626"/>
              <a:gd name="connsiteX0" fmla="*/ 359218 w 4382758"/>
              <a:gd name="connsiteY0" fmla="*/ 797391 h 1921338"/>
              <a:gd name="connsiteX1" fmla="*/ 474179 w 4382758"/>
              <a:gd name="connsiteY1" fmla="*/ 47519 h 1921338"/>
              <a:gd name="connsiteX2" fmla="*/ 1346539 w 4382758"/>
              <a:gd name="connsiteY2" fmla="*/ 100071 h 1921338"/>
              <a:gd name="connsiteX3" fmla="*/ 2071752 w 4382758"/>
              <a:gd name="connsiteY3" fmla="*/ 289257 h 1921338"/>
              <a:gd name="connsiteX4" fmla="*/ 2986152 w 4382758"/>
              <a:gd name="connsiteY4" fmla="*/ 699160 h 1921338"/>
              <a:gd name="connsiteX5" fmla="*/ 4194842 w 4382758"/>
              <a:gd name="connsiteY5" fmla="*/ 993450 h 1921338"/>
              <a:gd name="connsiteX6" fmla="*/ 4352497 w 4382758"/>
              <a:gd name="connsiteY6" fmla="*/ 982940 h 1921338"/>
              <a:gd name="connsiteX7" fmla="*/ 4236883 w 4382758"/>
              <a:gd name="connsiteY7" fmla="*/ 1561009 h 1921338"/>
              <a:gd name="connsiteX8" fmla="*/ 2986152 w 4382758"/>
              <a:gd name="connsiteY8" fmla="*/ 1855298 h 1921338"/>
              <a:gd name="connsiteX9" fmla="*/ 1924607 w 4382758"/>
              <a:gd name="connsiteY9" fmla="*/ 1907850 h 1921338"/>
              <a:gd name="connsiteX10" fmla="*/ 642345 w 4382758"/>
              <a:gd name="connsiteY10" fmla="*/ 1666112 h 1921338"/>
              <a:gd name="connsiteX11" fmla="*/ 11724 w 4382758"/>
              <a:gd name="connsiteY11" fmla="*/ 1361312 h 1921338"/>
              <a:gd name="connsiteX12" fmla="*/ 256872 w 4382758"/>
              <a:gd name="connsiteY12" fmla="*/ 1462330 h 1921338"/>
              <a:gd name="connsiteX13" fmla="*/ 468963 w 4382758"/>
              <a:gd name="connsiteY13" fmla="*/ 1238424 h 1921338"/>
              <a:gd name="connsiteX14" fmla="*/ 736870 w 4382758"/>
              <a:gd name="connsiteY14" fmla="*/ 1081691 h 1921338"/>
              <a:gd name="connsiteX15" fmla="*/ 837333 w 4382758"/>
              <a:gd name="connsiteY15" fmla="*/ 947346 h 1921338"/>
              <a:gd name="connsiteX16" fmla="*/ 359218 w 4382758"/>
              <a:gd name="connsiteY16" fmla="*/ 797391 h 1921338"/>
              <a:gd name="connsiteX0" fmla="*/ 359218 w 4382758"/>
              <a:gd name="connsiteY0" fmla="*/ 797391 h 1921338"/>
              <a:gd name="connsiteX1" fmla="*/ 474179 w 4382758"/>
              <a:gd name="connsiteY1" fmla="*/ 47519 h 1921338"/>
              <a:gd name="connsiteX2" fmla="*/ 1346539 w 4382758"/>
              <a:gd name="connsiteY2" fmla="*/ 100071 h 1921338"/>
              <a:gd name="connsiteX3" fmla="*/ 2071752 w 4382758"/>
              <a:gd name="connsiteY3" fmla="*/ 289257 h 1921338"/>
              <a:gd name="connsiteX4" fmla="*/ 2986152 w 4382758"/>
              <a:gd name="connsiteY4" fmla="*/ 699160 h 1921338"/>
              <a:gd name="connsiteX5" fmla="*/ 4194842 w 4382758"/>
              <a:gd name="connsiteY5" fmla="*/ 993450 h 1921338"/>
              <a:gd name="connsiteX6" fmla="*/ 4352497 w 4382758"/>
              <a:gd name="connsiteY6" fmla="*/ 982940 h 1921338"/>
              <a:gd name="connsiteX7" fmla="*/ 4236883 w 4382758"/>
              <a:gd name="connsiteY7" fmla="*/ 1561009 h 1921338"/>
              <a:gd name="connsiteX8" fmla="*/ 2986152 w 4382758"/>
              <a:gd name="connsiteY8" fmla="*/ 1855298 h 1921338"/>
              <a:gd name="connsiteX9" fmla="*/ 1924607 w 4382758"/>
              <a:gd name="connsiteY9" fmla="*/ 1907850 h 1921338"/>
              <a:gd name="connsiteX10" fmla="*/ 642345 w 4382758"/>
              <a:gd name="connsiteY10" fmla="*/ 1666112 h 1921338"/>
              <a:gd name="connsiteX11" fmla="*/ 11724 w 4382758"/>
              <a:gd name="connsiteY11" fmla="*/ 1361312 h 1921338"/>
              <a:gd name="connsiteX12" fmla="*/ 256872 w 4382758"/>
              <a:gd name="connsiteY12" fmla="*/ 1462330 h 1921338"/>
              <a:gd name="connsiteX13" fmla="*/ 468963 w 4382758"/>
              <a:gd name="connsiteY13" fmla="*/ 1238424 h 1921338"/>
              <a:gd name="connsiteX14" fmla="*/ 736870 w 4382758"/>
              <a:gd name="connsiteY14" fmla="*/ 1081691 h 1921338"/>
              <a:gd name="connsiteX15" fmla="*/ 837333 w 4382758"/>
              <a:gd name="connsiteY15" fmla="*/ 947346 h 1921338"/>
              <a:gd name="connsiteX16" fmla="*/ 359218 w 4382758"/>
              <a:gd name="connsiteY16" fmla="*/ 797391 h 1921338"/>
              <a:gd name="connsiteX0" fmla="*/ 359218 w 4382758"/>
              <a:gd name="connsiteY0" fmla="*/ 797391 h 1921338"/>
              <a:gd name="connsiteX1" fmla="*/ 474179 w 4382758"/>
              <a:gd name="connsiteY1" fmla="*/ 47519 h 1921338"/>
              <a:gd name="connsiteX2" fmla="*/ 1346539 w 4382758"/>
              <a:gd name="connsiteY2" fmla="*/ 100071 h 1921338"/>
              <a:gd name="connsiteX3" fmla="*/ 2071752 w 4382758"/>
              <a:gd name="connsiteY3" fmla="*/ 289257 h 1921338"/>
              <a:gd name="connsiteX4" fmla="*/ 2986152 w 4382758"/>
              <a:gd name="connsiteY4" fmla="*/ 699160 h 1921338"/>
              <a:gd name="connsiteX5" fmla="*/ 4194842 w 4382758"/>
              <a:gd name="connsiteY5" fmla="*/ 993450 h 1921338"/>
              <a:gd name="connsiteX6" fmla="*/ 4352497 w 4382758"/>
              <a:gd name="connsiteY6" fmla="*/ 982940 h 1921338"/>
              <a:gd name="connsiteX7" fmla="*/ 4236883 w 4382758"/>
              <a:gd name="connsiteY7" fmla="*/ 1561009 h 1921338"/>
              <a:gd name="connsiteX8" fmla="*/ 2986152 w 4382758"/>
              <a:gd name="connsiteY8" fmla="*/ 1855298 h 1921338"/>
              <a:gd name="connsiteX9" fmla="*/ 1924607 w 4382758"/>
              <a:gd name="connsiteY9" fmla="*/ 1907850 h 1921338"/>
              <a:gd name="connsiteX10" fmla="*/ 642345 w 4382758"/>
              <a:gd name="connsiteY10" fmla="*/ 1666112 h 1921338"/>
              <a:gd name="connsiteX11" fmla="*/ 11724 w 4382758"/>
              <a:gd name="connsiteY11" fmla="*/ 1361312 h 1921338"/>
              <a:gd name="connsiteX12" fmla="*/ 256872 w 4382758"/>
              <a:gd name="connsiteY12" fmla="*/ 1462330 h 1921338"/>
              <a:gd name="connsiteX13" fmla="*/ 468963 w 4382758"/>
              <a:gd name="connsiteY13" fmla="*/ 1238424 h 1921338"/>
              <a:gd name="connsiteX14" fmla="*/ 736870 w 4382758"/>
              <a:gd name="connsiteY14" fmla="*/ 1081691 h 1921338"/>
              <a:gd name="connsiteX15" fmla="*/ 781519 w 4382758"/>
              <a:gd name="connsiteY15" fmla="*/ 969736 h 1921338"/>
              <a:gd name="connsiteX16" fmla="*/ 359218 w 4382758"/>
              <a:gd name="connsiteY16" fmla="*/ 797391 h 1921338"/>
              <a:gd name="connsiteX0" fmla="*/ 359218 w 4382758"/>
              <a:gd name="connsiteY0" fmla="*/ 797391 h 1921338"/>
              <a:gd name="connsiteX1" fmla="*/ 474179 w 4382758"/>
              <a:gd name="connsiteY1" fmla="*/ 47519 h 1921338"/>
              <a:gd name="connsiteX2" fmla="*/ 1346539 w 4382758"/>
              <a:gd name="connsiteY2" fmla="*/ 100071 h 1921338"/>
              <a:gd name="connsiteX3" fmla="*/ 2071752 w 4382758"/>
              <a:gd name="connsiteY3" fmla="*/ 289257 h 1921338"/>
              <a:gd name="connsiteX4" fmla="*/ 2986152 w 4382758"/>
              <a:gd name="connsiteY4" fmla="*/ 699160 h 1921338"/>
              <a:gd name="connsiteX5" fmla="*/ 4194842 w 4382758"/>
              <a:gd name="connsiteY5" fmla="*/ 993450 h 1921338"/>
              <a:gd name="connsiteX6" fmla="*/ 4352497 w 4382758"/>
              <a:gd name="connsiteY6" fmla="*/ 982940 h 1921338"/>
              <a:gd name="connsiteX7" fmla="*/ 4236883 w 4382758"/>
              <a:gd name="connsiteY7" fmla="*/ 1561009 h 1921338"/>
              <a:gd name="connsiteX8" fmla="*/ 2986152 w 4382758"/>
              <a:gd name="connsiteY8" fmla="*/ 1855298 h 1921338"/>
              <a:gd name="connsiteX9" fmla="*/ 1924607 w 4382758"/>
              <a:gd name="connsiteY9" fmla="*/ 1907850 h 1921338"/>
              <a:gd name="connsiteX10" fmla="*/ 642345 w 4382758"/>
              <a:gd name="connsiteY10" fmla="*/ 1666112 h 1921338"/>
              <a:gd name="connsiteX11" fmla="*/ 11724 w 4382758"/>
              <a:gd name="connsiteY11" fmla="*/ 1361312 h 1921338"/>
              <a:gd name="connsiteX12" fmla="*/ 256872 w 4382758"/>
              <a:gd name="connsiteY12" fmla="*/ 1462330 h 1921338"/>
              <a:gd name="connsiteX13" fmla="*/ 468963 w 4382758"/>
              <a:gd name="connsiteY13" fmla="*/ 1238424 h 1921338"/>
              <a:gd name="connsiteX14" fmla="*/ 736870 w 4382758"/>
              <a:gd name="connsiteY14" fmla="*/ 1081691 h 1921338"/>
              <a:gd name="connsiteX15" fmla="*/ 781519 w 4382758"/>
              <a:gd name="connsiteY15" fmla="*/ 969736 h 1921338"/>
              <a:gd name="connsiteX16" fmla="*/ 359218 w 4382758"/>
              <a:gd name="connsiteY16" fmla="*/ 797391 h 1921338"/>
              <a:gd name="connsiteX0" fmla="*/ 359218 w 4382758"/>
              <a:gd name="connsiteY0" fmla="*/ 797391 h 1921338"/>
              <a:gd name="connsiteX1" fmla="*/ 474179 w 4382758"/>
              <a:gd name="connsiteY1" fmla="*/ 47519 h 1921338"/>
              <a:gd name="connsiteX2" fmla="*/ 1346539 w 4382758"/>
              <a:gd name="connsiteY2" fmla="*/ 100071 h 1921338"/>
              <a:gd name="connsiteX3" fmla="*/ 2071752 w 4382758"/>
              <a:gd name="connsiteY3" fmla="*/ 289257 h 1921338"/>
              <a:gd name="connsiteX4" fmla="*/ 2986152 w 4382758"/>
              <a:gd name="connsiteY4" fmla="*/ 699160 h 1921338"/>
              <a:gd name="connsiteX5" fmla="*/ 4194842 w 4382758"/>
              <a:gd name="connsiteY5" fmla="*/ 993450 h 1921338"/>
              <a:gd name="connsiteX6" fmla="*/ 4352497 w 4382758"/>
              <a:gd name="connsiteY6" fmla="*/ 982940 h 1921338"/>
              <a:gd name="connsiteX7" fmla="*/ 4236883 w 4382758"/>
              <a:gd name="connsiteY7" fmla="*/ 1561009 h 1921338"/>
              <a:gd name="connsiteX8" fmla="*/ 2986152 w 4382758"/>
              <a:gd name="connsiteY8" fmla="*/ 1855298 h 1921338"/>
              <a:gd name="connsiteX9" fmla="*/ 1924607 w 4382758"/>
              <a:gd name="connsiteY9" fmla="*/ 1907850 h 1921338"/>
              <a:gd name="connsiteX10" fmla="*/ 642345 w 4382758"/>
              <a:gd name="connsiteY10" fmla="*/ 1666112 h 1921338"/>
              <a:gd name="connsiteX11" fmla="*/ 11724 w 4382758"/>
              <a:gd name="connsiteY11" fmla="*/ 1361312 h 1921338"/>
              <a:gd name="connsiteX12" fmla="*/ 256872 w 4382758"/>
              <a:gd name="connsiteY12" fmla="*/ 1462330 h 1921338"/>
              <a:gd name="connsiteX13" fmla="*/ 468963 w 4382758"/>
              <a:gd name="connsiteY13" fmla="*/ 1238424 h 1921338"/>
              <a:gd name="connsiteX14" fmla="*/ 636405 w 4382758"/>
              <a:gd name="connsiteY14" fmla="*/ 1092886 h 1921338"/>
              <a:gd name="connsiteX15" fmla="*/ 781519 w 4382758"/>
              <a:gd name="connsiteY15" fmla="*/ 969736 h 1921338"/>
              <a:gd name="connsiteX16" fmla="*/ 359218 w 4382758"/>
              <a:gd name="connsiteY16" fmla="*/ 797391 h 1921338"/>
              <a:gd name="connsiteX0" fmla="*/ 359218 w 4382758"/>
              <a:gd name="connsiteY0" fmla="*/ 797391 h 1921338"/>
              <a:gd name="connsiteX1" fmla="*/ 474179 w 4382758"/>
              <a:gd name="connsiteY1" fmla="*/ 47519 h 1921338"/>
              <a:gd name="connsiteX2" fmla="*/ 1346539 w 4382758"/>
              <a:gd name="connsiteY2" fmla="*/ 100071 h 1921338"/>
              <a:gd name="connsiteX3" fmla="*/ 2071752 w 4382758"/>
              <a:gd name="connsiteY3" fmla="*/ 289257 h 1921338"/>
              <a:gd name="connsiteX4" fmla="*/ 2986152 w 4382758"/>
              <a:gd name="connsiteY4" fmla="*/ 699160 h 1921338"/>
              <a:gd name="connsiteX5" fmla="*/ 4194842 w 4382758"/>
              <a:gd name="connsiteY5" fmla="*/ 993450 h 1921338"/>
              <a:gd name="connsiteX6" fmla="*/ 4352497 w 4382758"/>
              <a:gd name="connsiteY6" fmla="*/ 982940 h 1921338"/>
              <a:gd name="connsiteX7" fmla="*/ 4236883 w 4382758"/>
              <a:gd name="connsiteY7" fmla="*/ 1561009 h 1921338"/>
              <a:gd name="connsiteX8" fmla="*/ 2986152 w 4382758"/>
              <a:gd name="connsiteY8" fmla="*/ 1855298 h 1921338"/>
              <a:gd name="connsiteX9" fmla="*/ 1924607 w 4382758"/>
              <a:gd name="connsiteY9" fmla="*/ 1907850 h 1921338"/>
              <a:gd name="connsiteX10" fmla="*/ 642345 w 4382758"/>
              <a:gd name="connsiteY10" fmla="*/ 1666112 h 1921338"/>
              <a:gd name="connsiteX11" fmla="*/ 11724 w 4382758"/>
              <a:gd name="connsiteY11" fmla="*/ 1361312 h 1921338"/>
              <a:gd name="connsiteX12" fmla="*/ 256872 w 4382758"/>
              <a:gd name="connsiteY12" fmla="*/ 1462330 h 1921338"/>
              <a:gd name="connsiteX13" fmla="*/ 457799 w 4382758"/>
              <a:gd name="connsiteY13" fmla="*/ 1272010 h 1921338"/>
              <a:gd name="connsiteX14" fmla="*/ 636405 w 4382758"/>
              <a:gd name="connsiteY14" fmla="*/ 1092886 h 1921338"/>
              <a:gd name="connsiteX15" fmla="*/ 781519 w 4382758"/>
              <a:gd name="connsiteY15" fmla="*/ 969736 h 1921338"/>
              <a:gd name="connsiteX16" fmla="*/ 359218 w 4382758"/>
              <a:gd name="connsiteY16" fmla="*/ 797391 h 1921338"/>
              <a:gd name="connsiteX0" fmla="*/ 355162 w 4378702"/>
              <a:gd name="connsiteY0" fmla="*/ 797391 h 1921338"/>
              <a:gd name="connsiteX1" fmla="*/ 470123 w 4378702"/>
              <a:gd name="connsiteY1" fmla="*/ 47519 h 1921338"/>
              <a:gd name="connsiteX2" fmla="*/ 1342483 w 4378702"/>
              <a:gd name="connsiteY2" fmla="*/ 100071 h 1921338"/>
              <a:gd name="connsiteX3" fmla="*/ 2067696 w 4378702"/>
              <a:gd name="connsiteY3" fmla="*/ 289257 h 1921338"/>
              <a:gd name="connsiteX4" fmla="*/ 2982096 w 4378702"/>
              <a:gd name="connsiteY4" fmla="*/ 699160 h 1921338"/>
              <a:gd name="connsiteX5" fmla="*/ 4190786 w 4378702"/>
              <a:gd name="connsiteY5" fmla="*/ 993450 h 1921338"/>
              <a:gd name="connsiteX6" fmla="*/ 4348441 w 4378702"/>
              <a:gd name="connsiteY6" fmla="*/ 982940 h 1921338"/>
              <a:gd name="connsiteX7" fmla="*/ 4232827 w 4378702"/>
              <a:gd name="connsiteY7" fmla="*/ 1561009 h 1921338"/>
              <a:gd name="connsiteX8" fmla="*/ 2982096 w 4378702"/>
              <a:gd name="connsiteY8" fmla="*/ 1855298 h 1921338"/>
              <a:gd name="connsiteX9" fmla="*/ 1920551 w 4378702"/>
              <a:gd name="connsiteY9" fmla="*/ 1907850 h 1921338"/>
              <a:gd name="connsiteX10" fmla="*/ 548987 w 4378702"/>
              <a:gd name="connsiteY10" fmla="*/ 1666113 h 1921338"/>
              <a:gd name="connsiteX11" fmla="*/ 7668 w 4378702"/>
              <a:gd name="connsiteY11" fmla="*/ 1361312 h 1921338"/>
              <a:gd name="connsiteX12" fmla="*/ 252816 w 4378702"/>
              <a:gd name="connsiteY12" fmla="*/ 1462330 h 1921338"/>
              <a:gd name="connsiteX13" fmla="*/ 453743 w 4378702"/>
              <a:gd name="connsiteY13" fmla="*/ 1272010 h 1921338"/>
              <a:gd name="connsiteX14" fmla="*/ 632349 w 4378702"/>
              <a:gd name="connsiteY14" fmla="*/ 1092886 h 1921338"/>
              <a:gd name="connsiteX15" fmla="*/ 777463 w 4378702"/>
              <a:gd name="connsiteY15" fmla="*/ 969736 h 1921338"/>
              <a:gd name="connsiteX16" fmla="*/ 355162 w 4378702"/>
              <a:gd name="connsiteY16" fmla="*/ 797391 h 1921338"/>
              <a:gd name="connsiteX0" fmla="*/ 355162 w 4377346"/>
              <a:gd name="connsiteY0" fmla="*/ 797391 h 1954602"/>
              <a:gd name="connsiteX1" fmla="*/ 470123 w 4377346"/>
              <a:gd name="connsiteY1" fmla="*/ 47519 h 1954602"/>
              <a:gd name="connsiteX2" fmla="*/ 1342483 w 4377346"/>
              <a:gd name="connsiteY2" fmla="*/ 100071 h 1954602"/>
              <a:gd name="connsiteX3" fmla="*/ 2067696 w 4377346"/>
              <a:gd name="connsiteY3" fmla="*/ 289257 h 1954602"/>
              <a:gd name="connsiteX4" fmla="*/ 2982096 w 4377346"/>
              <a:gd name="connsiteY4" fmla="*/ 699160 h 1954602"/>
              <a:gd name="connsiteX5" fmla="*/ 4190786 w 4377346"/>
              <a:gd name="connsiteY5" fmla="*/ 993450 h 1954602"/>
              <a:gd name="connsiteX6" fmla="*/ 4348441 w 4377346"/>
              <a:gd name="connsiteY6" fmla="*/ 982940 h 1954602"/>
              <a:gd name="connsiteX7" fmla="*/ 4232827 w 4377346"/>
              <a:gd name="connsiteY7" fmla="*/ 1561009 h 1954602"/>
              <a:gd name="connsiteX8" fmla="*/ 3004422 w 4377346"/>
              <a:gd name="connsiteY8" fmla="*/ 1922470 h 1954602"/>
              <a:gd name="connsiteX9" fmla="*/ 1920551 w 4377346"/>
              <a:gd name="connsiteY9" fmla="*/ 1907850 h 1954602"/>
              <a:gd name="connsiteX10" fmla="*/ 548987 w 4377346"/>
              <a:gd name="connsiteY10" fmla="*/ 1666113 h 1954602"/>
              <a:gd name="connsiteX11" fmla="*/ 7668 w 4377346"/>
              <a:gd name="connsiteY11" fmla="*/ 1361312 h 1954602"/>
              <a:gd name="connsiteX12" fmla="*/ 252816 w 4377346"/>
              <a:gd name="connsiteY12" fmla="*/ 1462330 h 1954602"/>
              <a:gd name="connsiteX13" fmla="*/ 453743 w 4377346"/>
              <a:gd name="connsiteY13" fmla="*/ 1272010 h 1954602"/>
              <a:gd name="connsiteX14" fmla="*/ 632349 w 4377346"/>
              <a:gd name="connsiteY14" fmla="*/ 1092886 h 1954602"/>
              <a:gd name="connsiteX15" fmla="*/ 777463 w 4377346"/>
              <a:gd name="connsiteY15" fmla="*/ 969736 h 1954602"/>
              <a:gd name="connsiteX16" fmla="*/ 355162 w 4377346"/>
              <a:gd name="connsiteY16" fmla="*/ 797391 h 1954602"/>
              <a:gd name="connsiteX0" fmla="*/ 355162 w 4379515"/>
              <a:gd name="connsiteY0" fmla="*/ 797391 h 1954602"/>
              <a:gd name="connsiteX1" fmla="*/ 470123 w 4379515"/>
              <a:gd name="connsiteY1" fmla="*/ 47519 h 1954602"/>
              <a:gd name="connsiteX2" fmla="*/ 1342483 w 4379515"/>
              <a:gd name="connsiteY2" fmla="*/ 100071 h 1954602"/>
              <a:gd name="connsiteX3" fmla="*/ 2067696 w 4379515"/>
              <a:gd name="connsiteY3" fmla="*/ 289257 h 1954602"/>
              <a:gd name="connsiteX4" fmla="*/ 2982096 w 4379515"/>
              <a:gd name="connsiteY4" fmla="*/ 699160 h 1954602"/>
              <a:gd name="connsiteX5" fmla="*/ 4157298 w 4379515"/>
              <a:gd name="connsiteY5" fmla="*/ 1038232 h 1954602"/>
              <a:gd name="connsiteX6" fmla="*/ 4348441 w 4379515"/>
              <a:gd name="connsiteY6" fmla="*/ 982940 h 1954602"/>
              <a:gd name="connsiteX7" fmla="*/ 4232827 w 4379515"/>
              <a:gd name="connsiteY7" fmla="*/ 1561009 h 1954602"/>
              <a:gd name="connsiteX8" fmla="*/ 3004422 w 4379515"/>
              <a:gd name="connsiteY8" fmla="*/ 1922470 h 1954602"/>
              <a:gd name="connsiteX9" fmla="*/ 1920551 w 4379515"/>
              <a:gd name="connsiteY9" fmla="*/ 1907850 h 1954602"/>
              <a:gd name="connsiteX10" fmla="*/ 548987 w 4379515"/>
              <a:gd name="connsiteY10" fmla="*/ 1666113 h 1954602"/>
              <a:gd name="connsiteX11" fmla="*/ 7668 w 4379515"/>
              <a:gd name="connsiteY11" fmla="*/ 1361312 h 1954602"/>
              <a:gd name="connsiteX12" fmla="*/ 252816 w 4379515"/>
              <a:gd name="connsiteY12" fmla="*/ 1462330 h 1954602"/>
              <a:gd name="connsiteX13" fmla="*/ 453743 w 4379515"/>
              <a:gd name="connsiteY13" fmla="*/ 1272010 h 1954602"/>
              <a:gd name="connsiteX14" fmla="*/ 632349 w 4379515"/>
              <a:gd name="connsiteY14" fmla="*/ 1092886 h 1954602"/>
              <a:gd name="connsiteX15" fmla="*/ 777463 w 4379515"/>
              <a:gd name="connsiteY15" fmla="*/ 969736 h 1954602"/>
              <a:gd name="connsiteX16" fmla="*/ 355162 w 4379515"/>
              <a:gd name="connsiteY16" fmla="*/ 797391 h 1954602"/>
              <a:gd name="connsiteX0" fmla="*/ 355162 w 4379515"/>
              <a:gd name="connsiteY0" fmla="*/ 797391 h 1954602"/>
              <a:gd name="connsiteX1" fmla="*/ 470123 w 4379515"/>
              <a:gd name="connsiteY1" fmla="*/ 47519 h 1954602"/>
              <a:gd name="connsiteX2" fmla="*/ 1342483 w 4379515"/>
              <a:gd name="connsiteY2" fmla="*/ 100071 h 1954602"/>
              <a:gd name="connsiteX3" fmla="*/ 2067696 w 4379515"/>
              <a:gd name="connsiteY3" fmla="*/ 289257 h 1954602"/>
              <a:gd name="connsiteX4" fmla="*/ 2892793 w 4379515"/>
              <a:gd name="connsiteY4" fmla="*/ 631988 h 1954602"/>
              <a:gd name="connsiteX5" fmla="*/ 4157298 w 4379515"/>
              <a:gd name="connsiteY5" fmla="*/ 1038232 h 1954602"/>
              <a:gd name="connsiteX6" fmla="*/ 4348441 w 4379515"/>
              <a:gd name="connsiteY6" fmla="*/ 982940 h 1954602"/>
              <a:gd name="connsiteX7" fmla="*/ 4232827 w 4379515"/>
              <a:gd name="connsiteY7" fmla="*/ 1561009 h 1954602"/>
              <a:gd name="connsiteX8" fmla="*/ 3004422 w 4379515"/>
              <a:gd name="connsiteY8" fmla="*/ 1922470 h 1954602"/>
              <a:gd name="connsiteX9" fmla="*/ 1920551 w 4379515"/>
              <a:gd name="connsiteY9" fmla="*/ 1907850 h 1954602"/>
              <a:gd name="connsiteX10" fmla="*/ 548987 w 4379515"/>
              <a:gd name="connsiteY10" fmla="*/ 1666113 h 1954602"/>
              <a:gd name="connsiteX11" fmla="*/ 7668 w 4379515"/>
              <a:gd name="connsiteY11" fmla="*/ 1361312 h 1954602"/>
              <a:gd name="connsiteX12" fmla="*/ 252816 w 4379515"/>
              <a:gd name="connsiteY12" fmla="*/ 1462330 h 1954602"/>
              <a:gd name="connsiteX13" fmla="*/ 453743 w 4379515"/>
              <a:gd name="connsiteY13" fmla="*/ 1272010 h 1954602"/>
              <a:gd name="connsiteX14" fmla="*/ 632349 w 4379515"/>
              <a:gd name="connsiteY14" fmla="*/ 1092886 h 1954602"/>
              <a:gd name="connsiteX15" fmla="*/ 777463 w 4379515"/>
              <a:gd name="connsiteY15" fmla="*/ 969736 h 1954602"/>
              <a:gd name="connsiteX16" fmla="*/ 355162 w 4379515"/>
              <a:gd name="connsiteY16" fmla="*/ 797391 h 19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79515" h="1954602">
                <a:moveTo>
                  <a:pt x="355162" y="797391"/>
                </a:moveTo>
                <a:cubicBezTo>
                  <a:pt x="348589" y="800423"/>
                  <a:pt x="305570" y="163739"/>
                  <a:pt x="470123" y="47519"/>
                </a:cubicBezTo>
                <a:cubicBezTo>
                  <a:pt x="634676" y="-68701"/>
                  <a:pt x="1076221" y="59781"/>
                  <a:pt x="1342483" y="100071"/>
                </a:cubicBezTo>
                <a:cubicBezTo>
                  <a:pt x="1608745" y="140361"/>
                  <a:pt x="1809311" y="200604"/>
                  <a:pt x="2067696" y="289257"/>
                </a:cubicBezTo>
                <a:cubicBezTo>
                  <a:pt x="2326081" y="377910"/>
                  <a:pt x="2544526" y="507159"/>
                  <a:pt x="2892793" y="631988"/>
                </a:cubicBezTo>
                <a:cubicBezTo>
                  <a:pt x="3241060" y="756817"/>
                  <a:pt x="3914690" y="979740"/>
                  <a:pt x="4157298" y="1038232"/>
                </a:cubicBezTo>
                <a:cubicBezTo>
                  <a:pt x="4399906" y="1096724"/>
                  <a:pt x="4335853" y="895811"/>
                  <a:pt x="4348441" y="982940"/>
                </a:cubicBezTo>
                <a:cubicBezTo>
                  <a:pt x="4361029" y="1070069"/>
                  <a:pt x="4456830" y="1404421"/>
                  <a:pt x="4232827" y="1561009"/>
                </a:cubicBezTo>
                <a:cubicBezTo>
                  <a:pt x="4008824" y="1717597"/>
                  <a:pt x="3389801" y="1864663"/>
                  <a:pt x="3004422" y="1922470"/>
                </a:cubicBezTo>
                <a:cubicBezTo>
                  <a:pt x="2619043" y="1980277"/>
                  <a:pt x="2329790" y="1950576"/>
                  <a:pt x="1920551" y="1907850"/>
                </a:cubicBezTo>
                <a:cubicBezTo>
                  <a:pt x="1511312" y="1865124"/>
                  <a:pt x="867801" y="1757203"/>
                  <a:pt x="548987" y="1666113"/>
                </a:cubicBezTo>
                <a:cubicBezTo>
                  <a:pt x="230173" y="1575023"/>
                  <a:pt x="57030" y="1395276"/>
                  <a:pt x="7668" y="1361312"/>
                </a:cubicBezTo>
                <a:cubicBezTo>
                  <a:pt x="-41694" y="1327348"/>
                  <a:pt x="159865" y="1516397"/>
                  <a:pt x="252816" y="1462330"/>
                </a:cubicBezTo>
                <a:cubicBezTo>
                  <a:pt x="345767" y="1408263"/>
                  <a:pt x="392348" y="1337316"/>
                  <a:pt x="453743" y="1272010"/>
                </a:cubicBezTo>
                <a:cubicBezTo>
                  <a:pt x="515138" y="1206704"/>
                  <a:pt x="578396" y="1158192"/>
                  <a:pt x="632349" y="1092886"/>
                </a:cubicBezTo>
                <a:cubicBezTo>
                  <a:pt x="686302" y="1027580"/>
                  <a:pt x="806917" y="1007790"/>
                  <a:pt x="777463" y="969736"/>
                </a:cubicBezTo>
                <a:cubicBezTo>
                  <a:pt x="805683" y="901828"/>
                  <a:pt x="361735" y="794359"/>
                  <a:pt x="355162" y="797391"/>
                </a:cubicBezTo>
                <a:close/>
              </a:path>
            </a:pathLst>
          </a:custGeom>
          <a:solidFill>
            <a:srgbClr val="F5EFD5"/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2E2B4E38-41C1-3A43-A9E7-55EC2568C79A}"/>
              </a:ext>
            </a:extLst>
          </p:cNvPr>
          <p:cNvSpPr/>
          <p:nvPr/>
        </p:nvSpPr>
        <p:spPr>
          <a:xfrm>
            <a:off x="11597855" y="6930262"/>
            <a:ext cx="4121152" cy="799999"/>
          </a:xfrm>
          <a:custGeom>
            <a:avLst/>
            <a:gdLst>
              <a:gd name="connsiteX0" fmla="*/ 137388 w 4121152"/>
              <a:gd name="connsiteY0" fmla="*/ 2549 h 799999"/>
              <a:gd name="connsiteX1" fmla="*/ 1183763 w 4121152"/>
              <a:gd name="connsiteY1" fmla="*/ 257072 h 799999"/>
              <a:gd name="connsiteX2" fmla="*/ 2041602 w 4121152"/>
              <a:gd name="connsiteY2" fmla="*/ 549303 h 799999"/>
              <a:gd name="connsiteX3" fmla="*/ 3135111 w 4121152"/>
              <a:gd name="connsiteY3" fmla="*/ 652998 h 799999"/>
              <a:gd name="connsiteX4" fmla="*/ 4002377 w 4121152"/>
              <a:gd name="connsiteY4" fmla="*/ 709559 h 799999"/>
              <a:gd name="connsiteX5" fmla="*/ 4021231 w 4121152"/>
              <a:gd name="connsiteY5" fmla="*/ 794400 h 799999"/>
              <a:gd name="connsiteX6" fmla="*/ 3144538 w 4121152"/>
              <a:gd name="connsiteY6" fmla="*/ 784973 h 799999"/>
              <a:gd name="connsiteX7" fmla="*/ 2117017 w 4121152"/>
              <a:gd name="connsiteY7" fmla="*/ 728412 h 799999"/>
              <a:gd name="connsiteX8" fmla="*/ 1174336 w 4121152"/>
              <a:gd name="connsiteY8" fmla="*/ 426755 h 799999"/>
              <a:gd name="connsiteX9" fmla="*/ 127961 w 4121152"/>
              <a:gd name="connsiteY9" fmla="*/ 143951 h 799999"/>
              <a:gd name="connsiteX10" fmla="*/ 137388 w 4121152"/>
              <a:gd name="connsiteY10" fmla="*/ 2549 h 79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21152" h="799999">
                <a:moveTo>
                  <a:pt x="137388" y="2549"/>
                </a:moveTo>
                <a:cubicBezTo>
                  <a:pt x="313355" y="21402"/>
                  <a:pt x="866394" y="165946"/>
                  <a:pt x="1183763" y="257072"/>
                </a:cubicBezTo>
                <a:cubicBezTo>
                  <a:pt x="1501132" y="348198"/>
                  <a:pt x="1716377" y="483315"/>
                  <a:pt x="2041602" y="549303"/>
                </a:cubicBezTo>
                <a:cubicBezTo>
                  <a:pt x="2366827" y="615291"/>
                  <a:pt x="2808315" y="626289"/>
                  <a:pt x="3135111" y="652998"/>
                </a:cubicBezTo>
                <a:cubicBezTo>
                  <a:pt x="3461907" y="679707"/>
                  <a:pt x="3854690" y="685992"/>
                  <a:pt x="4002377" y="709559"/>
                </a:cubicBezTo>
                <a:cubicBezTo>
                  <a:pt x="4150064" y="733126"/>
                  <a:pt x="4164204" y="781831"/>
                  <a:pt x="4021231" y="794400"/>
                </a:cubicBezTo>
                <a:cubicBezTo>
                  <a:pt x="3878258" y="806969"/>
                  <a:pt x="3461907" y="795971"/>
                  <a:pt x="3144538" y="784973"/>
                </a:cubicBezTo>
                <a:cubicBezTo>
                  <a:pt x="2827169" y="773975"/>
                  <a:pt x="2445384" y="788115"/>
                  <a:pt x="2117017" y="728412"/>
                </a:cubicBezTo>
                <a:cubicBezTo>
                  <a:pt x="1788650" y="668709"/>
                  <a:pt x="1505845" y="524165"/>
                  <a:pt x="1174336" y="426755"/>
                </a:cubicBezTo>
                <a:cubicBezTo>
                  <a:pt x="842827" y="329345"/>
                  <a:pt x="305499" y="214652"/>
                  <a:pt x="127961" y="143951"/>
                </a:cubicBezTo>
                <a:cubicBezTo>
                  <a:pt x="-49577" y="73250"/>
                  <a:pt x="-38579" y="-16304"/>
                  <a:pt x="137388" y="2549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367D2A6-62B9-4045-8BF8-176E7B3B8FF6}"/>
              </a:ext>
            </a:extLst>
          </p:cNvPr>
          <p:cNvSpPr/>
          <p:nvPr/>
        </p:nvSpPr>
        <p:spPr>
          <a:xfrm rot="1032190" flipH="1" flipV="1">
            <a:off x="12571778" y="7361107"/>
            <a:ext cx="551742" cy="652569"/>
          </a:xfrm>
          <a:custGeom>
            <a:avLst/>
            <a:gdLst>
              <a:gd name="connsiteX0" fmla="*/ 0 w 285647"/>
              <a:gd name="connsiteY0" fmla="*/ 563593 h 563593"/>
              <a:gd name="connsiteX1" fmla="*/ 258792 w 285647"/>
              <a:gd name="connsiteY1" fmla="*/ 465827 h 563593"/>
              <a:gd name="connsiteX2" fmla="*/ 264543 w 285647"/>
              <a:gd name="connsiteY2" fmla="*/ 0 h 563593"/>
              <a:gd name="connsiteX0" fmla="*/ 0 w 404579"/>
              <a:gd name="connsiteY0" fmla="*/ 563593 h 563593"/>
              <a:gd name="connsiteX1" fmla="*/ 396814 w 404579"/>
              <a:gd name="connsiteY1" fmla="*/ 339306 h 563593"/>
              <a:gd name="connsiteX2" fmla="*/ 264543 w 404579"/>
              <a:gd name="connsiteY2" fmla="*/ 0 h 563593"/>
              <a:gd name="connsiteX0" fmla="*/ 0 w 419660"/>
              <a:gd name="connsiteY0" fmla="*/ 563593 h 563593"/>
              <a:gd name="connsiteX1" fmla="*/ 396814 w 419660"/>
              <a:gd name="connsiteY1" fmla="*/ 339306 h 563593"/>
              <a:gd name="connsiteX2" fmla="*/ 264543 w 419660"/>
              <a:gd name="connsiteY2" fmla="*/ 0 h 56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660" h="563593">
                <a:moveTo>
                  <a:pt x="0" y="563593"/>
                </a:moveTo>
                <a:cubicBezTo>
                  <a:pt x="107351" y="561676"/>
                  <a:pt x="352724" y="433238"/>
                  <a:pt x="396814" y="339306"/>
                </a:cubicBezTo>
                <a:cubicBezTo>
                  <a:pt x="440904" y="245374"/>
                  <a:pt x="433236" y="82430"/>
                  <a:pt x="264543" y="0"/>
                </a:cubicBezTo>
              </a:path>
            </a:pathLst>
          </a:custGeom>
          <a:noFill/>
          <a:ln w="158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 Same Side Corner Rectangle 74">
            <a:extLst>
              <a:ext uri="{FF2B5EF4-FFF2-40B4-BE49-F238E27FC236}">
                <a16:creationId xmlns:a16="http://schemas.microsoft.com/office/drawing/2014/main" id="{4046B3C5-A71E-F942-87A7-AE32D46F94A2}"/>
              </a:ext>
            </a:extLst>
          </p:cNvPr>
          <p:cNvSpPr/>
          <p:nvPr/>
        </p:nvSpPr>
        <p:spPr>
          <a:xfrm rot="6177325">
            <a:off x="13267727" y="7360521"/>
            <a:ext cx="48590" cy="2160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7318DAF2-02B7-BC47-89D7-26A6E9528F31}"/>
              </a:ext>
            </a:extLst>
          </p:cNvPr>
          <p:cNvSpPr/>
          <p:nvPr/>
        </p:nvSpPr>
        <p:spPr>
          <a:xfrm rot="1032190" flipH="1" flipV="1">
            <a:off x="12501874" y="7072030"/>
            <a:ext cx="958063" cy="973132"/>
          </a:xfrm>
          <a:custGeom>
            <a:avLst/>
            <a:gdLst>
              <a:gd name="connsiteX0" fmla="*/ 0 w 285647"/>
              <a:gd name="connsiteY0" fmla="*/ 563593 h 563593"/>
              <a:gd name="connsiteX1" fmla="*/ 258792 w 285647"/>
              <a:gd name="connsiteY1" fmla="*/ 465827 h 563593"/>
              <a:gd name="connsiteX2" fmla="*/ 264543 w 285647"/>
              <a:gd name="connsiteY2" fmla="*/ 0 h 563593"/>
              <a:gd name="connsiteX0" fmla="*/ 0 w 404579"/>
              <a:gd name="connsiteY0" fmla="*/ 563593 h 563593"/>
              <a:gd name="connsiteX1" fmla="*/ 396814 w 404579"/>
              <a:gd name="connsiteY1" fmla="*/ 339306 h 563593"/>
              <a:gd name="connsiteX2" fmla="*/ 264543 w 404579"/>
              <a:gd name="connsiteY2" fmla="*/ 0 h 563593"/>
              <a:gd name="connsiteX0" fmla="*/ 0 w 419660"/>
              <a:gd name="connsiteY0" fmla="*/ 563593 h 563593"/>
              <a:gd name="connsiteX1" fmla="*/ 396814 w 419660"/>
              <a:gd name="connsiteY1" fmla="*/ 339306 h 563593"/>
              <a:gd name="connsiteX2" fmla="*/ 264543 w 419660"/>
              <a:gd name="connsiteY2" fmla="*/ 0 h 56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660" h="563593">
                <a:moveTo>
                  <a:pt x="0" y="563593"/>
                </a:moveTo>
                <a:cubicBezTo>
                  <a:pt x="107351" y="561676"/>
                  <a:pt x="352724" y="433238"/>
                  <a:pt x="396814" y="339306"/>
                </a:cubicBezTo>
                <a:cubicBezTo>
                  <a:pt x="440904" y="245374"/>
                  <a:pt x="433236" y="82430"/>
                  <a:pt x="264543" y="0"/>
                </a:cubicBezTo>
              </a:path>
            </a:pathLst>
          </a:custGeom>
          <a:noFill/>
          <a:ln w="158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an 65">
            <a:extLst>
              <a:ext uri="{FF2B5EF4-FFF2-40B4-BE49-F238E27FC236}">
                <a16:creationId xmlns:a16="http://schemas.microsoft.com/office/drawing/2014/main" id="{7F0BC41A-BBCC-5446-8D44-CDEE19918F10}"/>
              </a:ext>
            </a:extLst>
          </p:cNvPr>
          <p:cNvSpPr/>
          <p:nvPr/>
        </p:nvSpPr>
        <p:spPr>
          <a:xfrm rot="6278054">
            <a:off x="12825988" y="7755798"/>
            <a:ext cx="162910" cy="578069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ound Same Side Corner Rectangle 70">
            <a:extLst>
              <a:ext uri="{FF2B5EF4-FFF2-40B4-BE49-F238E27FC236}">
                <a16:creationId xmlns:a16="http://schemas.microsoft.com/office/drawing/2014/main" id="{645C3CAA-FB45-AD42-B142-1FB1A3331AEF}"/>
              </a:ext>
            </a:extLst>
          </p:cNvPr>
          <p:cNvSpPr/>
          <p:nvPr/>
        </p:nvSpPr>
        <p:spPr>
          <a:xfrm rot="5631716">
            <a:off x="13533062" y="7120997"/>
            <a:ext cx="48590" cy="2160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169">
            <a:extLst>
              <a:ext uri="{FF2B5EF4-FFF2-40B4-BE49-F238E27FC236}">
                <a16:creationId xmlns:a16="http://schemas.microsoft.com/office/drawing/2014/main" id="{3B1A0E74-47A8-D04B-BDFE-60429F0BF862}"/>
              </a:ext>
            </a:extLst>
          </p:cNvPr>
          <p:cNvSpPr/>
          <p:nvPr/>
        </p:nvSpPr>
        <p:spPr>
          <a:xfrm>
            <a:off x="2676872" y="14421356"/>
            <a:ext cx="2507538" cy="2403178"/>
          </a:xfrm>
          <a:custGeom>
            <a:avLst/>
            <a:gdLst>
              <a:gd name="connsiteX0" fmla="*/ 0 w 14081760"/>
              <a:gd name="connsiteY0" fmla="*/ 0 h 5926516"/>
              <a:gd name="connsiteX1" fmla="*/ 804672 w 14081760"/>
              <a:gd name="connsiteY1" fmla="*/ 3438144 h 5926516"/>
              <a:gd name="connsiteX2" fmla="*/ 252374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52374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5395125"/>
              <a:gd name="connsiteY0" fmla="*/ 0 h 5946028"/>
              <a:gd name="connsiteX1" fmla="*/ 1935157 w 15395125"/>
              <a:gd name="connsiteY1" fmla="*/ 3530808 h 5946028"/>
              <a:gd name="connsiteX2" fmla="*/ 3471349 w 15395125"/>
              <a:gd name="connsiteY2" fmla="*/ 4920696 h 5946028"/>
              <a:gd name="connsiteX3" fmla="*/ 9689269 w 15395125"/>
              <a:gd name="connsiteY3" fmla="*/ 5798520 h 5946028"/>
              <a:gd name="connsiteX4" fmla="*/ 15395125 w 15395125"/>
              <a:gd name="connsiteY4" fmla="*/ 5944824 h 5946028"/>
              <a:gd name="connsiteX5" fmla="*/ 15395125 w 15395125"/>
              <a:gd name="connsiteY5" fmla="*/ 5944824 h 5946028"/>
              <a:gd name="connsiteX0" fmla="*/ 0 w 15395125"/>
              <a:gd name="connsiteY0" fmla="*/ 0 h 5946028"/>
              <a:gd name="connsiteX1" fmla="*/ 1239846 w 15395125"/>
              <a:gd name="connsiteY1" fmla="*/ 1052712 h 5946028"/>
              <a:gd name="connsiteX2" fmla="*/ 3471349 w 15395125"/>
              <a:gd name="connsiteY2" fmla="*/ 4920696 h 5946028"/>
              <a:gd name="connsiteX3" fmla="*/ 9689269 w 15395125"/>
              <a:gd name="connsiteY3" fmla="*/ 5798520 h 5946028"/>
              <a:gd name="connsiteX4" fmla="*/ 15395125 w 15395125"/>
              <a:gd name="connsiteY4" fmla="*/ 5944824 h 5946028"/>
              <a:gd name="connsiteX5" fmla="*/ 15395125 w 15395125"/>
              <a:gd name="connsiteY5" fmla="*/ 5944824 h 5946028"/>
              <a:gd name="connsiteX0" fmla="*/ 0 w 15395125"/>
              <a:gd name="connsiteY0" fmla="*/ 2035 h 5948063"/>
              <a:gd name="connsiteX1" fmla="*/ 1239846 w 15395125"/>
              <a:gd name="connsiteY1" fmla="*/ 1054747 h 5948063"/>
              <a:gd name="connsiteX2" fmla="*/ 3471349 w 15395125"/>
              <a:gd name="connsiteY2" fmla="*/ 4922731 h 5948063"/>
              <a:gd name="connsiteX3" fmla="*/ 9689269 w 15395125"/>
              <a:gd name="connsiteY3" fmla="*/ 5800555 h 5948063"/>
              <a:gd name="connsiteX4" fmla="*/ 15395125 w 15395125"/>
              <a:gd name="connsiteY4" fmla="*/ 5946859 h 5948063"/>
              <a:gd name="connsiteX5" fmla="*/ 15395125 w 15395125"/>
              <a:gd name="connsiteY5" fmla="*/ 5946859 h 5948063"/>
              <a:gd name="connsiteX0" fmla="*/ 0 w 15395125"/>
              <a:gd name="connsiteY0" fmla="*/ 2507 h 5948535"/>
              <a:gd name="connsiteX1" fmla="*/ 1123961 w 15395125"/>
              <a:gd name="connsiteY1" fmla="*/ 996681 h 5948535"/>
              <a:gd name="connsiteX2" fmla="*/ 3471349 w 15395125"/>
              <a:gd name="connsiteY2" fmla="*/ 4923203 h 5948535"/>
              <a:gd name="connsiteX3" fmla="*/ 9689269 w 15395125"/>
              <a:gd name="connsiteY3" fmla="*/ 5801027 h 5948535"/>
              <a:gd name="connsiteX4" fmla="*/ 15395125 w 15395125"/>
              <a:gd name="connsiteY4" fmla="*/ 5947331 h 5948535"/>
              <a:gd name="connsiteX5" fmla="*/ 15395125 w 15395125"/>
              <a:gd name="connsiteY5" fmla="*/ 5947331 h 5948535"/>
              <a:gd name="connsiteX0" fmla="*/ 0 w 15395125"/>
              <a:gd name="connsiteY0" fmla="*/ 1922 h 5967639"/>
              <a:gd name="connsiteX1" fmla="*/ 1123961 w 15395125"/>
              <a:gd name="connsiteY1" fmla="*/ 996096 h 5967639"/>
              <a:gd name="connsiteX2" fmla="*/ 3374777 w 15395125"/>
              <a:gd name="connsiteY2" fmla="*/ 4454317 h 5967639"/>
              <a:gd name="connsiteX3" fmla="*/ 9689269 w 15395125"/>
              <a:gd name="connsiteY3" fmla="*/ 5800442 h 5967639"/>
              <a:gd name="connsiteX4" fmla="*/ 15395125 w 15395125"/>
              <a:gd name="connsiteY4" fmla="*/ 5946746 h 5967639"/>
              <a:gd name="connsiteX5" fmla="*/ 15395125 w 15395125"/>
              <a:gd name="connsiteY5" fmla="*/ 5946746 h 5967639"/>
              <a:gd name="connsiteX0" fmla="*/ 0 w 15395125"/>
              <a:gd name="connsiteY0" fmla="*/ 2184 h 5967902"/>
              <a:gd name="connsiteX1" fmla="*/ 1220531 w 15395125"/>
              <a:gd name="connsiteY1" fmla="*/ 957333 h 5967902"/>
              <a:gd name="connsiteX2" fmla="*/ 3374777 w 15395125"/>
              <a:gd name="connsiteY2" fmla="*/ 4454579 h 5967902"/>
              <a:gd name="connsiteX3" fmla="*/ 9689269 w 15395125"/>
              <a:gd name="connsiteY3" fmla="*/ 5800704 h 5967902"/>
              <a:gd name="connsiteX4" fmla="*/ 15395125 w 15395125"/>
              <a:gd name="connsiteY4" fmla="*/ 5947008 h 5967902"/>
              <a:gd name="connsiteX5" fmla="*/ 15395125 w 15395125"/>
              <a:gd name="connsiteY5" fmla="*/ 5947008 h 5967902"/>
              <a:gd name="connsiteX0" fmla="*/ 0 w 15472383"/>
              <a:gd name="connsiteY0" fmla="*/ 11948 h 5645952"/>
              <a:gd name="connsiteX1" fmla="*/ 1297789 w 15472383"/>
              <a:gd name="connsiteY1" fmla="*/ 635383 h 5645952"/>
              <a:gd name="connsiteX2" fmla="*/ 3452035 w 15472383"/>
              <a:gd name="connsiteY2" fmla="*/ 4132629 h 5645952"/>
              <a:gd name="connsiteX3" fmla="*/ 9766527 w 15472383"/>
              <a:gd name="connsiteY3" fmla="*/ 5478754 h 5645952"/>
              <a:gd name="connsiteX4" fmla="*/ 15472383 w 15472383"/>
              <a:gd name="connsiteY4" fmla="*/ 5625058 h 5645952"/>
              <a:gd name="connsiteX5" fmla="*/ 15472383 w 15472383"/>
              <a:gd name="connsiteY5" fmla="*/ 5625058 h 5645952"/>
              <a:gd name="connsiteX0" fmla="*/ 0 w 15472383"/>
              <a:gd name="connsiteY0" fmla="*/ 4142 h 5638146"/>
              <a:gd name="connsiteX1" fmla="*/ 1915842 w 15472383"/>
              <a:gd name="connsiteY1" fmla="*/ 764165 h 5638146"/>
              <a:gd name="connsiteX2" fmla="*/ 3452035 w 15472383"/>
              <a:gd name="connsiteY2" fmla="*/ 4124823 h 5638146"/>
              <a:gd name="connsiteX3" fmla="*/ 9766527 w 15472383"/>
              <a:gd name="connsiteY3" fmla="*/ 5470948 h 5638146"/>
              <a:gd name="connsiteX4" fmla="*/ 15472383 w 15472383"/>
              <a:gd name="connsiteY4" fmla="*/ 5617252 h 5638146"/>
              <a:gd name="connsiteX5" fmla="*/ 15472383 w 15472383"/>
              <a:gd name="connsiteY5" fmla="*/ 5617252 h 5638146"/>
              <a:gd name="connsiteX0" fmla="*/ 0 w 15472383"/>
              <a:gd name="connsiteY0" fmla="*/ 3065 h 5658316"/>
              <a:gd name="connsiteX1" fmla="*/ 1915842 w 15472383"/>
              <a:gd name="connsiteY1" fmla="*/ 763088 h 5658316"/>
              <a:gd name="connsiteX2" fmla="*/ 3857633 w 15472383"/>
              <a:gd name="connsiteY2" fmla="*/ 3772520 h 5658316"/>
              <a:gd name="connsiteX3" fmla="*/ 9766527 w 15472383"/>
              <a:gd name="connsiteY3" fmla="*/ 5469871 h 5658316"/>
              <a:gd name="connsiteX4" fmla="*/ 15472383 w 15472383"/>
              <a:gd name="connsiteY4" fmla="*/ 5616175 h 5658316"/>
              <a:gd name="connsiteX5" fmla="*/ 15472383 w 15472383"/>
              <a:gd name="connsiteY5" fmla="*/ 5616175 h 5658316"/>
              <a:gd name="connsiteX0" fmla="*/ 0 w 15472383"/>
              <a:gd name="connsiteY0" fmla="*/ 1489 h 5656740"/>
              <a:gd name="connsiteX1" fmla="*/ 1857900 w 15472383"/>
              <a:gd name="connsiteY1" fmla="*/ 976150 h 5656740"/>
              <a:gd name="connsiteX2" fmla="*/ 3857633 w 15472383"/>
              <a:gd name="connsiteY2" fmla="*/ 3770944 h 5656740"/>
              <a:gd name="connsiteX3" fmla="*/ 9766527 w 15472383"/>
              <a:gd name="connsiteY3" fmla="*/ 5468295 h 5656740"/>
              <a:gd name="connsiteX4" fmla="*/ 15472383 w 15472383"/>
              <a:gd name="connsiteY4" fmla="*/ 5614599 h 5656740"/>
              <a:gd name="connsiteX5" fmla="*/ 15472383 w 15472383"/>
              <a:gd name="connsiteY5" fmla="*/ 5614599 h 5656740"/>
              <a:gd name="connsiteX0" fmla="*/ 0 w 15568953"/>
              <a:gd name="connsiteY0" fmla="*/ 101446 h 4976194"/>
              <a:gd name="connsiteX1" fmla="*/ 1954470 w 15568953"/>
              <a:gd name="connsiteY1" fmla="*/ 295604 h 4976194"/>
              <a:gd name="connsiteX2" fmla="*/ 3954203 w 15568953"/>
              <a:gd name="connsiteY2" fmla="*/ 3090398 h 4976194"/>
              <a:gd name="connsiteX3" fmla="*/ 9863097 w 15568953"/>
              <a:gd name="connsiteY3" fmla="*/ 4787749 h 4976194"/>
              <a:gd name="connsiteX4" fmla="*/ 15568953 w 15568953"/>
              <a:gd name="connsiteY4" fmla="*/ 4934053 h 4976194"/>
              <a:gd name="connsiteX5" fmla="*/ 15568953 w 15568953"/>
              <a:gd name="connsiteY5" fmla="*/ 4934053 h 4976194"/>
              <a:gd name="connsiteX0" fmla="*/ 0 w 15568953"/>
              <a:gd name="connsiteY0" fmla="*/ 2477 h 4877225"/>
              <a:gd name="connsiteX1" fmla="*/ 1664757 w 15568953"/>
              <a:gd name="connsiteY1" fmla="*/ 684449 h 4877225"/>
              <a:gd name="connsiteX2" fmla="*/ 3954203 w 15568953"/>
              <a:gd name="connsiteY2" fmla="*/ 2991429 h 4877225"/>
              <a:gd name="connsiteX3" fmla="*/ 9863097 w 15568953"/>
              <a:gd name="connsiteY3" fmla="*/ 4688780 h 4877225"/>
              <a:gd name="connsiteX4" fmla="*/ 15568953 w 15568953"/>
              <a:gd name="connsiteY4" fmla="*/ 4835084 h 4877225"/>
              <a:gd name="connsiteX5" fmla="*/ 15568953 w 15568953"/>
              <a:gd name="connsiteY5" fmla="*/ 4835084 h 4877225"/>
              <a:gd name="connsiteX0" fmla="*/ 0 w 15568953"/>
              <a:gd name="connsiteY0" fmla="*/ 3834 h 4846322"/>
              <a:gd name="connsiteX1" fmla="*/ 1664757 w 15568953"/>
              <a:gd name="connsiteY1" fmla="*/ 685806 h 4846322"/>
              <a:gd name="connsiteX2" fmla="*/ 3799689 w 15568953"/>
              <a:gd name="connsiteY2" fmla="*/ 3558651 h 4846322"/>
              <a:gd name="connsiteX3" fmla="*/ 9863097 w 15568953"/>
              <a:gd name="connsiteY3" fmla="*/ 4690137 h 4846322"/>
              <a:gd name="connsiteX4" fmla="*/ 15568953 w 15568953"/>
              <a:gd name="connsiteY4" fmla="*/ 4836441 h 4846322"/>
              <a:gd name="connsiteX5" fmla="*/ 15568953 w 15568953"/>
              <a:gd name="connsiteY5" fmla="*/ 4836441 h 4846322"/>
              <a:gd name="connsiteX0" fmla="*/ 0 w 15568953"/>
              <a:gd name="connsiteY0" fmla="*/ 1503 h 4843991"/>
              <a:gd name="connsiteX1" fmla="*/ 1529558 w 15568953"/>
              <a:gd name="connsiteY1" fmla="*/ 937138 h 4843991"/>
              <a:gd name="connsiteX2" fmla="*/ 3799689 w 15568953"/>
              <a:gd name="connsiteY2" fmla="*/ 3556320 h 4843991"/>
              <a:gd name="connsiteX3" fmla="*/ 9863097 w 15568953"/>
              <a:gd name="connsiteY3" fmla="*/ 4687806 h 4843991"/>
              <a:gd name="connsiteX4" fmla="*/ 15568953 w 15568953"/>
              <a:gd name="connsiteY4" fmla="*/ 4834110 h 4843991"/>
              <a:gd name="connsiteX5" fmla="*/ 15568953 w 15568953"/>
              <a:gd name="connsiteY5" fmla="*/ 4834110 h 4843991"/>
              <a:gd name="connsiteX0" fmla="*/ 0 w 15511010"/>
              <a:gd name="connsiteY0" fmla="*/ 6364 h 4458601"/>
              <a:gd name="connsiteX1" fmla="*/ 1471615 w 15511010"/>
              <a:gd name="connsiteY1" fmla="*/ 551748 h 4458601"/>
              <a:gd name="connsiteX2" fmla="*/ 3741746 w 15511010"/>
              <a:gd name="connsiteY2" fmla="*/ 3170930 h 4458601"/>
              <a:gd name="connsiteX3" fmla="*/ 9805154 w 15511010"/>
              <a:gd name="connsiteY3" fmla="*/ 4302416 h 4458601"/>
              <a:gd name="connsiteX4" fmla="*/ 15511010 w 15511010"/>
              <a:gd name="connsiteY4" fmla="*/ 4448720 h 4458601"/>
              <a:gd name="connsiteX5" fmla="*/ 15511010 w 15511010"/>
              <a:gd name="connsiteY5" fmla="*/ 4448720 h 4458601"/>
              <a:gd name="connsiteX0" fmla="*/ 0 w 15511010"/>
              <a:gd name="connsiteY0" fmla="*/ 3593 h 4485607"/>
              <a:gd name="connsiteX1" fmla="*/ 1471615 w 15511010"/>
              <a:gd name="connsiteY1" fmla="*/ 548977 h 4485607"/>
              <a:gd name="connsiteX2" fmla="*/ 3471347 w 15511010"/>
              <a:gd name="connsiteY2" fmla="*/ 2641320 h 4485607"/>
              <a:gd name="connsiteX3" fmla="*/ 9805154 w 15511010"/>
              <a:gd name="connsiteY3" fmla="*/ 4299645 h 4485607"/>
              <a:gd name="connsiteX4" fmla="*/ 15511010 w 15511010"/>
              <a:gd name="connsiteY4" fmla="*/ 4445949 h 4485607"/>
              <a:gd name="connsiteX5" fmla="*/ 15511010 w 15511010"/>
              <a:gd name="connsiteY5" fmla="*/ 4445949 h 4485607"/>
              <a:gd name="connsiteX0" fmla="*/ 0 w 15511010"/>
              <a:gd name="connsiteY0" fmla="*/ 3593 h 4485607"/>
              <a:gd name="connsiteX1" fmla="*/ 1471615 w 15511010"/>
              <a:gd name="connsiteY1" fmla="*/ 548977 h 4485607"/>
              <a:gd name="connsiteX2" fmla="*/ 3471347 w 15511010"/>
              <a:gd name="connsiteY2" fmla="*/ 2641320 h 4485607"/>
              <a:gd name="connsiteX3" fmla="*/ 9805154 w 15511010"/>
              <a:gd name="connsiteY3" fmla="*/ 4299645 h 4485607"/>
              <a:gd name="connsiteX4" fmla="*/ 15511010 w 15511010"/>
              <a:gd name="connsiteY4" fmla="*/ 4445949 h 4485607"/>
              <a:gd name="connsiteX5" fmla="*/ 15511010 w 15511010"/>
              <a:gd name="connsiteY5" fmla="*/ 4445949 h 4485607"/>
              <a:gd name="connsiteX0" fmla="*/ 0 w 15511010"/>
              <a:gd name="connsiteY0" fmla="*/ 1601 h 4483615"/>
              <a:gd name="connsiteX1" fmla="*/ 1838586 w 15511010"/>
              <a:gd name="connsiteY1" fmla="*/ 761623 h 4483615"/>
              <a:gd name="connsiteX2" fmla="*/ 3471347 w 15511010"/>
              <a:gd name="connsiteY2" fmla="*/ 2639328 h 4483615"/>
              <a:gd name="connsiteX3" fmla="*/ 9805154 w 15511010"/>
              <a:gd name="connsiteY3" fmla="*/ 4297653 h 4483615"/>
              <a:gd name="connsiteX4" fmla="*/ 15511010 w 15511010"/>
              <a:gd name="connsiteY4" fmla="*/ 4443957 h 4483615"/>
              <a:gd name="connsiteX5" fmla="*/ 15511010 w 15511010"/>
              <a:gd name="connsiteY5" fmla="*/ 4443957 h 4483615"/>
              <a:gd name="connsiteX0" fmla="*/ 0 w 15511010"/>
              <a:gd name="connsiteY0" fmla="*/ 4844 h 4486858"/>
              <a:gd name="connsiteX1" fmla="*/ 1838586 w 15511010"/>
              <a:gd name="connsiteY1" fmla="*/ 764866 h 4486858"/>
              <a:gd name="connsiteX2" fmla="*/ 3471347 w 15511010"/>
              <a:gd name="connsiteY2" fmla="*/ 2642571 h 4486858"/>
              <a:gd name="connsiteX3" fmla="*/ 9805154 w 15511010"/>
              <a:gd name="connsiteY3" fmla="*/ 4300896 h 4486858"/>
              <a:gd name="connsiteX4" fmla="*/ 15511010 w 15511010"/>
              <a:gd name="connsiteY4" fmla="*/ 4447200 h 4486858"/>
              <a:gd name="connsiteX5" fmla="*/ 15511010 w 15511010"/>
              <a:gd name="connsiteY5" fmla="*/ 4447200 h 4486858"/>
              <a:gd name="connsiteX0" fmla="*/ 0 w 15511010"/>
              <a:gd name="connsiteY0" fmla="*/ 1453 h 4498667"/>
              <a:gd name="connsiteX1" fmla="*/ 1838586 w 15511010"/>
              <a:gd name="connsiteY1" fmla="*/ 761475 h 4498667"/>
              <a:gd name="connsiteX2" fmla="*/ 3471347 w 15511010"/>
              <a:gd name="connsiteY2" fmla="*/ 2405030 h 4498667"/>
              <a:gd name="connsiteX3" fmla="*/ 9805154 w 15511010"/>
              <a:gd name="connsiteY3" fmla="*/ 4297505 h 4498667"/>
              <a:gd name="connsiteX4" fmla="*/ 15511010 w 15511010"/>
              <a:gd name="connsiteY4" fmla="*/ 4443809 h 4498667"/>
              <a:gd name="connsiteX5" fmla="*/ 15511010 w 15511010"/>
              <a:gd name="connsiteY5" fmla="*/ 4443809 h 4498667"/>
              <a:gd name="connsiteX0" fmla="*/ 0 w 15511010"/>
              <a:gd name="connsiteY0" fmla="*/ 1453 h 4498667"/>
              <a:gd name="connsiteX1" fmla="*/ 1838586 w 15511010"/>
              <a:gd name="connsiteY1" fmla="*/ 761475 h 4498667"/>
              <a:gd name="connsiteX2" fmla="*/ 3471347 w 15511010"/>
              <a:gd name="connsiteY2" fmla="*/ 2405030 h 4498667"/>
              <a:gd name="connsiteX3" fmla="*/ 9805154 w 15511010"/>
              <a:gd name="connsiteY3" fmla="*/ 4297505 h 4498667"/>
              <a:gd name="connsiteX4" fmla="*/ 15511010 w 15511010"/>
              <a:gd name="connsiteY4" fmla="*/ 4443809 h 4498667"/>
              <a:gd name="connsiteX5" fmla="*/ 15511010 w 15511010"/>
              <a:gd name="connsiteY5" fmla="*/ 4443809 h 4498667"/>
              <a:gd name="connsiteX0" fmla="*/ 0 w 15511010"/>
              <a:gd name="connsiteY0" fmla="*/ 1420 h 4502530"/>
              <a:gd name="connsiteX1" fmla="*/ 1838586 w 15511010"/>
              <a:gd name="connsiteY1" fmla="*/ 761442 h 4502530"/>
              <a:gd name="connsiteX2" fmla="*/ 3954203 w 15511010"/>
              <a:gd name="connsiteY2" fmla="*/ 2346460 h 4502530"/>
              <a:gd name="connsiteX3" fmla="*/ 9805154 w 15511010"/>
              <a:gd name="connsiteY3" fmla="*/ 4297472 h 4502530"/>
              <a:gd name="connsiteX4" fmla="*/ 15511010 w 15511010"/>
              <a:gd name="connsiteY4" fmla="*/ 4443776 h 4502530"/>
              <a:gd name="connsiteX5" fmla="*/ 15511010 w 15511010"/>
              <a:gd name="connsiteY5" fmla="*/ 4443776 h 4502530"/>
              <a:gd name="connsiteX0" fmla="*/ 0 w 15511010"/>
              <a:gd name="connsiteY0" fmla="*/ 1420 h 4502530"/>
              <a:gd name="connsiteX1" fmla="*/ 1838586 w 15511010"/>
              <a:gd name="connsiteY1" fmla="*/ 761442 h 4502530"/>
              <a:gd name="connsiteX2" fmla="*/ 3954203 w 15511010"/>
              <a:gd name="connsiteY2" fmla="*/ 2346460 h 4502530"/>
              <a:gd name="connsiteX3" fmla="*/ 9805154 w 15511010"/>
              <a:gd name="connsiteY3" fmla="*/ 4297472 h 4502530"/>
              <a:gd name="connsiteX4" fmla="*/ 15511010 w 15511010"/>
              <a:gd name="connsiteY4" fmla="*/ 4443776 h 4502530"/>
              <a:gd name="connsiteX5" fmla="*/ 15511010 w 15511010"/>
              <a:gd name="connsiteY5" fmla="*/ 4443776 h 4502530"/>
              <a:gd name="connsiteX0" fmla="*/ 0 w 15511010"/>
              <a:gd name="connsiteY0" fmla="*/ 1441 h 4499950"/>
              <a:gd name="connsiteX1" fmla="*/ 1838586 w 15511010"/>
              <a:gd name="connsiteY1" fmla="*/ 761463 h 4499950"/>
              <a:gd name="connsiteX2" fmla="*/ 4070088 w 15511010"/>
              <a:gd name="connsiteY2" fmla="*/ 2385506 h 4499950"/>
              <a:gd name="connsiteX3" fmla="*/ 9805154 w 15511010"/>
              <a:gd name="connsiteY3" fmla="*/ 4297493 h 4499950"/>
              <a:gd name="connsiteX4" fmla="*/ 15511010 w 15511010"/>
              <a:gd name="connsiteY4" fmla="*/ 4443797 h 4499950"/>
              <a:gd name="connsiteX5" fmla="*/ 15511010 w 15511010"/>
              <a:gd name="connsiteY5" fmla="*/ 4443797 h 4499950"/>
              <a:gd name="connsiteX0" fmla="*/ 0 w 15511010"/>
              <a:gd name="connsiteY0" fmla="*/ 1769 h 4500278"/>
              <a:gd name="connsiteX1" fmla="*/ 1993100 w 15511010"/>
              <a:gd name="connsiteY1" fmla="*/ 683741 h 4500278"/>
              <a:gd name="connsiteX2" fmla="*/ 4070088 w 15511010"/>
              <a:gd name="connsiteY2" fmla="*/ 2385834 h 4500278"/>
              <a:gd name="connsiteX3" fmla="*/ 9805154 w 15511010"/>
              <a:gd name="connsiteY3" fmla="*/ 4297821 h 4500278"/>
              <a:gd name="connsiteX4" fmla="*/ 15511010 w 15511010"/>
              <a:gd name="connsiteY4" fmla="*/ 4444125 h 4500278"/>
              <a:gd name="connsiteX5" fmla="*/ 15511010 w 15511010"/>
              <a:gd name="connsiteY5" fmla="*/ 4444125 h 4500278"/>
              <a:gd name="connsiteX0" fmla="*/ 0 w 15511010"/>
              <a:gd name="connsiteY0" fmla="*/ 1318 h 4499827"/>
              <a:gd name="connsiteX1" fmla="*/ 1915843 w 15511010"/>
              <a:gd name="connsiteY1" fmla="*/ 800366 h 4499827"/>
              <a:gd name="connsiteX2" fmla="*/ 4070088 w 15511010"/>
              <a:gd name="connsiteY2" fmla="*/ 2385383 h 4499827"/>
              <a:gd name="connsiteX3" fmla="*/ 9805154 w 15511010"/>
              <a:gd name="connsiteY3" fmla="*/ 4297370 h 4499827"/>
              <a:gd name="connsiteX4" fmla="*/ 15511010 w 15511010"/>
              <a:gd name="connsiteY4" fmla="*/ 4443674 h 4499827"/>
              <a:gd name="connsiteX5" fmla="*/ 15511010 w 15511010"/>
              <a:gd name="connsiteY5" fmla="*/ 4443674 h 4499827"/>
              <a:gd name="connsiteX0" fmla="*/ 0 w 15511010"/>
              <a:gd name="connsiteY0" fmla="*/ 985 h 4499494"/>
              <a:gd name="connsiteX1" fmla="*/ 1915843 w 15511010"/>
              <a:gd name="connsiteY1" fmla="*/ 800033 h 4499494"/>
              <a:gd name="connsiteX2" fmla="*/ 4070088 w 15511010"/>
              <a:gd name="connsiteY2" fmla="*/ 2385050 h 4499494"/>
              <a:gd name="connsiteX3" fmla="*/ 9805154 w 15511010"/>
              <a:gd name="connsiteY3" fmla="*/ 4297037 h 4499494"/>
              <a:gd name="connsiteX4" fmla="*/ 15511010 w 15511010"/>
              <a:gd name="connsiteY4" fmla="*/ 4443341 h 4499494"/>
              <a:gd name="connsiteX5" fmla="*/ 15511010 w 15511010"/>
              <a:gd name="connsiteY5" fmla="*/ 4443341 h 4499494"/>
              <a:gd name="connsiteX0" fmla="*/ 0 w 15511010"/>
              <a:gd name="connsiteY0" fmla="*/ 985 h 4499494"/>
              <a:gd name="connsiteX1" fmla="*/ 1915843 w 15511010"/>
              <a:gd name="connsiteY1" fmla="*/ 800033 h 4499494"/>
              <a:gd name="connsiteX2" fmla="*/ 4070088 w 15511010"/>
              <a:gd name="connsiteY2" fmla="*/ 2385050 h 4499494"/>
              <a:gd name="connsiteX3" fmla="*/ 9805154 w 15511010"/>
              <a:gd name="connsiteY3" fmla="*/ 4297037 h 4499494"/>
              <a:gd name="connsiteX4" fmla="*/ 15511010 w 15511010"/>
              <a:gd name="connsiteY4" fmla="*/ 4443341 h 4499494"/>
              <a:gd name="connsiteX5" fmla="*/ 15511010 w 15511010"/>
              <a:gd name="connsiteY5" fmla="*/ 4443341 h 4499494"/>
              <a:gd name="connsiteX0" fmla="*/ 0 w 15511010"/>
              <a:gd name="connsiteY0" fmla="*/ 1267 h 4499776"/>
              <a:gd name="connsiteX1" fmla="*/ 1915843 w 15511010"/>
              <a:gd name="connsiteY1" fmla="*/ 800315 h 4499776"/>
              <a:gd name="connsiteX2" fmla="*/ 4070088 w 15511010"/>
              <a:gd name="connsiteY2" fmla="*/ 2385332 h 4499776"/>
              <a:gd name="connsiteX3" fmla="*/ 9805154 w 15511010"/>
              <a:gd name="connsiteY3" fmla="*/ 4297319 h 4499776"/>
              <a:gd name="connsiteX4" fmla="*/ 15511010 w 15511010"/>
              <a:gd name="connsiteY4" fmla="*/ 4443623 h 4499776"/>
              <a:gd name="connsiteX5" fmla="*/ 15511010 w 15511010"/>
              <a:gd name="connsiteY5" fmla="*/ 4443623 h 4499776"/>
              <a:gd name="connsiteX0" fmla="*/ 0 w 15511010"/>
              <a:gd name="connsiteY0" fmla="*/ 1267 h 4499776"/>
              <a:gd name="connsiteX1" fmla="*/ 1915843 w 15511010"/>
              <a:gd name="connsiteY1" fmla="*/ 800315 h 4499776"/>
              <a:gd name="connsiteX2" fmla="*/ 4070088 w 15511010"/>
              <a:gd name="connsiteY2" fmla="*/ 2385332 h 4499776"/>
              <a:gd name="connsiteX3" fmla="*/ 9805154 w 15511010"/>
              <a:gd name="connsiteY3" fmla="*/ 4297319 h 4499776"/>
              <a:gd name="connsiteX4" fmla="*/ 15511010 w 15511010"/>
              <a:gd name="connsiteY4" fmla="*/ 4443623 h 4499776"/>
              <a:gd name="connsiteX5" fmla="*/ 15511010 w 15511010"/>
              <a:gd name="connsiteY5" fmla="*/ 4443623 h 4499776"/>
              <a:gd name="connsiteX0" fmla="*/ 0 w 15511010"/>
              <a:gd name="connsiteY0" fmla="*/ 1267 h 4443622"/>
              <a:gd name="connsiteX1" fmla="*/ 1915843 w 15511010"/>
              <a:gd name="connsiteY1" fmla="*/ 800315 h 4443622"/>
              <a:gd name="connsiteX2" fmla="*/ 4070088 w 15511010"/>
              <a:gd name="connsiteY2" fmla="*/ 2385332 h 4443622"/>
              <a:gd name="connsiteX3" fmla="*/ 7324158 w 15511010"/>
              <a:gd name="connsiteY3" fmla="*/ 3770480 h 4443622"/>
              <a:gd name="connsiteX4" fmla="*/ 15511010 w 15511010"/>
              <a:gd name="connsiteY4" fmla="*/ 4443623 h 4443622"/>
              <a:gd name="connsiteX5" fmla="*/ 15511010 w 15511010"/>
              <a:gd name="connsiteY5" fmla="*/ 4443623 h 4443622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2222065 w 15511010"/>
              <a:gd name="connsiteY4" fmla="*/ 4247143 h 4443623"/>
              <a:gd name="connsiteX5" fmla="*/ 15511010 w 15511010"/>
              <a:gd name="connsiteY5" fmla="*/ 4443623 h 4443623"/>
              <a:gd name="connsiteX6" fmla="*/ 15511010 w 15511010"/>
              <a:gd name="connsiteY6" fmla="*/ 4443623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443623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443623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331869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331869 h 4443623"/>
              <a:gd name="connsiteX0" fmla="*/ 0 w 15511010"/>
              <a:gd name="connsiteY0" fmla="*/ 1302 h 4443658"/>
              <a:gd name="connsiteX1" fmla="*/ 1915843 w 15511010"/>
              <a:gd name="connsiteY1" fmla="*/ 800350 h 4443658"/>
              <a:gd name="connsiteX2" fmla="*/ 3988969 w 15511010"/>
              <a:gd name="connsiteY2" fmla="*/ 2350245 h 4443658"/>
              <a:gd name="connsiteX3" fmla="*/ 7324158 w 15511010"/>
              <a:gd name="connsiteY3" fmla="*/ 3770515 h 4443658"/>
              <a:gd name="connsiteX4" fmla="*/ 11874410 w 15511010"/>
              <a:gd name="connsiteY4" fmla="*/ 4279108 h 4443658"/>
              <a:gd name="connsiteX5" fmla="*/ 15511010 w 15511010"/>
              <a:gd name="connsiteY5" fmla="*/ 4443658 h 4443658"/>
              <a:gd name="connsiteX6" fmla="*/ 15511010 w 15511010"/>
              <a:gd name="connsiteY6" fmla="*/ 4331904 h 4443658"/>
              <a:gd name="connsiteX0" fmla="*/ 0 w 15511010"/>
              <a:gd name="connsiteY0" fmla="*/ 1302 h 4443658"/>
              <a:gd name="connsiteX1" fmla="*/ 1915843 w 15511010"/>
              <a:gd name="connsiteY1" fmla="*/ 800350 h 4443658"/>
              <a:gd name="connsiteX2" fmla="*/ 3988969 w 15511010"/>
              <a:gd name="connsiteY2" fmla="*/ 2350245 h 4443658"/>
              <a:gd name="connsiteX3" fmla="*/ 7254627 w 15511010"/>
              <a:gd name="connsiteY3" fmla="*/ 3665147 h 4443658"/>
              <a:gd name="connsiteX4" fmla="*/ 11874410 w 15511010"/>
              <a:gd name="connsiteY4" fmla="*/ 4279108 h 4443658"/>
              <a:gd name="connsiteX5" fmla="*/ 15511010 w 15511010"/>
              <a:gd name="connsiteY5" fmla="*/ 4443658 h 4443658"/>
              <a:gd name="connsiteX6" fmla="*/ 15511010 w 15511010"/>
              <a:gd name="connsiteY6" fmla="*/ 4331904 h 4443658"/>
              <a:gd name="connsiteX0" fmla="*/ 0 w 15511010"/>
              <a:gd name="connsiteY0" fmla="*/ 1240 h 4443596"/>
              <a:gd name="connsiteX1" fmla="*/ 1915843 w 15511010"/>
              <a:gd name="connsiteY1" fmla="*/ 800288 h 4443596"/>
              <a:gd name="connsiteX2" fmla="*/ 3988969 w 15511010"/>
              <a:gd name="connsiteY2" fmla="*/ 2350183 h 4443596"/>
              <a:gd name="connsiteX3" fmla="*/ 7254627 w 15511010"/>
              <a:gd name="connsiteY3" fmla="*/ 3665085 h 4443596"/>
              <a:gd name="connsiteX4" fmla="*/ 11874410 w 15511010"/>
              <a:gd name="connsiteY4" fmla="*/ 4279046 h 4443596"/>
              <a:gd name="connsiteX5" fmla="*/ 15511010 w 15511010"/>
              <a:gd name="connsiteY5" fmla="*/ 4443596 h 4443596"/>
              <a:gd name="connsiteX6" fmla="*/ 15511010 w 15511010"/>
              <a:gd name="connsiteY6" fmla="*/ 4331842 h 4443596"/>
              <a:gd name="connsiteX0" fmla="*/ 0 w 15534187"/>
              <a:gd name="connsiteY0" fmla="*/ 807 h 4782682"/>
              <a:gd name="connsiteX1" fmla="*/ 1939020 w 15534187"/>
              <a:gd name="connsiteY1" fmla="*/ 1139374 h 4782682"/>
              <a:gd name="connsiteX2" fmla="*/ 4012146 w 15534187"/>
              <a:gd name="connsiteY2" fmla="*/ 2689269 h 4782682"/>
              <a:gd name="connsiteX3" fmla="*/ 7277804 w 15534187"/>
              <a:gd name="connsiteY3" fmla="*/ 4004171 h 4782682"/>
              <a:gd name="connsiteX4" fmla="*/ 11897587 w 15534187"/>
              <a:gd name="connsiteY4" fmla="*/ 4618132 h 4782682"/>
              <a:gd name="connsiteX5" fmla="*/ 15534187 w 15534187"/>
              <a:gd name="connsiteY5" fmla="*/ 4782682 h 4782682"/>
              <a:gd name="connsiteX6" fmla="*/ 15534187 w 15534187"/>
              <a:gd name="connsiteY6" fmla="*/ 4670928 h 4782682"/>
              <a:gd name="connsiteX0" fmla="*/ 0 w 15534187"/>
              <a:gd name="connsiteY0" fmla="*/ 8416 h 4790291"/>
              <a:gd name="connsiteX1" fmla="*/ 1939020 w 15534187"/>
              <a:gd name="connsiteY1" fmla="*/ 1146983 h 4790291"/>
              <a:gd name="connsiteX2" fmla="*/ 4012146 w 15534187"/>
              <a:gd name="connsiteY2" fmla="*/ 2696878 h 4790291"/>
              <a:gd name="connsiteX3" fmla="*/ 7277804 w 15534187"/>
              <a:gd name="connsiteY3" fmla="*/ 4011780 h 4790291"/>
              <a:gd name="connsiteX4" fmla="*/ 11897587 w 15534187"/>
              <a:gd name="connsiteY4" fmla="*/ 4625741 h 4790291"/>
              <a:gd name="connsiteX5" fmla="*/ 15534187 w 15534187"/>
              <a:gd name="connsiteY5" fmla="*/ 4790291 h 4790291"/>
              <a:gd name="connsiteX6" fmla="*/ 15534187 w 15534187"/>
              <a:gd name="connsiteY6" fmla="*/ 4678537 h 4790291"/>
              <a:gd name="connsiteX0" fmla="*/ 0 w 15534187"/>
              <a:gd name="connsiteY0" fmla="*/ 6800 h 4788675"/>
              <a:gd name="connsiteX1" fmla="*/ 1939020 w 15534187"/>
              <a:gd name="connsiteY1" fmla="*/ 1145367 h 4788675"/>
              <a:gd name="connsiteX2" fmla="*/ 4012146 w 15534187"/>
              <a:gd name="connsiteY2" fmla="*/ 2695262 h 4788675"/>
              <a:gd name="connsiteX3" fmla="*/ 7277804 w 15534187"/>
              <a:gd name="connsiteY3" fmla="*/ 4010164 h 4788675"/>
              <a:gd name="connsiteX4" fmla="*/ 11897587 w 15534187"/>
              <a:gd name="connsiteY4" fmla="*/ 4624125 h 4788675"/>
              <a:gd name="connsiteX5" fmla="*/ 15534187 w 15534187"/>
              <a:gd name="connsiteY5" fmla="*/ 4788675 h 4788675"/>
              <a:gd name="connsiteX6" fmla="*/ 15534187 w 15534187"/>
              <a:gd name="connsiteY6" fmla="*/ 4676921 h 4788675"/>
              <a:gd name="connsiteX0" fmla="*/ 0 w 15534187"/>
              <a:gd name="connsiteY0" fmla="*/ 8573 h 4790448"/>
              <a:gd name="connsiteX1" fmla="*/ 1857901 w 15534187"/>
              <a:gd name="connsiteY1" fmla="*/ 924696 h 4790448"/>
              <a:gd name="connsiteX2" fmla="*/ 4012146 w 15534187"/>
              <a:gd name="connsiteY2" fmla="*/ 2697035 h 4790448"/>
              <a:gd name="connsiteX3" fmla="*/ 7277804 w 15534187"/>
              <a:gd name="connsiteY3" fmla="*/ 4011937 h 4790448"/>
              <a:gd name="connsiteX4" fmla="*/ 11897587 w 15534187"/>
              <a:gd name="connsiteY4" fmla="*/ 4625898 h 4790448"/>
              <a:gd name="connsiteX5" fmla="*/ 15534187 w 15534187"/>
              <a:gd name="connsiteY5" fmla="*/ 4790448 h 4790448"/>
              <a:gd name="connsiteX6" fmla="*/ 15534187 w 15534187"/>
              <a:gd name="connsiteY6" fmla="*/ 4678694 h 4790448"/>
              <a:gd name="connsiteX0" fmla="*/ 0 w 15534187"/>
              <a:gd name="connsiteY0" fmla="*/ 10837 h 4792712"/>
              <a:gd name="connsiteX1" fmla="*/ 1857901 w 15534187"/>
              <a:gd name="connsiteY1" fmla="*/ 926960 h 4792712"/>
              <a:gd name="connsiteX2" fmla="*/ 4046911 w 15534187"/>
              <a:gd name="connsiteY2" fmla="*/ 2535394 h 4792712"/>
              <a:gd name="connsiteX3" fmla="*/ 7277804 w 15534187"/>
              <a:gd name="connsiteY3" fmla="*/ 4014201 h 4792712"/>
              <a:gd name="connsiteX4" fmla="*/ 11897587 w 15534187"/>
              <a:gd name="connsiteY4" fmla="*/ 4628162 h 4792712"/>
              <a:gd name="connsiteX5" fmla="*/ 15534187 w 15534187"/>
              <a:gd name="connsiteY5" fmla="*/ 4792712 h 4792712"/>
              <a:gd name="connsiteX6" fmla="*/ 15534187 w 15534187"/>
              <a:gd name="connsiteY6" fmla="*/ 4680958 h 4792712"/>
              <a:gd name="connsiteX0" fmla="*/ 0 w 15534187"/>
              <a:gd name="connsiteY0" fmla="*/ 12527 h 4794402"/>
              <a:gd name="connsiteX1" fmla="*/ 1912793 w 15534187"/>
              <a:gd name="connsiteY1" fmla="*/ 836222 h 4794402"/>
              <a:gd name="connsiteX2" fmla="*/ 4046911 w 15534187"/>
              <a:gd name="connsiteY2" fmla="*/ 2537084 h 4794402"/>
              <a:gd name="connsiteX3" fmla="*/ 7277804 w 15534187"/>
              <a:gd name="connsiteY3" fmla="*/ 4015891 h 4794402"/>
              <a:gd name="connsiteX4" fmla="*/ 11897587 w 15534187"/>
              <a:gd name="connsiteY4" fmla="*/ 4629852 h 4794402"/>
              <a:gd name="connsiteX5" fmla="*/ 15534187 w 15534187"/>
              <a:gd name="connsiteY5" fmla="*/ 4794402 h 4794402"/>
              <a:gd name="connsiteX6" fmla="*/ 15534187 w 15534187"/>
              <a:gd name="connsiteY6" fmla="*/ 4682648 h 4794402"/>
              <a:gd name="connsiteX0" fmla="*/ 0 w 15534187"/>
              <a:gd name="connsiteY0" fmla="*/ 12527 h 4794402"/>
              <a:gd name="connsiteX1" fmla="*/ 1912793 w 15534187"/>
              <a:gd name="connsiteY1" fmla="*/ 836222 h 4794402"/>
              <a:gd name="connsiteX2" fmla="*/ 4046911 w 15534187"/>
              <a:gd name="connsiteY2" fmla="*/ 2537084 h 4794402"/>
              <a:gd name="connsiteX3" fmla="*/ 7277804 w 15534187"/>
              <a:gd name="connsiteY3" fmla="*/ 4015891 h 4794402"/>
              <a:gd name="connsiteX4" fmla="*/ 11897587 w 15534187"/>
              <a:gd name="connsiteY4" fmla="*/ 4629852 h 4794402"/>
              <a:gd name="connsiteX5" fmla="*/ 15534187 w 15534187"/>
              <a:gd name="connsiteY5" fmla="*/ 4794402 h 4794402"/>
              <a:gd name="connsiteX6" fmla="*/ 15534187 w 15534187"/>
              <a:gd name="connsiteY6" fmla="*/ 4682648 h 4794402"/>
              <a:gd name="connsiteX0" fmla="*/ 0 w 15534187"/>
              <a:gd name="connsiteY0" fmla="*/ 11234 h 4793109"/>
              <a:gd name="connsiteX1" fmla="*/ 1912793 w 15534187"/>
              <a:gd name="connsiteY1" fmla="*/ 834929 h 4793109"/>
              <a:gd name="connsiteX2" fmla="*/ 4046911 w 15534187"/>
              <a:gd name="connsiteY2" fmla="*/ 2535791 h 4793109"/>
              <a:gd name="connsiteX3" fmla="*/ 7277804 w 15534187"/>
              <a:gd name="connsiteY3" fmla="*/ 4014598 h 4793109"/>
              <a:gd name="connsiteX4" fmla="*/ 11897587 w 15534187"/>
              <a:gd name="connsiteY4" fmla="*/ 4628559 h 4793109"/>
              <a:gd name="connsiteX5" fmla="*/ 15534187 w 15534187"/>
              <a:gd name="connsiteY5" fmla="*/ 4793109 h 4793109"/>
              <a:gd name="connsiteX6" fmla="*/ 15534187 w 15534187"/>
              <a:gd name="connsiteY6" fmla="*/ 4681355 h 4793109"/>
              <a:gd name="connsiteX0" fmla="*/ 0 w 15534187"/>
              <a:gd name="connsiteY0" fmla="*/ 13801 h 4795676"/>
              <a:gd name="connsiteX1" fmla="*/ 2086621 w 15534187"/>
              <a:gd name="connsiteY1" fmla="*/ 714566 h 4795676"/>
              <a:gd name="connsiteX2" fmla="*/ 4046911 w 15534187"/>
              <a:gd name="connsiteY2" fmla="*/ 2538358 h 4795676"/>
              <a:gd name="connsiteX3" fmla="*/ 7277804 w 15534187"/>
              <a:gd name="connsiteY3" fmla="*/ 4017165 h 4795676"/>
              <a:gd name="connsiteX4" fmla="*/ 11897587 w 15534187"/>
              <a:gd name="connsiteY4" fmla="*/ 4631126 h 4795676"/>
              <a:gd name="connsiteX5" fmla="*/ 15534187 w 15534187"/>
              <a:gd name="connsiteY5" fmla="*/ 4795676 h 4795676"/>
              <a:gd name="connsiteX6" fmla="*/ 15534187 w 15534187"/>
              <a:gd name="connsiteY6" fmla="*/ 4683922 h 4795676"/>
              <a:gd name="connsiteX0" fmla="*/ 0 w 15534187"/>
              <a:gd name="connsiteY0" fmla="*/ 8677 h 4790552"/>
              <a:gd name="connsiteX1" fmla="*/ 1930176 w 15534187"/>
              <a:gd name="connsiteY1" fmla="*/ 1025545 h 4790552"/>
              <a:gd name="connsiteX2" fmla="*/ 4046911 w 15534187"/>
              <a:gd name="connsiteY2" fmla="*/ 2533234 h 4790552"/>
              <a:gd name="connsiteX3" fmla="*/ 7277804 w 15534187"/>
              <a:gd name="connsiteY3" fmla="*/ 4012041 h 4790552"/>
              <a:gd name="connsiteX4" fmla="*/ 11897587 w 15534187"/>
              <a:gd name="connsiteY4" fmla="*/ 4626002 h 4790552"/>
              <a:gd name="connsiteX5" fmla="*/ 15534187 w 15534187"/>
              <a:gd name="connsiteY5" fmla="*/ 4790552 h 4790552"/>
              <a:gd name="connsiteX6" fmla="*/ 15534187 w 15534187"/>
              <a:gd name="connsiteY6" fmla="*/ 4678798 h 4790552"/>
              <a:gd name="connsiteX0" fmla="*/ 0 w 15534187"/>
              <a:gd name="connsiteY0" fmla="*/ 5786 h 4787661"/>
              <a:gd name="connsiteX1" fmla="*/ 2677635 w 15534187"/>
              <a:gd name="connsiteY1" fmla="*/ 1444125 h 4787661"/>
              <a:gd name="connsiteX2" fmla="*/ 4046911 w 15534187"/>
              <a:gd name="connsiteY2" fmla="*/ 2530343 h 4787661"/>
              <a:gd name="connsiteX3" fmla="*/ 7277804 w 15534187"/>
              <a:gd name="connsiteY3" fmla="*/ 4009150 h 4787661"/>
              <a:gd name="connsiteX4" fmla="*/ 11897587 w 15534187"/>
              <a:gd name="connsiteY4" fmla="*/ 4623111 h 4787661"/>
              <a:gd name="connsiteX5" fmla="*/ 15534187 w 15534187"/>
              <a:gd name="connsiteY5" fmla="*/ 4787661 h 4787661"/>
              <a:gd name="connsiteX6" fmla="*/ 15534187 w 15534187"/>
              <a:gd name="connsiteY6" fmla="*/ 4675907 h 4787661"/>
              <a:gd name="connsiteX0" fmla="*/ 0 w 15534187"/>
              <a:gd name="connsiteY0" fmla="*/ 6226 h 4788101"/>
              <a:gd name="connsiteX1" fmla="*/ 2677635 w 15534187"/>
              <a:gd name="connsiteY1" fmla="*/ 1444565 h 4788101"/>
              <a:gd name="connsiteX2" fmla="*/ 4133825 w 15534187"/>
              <a:gd name="connsiteY2" fmla="*/ 2653712 h 4788101"/>
              <a:gd name="connsiteX3" fmla="*/ 7277804 w 15534187"/>
              <a:gd name="connsiteY3" fmla="*/ 4009590 h 4788101"/>
              <a:gd name="connsiteX4" fmla="*/ 11897587 w 15534187"/>
              <a:gd name="connsiteY4" fmla="*/ 4623551 h 4788101"/>
              <a:gd name="connsiteX5" fmla="*/ 15534187 w 15534187"/>
              <a:gd name="connsiteY5" fmla="*/ 4788101 h 4788101"/>
              <a:gd name="connsiteX6" fmla="*/ 15534187 w 15534187"/>
              <a:gd name="connsiteY6" fmla="*/ 4676347 h 4788101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5534187 w 15534187"/>
              <a:gd name="connsiteY4" fmla="*/ 4787444 h 4787444"/>
              <a:gd name="connsiteX0" fmla="*/ 0 w 9595912"/>
              <a:gd name="connsiteY0" fmla="*/ 5569 h 4469874"/>
              <a:gd name="connsiteX1" fmla="*/ 2677635 w 9595912"/>
              <a:gd name="connsiteY1" fmla="*/ 1443908 h 4469874"/>
              <a:gd name="connsiteX2" fmla="*/ 4133825 w 9595912"/>
              <a:gd name="connsiteY2" fmla="*/ 2653055 h 4469874"/>
              <a:gd name="connsiteX3" fmla="*/ 7277804 w 9595912"/>
              <a:gd name="connsiteY3" fmla="*/ 4008933 h 4469874"/>
              <a:gd name="connsiteX4" fmla="*/ 9595912 w 9595912"/>
              <a:gd name="connsiteY4" fmla="*/ 4469874 h 4469874"/>
              <a:gd name="connsiteX0" fmla="*/ 0 w 9595912"/>
              <a:gd name="connsiteY0" fmla="*/ 5569 h 4469874"/>
              <a:gd name="connsiteX1" fmla="*/ 2677635 w 9595912"/>
              <a:gd name="connsiteY1" fmla="*/ 1443908 h 4469874"/>
              <a:gd name="connsiteX2" fmla="*/ 4133825 w 9595912"/>
              <a:gd name="connsiteY2" fmla="*/ 2653055 h 4469874"/>
              <a:gd name="connsiteX3" fmla="*/ 9595912 w 9595912"/>
              <a:gd name="connsiteY3" fmla="*/ 4469874 h 4469874"/>
              <a:gd name="connsiteX0" fmla="*/ 0 w 5486963"/>
              <a:gd name="connsiteY0" fmla="*/ 5569 h 3728878"/>
              <a:gd name="connsiteX1" fmla="*/ 2677635 w 5486963"/>
              <a:gd name="connsiteY1" fmla="*/ 1443908 h 3728878"/>
              <a:gd name="connsiteX2" fmla="*/ 4133825 w 5486963"/>
              <a:gd name="connsiteY2" fmla="*/ 2653055 h 3728878"/>
              <a:gd name="connsiteX3" fmla="*/ 5486963 w 5486963"/>
              <a:gd name="connsiteY3" fmla="*/ 3728878 h 3728878"/>
              <a:gd name="connsiteX0" fmla="*/ 0 w 5486963"/>
              <a:gd name="connsiteY0" fmla="*/ 7323 h 3730632"/>
              <a:gd name="connsiteX1" fmla="*/ 2677635 w 5486963"/>
              <a:gd name="connsiteY1" fmla="*/ 1445662 h 3730632"/>
              <a:gd name="connsiteX2" fmla="*/ 5486963 w 5486963"/>
              <a:gd name="connsiteY2" fmla="*/ 3730632 h 3730632"/>
              <a:gd name="connsiteX0" fmla="*/ 0 w 5486963"/>
              <a:gd name="connsiteY0" fmla="*/ 30366 h 3753675"/>
              <a:gd name="connsiteX1" fmla="*/ 1467466 w 5486963"/>
              <a:gd name="connsiteY1" fmla="*/ 674780 h 3753675"/>
              <a:gd name="connsiteX2" fmla="*/ 5486963 w 5486963"/>
              <a:gd name="connsiteY2" fmla="*/ 3753675 h 3753675"/>
              <a:gd name="connsiteX0" fmla="*/ 0 w 2363036"/>
              <a:gd name="connsiteY0" fmla="*/ 17550 h 2497044"/>
              <a:gd name="connsiteX1" fmla="*/ 1467466 w 2363036"/>
              <a:gd name="connsiteY1" fmla="*/ 661964 h 2497044"/>
              <a:gd name="connsiteX2" fmla="*/ 2363036 w 2363036"/>
              <a:gd name="connsiteY2" fmla="*/ 2497044 h 2497044"/>
              <a:gd name="connsiteX0" fmla="*/ 0 w 2000155"/>
              <a:gd name="connsiteY0" fmla="*/ 15816 h 2198591"/>
              <a:gd name="connsiteX1" fmla="*/ 1467466 w 2000155"/>
              <a:gd name="connsiteY1" fmla="*/ 660230 h 2198591"/>
              <a:gd name="connsiteX2" fmla="*/ 2000155 w 2000155"/>
              <a:gd name="connsiteY2" fmla="*/ 2198591 h 2198591"/>
              <a:gd name="connsiteX0" fmla="*/ 0 w 2000155"/>
              <a:gd name="connsiteY0" fmla="*/ 46693 h 2229468"/>
              <a:gd name="connsiteX1" fmla="*/ 1278136 w 2000155"/>
              <a:gd name="connsiteY1" fmla="*/ 349879 h 2229468"/>
              <a:gd name="connsiteX2" fmla="*/ 2000155 w 2000155"/>
              <a:gd name="connsiteY2" fmla="*/ 2229468 h 2229468"/>
              <a:gd name="connsiteX0" fmla="*/ 0 w 1921268"/>
              <a:gd name="connsiteY0" fmla="*/ 9910 h 2934483"/>
              <a:gd name="connsiteX1" fmla="*/ 1199249 w 1921268"/>
              <a:gd name="connsiteY1" fmla="*/ 1054894 h 2934483"/>
              <a:gd name="connsiteX2" fmla="*/ 1921268 w 1921268"/>
              <a:gd name="connsiteY2" fmla="*/ 2934483 h 2934483"/>
              <a:gd name="connsiteX0" fmla="*/ 0 w 1921268"/>
              <a:gd name="connsiteY0" fmla="*/ 0 h 2924573"/>
              <a:gd name="connsiteX1" fmla="*/ 1199249 w 1921268"/>
              <a:gd name="connsiteY1" fmla="*/ 1044984 h 2924573"/>
              <a:gd name="connsiteX2" fmla="*/ 1921268 w 1921268"/>
              <a:gd name="connsiteY2" fmla="*/ 2924573 h 2924573"/>
              <a:gd name="connsiteX0" fmla="*/ 0 w 1921268"/>
              <a:gd name="connsiteY0" fmla="*/ 0 h 2924573"/>
              <a:gd name="connsiteX1" fmla="*/ 1199249 w 1921268"/>
              <a:gd name="connsiteY1" fmla="*/ 1044984 h 2924573"/>
              <a:gd name="connsiteX2" fmla="*/ 1921268 w 1921268"/>
              <a:gd name="connsiteY2" fmla="*/ 2924573 h 2924573"/>
              <a:gd name="connsiteX0" fmla="*/ 0 w 1921268"/>
              <a:gd name="connsiteY0" fmla="*/ 0 h 2924573"/>
              <a:gd name="connsiteX1" fmla="*/ 1433157 w 1921268"/>
              <a:gd name="connsiteY1" fmla="*/ 1312526 h 2924573"/>
              <a:gd name="connsiteX2" fmla="*/ 1921268 w 1921268"/>
              <a:gd name="connsiteY2" fmla="*/ 2924573 h 2924573"/>
              <a:gd name="connsiteX0" fmla="*/ 0 w 2605000"/>
              <a:gd name="connsiteY0" fmla="*/ 0 h 3612536"/>
              <a:gd name="connsiteX1" fmla="*/ 1433157 w 2605000"/>
              <a:gd name="connsiteY1" fmla="*/ 1312526 h 3612536"/>
              <a:gd name="connsiteX2" fmla="*/ 2605000 w 2605000"/>
              <a:gd name="connsiteY2" fmla="*/ 3612536 h 361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5000" h="3612536">
                <a:moveTo>
                  <a:pt x="0" y="0"/>
                </a:moveTo>
                <a:cubicBezTo>
                  <a:pt x="883097" y="391122"/>
                  <a:pt x="998990" y="710437"/>
                  <a:pt x="1433157" y="1312526"/>
                </a:cubicBezTo>
                <a:cubicBezTo>
                  <a:pt x="1867324" y="1914615"/>
                  <a:pt x="2019723" y="3136501"/>
                  <a:pt x="2605000" y="3612536"/>
                </a:cubicBezTo>
              </a:path>
            </a:pathLst>
          </a:custGeom>
          <a:noFill/>
          <a:ln w="1079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FCAA81A-BAB6-954D-BB5E-875995C84FD0}"/>
              </a:ext>
            </a:extLst>
          </p:cNvPr>
          <p:cNvSpPr txBox="1"/>
          <p:nvPr/>
        </p:nvSpPr>
        <p:spPr>
          <a:xfrm>
            <a:off x="4744522" y="20479940"/>
            <a:ext cx="118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min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D3B2E24-E6B2-564B-8F79-FF96BDEFC12F}"/>
              </a:ext>
            </a:extLst>
          </p:cNvPr>
          <p:cNvSpPr txBox="1"/>
          <p:nvPr/>
        </p:nvSpPr>
        <p:spPr>
          <a:xfrm>
            <a:off x="2559426" y="14845125"/>
            <a:ext cx="1023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BURST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56E6F307-9F36-BB4C-A541-8D77748AD56B}"/>
              </a:ext>
            </a:extLst>
          </p:cNvPr>
          <p:cNvSpPr/>
          <p:nvPr/>
        </p:nvSpPr>
        <p:spPr>
          <a:xfrm>
            <a:off x="4396732" y="19563191"/>
            <a:ext cx="6767082" cy="69413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30DFD8-5989-3548-BDEB-4F1102AE68C5}"/>
              </a:ext>
            </a:extLst>
          </p:cNvPr>
          <p:cNvSpPr txBox="1"/>
          <p:nvPr/>
        </p:nvSpPr>
        <p:spPr>
          <a:xfrm>
            <a:off x="6776422" y="19672097"/>
            <a:ext cx="2817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PROLONGED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B57218-6547-3343-9CDA-F7D3BC399455}"/>
              </a:ext>
            </a:extLst>
          </p:cNvPr>
          <p:cNvGrpSpPr/>
          <p:nvPr/>
        </p:nvGrpSpPr>
        <p:grpSpPr>
          <a:xfrm>
            <a:off x="2542261" y="3374528"/>
            <a:ext cx="13619803" cy="2207172"/>
            <a:chOff x="2556812" y="11395023"/>
            <a:chExt cx="13619803" cy="220717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934A24B6-A647-A34A-8EA6-B78E39D7EED9}"/>
                </a:ext>
              </a:extLst>
            </p:cNvPr>
            <p:cNvGrpSpPr/>
            <p:nvPr/>
          </p:nvGrpSpPr>
          <p:grpSpPr>
            <a:xfrm>
              <a:off x="2589422" y="11395023"/>
              <a:ext cx="13587193" cy="914822"/>
              <a:chOff x="1652252" y="12047583"/>
              <a:chExt cx="13587193" cy="841248"/>
            </a:xfrm>
            <a:solidFill>
              <a:schemeClr val="bg1"/>
            </a:solidFill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219DDB9A-557F-7B41-B4F2-CCB0061A9C1D}"/>
                  </a:ext>
                </a:extLst>
              </p:cNvPr>
              <p:cNvSpPr/>
              <p:nvPr/>
            </p:nvSpPr>
            <p:spPr>
              <a:xfrm>
                <a:off x="1652252" y="12047583"/>
                <a:ext cx="13587193" cy="84124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1B7134-806B-6445-9592-DF12AF7D2E8C}"/>
                  </a:ext>
                </a:extLst>
              </p:cNvPr>
              <p:cNvSpPr txBox="1"/>
              <p:nvPr/>
            </p:nvSpPr>
            <p:spPr>
              <a:xfrm>
                <a:off x="5120611" y="12124562"/>
                <a:ext cx="4390946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latin typeface="Helvetica" pitchFamily="2" charset="0"/>
                  </a:rPr>
                  <a:t>Field observations 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159EE47-726B-4B4E-AD15-0C4A6F22D18A}"/>
                </a:ext>
              </a:extLst>
            </p:cNvPr>
            <p:cNvGrpSpPr/>
            <p:nvPr/>
          </p:nvGrpSpPr>
          <p:grpSpPr>
            <a:xfrm>
              <a:off x="4137940" y="12109727"/>
              <a:ext cx="7134524" cy="841189"/>
              <a:chOff x="3084651" y="13516111"/>
              <a:chExt cx="7081980" cy="841189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F90B741-B924-4E4B-9B44-99733B67C5A2}"/>
                  </a:ext>
                </a:extLst>
              </p:cNvPr>
              <p:cNvSpPr/>
              <p:nvPr/>
            </p:nvSpPr>
            <p:spPr>
              <a:xfrm>
                <a:off x="3107454" y="13516111"/>
                <a:ext cx="7059177" cy="841189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A12174C-586F-7E4F-8EB1-8ED2250A429E}"/>
                  </a:ext>
                </a:extLst>
              </p:cNvPr>
              <p:cNvGrpSpPr/>
              <p:nvPr/>
            </p:nvGrpSpPr>
            <p:grpSpPr>
              <a:xfrm>
                <a:off x="3084651" y="13516111"/>
                <a:ext cx="4903031" cy="841189"/>
                <a:chOff x="3084651" y="13516111"/>
                <a:chExt cx="4903031" cy="841189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826E8CD-9362-B44C-9941-25F769347FBD}"/>
                    </a:ext>
                  </a:extLst>
                </p:cNvPr>
                <p:cNvSpPr txBox="1"/>
                <p:nvPr/>
              </p:nvSpPr>
              <p:spPr>
                <a:xfrm>
                  <a:off x="5672172" y="13520020"/>
                  <a:ext cx="231551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b="1" dirty="0">
                      <a:latin typeface="Helvetica" pitchFamily="2" charset="0"/>
                    </a:rPr>
                    <a:t>U</a:t>
                  </a:r>
                  <a:r>
                    <a:rPr lang="en-US" sz="3600" b="1" baseline="-25000" dirty="0">
                      <a:latin typeface="Helvetica" pitchFamily="2" charset="0"/>
                    </a:rPr>
                    <a:t>crit</a:t>
                  </a:r>
                  <a:r>
                    <a:rPr lang="en-US" sz="3600" b="1" dirty="0">
                      <a:latin typeface="Helvetica" pitchFamily="2" charset="0"/>
                    </a:rPr>
                    <a:t> / U</a:t>
                  </a:r>
                  <a:r>
                    <a:rPr lang="en-US" sz="3600" b="1" baseline="-25000" dirty="0">
                      <a:latin typeface="Helvetica" pitchFamily="2" charset="0"/>
                    </a:rPr>
                    <a:t>max</a:t>
                  </a:r>
                </a:p>
              </p:txBody>
            </p:sp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4D22827B-A5D4-5144-9398-55F722385413}"/>
                    </a:ext>
                  </a:extLst>
                </p:cNvPr>
                <p:cNvSpPr/>
                <p:nvPr/>
              </p:nvSpPr>
              <p:spPr>
                <a:xfrm>
                  <a:off x="3084651" y="13516111"/>
                  <a:ext cx="993075" cy="841189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211F5388-B152-1E43-89ED-B9F23C2BEB29}"/>
                    </a:ext>
                  </a:extLst>
                </p:cNvPr>
                <p:cNvSpPr/>
                <p:nvPr/>
              </p:nvSpPr>
              <p:spPr>
                <a:xfrm>
                  <a:off x="3742504" y="13516111"/>
                  <a:ext cx="1164343" cy="841189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2D4755-713F-3942-8264-4F83E2839B80}"/>
                </a:ext>
              </a:extLst>
            </p:cNvPr>
            <p:cNvSpPr txBox="1"/>
            <p:nvPr/>
          </p:nvSpPr>
          <p:spPr>
            <a:xfrm>
              <a:off x="2556812" y="13084228"/>
              <a:ext cx="125085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FATIGUE</a:t>
              </a:r>
            </a:p>
          </p:txBody>
        </p:sp>
        <p:sp>
          <p:nvSpPr>
            <p:cNvPr id="150" name="Diamond 149">
              <a:extLst>
                <a:ext uri="{FF2B5EF4-FFF2-40B4-BE49-F238E27FC236}">
                  <a16:creationId xmlns:a16="http://schemas.microsoft.com/office/drawing/2014/main" id="{D66D4549-49CD-8D4E-B87E-FF3ACD56A245}"/>
                </a:ext>
              </a:extLst>
            </p:cNvPr>
            <p:cNvSpPr/>
            <p:nvPr/>
          </p:nvSpPr>
          <p:spPr>
            <a:xfrm>
              <a:off x="4109552" y="12779344"/>
              <a:ext cx="345697" cy="319961"/>
            </a:xfrm>
            <a:prstGeom prst="diamond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9015149-9C13-8243-A0D8-DA822B043A8D}"/>
                </a:ext>
              </a:extLst>
            </p:cNvPr>
            <p:cNvGrpSpPr/>
            <p:nvPr/>
          </p:nvGrpSpPr>
          <p:grpSpPr>
            <a:xfrm>
              <a:off x="5241447" y="12756895"/>
              <a:ext cx="10914482" cy="845300"/>
              <a:chOff x="4397242" y="15693589"/>
              <a:chExt cx="10992105" cy="922713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6B6BC37-CC4C-CC42-8FE3-2BC1046637A9}"/>
                  </a:ext>
                </a:extLst>
              </p:cNvPr>
              <p:cNvSpPr/>
              <p:nvPr/>
            </p:nvSpPr>
            <p:spPr>
              <a:xfrm>
                <a:off x="4397242" y="15693589"/>
                <a:ext cx="10992105" cy="861683"/>
              </a:xfrm>
              <a:prstGeom prst="roundRect">
                <a:avLst/>
              </a:prstGeom>
              <a:pattFill prst="wdUp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2646F97-510A-5041-A19A-FF924DA99868}"/>
                  </a:ext>
                </a:extLst>
              </p:cNvPr>
              <p:cNvSpPr/>
              <p:nvPr/>
            </p:nvSpPr>
            <p:spPr>
              <a:xfrm>
                <a:off x="4397242" y="15693589"/>
                <a:ext cx="7498081" cy="92271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D9BCD9-2B0F-B441-88B1-919595D950EB}"/>
                  </a:ext>
                </a:extLst>
              </p:cNvPr>
              <p:cNvSpPr txBox="1"/>
              <p:nvPr/>
            </p:nvSpPr>
            <p:spPr>
              <a:xfrm>
                <a:off x="5110567" y="15800475"/>
                <a:ext cx="61781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latin typeface="Helvetica" pitchFamily="2" charset="0"/>
                  </a:rPr>
                  <a:t>Time to fatigue / endurance</a:t>
                </a:r>
              </a:p>
            </p:txBody>
          </p:sp>
        </p:grpSp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167D4C8E-927A-DE4C-AF15-3CD25847230B}"/>
                </a:ext>
              </a:extLst>
            </p:cNvPr>
            <p:cNvSpPr/>
            <p:nvPr/>
          </p:nvSpPr>
          <p:spPr>
            <a:xfrm>
              <a:off x="2592676" y="12150057"/>
              <a:ext cx="345697" cy="319961"/>
            </a:xfrm>
            <a:prstGeom prst="diamond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7270B6E-0953-B14D-8928-581DBD927486}"/>
                </a:ext>
              </a:extLst>
            </p:cNvPr>
            <p:cNvCxnSpPr>
              <a:cxnSpLocks/>
            </p:cNvCxnSpPr>
            <p:nvPr/>
          </p:nvCxnSpPr>
          <p:spPr>
            <a:xfrm>
              <a:off x="2794557" y="12582298"/>
              <a:ext cx="109191" cy="501930"/>
            </a:xfrm>
            <a:prstGeom prst="line">
              <a:avLst/>
            </a:prstGeom>
            <a:ln w="38100" cap="flat">
              <a:solidFill>
                <a:schemeClr val="accent6">
                  <a:lumMod val="75000"/>
                </a:schemeClr>
              </a:solidFill>
              <a:bevel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9F54BFF-A83A-B744-BF43-196FC52C0D36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H="1">
              <a:off x="3807667" y="13077191"/>
              <a:ext cx="266862" cy="237870"/>
            </a:xfrm>
            <a:prstGeom prst="line">
              <a:avLst/>
            </a:prstGeom>
            <a:ln w="38100" cap="flat">
              <a:solidFill>
                <a:schemeClr val="accent6">
                  <a:lumMod val="75000"/>
                </a:schemeClr>
              </a:solidFill>
              <a:bevel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EB1BF1-3181-4E49-97DA-8AE6C0174FC0}"/>
              </a:ext>
            </a:extLst>
          </p:cNvPr>
          <p:cNvGrpSpPr/>
          <p:nvPr/>
        </p:nvGrpSpPr>
        <p:grpSpPr>
          <a:xfrm>
            <a:off x="2420849" y="6632920"/>
            <a:ext cx="13453709" cy="3445617"/>
            <a:chOff x="2420849" y="2697734"/>
            <a:chExt cx="13453709" cy="344561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A362080-7DC7-B84F-8DB1-20A23852207A}"/>
                </a:ext>
              </a:extLst>
            </p:cNvPr>
            <p:cNvSpPr txBox="1"/>
            <p:nvPr/>
          </p:nvSpPr>
          <p:spPr>
            <a:xfrm>
              <a:off x="3048000" y="413004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13" name="Rounded Rectangle 212">
              <a:extLst>
                <a:ext uri="{FF2B5EF4-FFF2-40B4-BE49-F238E27FC236}">
                  <a16:creationId xmlns:a16="http://schemas.microsoft.com/office/drawing/2014/main" id="{F6FEBAE6-90C0-2C43-B93D-91B9F67592A6}"/>
                </a:ext>
              </a:extLst>
            </p:cNvPr>
            <p:cNvSpPr/>
            <p:nvPr/>
          </p:nvSpPr>
          <p:spPr>
            <a:xfrm>
              <a:off x="2884596" y="3644322"/>
              <a:ext cx="1188720" cy="235290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Rounded Rectangle 214">
              <a:extLst>
                <a:ext uri="{FF2B5EF4-FFF2-40B4-BE49-F238E27FC236}">
                  <a16:creationId xmlns:a16="http://schemas.microsoft.com/office/drawing/2014/main" id="{9374FAE2-6848-C945-AEB9-865B88734180}"/>
                </a:ext>
              </a:extLst>
            </p:cNvPr>
            <p:cNvSpPr/>
            <p:nvPr/>
          </p:nvSpPr>
          <p:spPr>
            <a:xfrm>
              <a:off x="4581915" y="4563353"/>
              <a:ext cx="1192422" cy="149848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Rounded Rectangle 215">
              <a:extLst>
                <a:ext uri="{FF2B5EF4-FFF2-40B4-BE49-F238E27FC236}">
                  <a16:creationId xmlns:a16="http://schemas.microsoft.com/office/drawing/2014/main" id="{BCBD74C6-0521-914C-BF5A-80C2B9E53660}"/>
                </a:ext>
              </a:extLst>
            </p:cNvPr>
            <p:cNvSpPr/>
            <p:nvPr/>
          </p:nvSpPr>
          <p:spPr>
            <a:xfrm>
              <a:off x="6174848" y="5446482"/>
              <a:ext cx="1166907" cy="63368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ounded Rectangle 217">
              <a:extLst>
                <a:ext uri="{FF2B5EF4-FFF2-40B4-BE49-F238E27FC236}">
                  <a16:creationId xmlns:a16="http://schemas.microsoft.com/office/drawing/2014/main" id="{7B29CDB1-E253-9F4E-8699-E0675BE8749E}"/>
                </a:ext>
              </a:extLst>
            </p:cNvPr>
            <p:cNvSpPr/>
            <p:nvPr/>
          </p:nvSpPr>
          <p:spPr>
            <a:xfrm>
              <a:off x="7678888" y="5683472"/>
              <a:ext cx="8195670" cy="459879"/>
            </a:xfrm>
            <a:prstGeom prst="roundRect">
              <a:avLst/>
            </a:prstGeom>
            <a:pattFill prst="wdUpDiag">
              <a:fgClr>
                <a:schemeClr val="accent5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0DC2F00C-BB21-2246-94FB-6D944B0047E8}"/>
                </a:ext>
              </a:extLst>
            </p:cNvPr>
            <p:cNvSpPr txBox="1"/>
            <p:nvPr/>
          </p:nvSpPr>
          <p:spPr>
            <a:xfrm>
              <a:off x="2420849" y="2697734"/>
              <a:ext cx="2824292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LONG ( h), HIGH METABOLIC COST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F4B21382-6056-8740-933B-76CFD1CCFFA2}"/>
                </a:ext>
              </a:extLst>
            </p:cNvPr>
            <p:cNvSpPr txBox="1"/>
            <p:nvPr/>
          </p:nvSpPr>
          <p:spPr>
            <a:xfrm>
              <a:off x="4597115" y="3373111"/>
              <a:ext cx="2653514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SHORT (&lt; h) MEDIUM METABOLIC COST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C0A2798-69D9-EC4D-8BBB-662567AF8AD1}"/>
                </a:ext>
              </a:extLst>
            </p:cNvPr>
            <p:cNvSpPr txBox="1"/>
            <p:nvPr/>
          </p:nvSpPr>
          <p:spPr>
            <a:xfrm>
              <a:off x="7673718" y="5170027"/>
              <a:ext cx="574478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RECOVER WHILE SWIMMING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260027-790F-6A4A-9E2B-757A94747370}"/>
              </a:ext>
            </a:extLst>
          </p:cNvPr>
          <p:cNvGrpSpPr/>
          <p:nvPr/>
        </p:nvGrpSpPr>
        <p:grpSpPr>
          <a:xfrm>
            <a:off x="1158614" y="10780927"/>
            <a:ext cx="15988983" cy="3692631"/>
            <a:chOff x="1158614" y="6780427"/>
            <a:chExt cx="15988983" cy="36926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6C3971-ECFE-C042-A0A6-D8DC448DB506}"/>
                </a:ext>
              </a:extLst>
            </p:cNvPr>
            <p:cNvGrpSpPr/>
            <p:nvPr/>
          </p:nvGrpSpPr>
          <p:grpSpPr>
            <a:xfrm>
              <a:off x="1158614" y="6780427"/>
              <a:ext cx="15988983" cy="3692631"/>
              <a:chOff x="1158614" y="6780427"/>
              <a:chExt cx="15988983" cy="3692631"/>
            </a:xfrm>
          </p:grpSpPr>
          <p:sp>
            <p:nvSpPr>
              <p:cNvPr id="210" name="Rounded Rectangle 209">
                <a:extLst>
                  <a:ext uri="{FF2B5EF4-FFF2-40B4-BE49-F238E27FC236}">
                    <a16:creationId xmlns:a16="http://schemas.microsoft.com/office/drawing/2014/main" id="{2CF19E36-B86D-164A-8CC2-B3987B97FD55}"/>
                  </a:ext>
                </a:extLst>
              </p:cNvPr>
              <p:cNvSpPr/>
              <p:nvPr/>
            </p:nvSpPr>
            <p:spPr>
              <a:xfrm>
                <a:off x="1158614" y="6780427"/>
                <a:ext cx="15988983" cy="3048341"/>
              </a:xfrm>
              <a:prstGeom prst="roundRect">
                <a:avLst>
                  <a:gd name="adj" fmla="val 15257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ight Brace 41">
                <a:extLst>
                  <a:ext uri="{FF2B5EF4-FFF2-40B4-BE49-F238E27FC236}">
                    <a16:creationId xmlns:a16="http://schemas.microsoft.com/office/drawing/2014/main" id="{96DC8321-8145-4142-97BE-52F556B2C945}"/>
                  </a:ext>
                </a:extLst>
              </p:cNvPr>
              <p:cNvSpPr/>
              <p:nvPr/>
            </p:nvSpPr>
            <p:spPr>
              <a:xfrm rot="16200000" flipV="1">
                <a:off x="4018538" y="6153393"/>
                <a:ext cx="322958" cy="2739094"/>
              </a:xfrm>
              <a:prstGeom prst="rightBrace">
                <a:avLst>
                  <a:gd name="adj1" fmla="val 132711"/>
                  <a:gd name="adj2" fmla="val 50680"/>
                </a:avLst>
              </a:prstGeom>
              <a:ln w="57150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ight Brace 43">
                <a:extLst>
                  <a:ext uri="{FF2B5EF4-FFF2-40B4-BE49-F238E27FC236}">
                    <a16:creationId xmlns:a16="http://schemas.microsoft.com/office/drawing/2014/main" id="{541BCE0E-019A-0F49-825F-E9F4535087C9}"/>
                  </a:ext>
                </a:extLst>
              </p:cNvPr>
              <p:cNvSpPr/>
              <p:nvPr/>
            </p:nvSpPr>
            <p:spPr>
              <a:xfrm rot="5400000" flipV="1">
                <a:off x="9021957" y="3181278"/>
                <a:ext cx="404402" cy="12785612"/>
              </a:xfrm>
              <a:prstGeom prst="rightBrace">
                <a:avLst>
                  <a:gd name="adj1" fmla="val 132711"/>
                  <a:gd name="adj2" fmla="val 50680"/>
                </a:avLst>
              </a:prstGeom>
              <a:ln w="57150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6EACA19-56EB-A249-AF5E-19AC481D8B4E}"/>
                  </a:ext>
                </a:extLst>
              </p:cNvPr>
              <p:cNvSpPr txBox="1"/>
              <p:nvPr/>
            </p:nvSpPr>
            <p:spPr>
              <a:xfrm>
                <a:off x="8288739" y="9949838"/>
                <a:ext cx="18405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Helvetica" pitchFamily="2" charset="0"/>
                  </a:rPr>
                  <a:t>AEROBIC</a:t>
                </a:r>
              </a:p>
            </p:txBody>
          </p: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48D5045B-D9F4-5E4D-AA04-0A3E5C7E2268}"/>
                  </a:ext>
                </a:extLst>
              </p:cNvPr>
              <p:cNvGrpSpPr/>
              <p:nvPr/>
            </p:nvGrpSpPr>
            <p:grpSpPr>
              <a:xfrm rot="10800000">
                <a:off x="2745567" y="7796011"/>
                <a:ext cx="10031760" cy="755981"/>
                <a:chOff x="1972556" y="7002333"/>
                <a:chExt cx="10031760" cy="755981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A3960313-0B07-6F4C-A7B2-50897918CE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biLevel thresh="75000"/>
                </a:blip>
                <a:srcRect l="67617"/>
                <a:stretch/>
              </p:blipFill>
              <p:spPr>
                <a:xfrm>
                  <a:off x="8457053" y="7039843"/>
                  <a:ext cx="1225367" cy="682725"/>
                </a:xfrm>
                <a:prstGeom prst="rect">
                  <a:avLst/>
                </a:prstGeom>
              </p:spPr>
            </p:pic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014397EB-9CA5-A34C-ABC4-681AA44DAB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biLevel thresh="75000"/>
                </a:blip>
                <a:srcRect l="79440" r="1"/>
                <a:stretch/>
              </p:blipFill>
              <p:spPr>
                <a:xfrm>
                  <a:off x="10106403" y="7026622"/>
                  <a:ext cx="777946" cy="682725"/>
                </a:xfrm>
                <a:prstGeom prst="rect">
                  <a:avLst/>
                </a:prstGeom>
              </p:spPr>
            </p:pic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BBCC986A-35FA-7A44-B9F4-A90F1F9DA4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biLevel thresh="75000"/>
                </a:blip>
                <a:srcRect l="84254" r="1"/>
                <a:stretch/>
              </p:blipFill>
              <p:spPr>
                <a:xfrm>
                  <a:off x="10872829" y="7012488"/>
                  <a:ext cx="595784" cy="682725"/>
                </a:xfrm>
                <a:prstGeom prst="rect">
                  <a:avLst/>
                </a:prstGeom>
              </p:spPr>
            </p:pic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CD328EA6-FA4B-3343-A860-08DBC5C46D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biLevel thresh="75000"/>
                </a:blip>
                <a:srcRect l="84750" r="1"/>
                <a:stretch/>
              </p:blipFill>
              <p:spPr>
                <a:xfrm>
                  <a:off x="11427291" y="7002333"/>
                  <a:ext cx="577025" cy="682725"/>
                </a:xfrm>
                <a:prstGeom prst="rect">
                  <a:avLst/>
                </a:prstGeom>
              </p:spPr>
            </p:pic>
            <p:pic>
              <p:nvPicPr>
                <p:cNvPr id="95" name="Picture 94">
                  <a:extLst>
                    <a:ext uri="{FF2B5EF4-FFF2-40B4-BE49-F238E27FC236}">
                      <a16:creationId xmlns:a16="http://schemas.microsoft.com/office/drawing/2014/main" id="{425F4FBF-9E14-D24D-84D9-6B90BAA9B7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biLevel thresh="75000"/>
                </a:blip>
                <a:srcRect l="37527" r="45414"/>
                <a:stretch/>
              </p:blipFill>
              <p:spPr>
                <a:xfrm>
                  <a:off x="5752110" y="7055302"/>
                  <a:ext cx="645459" cy="682725"/>
                </a:xfrm>
                <a:prstGeom prst="rect">
                  <a:avLst/>
                </a:prstGeom>
              </p:spPr>
            </p:pic>
            <p:pic>
              <p:nvPicPr>
                <p:cNvPr id="96" name="Picture 95">
                  <a:extLst>
                    <a:ext uri="{FF2B5EF4-FFF2-40B4-BE49-F238E27FC236}">
                      <a16:creationId xmlns:a16="http://schemas.microsoft.com/office/drawing/2014/main" id="{908D9F47-0B8D-7946-823D-B66E8C5C6B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biLevel thresh="75000"/>
                </a:blip>
                <a:srcRect l="37527" r="45414"/>
                <a:stretch/>
              </p:blipFill>
              <p:spPr>
                <a:xfrm>
                  <a:off x="5123410" y="7045154"/>
                  <a:ext cx="645459" cy="682725"/>
                </a:xfrm>
                <a:prstGeom prst="rect">
                  <a:avLst/>
                </a:prstGeom>
              </p:spPr>
            </p:pic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391DCF58-F810-5741-908A-E4280FF35E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biLevel thresh="75000"/>
                </a:blip>
                <a:srcRect l="37527" r="45414"/>
                <a:stretch/>
              </p:blipFill>
              <p:spPr>
                <a:xfrm>
                  <a:off x="4509978" y="7035899"/>
                  <a:ext cx="645459" cy="682725"/>
                </a:xfrm>
                <a:prstGeom prst="rect">
                  <a:avLst/>
                </a:prstGeom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D9E9FC51-DFE1-E640-8A1C-31B3DDE992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biLevel thresh="75000"/>
                </a:blip>
                <a:srcRect l="37527" r="45414"/>
                <a:stretch/>
              </p:blipFill>
              <p:spPr>
                <a:xfrm>
                  <a:off x="3870621" y="7035899"/>
                  <a:ext cx="645459" cy="682725"/>
                </a:xfrm>
                <a:prstGeom prst="rect">
                  <a:avLst/>
                </a:prstGeom>
              </p:spPr>
            </p:pic>
            <p:pic>
              <p:nvPicPr>
                <p:cNvPr id="99" name="Picture 98">
                  <a:extLst>
                    <a:ext uri="{FF2B5EF4-FFF2-40B4-BE49-F238E27FC236}">
                      <a16:creationId xmlns:a16="http://schemas.microsoft.com/office/drawing/2014/main" id="{471DDD5B-D747-9444-BC79-0BF743AB11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biLevel thresh="75000"/>
                </a:blip>
                <a:srcRect l="37527" r="45414"/>
                <a:stretch/>
              </p:blipFill>
              <p:spPr>
                <a:xfrm>
                  <a:off x="3242446" y="7035899"/>
                  <a:ext cx="645459" cy="682725"/>
                </a:xfrm>
                <a:prstGeom prst="rect">
                  <a:avLst/>
                </a:prstGeom>
              </p:spPr>
            </p:pic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7F4C6137-F33C-F544-BC0D-990B79AB67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biLevel thresh="75000"/>
                </a:blip>
                <a:srcRect l="37527" r="45414"/>
                <a:stretch/>
              </p:blipFill>
              <p:spPr>
                <a:xfrm>
                  <a:off x="2599051" y="7035899"/>
                  <a:ext cx="645459" cy="682725"/>
                </a:xfrm>
                <a:prstGeom prst="rect">
                  <a:avLst/>
                </a:prstGeom>
              </p:spPr>
            </p:pic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5A8E8405-BC73-D348-A53F-C1221C1D00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biLevel thresh="75000"/>
                </a:blip>
                <a:srcRect l="37527" r="45414"/>
                <a:stretch/>
              </p:blipFill>
              <p:spPr>
                <a:xfrm>
                  <a:off x="1972556" y="7035899"/>
                  <a:ext cx="645459" cy="682725"/>
                </a:xfrm>
                <a:prstGeom prst="rect">
                  <a:avLst/>
                </a:prstGeom>
              </p:spPr>
            </p:pic>
            <p:pic>
              <p:nvPicPr>
                <p:cNvPr id="114" name="Picture 113">
                  <a:extLst>
                    <a:ext uri="{FF2B5EF4-FFF2-40B4-BE49-F238E27FC236}">
                      <a16:creationId xmlns:a16="http://schemas.microsoft.com/office/drawing/2014/main" id="{2720AF96-91FF-2547-9AAC-74D36168ED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biLevel thresh="75000"/>
                </a:blip>
                <a:srcRect l="37527" r="45414"/>
                <a:stretch/>
              </p:blipFill>
              <p:spPr>
                <a:xfrm>
                  <a:off x="7016032" y="7075589"/>
                  <a:ext cx="645459" cy="682725"/>
                </a:xfrm>
                <a:prstGeom prst="rect">
                  <a:avLst/>
                </a:prstGeom>
              </p:spPr>
            </p:pic>
            <p:pic>
              <p:nvPicPr>
                <p:cNvPr id="115" name="Picture 114">
                  <a:extLst>
                    <a:ext uri="{FF2B5EF4-FFF2-40B4-BE49-F238E27FC236}">
                      <a16:creationId xmlns:a16="http://schemas.microsoft.com/office/drawing/2014/main" id="{DA1E8F8B-3050-9C42-AE19-8245E8F33F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biLevel thresh="75000"/>
                </a:blip>
                <a:srcRect l="37527" r="45414"/>
                <a:stretch/>
              </p:blipFill>
              <p:spPr>
                <a:xfrm>
                  <a:off x="6387332" y="7065441"/>
                  <a:ext cx="645459" cy="682725"/>
                </a:xfrm>
                <a:prstGeom prst="rect">
                  <a:avLst/>
                </a:prstGeom>
              </p:spPr>
            </p:pic>
            <p:pic>
              <p:nvPicPr>
                <p:cNvPr id="116" name="Picture 115">
                  <a:extLst>
                    <a:ext uri="{FF2B5EF4-FFF2-40B4-BE49-F238E27FC236}">
                      <a16:creationId xmlns:a16="http://schemas.microsoft.com/office/drawing/2014/main" id="{44B15169-18A6-7346-B9E6-53A8F6B9B5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biLevel thresh="75000"/>
                </a:blip>
                <a:srcRect l="37527" r="45414"/>
                <a:stretch/>
              </p:blipFill>
              <p:spPr>
                <a:xfrm>
                  <a:off x="7872427" y="7066476"/>
                  <a:ext cx="645459" cy="682725"/>
                </a:xfrm>
                <a:prstGeom prst="rect">
                  <a:avLst/>
                </a:prstGeom>
              </p:spPr>
            </p:pic>
            <p:pic>
              <p:nvPicPr>
                <p:cNvPr id="117" name="Picture 116">
                  <a:extLst>
                    <a:ext uri="{FF2B5EF4-FFF2-40B4-BE49-F238E27FC236}">
                      <a16:creationId xmlns:a16="http://schemas.microsoft.com/office/drawing/2014/main" id="{4C9EB811-B6AA-9841-ABA9-818FEEF8F0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biLevel thresh="75000"/>
                </a:blip>
                <a:srcRect l="79440" r="1"/>
                <a:stretch/>
              </p:blipFill>
              <p:spPr>
                <a:xfrm>
                  <a:off x="9445940" y="7060517"/>
                  <a:ext cx="777946" cy="682725"/>
                </a:xfrm>
                <a:prstGeom prst="rect">
                  <a:avLst/>
                </a:prstGeom>
              </p:spPr>
            </p:pic>
            <p:pic>
              <p:nvPicPr>
                <p:cNvPr id="118" name="Picture 117">
                  <a:extLst>
                    <a:ext uri="{FF2B5EF4-FFF2-40B4-BE49-F238E27FC236}">
                      <a16:creationId xmlns:a16="http://schemas.microsoft.com/office/drawing/2014/main" id="{32F9F375-3F3D-3E45-AB98-9869FBEB71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biLevel thresh="75000"/>
                </a:blip>
                <a:srcRect l="37527" r="45414"/>
                <a:stretch/>
              </p:blipFill>
              <p:spPr>
                <a:xfrm>
                  <a:off x="7367471" y="7065440"/>
                  <a:ext cx="645459" cy="682725"/>
                </a:xfrm>
                <a:prstGeom prst="rect">
                  <a:avLst/>
                </a:prstGeom>
              </p:spPr>
            </p:pic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298F1058-AFD5-EB4D-81F9-23B3FC19CCD8}"/>
                  </a:ext>
                </a:extLst>
              </p:cNvPr>
              <p:cNvGrpSpPr/>
              <p:nvPr/>
            </p:nvGrpSpPr>
            <p:grpSpPr>
              <a:xfrm rot="10800000">
                <a:off x="2762162" y="8625509"/>
                <a:ext cx="10307796" cy="723633"/>
                <a:chOff x="1642334" y="7831831"/>
                <a:chExt cx="10307796" cy="723633"/>
              </a:xfrm>
            </p:grpSpPr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16952187-EF2B-274E-807D-2E03465E38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rcRect l="79440" r="1"/>
                <a:stretch/>
              </p:blipFill>
              <p:spPr>
                <a:xfrm>
                  <a:off x="10042515" y="7849877"/>
                  <a:ext cx="777946" cy="682725"/>
                </a:xfrm>
                <a:prstGeom prst="rect">
                  <a:avLst/>
                </a:prstGeom>
              </p:spPr>
            </p:pic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A0FE1105-C03A-1B48-B7AD-FBBC0E5C79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rcRect l="84254" r="1"/>
                <a:stretch/>
              </p:blipFill>
              <p:spPr>
                <a:xfrm>
                  <a:off x="10800783" y="7835434"/>
                  <a:ext cx="595784" cy="682725"/>
                </a:xfrm>
                <a:prstGeom prst="rect">
                  <a:avLst/>
                </a:prstGeom>
              </p:spPr>
            </p:pic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3C51DDB3-9A16-4744-9716-0FB833746B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rcRect l="84750" r="1"/>
                <a:stretch/>
              </p:blipFill>
              <p:spPr>
                <a:xfrm>
                  <a:off x="11373105" y="7845907"/>
                  <a:ext cx="577025" cy="682725"/>
                </a:xfrm>
                <a:prstGeom prst="rect">
                  <a:avLst/>
                </a:prstGeom>
              </p:spPr>
            </p:pic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D9814E75-55FE-EC45-88CD-0CAF276BEF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40000" contrast="-40000"/>
                          </a14:imgEffect>
                        </a14:imgLayer>
                      </a14:imgProps>
                    </a:ext>
                  </a:extLst>
                </a:blip>
                <a:srcRect l="79440" r="1"/>
                <a:stretch/>
              </p:blipFill>
              <p:spPr>
                <a:xfrm>
                  <a:off x="8172728" y="7872739"/>
                  <a:ext cx="777946" cy="682725"/>
                </a:xfrm>
                <a:prstGeom prst="rect">
                  <a:avLst/>
                </a:prstGeom>
              </p:spPr>
            </p:pic>
            <p:pic>
              <p:nvPicPr>
                <p:cNvPr id="106" name="Picture 105">
                  <a:extLst>
                    <a:ext uri="{FF2B5EF4-FFF2-40B4-BE49-F238E27FC236}">
                      <a16:creationId xmlns:a16="http://schemas.microsoft.com/office/drawing/2014/main" id="{F7AF8741-D128-FB46-98B5-AFBE03F200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rcRect l="84254" r="1"/>
                <a:stretch/>
              </p:blipFill>
              <p:spPr>
                <a:xfrm>
                  <a:off x="8981487" y="7858604"/>
                  <a:ext cx="595784" cy="682725"/>
                </a:xfrm>
                <a:prstGeom prst="rect">
                  <a:avLst/>
                </a:prstGeom>
              </p:spPr>
            </p:pic>
            <p:pic>
              <p:nvPicPr>
                <p:cNvPr id="107" name="Picture 106">
                  <a:extLst>
                    <a:ext uri="{FF2B5EF4-FFF2-40B4-BE49-F238E27FC236}">
                      <a16:creationId xmlns:a16="http://schemas.microsoft.com/office/drawing/2014/main" id="{95F2F1A0-EB73-524E-B937-15B8D948A3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rcRect l="82523" r="1"/>
                <a:stretch/>
              </p:blipFill>
              <p:spPr>
                <a:xfrm>
                  <a:off x="9553002" y="7865075"/>
                  <a:ext cx="661268" cy="682725"/>
                </a:xfrm>
                <a:prstGeom prst="rect">
                  <a:avLst/>
                </a:prstGeom>
              </p:spPr>
            </p:pic>
            <p:pic>
              <p:nvPicPr>
                <p:cNvPr id="108" name="Picture 107">
                  <a:extLst>
                    <a:ext uri="{FF2B5EF4-FFF2-40B4-BE49-F238E27FC236}">
                      <a16:creationId xmlns:a16="http://schemas.microsoft.com/office/drawing/2014/main" id="{6798E348-0077-4A4E-9264-EB4B0BD102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sharpenSoften amount="5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5102" y="8018862"/>
                  <a:ext cx="1037517" cy="487880"/>
                </a:xfrm>
                <a:prstGeom prst="rect">
                  <a:avLst/>
                </a:prstGeom>
              </p:spPr>
            </p:pic>
            <p:pic>
              <p:nvPicPr>
                <p:cNvPr id="109" name="Picture 108">
                  <a:extLst>
                    <a:ext uri="{FF2B5EF4-FFF2-40B4-BE49-F238E27FC236}">
                      <a16:creationId xmlns:a16="http://schemas.microsoft.com/office/drawing/2014/main" id="{D13F971E-0912-1A49-95BF-FF40DE8299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sharpenSoften amount="5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81884" y="8014134"/>
                  <a:ext cx="1037517" cy="487880"/>
                </a:xfrm>
                <a:prstGeom prst="rect">
                  <a:avLst/>
                </a:prstGeom>
              </p:spPr>
            </p:pic>
            <p:pic>
              <p:nvPicPr>
                <p:cNvPr id="110" name="Picture 109">
                  <a:extLst>
                    <a:ext uri="{FF2B5EF4-FFF2-40B4-BE49-F238E27FC236}">
                      <a16:creationId xmlns:a16="http://schemas.microsoft.com/office/drawing/2014/main" id="{8C7ECE65-C759-7841-8DCA-564F435D71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sharpenSoften amount="5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4367" y="7998912"/>
                  <a:ext cx="1037517" cy="487880"/>
                </a:xfrm>
                <a:prstGeom prst="rect">
                  <a:avLst/>
                </a:prstGeom>
              </p:spPr>
            </p:pic>
            <p:pic>
              <p:nvPicPr>
                <p:cNvPr id="119" name="Picture 118">
                  <a:extLst>
                    <a:ext uri="{FF2B5EF4-FFF2-40B4-BE49-F238E27FC236}">
                      <a16:creationId xmlns:a16="http://schemas.microsoft.com/office/drawing/2014/main" id="{07C510C4-5CBB-C141-9C8D-18E442FD7A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sharpenSoften amount="50000"/>
                          </a14:imgEffect>
                        </a14:imgLayer>
                      </a14:imgProps>
                    </a:ext>
                  </a:extLst>
                </a:blip>
                <a:srcRect l="29252"/>
                <a:stretch/>
              </p:blipFill>
              <p:spPr>
                <a:xfrm>
                  <a:off x="1642334" y="8033780"/>
                  <a:ext cx="734020" cy="487880"/>
                </a:xfrm>
                <a:prstGeom prst="rect">
                  <a:avLst/>
                </a:prstGeom>
              </p:spPr>
            </p:pic>
            <p:pic>
              <p:nvPicPr>
                <p:cNvPr id="120" name="Picture 119">
                  <a:extLst>
                    <a:ext uri="{FF2B5EF4-FFF2-40B4-BE49-F238E27FC236}">
                      <a16:creationId xmlns:a16="http://schemas.microsoft.com/office/drawing/2014/main" id="{9EB759C6-3DAB-7640-8FA9-BFA59098FC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sharpenSoften amount="5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63615" y="8021706"/>
                  <a:ext cx="1037517" cy="487880"/>
                </a:xfrm>
                <a:prstGeom prst="rect">
                  <a:avLst/>
                </a:prstGeom>
              </p:spPr>
            </p:pic>
            <p:pic>
              <p:nvPicPr>
                <p:cNvPr id="121" name="Picture 120">
                  <a:extLst>
                    <a:ext uri="{FF2B5EF4-FFF2-40B4-BE49-F238E27FC236}">
                      <a16:creationId xmlns:a16="http://schemas.microsoft.com/office/drawing/2014/main" id="{B5847947-D1D0-E342-9680-AFA8F6560F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sharpenSoften amount="50000"/>
                          </a14:imgEffect>
                        </a14:imgLayer>
                      </a14:imgProps>
                    </a:ext>
                  </a:extLst>
                </a:blip>
                <a:srcRect l="37527" r="45414"/>
                <a:stretch/>
              </p:blipFill>
              <p:spPr>
                <a:xfrm>
                  <a:off x="2736059" y="7845871"/>
                  <a:ext cx="645459" cy="682725"/>
                </a:xfrm>
                <a:prstGeom prst="rect">
                  <a:avLst/>
                </a:prstGeom>
              </p:spPr>
            </p:pic>
            <p:pic>
              <p:nvPicPr>
                <p:cNvPr id="122" name="Picture 121">
                  <a:extLst>
                    <a:ext uri="{FF2B5EF4-FFF2-40B4-BE49-F238E27FC236}">
                      <a16:creationId xmlns:a16="http://schemas.microsoft.com/office/drawing/2014/main" id="{9C148A86-1537-9441-8B08-7E14827E07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5">
                          <a14:imgEffect>
                            <a14:sharpenSoften amount="50000"/>
                          </a14:imgEffect>
                        </a14:imgLayer>
                      </a14:imgProps>
                    </a:ext>
                  </a:extLst>
                </a:blip>
                <a:srcRect l="37527" r="45414"/>
                <a:stretch/>
              </p:blipFill>
              <p:spPr>
                <a:xfrm>
                  <a:off x="4421551" y="7831831"/>
                  <a:ext cx="645459" cy="682725"/>
                </a:xfrm>
                <a:prstGeom prst="rect">
                  <a:avLst/>
                </a:prstGeom>
              </p:spPr>
            </p:pic>
          </p:grp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E857DA7-B867-1A44-BA40-B4CD38897329}"/>
                  </a:ext>
                </a:extLst>
              </p:cNvPr>
              <p:cNvSpPr txBox="1"/>
              <p:nvPr/>
            </p:nvSpPr>
            <p:spPr>
              <a:xfrm>
                <a:off x="12397728" y="7321465"/>
                <a:ext cx="26778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Helvetica" pitchFamily="2" charset="0"/>
                  </a:rPr>
                  <a:t>White muscle</a:t>
                </a:r>
              </a:p>
            </p:txBody>
          </p: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FE67F6FC-1D6F-3641-97DE-9C57E60517E7}"/>
                  </a:ext>
                </a:extLst>
              </p:cNvPr>
              <p:cNvGrpSpPr/>
              <p:nvPr/>
            </p:nvGrpSpPr>
            <p:grpSpPr>
              <a:xfrm>
                <a:off x="15014090" y="7100278"/>
                <a:ext cx="1091055" cy="888175"/>
                <a:chOff x="14471688" y="5505278"/>
                <a:chExt cx="1091055" cy="888175"/>
              </a:xfrm>
            </p:grpSpPr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68C4294A-5AFB-6748-849B-0F5A007435F5}"/>
                    </a:ext>
                  </a:extLst>
                </p:cNvPr>
                <p:cNvSpPr/>
                <p:nvPr/>
              </p:nvSpPr>
              <p:spPr>
                <a:xfrm>
                  <a:off x="14471688" y="5505278"/>
                  <a:ext cx="1091055" cy="88817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8" name="Picture 127">
                  <a:extLst>
                    <a:ext uri="{FF2B5EF4-FFF2-40B4-BE49-F238E27FC236}">
                      <a16:creationId xmlns:a16="http://schemas.microsoft.com/office/drawing/2014/main" id="{7B5D6841-1C27-114B-949A-57F5071920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biLevel thresh="75000"/>
                </a:blip>
                <a:srcRect l="67617"/>
                <a:stretch/>
              </p:blipFill>
              <p:spPr>
                <a:xfrm>
                  <a:off x="14599639" y="5693513"/>
                  <a:ext cx="804209" cy="448073"/>
                </a:xfrm>
                <a:prstGeom prst="rect">
                  <a:avLst/>
                </a:prstGeom>
              </p:spPr>
            </p:pic>
          </p:grp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B9DC8E08-E87E-0F44-BAE7-DD1F2253EE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rcRect l="29252"/>
              <a:stretch/>
            </p:blipFill>
            <p:spPr>
              <a:xfrm rot="10800000">
                <a:off x="14065355" y="8674231"/>
                <a:ext cx="734020" cy="487880"/>
              </a:xfrm>
              <a:prstGeom prst="rect">
                <a:avLst/>
              </a:prstGeom>
            </p:spPr>
          </p:pic>
          <p:pic>
            <p:nvPicPr>
              <p:cNvPr id="205" name="Picture 204">
                <a:extLst>
                  <a:ext uri="{FF2B5EF4-FFF2-40B4-BE49-F238E27FC236}">
                    <a16:creationId xmlns:a16="http://schemas.microsoft.com/office/drawing/2014/main" id="{FB5268CA-A39F-8B48-A996-79A43E68C3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rcRect l="37527" r="45414"/>
              <a:stretch/>
            </p:blipFill>
            <p:spPr>
              <a:xfrm rot="10800000">
                <a:off x="14831801" y="8639643"/>
                <a:ext cx="645459" cy="682725"/>
              </a:xfrm>
              <a:prstGeom prst="rect">
                <a:avLst/>
              </a:prstGeom>
            </p:spPr>
          </p:pic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90194DAB-8BBD-8847-B164-0B8B4E2CC9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rcRect l="37527" r="45414"/>
              <a:stretch/>
            </p:blipFill>
            <p:spPr>
              <a:xfrm rot="10800000">
                <a:off x="13027892" y="8657196"/>
                <a:ext cx="645459" cy="682725"/>
              </a:xfrm>
              <a:prstGeom prst="rect">
                <a:avLst/>
              </a:prstGeom>
            </p:spPr>
          </p:pic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D541A272-178A-9D4B-B4D5-35CE953AEF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rcRect l="37527" r="45414"/>
              <a:stretch/>
            </p:blipFill>
            <p:spPr>
              <a:xfrm rot="10800000">
                <a:off x="13416425" y="8658063"/>
                <a:ext cx="645459" cy="682725"/>
              </a:xfrm>
              <a:prstGeom prst="rect">
                <a:avLst/>
              </a:prstGeom>
            </p:spPr>
          </p:pic>
          <p:pic>
            <p:nvPicPr>
              <p:cNvPr id="208" name="Picture 207">
                <a:extLst>
                  <a:ext uri="{FF2B5EF4-FFF2-40B4-BE49-F238E27FC236}">
                    <a16:creationId xmlns:a16="http://schemas.microsoft.com/office/drawing/2014/main" id="{9F186848-4D50-3C4A-B367-B2BB4AEAE7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rcRect l="37527" r="45414"/>
              <a:stretch/>
            </p:blipFill>
            <p:spPr>
              <a:xfrm rot="10800000">
                <a:off x="11693668" y="8674424"/>
                <a:ext cx="645459" cy="682725"/>
              </a:xfrm>
              <a:prstGeom prst="rect">
                <a:avLst/>
              </a:prstGeom>
            </p:spPr>
          </p:pic>
          <p:pic>
            <p:nvPicPr>
              <p:cNvPr id="228" name="Picture 227">
                <a:extLst>
                  <a:ext uri="{FF2B5EF4-FFF2-40B4-BE49-F238E27FC236}">
                    <a16:creationId xmlns:a16="http://schemas.microsoft.com/office/drawing/2014/main" id="{98E3459A-A47D-754E-A05F-56870BDBE1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biLevel thresh="75000"/>
              </a:blip>
              <a:srcRect l="37527" r="45414"/>
              <a:stretch/>
            </p:blipFill>
            <p:spPr>
              <a:xfrm rot="10800000">
                <a:off x="12728394" y="7834333"/>
                <a:ext cx="645459" cy="682725"/>
              </a:xfrm>
              <a:prstGeom prst="rect">
                <a:avLst/>
              </a:prstGeom>
            </p:spPr>
          </p:pic>
          <p:pic>
            <p:nvPicPr>
              <p:cNvPr id="229" name="Picture 228">
                <a:extLst>
                  <a:ext uri="{FF2B5EF4-FFF2-40B4-BE49-F238E27FC236}">
                    <a16:creationId xmlns:a16="http://schemas.microsoft.com/office/drawing/2014/main" id="{0878CEB8-A8BF-F444-86E2-611E442FA3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biLevel thresh="75000"/>
              </a:blip>
              <a:srcRect l="37527" r="45414"/>
              <a:stretch/>
            </p:blipFill>
            <p:spPr>
              <a:xfrm rot="10800000">
                <a:off x="13320577" y="7826780"/>
                <a:ext cx="645459" cy="682725"/>
              </a:xfrm>
              <a:prstGeom prst="rect">
                <a:avLst/>
              </a:prstGeom>
            </p:spPr>
          </p:pic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2E9AAE5C-A03F-B54F-90E9-965C44EB64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biLevel thresh="75000"/>
              </a:blip>
              <a:srcRect l="37527" r="45414"/>
              <a:stretch/>
            </p:blipFill>
            <p:spPr>
              <a:xfrm rot="10800000">
                <a:off x="13898117" y="7838539"/>
                <a:ext cx="645459" cy="682725"/>
              </a:xfrm>
              <a:prstGeom prst="rect">
                <a:avLst/>
              </a:prstGeom>
            </p:spPr>
          </p:pic>
          <p:pic>
            <p:nvPicPr>
              <p:cNvPr id="234" name="Picture 233">
                <a:extLst>
                  <a:ext uri="{FF2B5EF4-FFF2-40B4-BE49-F238E27FC236}">
                    <a16:creationId xmlns:a16="http://schemas.microsoft.com/office/drawing/2014/main" id="{D55B3327-AC97-3A46-A924-B29FD7CE13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biLevel thresh="75000"/>
              </a:blip>
              <a:srcRect l="37527" r="45414"/>
              <a:stretch/>
            </p:blipFill>
            <p:spPr>
              <a:xfrm rot="10800000">
                <a:off x="14521536" y="7850115"/>
                <a:ext cx="645459" cy="682725"/>
              </a:xfrm>
              <a:prstGeom prst="rect">
                <a:avLst/>
              </a:prstGeom>
            </p:spPr>
          </p:pic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935DD3A0-3D25-5B45-B96B-BB7CA56DF09E}"/>
                  </a:ext>
                </a:extLst>
              </p:cNvPr>
              <p:cNvGrpSpPr/>
              <p:nvPr/>
            </p:nvGrpSpPr>
            <p:grpSpPr>
              <a:xfrm>
                <a:off x="15452527" y="8023020"/>
                <a:ext cx="1474123" cy="878026"/>
                <a:chOff x="13836919" y="6290853"/>
                <a:chExt cx="1474123" cy="878026"/>
              </a:xfrm>
            </p:grpSpPr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7DB77903-E409-FD4C-BE56-5302E11CFC03}"/>
                    </a:ext>
                  </a:extLst>
                </p:cNvPr>
                <p:cNvSpPr/>
                <p:nvPr/>
              </p:nvSpPr>
              <p:spPr>
                <a:xfrm>
                  <a:off x="13836919" y="6290853"/>
                  <a:ext cx="1474123" cy="87802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9" name="Picture 128">
                  <a:extLst>
                    <a:ext uri="{FF2B5EF4-FFF2-40B4-BE49-F238E27FC236}">
                      <a16:creationId xmlns:a16="http://schemas.microsoft.com/office/drawing/2014/main" id="{300102D5-DA01-5045-BCF0-9B0EC745D1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21">
                          <a14:imgEffect>
                            <a14:sharpenSoften amount="5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386232" y="6534958"/>
                  <a:ext cx="776861" cy="365310"/>
                </a:xfrm>
                <a:prstGeom prst="rect">
                  <a:avLst/>
                </a:prstGeom>
              </p:spPr>
            </p:pic>
            <p:pic>
              <p:nvPicPr>
                <p:cNvPr id="130" name="Picture 129">
                  <a:extLst>
                    <a:ext uri="{FF2B5EF4-FFF2-40B4-BE49-F238E27FC236}">
                      <a16:creationId xmlns:a16="http://schemas.microsoft.com/office/drawing/2014/main" id="{EF867485-D35D-1248-B386-FE405BB8BF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22">
                          <a14:imgEffect>
                            <a14:sharpenSoften amount="5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933974" y="6543645"/>
                  <a:ext cx="776861" cy="365310"/>
                </a:xfrm>
                <a:prstGeom prst="rect">
                  <a:avLst/>
                </a:prstGeom>
              </p:spPr>
            </p:pic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29083F1-F3E8-0941-AA7D-6C8914901F21}"/>
                  </a:ext>
                </a:extLst>
              </p:cNvPr>
              <p:cNvSpPr txBox="1"/>
              <p:nvPr/>
            </p:nvSpPr>
            <p:spPr>
              <a:xfrm>
                <a:off x="12911788" y="8190704"/>
                <a:ext cx="28966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Helvetica" pitchFamily="2" charset="0"/>
                  </a:rPr>
                  <a:t>Red muscle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B6BFC1D-182F-FF4D-A86E-CF2D6B99A8B0}"/>
                </a:ext>
              </a:extLst>
            </p:cNvPr>
            <p:cNvSpPr txBox="1"/>
            <p:nvPr/>
          </p:nvSpPr>
          <p:spPr>
            <a:xfrm>
              <a:off x="2955401" y="6802728"/>
              <a:ext cx="248551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Helvetica" pitchFamily="2" charset="0"/>
                </a:rPr>
                <a:t>ANAEROBIC</a:t>
              </a:r>
            </a:p>
          </p:txBody>
        </p:sp>
      </p:grpSp>
      <p:sp>
        <p:nvSpPr>
          <p:cNvPr id="240" name="Freeform 239">
            <a:extLst>
              <a:ext uri="{FF2B5EF4-FFF2-40B4-BE49-F238E27FC236}">
                <a16:creationId xmlns:a16="http://schemas.microsoft.com/office/drawing/2014/main" id="{93306DBD-89A3-5541-B942-A215B0EFA663}"/>
              </a:ext>
            </a:extLst>
          </p:cNvPr>
          <p:cNvSpPr/>
          <p:nvPr/>
        </p:nvSpPr>
        <p:spPr>
          <a:xfrm>
            <a:off x="13481537" y="7525524"/>
            <a:ext cx="2842254" cy="4431322"/>
          </a:xfrm>
          <a:custGeom>
            <a:avLst/>
            <a:gdLst>
              <a:gd name="connsiteX0" fmla="*/ 0 w 3456556"/>
              <a:gd name="connsiteY0" fmla="*/ 0 h 4448907"/>
              <a:gd name="connsiteX1" fmla="*/ 3182816 w 3456556"/>
              <a:gd name="connsiteY1" fmla="*/ 2602523 h 4448907"/>
              <a:gd name="connsiteX2" fmla="*/ 3077308 w 3456556"/>
              <a:gd name="connsiteY2" fmla="*/ 4448907 h 4448907"/>
              <a:gd name="connsiteX0" fmla="*/ 0 w 3149986"/>
              <a:gd name="connsiteY0" fmla="*/ 0 h 4448907"/>
              <a:gd name="connsiteX1" fmla="*/ 2127739 w 3149986"/>
              <a:gd name="connsiteY1" fmla="*/ 2145323 h 4448907"/>
              <a:gd name="connsiteX2" fmla="*/ 3077308 w 3149986"/>
              <a:gd name="connsiteY2" fmla="*/ 4448907 h 4448907"/>
              <a:gd name="connsiteX0" fmla="*/ 0 w 3106071"/>
              <a:gd name="connsiteY0" fmla="*/ 0 h 4448907"/>
              <a:gd name="connsiteX1" fmla="*/ 2127739 w 3106071"/>
              <a:gd name="connsiteY1" fmla="*/ 2145323 h 4448907"/>
              <a:gd name="connsiteX2" fmla="*/ 3077308 w 3106071"/>
              <a:gd name="connsiteY2" fmla="*/ 4448907 h 4448907"/>
              <a:gd name="connsiteX0" fmla="*/ 0 w 2840867"/>
              <a:gd name="connsiteY0" fmla="*/ 0 h 4431322"/>
              <a:gd name="connsiteX1" fmla="*/ 2127739 w 2840867"/>
              <a:gd name="connsiteY1" fmla="*/ 2145323 h 4431322"/>
              <a:gd name="connsiteX2" fmla="*/ 2795954 w 2840867"/>
              <a:gd name="connsiteY2" fmla="*/ 4431322 h 4431322"/>
              <a:gd name="connsiteX0" fmla="*/ 0 w 2827302"/>
              <a:gd name="connsiteY0" fmla="*/ 0 h 4431322"/>
              <a:gd name="connsiteX1" fmla="*/ 2127739 w 2827302"/>
              <a:gd name="connsiteY1" fmla="*/ 2145323 h 4431322"/>
              <a:gd name="connsiteX2" fmla="*/ 2795954 w 2827302"/>
              <a:gd name="connsiteY2" fmla="*/ 4431322 h 4431322"/>
              <a:gd name="connsiteX0" fmla="*/ 0 w 2827302"/>
              <a:gd name="connsiteY0" fmla="*/ 0 h 4431322"/>
              <a:gd name="connsiteX1" fmla="*/ 2127739 w 2827302"/>
              <a:gd name="connsiteY1" fmla="*/ 2145323 h 4431322"/>
              <a:gd name="connsiteX2" fmla="*/ 2795954 w 2827302"/>
              <a:gd name="connsiteY2" fmla="*/ 4431322 h 4431322"/>
              <a:gd name="connsiteX0" fmla="*/ 0 w 2825792"/>
              <a:gd name="connsiteY0" fmla="*/ 0 h 4431322"/>
              <a:gd name="connsiteX1" fmla="*/ 2092570 w 2825792"/>
              <a:gd name="connsiteY1" fmla="*/ 1899138 h 4431322"/>
              <a:gd name="connsiteX2" fmla="*/ 2795954 w 2825792"/>
              <a:gd name="connsiteY2" fmla="*/ 4431322 h 4431322"/>
              <a:gd name="connsiteX0" fmla="*/ 0 w 2842254"/>
              <a:gd name="connsiteY0" fmla="*/ 0 h 4431322"/>
              <a:gd name="connsiteX1" fmla="*/ 2092570 w 2842254"/>
              <a:gd name="connsiteY1" fmla="*/ 1899138 h 4431322"/>
              <a:gd name="connsiteX2" fmla="*/ 2795954 w 2842254"/>
              <a:gd name="connsiteY2" fmla="*/ 4431322 h 443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2254" h="4431322">
                <a:moveTo>
                  <a:pt x="0" y="0"/>
                </a:moveTo>
                <a:cubicBezTo>
                  <a:pt x="1334965" y="930519"/>
                  <a:pt x="1525064" y="1147229"/>
                  <a:pt x="2092570" y="1899138"/>
                </a:cubicBezTo>
                <a:cubicBezTo>
                  <a:pt x="2660076" y="2651047"/>
                  <a:pt x="2964473" y="3703026"/>
                  <a:pt x="2795954" y="4431322"/>
                </a:cubicBezTo>
              </a:path>
            </a:pathLst>
          </a:custGeom>
          <a:noFill/>
          <a:ln w="47625">
            <a:solidFill>
              <a:schemeClr val="accent6">
                <a:lumMod val="75000"/>
              </a:schemeClr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CF36ADBE-0A5B-834B-9D12-1074EA46424A}"/>
              </a:ext>
            </a:extLst>
          </p:cNvPr>
          <p:cNvSpPr/>
          <p:nvPr/>
        </p:nvSpPr>
        <p:spPr>
          <a:xfrm>
            <a:off x="13759160" y="7294112"/>
            <a:ext cx="1928091" cy="3750290"/>
          </a:xfrm>
          <a:custGeom>
            <a:avLst/>
            <a:gdLst>
              <a:gd name="connsiteX0" fmla="*/ 0 w 3456556"/>
              <a:gd name="connsiteY0" fmla="*/ 0 h 4448907"/>
              <a:gd name="connsiteX1" fmla="*/ 3182816 w 3456556"/>
              <a:gd name="connsiteY1" fmla="*/ 2602523 h 4448907"/>
              <a:gd name="connsiteX2" fmla="*/ 3077308 w 3456556"/>
              <a:gd name="connsiteY2" fmla="*/ 4448907 h 4448907"/>
              <a:gd name="connsiteX0" fmla="*/ 0 w 3149986"/>
              <a:gd name="connsiteY0" fmla="*/ 0 h 4448907"/>
              <a:gd name="connsiteX1" fmla="*/ 2127739 w 3149986"/>
              <a:gd name="connsiteY1" fmla="*/ 2145323 h 4448907"/>
              <a:gd name="connsiteX2" fmla="*/ 3077308 w 3149986"/>
              <a:gd name="connsiteY2" fmla="*/ 4448907 h 4448907"/>
              <a:gd name="connsiteX0" fmla="*/ 0 w 3106071"/>
              <a:gd name="connsiteY0" fmla="*/ 0 h 4448907"/>
              <a:gd name="connsiteX1" fmla="*/ 2127739 w 3106071"/>
              <a:gd name="connsiteY1" fmla="*/ 2145323 h 4448907"/>
              <a:gd name="connsiteX2" fmla="*/ 3077308 w 3106071"/>
              <a:gd name="connsiteY2" fmla="*/ 4448907 h 4448907"/>
              <a:gd name="connsiteX0" fmla="*/ 0 w 2840867"/>
              <a:gd name="connsiteY0" fmla="*/ 0 h 4431322"/>
              <a:gd name="connsiteX1" fmla="*/ 2127739 w 2840867"/>
              <a:gd name="connsiteY1" fmla="*/ 2145323 h 4431322"/>
              <a:gd name="connsiteX2" fmla="*/ 2795954 w 2840867"/>
              <a:gd name="connsiteY2" fmla="*/ 4431322 h 4431322"/>
              <a:gd name="connsiteX0" fmla="*/ 0 w 2827302"/>
              <a:gd name="connsiteY0" fmla="*/ 0 h 4431322"/>
              <a:gd name="connsiteX1" fmla="*/ 2127739 w 2827302"/>
              <a:gd name="connsiteY1" fmla="*/ 2145323 h 4431322"/>
              <a:gd name="connsiteX2" fmla="*/ 2795954 w 2827302"/>
              <a:gd name="connsiteY2" fmla="*/ 4431322 h 4431322"/>
              <a:gd name="connsiteX0" fmla="*/ 0 w 2827302"/>
              <a:gd name="connsiteY0" fmla="*/ 0 h 4431322"/>
              <a:gd name="connsiteX1" fmla="*/ 2127739 w 2827302"/>
              <a:gd name="connsiteY1" fmla="*/ 2145323 h 4431322"/>
              <a:gd name="connsiteX2" fmla="*/ 2795954 w 2827302"/>
              <a:gd name="connsiteY2" fmla="*/ 4431322 h 4431322"/>
              <a:gd name="connsiteX0" fmla="*/ 0 w 2825792"/>
              <a:gd name="connsiteY0" fmla="*/ 0 h 4431322"/>
              <a:gd name="connsiteX1" fmla="*/ 2092570 w 2825792"/>
              <a:gd name="connsiteY1" fmla="*/ 1899138 h 4431322"/>
              <a:gd name="connsiteX2" fmla="*/ 2795954 w 2825792"/>
              <a:gd name="connsiteY2" fmla="*/ 4431322 h 4431322"/>
              <a:gd name="connsiteX0" fmla="*/ 0 w 2842254"/>
              <a:gd name="connsiteY0" fmla="*/ 0 h 4431322"/>
              <a:gd name="connsiteX1" fmla="*/ 2092570 w 2842254"/>
              <a:gd name="connsiteY1" fmla="*/ 1899138 h 4431322"/>
              <a:gd name="connsiteX2" fmla="*/ 2795954 w 2842254"/>
              <a:gd name="connsiteY2" fmla="*/ 4431322 h 443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2254" h="4431322">
                <a:moveTo>
                  <a:pt x="0" y="0"/>
                </a:moveTo>
                <a:cubicBezTo>
                  <a:pt x="1334965" y="930519"/>
                  <a:pt x="1525064" y="1147229"/>
                  <a:pt x="2092570" y="1899138"/>
                </a:cubicBezTo>
                <a:cubicBezTo>
                  <a:pt x="2660076" y="2651047"/>
                  <a:pt x="2964473" y="3703026"/>
                  <a:pt x="2795954" y="4431322"/>
                </a:cubicBezTo>
              </a:path>
            </a:pathLst>
          </a:custGeom>
          <a:noFill/>
          <a:ln w="47625"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A51EE10-4AFD-994A-9ACA-9A635151174F}"/>
              </a:ext>
            </a:extLst>
          </p:cNvPr>
          <p:cNvCxnSpPr>
            <a:cxnSpLocks/>
          </p:cNvCxnSpPr>
          <p:nvPr/>
        </p:nvCxnSpPr>
        <p:spPr>
          <a:xfrm flipH="1">
            <a:off x="2420849" y="10965971"/>
            <a:ext cx="0" cy="2743200"/>
          </a:xfrm>
          <a:prstGeom prst="line">
            <a:avLst/>
          </a:prstGeom>
          <a:ln w="762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D299B82-4B3F-CF4B-B900-A768BBF1B964}"/>
              </a:ext>
            </a:extLst>
          </p:cNvPr>
          <p:cNvCxnSpPr>
            <a:cxnSpLocks/>
          </p:cNvCxnSpPr>
          <p:nvPr/>
        </p:nvCxnSpPr>
        <p:spPr>
          <a:xfrm flipH="1">
            <a:off x="2420849" y="7329582"/>
            <a:ext cx="0" cy="2743200"/>
          </a:xfrm>
          <a:prstGeom prst="line">
            <a:avLst/>
          </a:prstGeom>
          <a:ln w="762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13F8763B-8073-A64A-B21E-F9CE5F8EC240}"/>
              </a:ext>
            </a:extLst>
          </p:cNvPr>
          <p:cNvCxnSpPr>
            <a:cxnSpLocks/>
          </p:cNvCxnSpPr>
          <p:nvPr/>
        </p:nvCxnSpPr>
        <p:spPr>
          <a:xfrm flipH="1">
            <a:off x="2420849" y="3113692"/>
            <a:ext cx="0" cy="2743200"/>
          </a:xfrm>
          <a:prstGeom prst="line">
            <a:avLst/>
          </a:prstGeom>
          <a:ln w="762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20543596-F8A0-2044-94A8-B3E945D42785}"/>
              </a:ext>
            </a:extLst>
          </p:cNvPr>
          <p:cNvSpPr txBox="1"/>
          <p:nvPr/>
        </p:nvSpPr>
        <p:spPr>
          <a:xfrm rot="16200000">
            <a:off x="755170" y="842999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Helvetica" pitchFamily="2" charset="0"/>
              </a:rPr>
              <a:t>Recovery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BD44B9-56F0-5D49-9FC6-379E6AC6B752}"/>
              </a:ext>
            </a:extLst>
          </p:cNvPr>
          <p:cNvSpPr txBox="1"/>
          <p:nvPr/>
        </p:nvSpPr>
        <p:spPr>
          <a:xfrm rot="16200000">
            <a:off x="588458" y="4250274"/>
            <a:ext cx="2595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Helvetica" pitchFamily="2" charset="0"/>
              </a:rPr>
              <a:t>Swim tests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3319ACD-F002-D344-9E08-9059F46F16DE}"/>
              </a:ext>
            </a:extLst>
          </p:cNvPr>
          <p:cNvSpPr txBox="1"/>
          <p:nvPr/>
        </p:nvSpPr>
        <p:spPr>
          <a:xfrm rot="16200000">
            <a:off x="439699" y="11579927"/>
            <a:ext cx="2339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Helvetica" pitchFamily="2" charset="0"/>
              </a:rPr>
              <a:t>Muscle </a:t>
            </a:r>
          </a:p>
          <a:p>
            <a:pPr algn="ctr"/>
            <a:r>
              <a:rPr lang="en-US" sz="3600" b="1" dirty="0">
                <a:latin typeface="Helvetica" pitchFamily="2" charset="0"/>
              </a:rPr>
              <a:t>activation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06221C2-5621-DD44-8D3A-72F3A742F641}"/>
              </a:ext>
            </a:extLst>
          </p:cNvPr>
          <p:cNvSpPr txBox="1"/>
          <p:nvPr/>
        </p:nvSpPr>
        <p:spPr>
          <a:xfrm rot="828773">
            <a:off x="12560117" y="7613346"/>
            <a:ext cx="1271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EMG tag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64C676F9-EA42-9D4D-BBDE-FFDEB694921A}"/>
              </a:ext>
            </a:extLst>
          </p:cNvPr>
          <p:cNvSpPr/>
          <p:nvPr/>
        </p:nvSpPr>
        <p:spPr>
          <a:xfrm>
            <a:off x="12801279" y="14131535"/>
            <a:ext cx="843619" cy="523220"/>
          </a:xfrm>
          <a:prstGeom prst="round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Freeform 144">
            <a:extLst>
              <a:ext uri="{FF2B5EF4-FFF2-40B4-BE49-F238E27FC236}">
                <a16:creationId xmlns:a16="http://schemas.microsoft.com/office/drawing/2014/main" id="{F46FAAC0-F8FF-384E-BDF3-7A4CC6C9DFD8}"/>
              </a:ext>
            </a:extLst>
          </p:cNvPr>
          <p:cNvSpPr/>
          <p:nvPr/>
        </p:nvSpPr>
        <p:spPr>
          <a:xfrm flipV="1">
            <a:off x="12801279" y="15050691"/>
            <a:ext cx="843619" cy="6689"/>
          </a:xfrm>
          <a:custGeom>
            <a:avLst/>
            <a:gdLst>
              <a:gd name="connsiteX0" fmla="*/ 0 w 14081760"/>
              <a:gd name="connsiteY0" fmla="*/ 0 h 5926516"/>
              <a:gd name="connsiteX1" fmla="*/ 804672 w 14081760"/>
              <a:gd name="connsiteY1" fmla="*/ 3438144 h 5926516"/>
              <a:gd name="connsiteX2" fmla="*/ 252374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52374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5395125"/>
              <a:gd name="connsiteY0" fmla="*/ 0 h 5946028"/>
              <a:gd name="connsiteX1" fmla="*/ 1935157 w 15395125"/>
              <a:gd name="connsiteY1" fmla="*/ 3530808 h 5946028"/>
              <a:gd name="connsiteX2" fmla="*/ 3471349 w 15395125"/>
              <a:gd name="connsiteY2" fmla="*/ 4920696 h 5946028"/>
              <a:gd name="connsiteX3" fmla="*/ 9689269 w 15395125"/>
              <a:gd name="connsiteY3" fmla="*/ 5798520 h 5946028"/>
              <a:gd name="connsiteX4" fmla="*/ 15395125 w 15395125"/>
              <a:gd name="connsiteY4" fmla="*/ 5944824 h 5946028"/>
              <a:gd name="connsiteX5" fmla="*/ 15395125 w 15395125"/>
              <a:gd name="connsiteY5" fmla="*/ 5944824 h 5946028"/>
              <a:gd name="connsiteX0" fmla="*/ 0 w 15395125"/>
              <a:gd name="connsiteY0" fmla="*/ 0 h 5946028"/>
              <a:gd name="connsiteX1" fmla="*/ 1239846 w 15395125"/>
              <a:gd name="connsiteY1" fmla="*/ 1052712 h 5946028"/>
              <a:gd name="connsiteX2" fmla="*/ 3471349 w 15395125"/>
              <a:gd name="connsiteY2" fmla="*/ 4920696 h 5946028"/>
              <a:gd name="connsiteX3" fmla="*/ 9689269 w 15395125"/>
              <a:gd name="connsiteY3" fmla="*/ 5798520 h 5946028"/>
              <a:gd name="connsiteX4" fmla="*/ 15395125 w 15395125"/>
              <a:gd name="connsiteY4" fmla="*/ 5944824 h 5946028"/>
              <a:gd name="connsiteX5" fmla="*/ 15395125 w 15395125"/>
              <a:gd name="connsiteY5" fmla="*/ 5944824 h 5946028"/>
              <a:gd name="connsiteX0" fmla="*/ 0 w 15395125"/>
              <a:gd name="connsiteY0" fmla="*/ 2035 h 5948063"/>
              <a:gd name="connsiteX1" fmla="*/ 1239846 w 15395125"/>
              <a:gd name="connsiteY1" fmla="*/ 1054747 h 5948063"/>
              <a:gd name="connsiteX2" fmla="*/ 3471349 w 15395125"/>
              <a:gd name="connsiteY2" fmla="*/ 4922731 h 5948063"/>
              <a:gd name="connsiteX3" fmla="*/ 9689269 w 15395125"/>
              <a:gd name="connsiteY3" fmla="*/ 5800555 h 5948063"/>
              <a:gd name="connsiteX4" fmla="*/ 15395125 w 15395125"/>
              <a:gd name="connsiteY4" fmla="*/ 5946859 h 5948063"/>
              <a:gd name="connsiteX5" fmla="*/ 15395125 w 15395125"/>
              <a:gd name="connsiteY5" fmla="*/ 5946859 h 5948063"/>
              <a:gd name="connsiteX0" fmla="*/ 0 w 15395125"/>
              <a:gd name="connsiteY0" fmla="*/ 2507 h 5948535"/>
              <a:gd name="connsiteX1" fmla="*/ 1123961 w 15395125"/>
              <a:gd name="connsiteY1" fmla="*/ 996681 h 5948535"/>
              <a:gd name="connsiteX2" fmla="*/ 3471349 w 15395125"/>
              <a:gd name="connsiteY2" fmla="*/ 4923203 h 5948535"/>
              <a:gd name="connsiteX3" fmla="*/ 9689269 w 15395125"/>
              <a:gd name="connsiteY3" fmla="*/ 5801027 h 5948535"/>
              <a:gd name="connsiteX4" fmla="*/ 15395125 w 15395125"/>
              <a:gd name="connsiteY4" fmla="*/ 5947331 h 5948535"/>
              <a:gd name="connsiteX5" fmla="*/ 15395125 w 15395125"/>
              <a:gd name="connsiteY5" fmla="*/ 5947331 h 5948535"/>
              <a:gd name="connsiteX0" fmla="*/ 0 w 15395125"/>
              <a:gd name="connsiteY0" fmla="*/ 1922 h 5967639"/>
              <a:gd name="connsiteX1" fmla="*/ 1123961 w 15395125"/>
              <a:gd name="connsiteY1" fmla="*/ 996096 h 5967639"/>
              <a:gd name="connsiteX2" fmla="*/ 3374777 w 15395125"/>
              <a:gd name="connsiteY2" fmla="*/ 4454317 h 5967639"/>
              <a:gd name="connsiteX3" fmla="*/ 9689269 w 15395125"/>
              <a:gd name="connsiteY3" fmla="*/ 5800442 h 5967639"/>
              <a:gd name="connsiteX4" fmla="*/ 15395125 w 15395125"/>
              <a:gd name="connsiteY4" fmla="*/ 5946746 h 5967639"/>
              <a:gd name="connsiteX5" fmla="*/ 15395125 w 15395125"/>
              <a:gd name="connsiteY5" fmla="*/ 5946746 h 5967639"/>
              <a:gd name="connsiteX0" fmla="*/ 0 w 15395125"/>
              <a:gd name="connsiteY0" fmla="*/ 2184 h 5967902"/>
              <a:gd name="connsiteX1" fmla="*/ 1220531 w 15395125"/>
              <a:gd name="connsiteY1" fmla="*/ 957333 h 5967902"/>
              <a:gd name="connsiteX2" fmla="*/ 3374777 w 15395125"/>
              <a:gd name="connsiteY2" fmla="*/ 4454579 h 5967902"/>
              <a:gd name="connsiteX3" fmla="*/ 9689269 w 15395125"/>
              <a:gd name="connsiteY3" fmla="*/ 5800704 h 5967902"/>
              <a:gd name="connsiteX4" fmla="*/ 15395125 w 15395125"/>
              <a:gd name="connsiteY4" fmla="*/ 5947008 h 5967902"/>
              <a:gd name="connsiteX5" fmla="*/ 15395125 w 15395125"/>
              <a:gd name="connsiteY5" fmla="*/ 5947008 h 5967902"/>
              <a:gd name="connsiteX0" fmla="*/ 0 w 15472383"/>
              <a:gd name="connsiteY0" fmla="*/ 11948 h 5645952"/>
              <a:gd name="connsiteX1" fmla="*/ 1297789 w 15472383"/>
              <a:gd name="connsiteY1" fmla="*/ 635383 h 5645952"/>
              <a:gd name="connsiteX2" fmla="*/ 3452035 w 15472383"/>
              <a:gd name="connsiteY2" fmla="*/ 4132629 h 5645952"/>
              <a:gd name="connsiteX3" fmla="*/ 9766527 w 15472383"/>
              <a:gd name="connsiteY3" fmla="*/ 5478754 h 5645952"/>
              <a:gd name="connsiteX4" fmla="*/ 15472383 w 15472383"/>
              <a:gd name="connsiteY4" fmla="*/ 5625058 h 5645952"/>
              <a:gd name="connsiteX5" fmla="*/ 15472383 w 15472383"/>
              <a:gd name="connsiteY5" fmla="*/ 5625058 h 5645952"/>
              <a:gd name="connsiteX0" fmla="*/ 0 w 15472383"/>
              <a:gd name="connsiteY0" fmla="*/ 4142 h 5638146"/>
              <a:gd name="connsiteX1" fmla="*/ 1915842 w 15472383"/>
              <a:gd name="connsiteY1" fmla="*/ 764165 h 5638146"/>
              <a:gd name="connsiteX2" fmla="*/ 3452035 w 15472383"/>
              <a:gd name="connsiteY2" fmla="*/ 4124823 h 5638146"/>
              <a:gd name="connsiteX3" fmla="*/ 9766527 w 15472383"/>
              <a:gd name="connsiteY3" fmla="*/ 5470948 h 5638146"/>
              <a:gd name="connsiteX4" fmla="*/ 15472383 w 15472383"/>
              <a:gd name="connsiteY4" fmla="*/ 5617252 h 5638146"/>
              <a:gd name="connsiteX5" fmla="*/ 15472383 w 15472383"/>
              <a:gd name="connsiteY5" fmla="*/ 5617252 h 5638146"/>
              <a:gd name="connsiteX0" fmla="*/ 0 w 15472383"/>
              <a:gd name="connsiteY0" fmla="*/ 3065 h 5658316"/>
              <a:gd name="connsiteX1" fmla="*/ 1915842 w 15472383"/>
              <a:gd name="connsiteY1" fmla="*/ 763088 h 5658316"/>
              <a:gd name="connsiteX2" fmla="*/ 3857633 w 15472383"/>
              <a:gd name="connsiteY2" fmla="*/ 3772520 h 5658316"/>
              <a:gd name="connsiteX3" fmla="*/ 9766527 w 15472383"/>
              <a:gd name="connsiteY3" fmla="*/ 5469871 h 5658316"/>
              <a:gd name="connsiteX4" fmla="*/ 15472383 w 15472383"/>
              <a:gd name="connsiteY4" fmla="*/ 5616175 h 5658316"/>
              <a:gd name="connsiteX5" fmla="*/ 15472383 w 15472383"/>
              <a:gd name="connsiteY5" fmla="*/ 5616175 h 5658316"/>
              <a:gd name="connsiteX0" fmla="*/ 0 w 15472383"/>
              <a:gd name="connsiteY0" fmla="*/ 1489 h 5656740"/>
              <a:gd name="connsiteX1" fmla="*/ 1857900 w 15472383"/>
              <a:gd name="connsiteY1" fmla="*/ 976150 h 5656740"/>
              <a:gd name="connsiteX2" fmla="*/ 3857633 w 15472383"/>
              <a:gd name="connsiteY2" fmla="*/ 3770944 h 5656740"/>
              <a:gd name="connsiteX3" fmla="*/ 9766527 w 15472383"/>
              <a:gd name="connsiteY3" fmla="*/ 5468295 h 5656740"/>
              <a:gd name="connsiteX4" fmla="*/ 15472383 w 15472383"/>
              <a:gd name="connsiteY4" fmla="*/ 5614599 h 5656740"/>
              <a:gd name="connsiteX5" fmla="*/ 15472383 w 15472383"/>
              <a:gd name="connsiteY5" fmla="*/ 5614599 h 5656740"/>
              <a:gd name="connsiteX0" fmla="*/ 0 w 15568953"/>
              <a:gd name="connsiteY0" fmla="*/ 101446 h 4976194"/>
              <a:gd name="connsiteX1" fmla="*/ 1954470 w 15568953"/>
              <a:gd name="connsiteY1" fmla="*/ 295604 h 4976194"/>
              <a:gd name="connsiteX2" fmla="*/ 3954203 w 15568953"/>
              <a:gd name="connsiteY2" fmla="*/ 3090398 h 4976194"/>
              <a:gd name="connsiteX3" fmla="*/ 9863097 w 15568953"/>
              <a:gd name="connsiteY3" fmla="*/ 4787749 h 4976194"/>
              <a:gd name="connsiteX4" fmla="*/ 15568953 w 15568953"/>
              <a:gd name="connsiteY4" fmla="*/ 4934053 h 4976194"/>
              <a:gd name="connsiteX5" fmla="*/ 15568953 w 15568953"/>
              <a:gd name="connsiteY5" fmla="*/ 4934053 h 4976194"/>
              <a:gd name="connsiteX0" fmla="*/ 0 w 15568953"/>
              <a:gd name="connsiteY0" fmla="*/ 2477 h 4877225"/>
              <a:gd name="connsiteX1" fmla="*/ 1664757 w 15568953"/>
              <a:gd name="connsiteY1" fmla="*/ 684449 h 4877225"/>
              <a:gd name="connsiteX2" fmla="*/ 3954203 w 15568953"/>
              <a:gd name="connsiteY2" fmla="*/ 2991429 h 4877225"/>
              <a:gd name="connsiteX3" fmla="*/ 9863097 w 15568953"/>
              <a:gd name="connsiteY3" fmla="*/ 4688780 h 4877225"/>
              <a:gd name="connsiteX4" fmla="*/ 15568953 w 15568953"/>
              <a:gd name="connsiteY4" fmla="*/ 4835084 h 4877225"/>
              <a:gd name="connsiteX5" fmla="*/ 15568953 w 15568953"/>
              <a:gd name="connsiteY5" fmla="*/ 4835084 h 4877225"/>
              <a:gd name="connsiteX0" fmla="*/ 0 w 15568953"/>
              <a:gd name="connsiteY0" fmla="*/ 3834 h 4846322"/>
              <a:gd name="connsiteX1" fmla="*/ 1664757 w 15568953"/>
              <a:gd name="connsiteY1" fmla="*/ 685806 h 4846322"/>
              <a:gd name="connsiteX2" fmla="*/ 3799689 w 15568953"/>
              <a:gd name="connsiteY2" fmla="*/ 3558651 h 4846322"/>
              <a:gd name="connsiteX3" fmla="*/ 9863097 w 15568953"/>
              <a:gd name="connsiteY3" fmla="*/ 4690137 h 4846322"/>
              <a:gd name="connsiteX4" fmla="*/ 15568953 w 15568953"/>
              <a:gd name="connsiteY4" fmla="*/ 4836441 h 4846322"/>
              <a:gd name="connsiteX5" fmla="*/ 15568953 w 15568953"/>
              <a:gd name="connsiteY5" fmla="*/ 4836441 h 4846322"/>
              <a:gd name="connsiteX0" fmla="*/ 0 w 15568953"/>
              <a:gd name="connsiteY0" fmla="*/ 1503 h 4843991"/>
              <a:gd name="connsiteX1" fmla="*/ 1529558 w 15568953"/>
              <a:gd name="connsiteY1" fmla="*/ 937138 h 4843991"/>
              <a:gd name="connsiteX2" fmla="*/ 3799689 w 15568953"/>
              <a:gd name="connsiteY2" fmla="*/ 3556320 h 4843991"/>
              <a:gd name="connsiteX3" fmla="*/ 9863097 w 15568953"/>
              <a:gd name="connsiteY3" fmla="*/ 4687806 h 4843991"/>
              <a:gd name="connsiteX4" fmla="*/ 15568953 w 15568953"/>
              <a:gd name="connsiteY4" fmla="*/ 4834110 h 4843991"/>
              <a:gd name="connsiteX5" fmla="*/ 15568953 w 15568953"/>
              <a:gd name="connsiteY5" fmla="*/ 4834110 h 4843991"/>
              <a:gd name="connsiteX0" fmla="*/ 0 w 15511010"/>
              <a:gd name="connsiteY0" fmla="*/ 6364 h 4458601"/>
              <a:gd name="connsiteX1" fmla="*/ 1471615 w 15511010"/>
              <a:gd name="connsiteY1" fmla="*/ 551748 h 4458601"/>
              <a:gd name="connsiteX2" fmla="*/ 3741746 w 15511010"/>
              <a:gd name="connsiteY2" fmla="*/ 3170930 h 4458601"/>
              <a:gd name="connsiteX3" fmla="*/ 9805154 w 15511010"/>
              <a:gd name="connsiteY3" fmla="*/ 4302416 h 4458601"/>
              <a:gd name="connsiteX4" fmla="*/ 15511010 w 15511010"/>
              <a:gd name="connsiteY4" fmla="*/ 4448720 h 4458601"/>
              <a:gd name="connsiteX5" fmla="*/ 15511010 w 15511010"/>
              <a:gd name="connsiteY5" fmla="*/ 4448720 h 4458601"/>
              <a:gd name="connsiteX0" fmla="*/ 0 w 15511010"/>
              <a:gd name="connsiteY0" fmla="*/ 3593 h 4485607"/>
              <a:gd name="connsiteX1" fmla="*/ 1471615 w 15511010"/>
              <a:gd name="connsiteY1" fmla="*/ 548977 h 4485607"/>
              <a:gd name="connsiteX2" fmla="*/ 3471347 w 15511010"/>
              <a:gd name="connsiteY2" fmla="*/ 2641320 h 4485607"/>
              <a:gd name="connsiteX3" fmla="*/ 9805154 w 15511010"/>
              <a:gd name="connsiteY3" fmla="*/ 4299645 h 4485607"/>
              <a:gd name="connsiteX4" fmla="*/ 15511010 w 15511010"/>
              <a:gd name="connsiteY4" fmla="*/ 4445949 h 4485607"/>
              <a:gd name="connsiteX5" fmla="*/ 15511010 w 15511010"/>
              <a:gd name="connsiteY5" fmla="*/ 4445949 h 4485607"/>
              <a:gd name="connsiteX0" fmla="*/ 0 w 15511010"/>
              <a:gd name="connsiteY0" fmla="*/ 3593 h 4485607"/>
              <a:gd name="connsiteX1" fmla="*/ 1471615 w 15511010"/>
              <a:gd name="connsiteY1" fmla="*/ 548977 h 4485607"/>
              <a:gd name="connsiteX2" fmla="*/ 3471347 w 15511010"/>
              <a:gd name="connsiteY2" fmla="*/ 2641320 h 4485607"/>
              <a:gd name="connsiteX3" fmla="*/ 9805154 w 15511010"/>
              <a:gd name="connsiteY3" fmla="*/ 4299645 h 4485607"/>
              <a:gd name="connsiteX4" fmla="*/ 15511010 w 15511010"/>
              <a:gd name="connsiteY4" fmla="*/ 4445949 h 4485607"/>
              <a:gd name="connsiteX5" fmla="*/ 15511010 w 15511010"/>
              <a:gd name="connsiteY5" fmla="*/ 4445949 h 4485607"/>
              <a:gd name="connsiteX0" fmla="*/ 0 w 15511010"/>
              <a:gd name="connsiteY0" fmla="*/ 1601 h 4483615"/>
              <a:gd name="connsiteX1" fmla="*/ 1838586 w 15511010"/>
              <a:gd name="connsiteY1" fmla="*/ 761623 h 4483615"/>
              <a:gd name="connsiteX2" fmla="*/ 3471347 w 15511010"/>
              <a:gd name="connsiteY2" fmla="*/ 2639328 h 4483615"/>
              <a:gd name="connsiteX3" fmla="*/ 9805154 w 15511010"/>
              <a:gd name="connsiteY3" fmla="*/ 4297653 h 4483615"/>
              <a:gd name="connsiteX4" fmla="*/ 15511010 w 15511010"/>
              <a:gd name="connsiteY4" fmla="*/ 4443957 h 4483615"/>
              <a:gd name="connsiteX5" fmla="*/ 15511010 w 15511010"/>
              <a:gd name="connsiteY5" fmla="*/ 4443957 h 4483615"/>
              <a:gd name="connsiteX0" fmla="*/ 0 w 15511010"/>
              <a:gd name="connsiteY0" fmla="*/ 4844 h 4486858"/>
              <a:gd name="connsiteX1" fmla="*/ 1838586 w 15511010"/>
              <a:gd name="connsiteY1" fmla="*/ 764866 h 4486858"/>
              <a:gd name="connsiteX2" fmla="*/ 3471347 w 15511010"/>
              <a:gd name="connsiteY2" fmla="*/ 2642571 h 4486858"/>
              <a:gd name="connsiteX3" fmla="*/ 9805154 w 15511010"/>
              <a:gd name="connsiteY3" fmla="*/ 4300896 h 4486858"/>
              <a:gd name="connsiteX4" fmla="*/ 15511010 w 15511010"/>
              <a:gd name="connsiteY4" fmla="*/ 4447200 h 4486858"/>
              <a:gd name="connsiteX5" fmla="*/ 15511010 w 15511010"/>
              <a:gd name="connsiteY5" fmla="*/ 4447200 h 4486858"/>
              <a:gd name="connsiteX0" fmla="*/ 0 w 15511010"/>
              <a:gd name="connsiteY0" fmla="*/ 1453 h 4498667"/>
              <a:gd name="connsiteX1" fmla="*/ 1838586 w 15511010"/>
              <a:gd name="connsiteY1" fmla="*/ 761475 h 4498667"/>
              <a:gd name="connsiteX2" fmla="*/ 3471347 w 15511010"/>
              <a:gd name="connsiteY2" fmla="*/ 2405030 h 4498667"/>
              <a:gd name="connsiteX3" fmla="*/ 9805154 w 15511010"/>
              <a:gd name="connsiteY3" fmla="*/ 4297505 h 4498667"/>
              <a:gd name="connsiteX4" fmla="*/ 15511010 w 15511010"/>
              <a:gd name="connsiteY4" fmla="*/ 4443809 h 4498667"/>
              <a:gd name="connsiteX5" fmla="*/ 15511010 w 15511010"/>
              <a:gd name="connsiteY5" fmla="*/ 4443809 h 4498667"/>
              <a:gd name="connsiteX0" fmla="*/ 0 w 15511010"/>
              <a:gd name="connsiteY0" fmla="*/ 1453 h 4498667"/>
              <a:gd name="connsiteX1" fmla="*/ 1838586 w 15511010"/>
              <a:gd name="connsiteY1" fmla="*/ 761475 h 4498667"/>
              <a:gd name="connsiteX2" fmla="*/ 3471347 w 15511010"/>
              <a:gd name="connsiteY2" fmla="*/ 2405030 h 4498667"/>
              <a:gd name="connsiteX3" fmla="*/ 9805154 w 15511010"/>
              <a:gd name="connsiteY3" fmla="*/ 4297505 h 4498667"/>
              <a:gd name="connsiteX4" fmla="*/ 15511010 w 15511010"/>
              <a:gd name="connsiteY4" fmla="*/ 4443809 h 4498667"/>
              <a:gd name="connsiteX5" fmla="*/ 15511010 w 15511010"/>
              <a:gd name="connsiteY5" fmla="*/ 4443809 h 4498667"/>
              <a:gd name="connsiteX0" fmla="*/ 0 w 15511010"/>
              <a:gd name="connsiteY0" fmla="*/ 1420 h 4502530"/>
              <a:gd name="connsiteX1" fmla="*/ 1838586 w 15511010"/>
              <a:gd name="connsiteY1" fmla="*/ 761442 h 4502530"/>
              <a:gd name="connsiteX2" fmla="*/ 3954203 w 15511010"/>
              <a:gd name="connsiteY2" fmla="*/ 2346460 h 4502530"/>
              <a:gd name="connsiteX3" fmla="*/ 9805154 w 15511010"/>
              <a:gd name="connsiteY3" fmla="*/ 4297472 h 4502530"/>
              <a:gd name="connsiteX4" fmla="*/ 15511010 w 15511010"/>
              <a:gd name="connsiteY4" fmla="*/ 4443776 h 4502530"/>
              <a:gd name="connsiteX5" fmla="*/ 15511010 w 15511010"/>
              <a:gd name="connsiteY5" fmla="*/ 4443776 h 4502530"/>
              <a:gd name="connsiteX0" fmla="*/ 0 w 15511010"/>
              <a:gd name="connsiteY0" fmla="*/ 1420 h 4502530"/>
              <a:gd name="connsiteX1" fmla="*/ 1838586 w 15511010"/>
              <a:gd name="connsiteY1" fmla="*/ 761442 h 4502530"/>
              <a:gd name="connsiteX2" fmla="*/ 3954203 w 15511010"/>
              <a:gd name="connsiteY2" fmla="*/ 2346460 h 4502530"/>
              <a:gd name="connsiteX3" fmla="*/ 9805154 w 15511010"/>
              <a:gd name="connsiteY3" fmla="*/ 4297472 h 4502530"/>
              <a:gd name="connsiteX4" fmla="*/ 15511010 w 15511010"/>
              <a:gd name="connsiteY4" fmla="*/ 4443776 h 4502530"/>
              <a:gd name="connsiteX5" fmla="*/ 15511010 w 15511010"/>
              <a:gd name="connsiteY5" fmla="*/ 4443776 h 4502530"/>
              <a:gd name="connsiteX0" fmla="*/ 0 w 15511010"/>
              <a:gd name="connsiteY0" fmla="*/ 1441 h 4499950"/>
              <a:gd name="connsiteX1" fmla="*/ 1838586 w 15511010"/>
              <a:gd name="connsiteY1" fmla="*/ 761463 h 4499950"/>
              <a:gd name="connsiteX2" fmla="*/ 4070088 w 15511010"/>
              <a:gd name="connsiteY2" fmla="*/ 2385506 h 4499950"/>
              <a:gd name="connsiteX3" fmla="*/ 9805154 w 15511010"/>
              <a:gd name="connsiteY3" fmla="*/ 4297493 h 4499950"/>
              <a:gd name="connsiteX4" fmla="*/ 15511010 w 15511010"/>
              <a:gd name="connsiteY4" fmla="*/ 4443797 h 4499950"/>
              <a:gd name="connsiteX5" fmla="*/ 15511010 w 15511010"/>
              <a:gd name="connsiteY5" fmla="*/ 4443797 h 4499950"/>
              <a:gd name="connsiteX0" fmla="*/ 0 w 15511010"/>
              <a:gd name="connsiteY0" fmla="*/ 1769 h 4500278"/>
              <a:gd name="connsiteX1" fmla="*/ 1993100 w 15511010"/>
              <a:gd name="connsiteY1" fmla="*/ 683741 h 4500278"/>
              <a:gd name="connsiteX2" fmla="*/ 4070088 w 15511010"/>
              <a:gd name="connsiteY2" fmla="*/ 2385834 h 4500278"/>
              <a:gd name="connsiteX3" fmla="*/ 9805154 w 15511010"/>
              <a:gd name="connsiteY3" fmla="*/ 4297821 h 4500278"/>
              <a:gd name="connsiteX4" fmla="*/ 15511010 w 15511010"/>
              <a:gd name="connsiteY4" fmla="*/ 4444125 h 4500278"/>
              <a:gd name="connsiteX5" fmla="*/ 15511010 w 15511010"/>
              <a:gd name="connsiteY5" fmla="*/ 4444125 h 4500278"/>
              <a:gd name="connsiteX0" fmla="*/ 0 w 15511010"/>
              <a:gd name="connsiteY0" fmla="*/ 1318 h 4499827"/>
              <a:gd name="connsiteX1" fmla="*/ 1915843 w 15511010"/>
              <a:gd name="connsiteY1" fmla="*/ 800366 h 4499827"/>
              <a:gd name="connsiteX2" fmla="*/ 4070088 w 15511010"/>
              <a:gd name="connsiteY2" fmla="*/ 2385383 h 4499827"/>
              <a:gd name="connsiteX3" fmla="*/ 9805154 w 15511010"/>
              <a:gd name="connsiteY3" fmla="*/ 4297370 h 4499827"/>
              <a:gd name="connsiteX4" fmla="*/ 15511010 w 15511010"/>
              <a:gd name="connsiteY4" fmla="*/ 4443674 h 4499827"/>
              <a:gd name="connsiteX5" fmla="*/ 15511010 w 15511010"/>
              <a:gd name="connsiteY5" fmla="*/ 4443674 h 4499827"/>
              <a:gd name="connsiteX0" fmla="*/ 0 w 15511010"/>
              <a:gd name="connsiteY0" fmla="*/ 985 h 4499494"/>
              <a:gd name="connsiteX1" fmla="*/ 1915843 w 15511010"/>
              <a:gd name="connsiteY1" fmla="*/ 800033 h 4499494"/>
              <a:gd name="connsiteX2" fmla="*/ 4070088 w 15511010"/>
              <a:gd name="connsiteY2" fmla="*/ 2385050 h 4499494"/>
              <a:gd name="connsiteX3" fmla="*/ 9805154 w 15511010"/>
              <a:gd name="connsiteY3" fmla="*/ 4297037 h 4499494"/>
              <a:gd name="connsiteX4" fmla="*/ 15511010 w 15511010"/>
              <a:gd name="connsiteY4" fmla="*/ 4443341 h 4499494"/>
              <a:gd name="connsiteX5" fmla="*/ 15511010 w 15511010"/>
              <a:gd name="connsiteY5" fmla="*/ 4443341 h 4499494"/>
              <a:gd name="connsiteX0" fmla="*/ 0 w 15511010"/>
              <a:gd name="connsiteY0" fmla="*/ 985 h 4499494"/>
              <a:gd name="connsiteX1" fmla="*/ 1915843 w 15511010"/>
              <a:gd name="connsiteY1" fmla="*/ 800033 h 4499494"/>
              <a:gd name="connsiteX2" fmla="*/ 4070088 w 15511010"/>
              <a:gd name="connsiteY2" fmla="*/ 2385050 h 4499494"/>
              <a:gd name="connsiteX3" fmla="*/ 9805154 w 15511010"/>
              <a:gd name="connsiteY3" fmla="*/ 4297037 h 4499494"/>
              <a:gd name="connsiteX4" fmla="*/ 15511010 w 15511010"/>
              <a:gd name="connsiteY4" fmla="*/ 4443341 h 4499494"/>
              <a:gd name="connsiteX5" fmla="*/ 15511010 w 15511010"/>
              <a:gd name="connsiteY5" fmla="*/ 4443341 h 4499494"/>
              <a:gd name="connsiteX0" fmla="*/ 0 w 15511010"/>
              <a:gd name="connsiteY0" fmla="*/ 1267 h 4499776"/>
              <a:gd name="connsiteX1" fmla="*/ 1915843 w 15511010"/>
              <a:gd name="connsiteY1" fmla="*/ 800315 h 4499776"/>
              <a:gd name="connsiteX2" fmla="*/ 4070088 w 15511010"/>
              <a:gd name="connsiteY2" fmla="*/ 2385332 h 4499776"/>
              <a:gd name="connsiteX3" fmla="*/ 9805154 w 15511010"/>
              <a:gd name="connsiteY3" fmla="*/ 4297319 h 4499776"/>
              <a:gd name="connsiteX4" fmla="*/ 15511010 w 15511010"/>
              <a:gd name="connsiteY4" fmla="*/ 4443623 h 4499776"/>
              <a:gd name="connsiteX5" fmla="*/ 15511010 w 15511010"/>
              <a:gd name="connsiteY5" fmla="*/ 4443623 h 4499776"/>
              <a:gd name="connsiteX0" fmla="*/ 0 w 15511010"/>
              <a:gd name="connsiteY0" fmla="*/ 1267 h 4499776"/>
              <a:gd name="connsiteX1" fmla="*/ 1915843 w 15511010"/>
              <a:gd name="connsiteY1" fmla="*/ 800315 h 4499776"/>
              <a:gd name="connsiteX2" fmla="*/ 4070088 w 15511010"/>
              <a:gd name="connsiteY2" fmla="*/ 2385332 h 4499776"/>
              <a:gd name="connsiteX3" fmla="*/ 9805154 w 15511010"/>
              <a:gd name="connsiteY3" fmla="*/ 4297319 h 4499776"/>
              <a:gd name="connsiteX4" fmla="*/ 15511010 w 15511010"/>
              <a:gd name="connsiteY4" fmla="*/ 4443623 h 4499776"/>
              <a:gd name="connsiteX5" fmla="*/ 15511010 w 15511010"/>
              <a:gd name="connsiteY5" fmla="*/ 4443623 h 4499776"/>
              <a:gd name="connsiteX0" fmla="*/ 0 w 15511010"/>
              <a:gd name="connsiteY0" fmla="*/ 1267 h 4443622"/>
              <a:gd name="connsiteX1" fmla="*/ 1915843 w 15511010"/>
              <a:gd name="connsiteY1" fmla="*/ 800315 h 4443622"/>
              <a:gd name="connsiteX2" fmla="*/ 4070088 w 15511010"/>
              <a:gd name="connsiteY2" fmla="*/ 2385332 h 4443622"/>
              <a:gd name="connsiteX3" fmla="*/ 7324158 w 15511010"/>
              <a:gd name="connsiteY3" fmla="*/ 3770480 h 4443622"/>
              <a:gd name="connsiteX4" fmla="*/ 15511010 w 15511010"/>
              <a:gd name="connsiteY4" fmla="*/ 4443623 h 4443622"/>
              <a:gd name="connsiteX5" fmla="*/ 15511010 w 15511010"/>
              <a:gd name="connsiteY5" fmla="*/ 4443623 h 4443622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2222065 w 15511010"/>
              <a:gd name="connsiteY4" fmla="*/ 4247143 h 4443623"/>
              <a:gd name="connsiteX5" fmla="*/ 15511010 w 15511010"/>
              <a:gd name="connsiteY5" fmla="*/ 4443623 h 4443623"/>
              <a:gd name="connsiteX6" fmla="*/ 15511010 w 15511010"/>
              <a:gd name="connsiteY6" fmla="*/ 4443623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443623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443623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331869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331869 h 4443623"/>
              <a:gd name="connsiteX0" fmla="*/ 0 w 15511010"/>
              <a:gd name="connsiteY0" fmla="*/ 1302 h 4443658"/>
              <a:gd name="connsiteX1" fmla="*/ 1915843 w 15511010"/>
              <a:gd name="connsiteY1" fmla="*/ 800350 h 4443658"/>
              <a:gd name="connsiteX2" fmla="*/ 3988969 w 15511010"/>
              <a:gd name="connsiteY2" fmla="*/ 2350245 h 4443658"/>
              <a:gd name="connsiteX3" fmla="*/ 7324158 w 15511010"/>
              <a:gd name="connsiteY3" fmla="*/ 3770515 h 4443658"/>
              <a:gd name="connsiteX4" fmla="*/ 11874410 w 15511010"/>
              <a:gd name="connsiteY4" fmla="*/ 4279108 h 4443658"/>
              <a:gd name="connsiteX5" fmla="*/ 15511010 w 15511010"/>
              <a:gd name="connsiteY5" fmla="*/ 4443658 h 4443658"/>
              <a:gd name="connsiteX6" fmla="*/ 15511010 w 15511010"/>
              <a:gd name="connsiteY6" fmla="*/ 4331904 h 4443658"/>
              <a:gd name="connsiteX0" fmla="*/ 0 w 15511010"/>
              <a:gd name="connsiteY0" fmla="*/ 1302 h 4443658"/>
              <a:gd name="connsiteX1" fmla="*/ 1915843 w 15511010"/>
              <a:gd name="connsiteY1" fmla="*/ 800350 h 4443658"/>
              <a:gd name="connsiteX2" fmla="*/ 3988969 w 15511010"/>
              <a:gd name="connsiteY2" fmla="*/ 2350245 h 4443658"/>
              <a:gd name="connsiteX3" fmla="*/ 7254627 w 15511010"/>
              <a:gd name="connsiteY3" fmla="*/ 3665147 h 4443658"/>
              <a:gd name="connsiteX4" fmla="*/ 11874410 w 15511010"/>
              <a:gd name="connsiteY4" fmla="*/ 4279108 h 4443658"/>
              <a:gd name="connsiteX5" fmla="*/ 15511010 w 15511010"/>
              <a:gd name="connsiteY5" fmla="*/ 4443658 h 4443658"/>
              <a:gd name="connsiteX6" fmla="*/ 15511010 w 15511010"/>
              <a:gd name="connsiteY6" fmla="*/ 4331904 h 4443658"/>
              <a:gd name="connsiteX0" fmla="*/ 0 w 15511010"/>
              <a:gd name="connsiteY0" fmla="*/ 1240 h 4443596"/>
              <a:gd name="connsiteX1" fmla="*/ 1915843 w 15511010"/>
              <a:gd name="connsiteY1" fmla="*/ 800288 h 4443596"/>
              <a:gd name="connsiteX2" fmla="*/ 3988969 w 15511010"/>
              <a:gd name="connsiteY2" fmla="*/ 2350183 h 4443596"/>
              <a:gd name="connsiteX3" fmla="*/ 7254627 w 15511010"/>
              <a:gd name="connsiteY3" fmla="*/ 3665085 h 4443596"/>
              <a:gd name="connsiteX4" fmla="*/ 11874410 w 15511010"/>
              <a:gd name="connsiteY4" fmla="*/ 4279046 h 4443596"/>
              <a:gd name="connsiteX5" fmla="*/ 15511010 w 15511010"/>
              <a:gd name="connsiteY5" fmla="*/ 4443596 h 4443596"/>
              <a:gd name="connsiteX6" fmla="*/ 15511010 w 15511010"/>
              <a:gd name="connsiteY6" fmla="*/ 4331842 h 4443596"/>
              <a:gd name="connsiteX0" fmla="*/ 0 w 15534187"/>
              <a:gd name="connsiteY0" fmla="*/ 807 h 4782682"/>
              <a:gd name="connsiteX1" fmla="*/ 1939020 w 15534187"/>
              <a:gd name="connsiteY1" fmla="*/ 1139374 h 4782682"/>
              <a:gd name="connsiteX2" fmla="*/ 4012146 w 15534187"/>
              <a:gd name="connsiteY2" fmla="*/ 2689269 h 4782682"/>
              <a:gd name="connsiteX3" fmla="*/ 7277804 w 15534187"/>
              <a:gd name="connsiteY3" fmla="*/ 4004171 h 4782682"/>
              <a:gd name="connsiteX4" fmla="*/ 11897587 w 15534187"/>
              <a:gd name="connsiteY4" fmla="*/ 4618132 h 4782682"/>
              <a:gd name="connsiteX5" fmla="*/ 15534187 w 15534187"/>
              <a:gd name="connsiteY5" fmla="*/ 4782682 h 4782682"/>
              <a:gd name="connsiteX6" fmla="*/ 15534187 w 15534187"/>
              <a:gd name="connsiteY6" fmla="*/ 4670928 h 4782682"/>
              <a:gd name="connsiteX0" fmla="*/ 0 w 15534187"/>
              <a:gd name="connsiteY0" fmla="*/ 8416 h 4790291"/>
              <a:gd name="connsiteX1" fmla="*/ 1939020 w 15534187"/>
              <a:gd name="connsiteY1" fmla="*/ 1146983 h 4790291"/>
              <a:gd name="connsiteX2" fmla="*/ 4012146 w 15534187"/>
              <a:gd name="connsiteY2" fmla="*/ 2696878 h 4790291"/>
              <a:gd name="connsiteX3" fmla="*/ 7277804 w 15534187"/>
              <a:gd name="connsiteY3" fmla="*/ 4011780 h 4790291"/>
              <a:gd name="connsiteX4" fmla="*/ 11897587 w 15534187"/>
              <a:gd name="connsiteY4" fmla="*/ 4625741 h 4790291"/>
              <a:gd name="connsiteX5" fmla="*/ 15534187 w 15534187"/>
              <a:gd name="connsiteY5" fmla="*/ 4790291 h 4790291"/>
              <a:gd name="connsiteX6" fmla="*/ 15534187 w 15534187"/>
              <a:gd name="connsiteY6" fmla="*/ 4678537 h 4790291"/>
              <a:gd name="connsiteX0" fmla="*/ 0 w 15534187"/>
              <a:gd name="connsiteY0" fmla="*/ 6800 h 4788675"/>
              <a:gd name="connsiteX1" fmla="*/ 1939020 w 15534187"/>
              <a:gd name="connsiteY1" fmla="*/ 1145367 h 4788675"/>
              <a:gd name="connsiteX2" fmla="*/ 4012146 w 15534187"/>
              <a:gd name="connsiteY2" fmla="*/ 2695262 h 4788675"/>
              <a:gd name="connsiteX3" fmla="*/ 7277804 w 15534187"/>
              <a:gd name="connsiteY3" fmla="*/ 4010164 h 4788675"/>
              <a:gd name="connsiteX4" fmla="*/ 11897587 w 15534187"/>
              <a:gd name="connsiteY4" fmla="*/ 4624125 h 4788675"/>
              <a:gd name="connsiteX5" fmla="*/ 15534187 w 15534187"/>
              <a:gd name="connsiteY5" fmla="*/ 4788675 h 4788675"/>
              <a:gd name="connsiteX6" fmla="*/ 15534187 w 15534187"/>
              <a:gd name="connsiteY6" fmla="*/ 4676921 h 4788675"/>
              <a:gd name="connsiteX0" fmla="*/ 0 w 15534187"/>
              <a:gd name="connsiteY0" fmla="*/ 8573 h 4790448"/>
              <a:gd name="connsiteX1" fmla="*/ 1857901 w 15534187"/>
              <a:gd name="connsiteY1" fmla="*/ 924696 h 4790448"/>
              <a:gd name="connsiteX2" fmla="*/ 4012146 w 15534187"/>
              <a:gd name="connsiteY2" fmla="*/ 2697035 h 4790448"/>
              <a:gd name="connsiteX3" fmla="*/ 7277804 w 15534187"/>
              <a:gd name="connsiteY3" fmla="*/ 4011937 h 4790448"/>
              <a:gd name="connsiteX4" fmla="*/ 11897587 w 15534187"/>
              <a:gd name="connsiteY4" fmla="*/ 4625898 h 4790448"/>
              <a:gd name="connsiteX5" fmla="*/ 15534187 w 15534187"/>
              <a:gd name="connsiteY5" fmla="*/ 4790448 h 4790448"/>
              <a:gd name="connsiteX6" fmla="*/ 15534187 w 15534187"/>
              <a:gd name="connsiteY6" fmla="*/ 4678694 h 4790448"/>
              <a:gd name="connsiteX0" fmla="*/ 0 w 15534187"/>
              <a:gd name="connsiteY0" fmla="*/ 10837 h 4792712"/>
              <a:gd name="connsiteX1" fmla="*/ 1857901 w 15534187"/>
              <a:gd name="connsiteY1" fmla="*/ 926960 h 4792712"/>
              <a:gd name="connsiteX2" fmla="*/ 4046911 w 15534187"/>
              <a:gd name="connsiteY2" fmla="*/ 2535394 h 4792712"/>
              <a:gd name="connsiteX3" fmla="*/ 7277804 w 15534187"/>
              <a:gd name="connsiteY3" fmla="*/ 4014201 h 4792712"/>
              <a:gd name="connsiteX4" fmla="*/ 11897587 w 15534187"/>
              <a:gd name="connsiteY4" fmla="*/ 4628162 h 4792712"/>
              <a:gd name="connsiteX5" fmla="*/ 15534187 w 15534187"/>
              <a:gd name="connsiteY5" fmla="*/ 4792712 h 4792712"/>
              <a:gd name="connsiteX6" fmla="*/ 15534187 w 15534187"/>
              <a:gd name="connsiteY6" fmla="*/ 4680958 h 4792712"/>
              <a:gd name="connsiteX0" fmla="*/ 0 w 15534187"/>
              <a:gd name="connsiteY0" fmla="*/ 12527 h 4794402"/>
              <a:gd name="connsiteX1" fmla="*/ 1912793 w 15534187"/>
              <a:gd name="connsiteY1" fmla="*/ 836222 h 4794402"/>
              <a:gd name="connsiteX2" fmla="*/ 4046911 w 15534187"/>
              <a:gd name="connsiteY2" fmla="*/ 2537084 h 4794402"/>
              <a:gd name="connsiteX3" fmla="*/ 7277804 w 15534187"/>
              <a:gd name="connsiteY3" fmla="*/ 4015891 h 4794402"/>
              <a:gd name="connsiteX4" fmla="*/ 11897587 w 15534187"/>
              <a:gd name="connsiteY4" fmla="*/ 4629852 h 4794402"/>
              <a:gd name="connsiteX5" fmla="*/ 15534187 w 15534187"/>
              <a:gd name="connsiteY5" fmla="*/ 4794402 h 4794402"/>
              <a:gd name="connsiteX6" fmla="*/ 15534187 w 15534187"/>
              <a:gd name="connsiteY6" fmla="*/ 4682648 h 4794402"/>
              <a:gd name="connsiteX0" fmla="*/ 0 w 15534187"/>
              <a:gd name="connsiteY0" fmla="*/ 12527 h 4794402"/>
              <a:gd name="connsiteX1" fmla="*/ 1912793 w 15534187"/>
              <a:gd name="connsiteY1" fmla="*/ 836222 h 4794402"/>
              <a:gd name="connsiteX2" fmla="*/ 4046911 w 15534187"/>
              <a:gd name="connsiteY2" fmla="*/ 2537084 h 4794402"/>
              <a:gd name="connsiteX3" fmla="*/ 7277804 w 15534187"/>
              <a:gd name="connsiteY3" fmla="*/ 4015891 h 4794402"/>
              <a:gd name="connsiteX4" fmla="*/ 11897587 w 15534187"/>
              <a:gd name="connsiteY4" fmla="*/ 4629852 h 4794402"/>
              <a:gd name="connsiteX5" fmla="*/ 15534187 w 15534187"/>
              <a:gd name="connsiteY5" fmla="*/ 4794402 h 4794402"/>
              <a:gd name="connsiteX6" fmla="*/ 15534187 w 15534187"/>
              <a:gd name="connsiteY6" fmla="*/ 4682648 h 4794402"/>
              <a:gd name="connsiteX0" fmla="*/ 0 w 15534187"/>
              <a:gd name="connsiteY0" fmla="*/ 11234 h 4793109"/>
              <a:gd name="connsiteX1" fmla="*/ 1912793 w 15534187"/>
              <a:gd name="connsiteY1" fmla="*/ 834929 h 4793109"/>
              <a:gd name="connsiteX2" fmla="*/ 4046911 w 15534187"/>
              <a:gd name="connsiteY2" fmla="*/ 2535791 h 4793109"/>
              <a:gd name="connsiteX3" fmla="*/ 7277804 w 15534187"/>
              <a:gd name="connsiteY3" fmla="*/ 4014598 h 4793109"/>
              <a:gd name="connsiteX4" fmla="*/ 11897587 w 15534187"/>
              <a:gd name="connsiteY4" fmla="*/ 4628559 h 4793109"/>
              <a:gd name="connsiteX5" fmla="*/ 15534187 w 15534187"/>
              <a:gd name="connsiteY5" fmla="*/ 4793109 h 4793109"/>
              <a:gd name="connsiteX6" fmla="*/ 15534187 w 15534187"/>
              <a:gd name="connsiteY6" fmla="*/ 4681355 h 4793109"/>
              <a:gd name="connsiteX0" fmla="*/ 0 w 15534187"/>
              <a:gd name="connsiteY0" fmla="*/ 13801 h 4795676"/>
              <a:gd name="connsiteX1" fmla="*/ 2086621 w 15534187"/>
              <a:gd name="connsiteY1" fmla="*/ 714566 h 4795676"/>
              <a:gd name="connsiteX2" fmla="*/ 4046911 w 15534187"/>
              <a:gd name="connsiteY2" fmla="*/ 2538358 h 4795676"/>
              <a:gd name="connsiteX3" fmla="*/ 7277804 w 15534187"/>
              <a:gd name="connsiteY3" fmla="*/ 4017165 h 4795676"/>
              <a:gd name="connsiteX4" fmla="*/ 11897587 w 15534187"/>
              <a:gd name="connsiteY4" fmla="*/ 4631126 h 4795676"/>
              <a:gd name="connsiteX5" fmla="*/ 15534187 w 15534187"/>
              <a:gd name="connsiteY5" fmla="*/ 4795676 h 4795676"/>
              <a:gd name="connsiteX6" fmla="*/ 15534187 w 15534187"/>
              <a:gd name="connsiteY6" fmla="*/ 4683922 h 4795676"/>
              <a:gd name="connsiteX0" fmla="*/ 0 w 15534187"/>
              <a:gd name="connsiteY0" fmla="*/ 8677 h 4790552"/>
              <a:gd name="connsiteX1" fmla="*/ 1930176 w 15534187"/>
              <a:gd name="connsiteY1" fmla="*/ 1025545 h 4790552"/>
              <a:gd name="connsiteX2" fmla="*/ 4046911 w 15534187"/>
              <a:gd name="connsiteY2" fmla="*/ 2533234 h 4790552"/>
              <a:gd name="connsiteX3" fmla="*/ 7277804 w 15534187"/>
              <a:gd name="connsiteY3" fmla="*/ 4012041 h 4790552"/>
              <a:gd name="connsiteX4" fmla="*/ 11897587 w 15534187"/>
              <a:gd name="connsiteY4" fmla="*/ 4626002 h 4790552"/>
              <a:gd name="connsiteX5" fmla="*/ 15534187 w 15534187"/>
              <a:gd name="connsiteY5" fmla="*/ 4790552 h 4790552"/>
              <a:gd name="connsiteX6" fmla="*/ 15534187 w 15534187"/>
              <a:gd name="connsiteY6" fmla="*/ 4678798 h 4790552"/>
              <a:gd name="connsiteX0" fmla="*/ 0 w 15534187"/>
              <a:gd name="connsiteY0" fmla="*/ 5786 h 4787661"/>
              <a:gd name="connsiteX1" fmla="*/ 2677635 w 15534187"/>
              <a:gd name="connsiteY1" fmla="*/ 1444125 h 4787661"/>
              <a:gd name="connsiteX2" fmla="*/ 4046911 w 15534187"/>
              <a:gd name="connsiteY2" fmla="*/ 2530343 h 4787661"/>
              <a:gd name="connsiteX3" fmla="*/ 7277804 w 15534187"/>
              <a:gd name="connsiteY3" fmla="*/ 4009150 h 4787661"/>
              <a:gd name="connsiteX4" fmla="*/ 11897587 w 15534187"/>
              <a:gd name="connsiteY4" fmla="*/ 4623111 h 4787661"/>
              <a:gd name="connsiteX5" fmla="*/ 15534187 w 15534187"/>
              <a:gd name="connsiteY5" fmla="*/ 4787661 h 4787661"/>
              <a:gd name="connsiteX6" fmla="*/ 15534187 w 15534187"/>
              <a:gd name="connsiteY6" fmla="*/ 4675907 h 4787661"/>
              <a:gd name="connsiteX0" fmla="*/ 0 w 15534187"/>
              <a:gd name="connsiteY0" fmla="*/ 6226 h 4788101"/>
              <a:gd name="connsiteX1" fmla="*/ 2677635 w 15534187"/>
              <a:gd name="connsiteY1" fmla="*/ 1444565 h 4788101"/>
              <a:gd name="connsiteX2" fmla="*/ 4133825 w 15534187"/>
              <a:gd name="connsiteY2" fmla="*/ 2653712 h 4788101"/>
              <a:gd name="connsiteX3" fmla="*/ 7277804 w 15534187"/>
              <a:gd name="connsiteY3" fmla="*/ 4009590 h 4788101"/>
              <a:gd name="connsiteX4" fmla="*/ 11897587 w 15534187"/>
              <a:gd name="connsiteY4" fmla="*/ 4623551 h 4788101"/>
              <a:gd name="connsiteX5" fmla="*/ 15534187 w 15534187"/>
              <a:gd name="connsiteY5" fmla="*/ 4788101 h 4788101"/>
              <a:gd name="connsiteX6" fmla="*/ 15534187 w 15534187"/>
              <a:gd name="connsiteY6" fmla="*/ 4676347 h 4788101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5534187 w 15534187"/>
              <a:gd name="connsiteY4" fmla="*/ 4787444 h 4787444"/>
              <a:gd name="connsiteX0" fmla="*/ 0 w 9595912"/>
              <a:gd name="connsiteY0" fmla="*/ 5569 h 4469874"/>
              <a:gd name="connsiteX1" fmla="*/ 2677635 w 9595912"/>
              <a:gd name="connsiteY1" fmla="*/ 1443908 h 4469874"/>
              <a:gd name="connsiteX2" fmla="*/ 4133825 w 9595912"/>
              <a:gd name="connsiteY2" fmla="*/ 2653055 h 4469874"/>
              <a:gd name="connsiteX3" fmla="*/ 7277804 w 9595912"/>
              <a:gd name="connsiteY3" fmla="*/ 4008933 h 4469874"/>
              <a:gd name="connsiteX4" fmla="*/ 9595912 w 9595912"/>
              <a:gd name="connsiteY4" fmla="*/ 4469874 h 4469874"/>
              <a:gd name="connsiteX0" fmla="*/ 0 w 9595912"/>
              <a:gd name="connsiteY0" fmla="*/ 5569 h 4469874"/>
              <a:gd name="connsiteX1" fmla="*/ 2677635 w 9595912"/>
              <a:gd name="connsiteY1" fmla="*/ 1443908 h 4469874"/>
              <a:gd name="connsiteX2" fmla="*/ 4133825 w 9595912"/>
              <a:gd name="connsiteY2" fmla="*/ 2653055 h 4469874"/>
              <a:gd name="connsiteX3" fmla="*/ 9595912 w 9595912"/>
              <a:gd name="connsiteY3" fmla="*/ 4469874 h 4469874"/>
              <a:gd name="connsiteX0" fmla="*/ 0 w 5486963"/>
              <a:gd name="connsiteY0" fmla="*/ 5569 h 3728878"/>
              <a:gd name="connsiteX1" fmla="*/ 2677635 w 5486963"/>
              <a:gd name="connsiteY1" fmla="*/ 1443908 h 3728878"/>
              <a:gd name="connsiteX2" fmla="*/ 4133825 w 5486963"/>
              <a:gd name="connsiteY2" fmla="*/ 2653055 h 3728878"/>
              <a:gd name="connsiteX3" fmla="*/ 5486963 w 5486963"/>
              <a:gd name="connsiteY3" fmla="*/ 3728878 h 3728878"/>
              <a:gd name="connsiteX0" fmla="*/ 0 w 5486963"/>
              <a:gd name="connsiteY0" fmla="*/ 7323 h 3730632"/>
              <a:gd name="connsiteX1" fmla="*/ 2677635 w 5486963"/>
              <a:gd name="connsiteY1" fmla="*/ 1445662 h 3730632"/>
              <a:gd name="connsiteX2" fmla="*/ 5486963 w 5486963"/>
              <a:gd name="connsiteY2" fmla="*/ 3730632 h 3730632"/>
              <a:gd name="connsiteX0" fmla="*/ 0 w 5486963"/>
              <a:gd name="connsiteY0" fmla="*/ 30366 h 3753675"/>
              <a:gd name="connsiteX1" fmla="*/ 1467466 w 5486963"/>
              <a:gd name="connsiteY1" fmla="*/ 674780 h 3753675"/>
              <a:gd name="connsiteX2" fmla="*/ 5486963 w 5486963"/>
              <a:gd name="connsiteY2" fmla="*/ 3753675 h 3753675"/>
              <a:gd name="connsiteX0" fmla="*/ 0 w 2363036"/>
              <a:gd name="connsiteY0" fmla="*/ 17550 h 2497044"/>
              <a:gd name="connsiteX1" fmla="*/ 1467466 w 2363036"/>
              <a:gd name="connsiteY1" fmla="*/ 661964 h 2497044"/>
              <a:gd name="connsiteX2" fmla="*/ 2363036 w 2363036"/>
              <a:gd name="connsiteY2" fmla="*/ 2497044 h 2497044"/>
              <a:gd name="connsiteX0" fmla="*/ 0 w 2000155"/>
              <a:gd name="connsiteY0" fmla="*/ 15816 h 2198591"/>
              <a:gd name="connsiteX1" fmla="*/ 1467466 w 2000155"/>
              <a:gd name="connsiteY1" fmla="*/ 660230 h 2198591"/>
              <a:gd name="connsiteX2" fmla="*/ 2000155 w 2000155"/>
              <a:gd name="connsiteY2" fmla="*/ 2198591 h 2198591"/>
              <a:gd name="connsiteX0" fmla="*/ 0 w 2000155"/>
              <a:gd name="connsiteY0" fmla="*/ 46693 h 2229468"/>
              <a:gd name="connsiteX1" fmla="*/ 1278136 w 2000155"/>
              <a:gd name="connsiteY1" fmla="*/ 349879 h 2229468"/>
              <a:gd name="connsiteX2" fmla="*/ 2000155 w 2000155"/>
              <a:gd name="connsiteY2" fmla="*/ 2229468 h 2229468"/>
              <a:gd name="connsiteX0" fmla="*/ 0 w 1921268"/>
              <a:gd name="connsiteY0" fmla="*/ 9910 h 2934483"/>
              <a:gd name="connsiteX1" fmla="*/ 1199249 w 1921268"/>
              <a:gd name="connsiteY1" fmla="*/ 1054894 h 2934483"/>
              <a:gd name="connsiteX2" fmla="*/ 1921268 w 1921268"/>
              <a:gd name="connsiteY2" fmla="*/ 2934483 h 2934483"/>
              <a:gd name="connsiteX0" fmla="*/ 0 w 1921268"/>
              <a:gd name="connsiteY0" fmla="*/ 0 h 2924573"/>
              <a:gd name="connsiteX1" fmla="*/ 1199249 w 1921268"/>
              <a:gd name="connsiteY1" fmla="*/ 1044984 h 2924573"/>
              <a:gd name="connsiteX2" fmla="*/ 1921268 w 1921268"/>
              <a:gd name="connsiteY2" fmla="*/ 2924573 h 2924573"/>
              <a:gd name="connsiteX0" fmla="*/ 0 w 1921268"/>
              <a:gd name="connsiteY0" fmla="*/ 0 h 2924573"/>
              <a:gd name="connsiteX1" fmla="*/ 1199249 w 1921268"/>
              <a:gd name="connsiteY1" fmla="*/ 1044984 h 2924573"/>
              <a:gd name="connsiteX2" fmla="*/ 1921268 w 1921268"/>
              <a:gd name="connsiteY2" fmla="*/ 2924573 h 2924573"/>
              <a:gd name="connsiteX0" fmla="*/ 0 w 1921268"/>
              <a:gd name="connsiteY0" fmla="*/ 0 h 2924573"/>
              <a:gd name="connsiteX1" fmla="*/ 1433157 w 1921268"/>
              <a:gd name="connsiteY1" fmla="*/ 1312526 h 2924573"/>
              <a:gd name="connsiteX2" fmla="*/ 1921268 w 1921268"/>
              <a:gd name="connsiteY2" fmla="*/ 2924573 h 2924573"/>
              <a:gd name="connsiteX0" fmla="*/ 0 w 2605000"/>
              <a:gd name="connsiteY0" fmla="*/ 0 h 3612536"/>
              <a:gd name="connsiteX1" fmla="*/ 1433157 w 2605000"/>
              <a:gd name="connsiteY1" fmla="*/ 1312526 h 3612536"/>
              <a:gd name="connsiteX2" fmla="*/ 2605000 w 2605000"/>
              <a:gd name="connsiteY2" fmla="*/ 3612536 h 3612536"/>
              <a:gd name="connsiteX0" fmla="*/ 0 w 2605000"/>
              <a:gd name="connsiteY0" fmla="*/ 0 h 3612536"/>
              <a:gd name="connsiteX1" fmla="*/ 2605000 w 2605000"/>
              <a:gd name="connsiteY1" fmla="*/ 3612536 h 3612536"/>
              <a:gd name="connsiteX0" fmla="*/ 0 w 2755059"/>
              <a:gd name="connsiteY0" fmla="*/ 0 h 191108"/>
              <a:gd name="connsiteX1" fmla="*/ 2755059 w 2755059"/>
              <a:gd name="connsiteY1" fmla="*/ 191108 h 191108"/>
              <a:gd name="connsiteX0" fmla="*/ 0 w 2865772"/>
              <a:gd name="connsiteY0" fmla="*/ 41959 h 41959"/>
              <a:gd name="connsiteX1" fmla="*/ 2865772 w 2865772"/>
              <a:gd name="connsiteY1" fmla="*/ 0 h 41959"/>
              <a:gd name="connsiteX0" fmla="*/ 0 w 2791963"/>
              <a:gd name="connsiteY0" fmla="*/ 0 h 27960"/>
              <a:gd name="connsiteX1" fmla="*/ 2791963 w 2791963"/>
              <a:gd name="connsiteY1" fmla="*/ 27960 h 2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1963" h="27960">
                <a:moveTo>
                  <a:pt x="0" y="0"/>
                </a:moveTo>
                <a:lnTo>
                  <a:pt x="2791963" y="27960"/>
                </a:lnTo>
              </a:path>
            </a:pathLst>
          </a:custGeom>
          <a:noFill/>
          <a:ln w="1079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9DA0E9-F1C7-F048-B632-FBE7CA6086C1}"/>
              </a:ext>
            </a:extLst>
          </p:cNvPr>
          <p:cNvSpPr txBox="1"/>
          <p:nvPr/>
        </p:nvSpPr>
        <p:spPr>
          <a:xfrm>
            <a:off x="13868536" y="14046646"/>
            <a:ext cx="2642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Sustained long timeframes, indefinite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44540F7-8A46-9243-8299-4A51CE027583}"/>
              </a:ext>
            </a:extLst>
          </p:cNvPr>
          <p:cNvSpPr txBox="1"/>
          <p:nvPr/>
        </p:nvSpPr>
        <p:spPr>
          <a:xfrm>
            <a:off x="13868535" y="14779503"/>
            <a:ext cx="2744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Speeds above what can be measured in swim flumes &amp; tunnels</a:t>
            </a:r>
          </a:p>
        </p:txBody>
      </p:sp>
    </p:spTree>
    <p:extLst>
      <p:ext uri="{BB962C8B-B14F-4D97-AF65-F5344CB8AC3E}">
        <p14:creationId xmlns:p14="http://schemas.microsoft.com/office/powerpoint/2010/main" val="293280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4D8EDD8-AFD6-F545-9062-4B9D5CE6F8C9}"/>
              </a:ext>
            </a:extLst>
          </p:cNvPr>
          <p:cNvCxnSpPr>
            <a:cxnSpLocks/>
          </p:cNvCxnSpPr>
          <p:nvPr/>
        </p:nvCxnSpPr>
        <p:spPr>
          <a:xfrm flipV="1">
            <a:off x="4331465" y="3733073"/>
            <a:ext cx="42307" cy="1709928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B94A9AE-C321-2744-B4C9-8DBBA7BA409F}"/>
              </a:ext>
            </a:extLst>
          </p:cNvPr>
          <p:cNvCxnSpPr>
            <a:cxnSpLocks/>
          </p:cNvCxnSpPr>
          <p:nvPr/>
        </p:nvCxnSpPr>
        <p:spPr>
          <a:xfrm flipV="1">
            <a:off x="11219920" y="4573440"/>
            <a:ext cx="0" cy="162589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81D21E38-8FA3-894D-B13F-16943C4EEA57}"/>
              </a:ext>
            </a:extLst>
          </p:cNvPr>
          <p:cNvCxnSpPr>
            <a:cxnSpLocks/>
          </p:cNvCxnSpPr>
          <p:nvPr/>
        </p:nvCxnSpPr>
        <p:spPr>
          <a:xfrm flipV="1">
            <a:off x="5941190" y="3733073"/>
            <a:ext cx="42307" cy="1709928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2CF19E36-B86D-164A-8CC2-B3987B97FD55}"/>
              </a:ext>
            </a:extLst>
          </p:cNvPr>
          <p:cNvSpPr/>
          <p:nvPr/>
        </p:nvSpPr>
        <p:spPr>
          <a:xfrm>
            <a:off x="1158614" y="6753877"/>
            <a:ext cx="16040148" cy="30748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7C691E16-1B74-0341-85D4-46D6CC3C01AB}"/>
              </a:ext>
            </a:extLst>
          </p:cNvPr>
          <p:cNvSpPr/>
          <p:nvPr/>
        </p:nvSpPr>
        <p:spPr>
          <a:xfrm>
            <a:off x="11272464" y="19602808"/>
            <a:ext cx="4681560" cy="6941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090E3AE7-2AF2-924D-B2D0-1E02F082699A}"/>
              </a:ext>
            </a:extLst>
          </p:cNvPr>
          <p:cNvSpPr/>
          <p:nvPr/>
        </p:nvSpPr>
        <p:spPr>
          <a:xfrm>
            <a:off x="2657855" y="15420670"/>
            <a:ext cx="13259012" cy="3998958"/>
          </a:xfrm>
          <a:custGeom>
            <a:avLst/>
            <a:gdLst>
              <a:gd name="connsiteX0" fmla="*/ 0 w 14081760"/>
              <a:gd name="connsiteY0" fmla="*/ 0 h 5926516"/>
              <a:gd name="connsiteX1" fmla="*/ 804672 w 14081760"/>
              <a:gd name="connsiteY1" fmla="*/ 3438144 h 5926516"/>
              <a:gd name="connsiteX2" fmla="*/ 252374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52374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5395125"/>
              <a:gd name="connsiteY0" fmla="*/ 0 h 5946028"/>
              <a:gd name="connsiteX1" fmla="*/ 1935157 w 15395125"/>
              <a:gd name="connsiteY1" fmla="*/ 3530808 h 5946028"/>
              <a:gd name="connsiteX2" fmla="*/ 3471349 w 15395125"/>
              <a:gd name="connsiteY2" fmla="*/ 4920696 h 5946028"/>
              <a:gd name="connsiteX3" fmla="*/ 9689269 w 15395125"/>
              <a:gd name="connsiteY3" fmla="*/ 5798520 h 5946028"/>
              <a:gd name="connsiteX4" fmla="*/ 15395125 w 15395125"/>
              <a:gd name="connsiteY4" fmla="*/ 5944824 h 5946028"/>
              <a:gd name="connsiteX5" fmla="*/ 15395125 w 15395125"/>
              <a:gd name="connsiteY5" fmla="*/ 5944824 h 5946028"/>
              <a:gd name="connsiteX0" fmla="*/ 0 w 15395125"/>
              <a:gd name="connsiteY0" fmla="*/ 0 h 5946028"/>
              <a:gd name="connsiteX1" fmla="*/ 1239846 w 15395125"/>
              <a:gd name="connsiteY1" fmla="*/ 1052712 h 5946028"/>
              <a:gd name="connsiteX2" fmla="*/ 3471349 w 15395125"/>
              <a:gd name="connsiteY2" fmla="*/ 4920696 h 5946028"/>
              <a:gd name="connsiteX3" fmla="*/ 9689269 w 15395125"/>
              <a:gd name="connsiteY3" fmla="*/ 5798520 h 5946028"/>
              <a:gd name="connsiteX4" fmla="*/ 15395125 w 15395125"/>
              <a:gd name="connsiteY4" fmla="*/ 5944824 h 5946028"/>
              <a:gd name="connsiteX5" fmla="*/ 15395125 w 15395125"/>
              <a:gd name="connsiteY5" fmla="*/ 5944824 h 5946028"/>
              <a:gd name="connsiteX0" fmla="*/ 0 w 15395125"/>
              <a:gd name="connsiteY0" fmla="*/ 2035 h 5948063"/>
              <a:gd name="connsiteX1" fmla="*/ 1239846 w 15395125"/>
              <a:gd name="connsiteY1" fmla="*/ 1054747 h 5948063"/>
              <a:gd name="connsiteX2" fmla="*/ 3471349 w 15395125"/>
              <a:gd name="connsiteY2" fmla="*/ 4922731 h 5948063"/>
              <a:gd name="connsiteX3" fmla="*/ 9689269 w 15395125"/>
              <a:gd name="connsiteY3" fmla="*/ 5800555 h 5948063"/>
              <a:gd name="connsiteX4" fmla="*/ 15395125 w 15395125"/>
              <a:gd name="connsiteY4" fmla="*/ 5946859 h 5948063"/>
              <a:gd name="connsiteX5" fmla="*/ 15395125 w 15395125"/>
              <a:gd name="connsiteY5" fmla="*/ 5946859 h 5948063"/>
              <a:gd name="connsiteX0" fmla="*/ 0 w 15395125"/>
              <a:gd name="connsiteY0" fmla="*/ 2507 h 5948535"/>
              <a:gd name="connsiteX1" fmla="*/ 1123961 w 15395125"/>
              <a:gd name="connsiteY1" fmla="*/ 996681 h 5948535"/>
              <a:gd name="connsiteX2" fmla="*/ 3471349 w 15395125"/>
              <a:gd name="connsiteY2" fmla="*/ 4923203 h 5948535"/>
              <a:gd name="connsiteX3" fmla="*/ 9689269 w 15395125"/>
              <a:gd name="connsiteY3" fmla="*/ 5801027 h 5948535"/>
              <a:gd name="connsiteX4" fmla="*/ 15395125 w 15395125"/>
              <a:gd name="connsiteY4" fmla="*/ 5947331 h 5948535"/>
              <a:gd name="connsiteX5" fmla="*/ 15395125 w 15395125"/>
              <a:gd name="connsiteY5" fmla="*/ 5947331 h 5948535"/>
              <a:gd name="connsiteX0" fmla="*/ 0 w 15395125"/>
              <a:gd name="connsiteY0" fmla="*/ 1922 h 5967639"/>
              <a:gd name="connsiteX1" fmla="*/ 1123961 w 15395125"/>
              <a:gd name="connsiteY1" fmla="*/ 996096 h 5967639"/>
              <a:gd name="connsiteX2" fmla="*/ 3374777 w 15395125"/>
              <a:gd name="connsiteY2" fmla="*/ 4454317 h 5967639"/>
              <a:gd name="connsiteX3" fmla="*/ 9689269 w 15395125"/>
              <a:gd name="connsiteY3" fmla="*/ 5800442 h 5967639"/>
              <a:gd name="connsiteX4" fmla="*/ 15395125 w 15395125"/>
              <a:gd name="connsiteY4" fmla="*/ 5946746 h 5967639"/>
              <a:gd name="connsiteX5" fmla="*/ 15395125 w 15395125"/>
              <a:gd name="connsiteY5" fmla="*/ 5946746 h 5967639"/>
              <a:gd name="connsiteX0" fmla="*/ 0 w 15395125"/>
              <a:gd name="connsiteY0" fmla="*/ 2184 h 5967902"/>
              <a:gd name="connsiteX1" fmla="*/ 1220531 w 15395125"/>
              <a:gd name="connsiteY1" fmla="*/ 957333 h 5967902"/>
              <a:gd name="connsiteX2" fmla="*/ 3374777 w 15395125"/>
              <a:gd name="connsiteY2" fmla="*/ 4454579 h 5967902"/>
              <a:gd name="connsiteX3" fmla="*/ 9689269 w 15395125"/>
              <a:gd name="connsiteY3" fmla="*/ 5800704 h 5967902"/>
              <a:gd name="connsiteX4" fmla="*/ 15395125 w 15395125"/>
              <a:gd name="connsiteY4" fmla="*/ 5947008 h 5967902"/>
              <a:gd name="connsiteX5" fmla="*/ 15395125 w 15395125"/>
              <a:gd name="connsiteY5" fmla="*/ 5947008 h 5967902"/>
              <a:gd name="connsiteX0" fmla="*/ 0 w 15472383"/>
              <a:gd name="connsiteY0" fmla="*/ 11948 h 5645952"/>
              <a:gd name="connsiteX1" fmla="*/ 1297789 w 15472383"/>
              <a:gd name="connsiteY1" fmla="*/ 635383 h 5645952"/>
              <a:gd name="connsiteX2" fmla="*/ 3452035 w 15472383"/>
              <a:gd name="connsiteY2" fmla="*/ 4132629 h 5645952"/>
              <a:gd name="connsiteX3" fmla="*/ 9766527 w 15472383"/>
              <a:gd name="connsiteY3" fmla="*/ 5478754 h 5645952"/>
              <a:gd name="connsiteX4" fmla="*/ 15472383 w 15472383"/>
              <a:gd name="connsiteY4" fmla="*/ 5625058 h 5645952"/>
              <a:gd name="connsiteX5" fmla="*/ 15472383 w 15472383"/>
              <a:gd name="connsiteY5" fmla="*/ 5625058 h 5645952"/>
              <a:gd name="connsiteX0" fmla="*/ 0 w 15472383"/>
              <a:gd name="connsiteY0" fmla="*/ 4142 h 5638146"/>
              <a:gd name="connsiteX1" fmla="*/ 1915842 w 15472383"/>
              <a:gd name="connsiteY1" fmla="*/ 764165 h 5638146"/>
              <a:gd name="connsiteX2" fmla="*/ 3452035 w 15472383"/>
              <a:gd name="connsiteY2" fmla="*/ 4124823 h 5638146"/>
              <a:gd name="connsiteX3" fmla="*/ 9766527 w 15472383"/>
              <a:gd name="connsiteY3" fmla="*/ 5470948 h 5638146"/>
              <a:gd name="connsiteX4" fmla="*/ 15472383 w 15472383"/>
              <a:gd name="connsiteY4" fmla="*/ 5617252 h 5638146"/>
              <a:gd name="connsiteX5" fmla="*/ 15472383 w 15472383"/>
              <a:gd name="connsiteY5" fmla="*/ 5617252 h 5638146"/>
              <a:gd name="connsiteX0" fmla="*/ 0 w 15472383"/>
              <a:gd name="connsiteY0" fmla="*/ 3065 h 5658316"/>
              <a:gd name="connsiteX1" fmla="*/ 1915842 w 15472383"/>
              <a:gd name="connsiteY1" fmla="*/ 763088 h 5658316"/>
              <a:gd name="connsiteX2" fmla="*/ 3857633 w 15472383"/>
              <a:gd name="connsiteY2" fmla="*/ 3772520 h 5658316"/>
              <a:gd name="connsiteX3" fmla="*/ 9766527 w 15472383"/>
              <a:gd name="connsiteY3" fmla="*/ 5469871 h 5658316"/>
              <a:gd name="connsiteX4" fmla="*/ 15472383 w 15472383"/>
              <a:gd name="connsiteY4" fmla="*/ 5616175 h 5658316"/>
              <a:gd name="connsiteX5" fmla="*/ 15472383 w 15472383"/>
              <a:gd name="connsiteY5" fmla="*/ 5616175 h 5658316"/>
              <a:gd name="connsiteX0" fmla="*/ 0 w 15472383"/>
              <a:gd name="connsiteY0" fmla="*/ 1489 h 5656740"/>
              <a:gd name="connsiteX1" fmla="*/ 1857900 w 15472383"/>
              <a:gd name="connsiteY1" fmla="*/ 976150 h 5656740"/>
              <a:gd name="connsiteX2" fmla="*/ 3857633 w 15472383"/>
              <a:gd name="connsiteY2" fmla="*/ 3770944 h 5656740"/>
              <a:gd name="connsiteX3" fmla="*/ 9766527 w 15472383"/>
              <a:gd name="connsiteY3" fmla="*/ 5468295 h 5656740"/>
              <a:gd name="connsiteX4" fmla="*/ 15472383 w 15472383"/>
              <a:gd name="connsiteY4" fmla="*/ 5614599 h 5656740"/>
              <a:gd name="connsiteX5" fmla="*/ 15472383 w 15472383"/>
              <a:gd name="connsiteY5" fmla="*/ 5614599 h 5656740"/>
              <a:gd name="connsiteX0" fmla="*/ 0 w 15568953"/>
              <a:gd name="connsiteY0" fmla="*/ 101446 h 4976194"/>
              <a:gd name="connsiteX1" fmla="*/ 1954470 w 15568953"/>
              <a:gd name="connsiteY1" fmla="*/ 295604 h 4976194"/>
              <a:gd name="connsiteX2" fmla="*/ 3954203 w 15568953"/>
              <a:gd name="connsiteY2" fmla="*/ 3090398 h 4976194"/>
              <a:gd name="connsiteX3" fmla="*/ 9863097 w 15568953"/>
              <a:gd name="connsiteY3" fmla="*/ 4787749 h 4976194"/>
              <a:gd name="connsiteX4" fmla="*/ 15568953 w 15568953"/>
              <a:gd name="connsiteY4" fmla="*/ 4934053 h 4976194"/>
              <a:gd name="connsiteX5" fmla="*/ 15568953 w 15568953"/>
              <a:gd name="connsiteY5" fmla="*/ 4934053 h 4976194"/>
              <a:gd name="connsiteX0" fmla="*/ 0 w 15568953"/>
              <a:gd name="connsiteY0" fmla="*/ 2477 h 4877225"/>
              <a:gd name="connsiteX1" fmla="*/ 1664757 w 15568953"/>
              <a:gd name="connsiteY1" fmla="*/ 684449 h 4877225"/>
              <a:gd name="connsiteX2" fmla="*/ 3954203 w 15568953"/>
              <a:gd name="connsiteY2" fmla="*/ 2991429 h 4877225"/>
              <a:gd name="connsiteX3" fmla="*/ 9863097 w 15568953"/>
              <a:gd name="connsiteY3" fmla="*/ 4688780 h 4877225"/>
              <a:gd name="connsiteX4" fmla="*/ 15568953 w 15568953"/>
              <a:gd name="connsiteY4" fmla="*/ 4835084 h 4877225"/>
              <a:gd name="connsiteX5" fmla="*/ 15568953 w 15568953"/>
              <a:gd name="connsiteY5" fmla="*/ 4835084 h 4877225"/>
              <a:gd name="connsiteX0" fmla="*/ 0 w 15568953"/>
              <a:gd name="connsiteY0" fmla="*/ 3834 h 4846322"/>
              <a:gd name="connsiteX1" fmla="*/ 1664757 w 15568953"/>
              <a:gd name="connsiteY1" fmla="*/ 685806 h 4846322"/>
              <a:gd name="connsiteX2" fmla="*/ 3799689 w 15568953"/>
              <a:gd name="connsiteY2" fmla="*/ 3558651 h 4846322"/>
              <a:gd name="connsiteX3" fmla="*/ 9863097 w 15568953"/>
              <a:gd name="connsiteY3" fmla="*/ 4690137 h 4846322"/>
              <a:gd name="connsiteX4" fmla="*/ 15568953 w 15568953"/>
              <a:gd name="connsiteY4" fmla="*/ 4836441 h 4846322"/>
              <a:gd name="connsiteX5" fmla="*/ 15568953 w 15568953"/>
              <a:gd name="connsiteY5" fmla="*/ 4836441 h 4846322"/>
              <a:gd name="connsiteX0" fmla="*/ 0 w 15568953"/>
              <a:gd name="connsiteY0" fmla="*/ 1503 h 4843991"/>
              <a:gd name="connsiteX1" fmla="*/ 1529558 w 15568953"/>
              <a:gd name="connsiteY1" fmla="*/ 937138 h 4843991"/>
              <a:gd name="connsiteX2" fmla="*/ 3799689 w 15568953"/>
              <a:gd name="connsiteY2" fmla="*/ 3556320 h 4843991"/>
              <a:gd name="connsiteX3" fmla="*/ 9863097 w 15568953"/>
              <a:gd name="connsiteY3" fmla="*/ 4687806 h 4843991"/>
              <a:gd name="connsiteX4" fmla="*/ 15568953 w 15568953"/>
              <a:gd name="connsiteY4" fmla="*/ 4834110 h 4843991"/>
              <a:gd name="connsiteX5" fmla="*/ 15568953 w 15568953"/>
              <a:gd name="connsiteY5" fmla="*/ 4834110 h 4843991"/>
              <a:gd name="connsiteX0" fmla="*/ 0 w 15511010"/>
              <a:gd name="connsiteY0" fmla="*/ 6364 h 4458601"/>
              <a:gd name="connsiteX1" fmla="*/ 1471615 w 15511010"/>
              <a:gd name="connsiteY1" fmla="*/ 551748 h 4458601"/>
              <a:gd name="connsiteX2" fmla="*/ 3741746 w 15511010"/>
              <a:gd name="connsiteY2" fmla="*/ 3170930 h 4458601"/>
              <a:gd name="connsiteX3" fmla="*/ 9805154 w 15511010"/>
              <a:gd name="connsiteY3" fmla="*/ 4302416 h 4458601"/>
              <a:gd name="connsiteX4" fmla="*/ 15511010 w 15511010"/>
              <a:gd name="connsiteY4" fmla="*/ 4448720 h 4458601"/>
              <a:gd name="connsiteX5" fmla="*/ 15511010 w 15511010"/>
              <a:gd name="connsiteY5" fmla="*/ 4448720 h 4458601"/>
              <a:gd name="connsiteX0" fmla="*/ 0 w 15511010"/>
              <a:gd name="connsiteY0" fmla="*/ 3593 h 4485607"/>
              <a:gd name="connsiteX1" fmla="*/ 1471615 w 15511010"/>
              <a:gd name="connsiteY1" fmla="*/ 548977 h 4485607"/>
              <a:gd name="connsiteX2" fmla="*/ 3471347 w 15511010"/>
              <a:gd name="connsiteY2" fmla="*/ 2641320 h 4485607"/>
              <a:gd name="connsiteX3" fmla="*/ 9805154 w 15511010"/>
              <a:gd name="connsiteY3" fmla="*/ 4299645 h 4485607"/>
              <a:gd name="connsiteX4" fmla="*/ 15511010 w 15511010"/>
              <a:gd name="connsiteY4" fmla="*/ 4445949 h 4485607"/>
              <a:gd name="connsiteX5" fmla="*/ 15511010 w 15511010"/>
              <a:gd name="connsiteY5" fmla="*/ 4445949 h 4485607"/>
              <a:gd name="connsiteX0" fmla="*/ 0 w 15511010"/>
              <a:gd name="connsiteY0" fmla="*/ 3593 h 4485607"/>
              <a:gd name="connsiteX1" fmla="*/ 1471615 w 15511010"/>
              <a:gd name="connsiteY1" fmla="*/ 548977 h 4485607"/>
              <a:gd name="connsiteX2" fmla="*/ 3471347 w 15511010"/>
              <a:gd name="connsiteY2" fmla="*/ 2641320 h 4485607"/>
              <a:gd name="connsiteX3" fmla="*/ 9805154 w 15511010"/>
              <a:gd name="connsiteY3" fmla="*/ 4299645 h 4485607"/>
              <a:gd name="connsiteX4" fmla="*/ 15511010 w 15511010"/>
              <a:gd name="connsiteY4" fmla="*/ 4445949 h 4485607"/>
              <a:gd name="connsiteX5" fmla="*/ 15511010 w 15511010"/>
              <a:gd name="connsiteY5" fmla="*/ 4445949 h 4485607"/>
              <a:gd name="connsiteX0" fmla="*/ 0 w 15511010"/>
              <a:gd name="connsiteY0" fmla="*/ 1601 h 4483615"/>
              <a:gd name="connsiteX1" fmla="*/ 1838586 w 15511010"/>
              <a:gd name="connsiteY1" fmla="*/ 761623 h 4483615"/>
              <a:gd name="connsiteX2" fmla="*/ 3471347 w 15511010"/>
              <a:gd name="connsiteY2" fmla="*/ 2639328 h 4483615"/>
              <a:gd name="connsiteX3" fmla="*/ 9805154 w 15511010"/>
              <a:gd name="connsiteY3" fmla="*/ 4297653 h 4483615"/>
              <a:gd name="connsiteX4" fmla="*/ 15511010 w 15511010"/>
              <a:gd name="connsiteY4" fmla="*/ 4443957 h 4483615"/>
              <a:gd name="connsiteX5" fmla="*/ 15511010 w 15511010"/>
              <a:gd name="connsiteY5" fmla="*/ 4443957 h 4483615"/>
              <a:gd name="connsiteX0" fmla="*/ 0 w 15511010"/>
              <a:gd name="connsiteY0" fmla="*/ 4844 h 4486858"/>
              <a:gd name="connsiteX1" fmla="*/ 1838586 w 15511010"/>
              <a:gd name="connsiteY1" fmla="*/ 764866 h 4486858"/>
              <a:gd name="connsiteX2" fmla="*/ 3471347 w 15511010"/>
              <a:gd name="connsiteY2" fmla="*/ 2642571 h 4486858"/>
              <a:gd name="connsiteX3" fmla="*/ 9805154 w 15511010"/>
              <a:gd name="connsiteY3" fmla="*/ 4300896 h 4486858"/>
              <a:gd name="connsiteX4" fmla="*/ 15511010 w 15511010"/>
              <a:gd name="connsiteY4" fmla="*/ 4447200 h 4486858"/>
              <a:gd name="connsiteX5" fmla="*/ 15511010 w 15511010"/>
              <a:gd name="connsiteY5" fmla="*/ 4447200 h 4486858"/>
              <a:gd name="connsiteX0" fmla="*/ 0 w 15511010"/>
              <a:gd name="connsiteY0" fmla="*/ 1453 h 4498667"/>
              <a:gd name="connsiteX1" fmla="*/ 1838586 w 15511010"/>
              <a:gd name="connsiteY1" fmla="*/ 761475 h 4498667"/>
              <a:gd name="connsiteX2" fmla="*/ 3471347 w 15511010"/>
              <a:gd name="connsiteY2" fmla="*/ 2405030 h 4498667"/>
              <a:gd name="connsiteX3" fmla="*/ 9805154 w 15511010"/>
              <a:gd name="connsiteY3" fmla="*/ 4297505 h 4498667"/>
              <a:gd name="connsiteX4" fmla="*/ 15511010 w 15511010"/>
              <a:gd name="connsiteY4" fmla="*/ 4443809 h 4498667"/>
              <a:gd name="connsiteX5" fmla="*/ 15511010 w 15511010"/>
              <a:gd name="connsiteY5" fmla="*/ 4443809 h 4498667"/>
              <a:gd name="connsiteX0" fmla="*/ 0 w 15511010"/>
              <a:gd name="connsiteY0" fmla="*/ 1453 h 4498667"/>
              <a:gd name="connsiteX1" fmla="*/ 1838586 w 15511010"/>
              <a:gd name="connsiteY1" fmla="*/ 761475 h 4498667"/>
              <a:gd name="connsiteX2" fmla="*/ 3471347 w 15511010"/>
              <a:gd name="connsiteY2" fmla="*/ 2405030 h 4498667"/>
              <a:gd name="connsiteX3" fmla="*/ 9805154 w 15511010"/>
              <a:gd name="connsiteY3" fmla="*/ 4297505 h 4498667"/>
              <a:gd name="connsiteX4" fmla="*/ 15511010 w 15511010"/>
              <a:gd name="connsiteY4" fmla="*/ 4443809 h 4498667"/>
              <a:gd name="connsiteX5" fmla="*/ 15511010 w 15511010"/>
              <a:gd name="connsiteY5" fmla="*/ 4443809 h 4498667"/>
              <a:gd name="connsiteX0" fmla="*/ 0 w 15511010"/>
              <a:gd name="connsiteY0" fmla="*/ 1420 h 4502530"/>
              <a:gd name="connsiteX1" fmla="*/ 1838586 w 15511010"/>
              <a:gd name="connsiteY1" fmla="*/ 761442 h 4502530"/>
              <a:gd name="connsiteX2" fmla="*/ 3954203 w 15511010"/>
              <a:gd name="connsiteY2" fmla="*/ 2346460 h 4502530"/>
              <a:gd name="connsiteX3" fmla="*/ 9805154 w 15511010"/>
              <a:gd name="connsiteY3" fmla="*/ 4297472 h 4502530"/>
              <a:gd name="connsiteX4" fmla="*/ 15511010 w 15511010"/>
              <a:gd name="connsiteY4" fmla="*/ 4443776 h 4502530"/>
              <a:gd name="connsiteX5" fmla="*/ 15511010 w 15511010"/>
              <a:gd name="connsiteY5" fmla="*/ 4443776 h 4502530"/>
              <a:gd name="connsiteX0" fmla="*/ 0 w 15511010"/>
              <a:gd name="connsiteY0" fmla="*/ 1420 h 4502530"/>
              <a:gd name="connsiteX1" fmla="*/ 1838586 w 15511010"/>
              <a:gd name="connsiteY1" fmla="*/ 761442 h 4502530"/>
              <a:gd name="connsiteX2" fmla="*/ 3954203 w 15511010"/>
              <a:gd name="connsiteY2" fmla="*/ 2346460 h 4502530"/>
              <a:gd name="connsiteX3" fmla="*/ 9805154 w 15511010"/>
              <a:gd name="connsiteY3" fmla="*/ 4297472 h 4502530"/>
              <a:gd name="connsiteX4" fmla="*/ 15511010 w 15511010"/>
              <a:gd name="connsiteY4" fmla="*/ 4443776 h 4502530"/>
              <a:gd name="connsiteX5" fmla="*/ 15511010 w 15511010"/>
              <a:gd name="connsiteY5" fmla="*/ 4443776 h 4502530"/>
              <a:gd name="connsiteX0" fmla="*/ 0 w 15511010"/>
              <a:gd name="connsiteY0" fmla="*/ 1441 h 4499950"/>
              <a:gd name="connsiteX1" fmla="*/ 1838586 w 15511010"/>
              <a:gd name="connsiteY1" fmla="*/ 761463 h 4499950"/>
              <a:gd name="connsiteX2" fmla="*/ 4070088 w 15511010"/>
              <a:gd name="connsiteY2" fmla="*/ 2385506 h 4499950"/>
              <a:gd name="connsiteX3" fmla="*/ 9805154 w 15511010"/>
              <a:gd name="connsiteY3" fmla="*/ 4297493 h 4499950"/>
              <a:gd name="connsiteX4" fmla="*/ 15511010 w 15511010"/>
              <a:gd name="connsiteY4" fmla="*/ 4443797 h 4499950"/>
              <a:gd name="connsiteX5" fmla="*/ 15511010 w 15511010"/>
              <a:gd name="connsiteY5" fmla="*/ 4443797 h 4499950"/>
              <a:gd name="connsiteX0" fmla="*/ 0 w 15511010"/>
              <a:gd name="connsiteY0" fmla="*/ 1769 h 4500278"/>
              <a:gd name="connsiteX1" fmla="*/ 1993100 w 15511010"/>
              <a:gd name="connsiteY1" fmla="*/ 683741 h 4500278"/>
              <a:gd name="connsiteX2" fmla="*/ 4070088 w 15511010"/>
              <a:gd name="connsiteY2" fmla="*/ 2385834 h 4500278"/>
              <a:gd name="connsiteX3" fmla="*/ 9805154 w 15511010"/>
              <a:gd name="connsiteY3" fmla="*/ 4297821 h 4500278"/>
              <a:gd name="connsiteX4" fmla="*/ 15511010 w 15511010"/>
              <a:gd name="connsiteY4" fmla="*/ 4444125 h 4500278"/>
              <a:gd name="connsiteX5" fmla="*/ 15511010 w 15511010"/>
              <a:gd name="connsiteY5" fmla="*/ 4444125 h 4500278"/>
              <a:gd name="connsiteX0" fmla="*/ 0 w 15511010"/>
              <a:gd name="connsiteY0" fmla="*/ 1318 h 4499827"/>
              <a:gd name="connsiteX1" fmla="*/ 1915843 w 15511010"/>
              <a:gd name="connsiteY1" fmla="*/ 800366 h 4499827"/>
              <a:gd name="connsiteX2" fmla="*/ 4070088 w 15511010"/>
              <a:gd name="connsiteY2" fmla="*/ 2385383 h 4499827"/>
              <a:gd name="connsiteX3" fmla="*/ 9805154 w 15511010"/>
              <a:gd name="connsiteY3" fmla="*/ 4297370 h 4499827"/>
              <a:gd name="connsiteX4" fmla="*/ 15511010 w 15511010"/>
              <a:gd name="connsiteY4" fmla="*/ 4443674 h 4499827"/>
              <a:gd name="connsiteX5" fmla="*/ 15511010 w 15511010"/>
              <a:gd name="connsiteY5" fmla="*/ 4443674 h 4499827"/>
              <a:gd name="connsiteX0" fmla="*/ 0 w 15511010"/>
              <a:gd name="connsiteY0" fmla="*/ 985 h 4499494"/>
              <a:gd name="connsiteX1" fmla="*/ 1915843 w 15511010"/>
              <a:gd name="connsiteY1" fmla="*/ 800033 h 4499494"/>
              <a:gd name="connsiteX2" fmla="*/ 4070088 w 15511010"/>
              <a:gd name="connsiteY2" fmla="*/ 2385050 h 4499494"/>
              <a:gd name="connsiteX3" fmla="*/ 9805154 w 15511010"/>
              <a:gd name="connsiteY3" fmla="*/ 4297037 h 4499494"/>
              <a:gd name="connsiteX4" fmla="*/ 15511010 w 15511010"/>
              <a:gd name="connsiteY4" fmla="*/ 4443341 h 4499494"/>
              <a:gd name="connsiteX5" fmla="*/ 15511010 w 15511010"/>
              <a:gd name="connsiteY5" fmla="*/ 4443341 h 4499494"/>
              <a:gd name="connsiteX0" fmla="*/ 0 w 15511010"/>
              <a:gd name="connsiteY0" fmla="*/ 985 h 4499494"/>
              <a:gd name="connsiteX1" fmla="*/ 1915843 w 15511010"/>
              <a:gd name="connsiteY1" fmla="*/ 800033 h 4499494"/>
              <a:gd name="connsiteX2" fmla="*/ 4070088 w 15511010"/>
              <a:gd name="connsiteY2" fmla="*/ 2385050 h 4499494"/>
              <a:gd name="connsiteX3" fmla="*/ 9805154 w 15511010"/>
              <a:gd name="connsiteY3" fmla="*/ 4297037 h 4499494"/>
              <a:gd name="connsiteX4" fmla="*/ 15511010 w 15511010"/>
              <a:gd name="connsiteY4" fmla="*/ 4443341 h 4499494"/>
              <a:gd name="connsiteX5" fmla="*/ 15511010 w 15511010"/>
              <a:gd name="connsiteY5" fmla="*/ 4443341 h 4499494"/>
              <a:gd name="connsiteX0" fmla="*/ 0 w 15511010"/>
              <a:gd name="connsiteY0" fmla="*/ 1267 h 4499776"/>
              <a:gd name="connsiteX1" fmla="*/ 1915843 w 15511010"/>
              <a:gd name="connsiteY1" fmla="*/ 800315 h 4499776"/>
              <a:gd name="connsiteX2" fmla="*/ 4070088 w 15511010"/>
              <a:gd name="connsiteY2" fmla="*/ 2385332 h 4499776"/>
              <a:gd name="connsiteX3" fmla="*/ 9805154 w 15511010"/>
              <a:gd name="connsiteY3" fmla="*/ 4297319 h 4499776"/>
              <a:gd name="connsiteX4" fmla="*/ 15511010 w 15511010"/>
              <a:gd name="connsiteY4" fmla="*/ 4443623 h 4499776"/>
              <a:gd name="connsiteX5" fmla="*/ 15511010 w 15511010"/>
              <a:gd name="connsiteY5" fmla="*/ 4443623 h 4499776"/>
              <a:gd name="connsiteX0" fmla="*/ 0 w 15511010"/>
              <a:gd name="connsiteY0" fmla="*/ 1267 h 4499776"/>
              <a:gd name="connsiteX1" fmla="*/ 1915843 w 15511010"/>
              <a:gd name="connsiteY1" fmla="*/ 800315 h 4499776"/>
              <a:gd name="connsiteX2" fmla="*/ 4070088 w 15511010"/>
              <a:gd name="connsiteY2" fmla="*/ 2385332 h 4499776"/>
              <a:gd name="connsiteX3" fmla="*/ 9805154 w 15511010"/>
              <a:gd name="connsiteY3" fmla="*/ 4297319 h 4499776"/>
              <a:gd name="connsiteX4" fmla="*/ 15511010 w 15511010"/>
              <a:gd name="connsiteY4" fmla="*/ 4443623 h 4499776"/>
              <a:gd name="connsiteX5" fmla="*/ 15511010 w 15511010"/>
              <a:gd name="connsiteY5" fmla="*/ 4443623 h 4499776"/>
              <a:gd name="connsiteX0" fmla="*/ 0 w 15511010"/>
              <a:gd name="connsiteY0" fmla="*/ 1267 h 4443622"/>
              <a:gd name="connsiteX1" fmla="*/ 1915843 w 15511010"/>
              <a:gd name="connsiteY1" fmla="*/ 800315 h 4443622"/>
              <a:gd name="connsiteX2" fmla="*/ 4070088 w 15511010"/>
              <a:gd name="connsiteY2" fmla="*/ 2385332 h 4443622"/>
              <a:gd name="connsiteX3" fmla="*/ 7324158 w 15511010"/>
              <a:gd name="connsiteY3" fmla="*/ 3770480 h 4443622"/>
              <a:gd name="connsiteX4" fmla="*/ 15511010 w 15511010"/>
              <a:gd name="connsiteY4" fmla="*/ 4443623 h 4443622"/>
              <a:gd name="connsiteX5" fmla="*/ 15511010 w 15511010"/>
              <a:gd name="connsiteY5" fmla="*/ 4443623 h 4443622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2222065 w 15511010"/>
              <a:gd name="connsiteY4" fmla="*/ 4247143 h 4443623"/>
              <a:gd name="connsiteX5" fmla="*/ 15511010 w 15511010"/>
              <a:gd name="connsiteY5" fmla="*/ 4443623 h 4443623"/>
              <a:gd name="connsiteX6" fmla="*/ 15511010 w 15511010"/>
              <a:gd name="connsiteY6" fmla="*/ 4443623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443623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443623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331869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331869 h 4443623"/>
              <a:gd name="connsiteX0" fmla="*/ 0 w 15511010"/>
              <a:gd name="connsiteY0" fmla="*/ 1302 h 4443658"/>
              <a:gd name="connsiteX1" fmla="*/ 1915843 w 15511010"/>
              <a:gd name="connsiteY1" fmla="*/ 800350 h 4443658"/>
              <a:gd name="connsiteX2" fmla="*/ 3988969 w 15511010"/>
              <a:gd name="connsiteY2" fmla="*/ 2350245 h 4443658"/>
              <a:gd name="connsiteX3" fmla="*/ 7324158 w 15511010"/>
              <a:gd name="connsiteY3" fmla="*/ 3770515 h 4443658"/>
              <a:gd name="connsiteX4" fmla="*/ 11874410 w 15511010"/>
              <a:gd name="connsiteY4" fmla="*/ 4279108 h 4443658"/>
              <a:gd name="connsiteX5" fmla="*/ 15511010 w 15511010"/>
              <a:gd name="connsiteY5" fmla="*/ 4443658 h 4443658"/>
              <a:gd name="connsiteX6" fmla="*/ 15511010 w 15511010"/>
              <a:gd name="connsiteY6" fmla="*/ 4331904 h 4443658"/>
              <a:gd name="connsiteX0" fmla="*/ 0 w 15511010"/>
              <a:gd name="connsiteY0" fmla="*/ 1302 h 4443658"/>
              <a:gd name="connsiteX1" fmla="*/ 1915843 w 15511010"/>
              <a:gd name="connsiteY1" fmla="*/ 800350 h 4443658"/>
              <a:gd name="connsiteX2" fmla="*/ 3988969 w 15511010"/>
              <a:gd name="connsiteY2" fmla="*/ 2350245 h 4443658"/>
              <a:gd name="connsiteX3" fmla="*/ 7254627 w 15511010"/>
              <a:gd name="connsiteY3" fmla="*/ 3665147 h 4443658"/>
              <a:gd name="connsiteX4" fmla="*/ 11874410 w 15511010"/>
              <a:gd name="connsiteY4" fmla="*/ 4279108 h 4443658"/>
              <a:gd name="connsiteX5" fmla="*/ 15511010 w 15511010"/>
              <a:gd name="connsiteY5" fmla="*/ 4443658 h 4443658"/>
              <a:gd name="connsiteX6" fmla="*/ 15511010 w 15511010"/>
              <a:gd name="connsiteY6" fmla="*/ 4331904 h 4443658"/>
              <a:gd name="connsiteX0" fmla="*/ 0 w 15511010"/>
              <a:gd name="connsiteY0" fmla="*/ 1240 h 4443596"/>
              <a:gd name="connsiteX1" fmla="*/ 1915843 w 15511010"/>
              <a:gd name="connsiteY1" fmla="*/ 800288 h 4443596"/>
              <a:gd name="connsiteX2" fmla="*/ 3988969 w 15511010"/>
              <a:gd name="connsiteY2" fmla="*/ 2350183 h 4443596"/>
              <a:gd name="connsiteX3" fmla="*/ 7254627 w 15511010"/>
              <a:gd name="connsiteY3" fmla="*/ 3665085 h 4443596"/>
              <a:gd name="connsiteX4" fmla="*/ 11874410 w 15511010"/>
              <a:gd name="connsiteY4" fmla="*/ 4279046 h 4443596"/>
              <a:gd name="connsiteX5" fmla="*/ 15511010 w 15511010"/>
              <a:gd name="connsiteY5" fmla="*/ 4443596 h 4443596"/>
              <a:gd name="connsiteX6" fmla="*/ 15511010 w 15511010"/>
              <a:gd name="connsiteY6" fmla="*/ 4331842 h 4443596"/>
              <a:gd name="connsiteX0" fmla="*/ 0 w 15534187"/>
              <a:gd name="connsiteY0" fmla="*/ 807 h 4782682"/>
              <a:gd name="connsiteX1" fmla="*/ 1939020 w 15534187"/>
              <a:gd name="connsiteY1" fmla="*/ 1139374 h 4782682"/>
              <a:gd name="connsiteX2" fmla="*/ 4012146 w 15534187"/>
              <a:gd name="connsiteY2" fmla="*/ 2689269 h 4782682"/>
              <a:gd name="connsiteX3" fmla="*/ 7277804 w 15534187"/>
              <a:gd name="connsiteY3" fmla="*/ 4004171 h 4782682"/>
              <a:gd name="connsiteX4" fmla="*/ 11897587 w 15534187"/>
              <a:gd name="connsiteY4" fmla="*/ 4618132 h 4782682"/>
              <a:gd name="connsiteX5" fmla="*/ 15534187 w 15534187"/>
              <a:gd name="connsiteY5" fmla="*/ 4782682 h 4782682"/>
              <a:gd name="connsiteX6" fmla="*/ 15534187 w 15534187"/>
              <a:gd name="connsiteY6" fmla="*/ 4670928 h 4782682"/>
              <a:gd name="connsiteX0" fmla="*/ 0 w 15534187"/>
              <a:gd name="connsiteY0" fmla="*/ 8416 h 4790291"/>
              <a:gd name="connsiteX1" fmla="*/ 1939020 w 15534187"/>
              <a:gd name="connsiteY1" fmla="*/ 1146983 h 4790291"/>
              <a:gd name="connsiteX2" fmla="*/ 4012146 w 15534187"/>
              <a:gd name="connsiteY2" fmla="*/ 2696878 h 4790291"/>
              <a:gd name="connsiteX3" fmla="*/ 7277804 w 15534187"/>
              <a:gd name="connsiteY3" fmla="*/ 4011780 h 4790291"/>
              <a:gd name="connsiteX4" fmla="*/ 11897587 w 15534187"/>
              <a:gd name="connsiteY4" fmla="*/ 4625741 h 4790291"/>
              <a:gd name="connsiteX5" fmla="*/ 15534187 w 15534187"/>
              <a:gd name="connsiteY5" fmla="*/ 4790291 h 4790291"/>
              <a:gd name="connsiteX6" fmla="*/ 15534187 w 15534187"/>
              <a:gd name="connsiteY6" fmla="*/ 4678537 h 4790291"/>
              <a:gd name="connsiteX0" fmla="*/ 0 w 15534187"/>
              <a:gd name="connsiteY0" fmla="*/ 6800 h 4788675"/>
              <a:gd name="connsiteX1" fmla="*/ 1939020 w 15534187"/>
              <a:gd name="connsiteY1" fmla="*/ 1145367 h 4788675"/>
              <a:gd name="connsiteX2" fmla="*/ 4012146 w 15534187"/>
              <a:gd name="connsiteY2" fmla="*/ 2695262 h 4788675"/>
              <a:gd name="connsiteX3" fmla="*/ 7277804 w 15534187"/>
              <a:gd name="connsiteY3" fmla="*/ 4010164 h 4788675"/>
              <a:gd name="connsiteX4" fmla="*/ 11897587 w 15534187"/>
              <a:gd name="connsiteY4" fmla="*/ 4624125 h 4788675"/>
              <a:gd name="connsiteX5" fmla="*/ 15534187 w 15534187"/>
              <a:gd name="connsiteY5" fmla="*/ 4788675 h 4788675"/>
              <a:gd name="connsiteX6" fmla="*/ 15534187 w 15534187"/>
              <a:gd name="connsiteY6" fmla="*/ 4676921 h 4788675"/>
              <a:gd name="connsiteX0" fmla="*/ 0 w 15534187"/>
              <a:gd name="connsiteY0" fmla="*/ 8573 h 4790448"/>
              <a:gd name="connsiteX1" fmla="*/ 1857901 w 15534187"/>
              <a:gd name="connsiteY1" fmla="*/ 924696 h 4790448"/>
              <a:gd name="connsiteX2" fmla="*/ 4012146 w 15534187"/>
              <a:gd name="connsiteY2" fmla="*/ 2697035 h 4790448"/>
              <a:gd name="connsiteX3" fmla="*/ 7277804 w 15534187"/>
              <a:gd name="connsiteY3" fmla="*/ 4011937 h 4790448"/>
              <a:gd name="connsiteX4" fmla="*/ 11897587 w 15534187"/>
              <a:gd name="connsiteY4" fmla="*/ 4625898 h 4790448"/>
              <a:gd name="connsiteX5" fmla="*/ 15534187 w 15534187"/>
              <a:gd name="connsiteY5" fmla="*/ 4790448 h 4790448"/>
              <a:gd name="connsiteX6" fmla="*/ 15534187 w 15534187"/>
              <a:gd name="connsiteY6" fmla="*/ 4678694 h 4790448"/>
              <a:gd name="connsiteX0" fmla="*/ 0 w 15534187"/>
              <a:gd name="connsiteY0" fmla="*/ 10837 h 4792712"/>
              <a:gd name="connsiteX1" fmla="*/ 1857901 w 15534187"/>
              <a:gd name="connsiteY1" fmla="*/ 926960 h 4792712"/>
              <a:gd name="connsiteX2" fmla="*/ 4046911 w 15534187"/>
              <a:gd name="connsiteY2" fmla="*/ 2535394 h 4792712"/>
              <a:gd name="connsiteX3" fmla="*/ 7277804 w 15534187"/>
              <a:gd name="connsiteY3" fmla="*/ 4014201 h 4792712"/>
              <a:gd name="connsiteX4" fmla="*/ 11897587 w 15534187"/>
              <a:gd name="connsiteY4" fmla="*/ 4628162 h 4792712"/>
              <a:gd name="connsiteX5" fmla="*/ 15534187 w 15534187"/>
              <a:gd name="connsiteY5" fmla="*/ 4792712 h 4792712"/>
              <a:gd name="connsiteX6" fmla="*/ 15534187 w 15534187"/>
              <a:gd name="connsiteY6" fmla="*/ 4680958 h 4792712"/>
              <a:gd name="connsiteX0" fmla="*/ 0 w 15534187"/>
              <a:gd name="connsiteY0" fmla="*/ 12527 h 4794402"/>
              <a:gd name="connsiteX1" fmla="*/ 1912793 w 15534187"/>
              <a:gd name="connsiteY1" fmla="*/ 836222 h 4794402"/>
              <a:gd name="connsiteX2" fmla="*/ 4046911 w 15534187"/>
              <a:gd name="connsiteY2" fmla="*/ 2537084 h 4794402"/>
              <a:gd name="connsiteX3" fmla="*/ 7277804 w 15534187"/>
              <a:gd name="connsiteY3" fmla="*/ 4015891 h 4794402"/>
              <a:gd name="connsiteX4" fmla="*/ 11897587 w 15534187"/>
              <a:gd name="connsiteY4" fmla="*/ 4629852 h 4794402"/>
              <a:gd name="connsiteX5" fmla="*/ 15534187 w 15534187"/>
              <a:gd name="connsiteY5" fmla="*/ 4794402 h 4794402"/>
              <a:gd name="connsiteX6" fmla="*/ 15534187 w 15534187"/>
              <a:gd name="connsiteY6" fmla="*/ 4682648 h 4794402"/>
              <a:gd name="connsiteX0" fmla="*/ 0 w 15534187"/>
              <a:gd name="connsiteY0" fmla="*/ 12527 h 4794402"/>
              <a:gd name="connsiteX1" fmla="*/ 1912793 w 15534187"/>
              <a:gd name="connsiteY1" fmla="*/ 836222 h 4794402"/>
              <a:gd name="connsiteX2" fmla="*/ 4046911 w 15534187"/>
              <a:gd name="connsiteY2" fmla="*/ 2537084 h 4794402"/>
              <a:gd name="connsiteX3" fmla="*/ 7277804 w 15534187"/>
              <a:gd name="connsiteY3" fmla="*/ 4015891 h 4794402"/>
              <a:gd name="connsiteX4" fmla="*/ 11897587 w 15534187"/>
              <a:gd name="connsiteY4" fmla="*/ 4629852 h 4794402"/>
              <a:gd name="connsiteX5" fmla="*/ 15534187 w 15534187"/>
              <a:gd name="connsiteY5" fmla="*/ 4794402 h 4794402"/>
              <a:gd name="connsiteX6" fmla="*/ 15534187 w 15534187"/>
              <a:gd name="connsiteY6" fmla="*/ 4682648 h 4794402"/>
              <a:gd name="connsiteX0" fmla="*/ 0 w 15534187"/>
              <a:gd name="connsiteY0" fmla="*/ 11234 h 4793109"/>
              <a:gd name="connsiteX1" fmla="*/ 1912793 w 15534187"/>
              <a:gd name="connsiteY1" fmla="*/ 834929 h 4793109"/>
              <a:gd name="connsiteX2" fmla="*/ 4046911 w 15534187"/>
              <a:gd name="connsiteY2" fmla="*/ 2535791 h 4793109"/>
              <a:gd name="connsiteX3" fmla="*/ 7277804 w 15534187"/>
              <a:gd name="connsiteY3" fmla="*/ 4014598 h 4793109"/>
              <a:gd name="connsiteX4" fmla="*/ 11897587 w 15534187"/>
              <a:gd name="connsiteY4" fmla="*/ 4628559 h 4793109"/>
              <a:gd name="connsiteX5" fmla="*/ 15534187 w 15534187"/>
              <a:gd name="connsiteY5" fmla="*/ 4793109 h 4793109"/>
              <a:gd name="connsiteX6" fmla="*/ 15534187 w 15534187"/>
              <a:gd name="connsiteY6" fmla="*/ 4681355 h 4793109"/>
              <a:gd name="connsiteX0" fmla="*/ 0 w 15534187"/>
              <a:gd name="connsiteY0" fmla="*/ 13801 h 4795676"/>
              <a:gd name="connsiteX1" fmla="*/ 2086621 w 15534187"/>
              <a:gd name="connsiteY1" fmla="*/ 714566 h 4795676"/>
              <a:gd name="connsiteX2" fmla="*/ 4046911 w 15534187"/>
              <a:gd name="connsiteY2" fmla="*/ 2538358 h 4795676"/>
              <a:gd name="connsiteX3" fmla="*/ 7277804 w 15534187"/>
              <a:gd name="connsiteY3" fmla="*/ 4017165 h 4795676"/>
              <a:gd name="connsiteX4" fmla="*/ 11897587 w 15534187"/>
              <a:gd name="connsiteY4" fmla="*/ 4631126 h 4795676"/>
              <a:gd name="connsiteX5" fmla="*/ 15534187 w 15534187"/>
              <a:gd name="connsiteY5" fmla="*/ 4795676 h 4795676"/>
              <a:gd name="connsiteX6" fmla="*/ 15534187 w 15534187"/>
              <a:gd name="connsiteY6" fmla="*/ 4683922 h 4795676"/>
              <a:gd name="connsiteX0" fmla="*/ 0 w 15534187"/>
              <a:gd name="connsiteY0" fmla="*/ 8677 h 4790552"/>
              <a:gd name="connsiteX1" fmla="*/ 1930176 w 15534187"/>
              <a:gd name="connsiteY1" fmla="*/ 1025545 h 4790552"/>
              <a:gd name="connsiteX2" fmla="*/ 4046911 w 15534187"/>
              <a:gd name="connsiteY2" fmla="*/ 2533234 h 4790552"/>
              <a:gd name="connsiteX3" fmla="*/ 7277804 w 15534187"/>
              <a:gd name="connsiteY3" fmla="*/ 4012041 h 4790552"/>
              <a:gd name="connsiteX4" fmla="*/ 11897587 w 15534187"/>
              <a:gd name="connsiteY4" fmla="*/ 4626002 h 4790552"/>
              <a:gd name="connsiteX5" fmla="*/ 15534187 w 15534187"/>
              <a:gd name="connsiteY5" fmla="*/ 4790552 h 4790552"/>
              <a:gd name="connsiteX6" fmla="*/ 15534187 w 15534187"/>
              <a:gd name="connsiteY6" fmla="*/ 4678798 h 4790552"/>
              <a:gd name="connsiteX0" fmla="*/ 0 w 15534187"/>
              <a:gd name="connsiteY0" fmla="*/ 5786 h 4787661"/>
              <a:gd name="connsiteX1" fmla="*/ 2677635 w 15534187"/>
              <a:gd name="connsiteY1" fmla="*/ 1444125 h 4787661"/>
              <a:gd name="connsiteX2" fmla="*/ 4046911 w 15534187"/>
              <a:gd name="connsiteY2" fmla="*/ 2530343 h 4787661"/>
              <a:gd name="connsiteX3" fmla="*/ 7277804 w 15534187"/>
              <a:gd name="connsiteY3" fmla="*/ 4009150 h 4787661"/>
              <a:gd name="connsiteX4" fmla="*/ 11897587 w 15534187"/>
              <a:gd name="connsiteY4" fmla="*/ 4623111 h 4787661"/>
              <a:gd name="connsiteX5" fmla="*/ 15534187 w 15534187"/>
              <a:gd name="connsiteY5" fmla="*/ 4787661 h 4787661"/>
              <a:gd name="connsiteX6" fmla="*/ 15534187 w 15534187"/>
              <a:gd name="connsiteY6" fmla="*/ 4675907 h 4787661"/>
              <a:gd name="connsiteX0" fmla="*/ 0 w 15534187"/>
              <a:gd name="connsiteY0" fmla="*/ 6226 h 4788101"/>
              <a:gd name="connsiteX1" fmla="*/ 2677635 w 15534187"/>
              <a:gd name="connsiteY1" fmla="*/ 1444565 h 4788101"/>
              <a:gd name="connsiteX2" fmla="*/ 4133825 w 15534187"/>
              <a:gd name="connsiteY2" fmla="*/ 2653712 h 4788101"/>
              <a:gd name="connsiteX3" fmla="*/ 7277804 w 15534187"/>
              <a:gd name="connsiteY3" fmla="*/ 4009590 h 4788101"/>
              <a:gd name="connsiteX4" fmla="*/ 11897587 w 15534187"/>
              <a:gd name="connsiteY4" fmla="*/ 4623551 h 4788101"/>
              <a:gd name="connsiteX5" fmla="*/ 15534187 w 15534187"/>
              <a:gd name="connsiteY5" fmla="*/ 4788101 h 4788101"/>
              <a:gd name="connsiteX6" fmla="*/ 15534187 w 15534187"/>
              <a:gd name="connsiteY6" fmla="*/ 4676347 h 4788101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34187" h="4787444">
                <a:moveTo>
                  <a:pt x="0" y="5569"/>
                </a:moveTo>
                <a:cubicBezTo>
                  <a:pt x="1088203" y="-92896"/>
                  <a:pt x="2353702" y="1143151"/>
                  <a:pt x="2677635" y="1443908"/>
                </a:cubicBezTo>
                <a:cubicBezTo>
                  <a:pt x="3001568" y="1744665"/>
                  <a:pt x="3710742" y="2389728"/>
                  <a:pt x="4133825" y="2653055"/>
                </a:cubicBezTo>
                <a:cubicBezTo>
                  <a:pt x="4556908" y="2916382"/>
                  <a:pt x="5983844" y="3680627"/>
                  <a:pt x="7277804" y="4008933"/>
                </a:cubicBezTo>
                <a:cubicBezTo>
                  <a:pt x="8571764" y="4337240"/>
                  <a:pt x="10896938" y="4559713"/>
                  <a:pt x="11897587" y="4622894"/>
                </a:cubicBezTo>
                <a:lnTo>
                  <a:pt x="15534187" y="4787444"/>
                </a:lnTo>
                <a:lnTo>
                  <a:pt x="15534187" y="4675690"/>
                </a:lnTo>
              </a:path>
            </a:pathLst>
          </a:custGeom>
          <a:noFill/>
          <a:ln w="1079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47EE07-D03D-AB4B-8EC7-85800ACF5F10}"/>
              </a:ext>
            </a:extLst>
          </p:cNvPr>
          <p:cNvCxnSpPr>
            <a:cxnSpLocks/>
          </p:cNvCxnSpPr>
          <p:nvPr/>
        </p:nvCxnSpPr>
        <p:spPr>
          <a:xfrm>
            <a:off x="2517505" y="6988913"/>
            <a:ext cx="4504" cy="2650199"/>
          </a:xfrm>
          <a:prstGeom prst="line">
            <a:avLst/>
          </a:prstGeom>
          <a:ln w="762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34A24B6-A647-A34A-8EA6-B78E39D7EED9}"/>
              </a:ext>
            </a:extLst>
          </p:cNvPr>
          <p:cNvGrpSpPr/>
          <p:nvPr/>
        </p:nvGrpSpPr>
        <p:grpSpPr>
          <a:xfrm>
            <a:off x="2589422" y="11395023"/>
            <a:ext cx="13587193" cy="914822"/>
            <a:chOff x="1652252" y="12047583"/>
            <a:chExt cx="13587193" cy="841248"/>
          </a:xfrm>
          <a:solidFill>
            <a:schemeClr val="bg1"/>
          </a:solidFill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19DDB9A-557F-7B41-B4F2-CCB0061A9C1D}"/>
                </a:ext>
              </a:extLst>
            </p:cNvPr>
            <p:cNvSpPr/>
            <p:nvPr/>
          </p:nvSpPr>
          <p:spPr>
            <a:xfrm>
              <a:off x="1652252" y="12047583"/>
              <a:ext cx="13587193" cy="84124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1B7134-806B-6445-9592-DF12AF7D2E8C}"/>
                </a:ext>
              </a:extLst>
            </p:cNvPr>
            <p:cNvSpPr txBox="1"/>
            <p:nvPr/>
          </p:nvSpPr>
          <p:spPr>
            <a:xfrm>
              <a:off x="5120611" y="12124562"/>
              <a:ext cx="4390946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Helvetica" pitchFamily="2" charset="0"/>
                </a:rPr>
                <a:t>Field observations 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E3606A9-B365-524D-8A7A-C26F653E2C98}"/>
              </a:ext>
            </a:extLst>
          </p:cNvPr>
          <p:cNvSpPr txBox="1"/>
          <p:nvPr/>
        </p:nvSpPr>
        <p:spPr>
          <a:xfrm>
            <a:off x="7272124" y="21230936"/>
            <a:ext cx="2510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" pitchFamily="2" charset="0"/>
              </a:rPr>
              <a:t>Timeframe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19E521-6D31-6C42-A6B3-358277164E96}"/>
              </a:ext>
            </a:extLst>
          </p:cNvPr>
          <p:cNvSpPr txBox="1"/>
          <p:nvPr/>
        </p:nvSpPr>
        <p:spPr>
          <a:xfrm>
            <a:off x="2797534" y="20450522"/>
            <a:ext cx="1675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&lt; 15 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5D5AC1-7D0C-6A49-8AA0-A835DB342907}"/>
              </a:ext>
            </a:extLst>
          </p:cNvPr>
          <p:cNvSpPr txBox="1"/>
          <p:nvPr/>
        </p:nvSpPr>
        <p:spPr>
          <a:xfrm>
            <a:off x="7029008" y="20497470"/>
            <a:ext cx="4190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~ 30 min to 2 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59EE47-726B-4B4E-AD15-0C4A6F22D18A}"/>
              </a:ext>
            </a:extLst>
          </p:cNvPr>
          <p:cNvGrpSpPr/>
          <p:nvPr/>
        </p:nvGrpSpPr>
        <p:grpSpPr>
          <a:xfrm>
            <a:off x="4137940" y="12109727"/>
            <a:ext cx="7134524" cy="841189"/>
            <a:chOff x="3084651" y="13516111"/>
            <a:chExt cx="7081980" cy="841189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F90B741-B924-4E4B-9B44-99733B67C5A2}"/>
                </a:ext>
              </a:extLst>
            </p:cNvPr>
            <p:cNvSpPr/>
            <p:nvPr/>
          </p:nvSpPr>
          <p:spPr>
            <a:xfrm>
              <a:off x="3107454" y="13516111"/>
              <a:ext cx="7059177" cy="84118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A12174C-586F-7E4F-8EB1-8ED2250A429E}"/>
                </a:ext>
              </a:extLst>
            </p:cNvPr>
            <p:cNvGrpSpPr/>
            <p:nvPr/>
          </p:nvGrpSpPr>
          <p:grpSpPr>
            <a:xfrm>
              <a:off x="3084651" y="13516111"/>
              <a:ext cx="5465232" cy="841189"/>
              <a:chOff x="3084651" y="13516111"/>
              <a:chExt cx="5465232" cy="84118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26E8CD-9362-B44C-9941-25F769347FBD}"/>
                  </a:ext>
                </a:extLst>
              </p:cNvPr>
              <p:cNvSpPr txBox="1"/>
              <p:nvPr/>
            </p:nvSpPr>
            <p:spPr>
              <a:xfrm>
                <a:off x="5672172" y="13563564"/>
                <a:ext cx="28777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latin typeface="Helvetica" pitchFamily="2" charset="0"/>
                  </a:rPr>
                  <a:t>Ucrit / Umax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4D22827B-A5D4-5144-9398-55F722385413}"/>
                  </a:ext>
                </a:extLst>
              </p:cNvPr>
              <p:cNvSpPr/>
              <p:nvPr/>
            </p:nvSpPr>
            <p:spPr>
              <a:xfrm>
                <a:off x="3084651" y="13516111"/>
                <a:ext cx="993075" cy="841189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211F5388-B152-1E43-89ED-B9F23C2BEB29}"/>
                  </a:ext>
                </a:extLst>
              </p:cNvPr>
              <p:cNvSpPr/>
              <p:nvPr/>
            </p:nvSpPr>
            <p:spPr>
              <a:xfrm>
                <a:off x="3742504" y="13516111"/>
                <a:ext cx="1164343" cy="841189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632FD07-4EAF-7E4D-8FBA-2D4286C683BE}"/>
              </a:ext>
            </a:extLst>
          </p:cNvPr>
          <p:cNvSpPr txBox="1"/>
          <p:nvPr/>
        </p:nvSpPr>
        <p:spPr>
          <a:xfrm>
            <a:off x="12514615" y="20480123"/>
            <a:ext cx="47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Hours, days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2D4755-713F-3942-8264-4F83E2839B80}"/>
              </a:ext>
            </a:extLst>
          </p:cNvPr>
          <p:cNvSpPr txBox="1"/>
          <p:nvPr/>
        </p:nvSpPr>
        <p:spPr>
          <a:xfrm>
            <a:off x="2556812" y="13084228"/>
            <a:ext cx="125085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FATIGUE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E6BC45-9907-D949-9738-80351B080B46}"/>
              </a:ext>
            </a:extLst>
          </p:cNvPr>
          <p:cNvSpPr txBox="1"/>
          <p:nvPr/>
        </p:nvSpPr>
        <p:spPr>
          <a:xfrm>
            <a:off x="4856031" y="15426315"/>
            <a:ext cx="10923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BURST </a:t>
            </a:r>
          </a:p>
          <a:p>
            <a:pPr algn="ctr"/>
            <a:r>
              <a:rPr lang="en-US" sz="2400" b="1" dirty="0"/>
              <a:t>&amp;</a:t>
            </a:r>
          </a:p>
          <a:p>
            <a:pPr algn="ctr"/>
            <a:r>
              <a:rPr lang="en-US" sz="2400" b="1" dirty="0"/>
              <a:t>COAST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96DC8321-8145-4142-97BE-52F556B2C945}"/>
              </a:ext>
            </a:extLst>
          </p:cNvPr>
          <p:cNvSpPr/>
          <p:nvPr/>
        </p:nvSpPr>
        <p:spPr>
          <a:xfrm rot="16200000" flipV="1">
            <a:off x="4018538" y="6153393"/>
            <a:ext cx="322958" cy="2739094"/>
          </a:xfrm>
          <a:prstGeom prst="rightBrace">
            <a:avLst>
              <a:gd name="adj1" fmla="val 132711"/>
              <a:gd name="adj2" fmla="val 50680"/>
            </a:avLst>
          </a:prstGeom>
          <a:ln w="571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83CF1F-60C0-1649-AAEE-07CAA18CE8EF}"/>
              </a:ext>
            </a:extLst>
          </p:cNvPr>
          <p:cNvSpPr txBox="1"/>
          <p:nvPr/>
        </p:nvSpPr>
        <p:spPr>
          <a:xfrm>
            <a:off x="6027360" y="16620877"/>
            <a:ext cx="1508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STEADY SWIM (FAST)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541BCE0E-019A-0F49-825F-E9F4535087C9}"/>
              </a:ext>
            </a:extLst>
          </p:cNvPr>
          <p:cNvSpPr/>
          <p:nvPr/>
        </p:nvSpPr>
        <p:spPr>
          <a:xfrm rot="5400000" flipV="1">
            <a:off x="9021957" y="3181278"/>
            <a:ext cx="404402" cy="12785612"/>
          </a:xfrm>
          <a:prstGeom prst="rightBrace">
            <a:avLst>
              <a:gd name="adj1" fmla="val 132711"/>
              <a:gd name="adj2" fmla="val 50680"/>
            </a:avLst>
          </a:prstGeom>
          <a:ln w="571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20A514-1DD9-0740-9A9E-273EC1215D9D}"/>
              </a:ext>
            </a:extLst>
          </p:cNvPr>
          <p:cNvSpPr txBox="1"/>
          <p:nvPr/>
        </p:nvSpPr>
        <p:spPr>
          <a:xfrm>
            <a:off x="10832032" y="18594673"/>
            <a:ext cx="3365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STEADY SWIM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3B600E3-961F-394D-A85B-32A06E5DE5DF}"/>
              </a:ext>
            </a:extLst>
          </p:cNvPr>
          <p:cNvCxnSpPr>
            <a:cxnSpLocks/>
          </p:cNvCxnSpPr>
          <p:nvPr/>
        </p:nvCxnSpPr>
        <p:spPr>
          <a:xfrm>
            <a:off x="2462811" y="14438035"/>
            <a:ext cx="0" cy="5992197"/>
          </a:xfrm>
          <a:prstGeom prst="line">
            <a:avLst/>
          </a:prstGeom>
          <a:ln w="762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9263A49-009B-994C-83A8-8F48D76D61A9}"/>
              </a:ext>
            </a:extLst>
          </p:cNvPr>
          <p:cNvCxnSpPr>
            <a:cxnSpLocks/>
          </p:cNvCxnSpPr>
          <p:nvPr/>
        </p:nvCxnSpPr>
        <p:spPr>
          <a:xfrm flipH="1">
            <a:off x="2440510" y="20407930"/>
            <a:ext cx="13476357" cy="0"/>
          </a:xfrm>
          <a:prstGeom prst="line">
            <a:avLst/>
          </a:prstGeom>
          <a:ln w="76200" cap="flat">
            <a:solidFill>
              <a:schemeClr val="bg2">
                <a:lumMod val="10000"/>
              </a:schemeClr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5F508F6-2ACA-8446-9025-0AF1FFE9B996}"/>
              </a:ext>
            </a:extLst>
          </p:cNvPr>
          <p:cNvSpPr txBox="1"/>
          <p:nvPr/>
        </p:nvSpPr>
        <p:spPr>
          <a:xfrm rot="16200000">
            <a:off x="518571" y="16227082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" pitchFamily="2" charset="0"/>
              </a:rPr>
              <a:t>Swim speed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8156054-FEAB-3545-9631-9B320F4C81A7}"/>
              </a:ext>
            </a:extLst>
          </p:cNvPr>
          <p:cNvSpPr/>
          <p:nvPr/>
        </p:nvSpPr>
        <p:spPr>
          <a:xfrm>
            <a:off x="2541514" y="19555018"/>
            <a:ext cx="1740791" cy="6941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808F9D-F86F-DC46-874D-9257430D3D4B}"/>
              </a:ext>
            </a:extLst>
          </p:cNvPr>
          <p:cNvSpPr txBox="1"/>
          <p:nvPr/>
        </p:nvSpPr>
        <p:spPr>
          <a:xfrm>
            <a:off x="2757633" y="19672096"/>
            <a:ext cx="156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SPRINT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320CB7-A9C5-A64A-82D3-78C8A40D40F8}"/>
              </a:ext>
            </a:extLst>
          </p:cNvPr>
          <p:cNvSpPr txBox="1"/>
          <p:nvPr/>
        </p:nvSpPr>
        <p:spPr>
          <a:xfrm>
            <a:off x="12374135" y="19755794"/>
            <a:ext cx="2816243" cy="490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SUSTAINED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06CC816-531A-534F-A843-D3240F0C3163}"/>
              </a:ext>
            </a:extLst>
          </p:cNvPr>
          <p:cNvSpPr txBox="1"/>
          <p:nvPr/>
        </p:nvSpPr>
        <p:spPr>
          <a:xfrm rot="16200000">
            <a:off x="673747" y="7647273"/>
            <a:ext cx="2339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Helvetica" pitchFamily="2" charset="0"/>
              </a:rPr>
              <a:t>Muscle </a:t>
            </a:r>
          </a:p>
          <a:p>
            <a:pPr algn="ctr"/>
            <a:r>
              <a:rPr lang="en-US" sz="3600" b="1" dirty="0">
                <a:latin typeface="Helvetica" pitchFamily="2" charset="0"/>
              </a:rPr>
              <a:t>activation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362080-7DC7-B84F-8DB1-20A23852207A}"/>
              </a:ext>
            </a:extLst>
          </p:cNvPr>
          <p:cNvSpPr txBox="1"/>
          <p:nvPr/>
        </p:nvSpPr>
        <p:spPr>
          <a:xfrm>
            <a:off x="3048000" y="4130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EACA19-56EB-A249-AF5E-19AC481D8B4E}"/>
              </a:ext>
            </a:extLst>
          </p:cNvPr>
          <p:cNvSpPr txBox="1"/>
          <p:nvPr/>
        </p:nvSpPr>
        <p:spPr>
          <a:xfrm>
            <a:off x="8288739" y="9949838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AEROBIC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6DFDD-47DB-844D-A7E7-05CA7EDB08AB}"/>
              </a:ext>
            </a:extLst>
          </p:cNvPr>
          <p:cNvSpPr txBox="1"/>
          <p:nvPr/>
        </p:nvSpPr>
        <p:spPr>
          <a:xfrm>
            <a:off x="18967032" y="13780558"/>
            <a:ext cx="321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Ellerby</a:t>
            </a:r>
            <a:r>
              <a:rPr lang="en-US" dirty="0"/>
              <a:t> and </a:t>
            </a:r>
            <a:r>
              <a:rPr lang="en-US" dirty="0" err="1"/>
              <a:t>Altringham</a:t>
            </a:r>
            <a:r>
              <a:rPr lang="en-US" dirty="0"/>
              <a:t> JEB 2001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8D5045B-D9F4-5E4D-AA04-0A3E5C7E2268}"/>
              </a:ext>
            </a:extLst>
          </p:cNvPr>
          <p:cNvGrpSpPr/>
          <p:nvPr/>
        </p:nvGrpSpPr>
        <p:grpSpPr>
          <a:xfrm rot="10800000">
            <a:off x="2745567" y="7796011"/>
            <a:ext cx="10031760" cy="755981"/>
            <a:chOff x="1972556" y="7002333"/>
            <a:chExt cx="10031760" cy="75598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3960313-0B07-6F4C-A7B2-50897918CE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</a:blip>
            <a:srcRect l="67617"/>
            <a:stretch/>
          </p:blipFill>
          <p:spPr>
            <a:xfrm>
              <a:off x="8457053" y="7039843"/>
              <a:ext cx="1225367" cy="682725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014397EB-9CA5-A34C-ABC4-681AA44DA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</a:blip>
            <a:srcRect l="79440" r="1"/>
            <a:stretch/>
          </p:blipFill>
          <p:spPr>
            <a:xfrm>
              <a:off x="10106403" y="7026622"/>
              <a:ext cx="777946" cy="682725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CC986A-35FA-7A44-B9F4-A90F1F9DA4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</a:blip>
            <a:srcRect l="84254" r="1"/>
            <a:stretch/>
          </p:blipFill>
          <p:spPr>
            <a:xfrm>
              <a:off x="10872829" y="7012488"/>
              <a:ext cx="595784" cy="682725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CD328EA6-FA4B-3343-A860-08DBC5C46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</a:blip>
            <a:srcRect l="84750" r="1"/>
            <a:stretch/>
          </p:blipFill>
          <p:spPr>
            <a:xfrm>
              <a:off x="11427291" y="7002333"/>
              <a:ext cx="577025" cy="682725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425F4FBF-9E14-D24D-84D9-6B90BAA9B7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</a:blip>
            <a:srcRect l="37527" r="45414"/>
            <a:stretch/>
          </p:blipFill>
          <p:spPr>
            <a:xfrm>
              <a:off x="5752110" y="7055302"/>
              <a:ext cx="645459" cy="682725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908D9F47-0B8D-7946-823D-B66E8C5C6B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</a:blip>
            <a:srcRect l="37527" r="45414"/>
            <a:stretch/>
          </p:blipFill>
          <p:spPr>
            <a:xfrm>
              <a:off x="5123410" y="7045154"/>
              <a:ext cx="645459" cy="682725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391DCF58-F810-5741-908A-E4280FF35E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</a:blip>
            <a:srcRect l="37527" r="45414"/>
            <a:stretch/>
          </p:blipFill>
          <p:spPr>
            <a:xfrm>
              <a:off x="4509978" y="7035899"/>
              <a:ext cx="645459" cy="682725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D9E9FC51-DFE1-E640-8A1C-31B3DDE992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</a:blip>
            <a:srcRect l="37527" r="45414"/>
            <a:stretch/>
          </p:blipFill>
          <p:spPr>
            <a:xfrm>
              <a:off x="3870621" y="7035899"/>
              <a:ext cx="645459" cy="682725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471DDD5B-D747-9444-BC79-0BF743AB11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</a:blip>
            <a:srcRect l="37527" r="45414"/>
            <a:stretch/>
          </p:blipFill>
          <p:spPr>
            <a:xfrm>
              <a:off x="3242446" y="7035899"/>
              <a:ext cx="645459" cy="682725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7F4C6137-F33C-F544-BC0D-990B79AB67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</a:blip>
            <a:srcRect l="37527" r="45414"/>
            <a:stretch/>
          </p:blipFill>
          <p:spPr>
            <a:xfrm>
              <a:off x="2599051" y="7035899"/>
              <a:ext cx="645459" cy="682725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5A8E8405-BC73-D348-A53F-C1221C1D0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</a:blip>
            <a:srcRect l="37527" r="45414"/>
            <a:stretch/>
          </p:blipFill>
          <p:spPr>
            <a:xfrm>
              <a:off x="1972556" y="7035899"/>
              <a:ext cx="645459" cy="682725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2720AF96-91FF-2547-9AAC-74D36168ED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</a:blip>
            <a:srcRect l="37527" r="45414"/>
            <a:stretch/>
          </p:blipFill>
          <p:spPr>
            <a:xfrm>
              <a:off x="7016032" y="7075589"/>
              <a:ext cx="645459" cy="682725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DA1E8F8B-3050-9C42-AE19-8245E8F33F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</a:blip>
            <a:srcRect l="37527" r="45414"/>
            <a:stretch/>
          </p:blipFill>
          <p:spPr>
            <a:xfrm>
              <a:off x="6387332" y="7065441"/>
              <a:ext cx="645459" cy="682725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44B15169-18A6-7346-B9E6-53A8F6B9B5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</a:blip>
            <a:srcRect l="37527" r="45414"/>
            <a:stretch/>
          </p:blipFill>
          <p:spPr>
            <a:xfrm>
              <a:off x="7872427" y="7066476"/>
              <a:ext cx="645459" cy="682725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4C9EB811-B6AA-9841-ABA9-818FEEF8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</a:blip>
            <a:srcRect l="79440" r="1"/>
            <a:stretch/>
          </p:blipFill>
          <p:spPr>
            <a:xfrm>
              <a:off x="9445940" y="7060517"/>
              <a:ext cx="777946" cy="682725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32F9F375-3F3D-3E45-AB98-9869FBEB71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</a:blip>
            <a:srcRect l="37527" r="45414"/>
            <a:stretch/>
          </p:blipFill>
          <p:spPr>
            <a:xfrm>
              <a:off x="7367471" y="7065440"/>
              <a:ext cx="645459" cy="682725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98F1058-AFD5-EB4D-81F9-23B3FC19CCD8}"/>
              </a:ext>
            </a:extLst>
          </p:cNvPr>
          <p:cNvGrpSpPr/>
          <p:nvPr/>
        </p:nvGrpSpPr>
        <p:grpSpPr>
          <a:xfrm rot="10800000">
            <a:off x="2762162" y="8625509"/>
            <a:ext cx="10307796" cy="723633"/>
            <a:chOff x="1642334" y="7831831"/>
            <a:chExt cx="10307796" cy="723633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16952187-EF2B-274E-807D-2E03465E38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l="79440" r="1"/>
            <a:stretch/>
          </p:blipFill>
          <p:spPr>
            <a:xfrm>
              <a:off x="10042515" y="7849877"/>
              <a:ext cx="777946" cy="682725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A0FE1105-C03A-1B48-B7AD-FBBC0E5C79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l="84254" r="1"/>
            <a:stretch/>
          </p:blipFill>
          <p:spPr>
            <a:xfrm>
              <a:off x="10800783" y="7835434"/>
              <a:ext cx="595784" cy="682725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3C51DDB3-9A16-4744-9716-0FB833746B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l="84750" r="1"/>
            <a:stretch/>
          </p:blipFill>
          <p:spPr>
            <a:xfrm>
              <a:off x="11373105" y="7845907"/>
              <a:ext cx="577025" cy="682725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D9814E75-55FE-EC45-88CD-0CAF276BEF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rcRect l="79440" r="1"/>
            <a:stretch/>
          </p:blipFill>
          <p:spPr>
            <a:xfrm>
              <a:off x="8172728" y="7872739"/>
              <a:ext cx="777946" cy="682725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F7AF8741-D128-FB46-98B5-AFBE03F200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l="84254" r="1"/>
            <a:stretch/>
          </p:blipFill>
          <p:spPr>
            <a:xfrm>
              <a:off x="8981487" y="7858604"/>
              <a:ext cx="595784" cy="682725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95F2F1A0-EB73-524E-B937-15B8D948A3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l="82523" r="1"/>
            <a:stretch/>
          </p:blipFill>
          <p:spPr>
            <a:xfrm>
              <a:off x="9553002" y="7865075"/>
              <a:ext cx="661268" cy="682725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6798E348-0077-4A4E-9264-EB4B0BD10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25102" y="8018862"/>
              <a:ext cx="1037517" cy="487880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D13F971E-0912-1A49-95BF-FF40DE829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81884" y="8014134"/>
              <a:ext cx="1037517" cy="487880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8C7ECE65-C759-7841-8DCA-564F435D7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44367" y="7998912"/>
              <a:ext cx="1037517" cy="487880"/>
            </a:xfrm>
            <a:prstGeom prst="rect">
              <a:avLst/>
            </a:prstGeom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07C510C4-5CBB-C141-9C8D-18E442FD7A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l="29252"/>
            <a:stretch/>
          </p:blipFill>
          <p:spPr>
            <a:xfrm>
              <a:off x="1642334" y="8033780"/>
              <a:ext cx="734020" cy="487880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9EB759C6-3DAB-7640-8FA9-BFA59098F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63615" y="8021706"/>
              <a:ext cx="1037517" cy="487880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B5847947-D1D0-E342-9680-AFA8F6560F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l="37527" r="45414"/>
            <a:stretch/>
          </p:blipFill>
          <p:spPr>
            <a:xfrm>
              <a:off x="2736059" y="7845871"/>
              <a:ext cx="645459" cy="682725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9C148A86-1537-9441-8B08-7E14827E07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l="37527" r="45414"/>
            <a:stretch/>
          </p:blipFill>
          <p:spPr>
            <a:xfrm>
              <a:off x="4421551" y="7831831"/>
              <a:ext cx="645459" cy="682725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7B269D8-DDAD-714E-AEA4-6DEF97CFDF40}"/>
              </a:ext>
            </a:extLst>
          </p:cNvPr>
          <p:cNvGrpSpPr/>
          <p:nvPr/>
        </p:nvGrpSpPr>
        <p:grpSpPr>
          <a:xfrm>
            <a:off x="8905621" y="1728557"/>
            <a:ext cx="8890000" cy="3608467"/>
            <a:chOff x="9327296" y="3560087"/>
            <a:chExt cx="8890000" cy="3608467"/>
          </a:xfrm>
        </p:grpSpPr>
        <p:pic>
          <p:nvPicPr>
            <p:cNvPr id="53" name="Picture 5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94C12ED-F0C6-5744-8AFE-1ABA782D5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t="21054" b="38356"/>
            <a:stretch/>
          </p:blipFill>
          <p:spPr>
            <a:xfrm flipH="1">
              <a:off x="9327296" y="3560087"/>
              <a:ext cx="8890000" cy="3608467"/>
            </a:xfrm>
            <a:prstGeom prst="rect">
              <a:avLst/>
            </a:prstGeom>
          </p:spPr>
        </p:pic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2BEA214C-4FB3-A440-8036-89D8DD1F9FC5}"/>
                </a:ext>
              </a:extLst>
            </p:cNvPr>
            <p:cNvSpPr/>
            <p:nvPr/>
          </p:nvSpPr>
          <p:spPr>
            <a:xfrm>
              <a:off x="11848448" y="4350580"/>
              <a:ext cx="4123551" cy="1835014"/>
            </a:xfrm>
            <a:custGeom>
              <a:avLst/>
              <a:gdLst>
                <a:gd name="connsiteX0" fmla="*/ 342263 w 4364267"/>
                <a:gd name="connsiteY0" fmla="*/ 354686 h 1871651"/>
                <a:gd name="connsiteX1" fmla="*/ 468387 w 4364267"/>
                <a:gd name="connsiteY1" fmla="*/ 7845 h 1871651"/>
                <a:gd name="connsiteX2" fmla="*/ 1477381 w 4364267"/>
                <a:gd name="connsiteY2" fmla="*/ 123459 h 1871651"/>
                <a:gd name="connsiteX3" fmla="*/ 2065960 w 4364267"/>
                <a:gd name="connsiteY3" fmla="*/ 249583 h 1871651"/>
                <a:gd name="connsiteX4" fmla="*/ 2980360 w 4364267"/>
                <a:gd name="connsiteY4" fmla="*/ 659486 h 1871651"/>
                <a:gd name="connsiteX5" fmla="*/ 4189050 w 4364267"/>
                <a:gd name="connsiteY5" fmla="*/ 953776 h 1871651"/>
                <a:gd name="connsiteX6" fmla="*/ 4346705 w 4364267"/>
                <a:gd name="connsiteY6" fmla="*/ 943266 h 1871651"/>
                <a:gd name="connsiteX7" fmla="*/ 4231091 w 4364267"/>
                <a:gd name="connsiteY7" fmla="*/ 1521335 h 1871651"/>
                <a:gd name="connsiteX8" fmla="*/ 3201077 w 4364267"/>
                <a:gd name="connsiteY8" fmla="*/ 1752562 h 1871651"/>
                <a:gd name="connsiteX9" fmla="*/ 1918815 w 4364267"/>
                <a:gd name="connsiteY9" fmla="*/ 1868176 h 1871651"/>
                <a:gd name="connsiteX10" fmla="*/ 636553 w 4364267"/>
                <a:gd name="connsiteY10" fmla="*/ 1626438 h 1871651"/>
                <a:gd name="connsiteX11" fmla="*/ 5932 w 4364267"/>
                <a:gd name="connsiteY11" fmla="*/ 1321638 h 1871651"/>
                <a:gd name="connsiteX12" fmla="*/ 342263 w 4364267"/>
                <a:gd name="connsiteY12" fmla="*/ 354686 h 1871651"/>
                <a:gd name="connsiteX0" fmla="*/ 342263 w 4364267"/>
                <a:gd name="connsiteY0" fmla="*/ 365029 h 1881994"/>
                <a:gd name="connsiteX1" fmla="*/ 468387 w 4364267"/>
                <a:gd name="connsiteY1" fmla="*/ 18188 h 1881994"/>
                <a:gd name="connsiteX2" fmla="*/ 1340747 w 4364267"/>
                <a:gd name="connsiteY2" fmla="*/ 70740 h 1881994"/>
                <a:gd name="connsiteX3" fmla="*/ 2065960 w 4364267"/>
                <a:gd name="connsiteY3" fmla="*/ 259926 h 1881994"/>
                <a:gd name="connsiteX4" fmla="*/ 2980360 w 4364267"/>
                <a:gd name="connsiteY4" fmla="*/ 669829 h 1881994"/>
                <a:gd name="connsiteX5" fmla="*/ 4189050 w 4364267"/>
                <a:gd name="connsiteY5" fmla="*/ 964119 h 1881994"/>
                <a:gd name="connsiteX6" fmla="*/ 4346705 w 4364267"/>
                <a:gd name="connsiteY6" fmla="*/ 953609 h 1881994"/>
                <a:gd name="connsiteX7" fmla="*/ 4231091 w 4364267"/>
                <a:gd name="connsiteY7" fmla="*/ 1531678 h 1881994"/>
                <a:gd name="connsiteX8" fmla="*/ 3201077 w 4364267"/>
                <a:gd name="connsiteY8" fmla="*/ 1762905 h 1881994"/>
                <a:gd name="connsiteX9" fmla="*/ 1918815 w 4364267"/>
                <a:gd name="connsiteY9" fmla="*/ 1878519 h 1881994"/>
                <a:gd name="connsiteX10" fmla="*/ 636553 w 4364267"/>
                <a:gd name="connsiteY10" fmla="*/ 1636781 h 1881994"/>
                <a:gd name="connsiteX11" fmla="*/ 5932 w 4364267"/>
                <a:gd name="connsiteY11" fmla="*/ 1331981 h 1881994"/>
                <a:gd name="connsiteX12" fmla="*/ 342263 w 4364267"/>
                <a:gd name="connsiteY12" fmla="*/ 365029 h 1881994"/>
                <a:gd name="connsiteX0" fmla="*/ 342263 w 4376966"/>
                <a:gd name="connsiteY0" fmla="*/ 365029 h 1892007"/>
                <a:gd name="connsiteX1" fmla="*/ 468387 w 4376966"/>
                <a:gd name="connsiteY1" fmla="*/ 18188 h 1892007"/>
                <a:gd name="connsiteX2" fmla="*/ 1340747 w 4376966"/>
                <a:gd name="connsiteY2" fmla="*/ 70740 h 1892007"/>
                <a:gd name="connsiteX3" fmla="*/ 2065960 w 4376966"/>
                <a:gd name="connsiteY3" fmla="*/ 259926 h 1892007"/>
                <a:gd name="connsiteX4" fmla="*/ 2980360 w 4376966"/>
                <a:gd name="connsiteY4" fmla="*/ 669829 h 1892007"/>
                <a:gd name="connsiteX5" fmla="*/ 4189050 w 4376966"/>
                <a:gd name="connsiteY5" fmla="*/ 964119 h 1892007"/>
                <a:gd name="connsiteX6" fmla="*/ 4346705 w 4376966"/>
                <a:gd name="connsiteY6" fmla="*/ 953609 h 1892007"/>
                <a:gd name="connsiteX7" fmla="*/ 4231091 w 4376966"/>
                <a:gd name="connsiteY7" fmla="*/ 1531678 h 1892007"/>
                <a:gd name="connsiteX8" fmla="*/ 2980360 w 4376966"/>
                <a:gd name="connsiteY8" fmla="*/ 1825967 h 1892007"/>
                <a:gd name="connsiteX9" fmla="*/ 1918815 w 4376966"/>
                <a:gd name="connsiteY9" fmla="*/ 1878519 h 1892007"/>
                <a:gd name="connsiteX10" fmla="*/ 636553 w 4376966"/>
                <a:gd name="connsiteY10" fmla="*/ 1636781 h 1892007"/>
                <a:gd name="connsiteX11" fmla="*/ 5932 w 4376966"/>
                <a:gd name="connsiteY11" fmla="*/ 1331981 h 1892007"/>
                <a:gd name="connsiteX12" fmla="*/ 342263 w 4376966"/>
                <a:gd name="connsiteY12" fmla="*/ 365029 h 1892007"/>
                <a:gd name="connsiteX0" fmla="*/ 626563 w 4371035"/>
                <a:gd name="connsiteY0" fmla="*/ 833443 h 1923804"/>
                <a:gd name="connsiteX1" fmla="*/ 462456 w 4371035"/>
                <a:gd name="connsiteY1" fmla="*/ 49985 h 1923804"/>
                <a:gd name="connsiteX2" fmla="*/ 1334816 w 4371035"/>
                <a:gd name="connsiteY2" fmla="*/ 102537 h 1923804"/>
                <a:gd name="connsiteX3" fmla="*/ 2060029 w 4371035"/>
                <a:gd name="connsiteY3" fmla="*/ 291723 h 1923804"/>
                <a:gd name="connsiteX4" fmla="*/ 2974429 w 4371035"/>
                <a:gd name="connsiteY4" fmla="*/ 701626 h 1923804"/>
                <a:gd name="connsiteX5" fmla="*/ 4183119 w 4371035"/>
                <a:gd name="connsiteY5" fmla="*/ 995916 h 1923804"/>
                <a:gd name="connsiteX6" fmla="*/ 4340774 w 4371035"/>
                <a:gd name="connsiteY6" fmla="*/ 985406 h 1923804"/>
                <a:gd name="connsiteX7" fmla="*/ 4225160 w 4371035"/>
                <a:gd name="connsiteY7" fmla="*/ 1563475 h 1923804"/>
                <a:gd name="connsiteX8" fmla="*/ 2974429 w 4371035"/>
                <a:gd name="connsiteY8" fmla="*/ 1857764 h 1923804"/>
                <a:gd name="connsiteX9" fmla="*/ 1912884 w 4371035"/>
                <a:gd name="connsiteY9" fmla="*/ 1910316 h 1923804"/>
                <a:gd name="connsiteX10" fmla="*/ 630622 w 4371035"/>
                <a:gd name="connsiteY10" fmla="*/ 1668578 h 1923804"/>
                <a:gd name="connsiteX11" fmla="*/ 1 w 4371035"/>
                <a:gd name="connsiteY11" fmla="*/ 1363778 h 1923804"/>
                <a:gd name="connsiteX12" fmla="*/ 626563 w 4371035"/>
                <a:gd name="connsiteY12" fmla="*/ 833443 h 1923804"/>
                <a:gd name="connsiteX0" fmla="*/ 626563 w 4371035"/>
                <a:gd name="connsiteY0" fmla="*/ 833443 h 1923804"/>
                <a:gd name="connsiteX1" fmla="*/ 462456 w 4371035"/>
                <a:gd name="connsiteY1" fmla="*/ 49985 h 1923804"/>
                <a:gd name="connsiteX2" fmla="*/ 1334816 w 4371035"/>
                <a:gd name="connsiteY2" fmla="*/ 102537 h 1923804"/>
                <a:gd name="connsiteX3" fmla="*/ 2060029 w 4371035"/>
                <a:gd name="connsiteY3" fmla="*/ 291723 h 1923804"/>
                <a:gd name="connsiteX4" fmla="*/ 2974429 w 4371035"/>
                <a:gd name="connsiteY4" fmla="*/ 701626 h 1923804"/>
                <a:gd name="connsiteX5" fmla="*/ 4183119 w 4371035"/>
                <a:gd name="connsiteY5" fmla="*/ 995916 h 1923804"/>
                <a:gd name="connsiteX6" fmla="*/ 4340774 w 4371035"/>
                <a:gd name="connsiteY6" fmla="*/ 985406 h 1923804"/>
                <a:gd name="connsiteX7" fmla="*/ 4225160 w 4371035"/>
                <a:gd name="connsiteY7" fmla="*/ 1563475 h 1923804"/>
                <a:gd name="connsiteX8" fmla="*/ 2974429 w 4371035"/>
                <a:gd name="connsiteY8" fmla="*/ 1857764 h 1923804"/>
                <a:gd name="connsiteX9" fmla="*/ 1912884 w 4371035"/>
                <a:gd name="connsiteY9" fmla="*/ 1910316 h 1923804"/>
                <a:gd name="connsiteX10" fmla="*/ 630622 w 4371035"/>
                <a:gd name="connsiteY10" fmla="*/ 1668578 h 1923804"/>
                <a:gd name="connsiteX11" fmla="*/ 1 w 4371035"/>
                <a:gd name="connsiteY11" fmla="*/ 1363778 h 1923804"/>
                <a:gd name="connsiteX12" fmla="*/ 626563 w 4371035"/>
                <a:gd name="connsiteY12" fmla="*/ 833443 h 1923804"/>
                <a:gd name="connsiteX0" fmla="*/ 627518 w 4371990"/>
                <a:gd name="connsiteY0" fmla="*/ 833443 h 1923804"/>
                <a:gd name="connsiteX1" fmla="*/ 463411 w 4371990"/>
                <a:gd name="connsiteY1" fmla="*/ 49985 h 1923804"/>
                <a:gd name="connsiteX2" fmla="*/ 1335771 w 4371990"/>
                <a:gd name="connsiteY2" fmla="*/ 102537 h 1923804"/>
                <a:gd name="connsiteX3" fmla="*/ 2060984 w 4371990"/>
                <a:gd name="connsiteY3" fmla="*/ 291723 h 1923804"/>
                <a:gd name="connsiteX4" fmla="*/ 2975384 w 4371990"/>
                <a:gd name="connsiteY4" fmla="*/ 701626 h 1923804"/>
                <a:gd name="connsiteX5" fmla="*/ 4184074 w 4371990"/>
                <a:gd name="connsiteY5" fmla="*/ 995916 h 1923804"/>
                <a:gd name="connsiteX6" fmla="*/ 4341729 w 4371990"/>
                <a:gd name="connsiteY6" fmla="*/ 985406 h 1923804"/>
                <a:gd name="connsiteX7" fmla="*/ 4226115 w 4371990"/>
                <a:gd name="connsiteY7" fmla="*/ 1563475 h 1923804"/>
                <a:gd name="connsiteX8" fmla="*/ 2975384 w 4371990"/>
                <a:gd name="connsiteY8" fmla="*/ 1857764 h 1923804"/>
                <a:gd name="connsiteX9" fmla="*/ 1913839 w 4371990"/>
                <a:gd name="connsiteY9" fmla="*/ 1910316 h 1923804"/>
                <a:gd name="connsiteX10" fmla="*/ 631577 w 4371990"/>
                <a:gd name="connsiteY10" fmla="*/ 1668578 h 1923804"/>
                <a:gd name="connsiteX11" fmla="*/ 956 w 4371990"/>
                <a:gd name="connsiteY11" fmla="*/ 1363778 h 1923804"/>
                <a:gd name="connsiteX12" fmla="*/ 491684 w 4371990"/>
                <a:gd name="connsiteY12" fmla="*/ 1252085 h 1923804"/>
                <a:gd name="connsiteX13" fmla="*/ 627518 w 4371990"/>
                <a:gd name="connsiteY13" fmla="*/ 833443 h 1923804"/>
                <a:gd name="connsiteX0" fmla="*/ 650866 w 4395338"/>
                <a:gd name="connsiteY0" fmla="*/ 833443 h 1923804"/>
                <a:gd name="connsiteX1" fmla="*/ 486759 w 4395338"/>
                <a:gd name="connsiteY1" fmla="*/ 49985 h 1923804"/>
                <a:gd name="connsiteX2" fmla="*/ 1359119 w 4395338"/>
                <a:gd name="connsiteY2" fmla="*/ 102537 h 1923804"/>
                <a:gd name="connsiteX3" fmla="*/ 2084332 w 4395338"/>
                <a:gd name="connsiteY3" fmla="*/ 291723 h 1923804"/>
                <a:gd name="connsiteX4" fmla="*/ 2998732 w 4395338"/>
                <a:gd name="connsiteY4" fmla="*/ 701626 h 1923804"/>
                <a:gd name="connsiteX5" fmla="*/ 4207422 w 4395338"/>
                <a:gd name="connsiteY5" fmla="*/ 995916 h 1923804"/>
                <a:gd name="connsiteX6" fmla="*/ 4365077 w 4395338"/>
                <a:gd name="connsiteY6" fmla="*/ 985406 h 1923804"/>
                <a:gd name="connsiteX7" fmla="*/ 4249463 w 4395338"/>
                <a:gd name="connsiteY7" fmla="*/ 1563475 h 1923804"/>
                <a:gd name="connsiteX8" fmla="*/ 2998732 w 4395338"/>
                <a:gd name="connsiteY8" fmla="*/ 1857764 h 1923804"/>
                <a:gd name="connsiteX9" fmla="*/ 1937187 w 4395338"/>
                <a:gd name="connsiteY9" fmla="*/ 1910316 h 1923804"/>
                <a:gd name="connsiteX10" fmla="*/ 654925 w 4395338"/>
                <a:gd name="connsiteY10" fmla="*/ 1668578 h 1923804"/>
                <a:gd name="connsiteX11" fmla="*/ 24304 w 4395338"/>
                <a:gd name="connsiteY11" fmla="*/ 1363778 h 1923804"/>
                <a:gd name="connsiteX12" fmla="*/ 180149 w 4395338"/>
                <a:gd name="connsiteY12" fmla="*/ 1442405 h 1923804"/>
                <a:gd name="connsiteX13" fmla="*/ 650866 w 4395338"/>
                <a:gd name="connsiteY13" fmla="*/ 833443 h 1923804"/>
                <a:gd name="connsiteX0" fmla="*/ 631796 w 4376268"/>
                <a:gd name="connsiteY0" fmla="*/ 833443 h 1923804"/>
                <a:gd name="connsiteX1" fmla="*/ 467689 w 4376268"/>
                <a:gd name="connsiteY1" fmla="*/ 49985 h 1923804"/>
                <a:gd name="connsiteX2" fmla="*/ 1340049 w 4376268"/>
                <a:gd name="connsiteY2" fmla="*/ 102537 h 1923804"/>
                <a:gd name="connsiteX3" fmla="*/ 2065262 w 4376268"/>
                <a:gd name="connsiteY3" fmla="*/ 291723 h 1923804"/>
                <a:gd name="connsiteX4" fmla="*/ 2979662 w 4376268"/>
                <a:gd name="connsiteY4" fmla="*/ 701626 h 1923804"/>
                <a:gd name="connsiteX5" fmla="*/ 4188352 w 4376268"/>
                <a:gd name="connsiteY5" fmla="*/ 995916 h 1923804"/>
                <a:gd name="connsiteX6" fmla="*/ 4346007 w 4376268"/>
                <a:gd name="connsiteY6" fmla="*/ 985406 h 1923804"/>
                <a:gd name="connsiteX7" fmla="*/ 4230393 w 4376268"/>
                <a:gd name="connsiteY7" fmla="*/ 1563475 h 1923804"/>
                <a:gd name="connsiteX8" fmla="*/ 2979662 w 4376268"/>
                <a:gd name="connsiteY8" fmla="*/ 1857764 h 1923804"/>
                <a:gd name="connsiteX9" fmla="*/ 1918117 w 4376268"/>
                <a:gd name="connsiteY9" fmla="*/ 1910316 h 1923804"/>
                <a:gd name="connsiteX10" fmla="*/ 635855 w 4376268"/>
                <a:gd name="connsiteY10" fmla="*/ 1668578 h 1923804"/>
                <a:gd name="connsiteX11" fmla="*/ 5234 w 4376268"/>
                <a:gd name="connsiteY11" fmla="*/ 1363778 h 1923804"/>
                <a:gd name="connsiteX12" fmla="*/ 350846 w 4376268"/>
                <a:gd name="connsiteY12" fmla="*/ 1341647 h 1923804"/>
                <a:gd name="connsiteX13" fmla="*/ 631796 w 4376268"/>
                <a:gd name="connsiteY13" fmla="*/ 833443 h 1923804"/>
                <a:gd name="connsiteX0" fmla="*/ 636785 w 4381257"/>
                <a:gd name="connsiteY0" fmla="*/ 833443 h 1923804"/>
                <a:gd name="connsiteX1" fmla="*/ 472678 w 4381257"/>
                <a:gd name="connsiteY1" fmla="*/ 49985 h 1923804"/>
                <a:gd name="connsiteX2" fmla="*/ 1345038 w 4381257"/>
                <a:gd name="connsiteY2" fmla="*/ 102537 h 1923804"/>
                <a:gd name="connsiteX3" fmla="*/ 2070251 w 4381257"/>
                <a:gd name="connsiteY3" fmla="*/ 291723 h 1923804"/>
                <a:gd name="connsiteX4" fmla="*/ 2984651 w 4381257"/>
                <a:gd name="connsiteY4" fmla="*/ 701626 h 1923804"/>
                <a:gd name="connsiteX5" fmla="*/ 4193341 w 4381257"/>
                <a:gd name="connsiteY5" fmla="*/ 995916 h 1923804"/>
                <a:gd name="connsiteX6" fmla="*/ 4350996 w 4381257"/>
                <a:gd name="connsiteY6" fmla="*/ 985406 h 1923804"/>
                <a:gd name="connsiteX7" fmla="*/ 4235382 w 4381257"/>
                <a:gd name="connsiteY7" fmla="*/ 1563475 h 1923804"/>
                <a:gd name="connsiteX8" fmla="*/ 2984651 w 4381257"/>
                <a:gd name="connsiteY8" fmla="*/ 1857764 h 1923804"/>
                <a:gd name="connsiteX9" fmla="*/ 1923106 w 4381257"/>
                <a:gd name="connsiteY9" fmla="*/ 1910316 h 1923804"/>
                <a:gd name="connsiteX10" fmla="*/ 640844 w 4381257"/>
                <a:gd name="connsiteY10" fmla="*/ 1668578 h 1923804"/>
                <a:gd name="connsiteX11" fmla="*/ 10223 w 4381257"/>
                <a:gd name="connsiteY11" fmla="*/ 1363778 h 1923804"/>
                <a:gd name="connsiteX12" fmla="*/ 277697 w 4381257"/>
                <a:gd name="connsiteY12" fmla="*/ 1386428 h 1923804"/>
                <a:gd name="connsiteX13" fmla="*/ 636785 w 4381257"/>
                <a:gd name="connsiteY13" fmla="*/ 833443 h 1923804"/>
                <a:gd name="connsiteX0" fmla="*/ 636391 w 4380863"/>
                <a:gd name="connsiteY0" fmla="*/ 833443 h 1923804"/>
                <a:gd name="connsiteX1" fmla="*/ 472284 w 4380863"/>
                <a:gd name="connsiteY1" fmla="*/ 49985 h 1923804"/>
                <a:gd name="connsiteX2" fmla="*/ 1344644 w 4380863"/>
                <a:gd name="connsiteY2" fmla="*/ 102537 h 1923804"/>
                <a:gd name="connsiteX3" fmla="*/ 2069857 w 4380863"/>
                <a:gd name="connsiteY3" fmla="*/ 291723 h 1923804"/>
                <a:gd name="connsiteX4" fmla="*/ 2984257 w 4380863"/>
                <a:gd name="connsiteY4" fmla="*/ 701626 h 1923804"/>
                <a:gd name="connsiteX5" fmla="*/ 4192947 w 4380863"/>
                <a:gd name="connsiteY5" fmla="*/ 995916 h 1923804"/>
                <a:gd name="connsiteX6" fmla="*/ 4350602 w 4380863"/>
                <a:gd name="connsiteY6" fmla="*/ 985406 h 1923804"/>
                <a:gd name="connsiteX7" fmla="*/ 4234988 w 4380863"/>
                <a:gd name="connsiteY7" fmla="*/ 1563475 h 1923804"/>
                <a:gd name="connsiteX8" fmla="*/ 2984257 w 4380863"/>
                <a:gd name="connsiteY8" fmla="*/ 1857764 h 1923804"/>
                <a:gd name="connsiteX9" fmla="*/ 1922712 w 4380863"/>
                <a:gd name="connsiteY9" fmla="*/ 1910316 h 1923804"/>
                <a:gd name="connsiteX10" fmla="*/ 640450 w 4380863"/>
                <a:gd name="connsiteY10" fmla="*/ 1668578 h 1923804"/>
                <a:gd name="connsiteX11" fmla="*/ 9829 w 4380863"/>
                <a:gd name="connsiteY11" fmla="*/ 1363778 h 1923804"/>
                <a:gd name="connsiteX12" fmla="*/ 277303 w 4380863"/>
                <a:gd name="connsiteY12" fmla="*/ 1386428 h 1923804"/>
                <a:gd name="connsiteX13" fmla="*/ 567534 w 4380863"/>
                <a:gd name="connsiteY13" fmla="*/ 1039375 h 1923804"/>
                <a:gd name="connsiteX14" fmla="*/ 636391 w 4380863"/>
                <a:gd name="connsiteY14" fmla="*/ 833443 h 1923804"/>
                <a:gd name="connsiteX0" fmla="*/ 636391 w 4380863"/>
                <a:gd name="connsiteY0" fmla="*/ 833443 h 1923804"/>
                <a:gd name="connsiteX1" fmla="*/ 472284 w 4380863"/>
                <a:gd name="connsiteY1" fmla="*/ 49985 h 1923804"/>
                <a:gd name="connsiteX2" fmla="*/ 1344644 w 4380863"/>
                <a:gd name="connsiteY2" fmla="*/ 102537 h 1923804"/>
                <a:gd name="connsiteX3" fmla="*/ 2069857 w 4380863"/>
                <a:gd name="connsiteY3" fmla="*/ 291723 h 1923804"/>
                <a:gd name="connsiteX4" fmla="*/ 2984257 w 4380863"/>
                <a:gd name="connsiteY4" fmla="*/ 701626 h 1923804"/>
                <a:gd name="connsiteX5" fmla="*/ 4192947 w 4380863"/>
                <a:gd name="connsiteY5" fmla="*/ 995916 h 1923804"/>
                <a:gd name="connsiteX6" fmla="*/ 4350602 w 4380863"/>
                <a:gd name="connsiteY6" fmla="*/ 985406 h 1923804"/>
                <a:gd name="connsiteX7" fmla="*/ 4234988 w 4380863"/>
                <a:gd name="connsiteY7" fmla="*/ 1563475 h 1923804"/>
                <a:gd name="connsiteX8" fmla="*/ 2984257 w 4380863"/>
                <a:gd name="connsiteY8" fmla="*/ 1857764 h 1923804"/>
                <a:gd name="connsiteX9" fmla="*/ 1922712 w 4380863"/>
                <a:gd name="connsiteY9" fmla="*/ 1910316 h 1923804"/>
                <a:gd name="connsiteX10" fmla="*/ 640450 w 4380863"/>
                <a:gd name="connsiteY10" fmla="*/ 1668578 h 1923804"/>
                <a:gd name="connsiteX11" fmla="*/ 9829 w 4380863"/>
                <a:gd name="connsiteY11" fmla="*/ 1363778 h 1923804"/>
                <a:gd name="connsiteX12" fmla="*/ 277303 w 4380863"/>
                <a:gd name="connsiteY12" fmla="*/ 1386428 h 1923804"/>
                <a:gd name="connsiteX13" fmla="*/ 467068 w 4380863"/>
                <a:gd name="connsiteY13" fmla="*/ 1240890 h 1923804"/>
                <a:gd name="connsiteX14" fmla="*/ 636391 w 4380863"/>
                <a:gd name="connsiteY14" fmla="*/ 833443 h 1923804"/>
                <a:gd name="connsiteX0" fmla="*/ 638286 w 4382758"/>
                <a:gd name="connsiteY0" fmla="*/ 833443 h 1923804"/>
                <a:gd name="connsiteX1" fmla="*/ 474179 w 4382758"/>
                <a:gd name="connsiteY1" fmla="*/ 49985 h 1923804"/>
                <a:gd name="connsiteX2" fmla="*/ 1346539 w 4382758"/>
                <a:gd name="connsiteY2" fmla="*/ 102537 h 1923804"/>
                <a:gd name="connsiteX3" fmla="*/ 2071752 w 4382758"/>
                <a:gd name="connsiteY3" fmla="*/ 291723 h 1923804"/>
                <a:gd name="connsiteX4" fmla="*/ 2986152 w 4382758"/>
                <a:gd name="connsiteY4" fmla="*/ 701626 h 1923804"/>
                <a:gd name="connsiteX5" fmla="*/ 4194842 w 4382758"/>
                <a:gd name="connsiteY5" fmla="*/ 995916 h 1923804"/>
                <a:gd name="connsiteX6" fmla="*/ 4352497 w 4382758"/>
                <a:gd name="connsiteY6" fmla="*/ 985406 h 1923804"/>
                <a:gd name="connsiteX7" fmla="*/ 4236883 w 4382758"/>
                <a:gd name="connsiteY7" fmla="*/ 1563475 h 1923804"/>
                <a:gd name="connsiteX8" fmla="*/ 2986152 w 4382758"/>
                <a:gd name="connsiteY8" fmla="*/ 1857764 h 1923804"/>
                <a:gd name="connsiteX9" fmla="*/ 1924607 w 4382758"/>
                <a:gd name="connsiteY9" fmla="*/ 1910316 h 1923804"/>
                <a:gd name="connsiteX10" fmla="*/ 642345 w 4382758"/>
                <a:gd name="connsiteY10" fmla="*/ 1668578 h 1923804"/>
                <a:gd name="connsiteX11" fmla="*/ 11724 w 4382758"/>
                <a:gd name="connsiteY11" fmla="*/ 1363778 h 1923804"/>
                <a:gd name="connsiteX12" fmla="*/ 256872 w 4382758"/>
                <a:gd name="connsiteY12" fmla="*/ 1464796 h 1923804"/>
                <a:gd name="connsiteX13" fmla="*/ 468963 w 4382758"/>
                <a:gd name="connsiteY13" fmla="*/ 1240890 h 1923804"/>
                <a:gd name="connsiteX14" fmla="*/ 638286 w 4382758"/>
                <a:gd name="connsiteY14" fmla="*/ 833443 h 1923804"/>
                <a:gd name="connsiteX0" fmla="*/ 638286 w 4382758"/>
                <a:gd name="connsiteY0" fmla="*/ 833443 h 1923804"/>
                <a:gd name="connsiteX1" fmla="*/ 474179 w 4382758"/>
                <a:gd name="connsiteY1" fmla="*/ 49985 h 1923804"/>
                <a:gd name="connsiteX2" fmla="*/ 1346539 w 4382758"/>
                <a:gd name="connsiteY2" fmla="*/ 102537 h 1923804"/>
                <a:gd name="connsiteX3" fmla="*/ 2071752 w 4382758"/>
                <a:gd name="connsiteY3" fmla="*/ 291723 h 1923804"/>
                <a:gd name="connsiteX4" fmla="*/ 2986152 w 4382758"/>
                <a:gd name="connsiteY4" fmla="*/ 701626 h 1923804"/>
                <a:gd name="connsiteX5" fmla="*/ 4194842 w 4382758"/>
                <a:gd name="connsiteY5" fmla="*/ 995916 h 1923804"/>
                <a:gd name="connsiteX6" fmla="*/ 4352497 w 4382758"/>
                <a:gd name="connsiteY6" fmla="*/ 985406 h 1923804"/>
                <a:gd name="connsiteX7" fmla="*/ 4236883 w 4382758"/>
                <a:gd name="connsiteY7" fmla="*/ 1563475 h 1923804"/>
                <a:gd name="connsiteX8" fmla="*/ 2986152 w 4382758"/>
                <a:gd name="connsiteY8" fmla="*/ 1857764 h 1923804"/>
                <a:gd name="connsiteX9" fmla="*/ 1924607 w 4382758"/>
                <a:gd name="connsiteY9" fmla="*/ 1910316 h 1923804"/>
                <a:gd name="connsiteX10" fmla="*/ 642345 w 4382758"/>
                <a:gd name="connsiteY10" fmla="*/ 1668578 h 1923804"/>
                <a:gd name="connsiteX11" fmla="*/ 11724 w 4382758"/>
                <a:gd name="connsiteY11" fmla="*/ 1363778 h 1923804"/>
                <a:gd name="connsiteX12" fmla="*/ 256872 w 4382758"/>
                <a:gd name="connsiteY12" fmla="*/ 1464796 h 1923804"/>
                <a:gd name="connsiteX13" fmla="*/ 468963 w 4382758"/>
                <a:gd name="connsiteY13" fmla="*/ 1240890 h 1923804"/>
                <a:gd name="connsiteX14" fmla="*/ 468964 w 4382758"/>
                <a:gd name="connsiteY14" fmla="*/ 1218499 h 1923804"/>
                <a:gd name="connsiteX15" fmla="*/ 638286 w 4382758"/>
                <a:gd name="connsiteY15" fmla="*/ 833443 h 1923804"/>
                <a:gd name="connsiteX0" fmla="*/ 638286 w 4382758"/>
                <a:gd name="connsiteY0" fmla="*/ 833443 h 1923804"/>
                <a:gd name="connsiteX1" fmla="*/ 474179 w 4382758"/>
                <a:gd name="connsiteY1" fmla="*/ 49985 h 1923804"/>
                <a:gd name="connsiteX2" fmla="*/ 1346539 w 4382758"/>
                <a:gd name="connsiteY2" fmla="*/ 102537 h 1923804"/>
                <a:gd name="connsiteX3" fmla="*/ 2071752 w 4382758"/>
                <a:gd name="connsiteY3" fmla="*/ 291723 h 1923804"/>
                <a:gd name="connsiteX4" fmla="*/ 2986152 w 4382758"/>
                <a:gd name="connsiteY4" fmla="*/ 701626 h 1923804"/>
                <a:gd name="connsiteX5" fmla="*/ 4194842 w 4382758"/>
                <a:gd name="connsiteY5" fmla="*/ 995916 h 1923804"/>
                <a:gd name="connsiteX6" fmla="*/ 4352497 w 4382758"/>
                <a:gd name="connsiteY6" fmla="*/ 985406 h 1923804"/>
                <a:gd name="connsiteX7" fmla="*/ 4236883 w 4382758"/>
                <a:gd name="connsiteY7" fmla="*/ 1563475 h 1923804"/>
                <a:gd name="connsiteX8" fmla="*/ 2986152 w 4382758"/>
                <a:gd name="connsiteY8" fmla="*/ 1857764 h 1923804"/>
                <a:gd name="connsiteX9" fmla="*/ 1924607 w 4382758"/>
                <a:gd name="connsiteY9" fmla="*/ 1910316 h 1923804"/>
                <a:gd name="connsiteX10" fmla="*/ 642345 w 4382758"/>
                <a:gd name="connsiteY10" fmla="*/ 1668578 h 1923804"/>
                <a:gd name="connsiteX11" fmla="*/ 11724 w 4382758"/>
                <a:gd name="connsiteY11" fmla="*/ 1363778 h 1923804"/>
                <a:gd name="connsiteX12" fmla="*/ 256872 w 4382758"/>
                <a:gd name="connsiteY12" fmla="*/ 1464796 h 1923804"/>
                <a:gd name="connsiteX13" fmla="*/ 468963 w 4382758"/>
                <a:gd name="connsiteY13" fmla="*/ 1240890 h 1923804"/>
                <a:gd name="connsiteX14" fmla="*/ 669893 w 4382758"/>
                <a:gd name="connsiteY14" fmla="*/ 1028179 h 1923804"/>
                <a:gd name="connsiteX15" fmla="*/ 638286 w 4382758"/>
                <a:gd name="connsiteY15" fmla="*/ 833443 h 1923804"/>
                <a:gd name="connsiteX0" fmla="*/ 448519 w 4382758"/>
                <a:gd name="connsiteY0" fmla="*/ 845460 h 1924626"/>
                <a:gd name="connsiteX1" fmla="*/ 474179 w 4382758"/>
                <a:gd name="connsiteY1" fmla="*/ 50807 h 1924626"/>
                <a:gd name="connsiteX2" fmla="*/ 1346539 w 4382758"/>
                <a:gd name="connsiteY2" fmla="*/ 103359 h 1924626"/>
                <a:gd name="connsiteX3" fmla="*/ 2071752 w 4382758"/>
                <a:gd name="connsiteY3" fmla="*/ 292545 h 1924626"/>
                <a:gd name="connsiteX4" fmla="*/ 2986152 w 4382758"/>
                <a:gd name="connsiteY4" fmla="*/ 702448 h 1924626"/>
                <a:gd name="connsiteX5" fmla="*/ 4194842 w 4382758"/>
                <a:gd name="connsiteY5" fmla="*/ 996738 h 1924626"/>
                <a:gd name="connsiteX6" fmla="*/ 4352497 w 4382758"/>
                <a:gd name="connsiteY6" fmla="*/ 986228 h 1924626"/>
                <a:gd name="connsiteX7" fmla="*/ 4236883 w 4382758"/>
                <a:gd name="connsiteY7" fmla="*/ 1564297 h 1924626"/>
                <a:gd name="connsiteX8" fmla="*/ 2986152 w 4382758"/>
                <a:gd name="connsiteY8" fmla="*/ 1858586 h 1924626"/>
                <a:gd name="connsiteX9" fmla="*/ 1924607 w 4382758"/>
                <a:gd name="connsiteY9" fmla="*/ 1911138 h 1924626"/>
                <a:gd name="connsiteX10" fmla="*/ 642345 w 4382758"/>
                <a:gd name="connsiteY10" fmla="*/ 1669400 h 1924626"/>
                <a:gd name="connsiteX11" fmla="*/ 11724 w 4382758"/>
                <a:gd name="connsiteY11" fmla="*/ 1364600 h 1924626"/>
                <a:gd name="connsiteX12" fmla="*/ 256872 w 4382758"/>
                <a:gd name="connsiteY12" fmla="*/ 1465618 h 1924626"/>
                <a:gd name="connsiteX13" fmla="*/ 468963 w 4382758"/>
                <a:gd name="connsiteY13" fmla="*/ 1241712 h 1924626"/>
                <a:gd name="connsiteX14" fmla="*/ 669893 w 4382758"/>
                <a:gd name="connsiteY14" fmla="*/ 1029001 h 1924626"/>
                <a:gd name="connsiteX15" fmla="*/ 448519 w 4382758"/>
                <a:gd name="connsiteY15" fmla="*/ 845460 h 1924626"/>
                <a:gd name="connsiteX0" fmla="*/ 448519 w 4382758"/>
                <a:gd name="connsiteY0" fmla="*/ 845460 h 1924626"/>
                <a:gd name="connsiteX1" fmla="*/ 474179 w 4382758"/>
                <a:gd name="connsiteY1" fmla="*/ 50807 h 1924626"/>
                <a:gd name="connsiteX2" fmla="*/ 1346539 w 4382758"/>
                <a:gd name="connsiteY2" fmla="*/ 103359 h 1924626"/>
                <a:gd name="connsiteX3" fmla="*/ 2071752 w 4382758"/>
                <a:gd name="connsiteY3" fmla="*/ 292545 h 1924626"/>
                <a:gd name="connsiteX4" fmla="*/ 2986152 w 4382758"/>
                <a:gd name="connsiteY4" fmla="*/ 702448 h 1924626"/>
                <a:gd name="connsiteX5" fmla="*/ 4194842 w 4382758"/>
                <a:gd name="connsiteY5" fmla="*/ 996738 h 1924626"/>
                <a:gd name="connsiteX6" fmla="*/ 4352497 w 4382758"/>
                <a:gd name="connsiteY6" fmla="*/ 986228 h 1924626"/>
                <a:gd name="connsiteX7" fmla="*/ 4236883 w 4382758"/>
                <a:gd name="connsiteY7" fmla="*/ 1564297 h 1924626"/>
                <a:gd name="connsiteX8" fmla="*/ 2986152 w 4382758"/>
                <a:gd name="connsiteY8" fmla="*/ 1858586 h 1924626"/>
                <a:gd name="connsiteX9" fmla="*/ 1924607 w 4382758"/>
                <a:gd name="connsiteY9" fmla="*/ 1911138 h 1924626"/>
                <a:gd name="connsiteX10" fmla="*/ 642345 w 4382758"/>
                <a:gd name="connsiteY10" fmla="*/ 1669400 h 1924626"/>
                <a:gd name="connsiteX11" fmla="*/ 11724 w 4382758"/>
                <a:gd name="connsiteY11" fmla="*/ 1364600 h 1924626"/>
                <a:gd name="connsiteX12" fmla="*/ 256872 w 4382758"/>
                <a:gd name="connsiteY12" fmla="*/ 1465618 h 1924626"/>
                <a:gd name="connsiteX13" fmla="*/ 468963 w 4382758"/>
                <a:gd name="connsiteY13" fmla="*/ 1241712 h 1924626"/>
                <a:gd name="connsiteX14" fmla="*/ 792683 w 4382758"/>
                <a:gd name="connsiteY14" fmla="*/ 849877 h 1924626"/>
                <a:gd name="connsiteX15" fmla="*/ 448519 w 4382758"/>
                <a:gd name="connsiteY15" fmla="*/ 845460 h 1924626"/>
                <a:gd name="connsiteX0" fmla="*/ 448519 w 4382758"/>
                <a:gd name="connsiteY0" fmla="*/ 845460 h 1924626"/>
                <a:gd name="connsiteX1" fmla="*/ 474179 w 4382758"/>
                <a:gd name="connsiteY1" fmla="*/ 50807 h 1924626"/>
                <a:gd name="connsiteX2" fmla="*/ 1346539 w 4382758"/>
                <a:gd name="connsiteY2" fmla="*/ 103359 h 1924626"/>
                <a:gd name="connsiteX3" fmla="*/ 2071752 w 4382758"/>
                <a:gd name="connsiteY3" fmla="*/ 292545 h 1924626"/>
                <a:gd name="connsiteX4" fmla="*/ 2986152 w 4382758"/>
                <a:gd name="connsiteY4" fmla="*/ 702448 h 1924626"/>
                <a:gd name="connsiteX5" fmla="*/ 4194842 w 4382758"/>
                <a:gd name="connsiteY5" fmla="*/ 996738 h 1924626"/>
                <a:gd name="connsiteX6" fmla="*/ 4352497 w 4382758"/>
                <a:gd name="connsiteY6" fmla="*/ 986228 h 1924626"/>
                <a:gd name="connsiteX7" fmla="*/ 4236883 w 4382758"/>
                <a:gd name="connsiteY7" fmla="*/ 1564297 h 1924626"/>
                <a:gd name="connsiteX8" fmla="*/ 2986152 w 4382758"/>
                <a:gd name="connsiteY8" fmla="*/ 1858586 h 1924626"/>
                <a:gd name="connsiteX9" fmla="*/ 1924607 w 4382758"/>
                <a:gd name="connsiteY9" fmla="*/ 1911138 h 1924626"/>
                <a:gd name="connsiteX10" fmla="*/ 642345 w 4382758"/>
                <a:gd name="connsiteY10" fmla="*/ 1669400 h 1924626"/>
                <a:gd name="connsiteX11" fmla="*/ 11724 w 4382758"/>
                <a:gd name="connsiteY11" fmla="*/ 1364600 h 1924626"/>
                <a:gd name="connsiteX12" fmla="*/ 256872 w 4382758"/>
                <a:gd name="connsiteY12" fmla="*/ 1465618 h 1924626"/>
                <a:gd name="connsiteX13" fmla="*/ 468963 w 4382758"/>
                <a:gd name="connsiteY13" fmla="*/ 1241712 h 1924626"/>
                <a:gd name="connsiteX14" fmla="*/ 625243 w 4382758"/>
                <a:gd name="connsiteY14" fmla="*/ 1073783 h 1924626"/>
                <a:gd name="connsiteX15" fmla="*/ 792683 w 4382758"/>
                <a:gd name="connsiteY15" fmla="*/ 849877 h 1924626"/>
                <a:gd name="connsiteX16" fmla="*/ 448519 w 4382758"/>
                <a:gd name="connsiteY16" fmla="*/ 845460 h 1924626"/>
                <a:gd name="connsiteX0" fmla="*/ 448519 w 4382758"/>
                <a:gd name="connsiteY0" fmla="*/ 845460 h 1924626"/>
                <a:gd name="connsiteX1" fmla="*/ 474179 w 4382758"/>
                <a:gd name="connsiteY1" fmla="*/ 50807 h 1924626"/>
                <a:gd name="connsiteX2" fmla="*/ 1346539 w 4382758"/>
                <a:gd name="connsiteY2" fmla="*/ 103359 h 1924626"/>
                <a:gd name="connsiteX3" fmla="*/ 2071752 w 4382758"/>
                <a:gd name="connsiteY3" fmla="*/ 292545 h 1924626"/>
                <a:gd name="connsiteX4" fmla="*/ 2986152 w 4382758"/>
                <a:gd name="connsiteY4" fmla="*/ 702448 h 1924626"/>
                <a:gd name="connsiteX5" fmla="*/ 4194842 w 4382758"/>
                <a:gd name="connsiteY5" fmla="*/ 996738 h 1924626"/>
                <a:gd name="connsiteX6" fmla="*/ 4352497 w 4382758"/>
                <a:gd name="connsiteY6" fmla="*/ 986228 h 1924626"/>
                <a:gd name="connsiteX7" fmla="*/ 4236883 w 4382758"/>
                <a:gd name="connsiteY7" fmla="*/ 1564297 h 1924626"/>
                <a:gd name="connsiteX8" fmla="*/ 2986152 w 4382758"/>
                <a:gd name="connsiteY8" fmla="*/ 1858586 h 1924626"/>
                <a:gd name="connsiteX9" fmla="*/ 1924607 w 4382758"/>
                <a:gd name="connsiteY9" fmla="*/ 1911138 h 1924626"/>
                <a:gd name="connsiteX10" fmla="*/ 642345 w 4382758"/>
                <a:gd name="connsiteY10" fmla="*/ 1669400 h 1924626"/>
                <a:gd name="connsiteX11" fmla="*/ 11724 w 4382758"/>
                <a:gd name="connsiteY11" fmla="*/ 1364600 h 1924626"/>
                <a:gd name="connsiteX12" fmla="*/ 256872 w 4382758"/>
                <a:gd name="connsiteY12" fmla="*/ 1465618 h 1924626"/>
                <a:gd name="connsiteX13" fmla="*/ 468963 w 4382758"/>
                <a:gd name="connsiteY13" fmla="*/ 1241712 h 1924626"/>
                <a:gd name="connsiteX14" fmla="*/ 736870 w 4382758"/>
                <a:gd name="connsiteY14" fmla="*/ 1084979 h 1924626"/>
                <a:gd name="connsiteX15" fmla="*/ 792683 w 4382758"/>
                <a:gd name="connsiteY15" fmla="*/ 849877 h 1924626"/>
                <a:gd name="connsiteX16" fmla="*/ 448519 w 4382758"/>
                <a:gd name="connsiteY16" fmla="*/ 845460 h 1924626"/>
                <a:gd name="connsiteX0" fmla="*/ 448519 w 4382758"/>
                <a:gd name="connsiteY0" fmla="*/ 845460 h 1924626"/>
                <a:gd name="connsiteX1" fmla="*/ 474179 w 4382758"/>
                <a:gd name="connsiteY1" fmla="*/ 50807 h 1924626"/>
                <a:gd name="connsiteX2" fmla="*/ 1346539 w 4382758"/>
                <a:gd name="connsiteY2" fmla="*/ 103359 h 1924626"/>
                <a:gd name="connsiteX3" fmla="*/ 2071752 w 4382758"/>
                <a:gd name="connsiteY3" fmla="*/ 292545 h 1924626"/>
                <a:gd name="connsiteX4" fmla="*/ 2986152 w 4382758"/>
                <a:gd name="connsiteY4" fmla="*/ 702448 h 1924626"/>
                <a:gd name="connsiteX5" fmla="*/ 4194842 w 4382758"/>
                <a:gd name="connsiteY5" fmla="*/ 996738 h 1924626"/>
                <a:gd name="connsiteX6" fmla="*/ 4352497 w 4382758"/>
                <a:gd name="connsiteY6" fmla="*/ 986228 h 1924626"/>
                <a:gd name="connsiteX7" fmla="*/ 4236883 w 4382758"/>
                <a:gd name="connsiteY7" fmla="*/ 1564297 h 1924626"/>
                <a:gd name="connsiteX8" fmla="*/ 2986152 w 4382758"/>
                <a:gd name="connsiteY8" fmla="*/ 1858586 h 1924626"/>
                <a:gd name="connsiteX9" fmla="*/ 1924607 w 4382758"/>
                <a:gd name="connsiteY9" fmla="*/ 1911138 h 1924626"/>
                <a:gd name="connsiteX10" fmla="*/ 642345 w 4382758"/>
                <a:gd name="connsiteY10" fmla="*/ 1669400 h 1924626"/>
                <a:gd name="connsiteX11" fmla="*/ 11724 w 4382758"/>
                <a:gd name="connsiteY11" fmla="*/ 1364600 h 1924626"/>
                <a:gd name="connsiteX12" fmla="*/ 256872 w 4382758"/>
                <a:gd name="connsiteY12" fmla="*/ 1465618 h 1924626"/>
                <a:gd name="connsiteX13" fmla="*/ 468963 w 4382758"/>
                <a:gd name="connsiteY13" fmla="*/ 1241712 h 1924626"/>
                <a:gd name="connsiteX14" fmla="*/ 736870 w 4382758"/>
                <a:gd name="connsiteY14" fmla="*/ 1084979 h 1924626"/>
                <a:gd name="connsiteX15" fmla="*/ 837333 w 4382758"/>
                <a:gd name="connsiteY15" fmla="*/ 950634 h 1924626"/>
                <a:gd name="connsiteX16" fmla="*/ 448519 w 4382758"/>
                <a:gd name="connsiteY16" fmla="*/ 845460 h 1924626"/>
                <a:gd name="connsiteX0" fmla="*/ 359218 w 4382758"/>
                <a:gd name="connsiteY0" fmla="*/ 797391 h 1921338"/>
                <a:gd name="connsiteX1" fmla="*/ 474179 w 4382758"/>
                <a:gd name="connsiteY1" fmla="*/ 47519 h 1921338"/>
                <a:gd name="connsiteX2" fmla="*/ 1346539 w 4382758"/>
                <a:gd name="connsiteY2" fmla="*/ 100071 h 1921338"/>
                <a:gd name="connsiteX3" fmla="*/ 2071752 w 4382758"/>
                <a:gd name="connsiteY3" fmla="*/ 289257 h 1921338"/>
                <a:gd name="connsiteX4" fmla="*/ 2986152 w 4382758"/>
                <a:gd name="connsiteY4" fmla="*/ 699160 h 1921338"/>
                <a:gd name="connsiteX5" fmla="*/ 4194842 w 4382758"/>
                <a:gd name="connsiteY5" fmla="*/ 993450 h 1921338"/>
                <a:gd name="connsiteX6" fmla="*/ 4352497 w 4382758"/>
                <a:gd name="connsiteY6" fmla="*/ 982940 h 1921338"/>
                <a:gd name="connsiteX7" fmla="*/ 4236883 w 4382758"/>
                <a:gd name="connsiteY7" fmla="*/ 1561009 h 1921338"/>
                <a:gd name="connsiteX8" fmla="*/ 2986152 w 4382758"/>
                <a:gd name="connsiteY8" fmla="*/ 1855298 h 1921338"/>
                <a:gd name="connsiteX9" fmla="*/ 1924607 w 4382758"/>
                <a:gd name="connsiteY9" fmla="*/ 1907850 h 1921338"/>
                <a:gd name="connsiteX10" fmla="*/ 642345 w 4382758"/>
                <a:gd name="connsiteY10" fmla="*/ 1666112 h 1921338"/>
                <a:gd name="connsiteX11" fmla="*/ 11724 w 4382758"/>
                <a:gd name="connsiteY11" fmla="*/ 1361312 h 1921338"/>
                <a:gd name="connsiteX12" fmla="*/ 256872 w 4382758"/>
                <a:gd name="connsiteY12" fmla="*/ 1462330 h 1921338"/>
                <a:gd name="connsiteX13" fmla="*/ 468963 w 4382758"/>
                <a:gd name="connsiteY13" fmla="*/ 1238424 h 1921338"/>
                <a:gd name="connsiteX14" fmla="*/ 736870 w 4382758"/>
                <a:gd name="connsiteY14" fmla="*/ 1081691 h 1921338"/>
                <a:gd name="connsiteX15" fmla="*/ 837333 w 4382758"/>
                <a:gd name="connsiteY15" fmla="*/ 947346 h 1921338"/>
                <a:gd name="connsiteX16" fmla="*/ 359218 w 4382758"/>
                <a:gd name="connsiteY16" fmla="*/ 797391 h 1921338"/>
                <a:gd name="connsiteX0" fmla="*/ 359218 w 4382758"/>
                <a:gd name="connsiteY0" fmla="*/ 797391 h 1921338"/>
                <a:gd name="connsiteX1" fmla="*/ 474179 w 4382758"/>
                <a:gd name="connsiteY1" fmla="*/ 47519 h 1921338"/>
                <a:gd name="connsiteX2" fmla="*/ 1346539 w 4382758"/>
                <a:gd name="connsiteY2" fmla="*/ 100071 h 1921338"/>
                <a:gd name="connsiteX3" fmla="*/ 2071752 w 4382758"/>
                <a:gd name="connsiteY3" fmla="*/ 289257 h 1921338"/>
                <a:gd name="connsiteX4" fmla="*/ 2986152 w 4382758"/>
                <a:gd name="connsiteY4" fmla="*/ 699160 h 1921338"/>
                <a:gd name="connsiteX5" fmla="*/ 4194842 w 4382758"/>
                <a:gd name="connsiteY5" fmla="*/ 993450 h 1921338"/>
                <a:gd name="connsiteX6" fmla="*/ 4352497 w 4382758"/>
                <a:gd name="connsiteY6" fmla="*/ 982940 h 1921338"/>
                <a:gd name="connsiteX7" fmla="*/ 4236883 w 4382758"/>
                <a:gd name="connsiteY7" fmla="*/ 1561009 h 1921338"/>
                <a:gd name="connsiteX8" fmla="*/ 2986152 w 4382758"/>
                <a:gd name="connsiteY8" fmla="*/ 1855298 h 1921338"/>
                <a:gd name="connsiteX9" fmla="*/ 1924607 w 4382758"/>
                <a:gd name="connsiteY9" fmla="*/ 1907850 h 1921338"/>
                <a:gd name="connsiteX10" fmla="*/ 642345 w 4382758"/>
                <a:gd name="connsiteY10" fmla="*/ 1666112 h 1921338"/>
                <a:gd name="connsiteX11" fmla="*/ 11724 w 4382758"/>
                <a:gd name="connsiteY11" fmla="*/ 1361312 h 1921338"/>
                <a:gd name="connsiteX12" fmla="*/ 256872 w 4382758"/>
                <a:gd name="connsiteY12" fmla="*/ 1462330 h 1921338"/>
                <a:gd name="connsiteX13" fmla="*/ 468963 w 4382758"/>
                <a:gd name="connsiteY13" fmla="*/ 1238424 h 1921338"/>
                <a:gd name="connsiteX14" fmla="*/ 736870 w 4382758"/>
                <a:gd name="connsiteY14" fmla="*/ 1081691 h 1921338"/>
                <a:gd name="connsiteX15" fmla="*/ 837333 w 4382758"/>
                <a:gd name="connsiteY15" fmla="*/ 947346 h 1921338"/>
                <a:gd name="connsiteX16" fmla="*/ 359218 w 4382758"/>
                <a:gd name="connsiteY16" fmla="*/ 797391 h 1921338"/>
                <a:gd name="connsiteX0" fmla="*/ 359218 w 4382758"/>
                <a:gd name="connsiteY0" fmla="*/ 797391 h 1921338"/>
                <a:gd name="connsiteX1" fmla="*/ 474179 w 4382758"/>
                <a:gd name="connsiteY1" fmla="*/ 47519 h 1921338"/>
                <a:gd name="connsiteX2" fmla="*/ 1346539 w 4382758"/>
                <a:gd name="connsiteY2" fmla="*/ 100071 h 1921338"/>
                <a:gd name="connsiteX3" fmla="*/ 2071752 w 4382758"/>
                <a:gd name="connsiteY3" fmla="*/ 289257 h 1921338"/>
                <a:gd name="connsiteX4" fmla="*/ 2986152 w 4382758"/>
                <a:gd name="connsiteY4" fmla="*/ 699160 h 1921338"/>
                <a:gd name="connsiteX5" fmla="*/ 4194842 w 4382758"/>
                <a:gd name="connsiteY5" fmla="*/ 993450 h 1921338"/>
                <a:gd name="connsiteX6" fmla="*/ 4352497 w 4382758"/>
                <a:gd name="connsiteY6" fmla="*/ 982940 h 1921338"/>
                <a:gd name="connsiteX7" fmla="*/ 4236883 w 4382758"/>
                <a:gd name="connsiteY7" fmla="*/ 1561009 h 1921338"/>
                <a:gd name="connsiteX8" fmla="*/ 2986152 w 4382758"/>
                <a:gd name="connsiteY8" fmla="*/ 1855298 h 1921338"/>
                <a:gd name="connsiteX9" fmla="*/ 1924607 w 4382758"/>
                <a:gd name="connsiteY9" fmla="*/ 1907850 h 1921338"/>
                <a:gd name="connsiteX10" fmla="*/ 642345 w 4382758"/>
                <a:gd name="connsiteY10" fmla="*/ 1666112 h 1921338"/>
                <a:gd name="connsiteX11" fmla="*/ 11724 w 4382758"/>
                <a:gd name="connsiteY11" fmla="*/ 1361312 h 1921338"/>
                <a:gd name="connsiteX12" fmla="*/ 256872 w 4382758"/>
                <a:gd name="connsiteY12" fmla="*/ 1462330 h 1921338"/>
                <a:gd name="connsiteX13" fmla="*/ 468963 w 4382758"/>
                <a:gd name="connsiteY13" fmla="*/ 1238424 h 1921338"/>
                <a:gd name="connsiteX14" fmla="*/ 736870 w 4382758"/>
                <a:gd name="connsiteY14" fmla="*/ 1081691 h 1921338"/>
                <a:gd name="connsiteX15" fmla="*/ 781519 w 4382758"/>
                <a:gd name="connsiteY15" fmla="*/ 969736 h 1921338"/>
                <a:gd name="connsiteX16" fmla="*/ 359218 w 4382758"/>
                <a:gd name="connsiteY16" fmla="*/ 797391 h 1921338"/>
                <a:gd name="connsiteX0" fmla="*/ 359218 w 4382758"/>
                <a:gd name="connsiteY0" fmla="*/ 797391 h 1921338"/>
                <a:gd name="connsiteX1" fmla="*/ 474179 w 4382758"/>
                <a:gd name="connsiteY1" fmla="*/ 47519 h 1921338"/>
                <a:gd name="connsiteX2" fmla="*/ 1346539 w 4382758"/>
                <a:gd name="connsiteY2" fmla="*/ 100071 h 1921338"/>
                <a:gd name="connsiteX3" fmla="*/ 2071752 w 4382758"/>
                <a:gd name="connsiteY3" fmla="*/ 289257 h 1921338"/>
                <a:gd name="connsiteX4" fmla="*/ 2986152 w 4382758"/>
                <a:gd name="connsiteY4" fmla="*/ 699160 h 1921338"/>
                <a:gd name="connsiteX5" fmla="*/ 4194842 w 4382758"/>
                <a:gd name="connsiteY5" fmla="*/ 993450 h 1921338"/>
                <a:gd name="connsiteX6" fmla="*/ 4352497 w 4382758"/>
                <a:gd name="connsiteY6" fmla="*/ 982940 h 1921338"/>
                <a:gd name="connsiteX7" fmla="*/ 4236883 w 4382758"/>
                <a:gd name="connsiteY7" fmla="*/ 1561009 h 1921338"/>
                <a:gd name="connsiteX8" fmla="*/ 2986152 w 4382758"/>
                <a:gd name="connsiteY8" fmla="*/ 1855298 h 1921338"/>
                <a:gd name="connsiteX9" fmla="*/ 1924607 w 4382758"/>
                <a:gd name="connsiteY9" fmla="*/ 1907850 h 1921338"/>
                <a:gd name="connsiteX10" fmla="*/ 642345 w 4382758"/>
                <a:gd name="connsiteY10" fmla="*/ 1666112 h 1921338"/>
                <a:gd name="connsiteX11" fmla="*/ 11724 w 4382758"/>
                <a:gd name="connsiteY11" fmla="*/ 1361312 h 1921338"/>
                <a:gd name="connsiteX12" fmla="*/ 256872 w 4382758"/>
                <a:gd name="connsiteY12" fmla="*/ 1462330 h 1921338"/>
                <a:gd name="connsiteX13" fmla="*/ 468963 w 4382758"/>
                <a:gd name="connsiteY13" fmla="*/ 1238424 h 1921338"/>
                <a:gd name="connsiteX14" fmla="*/ 736870 w 4382758"/>
                <a:gd name="connsiteY14" fmla="*/ 1081691 h 1921338"/>
                <a:gd name="connsiteX15" fmla="*/ 781519 w 4382758"/>
                <a:gd name="connsiteY15" fmla="*/ 969736 h 1921338"/>
                <a:gd name="connsiteX16" fmla="*/ 359218 w 4382758"/>
                <a:gd name="connsiteY16" fmla="*/ 797391 h 1921338"/>
                <a:gd name="connsiteX0" fmla="*/ 359218 w 4382758"/>
                <a:gd name="connsiteY0" fmla="*/ 797391 h 1921338"/>
                <a:gd name="connsiteX1" fmla="*/ 474179 w 4382758"/>
                <a:gd name="connsiteY1" fmla="*/ 47519 h 1921338"/>
                <a:gd name="connsiteX2" fmla="*/ 1346539 w 4382758"/>
                <a:gd name="connsiteY2" fmla="*/ 100071 h 1921338"/>
                <a:gd name="connsiteX3" fmla="*/ 2071752 w 4382758"/>
                <a:gd name="connsiteY3" fmla="*/ 289257 h 1921338"/>
                <a:gd name="connsiteX4" fmla="*/ 2986152 w 4382758"/>
                <a:gd name="connsiteY4" fmla="*/ 699160 h 1921338"/>
                <a:gd name="connsiteX5" fmla="*/ 4194842 w 4382758"/>
                <a:gd name="connsiteY5" fmla="*/ 993450 h 1921338"/>
                <a:gd name="connsiteX6" fmla="*/ 4352497 w 4382758"/>
                <a:gd name="connsiteY6" fmla="*/ 982940 h 1921338"/>
                <a:gd name="connsiteX7" fmla="*/ 4236883 w 4382758"/>
                <a:gd name="connsiteY7" fmla="*/ 1561009 h 1921338"/>
                <a:gd name="connsiteX8" fmla="*/ 2986152 w 4382758"/>
                <a:gd name="connsiteY8" fmla="*/ 1855298 h 1921338"/>
                <a:gd name="connsiteX9" fmla="*/ 1924607 w 4382758"/>
                <a:gd name="connsiteY9" fmla="*/ 1907850 h 1921338"/>
                <a:gd name="connsiteX10" fmla="*/ 642345 w 4382758"/>
                <a:gd name="connsiteY10" fmla="*/ 1666112 h 1921338"/>
                <a:gd name="connsiteX11" fmla="*/ 11724 w 4382758"/>
                <a:gd name="connsiteY11" fmla="*/ 1361312 h 1921338"/>
                <a:gd name="connsiteX12" fmla="*/ 256872 w 4382758"/>
                <a:gd name="connsiteY12" fmla="*/ 1462330 h 1921338"/>
                <a:gd name="connsiteX13" fmla="*/ 468963 w 4382758"/>
                <a:gd name="connsiteY13" fmla="*/ 1238424 h 1921338"/>
                <a:gd name="connsiteX14" fmla="*/ 636405 w 4382758"/>
                <a:gd name="connsiteY14" fmla="*/ 1092886 h 1921338"/>
                <a:gd name="connsiteX15" fmla="*/ 781519 w 4382758"/>
                <a:gd name="connsiteY15" fmla="*/ 969736 h 1921338"/>
                <a:gd name="connsiteX16" fmla="*/ 359218 w 4382758"/>
                <a:gd name="connsiteY16" fmla="*/ 797391 h 1921338"/>
                <a:gd name="connsiteX0" fmla="*/ 359218 w 4382758"/>
                <a:gd name="connsiteY0" fmla="*/ 797391 h 1921338"/>
                <a:gd name="connsiteX1" fmla="*/ 474179 w 4382758"/>
                <a:gd name="connsiteY1" fmla="*/ 47519 h 1921338"/>
                <a:gd name="connsiteX2" fmla="*/ 1346539 w 4382758"/>
                <a:gd name="connsiteY2" fmla="*/ 100071 h 1921338"/>
                <a:gd name="connsiteX3" fmla="*/ 2071752 w 4382758"/>
                <a:gd name="connsiteY3" fmla="*/ 289257 h 1921338"/>
                <a:gd name="connsiteX4" fmla="*/ 2986152 w 4382758"/>
                <a:gd name="connsiteY4" fmla="*/ 699160 h 1921338"/>
                <a:gd name="connsiteX5" fmla="*/ 4194842 w 4382758"/>
                <a:gd name="connsiteY5" fmla="*/ 993450 h 1921338"/>
                <a:gd name="connsiteX6" fmla="*/ 4352497 w 4382758"/>
                <a:gd name="connsiteY6" fmla="*/ 982940 h 1921338"/>
                <a:gd name="connsiteX7" fmla="*/ 4236883 w 4382758"/>
                <a:gd name="connsiteY7" fmla="*/ 1561009 h 1921338"/>
                <a:gd name="connsiteX8" fmla="*/ 2986152 w 4382758"/>
                <a:gd name="connsiteY8" fmla="*/ 1855298 h 1921338"/>
                <a:gd name="connsiteX9" fmla="*/ 1924607 w 4382758"/>
                <a:gd name="connsiteY9" fmla="*/ 1907850 h 1921338"/>
                <a:gd name="connsiteX10" fmla="*/ 642345 w 4382758"/>
                <a:gd name="connsiteY10" fmla="*/ 1666112 h 1921338"/>
                <a:gd name="connsiteX11" fmla="*/ 11724 w 4382758"/>
                <a:gd name="connsiteY11" fmla="*/ 1361312 h 1921338"/>
                <a:gd name="connsiteX12" fmla="*/ 256872 w 4382758"/>
                <a:gd name="connsiteY12" fmla="*/ 1462330 h 1921338"/>
                <a:gd name="connsiteX13" fmla="*/ 457799 w 4382758"/>
                <a:gd name="connsiteY13" fmla="*/ 1272010 h 1921338"/>
                <a:gd name="connsiteX14" fmla="*/ 636405 w 4382758"/>
                <a:gd name="connsiteY14" fmla="*/ 1092886 h 1921338"/>
                <a:gd name="connsiteX15" fmla="*/ 781519 w 4382758"/>
                <a:gd name="connsiteY15" fmla="*/ 969736 h 1921338"/>
                <a:gd name="connsiteX16" fmla="*/ 359218 w 4382758"/>
                <a:gd name="connsiteY16" fmla="*/ 797391 h 1921338"/>
                <a:gd name="connsiteX0" fmla="*/ 355162 w 4378702"/>
                <a:gd name="connsiteY0" fmla="*/ 797391 h 1921338"/>
                <a:gd name="connsiteX1" fmla="*/ 470123 w 4378702"/>
                <a:gd name="connsiteY1" fmla="*/ 47519 h 1921338"/>
                <a:gd name="connsiteX2" fmla="*/ 1342483 w 4378702"/>
                <a:gd name="connsiteY2" fmla="*/ 100071 h 1921338"/>
                <a:gd name="connsiteX3" fmla="*/ 2067696 w 4378702"/>
                <a:gd name="connsiteY3" fmla="*/ 289257 h 1921338"/>
                <a:gd name="connsiteX4" fmla="*/ 2982096 w 4378702"/>
                <a:gd name="connsiteY4" fmla="*/ 699160 h 1921338"/>
                <a:gd name="connsiteX5" fmla="*/ 4190786 w 4378702"/>
                <a:gd name="connsiteY5" fmla="*/ 993450 h 1921338"/>
                <a:gd name="connsiteX6" fmla="*/ 4348441 w 4378702"/>
                <a:gd name="connsiteY6" fmla="*/ 982940 h 1921338"/>
                <a:gd name="connsiteX7" fmla="*/ 4232827 w 4378702"/>
                <a:gd name="connsiteY7" fmla="*/ 1561009 h 1921338"/>
                <a:gd name="connsiteX8" fmla="*/ 2982096 w 4378702"/>
                <a:gd name="connsiteY8" fmla="*/ 1855298 h 1921338"/>
                <a:gd name="connsiteX9" fmla="*/ 1920551 w 4378702"/>
                <a:gd name="connsiteY9" fmla="*/ 1907850 h 1921338"/>
                <a:gd name="connsiteX10" fmla="*/ 548987 w 4378702"/>
                <a:gd name="connsiteY10" fmla="*/ 1666113 h 1921338"/>
                <a:gd name="connsiteX11" fmla="*/ 7668 w 4378702"/>
                <a:gd name="connsiteY11" fmla="*/ 1361312 h 1921338"/>
                <a:gd name="connsiteX12" fmla="*/ 252816 w 4378702"/>
                <a:gd name="connsiteY12" fmla="*/ 1462330 h 1921338"/>
                <a:gd name="connsiteX13" fmla="*/ 453743 w 4378702"/>
                <a:gd name="connsiteY13" fmla="*/ 1272010 h 1921338"/>
                <a:gd name="connsiteX14" fmla="*/ 632349 w 4378702"/>
                <a:gd name="connsiteY14" fmla="*/ 1092886 h 1921338"/>
                <a:gd name="connsiteX15" fmla="*/ 777463 w 4378702"/>
                <a:gd name="connsiteY15" fmla="*/ 969736 h 1921338"/>
                <a:gd name="connsiteX16" fmla="*/ 355162 w 4378702"/>
                <a:gd name="connsiteY16" fmla="*/ 797391 h 1921338"/>
                <a:gd name="connsiteX0" fmla="*/ 355162 w 4377346"/>
                <a:gd name="connsiteY0" fmla="*/ 797391 h 1954602"/>
                <a:gd name="connsiteX1" fmla="*/ 470123 w 4377346"/>
                <a:gd name="connsiteY1" fmla="*/ 47519 h 1954602"/>
                <a:gd name="connsiteX2" fmla="*/ 1342483 w 4377346"/>
                <a:gd name="connsiteY2" fmla="*/ 100071 h 1954602"/>
                <a:gd name="connsiteX3" fmla="*/ 2067696 w 4377346"/>
                <a:gd name="connsiteY3" fmla="*/ 289257 h 1954602"/>
                <a:gd name="connsiteX4" fmla="*/ 2982096 w 4377346"/>
                <a:gd name="connsiteY4" fmla="*/ 699160 h 1954602"/>
                <a:gd name="connsiteX5" fmla="*/ 4190786 w 4377346"/>
                <a:gd name="connsiteY5" fmla="*/ 993450 h 1954602"/>
                <a:gd name="connsiteX6" fmla="*/ 4348441 w 4377346"/>
                <a:gd name="connsiteY6" fmla="*/ 982940 h 1954602"/>
                <a:gd name="connsiteX7" fmla="*/ 4232827 w 4377346"/>
                <a:gd name="connsiteY7" fmla="*/ 1561009 h 1954602"/>
                <a:gd name="connsiteX8" fmla="*/ 3004422 w 4377346"/>
                <a:gd name="connsiteY8" fmla="*/ 1922470 h 1954602"/>
                <a:gd name="connsiteX9" fmla="*/ 1920551 w 4377346"/>
                <a:gd name="connsiteY9" fmla="*/ 1907850 h 1954602"/>
                <a:gd name="connsiteX10" fmla="*/ 548987 w 4377346"/>
                <a:gd name="connsiteY10" fmla="*/ 1666113 h 1954602"/>
                <a:gd name="connsiteX11" fmla="*/ 7668 w 4377346"/>
                <a:gd name="connsiteY11" fmla="*/ 1361312 h 1954602"/>
                <a:gd name="connsiteX12" fmla="*/ 252816 w 4377346"/>
                <a:gd name="connsiteY12" fmla="*/ 1462330 h 1954602"/>
                <a:gd name="connsiteX13" fmla="*/ 453743 w 4377346"/>
                <a:gd name="connsiteY13" fmla="*/ 1272010 h 1954602"/>
                <a:gd name="connsiteX14" fmla="*/ 632349 w 4377346"/>
                <a:gd name="connsiteY14" fmla="*/ 1092886 h 1954602"/>
                <a:gd name="connsiteX15" fmla="*/ 777463 w 4377346"/>
                <a:gd name="connsiteY15" fmla="*/ 969736 h 1954602"/>
                <a:gd name="connsiteX16" fmla="*/ 355162 w 4377346"/>
                <a:gd name="connsiteY16" fmla="*/ 797391 h 1954602"/>
                <a:gd name="connsiteX0" fmla="*/ 355162 w 4379515"/>
                <a:gd name="connsiteY0" fmla="*/ 797391 h 1954602"/>
                <a:gd name="connsiteX1" fmla="*/ 470123 w 4379515"/>
                <a:gd name="connsiteY1" fmla="*/ 47519 h 1954602"/>
                <a:gd name="connsiteX2" fmla="*/ 1342483 w 4379515"/>
                <a:gd name="connsiteY2" fmla="*/ 100071 h 1954602"/>
                <a:gd name="connsiteX3" fmla="*/ 2067696 w 4379515"/>
                <a:gd name="connsiteY3" fmla="*/ 289257 h 1954602"/>
                <a:gd name="connsiteX4" fmla="*/ 2982096 w 4379515"/>
                <a:gd name="connsiteY4" fmla="*/ 699160 h 1954602"/>
                <a:gd name="connsiteX5" fmla="*/ 4157298 w 4379515"/>
                <a:gd name="connsiteY5" fmla="*/ 1038232 h 1954602"/>
                <a:gd name="connsiteX6" fmla="*/ 4348441 w 4379515"/>
                <a:gd name="connsiteY6" fmla="*/ 982940 h 1954602"/>
                <a:gd name="connsiteX7" fmla="*/ 4232827 w 4379515"/>
                <a:gd name="connsiteY7" fmla="*/ 1561009 h 1954602"/>
                <a:gd name="connsiteX8" fmla="*/ 3004422 w 4379515"/>
                <a:gd name="connsiteY8" fmla="*/ 1922470 h 1954602"/>
                <a:gd name="connsiteX9" fmla="*/ 1920551 w 4379515"/>
                <a:gd name="connsiteY9" fmla="*/ 1907850 h 1954602"/>
                <a:gd name="connsiteX10" fmla="*/ 548987 w 4379515"/>
                <a:gd name="connsiteY10" fmla="*/ 1666113 h 1954602"/>
                <a:gd name="connsiteX11" fmla="*/ 7668 w 4379515"/>
                <a:gd name="connsiteY11" fmla="*/ 1361312 h 1954602"/>
                <a:gd name="connsiteX12" fmla="*/ 252816 w 4379515"/>
                <a:gd name="connsiteY12" fmla="*/ 1462330 h 1954602"/>
                <a:gd name="connsiteX13" fmla="*/ 453743 w 4379515"/>
                <a:gd name="connsiteY13" fmla="*/ 1272010 h 1954602"/>
                <a:gd name="connsiteX14" fmla="*/ 632349 w 4379515"/>
                <a:gd name="connsiteY14" fmla="*/ 1092886 h 1954602"/>
                <a:gd name="connsiteX15" fmla="*/ 777463 w 4379515"/>
                <a:gd name="connsiteY15" fmla="*/ 969736 h 1954602"/>
                <a:gd name="connsiteX16" fmla="*/ 355162 w 4379515"/>
                <a:gd name="connsiteY16" fmla="*/ 797391 h 1954602"/>
                <a:gd name="connsiteX0" fmla="*/ 355162 w 4379515"/>
                <a:gd name="connsiteY0" fmla="*/ 797391 h 1954602"/>
                <a:gd name="connsiteX1" fmla="*/ 470123 w 4379515"/>
                <a:gd name="connsiteY1" fmla="*/ 47519 h 1954602"/>
                <a:gd name="connsiteX2" fmla="*/ 1342483 w 4379515"/>
                <a:gd name="connsiteY2" fmla="*/ 100071 h 1954602"/>
                <a:gd name="connsiteX3" fmla="*/ 2067696 w 4379515"/>
                <a:gd name="connsiteY3" fmla="*/ 289257 h 1954602"/>
                <a:gd name="connsiteX4" fmla="*/ 2892793 w 4379515"/>
                <a:gd name="connsiteY4" fmla="*/ 631988 h 1954602"/>
                <a:gd name="connsiteX5" fmla="*/ 4157298 w 4379515"/>
                <a:gd name="connsiteY5" fmla="*/ 1038232 h 1954602"/>
                <a:gd name="connsiteX6" fmla="*/ 4348441 w 4379515"/>
                <a:gd name="connsiteY6" fmla="*/ 982940 h 1954602"/>
                <a:gd name="connsiteX7" fmla="*/ 4232827 w 4379515"/>
                <a:gd name="connsiteY7" fmla="*/ 1561009 h 1954602"/>
                <a:gd name="connsiteX8" fmla="*/ 3004422 w 4379515"/>
                <a:gd name="connsiteY8" fmla="*/ 1922470 h 1954602"/>
                <a:gd name="connsiteX9" fmla="*/ 1920551 w 4379515"/>
                <a:gd name="connsiteY9" fmla="*/ 1907850 h 1954602"/>
                <a:gd name="connsiteX10" fmla="*/ 548987 w 4379515"/>
                <a:gd name="connsiteY10" fmla="*/ 1666113 h 1954602"/>
                <a:gd name="connsiteX11" fmla="*/ 7668 w 4379515"/>
                <a:gd name="connsiteY11" fmla="*/ 1361312 h 1954602"/>
                <a:gd name="connsiteX12" fmla="*/ 252816 w 4379515"/>
                <a:gd name="connsiteY12" fmla="*/ 1462330 h 1954602"/>
                <a:gd name="connsiteX13" fmla="*/ 453743 w 4379515"/>
                <a:gd name="connsiteY13" fmla="*/ 1272010 h 1954602"/>
                <a:gd name="connsiteX14" fmla="*/ 632349 w 4379515"/>
                <a:gd name="connsiteY14" fmla="*/ 1092886 h 1954602"/>
                <a:gd name="connsiteX15" fmla="*/ 777463 w 4379515"/>
                <a:gd name="connsiteY15" fmla="*/ 969736 h 1954602"/>
                <a:gd name="connsiteX16" fmla="*/ 355162 w 4379515"/>
                <a:gd name="connsiteY16" fmla="*/ 797391 h 19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79515" h="1954602">
                  <a:moveTo>
                    <a:pt x="355162" y="797391"/>
                  </a:moveTo>
                  <a:cubicBezTo>
                    <a:pt x="348589" y="800423"/>
                    <a:pt x="305570" y="163739"/>
                    <a:pt x="470123" y="47519"/>
                  </a:cubicBezTo>
                  <a:cubicBezTo>
                    <a:pt x="634676" y="-68701"/>
                    <a:pt x="1076221" y="59781"/>
                    <a:pt x="1342483" y="100071"/>
                  </a:cubicBezTo>
                  <a:cubicBezTo>
                    <a:pt x="1608745" y="140361"/>
                    <a:pt x="1809311" y="200604"/>
                    <a:pt x="2067696" y="289257"/>
                  </a:cubicBezTo>
                  <a:cubicBezTo>
                    <a:pt x="2326081" y="377910"/>
                    <a:pt x="2544526" y="507159"/>
                    <a:pt x="2892793" y="631988"/>
                  </a:cubicBezTo>
                  <a:cubicBezTo>
                    <a:pt x="3241060" y="756817"/>
                    <a:pt x="3914690" y="979740"/>
                    <a:pt x="4157298" y="1038232"/>
                  </a:cubicBezTo>
                  <a:cubicBezTo>
                    <a:pt x="4399906" y="1096724"/>
                    <a:pt x="4335853" y="895811"/>
                    <a:pt x="4348441" y="982940"/>
                  </a:cubicBezTo>
                  <a:cubicBezTo>
                    <a:pt x="4361029" y="1070069"/>
                    <a:pt x="4456830" y="1404421"/>
                    <a:pt x="4232827" y="1561009"/>
                  </a:cubicBezTo>
                  <a:cubicBezTo>
                    <a:pt x="4008824" y="1717597"/>
                    <a:pt x="3389801" y="1864663"/>
                    <a:pt x="3004422" y="1922470"/>
                  </a:cubicBezTo>
                  <a:cubicBezTo>
                    <a:pt x="2619043" y="1980277"/>
                    <a:pt x="2329790" y="1950576"/>
                    <a:pt x="1920551" y="1907850"/>
                  </a:cubicBezTo>
                  <a:cubicBezTo>
                    <a:pt x="1511312" y="1865124"/>
                    <a:pt x="867801" y="1757203"/>
                    <a:pt x="548987" y="1666113"/>
                  </a:cubicBezTo>
                  <a:cubicBezTo>
                    <a:pt x="230173" y="1575023"/>
                    <a:pt x="57030" y="1395276"/>
                    <a:pt x="7668" y="1361312"/>
                  </a:cubicBezTo>
                  <a:cubicBezTo>
                    <a:pt x="-41694" y="1327348"/>
                    <a:pt x="159865" y="1516397"/>
                    <a:pt x="252816" y="1462330"/>
                  </a:cubicBezTo>
                  <a:cubicBezTo>
                    <a:pt x="345767" y="1408263"/>
                    <a:pt x="392348" y="1337316"/>
                    <a:pt x="453743" y="1272010"/>
                  </a:cubicBezTo>
                  <a:cubicBezTo>
                    <a:pt x="515138" y="1206704"/>
                    <a:pt x="578396" y="1158192"/>
                    <a:pt x="632349" y="1092886"/>
                  </a:cubicBezTo>
                  <a:cubicBezTo>
                    <a:pt x="686302" y="1027580"/>
                    <a:pt x="806917" y="1007790"/>
                    <a:pt x="777463" y="969736"/>
                  </a:cubicBezTo>
                  <a:cubicBezTo>
                    <a:pt x="805683" y="901828"/>
                    <a:pt x="361735" y="794359"/>
                    <a:pt x="355162" y="797391"/>
                  </a:cubicBezTo>
                  <a:close/>
                </a:path>
              </a:pathLst>
            </a:custGeom>
            <a:solidFill>
              <a:srgbClr val="F5EFD5"/>
            </a:solidFill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2E2B4E38-41C1-3A43-A9E7-55EC2568C79A}"/>
                </a:ext>
              </a:extLst>
            </p:cNvPr>
            <p:cNvSpPr/>
            <p:nvPr/>
          </p:nvSpPr>
          <p:spPr>
            <a:xfrm>
              <a:off x="12019530" y="4747330"/>
              <a:ext cx="4121152" cy="799999"/>
            </a:xfrm>
            <a:custGeom>
              <a:avLst/>
              <a:gdLst>
                <a:gd name="connsiteX0" fmla="*/ 137388 w 4121152"/>
                <a:gd name="connsiteY0" fmla="*/ 2549 h 799999"/>
                <a:gd name="connsiteX1" fmla="*/ 1183763 w 4121152"/>
                <a:gd name="connsiteY1" fmla="*/ 257072 h 799999"/>
                <a:gd name="connsiteX2" fmla="*/ 2041602 w 4121152"/>
                <a:gd name="connsiteY2" fmla="*/ 549303 h 799999"/>
                <a:gd name="connsiteX3" fmla="*/ 3135111 w 4121152"/>
                <a:gd name="connsiteY3" fmla="*/ 652998 h 799999"/>
                <a:gd name="connsiteX4" fmla="*/ 4002377 w 4121152"/>
                <a:gd name="connsiteY4" fmla="*/ 709559 h 799999"/>
                <a:gd name="connsiteX5" fmla="*/ 4021231 w 4121152"/>
                <a:gd name="connsiteY5" fmla="*/ 794400 h 799999"/>
                <a:gd name="connsiteX6" fmla="*/ 3144538 w 4121152"/>
                <a:gd name="connsiteY6" fmla="*/ 784973 h 799999"/>
                <a:gd name="connsiteX7" fmla="*/ 2117017 w 4121152"/>
                <a:gd name="connsiteY7" fmla="*/ 728412 h 799999"/>
                <a:gd name="connsiteX8" fmla="*/ 1174336 w 4121152"/>
                <a:gd name="connsiteY8" fmla="*/ 426755 h 799999"/>
                <a:gd name="connsiteX9" fmla="*/ 127961 w 4121152"/>
                <a:gd name="connsiteY9" fmla="*/ 143951 h 799999"/>
                <a:gd name="connsiteX10" fmla="*/ 137388 w 4121152"/>
                <a:gd name="connsiteY10" fmla="*/ 2549 h 79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21152" h="799999">
                  <a:moveTo>
                    <a:pt x="137388" y="2549"/>
                  </a:moveTo>
                  <a:cubicBezTo>
                    <a:pt x="313355" y="21402"/>
                    <a:pt x="866394" y="165946"/>
                    <a:pt x="1183763" y="257072"/>
                  </a:cubicBezTo>
                  <a:cubicBezTo>
                    <a:pt x="1501132" y="348198"/>
                    <a:pt x="1716377" y="483315"/>
                    <a:pt x="2041602" y="549303"/>
                  </a:cubicBezTo>
                  <a:cubicBezTo>
                    <a:pt x="2366827" y="615291"/>
                    <a:pt x="2808315" y="626289"/>
                    <a:pt x="3135111" y="652998"/>
                  </a:cubicBezTo>
                  <a:cubicBezTo>
                    <a:pt x="3461907" y="679707"/>
                    <a:pt x="3854690" y="685992"/>
                    <a:pt x="4002377" y="709559"/>
                  </a:cubicBezTo>
                  <a:cubicBezTo>
                    <a:pt x="4150064" y="733126"/>
                    <a:pt x="4164204" y="781831"/>
                    <a:pt x="4021231" y="794400"/>
                  </a:cubicBezTo>
                  <a:cubicBezTo>
                    <a:pt x="3878258" y="806969"/>
                    <a:pt x="3461907" y="795971"/>
                    <a:pt x="3144538" y="784973"/>
                  </a:cubicBezTo>
                  <a:cubicBezTo>
                    <a:pt x="2827169" y="773975"/>
                    <a:pt x="2445384" y="788115"/>
                    <a:pt x="2117017" y="728412"/>
                  </a:cubicBezTo>
                  <a:cubicBezTo>
                    <a:pt x="1788650" y="668709"/>
                    <a:pt x="1505845" y="524165"/>
                    <a:pt x="1174336" y="426755"/>
                  </a:cubicBezTo>
                  <a:cubicBezTo>
                    <a:pt x="842827" y="329345"/>
                    <a:pt x="305499" y="214652"/>
                    <a:pt x="127961" y="143951"/>
                  </a:cubicBezTo>
                  <a:cubicBezTo>
                    <a:pt x="-49577" y="73250"/>
                    <a:pt x="-38579" y="-16304"/>
                    <a:pt x="137388" y="2549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D367D2A6-62B9-4045-8BF8-176E7B3B8FF6}"/>
                </a:ext>
              </a:extLst>
            </p:cNvPr>
            <p:cNvSpPr/>
            <p:nvPr/>
          </p:nvSpPr>
          <p:spPr>
            <a:xfrm rot="1032190" flipH="1" flipV="1">
              <a:off x="12993453" y="5178175"/>
              <a:ext cx="551742" cy="652569"/>
            </a:xfrm>
            <a:custGeom>
              <a:avLst/>
              <a:gdLst>
                <a:gd name="connsiteX0" fmla="*/ 0 w 285647"/>
                <a:gd name="connsiteY0" fmla="*/ 563593 h 563593"/>
                <a:gd name="connsiteX1" fmla="*/ 258792 w 285647"/>
                <a:gd name="connsiteY1" fmla="*/ 465827 h 563593"/>
                <a:gd name="connsiteX2" fmla="*/ 264543 w 285647"/>
                <a:gd name="connsiteY2" fmla="*/ 0 h 563593"/>
                <a:gd name="connsiteX0" fmla="*/ 0 w 404579"/>
                <a:gd name="connsiteY0" fmla="*/ 563593 h 563593"/>
                <a:gd name="connsiteX1" fmla="*/ 396814 w 404579"/>
                <a:gd name="connsiteY1" fmla="*/ 339306 h 563593"/>
                <a:gd name="connsiteX2" fmla="*/ 264543 w 404579"/>
                <a:gd name="connsiteY2" fmla="*/ 0 h 563593"/>
                <a:gd name="connsiteX0" fmla="*/ 0 w 419660"/>
                <a:gd name="connsiteY0" fmla="*/ 563593 h 563593"/>
                <a:gd name="connsiteX1" fmla="*/ 396814 w 419660"/>
                <a:gd name="connsiteY1" fmla="*/ 339306 h 563593"/>
                <a:gd name="connsiteX2" fmla="*/ 264543 w 419660"/>
                <a:gd name="connsiteY2" fmla="*/ 0 h 56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9660" h="563593">
                  <a:moveTo>
                    <a:pt x="0" y="563593"/>
                  </a:moveTo>
                  <a:cubicBezTo>
                    <a:pt x="107351" y="561676"/>
                    <a:pt x="352724" y="433238"/>
                    <a:pt x="396814" y="339306"/>
                  </a:cubicBezTo>
                  <a:cubicBezTo>
                    <a:pt x="440904" y="245374"/>
                    <a:pt x="433236" y="82430"/>
                    <a:pt x="264543" y="0"/>
                  </a:cubicBezTo>
                </a:path>
              </a:pathLst>
            </a:custGeom>
            <a:noFill/>
            <a:ln w="158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 Same Side Corner Rectangle 74">
              <a:extLst>
                <a:ext uri="{FF2B5EF4-FFF2-40B4-BE49-F238E27FC236}">
                  <a16:creationId xmlns:a16="http://schemas.microsoft.com/office/drawing/2014/main" id="{4046B3C5-A71E-F942-87A7-AE32D46F94A2}"/>
                </a:ext>
              </a:extLst>
            </p:cNvPr>
            <p:cNvSpPr/>
            <p:nvPr/>
          </p:nvSpPr>
          <p:spPr>
            <a:xfrm rot="6177325">
              <a:off x="13689402" y="5177589"/>
              <a:ext cx="48590" cy="2160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7318DAF2-02B7-BC47-89D7-26A6E9528F31}"/>
                </a:ext>
              </a:extLst>
            </p:cNvPr>
            <p:cNvSpPr/>
            <p:nvPr/>
          </p:nvSpPr>
          <p:spPr>
            <a:xfrm rot="1032190" flipH="1" flipV="1">
              <a:off x="12923549" y="4889098"/>
              <a:ext cx="958063" cy="973132"/>
            </a:xfrm>
            <a:custGeom>
              <a:avLst/>
              <a:gdLst>
                <a:gd name="connsiteX0" fmla="*/ 0 w 285647"/>
                <a:gd name="connsiteY0" fmla="*/ 563593 h 563593"/>
                <a:gd name="connsiteX1" fmla="*/ 258792 w 285647"/>
                <a:gd name="connsiteY1" fmla="*/ 465827 h 563593"/>
                <a:gd name="connsiteX2" fmla="*/ 264543 w 285647"/>
                <a:gd name="connsiteY2" fmla="*/ 0 h 563593"/>
                <a:gd name="connsiteX0" fmla="*/ 0 w 404579"/>
                <a:gd name="connsiteY0" fmla="*/ 563593 h 563593"/>
                <a:gd name="connsiteX1" fmla="*/ 396814 w 404579"/>
                <a:gd name="connsiteY1" fmla="*/ 339306 h 563593"/>
                <a:gd name="connsiteX2" fmla="*/ 264543 w 404579"/>
                <a:gd name="connsiteY2" fmla="*/ 0 h 563593"/>
                <a:gd name="connsiteX0" fmla="*/ 0 w 419660"/>
                <a:gd name="connsiteY0" fmla="*/ 563593 h 563593"/>
                <a:gd name="connsiteX1" fmla="*/ 396814 w 419660"/>
                <a:gd name="connsiteY1" fmla="*/ 339306 h 563593"/>
                <a:gd name="connsiteX2" fmla="*/ 264543 w 419660"/>
                <a:gd name="connsiteY2" fmla="*/ 0 h 56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9660" h="563593">
                  <a:moveTo>
                    <a:pt x="0" y="563593"/>
                  </a:moveTo>
                  <a:cubicBezTo>
                    <a:pt x="107351" y="561676"/>
                    <a:pt x="352724" y="433238"/>
                    <a:pt x="396814" y="339306"/>
                  </a:cubicBezTo>
                  <a:cubicBezTo>
                    <a:pt x="440904" y="245374"/>
                    <a:pt x="433236" y="82430"/>
                    <a:pt x="264543" y="0"/>
                  </a:cubicBezTo>
                </a:path>
              </a:pathLst>
            </a:custGeom>
            <a:noFill/>
            <a:ln w="158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Can 65">
              <a:extLst>
                <a:ext uri="{FF2B5EF4-FFF2-40B4-BE49-F238E27FC236}">
                  <a16:creationId xmlns:a16="http://schemas.microsoft.com/office/drawing/2014/main" id="{7F0BC41A-BBCC-5446-8D44-CDEE19918F10}"/>
                </a:ext>
              </a:extLst>
            </p:cNvPr>
            <p:cNvSpPr/>
            <p:nvPr/>
          </p:nvSpPr>
          <p:spPr>
            <a:xfrm rot="6278054">
              <a:off x="13247663" y="5572866"/>
              <a:ext cx="162910" cy="578069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ound Same Side Corner Rectangle 70">
              <a:extLst>
                <a:ext uri="{FF2B5EF4-FFF2-40B4-BE49-F238E27FC236}">
                  <a16:creationId xmlns:a16="http://schemas.microsoft.com/office/drawing/2014/main" id="{645C3CAA-FB45-AD42-B142-1FB1A3331AEF}"/>
                </a:ext>
              </a:extLst>
            </p:cNvPr>
            <p:cNvSpPr/>
            <p:nvPr/>
          </p:nvSpPr>
          <p:spPr>
            <a:xfrm rot="5631716">
              <a:off x="13954737" y="4938065"/>
              <a:ext cx="48590" cy="2160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5E857DA7-B867-1A44-BA40-B4CD38897329}"/>
              </a:ext>
            </a:extLst>
          </p:cNvPr>
          <p:cNvSpPr txBox="1"/>
          <p:nvPr/>
        </p:nvSpPr>
        <p:spPr>
          <a:xfrm>
            <a:off x="12397728" y="7321465"/>
            <a:ext cx="2677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White muscle</a:t>
            </a: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FE67F6FC-1D6F-3641-97DE-9C57E60517E7}"/>
              </a:ext>
            </a:extLst>
          </p:cNvPr>
          <p:cNvGrpSpPr/>
          <p:nvPr/>
        </p:nvGrpSpPr>
        <p:grpSpPr>
          <a:xfrm>
            <a:off x="15014090" y="7100278"/>
            <a:ext cx="1091055" cy="888175"/>
            <a:chOff x="14471688" y="5505278"/>
            <a:chExt cx="1091055" cy="888175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8C4294A-5AFB-6748-849B-0F5A007435F5}"/>
                </a:ext>
              </a:extLst>
            </p:cNvPr>
            <p:cNvSpPr/>
            <p:nvPr/>
          </p:nvSpPr>
          <p:spPr>
            <a:xfrm>
              <a:off x="14471688" y="5505278"/>
              <a:ext cx="1091055" cy="8881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7B5D6841-1C27-114B-949A-57F507192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</a:blip>
            <a:srcRect l="67617"/>
            <a:stretch/>
          </p:blipFill>
          <p:spPr>
            <a:xfrm>
              <a:off x="14599639" y="5693513"/>
              <a:ext cx="804209" cy="448073"/>
            </a:xfrm>
            <a:prstGeom prst="rect">
              <a:avLst/>
            </a:prstGeom>
          </p:spPr>
        </p:pic>
      </p:grpSp>
      <p:sp>
        <p:nvSpPr>
          <p:cNvPr id="150" name="Diamond 149">
            <a:extLst>
              <a:ext uri="{FF2B5EF4-FFF2-40B4-BE49-F238E27FC236}">
                <a16:creationId xmlns:a16="http://schemas.microsoft.com/office/drawing/2014/main" id="{D66D4549-49CD-8D4E-B87E-FF3ACD56A245}"/>
              </a:ext>
            </a:extLst>
          </p:cNvPr>
          <p:cNvSpPr/>
          <p:nvPr/>
        </p:nvSpPr>
        <p:spPr>
          <a:xfrm>
            <a:off x="4009536" y="12765056"/>
            <a:ext cx="345697" cy="319961"/>
          </a:xfrm>
          <a:prstGeom prst="diamond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015149-9C13-8243-A0D8-DA822B043A8D}"/>
              </a:ext>
            </a:extLst>
          </p:cNvPr>
          <p:cNvGrpSpPr/>
          <p:nvPr/>
        </p:nvGrpSpPr>
        <p:grpSpPr>
          <a:xfrm>
            <a:off x="5241447" y="12756895"/>
            <a:ext cx="10914482" cy="845300"/>
            <a:chOff x="4397242" y="15693589"/>
            <a:chExt cx="10992105" cy="922713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6B6BC37-CC4C-CC42-8FE3-2BC1046637A9}"/>
                </a:ext>
              </a:extLst>
            </p:cNvPr>
            <p:cNvSpPr/>
            <p:nvPr/>
          </p:nvSpPr>
          <p:spPr>
            <a:xfrm>
              <a:off x="4397242" y="15693589"/>
              <a:ext cx="10992105" cy="861683"/>
            </a:xfrm>
            <a:prstGeom prst="roundRect">
              <a:avLst/>
            </a:prstGeom>
            <a:pattFill prst="wdUp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2646F97-510A-5041-A19A-FF924DA99868}"/>
                </a:ext>
              </a:extLst>
            </p:cNvPr>
            <p:cNvSpPr/>
            <p:nvPr/>
          </p:nvSpPr>
          <p:spPr>
            <a:xfrm>
              <a:off x="4397242" y="15693589"/>
              <a:ext cx="7498081" cy="922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D9BCD9-2B0F-B441-88B1-919595D950EB}"/>
                </a:ext>
              </a:extLst>
            </p:cNvPr>
            <p:cNvSpPr txBox="1"/>
            <p:nvPr/>
          </p:nvSpPr>
          <p:spPr>
            <a:xfrm>
              <a:off x="5110567" y="15800475"/>
              <a:ext cx="6178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Helvetica" pitchFamily="2" charset="0"/>
                </a:rPr>
                <a:t>Time to fatigue / endurance</a:t>
              </a:r>
            </a:p>
          </p:txBody>
        </p:sp>
      </p:grpSp>
      <p:sp>
        <p:nvSpPr>
          <p:cNvPr id="170" name="Freeform 169">
            <a:extLst>
              <a:ext uri="{FF2B5EF4-FFF2-40B4-BE49-F238E27FC236}">
                <a16:creationId xmlns:a16="http://schemas.microsoft.com/office/drawing/2014/main" id="{3B1A0E74-47A8-D04B-BDFE-60429F0BF862}"/>
              </a:ext>
            </a:extLst>
          </p:cNvPr>
          <p:cNvSpPr/>
          <p:nvPr/>
        </p:nvSpPr>
        <p:spPr>
          <a:xfrm>
            <a:off x="2676872" y="14421356"/>
            <a:ext cx="2507538" cy="2403178"/>
          </a:xfrm>
          <a:custGeom>
            <a:avLst/>
            <a:gdLst>
              <a:gd name="connsiteX0" fmla="*/ 0 w 14081760"/>
              <a:gd name="connsiteY0" fmla="*/ 0 h 5926516"/>
              <a:gd name="connsiteX1" fmla="*/ 804672 w 14081760"/>
              <a:gd name="connsiteY1" fmla="*/ 3438144 h 5926516"/>
              <a:gd name="connsiteX2" fmla="*/ 252374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52374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5395125"/>
              <a:gd name="connsiteY0" fmla="*/ 0 h 5946028"/>
              <a:gd name="connsiteX1" fmla="*/ 1935157 w 15395125"/>
              <a:gd name="connsiteY1" fmla="*/ 3530808 h 5946028"/>
              <a:gd name="connsiteX2" fmla="*/ 3471349 w 15395125"/>
              <a:gd name="connsiteY2" fmla="*/ 4920696 h 5946028"/>
              <a:gd name="connsiteX3" fmla="*/ 9689269 w 15395125"/>
              <a:gd name="connsiteY3" fmla="*/ 5798520 h 5946028"/>
              <a:gd name="connsiteX4" fmla="*/ 15395125 w 15395125"/>
              <a:gd name="connsiteY4" fmla="*/ 5944824 h 5946028"/>
              <a:gd name="connsiteX5" fmla="*/ 15395125 w 15395125"/>
              <a:gd name="connsiteY5" fmla="*/ 5944824 h 5946028"/>
              <a:gd name="connsiteX0" fmla="*/ 0 w 15395125"/>
              <a:gd name="connsiteY0" fmla="*/ 0 h 5946028"/>
              <a:gd name="connsiteX1" fmla="*/ 1239846 w 15395125"/>
              <a:gd name="connsiteY1" fmla="*/ 1052712 h 5946028"/>
              <a:gd name="connsiteX2" fmla="*/ 3471349 w 15395125"/>
              <a:gd name="connsiteY2" fmla="*/ 4920696 h 5946028"/>
              <a:gd name="connsiteX3" fmla="*/ 9689269 w 15395125"/>
              <a:gd name="connsiteY3" fmla="*/ 5798520 h 5946028"/>
              <a:gd name="connsiteX4" fmla="*/ 15395125 w 15395125"/>
              <a:gd name="connsiteY4" fmla="*/ 5944824 h 5946028"/>
              <a:gd name="connsiteX5" fmla="*/ 15395125 w 15395125"/>
              <a:gd name="connsiteY5" fmla="*/ 5944824 h 5946028"/>
              <a:gd name="connsiteX0" fmla="*/ 0 w 15395125"/>
              <a:gd name="connsiteY0" fmla="*/ 2035 h 5948063"/>
              <a:gd name="connsiteX1" fmla="*/ 1239846 w 15395125"/>
              <a:gd name="connsiteY1" fmla="*/ 1054747 h 5948063"/>
              <a:gd name="connsiteX2" fmla="*/ 3471349 w 15395125"/>
              <a:gd name="connsiteY2" fmla="*/ 4922731 h 5948063"/>
              <a:gd name="connsiteX3" fmla="*/ 9689269 w 15395125"/>
              <a:gd name="connsiteY3" fmla="*/ 5800555 h 5948063"/>
              <a:gd name="connsiteX4" fmla="*/ 15395125 w 15395125"/>
              <a:gd name="connsiteY4" fmla="*/ 5946859 h 5948063"/>
              <a:gd name="connsiteX5" fmla="*/ 15395125 w 15395125"/>
              <a:gd name="connsiteY5" fmla="*/ 5946859 h 5948063"/>
              <a:gd name="connsiteX0" fmla="*/ 0 w 15395125"/>
              <a:gd name="connsiteY0" fmla="*/ 2507 h 5948535"/>
              <a:gd name="connsiteX1" fmla="*/ 1123961 w 15395125"/>
              <a:gd name="connsiteY1" fmla="*/ 996681 h 5948535"/>
              <a:gd name="connsiteX2" fmla="*/ 3471349 w 15395125"/>
              <a:gd name="connsiteY2" fmla="*/ 4923203 h 5948535"/>
              <a:gd name="connsiteX3" fmla="*/ 9689269 w 15395125"/>
              <a:gd name="connsiteY3" fmla="*/ 5801027 h 5948535"/>
              <a:gd name="connsiteX4" fmla="*/ 15395125 w 15395125"/>
              <a:gd name="connsiteY4" fmla="*/ 5947331 h 5948535"/>
              <a:gd name="connsiteX5" fmla="*/ 15395125 w 15395125"/>
              <a:gd name="connsiteY5" fmla="*/ 5947331 h 5948535"/>
              <a:gd name="connsiteX0" fmla="*/ 0 w 15395125"/>
              <a:gd name="connsiteY0" fmla="*/ 1922 h 5967639"/>
              <a:gd name="connsiteX1" fmla="*/ 1123961 w 15395125"/>
              <a:gd name="connsiteY1" fmla="*/ 996096 h 5967639"/>
              <a:gd name="connsiteX2" fmla="*/ 3374777 w 15395125"/>
              <a:gd name="connsiteY2" fmla="*/ 4454317 h 5967639"/>
              <a:gd name="connsiteX3" fmla="*/ 9689269 w 15395125"/>
              <a:gd name="connsiteY3" fmla="*/ 5800442 h 5967639"/>
              <a:gd name="connsiteX4" fmla="*/ 15395125 w 15395125"/>
              <a:gd name="connsiteY4" fmla="*/ 5946746 h 5967639"/>
              <a:gd name="connsiteX5" fmla="*/ 15395125 w 15395125"/>
              <a:gd name="connsiteY5" fmla="*/ 5946746 h 5967639"/>
              <a:gd name="connsiteX0" fmla="*/ 0 w 15395125"/>
              <a:gd name="connsiteY0" fmla="*/ 2184 h 5967902"/>
              <a:gd name="connsiteX1" fmla="*/ 1220531 w 15395125"/>
              <a:gd name="connsiteY1" fmla="*/ 957333 h 5967902"/>
              <a:gd name="connsiteX2" fmla="*/ 3374777 w 15395125"/>
              <a:gd name="connsiteY2" fmla="*/ 4454579 h 5967902"/>
              <a:gd name="connsiteX3" fmla="*/ 9689269 w 15395125"/>
              <a:gd name="connsiteY3" fmla="*/ 5800704 h 5967902"/>
              <a:gd name="connsiteX4" fmla="*/ 15395125 w 15395125"/>
              <a:gd name="connsiteY4" fmla="*/ 5947008 h 5967902"/>
              <a:gd name="connsiteX5" fmla="*/ 15395125 w 15395125"/>
              <a:gd name="connsiteY5" fmla="*/ 5947008 h 5967902"/>
              <a:gd name="connsiteX0" fmla="*/ 0 w 15472383"/>
              <a:gd name="connsiteY0" fmla="*/ 11948 h 5645952"/>
              <a:gd name="connsiteX1" fmla="*/ 1297789 w 15472383"/>
              <a:gd name="connsiteY1" fmla="*/ 635383 h 5645952"/>
              <a:gd name="connsiteX2" fmla="*/ 3452035 w 15472383"/>
              <a:gd name="connsiteY2" fmla="*/ 4132629 h 5645952"/>
              <a:gd name="connsiteX3" fmla="*/ 9766527 w 15472383"/>
              <a:gd name="connsiteY3" fmla="*/ 5478754 h 5645952"/>
              <a:gd name="connsiteX4" fmla="*/ 15472383 w 15472383"/>
              <a:gd name="connsiteY4" fmla="*/ 5625058 h 5645952"/>
              <a:gd name="connsiteX5" fmla="*/ 15472383 w 15472383"/>
              <a:gd name="connsiteY5" fmla="*/ 5625058 h 5645952"/>
              <a:gd name="connsiteX0" fmla="*/ 0 w 15472383"/>
              <a:gd name="connsiteY0" fmla="*/ 4142 h 5638146"/>
              <a:gd name="connsiteX1" fmla="*/ 1915842 w 15472383"/>
              <a:gd name="connsiteY1" fmla="*/ 764165 h 5638146"/>
              <a:gd name="connsiteX2" fmla="*/ 3452035 w 15472383"/>
              <a:gd name="connsiteY2" fmla="*/ 4124823 h 5638146"/>
              <a:gd name="connsiteX3" fmla="*/ 9766527 w 15472383"/>
              <a:gd name="connsiteY3" fmla="*/ 5470948 h 5638146"/>
              <a:gd name="connsiteX4" fmla="*/ 15472383 w 15472383"/>
              <a:gd name="connsiteY4" fmla="*/ 5617252 h 5638146"/>
              <a:gd name="connsiteX5" fmla="*/ 15472383 w 15472383"/>
              <a:gd name="connsiteY5" fmla="*/ 5617252 h 5638146"/>
              <a:gd name="connsiteX0" fmla="*/ 0 w 15472383"/>
              <a:gd name="connsiteY0" fmla="*/ 3065 h 5658316"/>
              <a:gd name="connsiteX1" fmla="*/ 1915842 w 15472383"/>
              <a:gd name="connsiteY1" fmla="*/ 763088 h 5658316"/>
              <a:gd name="connsiteX2" fmla="*/ 3857633 w 15472383"/>
              <a:gd name="connsiteY2" fmla="*/ 3772520 h 5658316"/>
              <a:gd name="connsiteX3" fmla="*/ 9766527 w 15472383"/>
              <a:gd name="connsiteY3" fmla="*/ 5469871 h 5658316"/>
              <a:gd name="connsiteX4" fmla="*/ 15472383 w 15472383"/>
              <a:gd name="connsiteY4" fmla="*/ 5616175 h 5658316"/>
              <a:gd name="connsiteX5" fmla="*/ 15472383 w 15472383"/>
              <a:gd name="connsiteY5" fmla="*/ 5616175 h 5658316"/>
              <a:gd name="connsiteX0" fmla="*/ 0 w 15472383"/>
              <a:gd name="connsiteY0" fmla="*/ 1489 h 5656740"/>
              <a:gd name="connsiteX1" fmla="*/ 1857900 w 15472383"/>
              <a:gd name="connsiteY1" fmla="*/ 976150 h 5656740"/>
              <a:gd name="connsiteX2" fmla="*/ 3857633 w 15472383"/>
              <a:gd name="connsiteY2" fmla="*/ 3770944 h 5656740"/>
              <a:gd name="connsiteX3" fmla="*/ 9766527 w 15472383"/>
              <a:gd name="connsiteY3" fmla="*/ 5468295 h 5656740"/>
              <a:gd name="connsiteX4" fmla="*/ 15472383 w 15472383"/>
              <a:gd name="connsiteY4" fmla="*/ 5614599 h 5656740"/>
              <a:gd name="connsiteX5" fmla="*/ 15472383 w 15472383"/>
              <a:gd name="connsiteY5" fmla="*/ 5614599 h 5656740"/>
              <a:gd name="connsiteX0" fmla="*/ 0 w 15568953"/>
              <a:gd name="connsiteY0" fmla="*/ 101446 h 4976194"/>
              <a:gd name="connsiteX1" fmla="*/ 1954470 w 15568953"/>
              <a:gd name="connsiteY1" fmla="*/ 295604 h 4976194"/>
              <a:gd name="connsiteX2" fmla="*/ 3954203 w 15568953"/>
              <a:gd name="connsiteY2" fmla="*/ 3090398 h 4976194"/>
              <a:gd name="connsiteX3" fmla="*/ 9863097 w 15568953"/>
              <a:gd name="connsiteY3" fmla="*/ 4787749 h 4976194"/>
              <a:gd name="connsiteX4" fmla="*/ 15568953 w 15568953"/>
              <a:gd name="connsiteY4" fmla="*/ 4934053 h 4976194"/>
              <a:gd name="connsiteX5" fmla="*/ 15568953 w 15568953"/>
              <a:gd name="connsiteY5" fmla="*/ 4934053 h 4976194"/>
              <a:gd name="connsiteX0" fmla="*/ 0 w 15568953"/>
              <a:gd name="connsiteY0" fmla="*/ 2477 h 4877225"/>
              <a:gd name="connsiteX1" fmla="*/ 1664757 w 15568953"/>
              <a:gd name="connsiteY1" fmla="*/ 684449 h 4877225"/>
              <a:gd name="connsiteX2" fmla="*/ 3954203 w 15568953"/>
              <a:gd name="connsiteY2" fmla="*/ 2991429 h 4877225"/>
              <a:gd name="connsiteX3" fmla="*/ 9863097 w 15568953"/>
              <a:gd name="connsiteY3" fmla="*/ 4688780 h 4877225"/>
              <a:gd name="connsiteX4" fmla="*/ 15568953 w 15568953"/>
              <a:gd name="connsiteY4" fmla="*/ 4835084 h 4877225"/>
              <a:gd name="connsiteX5" fmla="*/ 15568953 w 15568953"/>
              <a:gd name="connsiteY5" fmla="*/ 4835084 h 4877225"/>
              <a:gd name="connsiteX0" fmla="*/ 0 w 15568953"/>
              <a:gd name="connsiteY0" fmla="*/ 3834 h 4846322"/>
              <a:gd name="connsiteX1" fmla="*/ 1664757 w 15568953"/>
              <a:gd name="connsiteY1" fmla="*/ 685806 h 4846322"/>
              <a:gd name="connsiteX2" fmla="*/ 3799689 w 15568953"/>
              <a:gd name="connsiteY2" fmla="*/ 3558651 h 4846322"/>
              <a:gd name="connsiteX3" fmla="*/ 9863097 w 15568953"/>
              <a:gd name="connsiteY3" fmla="*/ 4690137 h 4846322"/>
              <a:gd name="connsiteX4" fmla="*/ 15568953 w 15568953"/>
              <a:gd name="connsiteY4" fmla="*/ 4836441 h 4846322"/>
              <a:gd name="connsiteX5" fmla="*/ 15568953 w 15568953"/>
              <a:gd name="connsiteY5" fmla="*/ 4836441 h 4846322"/>
              <a:gd name="connsiteX0" fmla="*/ 0 w 15568953"/>
              <a:gd name="connsiteY0" fmla="*/ 1503 h 4843991"/>
              <a:gd name="connsiteX1" fmla="*/ 1529558 w 15568953"/>
              <a:gd name="connsiteY1" fmla="*/ 937138 h 4843991"/>
              <a:gd name="connsiteX2" fmla="*/ 3799689 w 15568953"/>
              <a:gd name="connsiteY2" fmla="*/ 3556320 h 4843991"/>
              <a:gd name="connsiteX3" fmla="*/ 9863097 w 15568953"/>
              <a:gd name="connsiteY3" fmla="*/ 4687806 h 4843991"/>
              <a:gd name="connsiteX4" fmla="*/ 15568953 w 15568953"/>
              <a:gd name="connsiteY4" fmla="*/ 4834110 h 4843991"/>
              <a:gd name="connsiteX5" fmla="*/ 15568953 w 15568953"/>
              <a:gd name="connsiteY5" fmla="*/ 4834110 h 4843991"/>
              <a:gd name="connsiteX0" fmla="*/ 0 w 15511010"/>
              <a:gd name="connsiteY0" fmla="*/ 6364 h 4458601"/>
              <a:gd name="connsiteX1" fmla="*/ 1471615 w 15511010"/>
              <a:gd name="connsiteY1" fmla="*/ 551748 h 4458601"/>
              <a:gd name="connsiteX2" fmla="*/ 3741746 w 15511010"/>
              <a:gd name="connsiteY2" fmla="*/ 3170930 h 4458601"/>
              <a:gd name="connsiteX3" fmla="*/ 9805154 w 15511010"/>
              <a:gd name="connsiteY3" fmla="*/ 4302416 h 4458601"/>
              <a:gd name="connsiteX4" fmla="*/ 15511010 w 15511010"/>
              <a:gd name="connsiteY4" fmla="*/ 4448720 h 4458601"/>
              <a:gd name="connsiteX5" fmla="*/ 15511010 w 15511010"/>
              <a:gd name="connsiteY5" fmla="*/ 4448720 h 4458601"/>
              <a:gd name="connsiteX0" fmla="*/ 0 w 15511010"/>
              <a:gd name="connsiteY0" fmla="*/ 3593 h 4485607"/>
              <a:gd name="connsiteX1" fmla="*/ 1471615 w 15511010"/>
              <a:gd name="connsiteY1" fmla="*/ 548977 h 4485607"/>
              <a:gd name="connsiteX2" fmla="*/ 3471347 w 15511010"/>
              <a:gd name="connsiteY2" fmla="*/ 2641320 h 4485607"/>
              <a:gd name="connsiteX3" fmla="*/ 9805154 w 15511010"/>
              <a:gd name="connsiteY3" fmla="*/ 4299645 h 4485607"/>
              <a:gd name="connsiteX4" fmla="*/ 15511010 w 15511010"/>
              <a:gd name="connsiteY4" fmla="*/ 4445949 h 4485607"/>
              <a:gd name="connsiteX5" fmla="*/ 15511010 w 15511010"/>
              <a:gd name="connsiteY5" fmla="*/ 4445949 h 4485607"/>
              <a:gd name="connsiteX0" fmla="*/ 0 w 15511010"/>
              <a:gd name="connsiteY0" fmla="*/ 3593 h 4485607"/>
              <a:gd name="connsiteX1" fmla="*/ 1471615 w 15511010"/>
              <a:gd name="connsiteY1" fmla="*/ 548977 h 4485607"/>
              <a:gd name="connsiteX2" fmla="*/ 3471347 w 15511010"/>
              <a:gd name="connsiteY2" fmla="*/ 2641320 h 4485607"/>
              <a:gd name="connsiteX3" fmla="*/ 9805154 w 15511010"/>
              <a:gd name="connsiteY3" fmla="*/ 4299645 h 4485607"/>
              <a:gd name="connsiteX4" fmla="*/ 15511010 w 15511010"/>
              <a:gd name="connsiteY4" fmla="*/ 4445949 h 4485607"/>
              <a:gd name="connsiteX5" fmla="*/ 15511010 w 15511010"/>
              <a:gd name="connsiteY5" fmla="*/ 4445949 h 4485607"/>
              <a:gd name="connsiteX0" fmla="*/ 0 w 15511010"/>
              <a:gd name="connsiteY0" fmla="*/ 1601 h 4483615"/>
              <a:gd name="connsiteX1" fmla="*/ 1838586 w 15511010"/>
              <a:gd name="connsiteY1" fmla="*/ 761623 h 4483615"/>
              <a:gd name="connsiteX2" fmla="*/ 3471347 w 15511010"/>
              <a:gd name="connsiteY2" fmla="*/ 2639328 h 4483615"/>
              <a:gd name="connsiteX3" fmla="*/ 9805154 w 15511010"/>
              <a:gd name="connsiteY3" fmla="*/ 4297653 h 4483615"/>
              <a:gd name="connsiteX4" fmla="*/ 15511010 w 15511010"/>
              <a:gd name="connsiteY4" fmla="*/ 4443957 h 4483615"/>
              <a:gd name="connsiteX5" fmla="*/ 15511010 w 15511010"/>
              <a:gd name="connsiteY5" fmla="*/ 4443957 h 4483615"/>
              <a:gd name="connsiteX0" fmla="*/ 0 w 15511010"/>
              <a:gd name="connsiteY0" fmla="*/ 4844 h 4486858"/>
              <a:gd name="connsiteX1" fmla="*/ 1838586 w 15511010"/>
              <a:gd name="connsiteY1" fmla="*/ 764866 h 4486858"/>
              <a:gd name="connsiteX2" fmla="*/ 3471347 w 15511010"/>
              <a:gd name="connsiteY2" fmla="*/ 2642571 h 4486858"/>
              <a:gd name="connsiteX3" fmla="*/ 9805154 w 15511010"/>
              <a:gd name="connsiteY3" fmla="*/ 4300896 h 4486858"/>
              <a:gd name="connsiteX4" fmla="*/ 15511010 w 15511010"/>
              <a:gd name="connsiteY4" fmla="*/ 4447200 h 4486858"/>
              <a:gd name="connsiteX5" fmla="*/ 15511010 w 15511010"/>
              <a:gd name="connsiteY5" fmla="*/ 4447200 h 4486858"/>
              <a:gd name="connsiteX0" fmla="*/ 0 w 15511010"/>
              <a:gd name="connsiteY0" fmla="*/ 1453 h 4498667"/>
              <a:gd name="connsiteX1" fmla="*/ 1838586 w 15511010"/>
              <a:gd name="connsiteY1" fmla="*/ 761475 h 4498667"/>
              <a:gd name="connsiteX2" fmla="*/ 3471347 w 15511010"/>
              <a:gd name="connsiteY2" fmla="*/ 2405030 h 4498667"/>
              <a:gd name="connsiteX3" fmla="*/ 9805154 w 15511010"/>
              <a:gd name="connsiteY3" fmla="*/ 4297505 h 4498667"/>
              <a:gd name="connsiteX4" fmla="*/ 15511010 w 15511010"/>
              <a:gd name="connsiteY4" fmla="*/ 4443809 h 4498667"/>
              <a:gd name="connsiteX5" fmla="*/ 15511010 w 15511010"/>
              <a:gd name="connsiteY5" fmla="*/ 4443809 h 4498667"/>
              <a:gd name="connsiteX0" fmla="*/ 0 w 15511010"/>
              <a:gd name="connsiteY0" fmla="*/ 1453 h 4498667"/>
              <a:gd name="connsiteX1" fmla="*/ 1838586 w 15511010"/>
              <a:gd name="connsiteY1" fmla="*/ 761475 h 4498667"/>
              <a:gd name="connsiteX2" fmla="*/ 3471347 w 15511010"/>
              <a:gd name="connsiteY2" fmla="*/ 2405030 h 4498667"/>
              <a:gd name="connsiteX3" fmla="*/ 9805154 w 15511010"/>
              <a:gd name="connsiteY3" fmla="*/ 4297505 h 4498667"/>
              <a:gd name="connsiteX4" fmla="*/ 15511010 w 15511010"/>
              <a:gd name="connsiteY4" fmla="*/ 4443809 h 4498667"/>
              <a:gd name="connsiteX5" fmla="*/ 15511010 w 15511010"/>
              <a:gd name="connsiteY5" fmla="*/ 4443809 h 4498667"/>
              <a:gd name="connsiteX0" fmla="*/ 0 w 15511010"/>
              <a:gd name="connsiteY0" fmla="*/ 1420 h 4502530"/>
              <a:gd name="connsiteX1" fmla="*/ 1838586 w 15511010"/>
              <a:gd name="connsiteY1" fmla="*/ 761442 h 4502530"/>
              <a:gd name="connsiteX2" fmla="*/ 3954203 w 15511010"/>
              <a:gd name="connsiteY2" fmla="*/ 2346460 h 4502530"/>
              <a:gd name="connsiteX3" fmla="*/ 9805154 w 15511010"/>
              <a:gd name="connsiteY3" fmla="*/ 4297472 h 4502530"/>
              <a:gd name="connsiteX4" fmla="*/ 15511010 w 15511010"/>
              <a:gd name="connsiteY4" fmla="*/ 4443776 h 4502530"/>
              <a:gd name="connsiteX5" fmla="*/ 15511010 w 15511010"/>
              <a:gd name="connsiteY5" fmla="*/ 4443776 h 4502530"/>
              <a:gd name="connsiteX0" fmla="*/ 0 w 15511010"/>
              <a:gd name="connsiteY0" fmla="*/ 1420 h 4502530"/>
              <a:gd name="connsiteX1" fmla="*/ 1838586 w 15511010"/>
              <a:gd name="connsiteY1" fmla="*/ 761442 h 4502530"/>
              <a:gd name="connsiteX2" fmla="*/ 3954203 w 15511010"/>
              <a:gd name="connsiteY2" fmla="*/ 2346460 h 4502530"/>
              <a:gd name="connsiteX3" fmla="*/ 9805154 w 15511010"/>
              <a:gd name="connsiteY3" fmla="*/ 4297472 h 4502530"/>
              <a:gd name="connsiteX4" fmla="*/ 15511010 w 15511010"/>
              <a:gd name="connsiteY4" fmla="*/ 4443776 h 4502530"/>
              <a:gd name="connsiteX5" fmla="*/ 15511010 w 15511010"/>
              <a:gd name="connsiteY5" fmla="*/ 4443776 h 4502530"/>
              <a:gd name="connsiteX0" fmla="*/ 0 w 15511010"/>
              <a:gd name="connsiteY0" fmla="*/ 1441 h 4499950"/>
              <a:gd name="connsiteX1" fmla="*/ 1838586 w 15511010"/>
              <a:gd name="connsiteY1" fmla="*/ 761463 h 4499950"/>
              <a:gd name="connsiteX2" fmla="*/ 4070088 w 15511010"/>
              <a:gd name="connsiteY2" fmla="*/ 2385506 h 4499950"/>
              <a:gd name="connsiteX3" fmla="*/ 9805154 w 15511010"/>
              <a:gd name="connsiteY3" fmla="*/ 4297493 h 4499950"/>
              <a:gd name="connsiteX4" fmla="*/ 15511010 w 15511010"/>
              <a:gd name="connsiteY4" fmla="*/ 4443797 h 4499950"/>
              <a:gd name="connsiteX5" fmla="*/ 15511010 w 15511010"/>
              <a:gd name="connsiteY5" fmla="*/ 4443797 h 4499950"/>
              <a:gd name="connsiteX0" fmla="*/ 0 w 15511010"/>
              <a:gd name="connsiteY0" fmla="*/ 1769 h 4500278"/>
              <a:gd name="connsiteX1" fmla="*/ 1993100 w 15511010"/>
              <a:gd name="connsiteY1" fmla="*/ 683741 h 4500278"/>
              <a:gd name="connsiteX2" fmla="*/ 4070088 w 15511010"/>
              <a:gd name="connsiteY2" fmla="*/ 2385834 h 4500278"/>
              <a:gd name="connsiteX3" fmla="*/ 9805154 w 15511010"/>
              <a:gd name="connsiteY3" fmla="*/ 4297821 h 4500278"/>
              <a:gd name="connsiteX4" fmla="*/ 15511010 w 15511010"/>
              <a:gd name="connsiteY4" fmla="*/ 4444125 h 4500278"/>
              <a:gd name="connsiteX5" fmla="*/ 15511010 w 15511010"/>
              <a:gd name="connsiteY5" fmla="*/ 4444125 h 4500278"/>
              <a:gd name="connsiteX0" fmla="*/ 0 w 15511010"/>
              <a:gd name="connsiteY0" fmla="*/ 1318 h 4499827"/>
              <a:gd name="connsiteX1" fmla="*/ 1915843 w 15511010"/>
              <a:gd name="connsiteY1" fmla="*/ 800366 h 4499827"/>
              <a:gd name="connsiteX2" fmla="*/ 4070088 w 15511010"/>
              <a:gd name="connsiteY2" fmla="*/ 2385383 h 4499827"/>
              <a:gd name="connsiteX3" fmla="*/ 9805154 w 15511010"/>
              <a:gd name="connsiteY3" fmla="*/ 4297370 h 4499827"/>
              <a:gd name="connsiteX4" fmla="*/ 15511010 w 15511010"/>
              <a:gd name="connsiteY4" fmla="*/ 4443674 h 4499827"/>
              <a:gd name="connsiteX5" fmla="*/ 15511010 w 15511010"/>
              <a:gd name="connsiteY5" fmla="*/ 4443674 h 4499827"/>
              <a:gd name="connsiteX0" fmla="*/ 0 w 15511010"/>
              <a:gd name="connsiteY0" fmla="*/ 985 h 4499494"/>
              <a:gd name="connsiteX1" fmla="*/ 1915843 w 15511010"/>
              <a:gd name="connsiteY1" fmla="*/ 800033 h 4499494"/>
              <a:gd name="connsiteX2" fmla="*/ 4070088 w 15511010"/>
              <a:gd name="connsiteY2" fmla="*/ 2385050 h 4499494"/>
              <a:gd name="connsiteX3" fmla="*/ 9805154 w 15511010"/>
              <a:gd name="connsiteY3" fmla="*/ 4297037 h 4499494"/>
              <a:gd name="connsiteX4" fmla="*/ 15511010 w 15511010"/>
              <a:gd name="connsiteY4" fmla="*/ 4443341 h 4499494"/>
              <a:gd name="connsiteX5" fmla="*/ 15511010 w 15511010"/>
              <a:gd name="connsiteY5" fmla="*/ 4443341 h 4499494"/>
              <a:gd name="connsiteX0" fmla="*/ 0 w 15511010"/>
              <a:gd name="connsiteY0" fmla="*/ 985 h 4499494"/>
              <a:gd name="connsiteX1" fmla="*/ 1915843 w 15511010"/>
              <a:gd name="connsiteY1" fmla="*/ 800033 h 4499494"/>
              <a:gd name="connsiteX2" fmla="*/ 4070088 w 15511010"/>
              <a:gd name="connsiteY2" fmla="*/ 2385050 h 4499494"/>
              <a:gd name="connsiteX3" fmla="*/ 9805154 w 15511010"/>
              <a:gd name="connsiteY3" fmla="*/ 4297037 h 4499494"/>
              <a:gd name="connsiteX4" fmla="*/ 15511010 w 15511010"/>
              <a:gd name="connsiteY4" fmla="*/ 4443341 h 4499494"/>
              <a:gd name="connsiteX5" fmla="*/ 15511010 w 15511010"/>
              <a:gd name="connsiteY5" fmla="*/ 4443341 h 4499494"/>
              <a:gd name="connsiteX0" fmla="*/ 0 w 15511010"/>
              <a:gd name="connsiteY0" fmla="*/ 1267 h 4499776"/>
              <a:gd name="connsiteX1" fmla="*/ 1915843 w 15511010"/>
              <a:gd name="connsiteY1" fmla="*/ 800315 h 4499776"/>
              <a:gd name="connsiteX2" fmla="*/ 4070088 w 15511010"/>
              <a:gd name="connsiteY2" fmla="*/ 2385332 h 4499776"/>
              <a:gd name="connsiteX3" fmla="*/ 9805154 w 15511010"/>
              <a:gd name="connsiteY3" fmla="*/ 4297319 h 4499776"/>
              <a:gd name="connsiteX4" fmla="*/ 15511010 w 15511010"/>
              <a:gd name="connsiteY4" fmla="*/ 4443623 h 4499776"/>
              <a:gd name="connsiteX5" fmla="*/ 15511010 w 15511010"/>
              <a:gd name="connsiteY5" fmla="*/ 4443623 h 4499776"/>
              <a:gd name="connsiteX0" fmla="*/ 0 w 15511010"/>
              <a:gd name="connsiteY0" fmla="*/ 1267 h 4499776"/>
              <a:gd name="connsiteX1" fmla="*/ 1915843 w 15511010"/>
              <a:gd name="connsiteY1" fmla="*/ 800315 h 4499776"/>
              <a:gd name="connsiteX2" fmla="*/ 4070088 w 15511010"/>
              <a:gd name="connsiteY2" fmla="*/ 2385332 h 4499776"/>
              <a:gd name="connsiteX3" fmla="*/ 9805154 w 15511010"/>
              <a:gd name="connsiteY3" fmla="*/ 4297319 h 4499776"/>
              <a:gd name="connsiteX4" fmla="*/ 15511010 w 15511010"/>
              <a:gd name="connsiteY4" fmla="*/ 4443623 h 4499776"/>
              <a:gd name="connsiteX5" fmla="*/ 15511010 w 15511010"/>
              <a:gd name="connsiteY5" fmla="*/ 4443623 h 4499776"/>
              <a:gd name="connsiteX0" fmla="*/ 0 w 15511010"/>
              <a:gd name="connsiteY0" fmla="*/ 1267 h 4443622"/>
              <a:gd name="connsiteX1" fmla="*/ 1915843 w 15511010"/>
              <a:gd name="connsiteY1" fmla="*/ 800315 h 4443622"/>
              <a:gd name="connsiteX2" fmla="*/ 4070088 w 15511010"/>
              <a:gd name="connsiteY2" fmla="*/ 2385332 h 4443622"/>
              <a:gd name="connsiteX3" fmla="*/ 7324158 w 15511010"/>
              <a:gd name="connsiteY3" fmla="*/ 3770480 h 4443622"/>
              <a:gd name="connsiteX4" fmla="*/ 15511010 w 15511010"/>
              <a:gd name="connsiteY4" fmla="*/ 4443623 h 4443622"/>
              <a:gd name="connsiteX5" fmla="*/ 15511010 w 15511010"/>
              <a:gd name="connsiteY5" fmla="*/ 4443623 h 4443622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2222065 w 15511010"/>
              <a:gd name="connsiteY4" fmla="*/ 4247143 h 4443623"/>
              <a:gd name="connsiteX5" fmla="*/ 15511010 w 15511010"/>
              <a:gd name="connsiteY5" fmla="*/ 4443623 h 4443623"/>
              <a:gd name="connsiteX6" fmla="*/ 15511010 w 15511010"/>
              <a:gd name="connsiteY6" fmla="*/ 4443623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443623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443623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331869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331869 h 4443623"/>
              <a:gd name="connsiteX0" fmla="*/ 0 w 15511010"/>
              <a:gd name="connsiteY0" fmla="*/ 1302 h 4443658"/>
              <a:gd name="connsiteX1" fmla="*/ 1915843 w 15511010"/>
              <a:gd name="connsiteY1" fmla="*/ 800350 h 4443658"/>
              <a:gd name="connsiteX2" fmla="*/ 3988969 w 15511010"/>
              <a:gd name="connsiteY2" fmla="*/ 2350245 h 4443658"/>
              <a:gd name="connsiteX3" fmla="*/ 7324158 w 15511010"/>
              <a:gd name="connsiteY3" fmla="*/ 3770515 h 4443658"/>
              <a:gd name="connsiteX4" fmla="*/ 11874410 w 15511010"/>
              <a:gd name="connsiteY4" fmla="*/ 4279108 h 4443658"/>
              <a:gd name="connsiteX5" fmla="*/ 15511010 w 15511010"/>
              <a:gd name="connsiteY5" fmla="*/ 4443658 h 4443658"/>
              <a:gd name="connsiteX6" fmla="*/ 15511010 w 15511010"/>
              <a:gd name="connsiteY6" fmla="*/ 4331904 h 4443658"/>
              <a:gd name="connsiteX0" fmla="*/ 0 w 15511010"/>
              <a:gd name="connsiteY0" fmla="*/ 1302 h 4443658"/>
              <a:gd name="connsiteX1" fmla="*/ 1915843 w 15511010"/>
              <a:gd name="connsiteY1" fmla="*/ 800350 h 4443658"/>
              <a:gd name="connsiteX2" fmla="*/ 3988969 w 15511010"/>
              <a:gd name="connsiteY2" fmla="*/ 2350245 h 4443658"/>
              <a:gd name="connsiteX3" fmla="*/ 7254627 w 15511010"/>
              <a:gd name="connsiteY3" fmla="*/ 3665147 h 4443658"/>
              <a:gd name="connsiteX4" fmla="*/ 11874410 w 15511010"/>
              <a:gd name="connsiteY4" fmla="*/ 4279108 h 4443658"/>
              <a:gd name="connsiteX5" fmla="*/ 15511010 w 15511010"/>
              <a:gd name="connsiteY5" fmla="*/ 4443658 h 4443658"/>
              <a:gd name="connsiteX6" fmla="*/ 15511010 w 15511010"/>
              <a:gd name="connsiteY6" fmla="*/ 4331904 h 4443658"/>
              <a:gd name="connsiteX0" fmla="*/ 0 w 15511010"/>
              <a:gd name="connsiteY0" fmla="*/ 1240 h 4443596"/>
              <a:gd name="connsiteX1" fmla="*/ 1915843 w 15511010"/>
              <a:gd name="connsiteY1" fmla="*/ 800288 h 4443596"/>
              <a:gd name="connsiteX2" fmla="*/ 3988969 w 15511010"/>
              <a:gd name="connsiteY2" fmla="*/ 2350183 h 4443596"/>
              <a:gd name="connsiteX3" fmla="*/ 7254627 w 15511010"/>
              <a:gd name="connsiteY3" fmla="*/ 3665085 h 4443596"/>
              <a:gd name="connsiteX4" fmla="*/ 11874410 w 15511010"/>
              <a:gd name="connsiteY4" fmla="*/ 4279046 h 4443596"/>
              <a:gd name="connsiteX5" fmla="*/ 15511010 w 15511010"/>
              <a:gd name="connsiteY5" fmla="*/ 4443596 h 4443596"/>
              <a:gd name="connsiteX6" fmla="*/ 15511010 w 15511010"/>
              <a:gd name="connsiteY6" fmla="*/ 4331842 h 4443596"/>
              <a:gd name="connsiteX0" fmla="*/ 0 w 15534187"/>
              <a:gd name="connsiteY0" fmla="*/ 807 h 4782682"/>
              <a:gd name="connsiteX1" fmla="*/ 1939020 w 15534187"/>
              <a:gd name="connsiteY1" fmla="*/ 1139374 h 4782682"/>
              <a:gd name="connsiteX2" fmla="*/ 4012146 w 15534187"/>
              <a:gd name="connsiteY2" fmla="*/ 2689269 h 4782682"/>
              <a:gd name="connsiteX3" fmla="*/ 7277804 w 15534187"/>
              <a:gd name="connsiteY3" fmla="*/ 4004171 h 4782682"/>
              <a:gd name="connsiteX4" fmla="*/ 11897587 w 15534187"/>
              <a:gd name="connsiteY4" fmla="*/ 4618132 h 4782682"/>
              <a:gd name="connsiteX5" fmla="*/ 15534187 w 15534187"/>
              <a:gd name="connsiteY5" fmla="*/ 4782682 h 4782682"/>
              <a:gd name="connsiteX6" fmla="*/ 15534187 w 15534187"/>
              <a:gd name="connsiteY6" fmla="*/ 4670928 h 4782682"/>
              <a:gd name="connsiteX0" fmla="*/ 0 w 15534187"/>
              <a:gd name="connsiteY0" fmla="*/ 8416 h 4790291"/>
              <a:gd name="connsiteX1" fmla="*/ 1939020 w 15534187"/>
              <a:gd name="connsiteY1" fmla="*/ 1146983 h 4790291"/>
              <a:gd name="connsiteX2" fmla="*/ 4012146 w 15534187"/>
              <a:gd name="connsiteY2" fmla="*/ 2696878 h 4790291"/>
              <a:gd name="connsiteX3" fmla="*/ 7277804 w 15534187"/>
              <a:gd name="connsiteY3" fmla="*/ 4011780 h 4790291"/>
              <a:gd name="connsiteX4" fmla="*/ 11897587 w 15534187"/>
              <a:gd name="connsiteY4" fmla="*/ 4625741 h 4790291"/>
              <a:gd name="connsiteX5" fmla="*/ 15534187 w 15534187"/>
              <a:gd name="connsiteY5" fmla="*/ 4790291 h 4790291"/>
              <a:gd name="connsiteX6" fmla="*/ 15534187 w 15534187"/>
              <a:gd name="connsiteY6" fmla="*/ 4678537 h 4790291"/>
              <a:gd name="connsiteX0" fmla="*/ 0 w 15534187"/>
              <a:gd name="connsiteY0" fmla="*/ 6800 h 4788675"/>
              <a:gd name="connsiteX1" fmla="*/ 1939020 w 15534187"/>
              <a:gd name="connsiteY1" fmla="*/ 1145367 h 4788675"/>
              <a:gd name="connsiteX2" fmla="*/ 4012146 w 15534187"/>
              <a:gd name="connsiteY2" fmla="*/ 2695262 h 4788675"/>
              <a:gd name="connsiteX3" fmla="*/ 7277804 w 15534187"/>
              <a:gd name="connsiteY3" fmla="*/ 4010164 h 4788675"/>
              <a:gd name="connsiteX4" fmla="*/ 11897587 w 15534187"/>
              <a:gd name="connsiteY4" fmla="*/ 4624125 h 4788675"/>
              <a:gd name="connsiteX5" fmla="*/ 15534187 w 15534187"/>
              <a:gd name="connsiteY5" fmla="*/ 4788675 h 4788675"/>
              <a:gd name="connsiteX6" fmla="*/ 15534187 w 15534187"/>
              <a:gd name="connsiteY6" fmla="*/ 4676921 h 4788675"/>
              <a:gd name="connsiteX0" fmla="*/ 0 w 15534187"/>
              <a:gd name="connsiteY0" fmla="*/ 8573 h 4790448"/>
              <a:gd name="connsiteX1" fmla="*/ 1857901 w 15534187"/>
              <a:gd name="connsiteY1" fmla="*/ 924696 h 4790448"/>
              <a:gd name="connsiteX2" fmla="*/ 4012146 w 15534187"/>
              <a:gd name="connsiteY2" fmla="*/ 2697035 h 4790448"/>
              <a:gd name="connsiteX3" fmla="*/ 7277804 w 15534187"/>
              <a:gd name="connsiteY3" fmla="*/ 4011937 h 4790448"/>
              <a:gd name="connsiteX4" fmla="*/ 11897587 w 15534187"/>
              <a:gd name="connsiteY4" fmla="*/ 4625898 h 4790448"/>
              <a:gd name="connsiteX5" fmla="*/ 15534187 w 15534187"/>
              <a:gd name="connsiteY5" fmla="*/ 4790448 h 4790448"/>
              <a:gd name="connsiteX6" fmla="*/ 15534187 w 15534187"/>
              <a:gd name="connsiteY6" fmla="*/ 4678694 h 4790448"/>
              <a:gd name="connsiteX0" fmla="*/ 0 w 15534187"/>
              <a:gd name="connsiteY0" fmla="*/ 10837 h 4792712"/>
              <a:gd name="connsiteX1" fmla="*/ 1857901 w 15534187"/>
              <a:gd name="connsiteY1" fmla="*/ 926960 h 4792712"/>
              <a:gd name="connsiteX2" fmla="*/ 4046911 w 15534187"/>
              <a:gd name="connsiteY2" fmla="*/ 2535394 h 4792712"/>
              <a:gd name="connsiteX3" fmla="*/ 7277804 w 15534187"/>
              <a:gd name="connsiteY3" fmla="*/ 4014201 h 4792712"/>
              <a:gd name="connsiteX4" fmla="*/ 11897587 w 15534187"/>
              <a:gd name="connsiteY4" fmla="*/ 4628162 h 4792712"/>
              <a:gd name="connsiteX5" fmla="*/ 15534187 w 15534187"/>
              <a:gd name="connsiteY5" fmla="*/ 4792712 h 4792712"/>
              <a:gd name="connsiteX6" fmla="*/ 15534187 w 15534187"/>
              <a:gd name="connsiteY6" fmla="*/ 4680958 h 4792712"/>
              <a:gd name="connsiteX0" fmla="*/ 0 w 15534187"/>
              <a:gd name="connsiteY0" fmla="*/ 12527 h 4794402"/>
              <a:gd name="connsiteX1" fmla="*/ 1912793 w 15534187"/>
              <a:gd name="connsiteY1" fmla="*/ 836222 h 4794402"/>
              <a:gd name="connsiteX2" fmla="*/ 4046911 w 15534187"/>
              <a:gd name="connsiteY2" fmla="*/ 2537084 h 4794402"/>
              <a:gd name="connsiteX3" fmla="*/ 7277804 w 15534187"/>
              <a:gd name="connsiteY3" fmla="*/ 4015891 h 4794402"/>
              <a:gd name="connsiteX4" fmla="*/ 11897587 w 15534187"/>
              <a:gd name="connsiteY4" fmla="*/ 4629852 h 4794402"/>
              <a:gd name="connsiteX5" fmla="*/ 15534187 w 15534187"/>
              <a:gd name="connsiteY5" fmla="*/ 4794402 h 4794402"/>
              <a:gd name="connsiteX6" fmla="*/ 15534187 w 15534187"/>
              <a:gd name="connsiteY6" fmla="*/ 4682648 h 4794402"/>
              <a:gd name="connsiteX0" fmla="*/ 0 w 15534187"/>
              <a:gd name="connsiteY0" fmla="*/ 12527 h 4794402"/>
              <a:gd name="connsiteX1" fmla="*/ 1912793 w 15534187"/>
              <a:gd name="connsiteY1" fmla="*/ 836222 h 4794402"/>
              <a:gd name="connsiteX2" fmla="*/ 4046911 w 15534187"/>
              <a:gd name="connsiteY2" fmla="*/ 2537084 h 4794402"/>
              <a:gd name="connsiteX3" fmla="*/ 7277804 w 15534187"/>
              <a:gd name="connsiteY3" fmla="*/ 4015891 h 4794402"/>
              <a:gd name="connsiteX4" fmla="*/ 11897587 w 15534187"/>
              <a:gd name="connsiteY4" fmla="*/ 4629852 h 4794402"/>
              <a:gd name="connsiteX5" fmla="*/ 15534187 w 15534187"/>
              <a:gd name="connsiteY5" fmla="*/ 4794402 h 4794402"/>
              <a:gd name="connsiteX6" fmla="*/ 15534187 w 15534187"/>
              <a:gd name="connsiteY6" fmla="*/ 4682648 h 4794402"/>
              <a:gd name="connsiteX0" fmla="*/ 0 w 15534187"/>
              <a:gd name="connsiteY0" fmla="*/ 11234 h 4793109"/>
              <a:gd name="connsiteX1" fmla="*/ 1912793 w 15534187"/>
              <a:gd name="connsiteY1" fmla="*/ 834929 h 4793109"/>
              <a:gd name="connsiteX2" fmla="*/ 4046911 w 15534187"/>
              <a:gd name="connsiteY2" fmla="*/ 2535791 h 4793109"/>
              <a:gd name="connsiteX3" fmla="*/ 7277804 w 15534187"/>
              <a:gd name="connsiteY3" fmla="*/ 4014598 h 4793109"/>
              <a:gd name="connsiteX4" fmla="*/ 11897587 w 15534187"/>
              <a:gd name="connsiteY4" fmla="*/ 4628559 h 4793109"/>
              <a:gd name="connsiteX5" fmla="*/ 15534187 w 15534187"/>
              <a:gd name="connsiteY5" fmla="*/ 4793109 h 4793109"/>
              <a:gd name="connsiteX6" fmla="*/ 15534187 w 15534187"/>
              <a:gd name="connsiteY6" fmla="*/ 4681355 h 4793109"/>
              <a:gd name="connsiteX0" fmla="*/ 0 w 15534187"/>
              <a:gd name="connsiteY0" fmla="*/ 13801 h 4795676"/>
              <a:gd name="connsiteX1" fmla="*/ 2086621 w 15534187"/>
              <a:gd name="connsiteY1" fmla="*/ 714566 h 4795676"/>
              <a:gd name="connsiteX2" fmla="*/ 4046911 w 15534187"/>
              <a:gd name="connsiteY2" fmla="*/ 2538358 h 4795676"/>
              <a:gd name="connsiteX3" fmla="*/ 7277804 w 15534187"/>
              <a:gd name="connsiteY3" fmla="*/ 4017165 h 4795676"/>
              <a:gd name="connsiteX4" fmla="*/ 11897587 w 15534187"/>
              <a:gd name="connsiteY4" fmla="*/ 4631126 h 4795676"/>
              <a:gd name="connsiteX5" fmla="*/ 15534187 w 15534187"/>
              <a:gd name="connsiteY5" fmla="*/ 4795676 h 4795676"/>
              <a:gd name="connsiteX6" fmla="*/ 15534187 w 15534187"/>
              <a:gd name="connsiteY6" fmla="*/ 4683922 h 4795676"/>
              <a:gd name="connsiteX0" fmla="*/ 0 w 15534187"/>
              <a:gd name="connsiteY0" fmla="*/ 8677 h 4790552"/>
              <a:gd name="connsiteX1" fmla="*/ 1930176 w 15534187"/>
              <a:gd name="connsiteY1" fmla="*/ 1025545 h 4790552"/>
              <a:gd name="connsiteX2" fmla="*/ 4046911 w 15534187"/>
              <a:gd name="connsiteY2" fmla="*/ 2533234 h 4790552"/>
              <a:gd name="connsiteX3" fmla="*/ 7277804 w 15534187"/>
              <a:gd name="connsiteY3" fmla="*/ 4012041 h 4790552"/>
              <a:gd name="connsiteX4" fmla="*/ 11897587 w 15534187"/>
              <a:gd name="connsiteY4" fmla="*/ 4626002 h 4790552"/>
              <a:gd name="connsiteX5" fmla="*/ 15534187 w 15534187"/>
              <a:gd name="connsiteY5" fmla="*/ 4790552 h 4790552"/>
              <a:gd name="connsiteX6" fmla="*/ 15534187 w 15534187"/>
              <a:gd name="connsiteY6" fmla="*/ 4678798 h 4790552"/>
              <a:gd name="connsiteX0" fmla="*/ 0 w 15534187"/>
              <a:gd name="connsiteY0" fmla="*/ 5786 h 4787661"/>
              <a:gd name="connsiteX1" fmla="*/ 2677635 w 15534187"/>
              <a:gd name="connsiteY1" fmla="*/ 1444125 h 4787661"/>
              <a:gd name="connsiteX2" fmla="*/ 4046911 w 15534187"/>
              <a:gd name="connsiteY2" fmla="*/ 2530343 h 4787661"/>
              <a:gd name="connsiteX3" fmla="*/ 7277804 w 15534187"/>
              <a:gd name="connsiteY3" fmla="*/ 4009150 h 4787661"/>
              <a:gd name="connsiteX4" fmla="*/ 11897587 w 15534187"/>
              <a:gd name="connsiteY4" fmla="*/ 4623111 h 4787661"/>
              <a:gd name="connsiteX5" fmla="*/ 15534187 w 15534187"/>
              <a:gd name="connsiteY5" fmla="*/ 4787661 h 4787661"/>
              <a:gd name="connsiteX6" fmla="*/ 15534187 w 15534187"/>
              <a:gd name="connsiteY6" fmla="*/ 4675907 h 4787661"/>
              <a:gd name="connsiteX0" fmla="*/ 0 w 15534187"/>
              <a:gd name="connsiteY0" fmla="*/ 6226 h 4788101"/>
              <a:gd name="connsiteX1" fmla="*/ 2677635 w 15534187"/>
              <a:gd name="connsiteY1" fmla="*/ 1444565 h 4788101"/>
              <a:gd name="connsiteX2" fmla="*/ 4133825 w 15534187"/>
              <a:gd name="connsiteY2" fmla="*/ 2653712 h 4788101"/>
              <a:gd name="connsiteX3" fmla="*/ 7277804 w 15534187"/>
              <a:gd name="connsiteY3" fmla="*/ 4009590 h 4788101"/>
              <a:gd name="connsiteX4" fmla="*/ 11897587 w 15534187"/>
              <a:gd name="connsiteY4" fmla="*/ 4623551 h 4788101"/>
              <a:gd name="connsiteX5" fmla="*/ 15534187 w 15534187"/>
              <a:gd name="connsiteY5" fmla="*/ 4788101 h 4788101"/>
              <a:gd name="connsiteX6" fmla="*/ 15534187 w 15534187"/>
              <a:gd name="connsiteY6" fmla="*/ 4676347 h 4788101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5534187 w 15534187"/>
              <a:gd name="connsiteY4" fmla="*/ 4787444 h 4787444"/>
              <a:gd name="connsiteX0" fmla="*/ 0 w 9595912"/>
              <a:gd name="connsiteY0" fmla="*/ 5569 h 4469874"/>
              <a:gd name="connsiteX1" fmla="*/ 2677635 w 9595912"/>
              <a:gd name="connsiteY1" fmla="*/ 1443908 h 4469874"/>
              <a:gd name="connsiteX2" fmla="*/ 4133825 w 9595912"/>
              <a:gd name="connsiteY2" fmla="*/ 2653055 h 4469874"/>
              <a:gd name="connsiteX3" fmla="*/ 7277804 w 9595912"/>
              <a:gd name="connsiteY3" fmla="*/ 4008933 h 4469874"/>
              <a:gd name="connsiteX4" fmla="*/ 9595912 w 9595912"/>
              <a:gd name="connsiteY4" fmla="*/ 4469874 h 4469874"/>
              <a:gd name="connsiteX0" fmla="*/ 0 w 9595912"/>
              <a:gd name="connsiteY0" fmla="*/ 5569 h 4469874"/>
              <a:gd name="connsiteX1" fmla="*/ 2677635 w 9595912"/>
              <a:gd name="connsiteY1" fmla="*/ 1443908 h 4469874"/>
              <a:gd name="connsiteX2" fmla="*/ 4133825 w 9595912"/>
              <a:gd name="connsiteY2" fmla="*/ 2653055 h 4469874"/>
              <a:gd name="connsiteX3" fmla="*/ 9595912 w 9595912"/>
              <a:gd name="connsiteY3" fmla="*/ 4469874 h 4469874"/>
              <a:gd name="connsiteX0" fmla="*/ 0 w 5486963"/>
              <a:gd name="connsiteY0" fmla="*/ 5569 h 3728878"/>
              <a:gd name="connsiteX1" fmla="*/ 2677635 w 5486963"/>
              <a:gd name="connsiteY1" fmla="*/ 1443908 h 3728878"/>
              <a:gd name="connsiteX2" fmla="*/ 4133825 w 5486963"/>
              <a:gd name="connsiteY2" fmla="*/ 2653055 h 3728878"/>
              <a:gd name="connsiteX3" fmla="*/ 5486963 w 5486963"/>
              <a:gd name="connsiteY3" fmla="*/ 3728878 h 3728878"/>
              <a:gd name="connsiteX0" fmla="*/ 0 w 5486963"/>
              <a:gd name="connsiteY0" fmla="*/ 7323 h 3730632"/>
              <a:gd name="connsiteX1" fmla="*/ 2677635 w 5486963"/>
              <a:gd name="connsiteY1" fmla="*/ 1445662 h 3730632"/>
              <a:gd name="connsiteX2" fmla="*/ 5486963 w 5486963"/>
              <a:gd name="connsiteY2" fmla="*/ 3730632 h 3730632"/>
              <a:gd name="connsiteX0" fmla="*/ 0 w 5486963"/>
              <a:gd name="connsiteY0" fmla="*/ 30366 h 3753675"/>
              <a:gd name="connsiteX1" fmla="*/ 1467466 w 5486963"/>
              <a:gd name="connsiteY1" fmla="*/ 674780 h 3753675"/>
              <a:gd name="connsiteX2" fmla="*/ 5486963 w 5486963"/>
              <a:gd name="connsiteY2" fmla="*/ 3753675 h 3753675"/>
              <a:gd name="connsiteX0" fmla="*/ 0 w 2363036"/>
              <a:gd name="connsiteY0" fmla="*/ 17550 h 2497044"/>
              <a:gd name="connsiteX1" fmla="*/ 1467466 w 2363036"/>
              <a:gd name="connsiteY1" fmla="*/ 661964 h 2497044"/>
              <a:gd name="connsiteX2" fmla="*/ 2363036 w 2363036"/>
              <a:gd name="connsiteY2" fmla="*/ 2497044 h 2497044"/>
              <a:gd name="connsiteX0" fmla="*/ 0 w 2000155"/>
              <a:gd name="connsiteY0" fmla="*/ 15816 h 2198591"/>
              <a:gd name="connsiteX1" fmla="*/ 1467466 w 2000155"/>
              <a:gd name="connsiteY1" fmla="*/ 660230 h 2198591"/>
              <a:gd name="connsiteX2" fmla="*/ 2000155 w 2000155"/>
              <a:gd name="connsiteY2" fmla="*/ 2198591 h 2198591"/>
              <a:gd name="connsiteX0" fmla="*/ 0 w 2000155"/>
              <a:gd name="connsiteY0" fmla="*/ 46693 h 2229468"/>
              <a:gd name="connsiteX1" fmla="*/ 1278136 w 2000155"/>
              <a:gd name="connsiteY1" fmla="*/ 349879 h 2229468"/>
              <a:gd name="connsiteX2" fmla="*/ 2000155 w 2000155"/>
              <a:gd name="connsiteY2" fmla="*/ 2229468 h 2229468"/>
              <a:gd name="connsiteX0" fmla="*/ 0 w 1921268"/>
              <a:gd name="connsiteY0" fmla="*/ 9910 h 2934483"/>
              <a:gd name="connsiteX1" fmla="*/ 1199249 w 1921268"/>
              <a:gd name="connsiteY1" fmla="*/ 1054894 h 2934483"/>
              <a:gd name="connsiteX2" fmla="*/ 1921268 w 1921268"/>
              <a:gd name="connsiteY2" fmla="*/ 2934483 h 2934483"/>
              <a:gd name="connsiteX0" fmla="*/ 0 w 1921268"/>
              <a:gd name="connsiteY0" fmla="*/ 0 h 2924573"/>
              <a:gd name="connsiteX1" fmla="*/ 1199249 w 1921268"/>
              <a:gd name="connsiteY1" fmla="*/ 1044984 h 2924573"/>
              <a:gd name="connsiteX2" fmla="*/ 1921268 w 1921268"/>
              <a:gd name="connsiteY2" fmla="*/ 2924573 h 2924573"/>
              <a:gd name="connsiteX0" fmla="*/ 0 w 1921268"/>
              <a:gd name="connsiteY0" fmla="*/ 0 h 2924573"/>
              <a:gd name="connsiteX1" fmla="*/ 1199249 w 1921268"/>
              <a:gd name="connsiteY1" fmla="*/ 1044984 h 2924573"/>
              <a:gd name="connsiteX2" fmla="*/ 1921268 w 1921268"/>
              <a:gd name="connsiteY2" fmla="*/ 2924573 h 2924573"/>
              <a:gd name="connsiteX0" fmla="*/ 0 w 1921268"/>
              <a:gd name="connsiteY0" fmla="*/ 0 h 2924573"/>
              <a:gd name="connsiteX1" fmla="*/ 1433157 w 1921268"/>
              <a:gd name="connsiteY1" fmla="*/ 1312526 h 2924573"/>
              <a:gd name="connsiteX2" fmla="*/ 1921268 w 1921268"/>
              <a:gd name="connsiteY2" fmla="*/ 2924573 h 2924573"/>
              <a:gd name="connsiteX0" fmla="*/ 0 w 2605000"/>
              <a:gd name="connsiteY0" fmla="*/ 0 h 3612536"/>
              <a:gd name="connsiteX1" fmla="*/ 1433157 w 2605000"/>
              <a:gd name="connsiteY1" fmla="*/ 1312526 h 3612536"/>
              <a:gd name="connsiteX2" fmla="*/ 2605000 w 2605000"/>
              <a:gd name="connsiteY2" fmla="*/ 3612536 h 361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5000" h="3612536">
                <a:moveTo>
                  <a:pt x="0" y="0"/>
                </a:moveTo>
                <a:cubicBezTo>
                  <a:pt x="883097" y="391122"/>
                  <a:pt x="998990" y="710437"/>
                  <a:pt x="1433157" y="1312526"/>
                </a:cubicBezTo>
                <a:cubicBezTo>
                  <a:pt x="1867324" y="1914615"/>
                  <a:pt x="2019723" y="3136501"/>
                  <a:pt x="2605000" y="3612536"/>
                </a:cubicBezTo>
              </a:path>
            </a:pathLst>
          </a:custGeom>
          <a:noFill/>
          <a:ln w="1079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167D4C8E-927A-DE4C-AF15-3CD25847230B}"/>
              </a:ext>
            </a:extLst>
          </p:cNvPr>
          <p:cNvSpPr/>
          <p:nvPr/>
        </p:nvSpPr>
        <p:spPr>
          <a:xfrm>
            <a:off x="2521236" y="12150057"/>
            <a:ext cx="345697" cy="319961"/>
          </a:xfrm>
          <a:prstGeom prst="diamond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FCAA81A-BAB6-954D-BB5E-875995C84FD0}"/>
              </a:ext>
            </a:extLst>
          </p:cNvPr>
          <p:cNvSpPr txBox="1"/>
          <p:nvPr/>
        </p:nvSpPr>
        <p:spPr>
          <a:xfrm>
            <a:off x="4744522" y="20479940"/>
            <a:ext cx="118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min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D3B2E24-E6B2-564B-8F79-FF96BDEFC12F}"/>
              </a:ext>
            </a:extLst>
          </p:cNvPr>
          <p:cNvSpPr txBox="1"/>
          <p:nvPr/>
        </p:nvSpPr>
        <p:spPr>
          <a:xfrm>
            <a:off x="2559426" y="14845125"/>
            <a:ext cx="1023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BURST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56E6F307-9F36-BB4C-A541-8D77748AD56B}"/>
              </a:ext>
            </a:extLst>
          </p:cNvPr>
          <p:cNvSpPr/>
          <p:nvPr/>
        </p:nvSpPr>
        <p:spPr>
          <a:xfrm>
            <a:off x="4422845" y="19586639"/>
            <a:ext cx="6757858" cy="69413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30DFD8-5989-3548-BDEB-4F1102AE68C5}"/>
              </a:ext>
            </a:extLst>
          </p:cNvPr>
          <p:cNvSpPr txBox="1"/>
          <p:nvPr/>
        </p:nvSpPr>
        <p:spPr>
          <a:xfrm>
            <a:off x="6776422" y="19672097"/>
            <a:ext cx="2817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PROLONGED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CE77144C-0EB4-4D4F-A290-8A92AB8B90A0}"/>
              </a:ext>
            </a:extLst>
          </p:cNvPr>
          <p:cNvCxnSpPr>
            <a:cxnSpLocks/>
          </p:cNvCxnSpPr>
          <p:nvPr/>
        </p:nvCxnSpPr>
        <p:spPr>
          <a:xfrm flipH="1">
            <a:off x="2460915" y="11162873"/>
            <a:ext cx="3431" cy="2427747"/>
          </a:xfrm>
          <a:prstGeom prst="line">
            <a:avLst/>
          </a:prstGeom>
          <a:ln w="762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EBF8B489-B718-8045-82B2-8F8BA90ED75D}"/>
              </a:ext>
            </a:extLst>
          </p:cNvPr>
          <p:cNvSpPr txBox="1"/>
          <p:nvPr/>
        </p:nvSpPr>
        <p:spPr>
          <a:xfrm rot="16200000">
            <a:off x="645544" y="12116626"/>
            <a:ext cx="2595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Helvetica" pitchFamily="2" charset="0"/>
              </a:rPr>
              <a:t>Swim tests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97270B6E-0953-B14D-8928-581DBD927486}"/>
              </a:ext>
            </a:extLst>
          </p:cNvPr>
          <p:cNvCxnSpPr>
            <a:cxnSpLocks/>
          </p:cNvCxnSpPr>
          <p:nvPr/>
        </p:nvCxnSpPr>
        <p:spPr>
          <a:xfrm>
            <a:off x="2794557" y="12582298"/>
            <a:ext cx="109191" cy="501930"/>
          </a:xfrm>
          <a:prstGeom prst="line">
            <a:avLst/>
          </a:prstGeom>
          <a:ln w="38100" cap="flat">
            <a:solidFill>
              <a:schemeClr val="accent6">
                <a:lumMod val="75000"/>
              </a:schemeClr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9F54BFF-A83A-B744-BF43-196FC52C0D36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3807667" y="13077191"/>
            <a:ext cx="266862" cy="237870"/>
          </a:xfrm>
          <a:prstGeom prst="line">
            <a:avLst/>
          </a:prstGeom>
          <a:ln w="38100" cap="flat">
            <a:solidFill>
              <a:schemeClr val="accent6">
                <a:lumMod val="75000"/>
              </a:schemeClr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B6BFC1D-182F-FF4D-A86E-CF2D6B99A8B0}"/>
              </a:ext>
            </a:extLst>
          </p:cNvPr>
          <p:cNvSpPr txBox="1"/>
          <p:nvPr/>
        </p:nvSpPr>
        <p:spPr>
          <a:xfrm>
            <a:off x="2993471" y="6764573"/>
            <a:ext cx="248551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ANAEROBIC</a:t>
            </a:r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B9DC8E08-E87E-0F44-BAE7-DD1F2253EE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9252"/>
          <a:stretch/>
        </p:blipFill>
        <p:spPr>
          <a:xfrm rot="10800000">
            <a:off x="14065355" y="8674231"/>
            <a:ext cx="734020" cy="487880"/>
          </a:xfrm>
          <a:prstGeom prst="rect">
            <a:avLst/>
          </a:pr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FB5268CA-A39F-8B48-A996-79A43E68C31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7527" r="45414"/>
          <a:stretch/>
        </p:blipFill>
        <p:spPr>
          <a:xfrm rot="10800000">
            <a:off x="14831801" y="8639643"/>
            <a:ext cx="645459" cy="682725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90194DAB-8BBD-8847-B164-0B8B4E2CC95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7527" r="45414"/>
          <a:stretch/>
        </p:blipFill>
        <p:spPr>
          <a:xfrm rot="10800000">
            <a:off x="13027892" y="8657196"/>
            <a:ext cx="645459" cy="682725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D541A272-178A-9D4B-B4D5-35CE953AEF2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7527" r="45414"/>
          <a:stretch/>
        </p:blipFill>
        <p:spPr>
          <a:xfrm rot="10800000">
            <a:off x="13416425" y="8658063"/>
            <a:ext cx="645459" cy="682725"/>
          </a:xfrm>
          <a:prstGeom prst="rect">
            <a:avLst/>
          </a:prstGeom>
        </p:spPr>
      </p:pic>
      <p:pic>
        <p:nvPicPr>
          <p:cNvPr id="208" name="Picture 207">
            <a:extLst>
              <a:ext uri="{FF2B5EF4-FFF2-40B4-BE49-F238E27FC236}">
                <a16:creationId xmlns:a16="http://schemas.microsoft.com/office/drawing/2014/main" id="{9F186848-4D50-3C4A-B367-B2BB4AEAE73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7527" r="45414"/>
          <a:stretch/>
        </p:blipFill>
        <p:spPr>
          <a:xfrm rot="10800000">
            <a:off x="11693668" y="8674424"/>
            <a:ext cx="645459" cy="682725"/>
          </a:xfrm>
          <a:prstGeom prst="rect">
            <a:avLst/>
          </a:prstGeom>
        </p:spPr>
      </p:pic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61E1A2C3-60CF-614C-B930-183CBF805C44}"/>
              </a:ext>
            </a:extLst>
          </p:cNvPr>
          <p:cNvCxnSpPr>
            <a:cxnSpLocks/>
          </p:cNvCxnSpPr>
          <p:nvPr/>
        </p:nvCxnSpPr>
        <p:spPr>
          <a:xfrm>
            <a:off x="2440510" y="3510423"/>
            <a:ext cx="4622" cy="2478596"/>
          </a:xfrm>
          <a:prstGeom prst="line">
            <a:avLst/>
          </a:prstGeom>
          <a:ln w="762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9F3681E8-DED8-0644-AB11-2B0A99F7C5BB}"/>
              </a:ext>
            </a:extLst>
          </p:cNvPr>
          <p:cNvSpPr txBox="1"/>
          <p:nvPr/>
        </p:nvSpPr>
        <p:spPr>
          <a:xfrm rot="16200000">
            <a:off x="786821" y="445704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Helvetica" pitchFamily="2" charset="0"/>
              </a:rPr>
              <a:t>Recovery</a:t>
            </a:r>
          </a:p>
        </p:txBody>
      </p:sp>
      <p:sp>
        <p:nvSpPr>
          <p:cNvPr id="213" name="Rounded Rectangle 212">
            <a:extLst>
              <a:ext uri="{FF2B5EF4-FFF2-40B4-BE49-F238E27FC236}">
                <a16:creationId xmlns:a16="http://schemas.microsoft.com/office/drawing/2014/main" id="{F6FEBAE6-90C0-2C43-B93D-91B9F67592A6}"/>
              </a:ext>
            </a:extLst>
          </p:cNvPr>
          <p:cNvSpPr/>
          <p:nvPr/>
        </p:nvSpPr>
        <p:spPr>
          <a:xfrm>
            <a:off x="2884596" y="3644322"/>
            <a:ext cx="1188720" cy="23529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9374FAE2-6848-C945-AEB9-865B88734180}"/>
              </a:ext>
            </a:extLst>
          </p:cNvPr>
          <p:cNvSpPr/>
          <p:nvPr/>
        </p:nvSpPr>
        <p:spPr>
          <a:xfrm>
            <a:off x="4581915" y="4563353"/>
            <a:ext cx="1192422" cy="149848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Rounded Rectangle 215">
            <a:extLst>
              <a:ext uri="{FF2B5EF4-FFF2-40B4-BE49-F238E27FC236}">
                <a16:creationId xmlns:a16="http://schemas.microsoft.com/office/drawing/2014/main" id="{BCBD74C6-0521-914C-BF5A-80C2B9E53660}"/>
              </a:ext>
            </a:extLst>
          </p:cNvPr>
          <p:cNvSpPr/>
          <p:nvPr/>
        </p:nvSpPr>
        <p:spPr>
          <a:xfrm>
            <a:off x="6174848" y="5446482"/>
            <a:ext cx="1166907" cy="6336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7B29CDB1-E253-9F4E-8699-E0675BE8749E}"/>
              </a:ext>
            </a:extLst>
          </p:cNvPr>
          <p:cNvSpPr/>
          <p:nvPr/>
        </p:nvSpPr>
        <p:spPr>
          <a:xfrm>
            <a:off x="7678888" y="5683472"/>
            <a:ext cx="8195670" cy="459879"/>
          </a:xfrm>
          <a:prstGeom prst="roundRect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DC2F00C-BB21-2246-94FB-6D944B0047E8}"/>
              </a:ext>
            </a:extLst>
          </p:cNvPr>
          <p:cNvSpPr txBox="1"/>
          <p:nvPr/>
        </p:nvSpPr>
        <p:spPr>
          <a:xfrm>
            <a:off x="2090678" y="2632037"/>
            <a:ext cx="2824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LONG ( h), HIGH METABOLIC COST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4B21382-6056-8740-933B-76CFD1CCFFA2}"/>
              </a:ext>
            </a:extLst>
          </p:cNvPr>
          <p:cNvSpPr txBox="1"/>
          <p:nvPr/>
        </p:nvSpPr>
        <p:spPr>
          <a:xfrm>
            <a:off x="4597115" y="3373111"/>
            <a:ext cx="265351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SHORT (&lt; h) MEDIUM METABOLIC COST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C0A2798-69D9-EC4D-8BBB-662567AF8AD1}"/>
              </a:ext>
            </a:extLst>
          </p:cNvPr>
          <p:cNvSpPr txBox="1"/>
          <p:nvPr/>
        </p:nvSpPr>
        <p:spPr>
          <a:xfrm>
            <a:off x="7673718" y="5170027"/>
            <a:ext cx="57447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RECOVER WHILE SWIMMING</a:t>
            </a:r>
          </a:p>
        </p:txBody>
      </p:sp>
      <p:pic>
        <p:nvPicPr>
          <p:cNvPr id="228" name="Picture 227">
            <a:extLst>
              <a:ext uri="{FF2B5EF4-FFF2-40B4-BE49-F238E27FC236}">
                <a16:creationId xmlns:a16="http://schemas.microsoft.com/office/drawing/2014/main" id="{98E3459A-A47D-754E-A05F-56870BDBE1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37527" r="45414"/>
          <a:stretch/>
        </p:blipFill>
        <p:spPr>
          <a:xfrm rot="10800000">
            <a:off x="12728394" y="7834333"/>
            <a:ext cx="645459" cy="682725"/>
          </a:xfrm>
          <a:prstGeom prst="rect">
            <a:avLst/>
          </a:prstGeom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0878CEB8-A8BF-F444-86E2-611E442FA3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37527" r="45414"/>
          <a:stretch/>
        </p:blipFill>
        <p:spPr>
          <a:xfrm rot="10800000">
            <a:off x="13320577" y="7826780"/>
            <a:ext cx="645459" cy="682725"/>
          </a:xfrm>
          <a:prstGeom prst="rect">
            <a:avLst/>
          </a:prstGeom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2E9AAE5C-A03F-B54F-90E9-965C44EB64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37527" r="45414"/>
          <a:stretch/>
        </p:blipFill>
        <p:spPr>
          <a:xfrm rot="10800000">
            <a:off x="13898117" y="7838539"/>
            <a:ext cx="645459" cy="682725"/>
          </a:xfrm>
          <a:prstGeom prst="rect">
            <a:avLst/>
          </a:prstGeom>
        </p:spPr>
      </p:pic>
      <p:pic>
        <p:nvPicPr>
          <p:cNvPr id="234" name="Picture 233">
            <a:extLst>
              <a:ext uri="{FF2B5EF4-FFF2-40B4-BE49-F238E27FC236}">
                <a16:creationId xmlns:a16="http://schemas.microsoft.com/office/drawing/2014/main" id="{D55B3327-AC97-3A46-A924-B29FD7CE13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37527" r="45414"/>
          <a:stretch/>
        </p:blipFill>
        <p:spPr>
          <a:xfrm rot="10800000">
            <a:off x="14521536" y="7850115"/>
            <a:ext cx="645459" cy="682725"/>
          </a:xfrm>
          <a:prstGeom prst="rect">
            <a:avLst/>
          </a:prstGeom>
        </p:spPr>
      </p:pic>
      <p:grpSp>
        <p:nvGrpSpPr>
          <p:cNvPr id="231" name="Group 230">
            <a:extLst>
              <a:ext uri="{FF2B5EF4-FFF2-40B4-BE49-F238E27FC236}">
                <a16:creationId xmlns:a16="http://schemas.microsoft.com/office/drawing/2014/main" id="{935DD3A0-3D25-5B45-B96B-BB7CA56DF09E}"/>
              </a:ext>
            </a:extLst>
          </p:cNvPr>
          <p:cNvGrpSpPr/>
          <p:nvPr/>
        </p:nvGrpSpPr>
        <p:grpSpPr>
          <a:xfrm>
            <a:off x="15452527" y="8023020"/>
            <a:ext cx="1474123" cy="878026"/>
            <a:chOff x="13836919" y="6290853"/>
            <a:chExt cx="1474123" cy="878026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DB77903-E409-FD4C-BE56-5302E11CFC03}"/>
                </a:ext>
              </a:extLst>
            </p:cNvPr>
            <p:cNvSpPr/>
            <p:nvPr/>
          </p:nvSpPr>
          <p:spPr>
            <a:xfrm>
              <a:off x="13836919" y="6290853"/>
              <a:ext cx="1474123" cy="87802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300102D5-DA01-5045-BCF0-9B0EC745D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386232" y="6534958"/>
              <a:ext cx="776861" cy="365310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EF867485-D35D-1248-B386-FE405BB8B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933974" y="6543645"/>
              <a:ext cx="776861" cy="365310"/>
            </a:xfrm>
            <a:prstGeom prst="rect">
              <a:avLst/>
            </a:prstGeom>
          </p:spPr>
        </p:pic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D29083F1-F3E8-0941-AA7D-6C8914901F21}"/>
              </a:ext>
            </a:extLst>
          </p:cNvPr>
          <p:cNvSpPr txBox="1"/>
          <p:nvPr/>
        </p:nvSpPr>
        <p:spPr>
          <a:xfrm>
            <a:off x="12911788" y="8190704"/>
            <a:ext cx="289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Red muscle</a:t>
            </a:r>
          </a:p>
        </p:txBody>
      </p:sp>
      <p:sp>
        <p:nvSpPr>
          <p:cNvPr id="240" name="Freeform 239">
            <a:extLst>
              <a:ext uri="{FF2B5EF4-FFF2-40B4-BE49-F238E27FC236}">
                <a16:creationId xmlns:a16="http://schemas.microsoft.com/office/drawing/2014/main" id="{93306DBD-89A3-5541-B942-A215B0EFA663}"/>
              </a:ext>
            </a:extLst>
          </p:cNvPr>
          <p:cNvSpPr/>
          <p:nvPr/>
        </p:nvSpPr>
        <p:spPr>
          <a:xfrm>
            <a:off x="13481537" y="3511062"/>
            <a:ext cx="2842254" cy="4431322"/>
          </a:xfrm>
          <a:custGeom>
            <a:avLst/>
            <a:gdLst>
              <a:gd name="connsiteX0" fmla="*/ 0 w 3456556"/>
              <a:gd name="connsiteY0" fmla="*/ 0 h 4448907"/>
              <a:gd name="connsiteX1" fmla="*/ 3182816 w 3456556"/>
              <a:gd name="connsiteY1" fmla="*/ 2602523 h 4448907"/>
              <a:gd name="connsiteX2" fmla="*/ 3077308 w 3456556"/>
              <a:gd name="connsiteY2" fmla="*/ 4448907 h 4448907"/>
              <a:gd name="connsiteX0" fmla="*/ 0 w 3149986"/>
              <a:gd name="connsiteY0" fmla="*/ 0 h 4448907"/>
              <a:gd name="connsiteX1" fmla="*/ 2127739 w 3149986"/>
              <a:gd name="connsiteY1" fmla="*/ 2145323 h 4448907"/>
              <a:gd name="connsiteX2" fmla="*/ 3077308 w 3149986"/>
              <a:gd name="connsiteY2" fmla="*/ 4448907 h 4448907"/>
              <a:gd name="connsiteX0" fmla="*/ 0 w 3106071"/>
              <a:gd name="connsiteY0" fmla="*/ 0 h 4448907"/>
              <a:gd name="connsiteX1" fmla="*/ 2127739 w 3106071"/>
              <a:gd name="connsiteY1" fmla="*/ 2145323 h 4448907"/>
              <a:gd name="connsiteX2" fmla="*/ 3077308 w 3106071"/>
              <a:gd name="connsiteY2" fmla="*/ 4448907 h 4448907"/>
              <a:gd name="connsiteX0" fmla="*/ 0 w 2840867"/>
              <a:gd name="connsiteY0" fmla="*/ 0 h 4431322"/>
              <a:gd name="connsiteX1" fmla="*/ 2127739 w 2840867"/>
              <a:gd name="connsiteY1" fmla="*/ 2145323 h 4431322"/>
              <a:gd name="connsiteX2" fmla="*/ 2795954 w 2840867"/>
              <a:gd name="connsiteY2" fmla="*/ 4431322 h 4431322"/>
              <a:gd name="connsiteX0" fmla="*/ 0 w 2827302"/>
              <a:gd name="connsiteY0" fmla="*/ 0 h 4431322"/>
              <a:gd name="connsiteX1" fmla="*/ 2127739 w 2827302"/>
              <a:gd name="connsiteY1" fmla="*/ 2145323 h 4431322"/>
              <a:gd name="connsiteX2" fmla="*/ 2795954 w 2827302"/>
              <a:gd name="connsiteY2" fmla="*/ 4431322 h 4431322"/>
              <a:gd name="connsiteX0" fmla="*/ 0 w 2827302"/>
              <a:gd name="connsiteY0" fmla="*/ 0 h 4431322"/>
              <a:gd name="connsiteX1" fmla="*/ 2127739 w 2827302"/>
              <a:gd name="connsiteY1" fmla="*/ 2145323 h 4431322"/>
              <a:gd name="connsiteX2" fmla="*/ 2795954 w 2827302"/>
              <a:gd name="connsiteY2" fmla="*/ 4431322 h 4431322"/>
              <a:gd name="connsiteX0" fmla="*/ 0 w 2825792"/>
              <a:gd name="connsiteY0" fmla="*/ 0 h 4431322"/>
              <a:gd name="connsiteX1" fmla="*/ 2092570 w 2825792"/>
              <a:gd name="connsiteY1" fmla="*/ 1899138 h 4431322"/>
              <a:gd name="connsiteX2" fmla="*/ 2795954 w 2825792"/>
              <a:gd name="connsiteY2" fmla="*/ 4431322 h 4431322"/>
              <a:gd name="connsiteX0" fmla="*/ 0 w 2842254"/>
              <a:gd name="connsiteY0" fmla="*/ 0 h 4431322"/>
              <a:gd name="connsiteX1" fmla="*/ 2092570 w 2842254"/>
              <a:gd name="connsiteY1" fmla="*/ 1899138 h 4431322"/>
              <a:gd name="connsiteX2" fmla="*/ 2795954 w 2842254"/>
              <a:gd name="connsiteY2" fmla="*/ 4431322 h 443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2254" h="4431322">
                <a:moveTo>
                  <a:pt x="0" y="0"/>
                </a:moveTo>
                <a:cubicBezTo>
                  <a:pt x="1334965" y="930519"/>
                  <a:pt x="1525064" y="1147229"/>
                  <a:pt x="2092570" y="1899138"/>
                </a:cubicBezTo>
                <a:cubicBezTo>
                  <a:pt x="2660076" y="2651047"/>
                  <a:pt x="2964473" y="3703026"/>
                  <a:pt x="2795954" y="4431322"/>
                </a:cubicBezTo>
              </a:path>
            </a:pathLst>
          </a:custGeom>
          <a:noFill/>
          <a:ln w="47625">
            <a:solidFill>
              <a:schemeClr val="accent6">
                <a:lumMod val="75000"/>
              </a:schemeClr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CF36ADBE-0A5B-834B-9D12-1074EA46424A}"/>
              </a:ext>
            </a:extLst>
          </p:cNvPr>
          <p:cNvSpPr/>
          <p:nvPr/>
        </p:nvSpPr>
        <p:spPr>
          <a:xfrm>
            <a:off x="13759160" y="3279650"/>
            <a:ext cx="1928091" cy="3750290"/>
          </a:xfrm>
          <a:custGeom>
            <a:avLst/>
            <a:gdLst>
              <a:gd name="connsiteX0" fmla="*/ 0 w 3456556"/>
              <a:gd name="connsiteY0" fmla="*/ 0 h 4448907"/>
              <a:gd name="connsiteX1" fmla="*/ 3182816 w 3456556"/>
              <a:gd name="connsiteY1" fmla="*/ 2602523 h 4448907"/>
              <a:gd name="connsiteX2" fmla="*/ 3077308 w 3456556"/>
              <a:gd name="connsiteY2" fmla="*/ 4448907 h 4448907"/>
              <a:gd name="connsiteX0" fmla="*/ 0 w 3149986"/>
              <a:gd name="connsiteY0" fmla="*/ 0 h 4448907"/>
              <a:gd name="connsiteX1" fmla="*/ 2127739 w 3149986"/>
              <a:gd name="connsiteY1" fmla="*/ 2145323 h 4448907"/>
              <a:gd name="connsiteX2" fmla="*/ 3077308 w 3149986"/>
              <a:gd name="connsiteY2" fmla="*/ 4448907 h 4448907"/>
              <a:gd name="connsiteX0" fmla="*/ 0 w 3106071"/>
              <a:gd name="connsiteY0" fmla="*/ 0 h 4448907"/>
              <a:gd name="connsiteX1" fmla="*/ 2127739 w 3106071"/>
              <a:gd name="connsiteY1" fmla="*/ 2145323 h 4448907"/>
              <a:gd name="connsiteX2" fmla="*/ 3077308 w 3106071"/>
              <a:gd name="connsiteY2" fmla="*/ 4448907 h 4448907"/>
              <a:gd name="connsiteX0" fmla="*/ 0 w 2840867"/>
              <a:gd name="connsiteY0" fmla="*/ 0 h 4431322"/>
              <a:gd name="connsiteX1" fmla="*/ 2127739 w 2840867"/>
              <a:gd name="connsiteY1" fmla="*/ 2145323 h 4431322"/>
              <a:gd name="connsiteX2" fmla="*/ 2795954 w 2840867"/>
              <a:gd name="connsiteY2" fmla="*/ 4431322 h 4431322"/>
              <a:gd name="connsiteX0" fmla="*/ 0 w 2827302"/>
              <a:gd name="connsiteY0" fmla="*/ 0 h 4431322"/>
              <a:gd name="connsiteX1" fmla="*/ 2127739 w 2827302"/>
              <a:gd name="connsiteY1" fmla="*/ 2145323 h 4431322"/>
              <a:gd name="connsiteX2" fmla="*/ 2795954 w 2827302"/>
              <a:gd name="connsiteY2" fmla="*/ 4431322 h 4431322"/>
              <a:gd name="connsiteX0" fmla="*/ 0 w 2827302"/>
              <a:gd name="connsiteY0" fmla="*/ 0 h 4431322"/>
              <a:gd name="connsiteX1" fmla="*/ 2127739 w 2827302"/>
              <a:gd name="connsiteY1" fmla="*/ 2145323 h 4431322"/>
              <a:gd name="connsiteX2" fmla="*/ 2795954 w 2827302"/>
              <a:gd name="connsiteY2" fmla="*/ 4431322 h 4431322"/>
              <a:gd name="connsiteX0" fmla="*/ 0 w 2825792"/>
              <a:gd name="connsiteY0" fmla="*/ 0 h 4431322"/>
              <a:gd name="connsiteX1" fmla="*/ 2092570 w 2825792"/>
              <a:gd name="connsiteY1" fmla="*/ 1899138 h 4431322"/>
              <a:gd name="connsiteX2" fmla="*/ 2795954 w 2825792"/>
              <a:gd name="connsiteY2" fmla="*/ 4431322 h 4431322"/>
              <a:gd name="connsiteX0" fmla="*/ 0 w 2842254"/>
              <a:gd name="connsiteY0" fmla="*/ 0 h 4431322"/>
              <a:gd name="connsiteX1" fmla="*/ 2092570 w 2842254"/>
              <a:gd name="connsiteY1" fmla="*/ 1899138 h 4431322"/>
              <a:gd name="connsiteX2" fmla="*/ 2795954 w 2842254"/>
              <a:gd name="connsiteY2" fmla="*/ 4431322 h 443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2254" h="4431322">
                <a:moveTo>
                  <a:pt x="0" y="0"/>
                </a:moveTo>
                <a:cubicBezTo>
                  <a:pt x="1334965" y="930519"/>
                  <a:pt x="1525064" y="1147229"/>
                  <a:pt x="2092570" y="1899138"/>
                </a:cubicBezTo>
                <a:cubicBezTo>
                  <a:pt x="2660076" y="2651047"/>
                  <a:pt x="2964473" y="3703026"/>
                  <a:pt x="2795954" y="4431322"/>
                </a:cubicBezTo>
              </a:path>
            </a:pathLst>
          </a:custGeom>
          <a:noFill/>
          <a:ln w="47625"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>
            <a:extLst>
              <a:ext uri="{FF2B5EF4-FFF2-40B4-BE49-F238E27FC236}">
                <a16:creationId xmlns:a16="http://schemas.microsoft.com/office/drawing/2014/main" id="{090E3AE7-2AF2-924D-B2D0-1E02F082699A}"/>
              </a:ext>
            </a:extLst>
          </p:cNvPr>
          <p:cNvSpPr/>
          <p:nvPr/>
        </p:nvSpPr>
        <p:spPr>
          <a:xfrm>
            <a:off x="1691757" y="13458758"/>
            <a:ext cx="13619286" cy="4154624"/>
          </a:xfrm>
          <a:custGeom>
            <a:avLst/>
            <a:gdLst>
              <a:gd name="connsiteX0" fmla="*/ 0 w 14081760"/>
              <a:gd name="connsiteY0" fmla="*/ 0 h 5926516"/>
              <a:gd name="connsiteX1" fmla="*/ 804672 w 14081760"/>
              <a:gd name="connsiteY1" fmla="*/ 3438144 h 5926516"/>
              <a:gd name="connsiteX2" fmla="*/ 252374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52374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5395125"/>
              <a:gd name="connsiteY0" fmla="*/ 0 h 5946028"/>
              <a:gd name="connsiteX1" fmla="*/ 1935157 w 15395125"/>
              <a:gd name="connsiteY1" fmla="*/ 3530808 h 5946028"/>
              <a:gd name="connsiteX2" fmla="*/ 3471349 w 15395125"/>
              <a:gd name="connsiteY2" fmla="*/ 4920696 h 5946028"/>
              <a:gd name="connsiteX3" fmla="*/ 9689269 w 15395125"/>
              <a:gd name="connsiteY3" fmla="*/ 5798520 h 5946028"/>
              <a:gd name="connsiteX4" fmla="*/ 15395125 w 15395125"/>
              <a:gd name="connsiteY4" fmla="*/ 5944824 h 5946028"/>
              <a:gd name="connsiteX5" fmla="*/ 15395125 w 15395125"/>
              <a:gd name="connsiteY5" fmla="*/ 5944824 h 5946028"/>
              <a:gd name="connsiteX0" fmla="*/ 0 w 15395125"/>
              <a:gd name="connsiteY0" fmla="*/ 0 h 5946028"/>
              <a:gd name="connsiteX1" fmla="*/ 1239846 w 15395125"/>
              <a:gd name="connsiteY1" fmla="*/ 1052712 h 5946028"/>
              <a:gd name="connsiteX2" fmla="*/ 3471349 w 15395125"/>
              <a:gd name="connsiteY2" fmla="*/ 4920696 h 5946028"/>
              <a:gd name="connsiteX3" fmla="*/ 9689269 w 15395125"/>
              <a:gd name="connsiteY3" fmla="*/ 5798520 h 5946028"/>
              <a:gd name="connsiteX4" fmla="*/ 15395125 w 15395125"/>
              <a:gd name="connsiteY4" fmla="*/ 5944824 h 5946028"/>
              <a:gd name="connsiteX5" fmla="*/ 15395125 w 15395125"/>
              <a:gd name="connsiteY5" fmla="*/ 5944824 h 5946028"/>
              <a:gd name="connsiteX0" fmla="*/ 0 w 15395125"/>
              <a:gd name="connsiteY0" fmla="*/ 2035 h 5948063"/>
              <a:gd name="connsiteX1" fmla="*/ 1239846 w 15395125"/>
              <a:gd name="connsiteY1" fmla="*/ 1054747 h 5948063"/>
              <a:gd name="connsiteX2" fmla="*/ 3471349 w 15395125"/>
              <a:gd name="connsiteY2" fmla="*/ 4922731 h 5948063"/>
              <a:gd name="connsiteX3" fmla="*/ 9689269 w 15395125"/>
              <a:gd name="connsiteY3" fmla="*/ 5800555 h 5948063"/>
              <a:gd name="connsiteX4" fmla="*/ 15395125 w 15395125"/>
              <a:gd name="connsiteY4" fmla="*/ 5946859 h 5948063"/>
              <a:gd name="connsiteX5" fmla="*/ 15395125 w 15395125"/>
              <a:gd name="connsiteY5" fmla="*/ 5946859 h 5948063"/>
              <a:gd name="connsiteX0" fmla="*/ 0 w 15395125"/>
              <a:gd name="connsiteY0" fmla="*/ 2507 h 5948535"/>
              <a:gd name="connsiteX1" fmla="*/ 1123961 w 15395125"/>
              <a:gd name="connsiteY1" fmla="*/ 996681 h 5948535"/>
              <a:gd name="connsiteX2" fmla="*/ 3471349 w 15395125"/>
              <a:gd name="connsiteY2" fmla="*/ 4923203 h 5948535"/>
              <a:gd name="connsiteX3" fmla="*/ 9689269 w 15395125"/>
              <a:gd name="connsiteY3" fmla="*/ 5801027 h 5948535"/>
              <a:gd name="connsiteX4" fmla="*/ 15395125 w 15395125"/>
              <a:gd name="connsiteY4" fmla="*/ 5947331 h 5948535"/>
              <a:gd name="connsiteX5" fmla="*/ 15395125 w 15395125"/>
              <a:gd name="connsiteY5" fmla="*/ 5947331 h 5948535"/>
              <a:gd name="connsiteX0" fmla="*/ 0 w 15395125"/>
              <a:gd name="connsiteY0" fmla="*/ 1922 h 5967639"/>
              <a:gd name="connsiteX1" fmla="*/ 1123961 w 15395125"/>
              <a:gd name="connsiteY1" fmla="*/ 996096 h 5967639"/>
              <a:gd name="connsiteX2" fmla="*/ 3374777 w 15395125"/>
              <a:gd name="connsiteY2" fmla="*/ 4454317 h 5967639"/>
              <a:gd name="connsiteX3" fmla="*/ 9689269 w 15395125"/>
              <a:gd name="connsiteY3" fmla="*/ 5800442 h 5967639"/>
              <a:gd name="connsiteX4" fmla="*/ 15395125 w 15395125"/>
              <a:gd name="connsiteY4" fmla="*/ 5946746 h 5967639"/>
              <a:gd name="connsiteX5" fmla="*/ 15395125 w 15395125"/>
              <a:gd name="connsiteY5" fmla="*/ 5946746 h 5967639"/>
              <a:gd name="connsiteX0" fmla="*/ 0 w 15395125"/>
              <a:gd name="connsiteY0" fmla="*/ 2184 h 5967902"/>
              <a:gd name="connsiteX1" fmla="*/ 1220531 w 15395125"/>
              <a:gd name="connsiteY1" fmla="*/ 957333 h 5967902"/>
              <a:gd name="connsiteX2" fmla="*/ 3374777 w 15395125"/>
              <a:gd name="connsiteY2" fmla="*/ 4454579 h 5967902"/>
              <a:gd name="connsiteX3" fmla="*/ 9689269 w 15395125"/>
              <a:gd name="connsiteY3" fmla="*/ 5800704 h 5967902"/>
              <a:gd name="connsiteX4" fmla="*/ 15395125 w 15395125"/>
              <a:gd name="connsiteY4" fmla="*/ 5947008 h 5967902"/>
              <a:gd name="connsiteX5" fmla="*/ 15395125 w 15395125"/>
              <a:gd name="connsiteY5" fmla="*/ 5947008 h 5967902"/>
              <a:gd name="connsiteX0" fmla="*/ 0 w 15472383"/>
              <a:gd name="connsiteY0" fmla="*/ 11948 h 5645952"/>
              <a:gd name="connsiteX1" fmla="*/ 1297789 w 15472383"/>
              <a:gd name="connsiteY1" fmla="*/ 635383 h 5645952"/>
              <a:gd name="connsiteX2" fmla="*/ 3452035 w 15472383"/>
              <a:gd name="connsiteY2" fmla="*/ 4132629 h 5645952"/>
              <a:gd name="connsiteX3" fmla="*/ 9766527 w 15472383"/>
              <a:gd name="connsiteY3" fmla="*/ 5478754 h 5645952"/>
              <a:gd name="connsiteX4" fmla="*/ 15472383 w 15472383"/>
              <a:gd name="connsiteY4" fmla="*/ 5625058 h 5645952"/>
              <a:gd name="connsiteX5" fmla="*/ 15472383 w 15472383"/>
              <a:gd name="connsiteY5" fmla="*/ 5625058 h 5645952"/>
              <a:gd name="connsiteX0" fmla="*/ 0 w 15472383"/>
              <a:gd name="connsiteY0" fmla="*/ 4142 h 5638146"/>
              <a:gd name="connsiteX1" fmla="*/ 1915842 w 15472383"/>
              <a:gd name="connsiteY1" fmla="*/ 764165 h 5638146"/>
              <a:gd name="connsiteX2" fmla="*/ 3452035 w 15472383"/>
              <a:gd name="connsiteY2" fmla="*/ 4124823 h 5638146"/>
              <a:gd name="connsiteX3" fmla="*/ 9766527 w 15472383"/>
              <a:gd name="connsiteY3" fmla="*/ 5470948 h 5638146"/>
              <a:gd name="connsiteX4" fmla="*/ 15472383 w 15472383"/>
              <a:gd name="connsiteY4" fmla="*/ 5617252 h 5638146"/>
              <a:gd name="connsiteX5" fmla="*/ 15472383 w 15472383"/>
              <a:gd name="connsiteY5" fmla="*/ 5617252 h 5638146"/>
              <a:gd name="connsiteX0" fmla="*/ 0 w 15472383"/>
              <a:gd name="connsiteY0" fmla="*/ 3065 h 5658316"/>
              <a:gd name="connsiteX1" fmla="*/ 1915842 w 15472383"/>
              <a:gd name="connsiteY1" fmla="*/ 763088 h 5658316"/>
              <a:gd name="connsiteX2" fmla="*/ 3857633 w 15472383"/>
              <a:gd name="connsiteY2" fmla="*/ 3772520 h 5658316"/>
              <a:gd name="connsiteX3" fmla="*/ 9766527 w 15472383"/>
              <a:gd name="connsiteY3" fmla="*/ 5469871 h 5658316"/>
              <a:gd name="connsiteX4" fmla="*/ 15472383 w 15472383"/>
              <a:gd name="connsiteY4" fmla="*/ 5616175 h 5658316"/>
              <a:gd name="connsiteX5" fmla="*/ 15472383 w 15472383"/>
              <a:gd name="connsiteY5" fmla="*/ 5616175 h 5658316"/>
              <a:gd name="connsiteX0" fmla="*/ 0 w 15472383"/>
              <a:gd name="connsiteY0" fmla="*/ 1489 h 5656740"/>
              <a:gd name="connsiteX1" fmla="*/ 1857900 w 15472383"/>
              <a:gd name="connsiteY1" fmla="*/ 976150 h 5656740"/>
              <a:gd name="connsiteX2" fmla="*/ 3857633 w 15472383"/>
              <a:gd name="connsiteY2" fmla="*/ 3770944 h 5656740"/>
              <a:gd name="connsiteX3" fmla="*/ 9766527 w 15472383"/>
              <a:gd name="connsiteY3" fmla="*/ 5468295 h 5656740"/>
              <a:gd name="connsiteX4" fmla="*/ 15472383 w 15472383"/>
              <a:gd name="connsiteY4" fmla="*/ 5614599 h 5656740"/>
              <a:gd name="connsiteX5" fmla="*/ 15472383 w 15472383"/>
              <a:gd name="connsiteY5" fmla="*/ 5614599 h 5656740"/>
              <a:gd name="connsiteX0" fmla="*/ 0 w 15568953"/>
              <a:gd name="connsiteY0" fmla="*/ 101446 h 4976194"/>
              <a:gd name="connsiteX1" fmla="*/ 1954470 w 15568953"/>
              <a:gd name="connsiteY1" fmla="*/ 295604 h 4976194"/>
              <a:gd name="connsiteX2" fmla="*/ 3954203 w 15568953"/>
              <a:gd name="connsiteY2" fmla="*/ 3090398 h 4976194"/>
              <a:gd name="connsiteX3" fmla="*/ 9863097 w 15568953"/>
              <a:gd name="connsiteY3" fmla="*/ 4787749 h 4976194"/>
              <a:gd name="connsiteX4" fmla="*/ 15568953 w 15568953"/>
              <a:gd name="connsiteY4" fmla="*/ 4934053 h 4976194"/>
              <a:gd name="connsiteX5" fmla="*/ 15568953 w 15568953"/>
              <a:gd name="connsiteY5" fmla="*/ 4934053 h 4976194"/>
              <a:gd name="connsiteX0" fmla="*/ 0 w 15568953"/>
              <a:gd name="connsiteY0" fmla="*/ 2477 h 4877225"/>
              <a:gd name="connsiteX1" fmla="*/ 1664757 w 15568953"/>
              <a:gd name="connsiteY1" fmla="*/ 684449 h 4877225"/>
              <a:gd name="connsiteX2" fmla="*/ 3954203 w 15568953"/>
              <a:gd name="connsiteY2" fmla="*/ 2991429 h 4877225"/>
              <a:gd name="connsiteX3" fmla="*/ 9863097 w 15568953"/>
              <a:gd name="connsiteY3" fmla="*/ 4688780 h 4877225"/>
              <a:gd name="connsiteX4" fmla="*/ 15568953 w 15568953"/>
              <a:gd name="connsiteY4" fmla="*/ 4835084 h 4877225"/>
              <a:gd name="connsiteX5" fmla="*/ 15568953 w 15568953"/>
              <a:gd name="connsiteY5" fmla="*/ 4835084 h 4877225"/>
              <a:gd name="connsiteX0" fmla="*/ 0 w 15568953"/>
              <a:gd name="connsiteY0" fmla="*/ 3834 h 4846322"/>
              <a:gd name="connsiteX1" fmla="*/ 1664757 w 15568953"/>
              <a:gd name="connsiteY1" fmla="*/ 685806 h 4846322"/>
              <a:gd name="connsiteX2" fmla="*/ 3799689 w 15568953"/>
              <a:gd name="connsiteY2" fmla="*/ 3558651 h 4846322"/>
              <a:gd name="connsiteX3" fmla="*/ 9863097 w 15568953"/>
              <a:gd name="connsiteY3" fmla="*/ 4690137 h 4846322"/>
              <a:gd name="connsiteX4" fmla="*/ 15568953 w 15568953"/>
              <a:gd name="connsiteY4" fmla="*/ 4836441 h 4846322"/>
              <a:gd name="connsiteX5" fmla="*/ 15568953 w 15568953"/>
              <a:gd name="connsiteY5" fmla="*/ 4836441 h 4846322"/>
              <a:gd name="connsiteX0" fmla="*/ 0 w 15568953"/>
              <a:gd name="connsiteY0" fmla="*/ 1503 h 4843991"/>
              <a:gd name="connsiteX1" fmla="*/ 1529558 w 15568953"/>
              <a:gd name="connsiteY1" fmla="*/ 937138 h 4843991"/>
              <a:gd name="connsiteX2" fmla="*/ 3799689 w 15568953"/>
              <a:gd name="connsiteY2" fmla="*/ 3556320 h 4843991"/>
              <a:gd name="connsiteX3" fmla="*/ 9863097 w 15568953"/>
              <a:gd name="connsiteY3" fmla="*/ 4687806 h 4843991"/>
              <a:gd name="connsiteX4" fmla="*/ 15568953 w 15568953"/>
              <a:gd name="connsiteY4" fmla="*/ 4834110 h 4843991"/>
              <a:gd name="connsiteX5" fmla="*/ 15568953 w 15568953"/>
              <a:gd name="connsiteY5" fmla="*/ 4834110 h 4843991"/>
              <a:gd name="connsiteX0" fmla="*/ 0 w 15511010"/>
              <a:gd name="connsiteY0" fmla="*/ 6364 h 4458601"/>
              <a:gd name="connsiteX1" fmla="*/ 1471615 w 15511010"/>
              <a:gd name="connsiteY1" fmla="*/ 551748 h 4458601"/>
              <a:gd name="connsiteX2" fmla="*/ 3741746 w 15511010"/>
              <a:gd name="connsiteY2" fmla="*/ 3170930 h 4458601"/>
              <a:gd name="connsiteX3" fmla="*/ 9805154 w 15511010"/>
              <a:gd name="connsiteY3" fmla="*/ 4302416 h 4458601"/>
              <a:gd name="connsiteX4" fmla="*/ 15511010 w 15511010"/>
              <a:gd name="connsiteY4" fmla="*/ 4448720 h 4458601"/>
              <a:gd name="connsiteX5" fmla="*/ 15511010 w 15511010"/>
              <a:gd name="connsiteY5" fmla="*/ 4448720 h 4458601"/>
              <a:gd name="connsiteX0" fmla="*/ 0 w 15511010"/>
              <a:gd name="connsiteY0" fmla="*/ 3593 h 4485607"/>
              <a:gd name="connsiteX1" fmla="*/ 1471615 w 15511010"/>
              <a:gd name="connsiteY1" fmla="*/ 548977 h 4485607"/>
              <a:gd name="connsiteX2" fmla="*/ 3471347 w 15511010"/>
              <a:gd name="connsiteY2" fmla="*/ 2641320 h 4485607"/>
              <a:gd name="connsiteX3" fmla="*/ 9805154 w 15511010"/>
              <a:gd name="connsiteY3" fmla="*/ 4299645 h 4485607"/>
              <a:gd name="connsiteX4" fmla="*/ 15511010 w 15511010"/>
              <a:gd name="connsiteY4" fmla="*/ 4445949 h 4485607"/>
              <a:gd name="connsiteX5" fmla="*/ 15511010 w 15511010"/>
              <a:gd name="connsiteY5" fmla="*/ 4445949 h 4485607"/>
              <a:gd name="connsiteX0" fmla="*/ 0 w 15511010"/>
              <a:gd name="connsiteY0" fmla="*/ 3593 h 4485607"/>
              <a:gd name="connsiteX1" fmla="*/ 1471615 w 15511010"/>
              <a:gd name="connsiteY1" fmla="*/ 548977 h 4485607"/>
              <a:gd name="connsiteX2" fmla="*/ 3471347 w 15511010"/>
              <a:gd name="connsiteY2" fmla="*/ 2641320 h 4485607"/>
              <a:gd name="connsiteX3" fmla="*/ 9805154 w 15511010"/>
              <a:gd name="connsiteY3" fmla="*/ 4299645 h 4485607"/>
              <a:gd name="connsiteX4" fmla="*/ 15511010 w 15511010"/>
              <a:gd name="connsiteY4" fmla="*/ 4445949 h 4485607"/>
              <a:gd name="connsiteX5" fmla="*/ 15511010 w 15511010"/>
              <a:gd name="connsiteY5" fmla="*/ 4445949 h 4485607"/>
              <a:gd name="connsiteX0" fmla="*/ 0 w 15511010"/>
              <a:gd name="connsiteY0" fmla="*/ 1601 h 4483615"/>
              <a:gd name="connsiteX1" fmla="*/ 1838586 w 15511010"/>
              <a:gd name="connsiteY1" fmla="*/ 761623 h 4483615"/>
              <a:gd name="connsiteX2" fmla="*/ 3471347 w 15511010"/>
              <a:gd name="connsiteY2" fmla="*/ 2639328 h 4483615"/>
              <a:gd name="connsiteX3" fmla="*/ 9805154 w 15511010"/>
              <a:gd name="connsiteY3" fmla="*/ 4297653 h 4483615"/>
              <a:gd name="connsiteX4" fmla="*/ 15511010 w 15511010"/>
              <a:gd name="connsiteY4" fmla="*/ 4443957 h 4483615"/>
              <a:gd name="connsiteX5" fmla="*/ 15511010 w 15511010"/>
              <a:gd name="connsiteY5" fmla="*/ 4443957 h 4483615"/>
              <a:gd name="connsiteX0" fmla="*/ 0 w 15511010"/>
              <a:gd name="connsiteY0" fmla="*/ 4844 h 4486858"/>
              <a:gd name="connsiteX1" fmla="*/ 1838586 w 15511010"/>
              <a:gd name="connsiteY1" fmla="*/ 764866 h 4486858"/>
              <a:gd name="connsiteX2" fmla="*/ 3471347 w 15511010"/>
              <a:gd name="connsiteY2" fmla="*/ 2642571 h 4486858"/>
              <a:gd name="connsiteX3" fmla="*/ 9805154 w 15511010"/>
              <a:gd name="connsiteY3" fmla="*/ 4300896 h 4486858"/>
              <a:gd name="connsiteX4" fmla="*/ 15511010 w 15511010"/>
              <a:gd name="connsiteY4" fmla="*/ 4447200 h 4486858"/>
              <a:gd name="connsiteX5" fmla="*/ 15511010 w 15511010"/>
              <a:gd name="connsiteY5" fmla="*/ 4447200 h 4486858"/>
              <a:gd name="connsiteX0" fmla="*/ 0 w 15511010"/>
              <a:gd name="connsiteY0" fmla="*/ 1453 h 4498667"/>
              <a:gd name="connsiteX1" fmla="*/ 1838586 w 15511010"/>
              <a:gd name="connsiteY1" fmla="*/ 761475 h 4498667"/>
              <a:gd name="connsiteX2" fmla="*/ 3471347 w 15511010"/>
              <a:gd name="connsiteY2" fmla="*/ 2405030 h 4498667"/>
              <a:gd name="connsiteX3" fmla="*/ 9805154 w 15511010"/>
              <a:gd name="connsiteY3" fmla="*/ 4297505 h 4498667"/>
              <a:gd name="connsiteX4" fmla="*/ 15511010 w 15511010"/>
              <a:gd name="connsiteY4" fmla="*/ 4443809 h 4498667"/>
              <a:gd name="connsiteX5" fmla="*/ 15511010 w 15511010"/>
              <a:gd name="connsiteY5" fmla="*/ 4443809 h 4498667"/>
              <a:gd name="connsiteX0" fmla="*/ 0 w 15511010"/>
              <a:gd name="connsiteY0" fmla="*/ 1453 h 4498667"/>
              <a:gd name="connsiteX1" fmla="*/ 1838586 w 15511010"/>
              <a:gd name="connsiteY1" fmla="*/ 761475 h 4498667"/>
              <a:gd name="connsiteX2" fmla="*/ 3471347 w 15511010"/>
              <a:gd name="connsiteY2" fmla="*/ 2405030 h 4498667"/>
              <a:gd name="connsiteX3" fmla="*/ 9805154 w 15511010"/>
              <a:gd name="connsiteY3" fmla="*/ 4297505 h 4498667"/>
              <a:gd name="connsiteX4" fmla="*/ 15511010 w 15511010"/>
              <a:gd name="connsiteY4" fmla="*/ 4443809 h 4498667"/>
              <a:gd name="connsiteX5" fmla="*/ 15511010 w 15511010"/>
              <a:gd name="connsiteY5" fmla="*/ 4443809 h 4498667"/>
              <a:gd name="connsiteX0" fmla="*/ 0 w 15511010"/>
              <a:gd name="connsiteY0" fmla="*/ 1420 h 4502530"/>
              <a:gd name="connsiteX1" fmla="*/ 1838586 w 15511010"/>
              <a:gd name="connsiteY1" fmla="*/ 761442 h 4502530"/>
              <a:gd name="connsiteX2" fmla="*/ 3954203 w 15511010"/>
              <a:gd name="connsiteY2" fmla="*/ 2346460 h 4502530"/>
              <a:gd name="connsiteX3" fmla="*/ 9805154 w 15511010"/>
              <a:gd name="connsiteY3" fmla="*/ 4297472 h 4502530"/>
              <a:gd name="connsiteX4" fmla="*/ 15511010 w 15511010"/>
              <a:gd name="connsiteY4" fmla="*/ 4443776 h 4502530"/>
              <a:gd name="connsiteX5" fmla="*/ 15511010 w 15511010"/>
              <a:gd name="connsiteY5" fmla="*/ 4443776 h 4502530"/>
              <a:gd name="connsiteX0" fmla="*/ 0 w 15511010"/>
              <a:gd name="connsiteY0" fmla="*/ 1420 h 4502530"/>
              <a:gd name="connsiteX1" fmla="*/ 1838586 w 15511010"/>
              <a:gd name="connsiteY1" fmla="*/ 761442 h 4502530"/>
              <a:gd name="connsiteX2" fmla="*/ 3954203 w 15511010"/>
              <a:gd name="connsiteY2" fmla="*/ 2346460 h 4502530"/>
              <a:gd name="connsiteX3" fmla="*/ 9805154 w 15511010"/>
              <a:gd name="connsiteY3" fmla="*/ 4297472 h 4502530"/>
              <a:gd name="connsiteX4" fmla="*/ 15511010 w 15511010"/>
              <a:gd name="connsiteY4" fmla="*/ 4443776 h 4502530"/>
              <a:gd name="connsiteX5" fmla="*/ 15511010 w 15511010"/>
              <a:gd name="connsiteY5" fmla="*/ 4443776 h 4502530"/>
              <a:gd name="connsiteX0" fmla="*/ 0 w 15511010"/>
              <a:gd name="connsiteY0" fmla="*/ 1441 h 4499950"/>
              <a:gd name="connsiteX1" fmla="*/ 1838586 w 15511010"/>
              <a:gd name="connsiteY1" fmla="*/ 761463 h 4499950"/>
              <a:gd name="connsiteX2" fmla="*/ 4070088 w 15511010"/>
              <a:gd name="connsiteY2" fmla="*/ 2385506 h 4499950"/>
              <a:gd name="connsiteX3" fmla="*/ 9805154 w 15511010"/>
              <a:gd name="connsiteY3" fmla="*/ 4297493 h 4499950"/>
              <a:gd name="connsiteX4" fmla="*/ 15511010 w 15511010"/>
              <a:gd name="connsiteY4" fmla="*/ 4443797 h 4499950"/>
              <a:gd name="connsiteX5" fmla="*/ 15511010 w 15511010"/>
              <a:gd name="connsiteY5" fmla="*/ 4443797 h 4499950"/>
              <a:gd name="connsiteX0" fmla="*/ 0 w 15511010"/>
              <a:gd name="connsiteY0" fmla="*/ 1769 h 4500278"/>
              <a:gd name="connsiteX1" fmla="*/ 1993100 w 15511010"/>
              <a:gd name="connsiteY1" fmla="*/ 683741 h 4500278"/>
              <a:gd name="connsiteX2" fmla="*/ 4070088 w 15511010"/>
              <a:gd name="connsiteY2" fmla="*/ 2385834 h 4500278"/>
              <a:gd name="connsiteX3" fmla="*/ 9805154 w 15511010"/>
              <a:gd name="connsiteY3" fmla="*/ 4297821 h 4500278"/>
              <a:gd name="connsiteX4" fmla="*/ 15511010 w 15511010"/>
              <a:gd name="connsiteY4" fmla="*/ 4444125 h 4500278"/>
              <a:gd name="connsiteX5" fmla="*/ 15511010 w 15511010"/>
              <a:gd name="connsiteY5" fmla="*/ 4444125 h 4500278"/>
              <a:gd name="connsiteX0" fmla="*/ 0 w 15511010"/>
              <a:gd name="connsiteY0" fmla="*/ 1318 h 4499827"/>
              <a:gd name="connsiteX1" fmla="*/ 1915843 w 15511010"/>
              <a:gd name="connsiteY1" fmla="*/ 800366 h 4499827"/>
              <a:gd name="connsiteX2" fmla="*/ 4070088 w 15511010"/>
              <a:gd name="connsiteY2" fmla="*/ 2385383 h 4499827"/>
              <a:gd name="connsiteX3" fmla="*/ 9805154 w 15511010"/>
              <a:gd name="connsiteY3" fmla="*/ 4297370 h 4499827"/>
              <a:gd name="connsiteX4" fmla="*/ 15511010 w 15511010"/>
              <a:gd name="connsiteY4" fmla="*/ 4443674 h 4499827"/>
              <a:gd name="connsiteX5" fmla="*/ 15511010 w 15511010"/>
              <a:gd name="connsiteY5" fmla="*/ 4443674 h 4499827"/>
              <a:gd name="connsiteX0" fmla="*/ 0 w 15511010"/>
              <a:gd name="connsiteY0" fmla="*/ 985 h 4499494"/>
              <a:gd name="connsiteX1" fmla="*/ 1915843 w 15511010"/>
              <a:gd name="connsiteY1" fmla="*/ 800033 h 4499494"/>
              <a:gd name="connsiteX2" fmla="*/ 4070088 w 15511010"/>
              <a:gd name="connsiteY2" fmla="*/ 2385050 h 4499494"/>
              <a:gd name="connsiteX3" fmla="*/ 9805154 w 15511010"/>
              <a:gd name="connsiteY3" fmla="*/ 4297037 h 4499494"/>
              <a:gd name="connsiteX4" fmla="*/ 15511010 w 15511010"/>
              <a:gd name="connsiteY4" fmla="*/ 4443341 h 4499494"/>
              <a:gd name="connsiteX5" fmla="*/ 15511010 w 15511010"/>
              <a:gd name="connsiteY5" fmla="*/ 4443341 h 4499494"/>
              <a:gd name="connsiteX0" fmla="*/ 0 w 15511010"/>
              <a:gd name="connsiteY0" fmla="*/ 985 h 4499494"/>
              <a:gd name="connsiteX1" fmla="*/ 1915843 w 15511010"/>
              <a:gd name="connsiteY1" fmla="*/ 800033 h 4499494"/>
              <a:gd name="connsiteX2" fmla="*/ 4070088 w 15511010"/>
              <a:gd name="connsiteY2" fmla="*/ 2385050 h 4499494"/>
              <a:gd name="connsiteX3" fmla="*/ 9805154 w 15511010"/>
              <a:gd name="connsiteY3" fmla="*/ 4297037 h 4499494"/>
              <a:gd name="connsiteX4" fmla="*/ 15511010 w 15511010"/>
              <a:gd name="connsiteY4" fmla="*/ 4443341 h 4499494"/>
              <a:gd name="connsiteX5" fmla="*/ 15511010 w 15511010"/>
              <a:gd name="connsiteY5" fmla="*/ 4443341 h 4499494"/>
              <a:gd name="connsiteX0" fmla="*/ 0 w 15511010"/>
              <a:gd name="connsiteY0" fmla="*/ 1267 h 4499776"/>
              <a:gd name="connsiteX1" fmla="*/ 1915843 w 15511010"/>
              <a:gd name="connsiteY1" fmla="*/ 800315 h 4499776"/>
              <a:gd name="connsiteX2" fmla="*/ 4070088 w 15511010"/>
              <a:gd name="connsiteY2" fmla="*/ 2385332 h 4499776"/>
              <a:gd name="connsiteX3" fmla="*/ 9805154 w 15511010"/>
              <a:gd name="connsiteY3" fmla="*/ 4297319 h 4499776"/>
              <a:gd name="connsiteX4" fmla="*/ 15511010 w 15511010"/>
              <a:gd name="connsiteY4" fmla="*/ 4443623 h 4499776"/>
              <a:gd name="connsiteX5" fmla="*/ 15511010 w 15511010"/>
              <a:gd name="connsiteY5" fmla="*/ 4443623 h 4499776"/>
              <a:gd name="connsiteX0" fmla="*/ 0 w 15511010"/>
              <a:gd name="connsiteY0" fmla="*/ 1267 h 4499776"/>
              <a:gd name="connsiteX1" fmla="*/ 1915843 w 15511010"/>
              <a:gd name="connsiteY1" fmla="*/ 800315 h 4499776"/>
              <a:gd name="connsiteX2" fmla="*/ 4070088 w 15511010"/>
              <a:gd name="connsiteY2" fmla="*/ 2385332 h 4499776"/>
              <a:gd name="connsiteX3" fmla="*/ 9805154 w 15511010"/>
              <a:gd name="connsiteY3" fmla="*/ 4297319 h 4499776"/>
              <a:gd name="connsiteX4" fmla="*/ 15511010 w 15511010"/>
              <a:gd name="connsiteY4" fmla="*/ 4443623 h 4499776"/>
              <a:gd name="connsiteX5" fmla="*/ 15511010 w 15511010"/>
              <a:gd name="connsiteY5" fmla="*/ 4443623 h 4499776"/>
              <a:gd name="connsiteX0" fmla="*/ 0 w 15511010"/>
              <a:gd name="connsiteY0" fmla="*/ 1267 h 4443622"/>
              <a:gd name="connsiteX1" fmla="*/ 1915843 w 15511010"/>
              <a:gd name="connsiteY1" fmla="*/ 800315 h 4443622"/>
              <a:gd name="connsiteX2" fmla="*/ 4070088 w 15511010"/>
              <a:gd name="connsiteY2" fmla="*/ 2385332 h 4443622"/>
              <a:gd name="connsiteX3" fmla="*/ 7324158 w 15511010"/>
              <a:gd name="connsiteY3" fmla="*/ 3770480 h 4443622"/>
              <a:gd name="connsiteX4" fmla="*/ 15511010 w 15511010"/>
              <a:gd name="connsiteY4" fmla="*/ 4443623 h 4443622"/>
              <a:gd name="connsiteX5" fmla="*/ 15511010 w 15511010"/>
              <a:gd name="connsiteY5" fmla="*/ 4443623 h 4443622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2222065 w 15511010"/>
              <a:gd name="connsiteY4" fmla="*/ 4247143 h 4443623"/>
              <a:gd name="connsiteX5" fmla="*/ 15511010 w 15511010"/>
              <a:gd name="connsiteY5" fmla="*/ 4443623 h 4443623"/>
              <a:gd name="connsiteX6" fmla="*/ 15511010 w 15511010"/>
              <a:gd name="connsiteY6" fmla="*/ 4443623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443623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443623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331869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331869 h 4443623"/>
              <a:gd name="connsiteX0" fmla="*/ 0 w 15511010"/>
              <a:gd name="connsiteY0" fmla="*/ 1302 h 4443658"/>
              <a:gd name="connsiteX1" fmla="*/ 1915843 w 15511010"/>
              <a:gd name="connsiteY1" fmla="*/ 800350 h 4443658"/>
              <a:gd name="connsiteX2" fmla="*/ 3988969 w 15511010"/>
              <a:gd name="connsiteY2" fmla="*/ 2350245 h 4443658"/>
              <a:gd name="connsiteX3" fmla="*/ 7324158 w 15511010"/>
              <a:gd name="connsiteY3" fmla="*/ 3770515 h 4443658"/>
              <a:gd name="connsiteX4" fmla="*/ 11874410 w 15511010"/>
              <a:gd name="connsiteY4" fmla="*/ 4279108 h 4443658"/>
              <a:gd name="connsiteX5" fmla="*/ 15511010 w 15511010"/>
              <a:gd name="connsiteY5" fmla="*/ 4443658 h 4443658"/>
              <a:gd name="connsiteX6" fmla="*/ 15511010 w 15511010"/>
              <a:gd name="connsiteY6" fmla="*/ 4331904 h 4443658"/>
              <a:gd name="connsiteX0" fmla="*/ 0 w 15511010"/>
              <a:gd name="connsiteY0" fmla="*/ 1302 h 4443658"/>
              <a:gd name="connsiteX1" fmla="*/ 1915843 w 15511010"/>
              <a:gd name="connsiteY1" fmla="*/ 800350 h 4443658"/>
              <a:gd name="connsiteX2" fmla="*/ 3988969 w 15511010"/>
              <a:gd name="connsiteY2" fmla="*/ 2350245 h 4443658"/>
              <a:gd name="connsiteX3" fmla="*/ 7254627 w 15511010"/>
              <a:gd name="connsiteY3" fmla="*/ 3665147 h 4443658"/>
              <a:gd name="connsiteX4" fmla="*/ 11874410 w 15511010"/>
              <a:gd name="connsiteY4" fmla="*/ 4279108 h 4443658"/>
              <a:gd name="connsiteX5" fmla="*/ 15511010 w 15511010"/>
              <a:gd name="connsiteY5" fmla="*/ 4443658 h 4443658"/>
              <a:gd name="connsiteX6" fmla="*/ 15511010 w 15511010"/>
              <a:gd name="connsiteY6" fmla="*/ 4331904 h 4443658"/>
              <a:gd name="connsiteX0" fmla="*/ 0 w 15511010"/>
              <a:gd name="connsiteY0" fmla="*/ 1240 h 4443596"/>
              <a:gd name="connsiteX1" fmla="*/ 1915843 w 15511010"/>
              <a:gd name="connsiteY1" fmla="*/ 800288 h 4443596"/>
              <a:gd name="connsiteX2" fmla="*/ 3988969 w 15511010"/>
              <a:gd name="connsiteY2" fmla="*/ 2350183 h 4443596"/>
              <a:gd name="connsiteX3" fmla="*/ 7254627 w 15511010"/>
              <a:gd name="connsiteY3" fmla="*/ 3665085 h 4443596"/>
              <a:gd name="connsiteX4" fmla="*/ 11874410 w 15511010"/>
              <a:gd name="connsiteY4" fmla="*/ 4279046 h 4443596"/>
              <a:gd name="connsiteX5" fmla="*/ 15511010 w 15511010"/>
              <a:gd name="connsiteY5" fmla="*/ 4443596 h 4443596"/>
              <a:gd name="connsiteX6" fmla="*/ 15511010 w 15511010"/>
              <a:gd name="connsiteY6" fmla="*/ 4331842 h 4443596"/>
              <a:gd name="connsiteX0" fmla="*/ 0 w 15534187"/>
              <a:gd name="connsiteY0" fmla="*/ 807 h 4782682"/>
              <a:gd name="connsiteX1" fmla="*/ 1939020 w 15534187"/>
              <a:gd name="connsiteY1" fmla="*/ 1139374 h 4782682"/>
              <a:gd name="connsiteX2" fmla="*/ 4012146 w 15534187"/>
              <a:gd name="connsiteY2" fmla="*/ 2689269 h 4782682"/>
              <a:gd name="connsiteX3" fmla="*/ 7277804 w 15534187"/>
              <a:gd name="connsiteY3" fmla="*/ 4004171 h 4782682"/>
              <a:gd name="connsiteX4" fmla="*/ 11897587 w 15534187"/>
              <a:gd name="connsiteY4" fmla="*/ 4618132 h 4782682"/>
              <a:gd name="connsiteX5" fmla="*/ 15534187 w 15534187"/>
              <a:gd name="connsiteY5" fmla="*/ 4782682 h 4782682"/>
              <a:gd name="connsiteX6" fmla="*/ 15534187 w 15534187"/>
              <a:gd name="connsiteY6" fmla="*/ 4670928 h 4782682"/>
              <a:gd name="connsiteX0" fmla="*/ 0 w 15534187"/>
              <a:gd name="connsiteY0" fmla="*/ 8416 h 4790291"/>
              <a:gd name="connsiteX1" fmla="*/ 1939020 w 15534187"/>
              <a:gd name="connsiteY1" fmla="*/ 1146983 h 4790291"/>
              <a:gd name="connsiteX2" fmla="*/ 4012146 w 15534187"/>
              <a:gd name="connsiteY2" fmla="*/ 2696878 h 4790291"/>
              <a:gd name="connsiteX3" fmla="*/ 7277804 w 15534187"/>
              <a:gd name="connsiteY3" fmla="*/ 4011780 h 4790291"/>
              <a:gd name="connsiteX4" fmla="*/ 11897587 w 15534187"/>
              <a:gd name="connsiteY4" fmla="*/ 4625741 h 4790291"/>
              <a:gd name="connsiteX5" fmla="*/ 15534187 w 15534187"/>
              <a:gd name="connsiteY5" fmla="*/ 4790291 h 4790291"/>
              <a:gd name="connsiteX6" fmla="*/ 15534187 w 15534187"/>
              <a:gd name="connsiteY6" fmla="*/ 4678537 h 4790291"/>
              <a:gd name="connsiteX0" fmla="*/ 0 w 15534187"/>
              <a:gd name="connsiteY0" fmla="*/ 6800 h 4788675"/>
              <a:gd name="connsiteX1" fmla="*/ 1939020 w 15534187"/>
              <a:gd name="connsiteY1" fmla="*/ 1145367 h 4788675"/>
              <a:gd name="connsiteX2" fmla="*/ 4012146 w 15534187"/>
              <a:gd name="connsiteY2" fmla="*/ 2695262 h 4788675"/>
              <a:gd name="connsiteX3" fmla="*/ 7277804 w 15534187"/>
              <a:gd name="connsiteY3" fmla="*/ 4010164 h 4788675"/>
              <a:gd name="connsiteX4" fmla="*/ 11897587 w 15534187"/>
              <a:gd name="connsiteY4" fmla="*/ 4624125 h 4788675"/>
              <a:gd name="connsiteX5" fmla="*/ 15534187 w 15534187"/>
              <a:gd name="connsiteY5" fmla="*/ 4788675 h 4788675"/>
              <a:gd name="connsiteX6" fmla="*/ 15534187 w 15534187"/>
              <a:gd name="connsiteY6" fmla="*/ 4676921 h 4788675"/>
              <a:gd name="connsiteX0" fmla="*/ 0 w 15534187"/>
              <a:gd name="connsiteY0" fmla="*/ 8573 h 4790448"/>
              <a:gd name="connsiteX1" fmla="*/ 1857901 w 15534187"/>
              <a:gd name="connsiteY1" fmla="*/ 924696 h 4790448"/>
              <a:gd name="connsiteX2" fmla="*/ 4012146 w 15534187"/>
              <a:gd name="connsiteY2" fmla="*/ 2697035 h 4790448"/>
              <a:gd name="connsiteX3" fmla="*/ 7277804 w 15534187"/>
              <a:gd name="connsiteY3" fmla="*/ 4011937 h 4790448"/>
              <a:gd name="connsiteX4" fmla="*/ 11897587 w 15534187"/>
              <a:gd name="connsiteY4" fmla="*/ 4625898 h 4790448"/>
              <a:gd name="connsiteX5" fmla="*/ 15534187 w 15534187"/>
              <a:gd name="connsiteY5" fmla="*/ 4790448 h 4790448"/>
              <a:gd name="connsiteX6" fmla="*/ 15534187 w 15534187"/>
              <a:gd name="connsiteY6" fmla="*/ 4678694 h 4790448"/>
              <a:gd name="connsiteX0" fmla="*/ 0 w 15534187"/>
              <a:gd name="connsiteY0" fmla="*/ 10837 h 4792712"/>
              <a:gd name="connsiteX1" fmla="*/ 1857901 w 15534187"/>
              <a:gd name="connsiteY1" fmla="*/ 926960 h 4792712"/>
              <a:gd name="connsiteX2" fmla="*/ 4046911 w 15534187"/>
              <a:gd name="connsiteY2" fmla="*/ 2535394 h 4792712"/>
              <a:gd name="connsiteX3" fmla="*/ 7277804 w 15534187"/>
              <a:gd name="connsiteY3" fmla="*/ 4014201 h 4792712"/>
              <a:gd name="connsiteX4" fmla="*/ 11897587 w 15534187"/>
              <a:gd name="connsiteY4" fmla="*/ 4628162 h 4792712"/>
              <a:gd name="connsiteX5" fmla="*/ 15534187 w 15534187"/>
              <a:gd name="connsiteY5" fmla="*/ 4792712 h 4792712"/>
              <a:gd name="connsiteX6" fmla="*/ 15534187 w 15534187"/>
              <a:gd name="connsiteY6" fmla="*/ 4680958 h 4792712"/>
              <a:gd name="connsiteX0" fmla="*/ 0 w 15534187"/>
              <a:gd name="connsiteY0" fmla="*/ 12527 h 4794402"/>
              <a:gd name="connsiteX1" fmla="*/ 1912793 w 15534187"/>
              <a:gd name="connsiteY1" fmla="*/ 836222 h 4794402"/>
              <a:gd name="connsiteX2" fmla="*/ 4046911 w 15534187"/>
              <a:gd name="connsiteY2" fmla="*/ 2537084 h 4794402"/>
              <a:gd name="connsiteX3" fmla="*/ 7277804 w 15534187"/>
              <a:gd name="connsiteY3" fmla="*/ 4015891 h 4794402"/>
              <a:gd name="connsiteX4" fmla="*/ 11897587 w 15534187"/>
              <a:gd name="connsiteY4" fmla="*/ 4629852 h 4794402"/>
              <a:gd name="connsiteX5" fmla="*/ 15534187 w 15534187"/>
              <a:gd name="connsiteY5" fmla="*/ 4794402 h 4794402"/>
              <a:gd name="connsiteX6" fmla="*/ 15534187 w 15534187"/>
              <a:gd name="connsiteY6" fmla="*/ 4682648 h 4794402"/>
              <a:gd name="connsiteX0" fmla="*/ 0 w 15534187"/>
              <a:gd name="connsiteY0" fmla="*/ 12527 h 4794402"/>
              <a:gd name="connsiteX1" fmla="*/ 1912793 w 15534187"/>
              <a:gd name="connsiteY1" fmla="*/ 836222 h 4794402"/>
              <a:gd name="connsiteX2" fmla="*/ 4046911 w 15534187"/>
              <a:gd name="connsiteY2" fmla="*/ 2537084 h 4794402"/>
              <a:gd name="connsiteX3" fmla="*/ 7277804 w 15534187"/>
              <a:gd name="connsiteY3" fmla="*/ 4015891 h 4794402"/>
              <a:gd name="connsiteX4" fmla="*/ 11897587 w 15534187"/>
              <a:gd name="connsiteY4" fmla="*/ 4629852 h 4794402"/>
              <a:gd name="connsiteX5" fmla="*/ 15534187 w 15534187"/>
              <a:gd name="connsiteY5" fmla="*/ 4794402 h 4794402"/>
              <a:gd name="connsiteX6" fmla="*/ 15534187 w 15534187"/>
              <a:gd name="connsiteY6" fmla="*/ 4682648 h 4794402"/>
              <a:gd name="connsiteX0" fmla="*/ 0 w 15534187"/>
              <a:gd name="connsiteY0" fmla="*/ 11234 h 4793109"/>
              <a:gd name="connsiteX1" fmla="*/ 1912793 w 15534187"/>
              <a:gd name="connsiteY1" fmla="*/ 834929 h 4793109"/>
              <a:gd name="connsiteX2" fmla="*/ 4046911 w 15534187"/>
              <a:gd name="connsiteY2" fmla="*/ 2535791 h 4793109"/>
              <a:gd name="connsiteX3" fmla="*/ 7277804 w 15534187"/>
              <a:gd name="connsiteY3" fmla="*/ 4014598 h 4793109"/>
              <a:gd name="connsiteX4" fmla="*/ 11897587 w 15534187"/>
              <a:gd name="connsiteY4" fmla="*/ 4628559 h 4793109"/>
              <a:gd name="connsiteX5" fmla="*/ 15534187 w 15534187"/>
              <a:gd name="connsiteY5" fmla="*/ 4793109 h 4793109"/>
              <a:gd name="connsiteX6" fmla="*/ 15534187 w 15534187"/>
              <a:gd name="connsiteY6" fmla="*/ 4681355 h 4793109"/>
              <a:gd name="connsiteX0" fmla="*/ 0 w 15534187"/>
              <a:gd name="connsiteY0" fmla="*/ 13801 h 4795676"/>
              <a:gd name="connsiteX1" fmla="*/ 2086621 w 15534187"/>
              <a:gd name="connsiteY1" fmla="*/ 714566 h 4795676"/>
              <a:gd name="connsiteX2" fmla="*/ 4046911 w 15534187"/>
              <a:gd name="connsiteY2" fmla="*/ 2538358 h 4795676"/>
              <a:gd name="connsiteX3" fmla="*/ 7277804 w 15534187"/>
              <a:gd name="connsiteY3" fmla="*/ 4017165 h 4795676"/>
              <a:gd name="connsiteX4" fmla="*/ 11897587 w 15534187"/>
              <a:gd name="connsiteY4" fmla="*/ 4631126 h 4795676"/>
              <a:gd name="connsiteX5" fmla="*/ 15534187 w 15534187"/>
              <a:gd name="connsiteY5" fmla="*/ 4795676 h 4795676"/>
              <a:gd name="connsiteX6" fmla="*/ 15534187 w 15534187"/>
              <a:gd name="connsiteY6" fmla="*/ 4683922 h 4795676"/>
              <a:gd name="connsiteX0" fmla="*/ 0 w 15534187"/>
              <a:gd name="connsiteY0" fmla="*/ 8677 h 4790552"/>
              <a:gd name="connsiteX1" fmla="*/ 1930176 w 15534187"/>
              <a:gd name="connsiteY1" fmla="*/ 1025545 h 4790552"/>
              <a:gd name="connsiteX2" fmla="*/ 4046911 w 15534187"/>
              <a:gd name="connsiteY2" fmla="*/ 2533234 h 4790552"/>
              <a:gd name="connsiteX3" fmla="*/ 7277804 w 15534187"/>
              <a:gd name="connsiteY3" fmla="*/ 4012041 h 4790552"/>
              <a:gd name="connsiteX4" fmla="*/ 11897587 w 15534187"/>
              <a:gd name="connsiteY4" fmla="*/ 4626002 h 4790552"/>
              <a:gd name="connsiteX5" fmla="*/ 15534187 w 15534187"/>
              <a:gd name="connsiteY5" fmla="*/ 4790552 h 4790552"/>
              <a:gd name="connsiteX6" fmla="*/ 15534187 w 15534187"/>
              <a:gd name="connsiteY6" fmla="*/ 4678798 h 4790552"/>
              <a:gd name="connsiteX0" fmla="*/ 0 w 15534187"/>
              <a:gd name="connsiteY0" fmla="*/ 5786 h 4787661"/>
              <a:gd name="connsiteX1" fmla="*/ 2677635 w 15534187"/>
              <a:gd name="connsiteY1" fmla="*/ 1444125 h 4787661"/>
              <a:gd name="connsiteX2" fmla="*/ 4046911 w 15534187"/>
              <a:gd name="connsiteY2" fmla="*/ 2530343 h 4787661"/>
              <a:gd name="connsiteX3" fmla="*/ 7277804 w 15534187"/>
              <a:gd name="connsiteY3" fmla="*/ 4009150 h 4787661"/>
              <a:gd name="connsiteX4" fmla="*/ 11897587 w 15534187"/>
              <a:gd name="connsiteY4" fmla="*/ 4623111 h 4787661"/>
              <a:gd name="connsiteX5" fmla="*/ 15534187 w 15534187"/>
              <a:gd name="connsiteY5" fmla="*/ 4787661 h 4787661"/>
              <a:gd name="connsiteX6" fmla="*/ 15534187 w 15534187"/>
              <a:gd name="connsiteY6" fmla="*/ 4675907 h 4787661"/>
              <a:gd name="connsiteX0" fmla="*/ 0 w 15534187"/>
              <a:gd name="connsiteY0" fmla="*/ 6226 h 4788101"/>
              <a:gd name="connsiteX1" fmla="*/ 2677635 w 15534187"/>
              <a:gd name="connsiteY1" fmla="*/ 1444565 h 4788101"/>
              <a:gd name="connsiteX2" fmla="*/ 4133825 w 15534187"/>
              <a:gd name="connsiteY2" fmla="*/ 2653712 h 4788101"/>
              <a:gd name="connsiteX3" fmla="*/ 7277804 w 15534187"/>
              <a:gd name="connsiteY3" fmla="*/ 4009590 h 4788101"/>
              <a:gd name="connsiteX4" fmla="*/ 11897587 w 15534187"/>
              <a:gd name="connsiteY4" fmla="*/ 4623551 h 4788101"/>
              <a:gd name="connsiteX5" fmla="*/ 15534187 w 15534187"/>
              <a:gd name="connsiteY5" fmla="*/ 4788101 h 4788101"/>
              <a:gd name="connsiteX6" fmla="*/ 15534187 w 15534187"/>
              <a:gd name="connsiteY6" fmla="*/ 4676347 h 4788101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34187" h="4787444">
                <a:moveTo>
                  <a:pt x="0" y="5569"/>
                </a:moveTo>
                <a:cubicBezTo>
                  <a:pt x="1088203" y="-92896"/>
                  <a:pt x="2353702" y="1143151"/>
                  <a:pt x="2677635" y="1443908"/>
                </a:cubicBezTo>
                <a:cubicBezTo>
                  <a:pt x="3001568" y="1744665"/>
                  <a:pt x="3710742" y="2389728"/>
                  <a:pt x="4133825" y="2653055"/>
                </a:cubicBezTo>
                <a:cubicBezTo>
                  <a:pt x="4556908" y="2916382"/>
                  <a:pt x="5983844" y="3680627"/>
                  <a:pt x="7277804" y="4008933"/>
                </a:cubicBezTo>
                <a:cubicBezTo>
                  <a:pt x="8571764" y="4337240"/>
                  <a:pt x="10896938" y="4559713"/>
                  <a:pt x="11897587" y="4622894"/>
                </a:cubicBezTo>
                <a:lnTo>
                  <a:pt x="15534187" y="4787444"/>
                </a:lnTo>
                <a:lnTo>
                  <a:pt x="15534187" y="4675690"/>
                </a:lnTo>
              </a:path>
            </a:pathLst>
          </a:custGeom>
          <a:noFill/>
          <a:ln w="1079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47EE07-D03D-AB4B-8EC7-85800ACF5F10}"/>
              </a:ext>
            </a:extLst>
          </p:cNvPr>
          <p:cNvCxnSpPr>
            <a:cxnSpLocks/>
          </p:cNvCxnSpPr>
          <p:nvPr/>
        </p:nvCxnSpPr>
        <p:spPr>
          <a:xfrm flipH="1">
            <a:off x="1455209" y="6440359"/>
            <a:ext cx="28891" cy="3305433"/>
          </a:xfrm>
          <a:prstGeom prst="line">
            <a:avLst/>
          </a:prstGeom>
          <a:ln w="762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19DDB9A-557F-7B41-B4F2-CCB0061A9C1D}"/>
              </a:ext>
            </a:extLst>
          </p:cNvPr>
          <p:cNvSpPr/>
          <p:nvPr/>
        </p:nvSpPr>
        <p:spPr>
          <a:xfrm>
            <a:off x="1652252" y="12047583"/>
            <a:ext cx="13587193" cy="8412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1B7134-806B-6445-9592-DF12AF7D2E8C}"/>
              </a:ext>
            </a:extLst>
          </p:cNvPr>
          <p:cNvSpPr txBox="1"/>
          <p:nvPr/>
        </p:nvSpPr>
        <p:spPr>
          <a:xfrm>
            <a:off x="5089080" y="12066570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" pitchFamily="2" charset="0"/>
              </a:rPr>
              <a:t>Field observations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A09C2A-4A0F-A643-AA18-719441D7E732}"/>
              </a:ext>
            </a:extLst>
          </p:cNvPr>
          <p:cNvGrpSpPr/>
          <p:nvPr/>
        </p:nvGrpSpPr>
        <p:grpSpPr>
          <a:xfrm>
            <a:off x="1652252" y="12340156"/>
            <a:ext cx="1789301" cy="841248"/>
            <a:chOff x="1822841" y="12557826"/>
            <a:chExt cx="1789301" cy="84124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12C6980-50CF-4F4A-86E8-5B7321365AFA}"/>
                </a:ext>
              </a:extLst>
            </p:cNvPr>
            <p:cNvSpPr/>
            <p:nvPr/>
          </p:nvSpPr>
          <p:spPr>
            <a:xfrm>
              <a:off x="1822841" y="12557826"/>
              <a:ext cx="1789301" cy="8412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502339-A826-984E-ABD6-E44C6B5F6E14}"/>
                </a:ext>
              </a:extLst>
            </p:cNvPr>
            <p:cNvSpPr txBox="1"/>
            <p:nvPr/>
          </p:nvSpPr>
          <p:spPr>
            <a:xfrm>
              <a:off x="1957278" y="12638981"/>
              <a:ext cx="13901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Helvetica" pitchFamily="2" charset="0"/>
                </a:rPr>
                <a:t>Burst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E3606A9-B365-524D-8A7A-C26F653E2C98}"/>
              </a:ext>
            </a:extLst>
          </p:cNvPr>
          <p:cNvSpPr txBox="1"/>
          <p:nvPr/>
        </p:nvSpPr>
        <p:spPr>
          <a:xfrm>
            <a:off x="6741760" y="19963655"/>
            <a:ext cx="2510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" pitchFamily="2" charset="0"/>
              </a:rPr>
              <a:t>Timeframe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FB90D7-3601-AB41-AE6B-01400C88A779}"/>
              </a:ext>
            </a:extLst>
          </p:cNvPr>
          <p:cNvCxnSpPr>
            <a:cxnSpLocks/>
          </p:cNvCxnSpPr>
          <p:nvPr/>
        </p:nvCxnSpPr>
        <p:spPr>
          <a:xfrm flipH="1">
            <a:off x="9569775" y="20286820"/>
            <a:ext cx="1682495" cy="0"/>
          </a:xfrm>
          <a:prstGeom prst="line">
            <a:avLst/>
          </a:prstGeom>
          <a:ln w="76200" cap="flat">
            <a:solidFill>
              <a:schemeClr val="bg1">
                <a:lumMod val="75000"/>
              </a:schemeClr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27CCEEE-1E2B-1D48-9668-17AC787E7633}"/>
              </a:ext>
            </a:extLst>
          </p:cNvPr>
          <p:cNvSpPr txBox="1"/>
          <p:nvPr/>
        </p:nvSpPr>
        <p:spPr>
          <a:xfrm>
            <a:off x="11880881" y="19963655"/>
            <a:ext cx="3951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Long (h, days)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0929D6-9E65-D440-AF7F-4608D97C50C3}"/>
              </a:ext>
            </a:extLst>
          </p:cNvPr>
          <p:cNvSpPr txBox="1"/>
          <p:nvPr/>
        </p:nvSpPr>
        <p:spPr>
          <a:xfrm>
            <a:off x="1373710" y="20005401"/>
            <a:ext cx="3781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Short (sec)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25A80F-CCEB-6445-9A71-AD7DBAE001A8}"/>
              </a:ext>
            </a:extLst>
          </p:cNvPr>
          <p:cNvCxnSpPr>
            <a:cxnSpLocks/>
          </p:cNvCxnSpPr>
          <p:nvPr/>
        </p:nvCxnSpPr>
        <p:spPr>
          <a:xfrm flipV="1">
            <a:off x="4643124" y="20307199"/>
            <a:ext cx="1682495" cy="0"/>
          </a:xfrm>
          <a:prstGeom prst="line">
            <a:avLst/>
          </a:prstGeom>
          <a:ln w="76200" cap="flat">
            <a:solidFill>
              <a:schemeClr val="bg1">
                <a:lumMod val="75000"/>
              </a:schemeClr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619E521-6D31-6C42-A6B3-358277164E96}"/>
              </a:ext>
            </a:extLst>
          </p:cNvPr>
          <p:cNvSpPr txBox="1"/>
          <p:nvPr/>
        </p:nvSpPr>
        <p:spPr>
          <a:xfrm>
            <a:off x="1576066" y="19263913"/>
            <a:ext cx="210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Helvetica" pitchFamily="2" charset="0"/>
              </a:rPr>
              <a:t>Few sec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5D5AC1-7D0C-6A49-8AA0-A835DB342907}"/>
              </a:ext>
            </a:extLst>
          </p:cNvPr>
          <p:cNvSpPr txBox="1"/>
          <p:nvPr/>
        </p:nvSpPr>
        <p:spPr>
          <a:xfrm>
            <a:off x="3720951" y="19263913"/>
            <a:ext cx="419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Helvetica" pitchFamily="2" charset="0"/>
              </a:rPr>
              <a:t>~ 30 min to 2 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59EE47-726B-4B4E-AD15-0C4A6F22D18A}"/>
              </a:ext>
            </a:extLst>
          </p:cNvPr>
          <p:cNvGrpSpPr/>
          <p:nvPr/>
        </p:nvGrpSpPr>
        <p:grpSpPr>
          <a:xfrm>
            <a:off x="3200770" y="12688713"/>
            <a:ext cx="7081980" cy="841189"/>
            <a:chOff x="3084651" y="13516111"/>
            <a:chExt cx="7081980" cy="841189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F90B741-B924-4E4B-9B44-99733B67C5A2}"/>
                </a:ext>
              </a:extLst>
            </p:cNvPr>
            <p:cNvSpPr/>
            <p:nvPr/>
          </p:nvSpPr>
          <p:spPr>
            <a:xfrm>
              <a:off x="3107454" y="13516111"/>
              <a:ext cx="7059177" cy="841189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A12174C-586F-7E4F-8EB1-8ED2250A429E}"/>
                </a:ext>
              </a:extLst>
            </p:cNvPr>
            <p:cNvGrpSpPr/>
            <p:nvPr/>
          </p:nvGrpSpPr>
          <p:grpSpPr>
            <a:xfrm>
              <a:off x="3084651" y="13516111"/>
              <a:ext cx="5465232" cy="841189"/>
              <a:chOff x="3084651" y="13516111"/>
              <a:chExt cx="5465232" cy="84118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26E8CD-9362-B44C-9941-25F769347FBD}"/>
                  </a:ext>
                </a:extLst>
              </p:cNvPr>
              <p:cNvSpPr txBox="1"/>
              <p:nvPr/>
            </p:nvSpPr>
            <p:spPr>
              <a:xfrm>
                <a:off x="5672172" y="13605128"/>
                <a:ext cx="28777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latin typeface="Helvetica" pitchFamily="2" charset="0"/>
                  </a:rPr>
                  <a:t>Ucrit / Umax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4D22827B-A5D4-5144-9398-55F722385413}"/>
                  </a:ext>
                </a:extLst>
              </p:cNvPr>
              <p:cNvSpPr/>
              <p:nvPr/>
            </p:nvSpPr>
            <p:spPr>
              <a:xfrm>
                <a:off x="3084651" y="13516111"/>
                <a:ext cx="993075" cy="841189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211F5388-B152-1E43-89ED-B9F23C2BEB29}"/>
                  </a:ext>
                </a:extLst>
              </p:cNvPr>
              <p:cNvSpPr/>
              <p:nvPr/>
            </p:nvSpPr>
            <p:spPr>
              <a:xfrm>
                <a:off x="3742504" y="13516111"/>
                <a:ext cx="1164343" cy="841189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632FD07-4EAF-7E4D-8FBA-2D4286C683BE}"/>
              </a:ext>
            </a:extLst>
          </p:cNvPr>
          <p:cNvSpPr txBox="1"/>
          <p:nvPr/>
        </p:nvSpPr>
        <p:spPr>
          <a:xfrm>
            <a:off x="7445701" y="19263913"/>
            <a:ext cx="9795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Several hours to definite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2D4755-713F-3942-8264-4F83E2839B80}"/>
              </a:ext>
            </a:extLst>
          </p:cNvPr>
          <p:cNvSpPr txBox="1"/>
          <p:nvPr/>
        </p:nvSpPr>
        <p:spPr>
          <a:xfrm>
            <a:off x="13674040" y="16396631"/>
            <a:ext cx="125085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FATIGUE</a:t>
            </a: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167D4C8E-927A-DE4C-AF15-3CD25847230B}"/>
              </a:ext>
            </a:extLst>
          </p:cNvPr>
          <p:cNvSpPr/>
          <p:nvPr/>
        </p:nvSpPr>
        <p:spPr>
          <a:xfrm>
            <a:off x="1626859" y="12942594"/>
            <a:ext cx="345697" cy="319961"/>
          </a:xfrm>
          <a:prstGeom prst="diamond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E6BC45-9907-D949-9738-80351B080B46}"/>
              </a:ext>
            </a:extLst>
          </p:cNvPr>
          <p:cNvSpPr txBox="1"/>
          <p:nvPr/>
        </p:nvSpPr>
        <p:spPr>
          <a:xfrm>
            <a:off x="3264664" y="18050425"/>
            <a:ext cx="1308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BURST &amp;</a:t>
            </a:r>
          </a:p>
          <a:p>
            <a:pPr algn="ctr"/>
            <a:r>
              <a:rPr lang="en-US" sz="2400" b="1" dirty="0"/>
              <a:t>COAST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96DC8321-8145-4142-97BE-52F556B2C945}"/>
              </a:ext>
            </a:extLst>
          </p:cNvPr>
          <p:cNvSpPr/>
          <p:nvPr/>
        </p:nvSpPr>
        <p:spPr>
          <a:xfrm rot="5400000">
            <a:off x="13656560" y="21431073"/>
            <a:ext cx="202442" cy="900444"/>
          </a:xfrm>
          <a:prstGeom prst="rightBrace">
            <a:avLst>
              <a:gd name="adj1" fmla="val 132711"/>
              <a:gd name="adj2" fmla="val 50680"/>
            </a:avLst>
          </a:prstGeom>
          <a:ln w="571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83CF1F-60C0-1649-AAEE-07CAA18CE8EF}"/>
              </a:ext>
            </a:extLst>
          </p:cNvPr>
          <p:cNvSpPr txBox="1"/>
          <p:nvPr/>
        </p:nvSpPr>
        <p:spPr>
          <a:xfrm>
            <a:off x="5926151" y="15670997"/>
            <a:ext cx="303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STEADY SWIM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541BCE0E-019A-0F49-825F-E9F4535087C9}"/>
              </a:ext>
            </a:extLst>
          </p:cNvPr>
          <p:cNvSpPr/>
          <p:nvPr/>
        </p:nvSpPr>
        <p:spPr>
          <a:xfrm rot="5400000">
            <a:off x="13139672" y="19640385"/>
            <a:ext cx="267737" cy="4907153"/>
          </a:xfrm>
          <a:prstGeom prst="rightBrace">
            <a:avLst>
              <a:gd name="adj1" fmla="val 132711"/>
              <a:gd name="adj2" fmla="val 50680"/>
            </a:avLst>
          </a:prstGeom>
          <a:ln w="571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20A514-1DD9-0740-9A9E-273EC1215D9D}"/>
              </a:ext>
            </a:extLst>
          </p:cNvPr>
          <p:cNvSpPr txBox="1"/>
          <p:nvPr/>
        </p:nvSpPr>
        <p:spPr>
          <a:xfrm>
            <a:off x="6442072" y="17967593"/>
            <a:ext cx="7132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STEADY SWIM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024D1D65-0B0F-E34C-8FF7-FB52610A62E2}"/>
              </a:ext>
            </a:extLst>
          </p:cNvPr>
          <p:cNvSpPr/>
          <p:nvPr/>
        </p:nvSpPr>
        <p:spPr>
          <a:xfrm rot="5400000">
            <a:off x="15658643" y="17078548"/>
            <a:ext cx="321388" cy="10844853"/>
          </a:xfrm>
          <a:prstGeom prst="rightBrace">
            <a:avLst>
              <a:gd name="adj1" fmla="val 132711"/>
              <a:gd name="adj2" fmla="val 50680"/>
            </a:avLst>
          </a:prstGeom>
          <a:ln w="571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3B600E3-961F-394D-A85B-32A06E5DE5DF}"/>
              </a:ext>
            </a:extLst>
          </p:cNvPr>
          <p:cNvCxnSpPr/>
          <p:nvPr/>
        </p:nvCxnSpPr>
        <p:spPr>
          <a:xfrm>
            <a:off x="1396011" y="12515371"/>
            <a:ext cx="0" cy="6619461"/>
          </a:xfrm>
          <a:prstGeom prst="line">
            <a:avLst/>
          </a:prstGeom>
          <a:ln w="762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9263A49-009B-994C-83A8-8F48D76D61A9}"/>
              </a:ext>
            </a:extLst>
          </p:cNvPr>
          <p:cNvCxnSpPr>
            <a:cxnSpLocks/>
          </p:cNvCxnSpPr>
          <p:nvPr/>
        </p:nvCxnSpPr>
        <p:spPr>
          <a:xfrm flipH="1">
            <a:off x="1373710" y="19112530"/>
            <a:ext cx="13476357" cy="0"/>
          </a:xfrm>
          <a:prstGeom prst="line">
            <a:avLst/>
          </a:prstGeom>
          <a:ln w="76200" cap="flat">
            <a:solidFill>
              <a:schemeClr val="bg2">
                <a:lumMod val="10000"/>
              </a:schemeClr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5F508F6-2ACA-8446-9025-0AF1FFE9B996}"/>
              </a:ext>
            </a:extLst>
          </p:cNvPr>
          <p:cNvSpPr txBox="1"/>
          <p:nvPr/>
        </p:nvSpPr>
        <p:spPr>
          <a:xfrm rot="16200000">
            <a:off x="-548229" y="14931682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" pitchFamily="2" charset="0"/>
              </a:rPr>
              <a:t>Swim speed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A561D7-4202-0F4C-816B-2E8B7602E475}"/>
              </a:ext>
            </a:extLst>
          </p:cNvPr>
          <p:cNvSpPr txBox="1"/>
          <p:nvPr/>
        </p:nvSpPr>
        <p:spPr>
          <a:xfrm>
            <a:off x="5230389" y="10603252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" pitchFamily="2" charset="0"/>
              </a:rPr>
              <a:t>Swim speed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5CE7BDC-70AA-C34D-9B9E-63F68CB98B9F}"/>
              </a:ext>
            </a:extLst>
          </p:cNvPr>
          <p:cNvGrpSpPr/>
          <p:nvPr/>
        </p:nvGrpSpPr>
        <p:grpSpPr>
          <a:xfrm>
            <a:off x="1406054" y="9757472"/>
            <a:ext cx="10883494" cy="739992"/>
            <a:chOff x="1406054" y="9757472"/>
            <a:chExt cx="10883494" cy="739992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28156054-FEAB-3545-9631-9B320F4C81A7}"/>
                </a:ext>
              </a:extLst>
            </p:cNvPr>
            <p:cNvSpPr/>
            <p:nvPr/>
          </p:nvSpPr>
          <p:spPr>
            <a:xfrm>
              <a:off x="1406054" y="9757472"/>
              <a:ext cx="10836746" cy="73999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1320CB7-A9C5-A64A-82D3-78C8A40D40F8}"/>
                </a:ext>
              </a:extLst>
            </p:cNvPr>
            <p:cNvSpPr txBox="1"/>
            <p:nvPr/>
          </p:nvSpPr>
          <p:spPr>
            <a:xfrm>
              <a:off x="1778294" y="9925395"/>
              <a:ext cx="22324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Helvetica" pitchFamily="2" charset="0"/>
                </a:rPr>
                <a:t>SUSTAINED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130DFD8-5989-3548-BDEB-4F1102AE68C5}"/>
                </a:ext>
              </a:extLst>
            </p:cNvPr>
            <p:cNvSpPr txBox="1"/>
            <p:nvPr/>
          </p:nvSpPr>
          <p:spPr>
            <a:xfrm>
              <a:off x="5652299" y="9927214"/>
              <a:ext cx="3264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Helvetica" pitchFamily="2" charset="0"/>
                </a:rPr>
                <a:t>PROLONGED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F808F9D-F86F-DC46-874D-9257430D3D4B}"/>
                </a:ext>
              </a:extLst>
            </p:cNvPr>
            <p:cNvSpPr txBox="1"/>
            <p:nvPr/>
          </p:nvSpPr>
          <p:spPr>
            <a:xfrm>
              <a:off x="9025039" y="9925395"/>
              <a:ext cx="3264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Helvetica" pitchFamily="2" charset="0"/>
                </a:rPr>
                <a:t>BURTS, SPRINT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4DC519A-BB39-D940-AAA9-FE9F66BC9913}"/>
              </a:ext>
            </a:extLst>
          </p:cNvPr>
          <p:cNvGrpSpPr/>
          <p:nvPr/>
        </p:nvGrpSpPr>
        <p:grpSpPr>
          <a:xfrm rot="10800000">
            <a:off x="4646482" y="5113131"/>
            <a:ext cx="4924799" cy="553998"/>
            <a:chOff x="3084651" y="13301800"/>
            <a:chExt cx="7081980" cy="1211850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0171C3D5-C801-CC4B-B339-76D9A50BB59B}"/>
                </a:ext>
              </a:extLst>
            </p:cNvPr>
            <p:cNvSpPr/>
            <p:nvPr/>
          </p:nvSpPr>
          <p:spPr>
            <a:xfrm>
              <a:off x="3107454" y="13516112"/>
              <a:ext cx="7059177" cy="841189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Helvetica" pitchFamily="2" charset="0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1EC0E93-505B-3B4C-9B14-D0D1F9F201AC}"/>
                </a:ext>
              </a:extLst>
            </p:cNvPr>
            <p:cNvGrpSpPr/>
            <p:nvPr/>
          </p:nvGrpSpPr>
          <p:grpSpPr>
            <a:xfrm>
              <a:off x="3084651" y="13301800"/>
              <a:ext cx="5514223" cy="1211850"/>
              <a:chOff x="3084651" y="13301800"/>
              <a:chExt cx="5514223" cy="1211850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D6F3329-7EA6-8247-BC0D-AC8079BBA0AB}"/>
                  </a:ext>
                </a:extLst>
              </p:cNvPr>
              <p:cNvSpPr txBox="1"/>
              <p:nvPr/>
            </p:nvSpPr>
            <p:spPr>
              <a:xfrm rot="10800000">
                <a:off x="5108404" y="13301800"/>
                <a:ext cx="3490470" cy="12118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latin typeface="Helvetica" pitchFamily="2" charset="0"/>
                  </a:rPr>
                  <a:t>Ucrit / Umax</a:t>
                </a:r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1A3377A7-B720-814A-8222-4DE6FC8C8D4D}"/>
                  </a:ext>
                </a:extLst>
              </p:cNvPr>
              <p:cNvSpPr/>
              <p:nvPr/>
            </p:nvSpPr>
            <p:spPr>
              <a:xfrm>
                <a:off x="3084651" y="13516111"/>
                <a:ext cx="993075" cy="841189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>
                  <a:latin typeface="Helvetica" pitchFamily="2" charset="0"/>
                </a:endParaRPr>
              </a:p>
            </p:txBody>
          </p:sp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A278F58B-0E39-304B-8145-E68E95A9F58D}"/>
                  </a:ext>
                </a:extLst>
              </p:cNvPr>
              <p:cNvSpPr/>
              <p:nvPr/>
            </p:nvSpPr>
            <p:spPr>
              <a:xfrm>
                <a:off x="3742504" y="13516111"/>
                <a:ext cx="1164343" cy="841189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A9BA384-0447-894E-BAF4-F249BBC575CA}"/>
              </a:ext>
            </a:extLst>
          </p:cNvPr>
          <p:cNvGrpSpPr/>
          <p:nvPr/>
        </p:nvGrpSpPr>
        <p:grpSpPr>
          <a:xfrm>
            <a:off x="9182492" y="4716933"/>
            <a:ext cx="1926174" cy="553998"/>
            <a:chOff x="1822841" y="12450941"/>
            <a:chExt cx="1789301" cy="1210219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F9A05D73-7366-9D44-891E-09AFDC4B6227}"/>
                </a:ext>
              </a:extLst>
            </p:cNvPr>
            <p:cNvSpPr/>
            <p:nvPr/>
          </p:nvSpPr>
          <p:spPr>
            <a:xfrm>
              <a:off x="1822841" y="12616228"/>
              <a:ext cx="1789301" cy="8412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Helvetica" pitchFamily="2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6689553-F068-E343-B14F-2286CABC965F}"/>
                </a:ext>
              </a:extLst>
            </p:cNvPr>
            <p:cNvSpPr txBox="1"/>
            <p:nvPr/>
          </p:nvSpPr>
          <p:spPr>
            <a:xfrm>
              <a:off x="2115114" y="12450941"/>
              <a:ext cx="1103717" cy="121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Helvetica" pitchFamily="2" charset="0"/>
                </a:rPr>
                <a:t>Burst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1FABD5F-AA4F-2D47-9D40-C25C2A4B6E00}"/>
              </a:ext>
            </a:extLst>
          </p:cNvPr>
          <p:cNvGrpSpPr/>
          <p:nvPr/>
        </p:nvGrpSpPr>
        <p:grpSpPr>
          <a:xfrm rot="10800000">
            <a:off x="1513499" y="4686551"/>
            <a:ext cx="5816103" cy="553998"/>
            <a:chOff x="9349433" y="15697516"/>
            <a:chExt cx="6103085" cy="1104289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A4040737-2BA1-4148-8CC6-DCBB20EC43AB}"/>
                </a:ext>
              </a:extLst>
            </p:cNvPr>
            <p:cNvSpPr/>
            <p:nvPr/>
          </p:nvSpPr>
          <p:spPr>
            <a:xfrm>
              <a:off x="9349433" y="15774673"/>
              <a:ext cx="6103085" cy="92271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Helvetica" pitchFamily="2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769AF56-7630-DB43-AC6D-69AA69DA458B}"/>
                </a:ext>
              </a:extLst>
            </p:cNvPr>
            <p:cNvSpPr txBox="1"/>
            <p:nvPr/>
          </p:nvSpPr>
          <p:spPr>
            <a:xfrm rot="10800000">
              <a:off x="9931675" y="15697516"/>
              <a:ext cx="5438227" cy="1104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Helvetica" pitchFamily="2" charset="0"/>
                </a:rPr>
                <a:t>Time to fatigue / endurance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06CC816-531A-534F-A843-D3240F0C3163}"/>
              </a:ext>
            </a:extLst>
          </p:cNvPr>
          <p:cNvSpPr txBox="1"/>
          <p:nvPr/>
        </p:nvSpPr>
        <p:spPr>
          <a:xfrm rot="16200000">
            <a:off x="-312277" y="7272058"/>
            <a:ext cx="2339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Helvetica" pitchFamily="2" charset="0"/>
              </a:rPr>
              <a:t>Muscle </a:t>
            </a:r>
          </a:p>
          <a:p>
            <a:pPr algn="ctr"/>
            <a:r>
              <a:rPr lang="en-US" sz="3600" b="1" dirty="0">
                <a:latin typeface="Helvetica" pitchFamily="2" charset="0"/>
              </a:rPr>
              <a:t>activation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362080-7DC7-B84F-8DB1-20A23852207A}"/>
              </a:ext>
            </a:extLst>
          </p:cNvPr>
          <p:cNvSpPr txBox="1"/>
          <p:nvPr/>
        </p:nvSpPr>
        <p:spPr>
          <a:xfrm>
            <a:off x="19812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EACA19-56EB-A249-AF5E-19AC481D8B4E}"/>
              </a:ext>
            </a:extLst>
          </p:cNvPr>
          <p:cNvSpPr txBox="1"/>
          <p:nvPr/>
        </p:nvSpPr>
        <p:spPr>
          <a:xfrm>
            <a:off x="1678767" y="6338275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AEROBIC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B6BFC1D-182F-FF4D-A86E-CF2D6B99A8B0}"/>
              </a:ext>
            </a:extLst>
          </p:cNvPr>
          <p:cNvSpPr txBox="1"/>
          <p:nvPr/>
        </p:nvSpPr>
        <p:spPr>
          <a:xfrm>
            <a:off x="9883636" y="6440359"/>
            <a:ext cx="3264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ANAEROBIC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3960313-0B07-6F4C-A7B2-50897918CE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67617"/>
          <a:stretch/>
        </p:blipFill>
        <p:spPr>
          <a:xfrm>
            <a:off x="8457053" y="7039843"/>
            <a:ext cx="1225367" cy="68272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306DFDD-47DB-844D-A7E7-05CA7EDB08AB}"/>
              </a:ext>
            </a:extLst>
          </p:cNvPr>
          <p:cNvSpPr txBox="1"/>
          <p:nvPr/>
        </p:nvSpPr>
        <p:spPr>
          <a:xfrm>
            <a:off x="9267036" y="10715859"/>
            <a:ext cx="321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Ellerby</a:t>
            </a:r>
            <a:r>
              <a:rPr lang="en-US" dirty="0"/>
              <a:t> and </a:t>
            </a:r>
            <a:r>
              <a:rPr lang="en-US" dirty="0" err="1"/>
              <a:t>Altringham</a:t>
            </a:r>
            <a:r>
              <a:rPr lang="en-US" dirty="0"/>
              <a:t> JEB 2001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014397EB-9CA5-A34C-ABC4-681AA44DAB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79440" r="1"/>
          <a:stretch/>
        </p:blipFill>
        <p:spPr>
          <a:xfrm>
            <a:off x="10106403" y="7026622"/>
            <a:ext cx="777946" cy="68272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BBCC986A-35FA-7A44-B9F4-A90F1F9DA4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84254" r="1"/>
          <a:stretch/>
        </p:blipFill>
        <p:spPr>
          <a:xfrm>
            <a:off x="10872829" y="7012488"/>
            <a:ext cx="595784" cy="682725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CD328EA6-FA4B-3343-A860-08DBC5C46D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84750" r="1"/>
          <a:stretch/>
        </p:blipFill>
        <p:spPr>
          <a:xfrm>
            <a:off x="11427291" y="7002333"/>
            <a:ext cx="577025" cy="68272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425F4FBF-9E14-D24D-84D9-6B90BAA9B7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37527" r="45414"/>
          <a:stretch/>
        </p:blipFill>
        <p:spPr>
          <a:xfrm>
            <a:off x="5752110" y="7055302"/>
            <a:ext cx="645459" cy="68272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08D9F47-0B8D-7946-823D-B66E8C5C6B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37527" r="45414"/>
          <a:stretch/>
        </p:blipFill>
        <p:spPr>
          <a:xfrm>
            <a:off x="5123410" y="7045154"/>
            <a:ext cx="645459" cy="68272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91DCF58-F810-5741-908A-E4280FF35E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37527" r="45414"/>
          <a:stretch/>
        </p:blipFill>
        <p:spPr>
          <a:xfrm>
            <a:off x="4509978" y="7035899"/>
            <a:ext cx="645459" cy="68272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D9E9FC51-DFE1-E640-8A1C-31B3DDE992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37527" r="45414"/>
          <a:stretch/>
        </p:blipFill>
        <p:spPr>
          <a:xfrm>
            <a:off x="3870621" y="7035899"/>
            <a:ext cx="645459" cy="682725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471DDD5B-D747-9444-BC79-0BF743AB11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37527" r="45414"/>
          <a:stretch/>
        </p:blipFill>
        <p:spPr>
          <a:xfrm>
            <a:off x="3242446" y="7035899"/>
            <a:ext cx="645459" cy="682725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7F4C6137-F33C-F544-BC0D-990B79AB67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37527" r="45414"/>
          <a:stretch/>
        </p:blipFill>
        <p:spPr>
          <a:xfrm>
            <a:off x="2599051" y="7035899"/>
            <a:ext cx="645459" cy="68272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5A8E8405-BC73-D348-A53F-C1221C1D00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37527" r="45414"/>
          <a:stretch/>
        </p:blipFill>
        <p:spPr>
          <a:xfrm>
            <a:off x="1972556" y="7035899"/>
            <a:ext cx="645459" cy="682725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16952187-EF2B-274E-807D-2E03465E38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79440" r="1"/>
          <a:stretch/>
        </p:blipFill>
        <p:spPr>
          <a:xfrm>
            <a:off x="10042515" y="7849877"/>
            <a:ext cx="777946" cy="682725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0FE1105-C03A-1B48-B7AD-FBBC0E5C79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4254" r="1"/>
          <a:stretch/>
        </p:blipFill>
        <p:spPr>
          <a:xfrm>
            <a:off x="10800783" y="7835434"/>
            <a:ext cx="595784" cy="682725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3C51DDB3-9A16-4744-9716-0FB833746B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4750" r="1"/>
          <a:stretch/>
        </p:blipFill>
        <p:spPr>
          <a:xfrm>
            <a:off x="11373105" y="7845907"/>
            <a:ext cx="577025" cy="682725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D9814E75-55FE-EC45-88CD-0CAF276BEF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79440" r="1"/>
          <a:stretch/>
        </p:blipFill>
        <p:spPr>
          <a:xfrm>
            <a:off x="8172728" y="7872739"/>
            <a:ext cx="777946" cy="682725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F7AF8741-D128-FB46-98B5-AFBE03F200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4254" r="1"/>
          <a:stretch/>
        </p:blipFill>
        <p:spPr>
          <a:xfrm>
            <a:off x="8981487" y="7858604"/>
            <a:ext cx="595784" cy="682725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95F2F1A0-EB73-524E-B937-15B8D948A3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2523" r="1"/>
          <a:stretch/>
        </p:blipFill>
        <p:spPr>
          <a:xfrm>
            <a:off x="9553002" y="7865075"/>
            <a:ext cx="661268" cy="682725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6798E348-0077-4A4E-9264-EB4B0BD102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5102" y="8018862"/>
            <a:ext cx="1037517" cy="487880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D13F971E-0912-1A49-95BF-FF40DE82995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81884" y="8014134"/>
            <a:ext cx="1037517" cy="48788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8C7ECE65-C759-7841-8DCA-564F435D718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4367" y="7998912"/>
            <a:ext cx="1037517" cy="487880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2720AF96-91FF-2547-9AAC-74D36168ED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37527" r="45414"/>
          <a:stretch/>
        </p:blipFill>
        <p:spPr>
          <a:xfrm>
            <a:off x="7016032" y="7075589"/>
            <a:ext cx="645459" cy="682725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DA1E8F8B-3050-9C42-AE19-8245E8F33F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37527" r="45414"/>
          <a:stretch/>
        </p:blipFill>
        <p:spPr>
          <a:xfrm>
            <a:off x="6387332" y="7065441"/>
            <a:ext cx="645459" cy="682725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44B15169-18A6-7346-B9E6-53A8F6B9B5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37527" r="45414"/>
          <a:stretch/>
        </p:blipFill>
        <p:spPr>
          <a:xfrm>
            <a:off x="7872427" y="7066476"/>
            <a:ext cx="645459" cy="68272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C9EB811-B6AA-9841-ABA9-818FEEF8F0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79440" r="1"/>
          <a:stretch/>
        </p:blipFill>
        <p:spPr>
          <a:xfrm>
            <a:off x="9445940" y="7060517"/>
            <a:ext cx="777946" cy="682725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32F9F375-3F3D-3E45-AB98-9869FBEB71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37527" r="45414"/>
          <a:stretch/>
        </p:blipFill>
        <p:spPr>
          <a:xfrm>
            <a:off x="7367471" y="7065440"/>
            <a:ext cx="645459" cy="682725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07C510C4-5CBB-C141-9C8D-18E442FD7A6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9252"/>
          <a:stretch/>
        </p:blipFill>
        <p:spPr>
          <a:xfrm>
            <a:off x="1989151" y="8008438"/>
            <a:ext cx="734020" cy="48788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9EB759C6-3DAB-7640-8FA9-BFA59098FCE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63615" y="8021706"/>
            <a:ext cx="1037517" cy="48788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B5847947-D1D0-E342-9680-AFA8F6560FC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7527" r="45414"/>
          <a:stretch/>
        </p:blipFill>
        <p:spPr>
          <a:xfrm>
            <a:off x="2736059" y="7845871"/>
            <a:ext cx="645459" cy="682725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9C148A86-1537-9441-8B08-7E14827E07F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7527" r="45414"/>
          <a:stretch/>
        </p:blipFill>
        <p:spPr>
          <a:xfrm>
            <a:off x="4421551" y="7831831"/>
            <a:ext cx="645459" cy="682725"/>
          </a:xfrm>
          <a:prstGeom prst="rect">
            <a:avLst/>
          </a:prstGeom>
        </p:spPr>
      </p:pic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7B269D8-DDAD-714E-AEA4-6DEF97CFDF40}"/>
              </a:ext>
            </a:extLst>
          </p:cNvPr>
          <p:cNvGrpSpPr/>
          <p:nvPr/>
        </p:nvGrpSpPr>
        <p:grpSpPr>
          <a:xfrm>
            <a:off x="15017215" y="6715448"/>
            <a:ext cx="8890000" cy="3608467"/>
            <a:chOff x="9327296" y="3560087"/>
            <a:chExt cx="8890000" cy="3608467"/>
          </a:xfrm>
        </p:grpSpPr>
        <p:pic>
          <p:nvPicPr>
            <p:cNvPr id="53" name="Picture 5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94C12ED-F0C6-5744-8AFE-1ABA782D5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t="21054" b="38356"/>
            <a:stretch/>
          </p:blipFill>
          <p:spPr>
            <a:xfrm flipH="1">
              <a:off x="9327296" y="3560087"/>
              <a:ext cx="8890000" cy="3608467"/>
            </a:xfrm>
            <a:prstGeom prst="rect">
              <a:avLst/>
            </a:prstGeom>
          </p:spPr>
        </p:pic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2BEA214C-4FB3-A440-8036-89D8DD1F9FC5}"/>
                </a:ext>
              </a:extLst>
            </p:cNvPr>
            <p:cNvSpPr/>
            <p:nvPr/>
          </p:nvSpPr>
          <p:spPr>
            <a:xfrm>
              <a:off x="11848448" y="4350580"/>
              <a:ext cx="4123551" cy="1835014"/>
            </a:xfrm>
            <a:custGeom>
              <a:avLst/>
              <a:gdLst>
                <a:gd name="connsiteX0" fmla="*/ 342263 w 4364267"/>
                <a:gd name="connsiteY0" fmla="*/ 354686 h 1871651"/>
                <a:gd name="connsiteX1" fmla="*/ 468387 w 4364267"/>
                <a:gd name="connsiteY1" fmla="*/ 7845 h 1871651"/>
                <a:gd name="connsiteX2" fmla="*/ 1477381 w 4364267"/>
                <a:gd name="connsiteY2" fmla="*/ 123459 h 1871651"/>
                <a:gd name="connsiteX3" fmla="*/ 2065960 w 4364267"/>
                <a:gd name="connsiteY3" fmla="*/ 249583 h 1871651"/>
                <a:gd name="connsiteX4" fmla="*/ 2980360 w 4364267"/>
                <a:gd name="connsiteY4" fmla="*/ 659486 h 1871651"/>
                <a:gd name="connsiteX5" fmla="*/ 4189050 w 4364267"/>
                <a:gd name="connsiteY5" fmla="*/ 953776 h 1871651"/>
                <a:gd name="connsiteX6" fmla="*/ 4346705 w 4364267"/>
                <a:gd name="connsiteY6" fmla="*/ 943266 h 1871651"/>
                <a:gd name="connsiteX7" fmla="*/ 4231091 w 4364267"/>
                <a:gd name="connsiteY7" fmla="*/ 1521335 h 1871651"/>
                <a:gd name="connsiteX8" fmla="*/ 3201077 w 4364267"/>
                <a:gd name="connsiteY8" fmla="*/ 1752562 h 1871651"/>
                <a:gd name="connsiteX9" fmla="*/ 1918815 w 4364267"/>
                <a:gd name="connsiteY9" fmla="*/ 1868176 h 1871651"/>
                <a:gd name="connsiteX10" fmla="*/ 636553 w 4364267"/>
                <a:gd name="connsiteY10" fmla="*/ 1626438 h 1871651"/>
                <a:gd name="connsiteX11" fmla="*/ 5932 w 4364267"/>
                <a:gd name="connsiteY11" fmla="*/ 1321638 h 1871651"/>
                <a:gd name="connsiteX12" fmla="*/ 342263 w 4364267"/>
                <a:gd name="connsiteY12" fmla="*/ 354686 h 1871651"/>
                <a:gd name="connsiteX0" fmla="*/ 342263 w 4364267"/>
                <a:gd name="connsiteY0" fmla="*/ 365029 h 1881994"/>
                <a:gd name="connsiteX1" fmla="*/ 468387 w 4364267"/>
                <a:gd name="connsiteY1" fmla="*/ 18188 h 1881994"/>
                <a:gd name="connsiteX2" fmla="*/ 1340747 w 4364267"/>
                <a:gd name="connsiteY2" fmla="*/ 70740 h 1881994"/>
                <a:gd name="connsiteX3" fmla="*/ 2065960 w 4364267"/>
                <a:gd name="connsiteY3" fmla="*/ 259926 h 1881994"/>
                <a:gd name="connsiteX4" fmla="*/ 2980360 w 4364267"/>
                <a:gd name="connsiteY4" fmla="*/ 669829 h 1881994"/>
                <a:gd name="connsiteX5" fmla="*/ 4189050 w 4364267"/>
                <a:gd name="connsiteY5" fmla="*/ 964119 h 1881994"/>
                <a:gd name="connsiteX6" fmla="*/ 4346705 w 4364267"/>
                <a:gd name="connsiteY6" fmla="*/ 953609 h 1881994"/>
                <a:gd name="connsiteX7" fmla="*/ 4231091 w 4364267"/>
                <a:gd name="connsiteY7" fmla="*/ 1531678 h 1881994"/>
                <a:gd name="connsiteX8" fmla="*/ 3201077 w 4364267"/>
                <a:gd name="connsiteY8" fmla="*/ 1762905 h 1881994"/>
                <a:gd name="connsiteX9" fmla="*/ 1918815 w 4364267"/>
                <a:gd name="connsiteY9" fmla="*/ 1878519 h 1881994"/>
                <a:gd name="connsiteX10" fmla="*/ 636553 w 4364267"/>
                <a:gd name="connsiteY10" fmla="*/ 1636781 h 1881994"/>
                <a:gd name="connsiteX11" fmla="*/ 5932 w 4364267"/>
                <a:gd name="connsiteY11" fmla="*/ 1331981 h 1881994"/>
                <a:gd name="connsiteX12" fmla="*/ 342263 w 4364267"/>
                <a:gd name="connsiteY12" fmla="*/ 365029 h 1881994"/>
                <a:gd name="connsiteX0" fmla="*/ 342263 w 4376966"/>
                <a:gd name="connsiteY0" fmla="*/ 365029 h 1892007"/>
                <a:gd name="connsiteX1" fmla="*/ 468387 w 4376966"/>
                <a:gd name="connsiteY1" fmla="*/ 18188 h 1892007"/>
                <a:gd name="connsiteX2" fmla="*/ 1340747 w 4376966"/>
                <a:gd name="connsiteY2" fmla="*/ 70740 h 1892007"/>
                <a:gd name="connsiteX3" fmla="*/ 2065960 w 4376966"/>
                <a:gd name="connsiteY3" fmla="*/ 259926 h 1892007"/>
                <a:gd name="connsiteX4" fmla="*/ 2980360 w 4376966"/>
                <a:gd name="connsiteY4" fmla="*/ 669829 h 1892007"/>
                <a:gd name="connsiteX5" fmla="*/ 4189050 w 4376966"/>
                <a:gd name="connsiteY5" fmla="*/ 964119 h 1892007"/>
                <a:gd name="connsiteX6" fmla="*/ 4346705 w 4376966"/>
                <a:gd name="connsiteY6" fmla="*/ 953609 h 1892007"/>
                <a:gd name="connsiteX7" fmla="*/ 4231091 w 4376966"/>
                <a:gd name="connsiteY7" fmla="*/ 1531678 h 1892007"/>
                <a:gd name="connsiteX8" fmla="*/ 2980360 w 4376966"/>
                <a:gd name="connsiteY8" fmla="*/ 1825967 h 1892007"/>
                <a:gd name="connsiteX9" fmla="*/ 1918815 w 4376966"/>
                <a:gd name="connsiteY9" fmla="*/ 1878519 h 1892007"/>
                <a:gd name="connsiteX10" fmla="*/ 636553 w 4376966"/>
                <a:gd name="connsiteY10" fmla="*/ 1636781 h 1892007"/>
                <a:gd name="connsiteX11" fmla="*/ 5932 w 4376966"/>
                <a:gd name="connsiteY11" fmla="*/ 1331981 h 1892007"/>
                <a:gd name="connsiteX12" fmla="*/ 342263 w 4376966"/>
                <a:gd name="connsiteY12" fmla="*/ 365029 h 1892007"/>
                <a:gd name="connsiteX0" fmla="*/ 626563 w 4371035"/>
                <a:gd name="connsiteY0" fmla="*/ 833443 h 1923804"/>
                <a:gd name="connsiteX1" fmla="*/ 462456 w 4371035"/>
                <a:gd name="connsiteY1" fmla="*/ 49985 h 1923804"/>
                <a:gd name="connsiteX2" fmla="*/ 1334816 w 4371035"/>
                <a:gd name="connsiteY2" fmla="*/ 102537 h 1923804"/>
                <a:gd name="connsiteX3" fmla="*/ 2060029 w 4371035"/>
                <a:gd name="connsiteY3" fmla="*/ 291723 h 1923804"/>
                <a:gd name="connsiteX4" fmla="*/ 2974429 w 4371035"/>
                <a:gd name="connsiteY4" fmla="*/ 701626 h 1923804"/>
                <a:gd name="connsiteX5" fmla="*/ 4183119 w 4371035"/>
                <a:gd name="connsiteY5" fmla="*/ 995916 h 1923804"/>
                <a:gd name="connsiteX6" fmla="*/ 4340774 w 4371035"/>
                <a:gd name="connsiteY6" fmla="*/ 985406 h 1923804"/>
                <a:gd name="connsiteX7" fmla="*/ 4225160 w 4371035"/>
                <a:gd name="connsiteY7" fmla="*/ 1563475 h 1923804"/>
                <a:gd name="connsiteX8" fmla="*/ 2974429 w 4371035"/>
                <a:gd name="connsiteY8" fmla="*/ 1857764 h 1923804"/>
                <a:gd name="connsiteX9" fmla="*/ 1912884 w 4371035"/>
                <a:gd name="connsiteY9" fmla="*/ 1910316 h 1923804"/>
                <a:gd name="connsiteX10" fmla="*/ 630622 w 4371035"/>
                <a:gd name="connsiteY10" fmla="*/ 1668578 h 1923804"/>
                <a:gd name="connsiteX11" fmla="*/ 1 w 4371035"/>
                <a:gd name="connsiteY11" fmla="*/ 1363778 h 1923804"/>
                <a:gd name="connsiteX12" fmla="*/ 626563 w 4371035"/>
                <a:gd name="connsiteY12" fmla="*/ 833443 h 1923804"/>
                <a:gd name="connsiteX0" fmla="*/ 626563 w 4371035"/>
                <a:gd name="connsiteY0" fmla="*/ 833443 h 1923804"/>
                <a:gd name="connsiteX1" fmla="*/ 462456 w 4371035"/>
                <a:gd name="connsiteY1" fmla="*/ 49985 h 1923804"/>
                <a:gd name="connsiteX2" fmla="*/ 1334816 w 4371035"/>
                <a:gd name="connsiteY2" fmla="*/ 102537 h 1923804"/>
                <a:gd name="connsiteX3" fmla="*/ 2060029 w 4371035"/>
                <a:gd name="connsiteY3" fmla="*/ 291723 h 1923804"/>
                <a:gd name="connsiteX4" fmla="*/ 2974429 w 4371035"/>
                <a:gd name="connsiteY4" fmla="*/ 701626 h 1923804"/>
                <a:gd name="connsiteX5" fmla="*/ 4183119 w 4371035"/>
                <a:gd name="connsiteY5" fmla="*/ 995916 h 1923804"/>
                <a:gd name="connsiteX6" fmla="*/ 4340774 w 4371035"/>
                <a:gd name="connsiteY6" fmla="*/ 985406 h 1923804"/>
                <a:gd name="connsiteX7" fmla="*/ 4225160 w 4371035"/>
                <a:gd name="connsiteY7" fmla="*/ 1563475 h 1923804"/>
                <a:gd name="connsiteX8" fmla="*/ 2974429 w 4371035"/>
                <a:gd name="connsiteY8" fmla="*/ 1857764 h 1923804"/>
                <a:gd name="connsiteX9" fmla="*/ 1912884 w 4371035"/>
                <a:gd name="connsiteY9" fmla="*/ 1910316 h 1923804"/>
                <a:gd name="connsiteX10" fmla="*/ 630622 w 4371035"/>
                <a:gd name="connsiteY10" fmla="*/ 1668578 h 1923804"/>
                <a:gd name="connsiteX11" fmla="*/ 1 w 4371035"/>
                <a:gd name="connsiteY11" fmla="*/ 1363778 h 1923804"/>
                <a:gd name="connsiteX12" fmla="*/ 626563 w 4371035"/>
                <a:gd name="connsiteY12" fmla="*/ 833443 h 1923804"/>
                <a:gd name="connsiteX0" fmla="*/ 627518 w 4371990"/>
                <a:gd name="connsiteY0" fmla="*/ 833443 h 1923804"/>
                <a:gd name="connsiteX1" fmla="*/ 463411 w 4371990"/>
                <a:gd name="connsiteY1" fmla="*/ 49985 h 1923804"/>
                <a:gd name="connsiteX2" fmla="*/ 1335771 w 4371990"/>
                <a:gd name="connsiteY2" fmla="*/ 102537 h 1923804"/>
                <a:gd name="connsiteX3" fmla="*/ 2060984 w 4371990"/>
                <a:gd name="connsiteY3" fmla="*/ 291723 h 1923804"/>
                <a:gd name="connsiteX4" fmla="*/ 2975384 w 4371990"/>
                <a:gd name="connsiteY4" fmla="*/ 701626 h 1923804"/>
                <a:gd name="connsiteX5" fmla="*/ 4184074 w 4371990"/>
                <a:gd name="connsiteY5" fmla="*/ 995916 h 1923804"/>
                <a:gd name="connsiteX6" fmla="*/ 4341729 w 4371990"/>
                <a:gd name="connsiteY6" fmla="*/ 985406 h 1923804"/>
                <a:gd name="connsiteX7" fmla="*/ 4226115 w 4371990"/>
                <a:gd name="connsiteY7" fmla="*/ 1563475 h 1923804"/>
                <a:gd name="connsiteX8" fmla="*/ 2975384 w 4371990"/>
                <a:gd name="connsiteY8" fmla="*/ 1857764 h 1923804"/>
                <a:gd name="connsiteX9" fmla="*/ 1913839 w 4371990"/>
                <a:gd name="connsiteY9" fmla="*/ 1910316 h 1923804"/>
                <a:gd name="connsiteX10" fmla="*/ 631577 w 4371990"/>
                <a:gd name="connsiteY10" fmla="*/ 1668578 h 1923804"/>
                <a:gd name="connsiteX11" fmla="*/ 956 w 4371990"/>
                <a:gd name="connsiteY11" fmla="*/ 1363778 h 1923804"/>
                <a:gd name="connsiteX12" fmla="*/ 491684 w 4371990"/>
                <a:gd name="connsiteY12" fmla="*/ 1252085 h 1923804"/>
                <a:gd name="connsiteX13" fmla="*/ 627518 w 4371990"/>
                <a:gd name="connsiteY13" fmla="*/ 833443 h 1923804"/>
                <a:gd name="connsiteX0" fmla="*/ 650866 w 4395338"/>
                <a:gd name="connsiteY0" fmla="*/ 833443 h 1923804"/>
                <a:gd name="connsiteX1" fmla="*/ 486759 w 4395338"/>
                <a:gd name="connsiteY1" fmla="*/ 49985 h 1923804"/>
                <a:gd name="connsiteX2" fmla="*/ 1359119 w 4395338"/>
                <a:gd name="connsiteY2" fmla="*/ 102537 h 1923804"/>
                <a:gd name="connsiteX3" fmla="*/ 2084332 w 4395338"/>
                <a:gd name="connsiteY3" fmla="*/ 291723 h 1923804"/>
                <a:gd name="connsiteX4" fmla="*/ 2998732 w 4395338"/>
                <a:gd name="connsiteY4" fmla="*/ 701626 h 1923804"/>
                <a:gd name="connsiteX5" fmla="*/ 4207422 w 4395338"/>
                <a:gd name="connsiteY5" fmla="*/ 995916 h 1923804"/>
                <a:gd name="connsiteX6" fmla="*/ 4365077 w 4395338"/>
                <a:gd name="connsiteY6" fmla="*/ 985406 h 1923804"/>
                <a:gd name="connsiteX7" fmla="*/ 4249463 w 4395338"/>
                <a:gd name="connsiteY7" fmla="*/ 1563475 h 1923804"/>
                <a:gd name="connsiteX8" fmla="*/ 2998732 w 4395338"/>
                <a:gd name="connsiteY8" fmla="*/ 1857764 h 1923804"/>
                <a:gd name="connsiteX9" fmla="*/ 1937187 w 4395338"/>
                <a:gd name="connsiteY9" fmla="*/ 1910316 h 1923804"/>
                <a:gd name="connsiteX10" fmla="*/ 654925 w 4395338"/>
                <a:gd name="connsiteY10" fmla="*/ 1668578 h 1923804"/>
                <a:gd name="connsiteX11" fmla="*/ 24304 w 4395338"/>
                <a:gd name="connsiteY11" fmla="*/ 1363778 h 1923804"/>
                <a:gd name="connsiteX12" fmla="*/ 180149 w 4395338"/>
                <a:gd name="connsiteY12" fmla="*/ 1442405 h 1923804"/>
                <a:gd name="connsiteX13" fmla="*/ 650866 w 4395338"/>
                <a:gd name="connsiteY13" fmla="*/ 833443 h 1923804"/>
                <a:gd name="connsiteX0" fmla="*/ 631796 w 4376268"/>
                <a:gd name="connsiteY0" fmla="*/ 833443 h 1923804"/>
                <a:gd name="connsiteX1" fmla="*/ 467689 w 4376268"/>
                <a:gd name="connsiteY1" fmla="*/ 49985 h 1923804"/>
                <a:gd name="connsiteX2" fmla="*/ 1340049 w 4376268"/>
                <a:gd name="connsiteY2" fmla="*/ 102537 h 1923804"/>
                <a:gd name="connsiteX3" fmla="*/ 2065262 w 4376268"/>
                <a:gd name="connsiteY3" fmla="*/ 291723 h 1923804"/>
                <a:gd name="connsiteX4" fmla="*/ 2979662 w 4376268"/>
                <a:gd name="connsiteY4" fmla="*/ 701626 h 1923804"/>
                <a:gd name="connsiteX5" fmla="*/ 4188352 w 4376268"/>
                <a:gd name="connsiteY5" fmla="*/ 995916 h 1923804"/>
                <a:gd name="connsiteX6" fmla="*/ 4346007 w 4376268"/>
                <a:gd name="connsiteY6" fmla="*/ 985406 h 1923804"/>
                <a:gd name="connsiteX7" fmla="*/ 4230393 w 4376268"/>
                <a:gd name="connsiteY7" fmla="*/ 1563475 h 1923804"/>
                <a:gd name="connsiteX8" fmla="*/ 2979662 w 4376268"/>
                <a:gd name="connsiteY8" fmla="*/ 1857764 h 1923804"/>
                <a:gd name="connsiteX9" fmla="*/ 1918117 w 4376268"/>
                <a:gd name="connsiteY9" fmla="*/ 1910316 h 1923804"/>
                <a:gd name="connsiteX10" fmla="*/ 635855 w 4376268"/>
                <a:gd name="connsiteY10" fmla="*/ 1668578 h 1923804"/>
                <a:gd name="connsiteX11" fmla="*/ 5234 w 4376268"/>
                <a:gd name="connsiteY11" fmla="*/ 1363778 h 1923804"/>
                <a:gd name="connsiteX12" fmla="*/ 350846 w 4376268"/>
                <a:gd name="connsiteY12" fmla="*/ 1341647 h 1923804"/>
                <a:gd name="connsiteX13" fmla="*/ 631796 w 4376268"/>
                <a:gd name="connsiteY13" fmla="*/ 833443 h 1923804"/>
                <a:gd name="connsiteX0" fmla="*/ 636785 w 4381257"/>
                <a:gd name="connsiteY0" fmla="*/ 833443 h 1923804"/>
                <a:gd name="connsiteX1" fmla="*/ 472678 w 4381257"/>
                <a:gd name="connsiteY1" fmla="*/ 49985 h 1923804"/>
                <a:gd name="connsiteX2" fmla="*/ 1345038 w 4381257"/>
                <a:gd name="connsiteY2" fmla="*/ 102537 h 1923804"/>
                <a:gd name="connsiteX3" fmla="*/ 2070251 w 4381257"/>
                <a:gd name="connsiteY3" fmla="*/ 291723 h 1923804"/>
                <a:gd name="connsiteX4" fmla="*/ 2984651 w 4381257"/>
                <a:gd name="connsiteY4" fmla="*/ 701626 h 1923804"/>
                <a:gd name="connsiteX5" fmla="*/ 4193341 w 4381257"/>
                <a:gd name="connsiteY5" fmla="*/ 995916 h 1923804"/>
                <a:gd name="connsiteX6" fmla="*/ 4350996 w 4381257"/>
                <a:gd name="connsiteY6" fmla="*/ 985406 h 1923804"/>
                <a:gd name="connsiteX7" fmla="*/ 4235382 w 4381257"/>
                <a:gd name="connsiteY7" fmla="*/ 1563475 h 1923804"/>
                <a:gd name="connsiteX8" fmla="*/ 2984651 w 4381257"/>
                <a:gd name="connsiteY8" fmla="*/ 1857764 h 1923804"/>
                <a:gd name="connsiteX9" fmla="*/ 1923106 w 4381257"/>
                <a:gd name="connsiteY9" fmla="*/ 1910316 h 1923804"/>
                <a:gd name="connsiteX10" fmla="*/ 640844 w 4381257"/>
                <a:gd name="connsiteY10" fmla="*/ 1668578 h 1923804"/>
                <a:gd name="connsiteX11" fmla="*/ 10223 w 4381257"/>
                <a:gd name="connsiteY11" fmla="*/ 1363778 h 1923804"/>
                <a:gd name="connsiteX12" fmla="*/ 277697 w 4381257"/>
                <a:gd name="connsiteY12" fmla="*/ 1386428 h 1923804"/>
                <a:gd name="connsiteX13" fmla="*/ 636785 w 4381257"/>
                <a:gd name="connsiteY13" fmla="*/ 833443 h 1923804"/>
                <a:gd name="connsiteX0" fmla="*/ 636391 w 4380863"/>
                <a:gd name="connsiteY0" fmla="*/ 833443 h 1923804"/>
                <a:gd name="connsiteX1" fmla="*/ 472284 w 4380863"/>
                <a:gd name="connsiteY1" fmla="*/ 49985 h 1923804"/>
                <a:gd name="connsiteX2" fmla="*/ 1344644 w 4380863"/>
                <a:gd name="connsiteY2" fmla="*/ 102537 h 1923804"/>
                <a:gd name="connsiteX3" fmla="*/ 2069857 w 4380863"/>
                <a:gd name="connsiteY3" fmla="*/ 291723 h 1923804"/>
                <a:gd name="connsiteX4" fmla="*/ 2984257 w 4380863"/>
                <a:gd name="connsiteY4" fmla="*/ 701626 h 1923804"/>
                <a:gd name="connsiteX5" fmla="*/ 4192947 w 4380863"/>
                <a:gd name="connsiteY5" fmla="*/ 995916 h 1923804"/>
                <a:gd name="connsiteX6" fmla="*/ 4350602 w 4380863"/>
                <a:gd name="connsiteY6" fmla="*/ 985406 h 1923804"/>
                <a:gd name="connsiteX7" fmla="*/ 4234988 w 4380863"/>
                <a:gd name="connsiteY7" fmla="*/ 1563475 h 1923804"/>
                <a:gd name="connsiteX8" fmla="*/ 2984257 w 4380863"/>
                <a:gd name="connsiteY8" fmla="*/ 1857764 h 1923804"/>
                <a:gd name="connsiteX9" fmla="*/ 1922712 w 4380863"/>
                <a:gd name="connsiteY9" fmla="*/ 1910316 h 1923804"/>
                <a:gd name="connsiteX10" fmla="*/ 640450 w 4380863"/>
                <a:gd name="connsiteY10" fmla="*/ 1668578 h 1923804"/>
                <a:gd name="connsiteX11" fmla="*/ 9829 w 4380863"/>
                <a:gd name="connsiteY11" fmla="*/ 1363778 h 1923804"/>
                <a:gd name="connsiteX12" fmla="*/ 277303 w 4380863"/>
                <a:gd name="connsiteY12" fmla="*/ 1386428 h 1923804"/>
                <a:gd name="connsiteX13" fmla="*/ 567534 w 4380863"/>
                <a:gd name="connsiteY13" fmla="*/ 1039375 h 1923804"/>
                <a:gd name="connsiteX14" fmla="*/ 636391 w 4380863"/>
                <a:gd name="connsiteY14" fmla="*/ 833443 h 1923804"/>
                <a:gd name="connsiteX0" fmla="*/ 636391 w 4380863"/>
                <a:gd name="connsiteY0" fmla="*/ 833443 h 1923804"/>
                <a:gd name="connsiteX1" fmla="*/ 472284 w 4380863"/>
                <a:gd name="connsiteY1" fmla="*/ 49985 h 1923804"/>
                <a:gd name="connsiteX2" fmla="*/ 1344644 w 4380863"/>
                <a:gd name="connsiteY2" fmla="*/ 102537 h 1923804"/>
                <a:gd name="connsiteX3" fmla="*/ 2069857 w 4380863"/>
                <a:gd name="connsiteY3" fmla="*/ 291723 h 1923804"/>
                <a:gd name="connsiteX4" fmla="*/ 2984257 w 4380863"/>
                <a:gd name="connsiteY4" fmla="*/ 701626 h 1923804"/>
                <a:gd name="connsiteX5" fmla="*/ 4192947 w 4380863"/>
                <a:gd name="connsiteY5" fmla="*/ 995916 h 1923804"/>
                <a:gd name="connsiteX6" fmla="*/ 4350602 w 4380863"/>
                <a:gd name="connsiteY6" fmla="*/ 985406 h 1923804"/>
                <a:gd name="connsiteX7" fmla="*/ 4234988 w 4380863"/>
                <a:gd name="connsiteY7" fmla="*/ 1563475 h 1923804"/>
                <a:gd name="connsiteX8" fmla="*/ 2984257 w 4380863"/>
                <a:gd name="connsiteY8" fmla="*/ 1857764 h 1923804"/>
                <a:gd name="connsiteX9" fmla="*/ 1922712 w 4380863"/>
                <a:gd name="connsiteY9" fmla="*/ 1910316 h 1923804"/>
                <a:gd name="connsiteX10" fmla="*/ 640450 w 4380863"/>
                <a:gd name="connsiteY10" fmla="*/ 1668578 h 1923804"/>
                <a:gd name="connsiteX11" fmla="*/ 9829 w 4380863"/>
                <a:gd name="connsiteY11" fmla="*/ 1363778 h 1923804"/>
                <a:gd name="connsiteX12" fmla="*/ 277303 w 4380863"/>
                <a:gd name="connsiteY12" fmla="*/ 1386428 h 1923804"/>
                <a:gd name="connsiteX13" fmla="*/ 467068 w 4380863"/>
                <a:gd name="connsiteY13" fmla="*/ 1240890 h 1923804"/>
                <a:gd name="connsiteX14" fmla="*/ 636391 w 4380863"/>
                <a:gd name="connsiteY14" fmla="*/ 833443 h 1923804"/>
                <a:gd name="connsiteX0" fmla="*/ 638286 w 4382758"/>
                <a:gd name="connsiteY0" fmla="*/ 833443 h 1923804"/>
                <a:gd name="connsiteX1" fmla="*/ 474179 w 4382758"/>
                <a:gd name="connsiteY1" fmla="*/ 49985 h 1923804"/>
                <a:gd name="connsiteX2" fmla="*/ 1346539 w 4382758"/>
                <a:gd name="connsiteY2" fmla="*/ 102537 h 1923804"/>
                <a:gd name="connsiteX3" fmla="*/ 2071752 w 4382758"/>
                <a:gd name="connsiteY3" fmla="*/ 291723 h 1923804"/>
                <a:gd name="connsiteX4" fmla="*/ 2986152 w 4382758"/>
                <a:gd name="connsiteY4" fmla="*/ 701626 h 1923804"/>
                <a:gd name="connsiteX5" fmla="*/ 4194842 w 4382758"/>
                <a:gd name="connsiteY5" fmla="*/ 995916 h 1923804"/>
                <a:gd name="connsiteX6" fmla="*/ 4352497 w 4382758"/>
                <a:gd name="connsiteY6" fmla="*/ 985406 h 1923804"/>
                <a:gd name="connsiteX7" fmla="*/ 4236883 w 4382758"/>
                <a:gd name="connsiteY7" fmla="*/ 1563475 h 1923804"/>
                <a:gd name="connsiteX8" fmla="*/ 2986152 w 4382758"/>
                <a:gd name="connsiteY8" fmla="*/ 1857764 h 1923804"/>
                <a:gd name="connsiteX9" fmla="*/ 1924607 w 4382758"/>
                <a:gd name="connsiteY9" fmla="*/ 1910316 h 1923804"/>
                <a:gd name="connsiteX10" fmla="*/ 642345 w 4382758"/>
                <a:gd name="connsiteY10" fmla="*/ 1668578 h 1923804"/>
                <a:gd name="connsiteX11" fmla="*/ 11724 w 4382758"/>
                <a:gd name="connsiteY11" fmla="*/ 1363778 h 1923804"/>
                <a:gd name="connsiteX12" fmla="*/ 256872 w 4382758"/>
                <a:gd name="connsiteY12" fmla="*/ 1464796 h 1923804"/>
                <a:gd name="connsiteX13" fmla="*/ 468963 w 4382758"/>
                <a:gd name="connsiteY13" fmla="*/ 1240890 h 1923804"/>
                <a:gd name="connsiteX14" fmla="*/ 638286 w 4382758"/>
                <a:gd name="connsiteY14" fmla="*/ 833443 h 1923804"/>
                <a:gd name="connsiteX0" fmla="*/ 638286 w 4382758"/>
                <a:gd name="connsiteY0" fmla="*/ 833443 h 1923804"/>
                <a:gd name="connsiteX1" fmla="*/ 474179 w 4382758"/>
                <a:gd name="connsiteY1" fmla="*/ 49985 h 1923804"/>
                <a:gd name="connsiteX2" fmla="*/ 1346539 w 4382758"/>
                <a:gd name="connsiteY2" fmla="*/ 102537 h 1923804"/>
                <a:gd name="connsiteX3" fmla="*/ 2071752 w 4382758"/>
                <a:gd name="connsiteY3" fmla="*/ 291723 h 1923804"/>
                <a:gd name="connsiteX4" fmla="*/ 2986152 w 4382758"/>
                <a:gd name="connsiteY4" fmla="*/ 701626 h 1923804"/>
                <a:gd name="connsiteX5" fmla="*/ 4194842 w 4382758"/>
                <a:gd name="connsiteY5" fmla="*/ 995916 h 1923804"/>
                <a:gd name="connsiteX6" fmla="*/ 4352497 w 4382758"/>
                <a:gd name="connsiteY6" fmla="*/ 985406 h 1923804"/>
                <a:gd name="connsiteX7" fmla="*/ 4236883 w 4382758"/>
                <a:gd name="connsiteY7" fmla="*/ 1563475 h 1923804"/>
                <a:gd name="connsiteX8" fmla="*/ 2986152 w 4382758"/>
                <a:gd name="connsiteY8" fmla="*/ 1857764 h 1923804"/>
                <a:gd name="connsiteX9" fmla="*/ 1924607 w 4382758"/>
                <a:gd name="connsiteY9" fmla="*/ 1910316 h 1923804"/>
                <a:gd name="connsiteX10" fmla="*/ 642345 w 4382758"/>
                <a:gd name="connsiteY10" fmla="*/ 1668578 h 1923804"/>
                <a:gd name="connsiteX11" fmla="*/ 11724 w 4382758"/>
                <a:gd name="connsiteY11" fmla="*/ 1363778 h 1923804"/>
                <a:gd name="connsiteX12" fmla="*/ 256872 w 4382758"/>
                <a:gd name="connsiteY12" fmla="*/ 1464796 h 1923804"/>
                <a:gd name="connsiteX13" fmla="*/ 468963 w 4382758"/>
                <a:gd name="connsiteY13" fmla="*/ 1240890 h 1923804"/>
                <a:gd name="connsiteX14" fmla="*/ 468964 w 4382758"/>
                <a:gd name="connsiteY14" fmla="*/ 1218499 h 1923804"/>
                <a:gd name="connsiteX15" fmla="*/ 638286 w 4382758"/>
                <a:gd name="connsiteY15" fmla="*/ 833443 h 1923804"/>
                <a:gd name="connsiteX0" fmla="*/ 638286 w 4382758"/>
                <a:gd name="connsiteY0" fmla="*/ 833443 h 1923804"/>
                <a:gd name="connsiteX1" fmla="*/ 474179 w 4382758"/>
                <a:gd name="connsiteY1" fmla="*/ 49985 h 1923804"/>
                <a:gd name="connsiteX2" fmla="*/ 1346539 w 4382758"/>
                <a:gd name="connsiteY2" fmla="*/ 102537 h 1923804"/>
                <a:gd name="connsiteX3" fmla="*/ 2071752 w 4382758"/>
                <a:gd name="connsiteY3" fmla="*/ 291723 h 1923804"/>
                <a:gd name="connsiteX4" fmla="*/ 2986152 w 4382758"/>
                <a:gd name="connsiteY4" fmla="*/ 701626 h 1923804"/>
                <a:gd name="connsiteX5" fmla="*/ 4194842 w 4382758"/>
                <a:gd name="connsiteY5" fmla="*/ 995916 h 1923804"/>
                <a:gd name="connsiteX6" fmla="*/ 4352497 w 4382758"/>
                <a:gd name="connsiteY6" fmla="*/ 985406 h 1923804"/>
                <a:gd name="connsiteX7" fmla="*/ 4236883 w 4382758"/>
                <a:gd name="connsiteY7" fmla="*/ 1563475 h 1923804"/>
                <a:gd name="connsiteX8" fmla="*/ 2986152 w 4382758"/>
                <a:gd name="connsiteY8" fmla="*/ 1857764 h 1923804"/>
                <a:gd name="connsiteX9" fmla="*/ 1924607 w 4382758"/>
                <a:gd name="connsiteY9" fmla="*/ 1910316 h 1923804"/>
                <a:gd name="connsiteX10" fmla="*/ 642345 w 4382758"/>
                <a:gd name="connsiteY10" fmla="*/ 1668578 h 1923804"/>
                <a:gd name="connsiteX11" fmla="*/ 11724 w 4382758"/>
                <a:gd name="connsiteY11" fmla="*/ 1363778 h 1923804"/>
                <a:gd name="connsiteX12" fmla="*/ 256872 w 4382758"/>
                <a:gd name="connsiteY12" fmla="*/ 1464796 h 1923804"/>
                <a:gd name="connsiteX13" fmla="*/ 468963 w 4382758"/>
                <a:gd name="connsiteY13" fmla="*/ 1240890 h 1923804"/>
                <a:gd name="connsiteX14" fmla="*/ 669893 w 4382758"/>
                <a:gd name="connsiteY14" fmla="*/ 1028179 h 1923804"/>
                <a:gd name="connsiteX15" fmla="*/ 638286 w 4382758"/>
                <a:gd name="connsiteY15" fmla="*/ 833443 h 1923804"/>
                <a:gd name="connsiteX0" fmla="*/ 448519 w 4382758"/>
                <a:gd name="connsiteY0" fmla="*/ 845460 h 1924626"/>
                <a:gd name="connsiteX1" fmla="*/ 474179 w 4382758"/>
                <a:gd name="connsiteY1" fmla="*/ 50807 h 1924626"/>
                <a:gd name="connsiteX2" fmla="*/ 1346539 w 4382758"/>
                <a:gd name="connsiteY2" fmla="*/ 103359 h 1924626"/>
                <a:gd name="connsiteX3" fmla="*/ 2071752 w 4382758"/>
                <a:gd name="connsiteY3" fmla="*/ 292545 h 1924626"/>
                <a:gd name="connsiteX4" fmla="*/ 2986152 w 4382758"/>
                <a:gd name="connsiteY4" fmla="*/ 702448 h 1924626"/>
                <a:gd name="connsiteX5" fmla="*/ 4194842 w 4382758"/>
                <a:gd name="connsiteY5" fmla="*/ 996738 h 1924626"/>
                <a:gd name="connsiteX6" fmla="*/ 4352497 w 4382758"/>
                <a:gd name="connsiteY6" fmla="*/ 986228 h 1924626"/>
                <a:gd name="connsiteX7" fmla="*/ 4236883 w 4382758"/>
                <a:gd name="connsiteY7" fmla="*/ 1564297 h 1924626"/>
                <a:gd name="connsiteX8" fmla="*/ 2986152 w 4382758"/>
                <a:gd name="connsiteY8" fmla="*/ 1858586 h 1924626"/>
                <a:gd name="connsiteX9" fmla="*/ 1924607 w 4382758"/>
                <a:gd name="connsiteY9" fmla="*/ 1911138 h 1924626"/>
                <a:gd name="connsiteX10" fmla="*/ 642345 w 4382758"/>
                <a:gd name="connsiteY10" fmla="*/ 1669400 h 1924626"/>
                <a:gd name="connsiteX11" fmla="*/ 11724 w 4382758"/>
                <a:gd name="connsiteY11" fmla="*/ 1364600 h 1924626"/>
                <a:gd name="connsiteX12" fmla="*/ 256872 w 4382758"/>
                <a:gd name="connsiteY12" fmla="*/ 1465618 h 1924626"/>
                <a:gd name="connsiteX13" fmla="*/ 468963 w 4382758"/>
                <a:gd name="connsiteY13" fmla="*/ 1241712 h 1924626"/>
                <a:gd name="connsiteX14" fmla="*/ 669893 w 4382758"/>
                <a:gd name="connsiteY14" fmla="*/ 1029001 h 1924626"/>
                <a:gd name="connsiteX15" fmla="*/ 448519 w 4382758"/>
                <a:gd name="connsiteY15" fmla="*/ 845460 h 1924626"/>
                <a:gd name="connsiteX0" fmla="*/ 448519 w 4382758"/>
                <a:gd name="connsiteY0" fmla="*/ 845460 h 1924626"/>
                <a:gd name="connsiteX1" fmla="*/ 474179 w 4382758"/>
                <a:gd name="connsiteY1" fmla="*/ 50807 h 1924626"/>
                <a:gd name="connsiteX2" fmla="*/ 1346539 w 4382758"/>
                <a:gd name="connsiteY2" fmla="*/ 103359 h 1924626"/>
                <a:gd name="connsiteX3" fmla="*/ 2071752 w 4382758"/>
                <a:gd name="connsiteY3" fmla="*/ 292545 h 1924626"/>
                <a:gd name="connsiteX4" fmla="*/ 2986152 w 4382758"/>
                <a:gd name="connsiteY4" fmla="*/ 702448 h 1924626"/>
                <a:gd name="connsiteX5" fmla="*/ 4194842 w 4382758"/>
                <a:gd name="connsiteY5" fmla="*/ 996738 h 1924626"/>
                <a:gd name="connsiteX6" fmla="*/ 4352497 w 4382758"/>
                <a:gd name="connsiteY6" fmla="*/ 986228 h 1924626"/>
                <a:gd name="connsiteX7" fmla="*/ 4236883 w 4382758"/>
                <a:gd name="connsiteY7" fmla="*/ 1564297 h 1924626"/>
                <a:gd name="connsiteX8" fmla="*/ 2986152 w 4382758"/>
                <a:gd name="connsiteY8" fmla="*/ 1858586 h 1924626"/>
                <a:gd name="connsiteX9" fmla="*/ 1924607 w 4382758"/>
                <a:gd name="connsiteY9" fmla="*/ 1911138 h 1924626"/>
                <a:gd name="connsiteX10" fmla="*/ 642345 w 4382758"/>
                <a:gd name="connsiteY10" fmla="*/ 1669400 h 1924626"/>
                <a:gd name="connsiteX11" fmla="*/ 11724 w 4382758"/>
                <a:gd name="connsiteY11" fmla="*/ 1364600 h 1924626"/>
                <a:gd name="connsiteX12" fmla="*/ 256872 w 4382758"/>
                <a:gd name="connsiteY12" fmla="*/ 1465618 h 1924626"/>
                <a:gd name="connsiteX13" fmla="*/ 468963 w 4382758"/>
                <a:gd name="connsiteY13" fmla="*/ 1241712 h 1924626"/>
                <a:gd name="connsiteX14" fmla="*/ 792683 w 4382758"/>
                <a:gd name="connsiteY14" fmla="*/ 849877 h 1924626"/>
                <a:gd name="connsiteX15" fmla="*/ 448519 w 4382758"/>
                <a:gd name="connsiteY15" fmla="*/ 845460 h 1924626"/>
                <a:gd name="connsiteX0" fmla="*/ 448519 w 4382758"/>
                <a:gd name="connsiteY0" fmla="*/ 845460 h 1924626"/>
                <a:gd name="connsiteX1" fmla="*/ 474179 w 4382758"/>
                <a:gd name="connsiteY1" fmla="*/ 50807 h 1924626"/>
                <a:gd name="connsiteX2" fmla="*/ 1346539 w 4382758"/>
                <a:gd name="connsiteY2" fmla="*/ 103359 h 1924626"/>
                <a:gd name="connsiteX3" fmla="*/ 2071752 w 4382758"/>
                <a:gd name="connsiteY3" fmla="*/ 292545 h 1924626"/>
                <a:gd name="connsiteX4" fmla="*/ 2986152 w 4382758"/>
                <a:gd name="connsiteY4" fmla="*/ 702448 h 1924626"/>
                <a:gd name="connsiteX5" fmla="*/ 4194842 w 4382758"/>
                <a:gd name="connsiteY5" fmla="*/ 996738 h 1924626"/>
                <a:gd name="connsiteX6" fmla="*/ 4352497 w 4382758"/>
                <a:gd name="connsiteY6" fmla="*/ 986228 h 1924626"/>
                <a:gd name="connsiteX7" fmla="*/ 4236883 w 4382758"/>
                <a:gd name="connsiteY7" fmla="*/ 1564297 h 1924626"/>
                <a:gd name="connsiteX8" fmla="*/ 2986152 w 4382758"/>
                <a:gd name="connsiteY8" fmla="*/ 1858586 h 1924626"/>
                <a:gd name="connsiteX9" fmla="*/ 1924607 w 4382758"/>
                <a:gd name="connsiteY9" fmla="*/ 1911138 h 1924626"/>
                <a:gd name="connsiteX10" fmla="*/ 642345 w 4382758"/>
                <a:gd name="connsiteY10" fmla="*/ 1669400 h 1924626"/>
                <a:gd name="connsiteX11" fmla="*/ 11724 w 4382758"/>
                <a:gd name="connsiteY11" fmla="*/ 1364600 h 1924626"/>
                <a:gd name="connsiteX12" fmla="*/ 256872 w 4382758"/>
                <a:gd name="connsiteY12" fmla="*/ 1465618 h 1924626"/>
                <a:gd name="connsiteX13" fmla="*/ 468963 w 4382758"/>
                <a:gd name="connsiteY13" fmla="*/ 1241712 h 1924626"/>
                <a:gd name="connsiteX14" fmla="*/ 625243 w 4382758"/>
                <a:gd name="connsiteY14" fmla="*/ 1073783 h 1924626"/>
                <a:gd name="connsiteX15" fmla="*/ 792683 w 4382758"/>
                <a:gd name="connsiteY15" fmla="*/ 849877 h 1924626"/>
                <a:gd name="connsiteX16" fmla="*/ 448519 w 4382758"/>
                <a:gd name="connsiteY16" fmla="*/ 845460 h 1924626"/>
                <a:gd name="connsiteX0" fmla="*/ 448519 w 4382758"/>
                <a:gd name="connsiteY0" fmla="*/ 845460 h 1924626"/>
                <a:gd name="connsiteX1" fmla="*/ 474179 w 4382758"/>
                <a:gd name="connsiteY1" fmla="*/ 50807 h 1924626"/>
                <a:gd name="connsiteX2" fmla="*/ 1346539 w 4382758"/>
                <a:gd name="connsiteY2" fmla="*/ 103359 h 1924626"/>
                <a:gd name="connsiteX3" fmla="*/ 2071752 w 4382758"/>
                <a:gd name="connsiteY3" fmla="*/ 292545 h 1924626"/>
                <a:gd name="connsiteX4" fmla="*/ 2986152 w 4382758"/>
                <a:gd name="connsiteY4" fmla="*/ 702448 h 1924626"/>
                <a:gd name="connsiteX5" fmla="*/ 4194842 w 4382758"/>
                <a:gd name="connsiteY5" fmla="*/ 996738 h 1924626"/>
                <a:gd name="connsiteX6" fmla="*/ 4352497 w 4382758"/>
                <a:gd name="connsiteY6" fmla="*/ 986228 h 1924626"/>
                <a:gd name="connsiteX7" fmla="*/ 4236883 w 4382758"/>
                <a:gd name="connsiteY7" fmla="*/ 1564297 h 1924626"/>
                <a:gd name="connsiteX8" fmla="*/ 2986152 w 4382758"/>
                <a:gd name="connsiteY8" fmla="*/ 1858586 h 1924626"/>
                <a:gd name="connsiteX9" fmla="*/ 1924607 w 4382758"/>
                <a:gd name="connsiteY9" fmla="*/ 1911138 h 1924626"/>
                <a:gd name="connsiteX10" fmla="*/ 642345 w 4382758"/>
                <a:gd name="connsiteY10" fmla="*/ 1669400 h 1924626"/>
                <a:gd name="connsiteX11" fmla="*/ 11724 w 4382758"/>
                <a:gd name="connsiteY11" fmla="*/ 1364600 h 1924626"/>
                <a:gd name="connsiteX12" fmla="*/ 256872 w 4382758"/>
                <a:gd name="connsiteY12" fmla="*/ 1465618 h 1924626"/>
                <a:gd name="connsiteX13" fmla="*/ 468963 w 4382758"/>
                <a:gd name="connsiteY13" fmla="*/ 1241712 h 1924626"/>
                <a:gd name="connsiteX14" fmla="*/ 736870 w 4382758"/>
                <a:gd name="connsiteY14" fmla="*/ 1084979 h 1924626"/>
                <a:gd name="connsiteX15" fmla="*/ 792683 w 4382758"/>
                <a:gd name="connsiteY15" fmla="*/ 849877 h 1924626"/>
                <a:gd name="connsiteX16" fmla="*/ 448519 w 4382758"/>
                <a:gd name="connsiteY16" fmla="*/ 845460 h 1924626"/>
                <a:gd name="connsiteX0" fmla="*/ 448519 w 4382758"/>
                <a:gd name="connsiteY0" fmla="*/ 845460 h 1924626"/>
                <a:gd name="connsiteX1" fmla="*/ 474179 w 4382758"/>
                <a:gd name="connsiteY1" fmla="*/ 50807 h 1924626"/>
                <a:gd name="connsiteX2" fmla="*/ 1346539 w 4382758"/>
                <a:gd name="connsiteY2" fmla="*/ 103359 h 1924626"/>
                <a:gd name="connsiteX3" fmla="*/ 2071752 w 4382758"/>
                <a:gd name="connsiteY3" fmla="*/ 292545 h 1924626"/>
                <a:gd name="connsiteX4" fmla="*/ 2986152 w 4382758"/>
                <a:gd name="connsiteY4" fmla="*/ 702448 h 1924626"/>
                <a:gd name="connsiteX5" fmla="*/ 4194842 w 4382758"/>
                <a:gd name="connsiteY5" fmla="*/ 996738 h 1924626"/>
                <a:gd name="connsiteX6" fmla="*/ 4352497 w 4382758"/>
                <a:gd name="connsiteY6" fmla="*/ 986228 h 1924626"/>
                <a:gd name="connsiteX7" fmla="*/ 4236883 w 4382758"/>
                <a:gd name="connsiteY7" fmla="*/ 1564297 h 1924626"/>
                <a:gd name="connsiteX8" fmla="*/ 2986152 w 4382758"/>
                <a:gd name="connsiteY8" fmla="*/ 1858586 h 1924626"/>
                <a:gd name="connsiteX9" fmla="*/ 1924607 w 4382758"/>
                <a:gd name="connsiteY9" fmla="*/ 1911138 h 1924626"/>
                <a:gd name="connsiteX10" fmla="*/ 642345 w 4382758"/>
                <a:gd name="connsiteY10" fmla="*/ 1669400 h 1924626"/>
                <a:gd name="connsiteX11" fmla="*/ 11724 w 4382758"/>
                <a:gd name="connsiteY11" fmla="*/ 1364600 h 1924626"/>
                <a:gd name="connsiteX12" fmla="*/ 256872 w 4382758"/>
                <a:gd name="connsiteY12" fmla="*/ 1465618 h 1924626"/>
                <a:gd name="connsiteX13" fmla="*/ 468963 w 4382758"/>
                <a:gd name="connsiteY13" fmla="*/ 1241712 h 1924626"/>
                <a:gd name="connsiteX14" fmla="*/ 736870 w 4382758"/>
                <a:gd name="connsiteY14" fmla="*/ 1084979 h 1924626"/>
                <a:gd name="connsiteX15" fmla="*/ 837333 w 4382758"/>
                <a:gd name="connsiteY15" fmla="*/ 950634 h 1924626"/>
                <a:gd name="connsiteX16" fmla="*/ 448519 w 4382758"/>
                <a:gd name="connsiteY16" fmla="*/ 845460 h 1924626"/>
                <a:gd name="connsiteX0" fmla="*/ 359218 w 4382758"/>
                <a:gd name="connsiteY0" fmla="*/ 797391 h 1921338"/>
                <a:gd name="connsiteX1" fmla="*/ 474179 w 4382758"/>
                <a:gd name="connsiteY1" fmla="*/ 47519 h 1921338"/>
                <a:gd name="connsiteX2" fmla="*/ 1346539 w 4382758"/>
                <a:gd name="connsiteY2" fmla="*/ 100071 h 1921338"/>
                <a:gd name="connsiteX3" fmla="*/ 2071752 w 4382758"/>
                <a:gd name="connsiteY3" fmla="*/ 289257 h 1921338"/>
                <a:gd name="connsiteX4" fmla="*/ 2986152 w 4382758"/>
                <a:gd name="connsiteY4" fmla="*/ 699160 h 1921338"/>
                <a:gd name="connsiteX5" fmla="*/ 4194842 w 4382758"/>
                <a:gd name="connsiteY5" fmla="*/ 993450 h 1921338"/>
                <a:gd name="connsiteX6" fmla="*/ 4352497 w 4382758"/>
                <a:gd name="connsiteY6" fmla="*/ 982940 h 1921338"/>
                <a:gd name="connsiteX7" fmla="*/ 4236883 w 4382758"/>
                <a:gd name="connsiteY7" fmla="*/ 1561009 h 1921338"/>
                <a:gd name="connsiteX8" fmla="*/ 2986152 w 4382758"/>
                <a:gd name="connsiteY8" fmla="*/ 1855298 h 1921338"/>
                <a:gd name="connsiteX9" fmla="*/ 1924607 w 4382758"/>
                <a:gd name="connsiteY9" fmla="*/ 1907850 h 1921338"/>
                <a:gd name="connsiteX10" fmla="*/ 642345 w 4382758"/>
                <a:gd name="connsiteY10" fmla="*/ 1666112 h 1921338"/>
                <a:gd name="connsiteX11" fmla="*/ 11724 w 4382758"/>
                <a:gd name="connsiteY11" fmla="*/ 1361312 h 1921338"/>
                <a:gd name="connsiteX12" fmla="*/ 256872 w 4382758"/>
                <a:gd name="connsiteY12" fmla="*/ 1462330 h 1921338"/>
                <a:gd name="connsiteX13" fmla="*/ 468963 w 4382758"/>
                <a:gd name="connsiteY13" fmla="*/ 1238424 h 1921338"/>
                <a:gd name="connsiteX14" fmla="*/ 736870 w 4382758"/>
                <a:gd name="connsiteY14" fmla="*/ 1081691 h 1921338"/>
                <a:gd name="connsiteX15" fmla="*/ 837333 w 4382758"/>
                <a:gd name="connsiteY15" fmla="*/ 947346 h 1921338"/>
                <a:gd name="connsiteX16" fmla="*/ 359218 w 4382758"/>
                <a:gd name="connsiteY16" fmla="*/ 797391 h 1921338"/>
                <a:gd name="connsiteX0" fmla="*/ 359218 w 4382758"/>
                <a:gd name="connsiteY0" fmla="*/ 797391 h 1921338"/>
                <a:gd name="connsiteX1" fmla="*/ 474179 w 4382758"/>
                <a:gd name="connsiteY1" fmla="*/ 47519 h 1921338"/>
                <a:gd name="connsiteX2" fmla="*/ 1346539 w 4382758"/>
                <a:gd name="connsiteY2" fmla="*/ 100071 h 1921338"/>
                <a:gd name="connsiteX3" fmla="*/ 2071752 w 4382758"/>
                <a:gd name="connsiteY3" fmla="*/ 289257 h 1921338"/>
                <a:gd name="connsiteX4" fmla="*/ 2986152 w 4382758"/>
                <a:gd name="connsiteY4" fmla="*/ 699160 h 1921338"/>
                <a:gd name="connsiteX5" fmla="*/ 4194842 w 4382758"/>
                <a:gd name="connsiteY5" fmla="*/ 993450 h 1921338"/>
                <a:gd name="connsiteX6" fmla="*/ 4352497 w 4382758"/>
                <a:gd name="connsiteY6" fmla="*/ 982940 h 1921338"/>
                <a:gd name="connsiteX7" fmla="*/ 4236883 w 4382758"/>
                <a:gd name="connsiteY7" fmla="*/ 1561009 h 1921338"/>
                <a:gd name="connsiteX8" fmla="*/ 2986152 w 4382758"/>
                <a:gd name="connsiteY8" fmla="*/ 1855298 h 1921338"/>
                <a:gd name="connsiteX9" fmla="*/ 1924607 w 4382758"/>
                <a:gd name="connsiteY9" fmla="*/ 1907850 h 1921338"/>
                <a:gd name="connsiteX10" fmla="*/ 642345 w 4382758"/>
                <a:gd name="connsiteY10" fmla="*/ 1666112 h 1921338"/>
                <a:gd name="connsiteX11" fmla="*/ 11724 w 4382758"/>
                <a:gd name="connsiteY11" fmla="*/ 1361312 h 1921338"/>
                <a:gd name="connsiteX12" fmla="*/ 256872 w 4382758"/>
                <a:gd name="connsiteY12" fmla="*/ 1462330 h 1921338"/>
                <a:gd name="connsiteX13" fmla="*/ 468963 w 4382758"/>
                <a:gd name="connsiteY13" fmla="*/ 1238424 h 1921338"/>
                <a:gd name="connsiteX14" fmla="*/ 736870 w 4382758"/>
                <a:gd name="connsiteY14" fmla="*/ 1081691 h 1921338"/>
                <a:gd name="connsiteX15" fmla="*/ 837333 w 4382758"/>
                <a:gd name="connsiteY15" fmla="*/ 947346 h 1921338"/>
                <a:gd name="connsiteX16" fmla="*/ 359218 w 4382758"/>
                <a:gd name="connsiteY16" fmla="*/ 797391 h 1921338"/>
                <a:gd name="connsiteX0" fmla="*/ 359218 w 4382758"/>
                <a:gd name="connsiteY0" fmla="*/ 797391 h 1921338"/>
                <a:gd name="connsiteX1" fmla="*/ 474179 w 4382758"/>
                <a:gd name="connsiteY1" fmla="*/ 47519 h 1921338"/>
                <a:gd name="connsiteX2" fmla="*/ 1346539 w 4382758"/>
                <a:gd name="connsiteY2" fmla="*/ 100071 h 1921338"/>
                <a:gd name="connsiteX3" fmla="*/ 2071752 w 4382758"/>
                <a:gd name="connsiteY3" fmla="*/ 289257 h 1921338"/>
                <a:gd name="connsiteX4" fmla="*/ 2986152 w 4382758"/>
                <a:gd name="connsiteY4" fmla="*/ 699160 h 1921338"/>
                <a:gd name="connsiteX5" fmla="*/ 4194842 w 4382758"/>
                <a:gd name="connsiteY5" fmla="*/ 993450 h 1921338"/>
                <a:gd name="connsiteX6" fmla="*/ 4352497 w 4382758"/>
                <a:gd name="connsiteY6" fmla="*/ 982940 h 1921338"/>
                <a:gd name="connsiteX7" fmla="*/ 4236883 w 4382758"/>
                <a:gd name="connsiteY7" fmla="*/ 1561009 h 1921338"/>
                <a:gd name="connsiteX8" fmla="*/ 2986152 w 4382758"/>
                <a:gd name="connsiteY8" fmla="*/ 1855298 h 1921338"/>
                <a:gd name="connsiteX9" fmla="*/ 1924607 w 4382758"/>
                <a:gd name="connsiteY9" fmla="*/ 1907850 h 1921338"/>
                <a:gd name="connsiteX10" fmla="*/ 642345 w 4382758"/>
                <a:gd name="connsiteY10" fmla="*/ 1666112 h 1921338"/>
                <a:gd name="connsiteX11" fmla="*/ 11724 w 4382758"/>
                <a:gd name="connsiteY11" fmla="*/ 1361312 h 1921338"/>
                <a:gd name="connsiteX12" fmla="*/ 256872 w 4382758"/>
                <a:gd name="connsiteY12" fmla="*/ 1462330 h 1921338"/>
                <a:gd name="connsiteX13" fmla="*/ 468963 w 4382758"/>
                <a:gd name="connsiteY13" fmla="*/ 1238424 h 1921338"/>
                <a:gd name="connsiteX14" fmla="*/ 736870 w 4382758"/>
                <a:gd name="connsiteY14" fmla="*/ 1081691 h 1921338"/>
                <a:gd name="connsiteX15" fmla="*/ 781519 w 4382758"/>
                <a:gd name="connsiteY15" fmla="*/ 969736 h 1921338"/>
                <a:gd name="connsiteX16" fmla="*/ 359218 w 4382758"/>
                <a:gd name="connsiteY16" fmla="*/ 797391 h 1921338"/>
                <a:gd name="connsiteX0" fmla="*/ 359218 w 4382758"/>
                <a:gd name="connsiteY0" fmla="*/ 797391 h 1921338"/>
                <a:gd name="connsiteX1" fmla="*/ 474179 w 4382758"/>
                <a:gd name="connsiteY1" fmla="*/ 47519 h 1921338"/>
                <a:gd name="connsiteX2" fmla="*/ 1346539 w 4382758"/>
                <a:gd name="connsiteY2" fmla="*/ 100071 h 1921338"/>
                <a:gd name="connsiteX3" fmla="*/ 2071752 w 4382758"/>
                <a:gd name="connsiteY3" fmla="*/ 289257 h 1921338"/>
                <a:gd name="connsiteX4" fmla="*/ 2986152 w 4382758"/>
                <a:gd name="connsiteY4" fmla="*/ 699160 h 1921338"/>
                <a:gd name="connsiteX5" fmla="*/ 4194842 w 4382758"/>
                <a:gd name="connsiteY5" fmla="*/ 993450 h 1921338"/>
                <a:gd name="connsiteX6" fmla="*/ 4352497 w 4382758"/>
                <a:gd name="connsiteY6" fmla="*/ 982940 h 1921338"/>
                <a:gd name="connsiteX7" fmla="*/ 4236883 w 4382758"/>
                <a:gd name="connsiteY7" fmla="*/ 1561009 h 1921338"/>
                <a:gd name="connsiteX8" fmla="*/ 2986152 w 4382758"/>
                <a:gd name="connsiteY8" fmla="*/ 1855298 h 1921338"/>
                <a:gd name="connsiteX9" fmla="*/ 1924607 w 4382758"/>
                <a:gd name="connsiteY9" fmla="*/ 1907850 h 1921338"/>
                <a:gd name="connsiteX10" fmla="*/ 642345 w 4382758"/>
                <a:gd name="connsiteY10" fmla="*/ 1666112 h 1921338"/>
                <a:gd name="connsiteX11" fmla="*/ 11724 w 4382758"/>
                <a:gd name="connsiteY11" fmla="*/ 1361312 h 1921338"/>
                <a:gd name="connsiteX12" fmla="*/ 256872 w 4382758"/>
                <a:gd name="connsiteY12" fmla="*/ 1462330 h 1921338"/>
                <a:gd name="connsiteX13" fmla="*/ 468963 w 4382758"/>
                <a:gd name="connsiteY13" fmla="*/ 1238424 h 1921338"/>
                <a:gd name="connsiteX14" fmla="*/ 736870 w 4382758"/>
                <a:gd name="connsiteY14" fmla="*/ 1081691 h 1921338"/>
                <a:gd name="connsiteX15" fmla="*/ 781519 w 4382758"/>
                <a:gd name="connsiteY15" fmla="*/ 969736 h 1921338"/>
                <a:gd name="connsiteX16" fmla="*/ 359218 w 4382758"/>
                <a:gd name="connsiteY16" fmla="*/ 797391 h 1921338"/>
                <a:gd name="connsiteX0" fmla="*/ 359218 w 4382758"/>
                <a:gd name="connsiteY0" fmla="*/ 797391 h 1921338"/>
                <a:gd name="connsiteX1" fmla="*/ 474179 w 4382758"/>
                <a:gd name="connsiteY1" fmla="*/ 47519 h 1921338"/>
                <a:gd name="connsiteX2" fmla="*/ 1346539 w 4382758"/>
                <a:gd name="connsiteY2" fmla="*/ 100071 h 1921338"/>
                <a:gd name="connsiteX3" fmla="*/ 2071752 w 4382758"/>
                <a:gd name="connsiteY3" fmla="*/ 289257 h 1921338"/>
                <a:gd name="connsiteX4" fmla="*/ 2986152 w 4382758"/>
                <a:gd name="connsiteY4" fmla="*/ 699160 h 1921338"/>
                <a:gd name="connsiteX5" fmla="*/ 4194842 w 4382758"/>
                <a:gd name="connsiteY5" fmla="*/ 993450 h 1921338"/>
                <a:gd name="connsiteX6" fmla="*/ 4352497 w 4382758"/>
                <a:gd name="connsiteY6" fmla="*/ 982940 h 1921338"/>
                <a:gd name="connsiteX7" fmla="*/ 4236883 w 4382758"/>
                <a:gd name="connsiteY7" fmla="*/ 1561009 h 1921338"/>
                <a:gd name="connsiteX8" fmla="*/ 2986152 w 4382758"/>
                <a:gd name="connsiteY8" fmla="*/ 1855298 h 1921338"/>
                <a:gd name="connsiteX9" fmla="*/ 1924607 w 4382758"/>
                <a:gd name="connsiteY9" fmla="*/ 1907850 h 1921338"/>
                <a:gd name="connsiteX10" fmla="*/ 642345 w 4382758"/>
                <a:gd name="connsiteY10" fmla="*/ 1666112 h 1921338"/>
                <a:gd name="connsiteX11" fmla="*/ 11724 w 4382758"/>
                <a:gd name="connsiteY11" fmla="*/ 1361312 h 1921338"/>
                <a:gd name="connsiteX12" fmla="*/ 256872 w 4382758"/>
                <a:gd name="connsiteY12" fmla="*/ 1462330 h 1921338"/>
                <a:gd name="connsiteX13" fmla="*/ 468963 w 4382758"/>
                <a:gd name="connsiteY13" fmla="*/ 1238424 h 1921338"/>
                <a:gd name="connsiteX14" fmla="*/ 636405 w 4382758"/>
                <a:gd name="connsiteY14" fmla="*/ 1092886 h 1921338"/>
                <a:gd name="connsiteX15" fmla="*/ 781519 w 4382758"/>
                <a:gd name="connsiteY15" fmla="*/ 969736 h 1921338"/>
                <a:gd name="connsiteX16" fmla="*/ 359218 w 4382758"/>
                <a:gd name="connsiteY16" fmla="*/ 797391 h 1921338"/>
                <a:gd name="connsiteX0" fmla="*/ 359218 w 4382758"/>
                <a:gd name="connsiteY0" fmla="*/ 797391 h 1921338"/>
                <a:gd name="connsiteX1" fmla="*/ 474179 w 4382758"/>
                <a:gd name="connsiteY1" fmla="*/ 47519 h 1921338"/>
                <a:gd name="connsiteX2" fmla="*/ 1346539 w 4382758"/>
                <a:gd name="connsiteY2" fmla="*/ 100071 h 1921338"/>
                <a:gd name="connsiteX3" fmla="*/ 2071752 w 4382758"/>
                <a:gd name="connsiteY3" fmla="*/ 289257 h 1921338"/>
                <a:gd name="connsiteX4" fmla="*/ 2986152 w 4382758"/>
                <a:gd name="connsiteY4" fmla="*/ 699160 h 1921338"/>
                <a:gd name="connsiteX5" fmla="*/ 4194842 w 4382758"/>
                <a:gd name="connsiteY5" fmla="*/ 993450 h 1921338"/>
                <a:gd name="connsiteX6" fmla="*/ 4352497 w 4382758"/>
                <a:gd name="connsiteY6" fmla="*/ 982940 h 1921338"/>
                <a:gd name="connsiteX7" fmla="*/ 4236883 w 4382758"/>
                <a:gd name="connsiteY7" fmla="*/ 1561009 h 1921338"/>
                <a:gd name="connsiteX8" fmla="*/ 2986152 w 4382758"/>
                <a:gd name="connsiteY8" fmla="*/ 1855298 h 1921338"/>
                <a:gd name="connsiteX9" fmla="*/ 1924607 w 4382758"/>
                <a:gd name="connsiteY9" fmla="*/ 1907850 h 1921338"/>
                <a:gd name="connsiteX10" fmla="*/ 642345 w 4382758"/>
                <a:gd name="connsiteY10" fmla="*/ 1666112 h 1921338"/>
                <a:gd name="connsiteX11" fmla="*/ 11724 w 4382758"/>
                <a:gd name="connsiteY11" fmla="*/ 1361312 h 1921338"/>
                <a:gd name="connsiteX12" fmla="*/ 256872 w 4382758"/>
                <a:gd name="connsiteY12" fmla="*/ 1462330 h 1921338"/>
                <a:gd name="connsiteX13" fmla="*/ 457799 w 4382758"/>
                <a:gd name="connsiteY13" fmla="*/ 1272010 h 1921338"/>
                <a:gd name="connsiteX14" fmla="*/ 636405 w 4382758"/>
                <a:gd name="connsiteY14" fmla="*/ 1092886 h 1921338"/>
                <a:gd name="connsiteX15" fmla="*/ 781519 w 4382758"/>
                <a:gd name="connsiteY15" fmla="*/ 969736 h 1921338"/>
                <a:gd name="connsiteX16" fmla="*/ 359218 w 4382758"/>
                <a:gd name="connsiteY16" fmla="*/ 797391 h 1921338"/>
                <a:gd name="connsiteX0" fmla="*/ 355162 w 4378702"/>
                <a:gd name="connsiteY0" fmla="*/ 797391 h 1921338"/>
                <a:gd name="connsiteX1" fmla="*/ 470123 w 4378702"/>
                <a:gd name="connsiteY1" fmla="*/ 47519 h 1921338"/>
                <a:gd name="connsiteX2" fmla="*/ 1342483 w 4378702"/>
                <a:gd name="connsiteY2" fmla="*/ 100071 h 1921338"/>
                <a:gd name="connsiteX3" fmla="*/ 2067696 w 4378702"/>
                <a:gd name="connsiteY3" fmla="*/ 289257 h 1921338"/>
                <a:gd name="connsiteX4" fmla="*/ 2982096 w 4378702"/>
                <a:gd name="connsiteY4" fmla="*/ 699160 h 1921338"/>
                <a:gd name="connsiteX5" fmla="*/ 4190786 w 4378702"/>
                <a:gd name="connsiteY5" fmla="*/ 993450 h 1921338"/>
                <a:gd name="connsiteX6" fmla="*/ 4348441 w 4378702"/>
                <a:gd name="connsiteY6" fmla="*/ 982940 h 1921338"/>
                <a:gd name="connsiteX7" fmla="*/ 4232827 w 4378702"/>
                <a:gd name="connsiteY7" fmla="*/ 1561009 h 1921338"/>
                <a:gd name="connsiteX8" fmla="*/ 2982096 w 4378702"/>
                <a:gd name="connsiteY8" fmla="*/ 1855298 h 1921338"/>
                <a:gd name="connsiteX9" fmla="*/ 1920551 w 4378702"/>
                <a:gd name="connsiteY9" fmla="*/ 1907850 h 1921338"/>
                <a:gd name="connsiteX10" fmla="*/ 548987 w 4378702"/>
                <a:gd name="connsiteY10" fmla="*/ 1666113 h 1921338"/>
                <a:gd name="connsiteX11" fmla="*/ 7668 w 4378702"/>
                <a:gd name="connsiteY11" fmla="*/ 1361312 h 1921338"/>
                <a:gd name="connsiteX12" fmla="*/ 252816 w 4378702"/>
                <a:gd name="connsiteY12" fmla="*/ 1462330 h 1921338"/>
                <a:gd name="connsiteX13" fmla="*/ 453743 w 4378702"/>
                <a:gd name="connsiteY13" fmla="*/ 1272010 h 1921338"/>
                <a:gd name="connsiteX14" fmla="*/ 632349 w 4378702"/>
                <a:gd name="connsiteY14" fmla="*/ 1092886 h 1921338"/>
                <a:gd name="connsiteX15" fmla="*/ 777463 w 4378702"/>
                <a:gd name="connsiteY15" fmla="*/ 969736 h 1921338"/>
                <a:gd name="connsiteX16" fmla="*/ 355162 w 4378702"/>
                <a:gd name="connsiteY16" fmla="*/ 797391 h 1921338"/>
                <a:gd name="connsiteX0" fmla="*/ 355162 w 4377346"/>
                <a:gd name="connsiteY0" fmla="*/ 797391 h 1954602"/>
                <a:gd name="connsiteX1" fmla="*/ 470123 w 4377346"/>
                <a:gd name="connsiteY1" fmla="*/ 47519 h 1954602"/>
                <a:gd name="connsiteX2" fmla="*/ 1342483 w 4377346"/>
                <a:gd name="connsiteY2" fmla="*/ 100071 h 1954602"/>
                <a:gd name="connsiteX3" fmla="*/ 2067696 w 4377346"/>
                <a:gd name="connsiteY3" fmla="*/ 289257 h 1954602"/>
                <a:gd name="connsiteX4" fmla="*/ 2982096 w 4377346"/>
                <a:gd name="connsiteY4" fmla="*/ 699160 h 1954602"/>
                <a:gd name="connsiteX5" fmla="*/ 4190786 w 4377346"/>
                <a:gd name="connsiteY5" fmla="*/ 993450 h 1954602"/>
                <a:gd name="connsiteX6" fmla="*/ 4348441 w 4377346"/>
                <a:gd name="connsiteY6" fmla="*/ 982940 h 1954602"/>
                <a:gd name="connsiteX7" fmla="*/ 4232827 w 4377346"/>
                <a:gd name="connsiteY7" fmla="*/ 1561009 h 1954602"/>
                <a:gd name="connsiteX8" fmla="*/ 3004422 w 4377346"/>
                <a:gd name="connsiteY8" fmla="*/ 1922470 h 1954602"/>
                <a:gd name="connsiteX9" fmla="*/ 1920551 w 4377346"/>
                <a:gd name="connsiteY9" fmla="*/ 1907850 h 1954602"/>
                <a:gd name="connsiteX10" fmla="*/ 548987 w 4377346"/>
                <a:gd name="connsiteY10" fmla="*/ 1666113 h 1954602"/>
                <a:gd name="connsiteX11" fmla="*/ 7668 w 4377346"/>
                <a:gd name="connsiteY11" fmla="*/ 1361312 h 1954602"/>
                <a:gd name="connsiteX12" fmla="*/ 252816 w 4377346"/>
                <a:gd name="connsiteY12" fmla="*/ 1462330 h 1954602"/>
                <a:gd name="connsiteX13" fmla="*/ 453743 w 4377346"/>
                <a:gd name="connsiteY13" fmla="*/ 1272010 h 1954602"/>
                <a:gd name="connsiteX14" fmla="*/ 632349 w 4377346"/>
                <a:gd name="connsiteY14" fmla="*/ 1092886 h 1954602"/>
                <a:gd name="connsiteX15" fmla="*/ 777463 w 4377346"/>
                <a:gd name="connsiteY15" fmla="*/ 969736 h 1954602"/>
                <a:gd name="connsiteX16" fmla="*/ 355162 w 4377346"/>
                <a:gd name="connsiteY16" fmla="*/ 797391 h 1954602"/>
                <a:gd name="connsiteX0" fmla="*/ 355162 w 4379515"/>
                <a:gd name="connsiteY0" fmla="*/ 797391 h 1954602"/>
                <a:gd name="connsiteX1" fmla="*/ 470123 w 4379515"/>
                <a:gd name="connsiteY1" fmla="*/ 47519 h 1954602"/>
                <a:gd name="connsiteX2" fmla="*/ 1342483 w 4379515"/>
                <a:gd name="connsiteY2" fmla="*/ 100071 h 1954602"/>
                <a:gd name="connsiteX3" fmla="*/ 2067696 w 4379515"/>
                <a:gd name="connsiteY3" fmla="*/ 289257 h 1954602"/>
                <a:gd name="connsiteX4" fmla="*/ 2982096 w 4379515"/>
                <a:gd name="connsiteY4" fmla="*/ 699160 h 1954602"/>
                <a:gd name="connsiteX5" fmla="*/ 4157298 w 4379515"/>
                <a:gd name="connsiteY5" fmla="*/ 1038232 h 1954602"/>
                <a:gd name="connsiteX6" fmla="*/ 4348441 w 4379515"/>
                <a:gd name="connsiteY6" fmla="*/ 982940 h 1954602"/>
                <a:gd name="connsiteX7" fmla="*/ 4232827 w 4379515"/>
                <a:gd name="connsiteY7" fmla="*/ 1561009 h 1954602"/>
                <a:gd name="connsiteX8" fmla="*/ 3004422 w 4379515"/>
                <a:gd name="connsiteY8" fmla="*/ 1922470 h 1954602"/>
                <a:gd name="connsiteX9" fmla="*/ 1920551 w 4379515"/>
                <a:gd name="connsiteY9" fmla="*/ 1907850 h 1954602"/>
                <a:gd name="connsiteX10" fmla="*/ 548987 w 4379515"/>
                <a:gd name="connsiteY10" fmla="*/ 1666113 h 1954602"/>
                <a:gd name="connsiteX11" fmla="*/ 7668 w 4379515"/>
                <a:gd name="connsiteY11" fmla="*/ 1361312 h 1954602"/>
                <a:gd name="connsiteX12" fmla="*/ 252816 w 4379515"/>
                <a:gd name="connsiteY12" fmla="*/ 1462330 h 1954602"/>
                <a:gd name="connsiteX13" fmla="*/ 453743 w 4379515"/>
                <a:gd name="connsiteY13" fmla="*/ 1272010 h 1954602"/>
                <a:gd name="connsiteX14" fmla="*/ 632349 w 4379515"/>
                <a:gd name="connsiteY14" fmla="*/ 1092886 h 1954602"/>
                <a:gd name="connsiteX15" fmla="*/ 777463 w 4379515"/>
                <a:gd name="connsiteY15" fmla="*/ 969736 h 1954602"/>
                <a:gd name="connsiteX16" fmla="*/ 355162 w 4379515"/>
                <a:gd name="connsiteY16" fmla="*/ 797391 h 1954602"/>
                <a:gd name="connsiteX0" fmla="*/ 355162 w 4379515"/>
                <a:gd name="connsiteY0" fmla="*/ 797391 h 1954602"/>
                <a:gd name="connsiteX1" fmla="*/ 470123 w 4379515"/>
                <a:gd name="connsiteY1" fmla="*/ 47519 h 1954602"/>
                <a:gd name="connsiteX2" fmla="*/ 1342483 w 4379515"/>
                <a:gd name="connsiteY2" fmla="*/ 100071 h 1954602"/>
                <a:gd name="connsiteX3" fmla="*/ 2067696 w 4379515"/>
                <a:gd name="connsiteY3" fmla="*/ 289257 h 1954602"/>
                <a:gd name="connsiteX4" fmla="*/ 2892793 w 4379515"/>
                <a:gd name="connsiteY4" fmla="*/ 631988 h 1954602"/>
                <a:gd name="connsiteX5" fmla="*/ 4157298 w 4379515"/>
                <a:gd name="connsiteY5" fmla="*/ 1038232 h 1954602"/>
                <a:gd name="connsiteX6" fmla="*/ 4348441 w 4379515"/>
                <a:gd name="connsiteY6" fmla="*/ 982940 h 1954602"/>
                <a:gd name="connsiteX7" fmla="*/ 4232827 w 4379515"/>
                <a:gd name="connsiteY7" fmla="*/ 1561009 h 1954602"/>
                <a:gd name="connsiteX8" fmla="*/ 3004422 w 4379515"/>
                <a:gd name="connsiteY8" fmla="*/ 1922470 h 1954602"/>
                <a:gd name="connsiteX9" fmla="*/ 1920551 w 4379515"/>
                <a:gd name="connsiteY9" fmla="*/ 1907850 h 1954602"/>
                <a:gd name="connsiteX10" fmla="*/ 548987 w 4379515"/>
                <a:gd name="connsiteY10" fmla="*/ 1666113 h 1954602"/>
                <a:gd name="connsiteX11" fmla="*/ 7668 w 4379515"/>
                <a:gd name="connsiteY11" fmla="*/ 1361312 h 1954602"/>
                <a:gd name="connsiteX12" fmla="*/ 252816 w 4379515"/>
                <a:gd name="connsiteY12" fmla="*/ 1462330 h 1954602"/>
                <a:gd name="connsiteX13" fmla="*/ 453743 w 4379515"/>
                <a:gd name="connsiteY13" fmla="*/ 1272010 h 1954602"/>
                <a:gd name="connsiteX14" fmla="*/ 632349 w 4379515"/>
                <a:gd name="connsiteY14" fmla="*/ 1092886 h 1954602"/>
                <a:gd name="connsiteX15" fmla="*/ 777463 w 4379515"/>
                <a:gd name="connsiteY15" fmla="*/ 969736 h 1954602"/>
                <a:gd name="connsiteX16" fmla="*/ 355162 w 4379515"/>
                <a:gd name="connsiteY16" fmla="*/ 797391 h 19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79515" h="1954602">
                  <a:moveTo>
                    <a:pt x="355162" y="797391"/>
                  </a:moveTo>
                  <a:cubicBezTo>
                    <a:pt x="348589" y="800423"/>
                    <a:pt x="305570" y="163739"/>
                    <a:pt x="470123" y="47519"/>
                  </a:cubicBezTo>
                  <a:cubicBezTo>
                    <a:pt x="634676" y="-68701"/>
                    <a:pt x="1076221" y="59781"/>
                    <a:pt x="1342483" y="100071"/>
                  </a:cubicBezTo>
                  <a:cubicBezTo>
                    <a:pt x="1608745" y="140361"/>
                    <a:pt x="1809311" y="200604"/>
                    <a:pt x="2067696" y="289257"/>
                  </a:cubicBezTo>
                  <a:cubicBezTo>
                    <a:pt x="2326081" y="377910"/>
                    <a:pt x="2544526" y="507159"/>
                    <a:pt x="2892793" y="631988"/>
                  </a:cubicBezTo>
                  <a:cubicBezTo>
                    <a:pt x="3241060" y="756817"/>
                    <a:pt x="3914690" y="979740"/>
                    <a:pt x="4157298" y="1038232"/>
                  </a:cubicBezTo>
                  <a:cubicBezTo>
                    <a:pt x="4399906" y="1096724"/>
                    <a:pt x="4335853" y="895811"/>
                    <a:pt x="4348441" y="982940"/>
                  </a:cubicBezTo>
                  <a:cubicBezTo>
                    <a:pt x="4361029" y="1070069"/>
                    <a:pt x="4456830" y="1404421"/>
                    <a:pt x="4232827" y="1561009"/>
                  </a:cubicBezTo>
                  <a:cubicBezTo>
                    <a:pt x="4008824" y="1717597"/>
                    <a:pt x="3389801" y="1864663"/>
                    <a:pt x="3004422" y="1922470"/>
                  </a:cubicBezTo>
                  <a:cubicBezTo>
                    <a:pt x="2619043" y="1980277"/>
                    <a:pt x="2329790" y="1950576"/>
                    <a:pt x="1920551" y="1907850"/>
                  </a:cubicBezTo>
                  <a:cubicBezTo>
                    <a:pt x="1511312" y="1865124"/>
                    <a:pt x="867801" y="1757203"/>
                    <a:pt x="548987" y="1666113"/>
                  </a:cubicBezTo>
                  <a:cubicBezTo>
                    <a:pt x="230173" y="1575023"/>
                    <a:pt x="57030" y="1395276"/>
                    <a:pt x="7668" y="1361312"/>
                  </a:cubicBezTo>
                  <a:cubicBezTo>
                    <a:pt x="-41694" y="1327348"/>
                    <a:pt x="159865" y="1516397"/>
                    <a:pt x="252816" y="1462330"/>
                  </a:cubicBezTo>
                  <a:cubicBezTo>
                    <a:pt x="345767" y="1408263"/>
                    <a:pt x="392348" y="1337316"/>
                    <a:pt x="453743" y="1272010"/>
                  </a:cubicBezTo>
                  <a:cubicBezTo>
                    <a:pt x="515138" y="1206704"/>
                    <a:pt x="578396" y="1158192"/>
                    <a:pt x="632349" y="1092886"/>
                  </a:cubicBezTo>
                  <a:cubicBezTo>
                    <a:pt x="686302" y="1027580"/>
                    <a:pt x="806917" y="1007790"/>
                    <a:pt x="777463" y="969736"/>
                  </a:cubicBezTo>
                  <a:cubicBezTo>
                    <a:pt x="805683" y="901828"/>
                    <a:pt x="361735" y="794359"/>
                    <a:pt x="355162" y="797391"/>
                  </a:cubicBezTo>
                  <a:close/>
                </a:path>
              </a:pathLst>
            </a:custGeom>
            <a:solidFill>
              <a:srgbClr val="F5EFD5"/>
            </a:solidFill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2E2B4E38-41C1-3A43-A9E7-55EC2568C79A}"/>
                </a:ext>
              </a:extLst>
            </p:cNvPr>
            <p:cNvSpPr/>
            <p:nvPr/>
          </p:nvSpPr>
          <p:spPr>
            <a:xfrm>
              <a:off x="12019530" y="4747330"/>
              <a:ext cx="4121152" cy="799999"/>
            </a:xfrm>
            <a:custGeom>
              <a:avLst/>
              <a:gdLst>
                <a:gd name="connsiteX0" fmla="*/ 137388 w 4121152"/>
                <a:gd name="connsiteY0" fmla="*/ 2549 h 799999"/>
                <a:gd name="connsiteX1" fmla="*/ 1183763 w 4121152"/>
                <a:gd name="connsiteY1" fmla="*/ 257072 h 799999"/>
                <a:gd name="connsiteX2" fmla="*/ 2041602 w 4121152"/>
                <a:gd name="connsiteY2" fmla="*/ 549303 h 799999"/>
                <a:gd name="connsiteX3" fmla="*/ 3135111 w 4121152"/>
                <a:gd name="connsiteY3" fmla="*/ 652998 h 799999"/>
                <a:gd name="connsiteX4" fmla="*/ 4002377 w 4121152"/>
                <a:gd name="connsiteY4" fmla="*/ 709559 h 799999"/>
                <a:gd name="connsiteX5" fmla="*/ 4021231 w 4121152"/>
                <a:gd name="connsiteY5" fmla="*/ 794400 h 799999"/>
                <a:gd name="connsiteX6" fmla="*/ 3144538 w 4121152"/>
                <a:gd name="connsiteY6" fmla="*/ 784973 h 799999"/>
                <a:gd name="connsiteX7" fmla="*/ 2117017 w 4121152"/>
                <a:gd name="connsiteY7" fmla="*/ 728412 h 799999"/>
                <a:gd name="connsiteX8" fmla="*/ 1174336 w 4121152"/>
                <a:gd name="connsiteY8" fmla="*/ 426755 h 799999"/>
                <a:gd name="connsiteX9" fmla="*/ 127961 w 4121152"/>
                <a:gd name="connsiteY9" fmla="*/ 143951 h 799999"/>
                <a:gd name="connsiteX10" fmla="*/ 137388 w 4121152"/>
                <a:gd name="connsiteY10" fmla="*/ 2549 h 79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21152" h="799999">
                  <a:moveTo>
                    <a:pt x="137388" y="2549"/>
                  </a:moveTo>
                  <a:cubicBezTo>
                    <a:pt x="313355" y="21402"/>
                    <a:pt x="866394" y="165946"/>
                    <a:pt x="1183763" y="257072"/>
                  </a:cubicBezTo>
                  <a:cubicBezTo>
                    <a:pt x="1501132" y="348198"/>
                    <a:pt x="1716377" y="483315"/>
                    <a:pt x="2041602" y="549303"/>
                  </a:cubicBezTo>
                  <a:cubicBezTo>
                    <a:pt x="2366827" y="615291"/>
                    <a:pt x="2808315" y="626289"/>
                    <a:pt x="3135111" y="652998"/>
                  </a:cubicBezTo>
                  <a:cubicBezTo>
                    <a:pt x="3461907" y="679707"/>
                    <a:pt x="3854690" y="685992"/>
                    <a:pt x="4002377" y="709559"/>
                  </a:cubicBezTo>
                  <a:cubicBezTo>
                    <a:pt x="4150064" y="733126"/>
                    <a:pt x="4164204" y="781831"/>
                    <a:pt x="4021231" y="794400"/>
                  </a:cubicBezTo>
                  <a:cubicBezTo>
                    <a:pt x="3878258" y="806969"/>
                    <a:pt x="3461907" y="795971"/>
                    <a:pt x="3144538" y="784973"/>
                  </a:cubicBezTo>
                  <a:cubicBezTo>
                    <a:pt x="2827169" y="773975"/>
                    <a:pt x="2445384" y="788115"/>
                    <a:pt x="2117017" y="728412"/>
                  </a:cubicBezTo>
                  <a:cubicBezTo>
                    <a:pt x="1788650" y="668709"/>
                    <a:pt x="1505845" y="524165"/>
                    <a:pt x="1174336" y="426755"/>
                  </a:cubicBezTo>
                  <a:cubicBezTo>
                    <a:pt x="842827" y="329345"/>
                    <a:pt x="305499" y="214652"/>
                    <a:pt x="127961" y="143951"/>
                  </a:cubicBezTo>
                  <a:cubicBezTo>
                    <a:pt x="-49577" y="73250"/>
                    <a:pt x="-38579" y="-16304"/>
                    <a:pt x="137388" y="2549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D367D2A6-62B9-4045-8BF8-176E7B3B8FF6}"/>
                </a:ext>
              </a:extLst>
            </p:cNvPr>
            <p:cNvSpPr/>
            <p:nvPr/>
          </p:nvSpPr>
          <p:spPr>
            <a:xfrm rot="1032190" flipH="1" flipV="1">
              <a:off x="12993453" y="5178175"/>
              <a:ext cx="551742" cy="652569"/>
            </a:xfrm>
            <a:custGeom>
              <a:avLst/>
              <a:gdLst>
                <a:gd name="connsiteX0" fmla="*/ 0 w 285647"/>
                <a:gd name="connsiteY0" fmla="*/ 563593 h 563593"/>
                <a:gd name="connsiteX1" fmla="*/ 258792 w 285647"/>
                <a:gd name="connsiteY1" fmla="*/ 465827 h 563593"/>
                <a:gd name="connsiteX2" fmla="*/ 264543 w 285647"/>
                <a:gd name="connsiteY2" fmla="*/ 0 h 563593"/>
                <a:gd name="connsiteX0" fmla="*/ 0 w 404579"/>
                <a:gd name="connsiteY0" fmla="*/ 563593 h 563593"/>
                <a:gd name="connsiteX1" fmla="*/ 396814 w 404579"/>
                <a:gd name="connsiteY1" fmla="*/ 339306 h 563593"/>
                <a:gd name="connsiteX2" fmla="*/ 264543 w 404579"/>
                <a:gd name="connsiteY2" fmla="*/ 0 h 563593"/>
                <a:gd name="connsiteX0" fmla="*/ 0 w 419660"/>
                <a:gd name="connsiteY0" fmla="*/ 563593 h 563593"/>
                <a:gd name="connsiteX1" fmla="*/ 396814 w 419660"/>
                <a:gd name="connsiteY1" fmla="*/ 339306 h 563593"/>
                <a:gd name="connsiteX2" fmla="*/ 264543 w 419660"/>
                <a:gd name="connsiteY2" fmla="*/ 0 h 56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9660" h="563593">
                  <a:moveTo>
                    <a:pt x="0" y="563593"/>
                  </a:moveTo>
                  <a:cubicBezTo>
                    <a:pt x="107351" y="561676"/>
                    <a:pt x="352724" y="433238"/>
                    <a:pt x="396814" y="339306"/>
                  </a:cubicBezTo>
                  <a:cubicBezTo>
                    <a:pt x="440904" y="245374"/>
                    <a:pt x="433236" y="82430"/>
                    <a:pt x="264543" y="0"/>
                  </a:cubicBezTo>
                </a:path>
              </a:pathLst>
            </a:custGeom>
            <a:noFill/>
            <a:ln w="158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 Same Side Corner Rectangle 74">
              <a:extLst>
                <a:ext uri="{FF2B5EF4-FFF2-40B4-BE49-F238E27FC236}">
                  <a16:creationId xmlns:a16="http://schemas.microsoft.com/office/drawing/2014/main" id="{4046B3C5-A71E-F942-87A7-AE32D46F94A2}"/>
                </a:ext>
              </a:extLst>
            </p:cNvPr>
            <p:cNvSpPr/>
            <p:nvPr/>
          </p:nvSpPr>
          <p:spPr>
            <a:xfrm rot="6177325">
              <a:off x="13689402" y="5177589"/>
              <a:ext cx="48590" cy="2160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7318DAF2-02B7-BC47-89D7-26A6E9528F31}"/>
                </a:ext>
              </a:extLst>
            </p:cNvPr>
            <p:cNvSpPr/>
            <p:nvPr/>
          </p:nvSpPr>
          <p:spPr>
            <a:xfrm rot="1032190" flipH="1" flipV="1">
              <a:off x="12923549" y="4889098"/>
              <a:ext cx="958063" cy="973132"/>
            </a:xfrm>
            <a:custGeom>
              <a:avLst/>
              <a:gdLst>
                <a:gd name="connsiteX0" fmla="*/ 0 w 285647"/>
                <a:gd name="connsiteY0" fmla="*/ 563593 h 563593"/>
                <a:gd name="connsiteX1" fmla="*/ 258792 w 285647"/>
                <a:gd name="connsiteY1" fmla="*/ 465827 h 563593"/>
                <a:gd name="connsiteX2" fmla="*/ 264543 w 285647"/>
                <a:gd name="connsiteY2" fmla="*/ 0 h 563593"/>
                <a:gd name="connsiteX0" fmla="*/ 0 w 404579"/>
                <a:gd name="connsiteY0" fmla="*/ 563593 h 563593"/>
                <a:gd name="connsiteX1" fmla="*/ 396814 w 404579"/>
                <a:gd name="connsiteY1" fmla="*/ 339306 h 563593"/>
                <a:gd name="connsiteX2" fmla="*/ 264543 w 404579"/>
                <a:gd name="connsiteY2" fmla="*/ 0 h 563593"/>
                <a:gd name="connsiteX0" fmla="*/ 0 w 419660"/>
                <a:gd name="connsiteY0" fmla="*/ 563593 h 563593"/>
                <a:gd name="connsiteX1" fmla="*/ 396814 w 419660"/>
                <a:gd name="connsiteY1" fmla="*/ 339306 h 563593"/>
                <a:gd name="connsiteX2" fmla="*/ 264543 w 419660"/>
                <a:gd name="connsiteY2" fmla="*/ 0 h 56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9660" h="563593">
                  <a:moveTo>
                    <a:pt x="0" y="563593"/>
                  </a:moveTo>
                  <a:cubicBezTo>
                    <a:pt x="107351" y="561676"/>
                    <a:pt x="352724" y="433238"/>
                    <a:pt x="396814" y="339306"/>
                  </a:cubicBezTo>
                  <a:cubicBezTo>
                    <a:pt x="440904" y="245374"/>
                    <a:pt x="433236" y="82430"/>
                    <a:pt x="264543" y="0"/>
                  </a:cubicBezTo>
                </a:path>
              </a:pathLst>
            </a:custGeom>
            <a:noFill/>
            <a:ln w="158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Can 65">
              <a:extLst>
                <a:ext uri="{FF2B5EF4-FFF2-40B4-BE49-F238E27FC236}">
                  <a16:creationId xmlns:a16="http://schemas.microsoft.com/office/drawing/2014/main" id="{7F0BC41A-BBCC-5446-8D44-CDEE19918F10}"/>
                </a:ext>
              </a:extLst>
            </p:cNvPr>
            <p:cNvSpPr/>
            <p:nvPr/>
          </p:nvSpPr>
          <p:spPr>
            <a:xfrm rot="6278054">
              <a:off x="13247663" y="5572866"/>
              <a:ext cx="162910" cy="578069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ound Same Side Corner Rectangle 70">
              <a:extLst>
                <a:ext uri="{FF2B5EF4-FFF2-40B4-BE49-F238E27FC236}">
                  <a16:creationId xmlns:a16="http://schemas.microsoft.com/office/drawing/2014/main" id="{645C3CAA-FB45-AD42-B142-1FB1A3331AEF}"/>
                </a:ext>
              </a:extLst>
            </p:cNvPr>
            <p:cNvSpPr/>
            <p:nvPr/>
          </p:nvSpPr>
          <p:spPr>
            <a:xfrm rot="5631716">
              <a:off x="13954737" y="4938065"/>
              <a:ext cx="48590" cy="2160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Oval 123">
            <a:extLst>
              <a:ext uri="{FF2B5EF4-FFF2-40B4-BE49-F238E27FC236}">
                <a16:creationId xmlns:a16="http://schemas.microsoft.com/office/drawing/2014/main" id="{68C4294A-5AFB-6748-849B-0F5A007435F5}"/>
              </a:ext>
            </a:extLst>
          </p:cNvPr>
          <p:cNvSpPr/>
          <p:nvPr/>
        </p:nvSpPr>
        <p:spPr>
          <a:xfrm>
            <a:off x="14471688" y="6907358"/>
            <a:ext cx="1091055" cy="8881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DB77903-E409-FD4C-BE56-5302E11CFC03}"/>
              </a:ext>
            </a:extLst>
          </p:cNvPr>
          <p:cNvSpPr/>
          <p:nvPr/>
        </p:nvSpPr>
        <p:spPr>
          <a:xfrm>
            <a:off x="13836919" y="7692933"/>
            <a:ext cx="1474123" cy="87802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29083F1-F3E8-0941-AA7D-6C8914901F21}"/>
              </a:ext>
            </a:extLst>
          </p:cNvPr>
          <p:cNvSpPr txBox="1"/>
          <p:nvPr/>
        </p:nvSpPr>
        <p:spPr>
          <a:xfrm>
            <a:off x="11510946" y="7976800"/>
            <a:ext cx="2896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Red muscle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E857DA7-B867-1A44-BA40-B4CD38897329}"/>
              </a:ext>
            </a:extLst>
          </p:cNvPr>
          <p:cNvSpPr txBox="1"/>
          <p:nvPr/>
        </p:nvSpPr>
        <p:spPr>
          <a:xfrm>
            <a:off x="11732479" y="7184566"/>
            <a:ext cx="2677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White muscle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7B5D6841-1C27-114B-949A-57F5071920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67617"/>
          <a:stretch/>
        </p:blipFill>
        <p:spPr>
          <a:xfrm>
            <a:off x="14599639" y="7095593"/>
            <a:ext cx="804209" cy="448073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300102D5-DA01-5045-BCF0-9B0EC745D11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386232" y="7937038"/>
            <a:ext cx="776861" cy="365310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EF867485-D35D-1248-B386-FE405BB8BF8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33974" y="7945725"/>
            <a:ext cx="776861" cy="365310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052284E-8690-7A47-B68D-4A2C03FD01D0}"/>
              </a:ext>
            </a:extLst>
          </p:cNvPr>
          <p:cNvCxnSpPr>
            <a:cxnSpLocks/>
          </p:cNvCxnSpPr>
          <p:nvPr/>
        </p:nvCxnSpPr>
        <p:spPr>
          <a:xfrm>
            <a:off x="14080106" y="5106404"/>
            <a:ext cx="637885" cy="1888089"/>
          </a:xfrm>
          <a:prstGeom prst="line">
            <a:avLst/>
          </a:prstGeom>
          <a:ln w="38100" cap="flat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8108762-B6C4-6B41-A34C-428E5D9F61C5}"/>
              </a:ext>
            </a:extLst>
          </p:cNvPr>
          <p:cNvCxnSpPr>
            <a:cxnSpLocks/>
          </p:cNvCxnSpPr>
          <p:nvPr/>
        </p:nvCxnSpPr>
        <p:spPr>
          <a:xfrm>
            <a:off x="13806704" y="5357549"/>
            <a:ext cx="632062" cy="2343384"/>
          </a:xfrm>
          <a:prstGeom prst="line">
            <a:avLst/>
          </a:prstGeom>
          <a:ln w="38100" cap="flat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2530751A-FBED-214A-B5A2-0F06145DFF99}"/>
              </a:ext>
            </a:extLst>
          </p:cNvPr>
          <p:cNvSpPr txBox="1"/>
          <p:nvPr/>
        </p:nvSpPr>
        <p:spPr>
          <a:xfrm rot="19710811">
            <a:off x="5924240" y="5908757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" pitchFamily="2" charset="0"/>
              </a:rPr>
              <a:t>Swim speed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61F643E-E1B2-7541-B92A-244EFF2F702F}"/>
              </a:ext>
            </a:extLst>
          </p:cNvPr>
          <p:cNvSpPr txBox="1"/>
          <p:nvPr/>
        </p:nvSpPr>
        <p:spPr>
          <a:xfrm>
            <a:off x="7460572" y="3689545"/>
            <a:ext cx="1308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BURST &amp;</a:t>
            </a:r>
          </a:p>
          <a:p>
            <a:pPr algn="ctr"/>
            <a:r>
              <a:rPr lang="en-US" sz="2400" b="1" dirty="0"/>
              <a:t>COAST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E74C0C4-937B-0945-8C2B-F604DC7311D3}"/>
              </a:ext>
            </a:extLst>
          </p:cNvPr>
          <p:cNvSpPr txBox="1"/>
          <p:nvPr/>
        </p:nvSpPr>
        <p:spPr>
          <a:xfrm>
            <a:off x="1851914" y="5662455"/>
            <a:ext cx="1494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STEADY SWIM</a:t>
            </a:r>
          </a:p>
        </p:txBody>
      </p:sp>
      <p:sp>
        <p:nvSpPr>
          <p:cNvPr id="150" name="Diamond 149">
            <a:extLst>
              <a:ext uri="{FF2B5EF4-FFF2-40B4-BE49-F238E27FC236}">
                <a16:creationId xmlns:a16="http://schemas.microsoft.com/office/drawing/2014/main" id="{D66D4549-49CD-8D4E-B87E-FF3ACD56A245}"/>
              </a:ext>
            </a:extLst>
          </p:cNvPr>
          <p:cNvSpPr/>
          <p:nvPr/>
        </p:nvSpPr>
        <p:spPr>
          <a:xfrm>
            <a:off x="3072366" y="13344042"/>
            <a:ext cx="345697" cy="319961"/>
          </a:xfrm>
          <a:prstGeom prst="diamond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015149-9C13-8243-A0D8-DA822B043A8D}"/>
              </a:ext>
            </a:extLst>
          </p:cNvPr>
          <p:cNvGrpSpPr/>
          <p:nvPr/>
        </p:nvGrpSpPr>
        <p:grpSpPr>
          <a:xfrm>
            <a:off x="4304277" y="13459865"/>
            <a:ext cx="10914482" cy="845300"/>
            <a:chOff x="4397242" y="15693589"/>
            <a:chExt cx="10992105" cy="922713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6B6BC37-CC4C-CC42-8FE3-2BC1046637A9}"/>
                </a:ext>
              </a:extLst>
            </p:cNvPr>
            <p:cNvSpPr/>
            <p:nvPr/>
          </p:nvSpPr>
          <p:spPr>
            <a:xfrm>
              <a:off x="4397242" y="15693589"/>
              <a:ext cx="10992105" cy="861683"/>
            </a:xfrm>
            <a:prstGeom prst="roundRect">
              <a:avLst/>
            </a:prstGeom>
            <a:pattFill prst="wdUpDiag">
              <a:fgClr>
                <a:schemeClr val="accent5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2646F97-510A-5041-A19A-FF924DA99868}"/>
                </a:ext>
              </a:extLst>
            </p:cNvPr>
            <p:cNvSpPr/>
            <p:nvPr/>
          </p:nvSpPr>
          <p:spPr>
            <a:xfrm>
              <a:off x="4397242" y="15693589"/>
              <a:ext cx="7498081" cy="92271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D9BCD9-2B0F-B441-88B1-919595D950EB}"/>
                </a:ext>
              </a:extLst>
            </p:cNvPr>
            <p:cNvSpPr txBox="1"/>
            <p:nvPr/>
          </p:nvSpPr>
          <p:spPr>
            <a:xfrm>
              <a:off x="5110567" y="15800475"/>
              <a:ext cx="6178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Helvetica" pitchFamily="2" charset="0"/>
                </a:rPr>
                <a:t>Time to fatigue / endurance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EDA412B-D8D4-024F-B3EB-E948BBE32CBE}"/>
              </a:ext>
            </a:extLst>
          </p:cNvPr>
          <p:cNvGrpSpPr/>
          <p:nvPr/>
        </p:nvGrpSpPr>
        <p:grpSpPr>
          <a:xfrm>
            <a:off x="1558454" y="9909872"/>
            <a:ext cx="10883494" cy="739992"/>
            <a:chOff x="1406054" y="9757472"/>
            <a:chExt cx="10883494" cy="739992"/>
          </a:xfrm>
        </p:grpSpPr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62609F86-C8B6-6940-B96A-90425F42A353}"/>
                </a:ext>
              </a:extLst>
            </p:cNvPr>
            <p:cNvSpPr/>
            <p:nvPr/>
          </p:nvSpPr>
          <p:spPr>
            <a:xfrm>
              <a:off x="1406054" y="9757472"/>
              <a:ext cx="10836746" cy="73999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BD743111-32C7-144E-B7D4-3F590505EEDD}"/>
                </a:ext>
              </a:extLst>
            </p:cNvPr>
            <p:cNvSpPr txBox="1"/>
            <p:nvPr/>
          </p:nvSpPr>
          <p:spPr>
            <a:xfrm>
              <a:off x="1778294" y="9925395"/>
              <a:ext cx="22324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Helvetica" pitchFamily="2" charset="0"/>
                </a:rPr>
                <a:t>SUSTAINED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16025DE-DB19-E245-972C-80B0477C8F10}"/>
                </a:ext>
              </a:extLst>
            </p:cNvPr>
            <p:cNvSpPr txBox="1"/>
            <p:nvPr/>
          </p:nvSpPr>
          <p:spPr>
            <a:xfrm>
              <a:off x="5652299" y="9927214"/>
              <a:ext cx="3264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Helvetica" pitchFamily="2" charset="0"/>
                </a:rPr>
                <a:t>PROLONGED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08E862E-424B-D140-9A83-F58BE1137A38}"/>
                </a:ext>
              </a:extLst>
            </p:cNvPr>
            <p:cNvSpPr txBox="1"/>
            <p:nvPr/>
          </p:nvSpPr>
          <p:spPr>
            <a:xfrm>
              <a:off x="9025039" y="9925395"/>
              <a:ext cx="3264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Helvetica" pitchFamily="2" charset="0"/>
                </a:rPr>
                <a:t>BURTS, SPRINT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41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4108</TotalTime>
  <Words>254</Words>
  <Application>Microsoft Macintosh PowerPoint</Application>
  <PresentationFormat>Custom</PresentationFormat>
  <Paragraphs>105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Krista Kraskura</dc:creator>
  <cp:lastModifiedBy>Krista Kraskura</cp:lastModifiedBy>
  <cp:revision>561</cp:revision>
  <dcterms:created xsi:type="dcterms:W3CDTF">2022-03-18T19:25:58Z</dcterms:created>
  <dcterms:modified xsi:type="dcterms:W3CDTF">2022-04-04T13:30:57Z</dcterms:modified>
</cp:coreProperties>
</file>