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8" r:id="rId2"/>
    <p:sldId id="259" r:id="rId3"/>
    <p:sldId id="257" r:id="rId4"/>
    <p:sldId id="260" r:id="rId5"/>
    <p:sldId id="279" r:id="rId6"/>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48"/>
  </p:normalViewPr>
  <p:slideViewPr>
    <p:cSldViewPr snapToGrid="0" snapToObjects="1">
      <p:cViewPr varScale="1">
        <p:scale>
          <a:sx n="33" d="100"/>
          <a:sy n="33" d="100"/>
        </p:scale>
        <p:origin x="334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42F18-7C0E-CF48-BB0F-BAFC8608EBBD}" type="datetimeFigureOut">
              <a:rPr lang="en-US" smtClean="0"/>
              <a:t>6/30/22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F386F-41B8-5C4E-AF82-737F0B8AD923}" type="slidenum">
              <a:rPr lang="en-US" smtClean="0"/>
              <a:t>‹#›</a:t>
            </a:fld>
            <a:endParaRPr lang="en-US"/>
          </a:p>
        </p:txBody>
      </p:sp>
    </p:spTree>
    <p:extLst>
      <p:ext uri="{BB962C8B-B14F-4D97-AF65-F5344CB8AC3E}">
        <p14:creationId xmlns:p14="http://schemas.microsoft.com/office/powerpoint/2010/main" val="773092044"/>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FF386F-41B8-5C4E-AF82-737F0B8AD923}" type="slidenum">
              <a:rPr lang="en-US" smtClean="0"/>
              <a:t>1</a:t>
            </a:fld>
            <a:endParaRPr lang="en-US"/>
          </a:p>
        </p:txBody>
      </p:sp>
    </p:spTree>
    <p:extLst>
      <p:ext uri="{BB962C8B-B14F-4D97-AF65-F5344CB8AC3E}">
        <p14:creationId xmlns:p14="http://schemas.microsoft.com/office/powerpoint/2010/main" val="390766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FF386F-41B8-5C4E-AF82-737F0B8AD923}" type="slidenum">
              <a:rPr lang="en-US" smtClean="0"/>
              <a:t>2</a:t>
            </a:fld>
            <a:endParaRPr lang="en-US"/>
          </a:p>
        </p:txBody>
      </p:sp>
    </p:spTree>
    <p:extLst>
      <p:ext uri="{BB962C8B-B14F-4D97-AF65-F5344CB8AC3E}">
        <p14:creationId xmlns:p14="http://schemas.microsoft.com/office/powerpoint/2010/main" val="188847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FF386F-41B8-5C4E-AF82-737F0B8AD923}" type="slidenum">
              <a:rPr lang="en-US" smtClean="0"/>
              <a:t>3</a:t>
            </a:fld>
            <a:endParaRPr lang="en-US"/>
          </a:p>
        </p:txBody>
      </p:sp>
    </p:spTree>
    <p:extLst>
      <p:ext uri="{BB962C8B-B14F-4D97-AF65-F5344CB8AC3E}">
        <p14:creationId xmlns:p14="http://schemas.microsoft.com/office/powerpoint/2010/main" val="204335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emphasize that swimming capacity is a function of fish size.  </a:t>
            </a:r>
          </a:p>
          <a:p>
            <a:pPr marL="228600" indent="-228600">
              <a:buAutoNum type="arabicPeriod"/>
            </a:pPr>
            <a:r>
              <a:rPr lang="en-US" dirty="0"/>
              <a:t>aerobic swimming and fish size: tested, but not often in adult salmon / more in other species. For example, </a:t>
            </a:r>
            <a:r>
              <a:rPr lang="en-US" dirty="0" err="1"/>
              <a:t>Tirsgaard</a:t>
            </a:r>
            <a:r>
              <a:rPr lang="en-US" dirty="0"/>
              <a:t> et al CBPA 2015 work on Cod</a:t>
            </a:r>
          </a:p>
          <a:p>
            <a:pPr marL="228600" indent="-228600">
              <a:buAutoNum type="arabicPeriod"/>
            </a:pPr>
            <a:r>
              <a:rPr lang="en-US" dirty="0"/>
              <a:t>Anaerobic – generally, no true idea about adult salmon (?! right?). They can sprint faster, yes, but what are the consequences, e.g. larger fish can’t recover as well? Especially in warmer water conditions? (e.g. Clark et al </a:t>
            </a:r>
            <a:r>
              <a:rPr lang="en-US" dirty="0" err="1"/>
              <a:t>PloS</a:t>
            </a:r>
            <a:r>
              <a:rPr lang="en-US" dirty="0"/>
              <a:t> ONE 2012)</a:t>
            </a:r>
          </a:p>
        </p:txBody>
      </p:sp>
      <p:sp>
        <p:nvSpPr>
          <p:cNvPr id="4" name="Slide Number Placeholder 3"/>
          <p:cNvSpPr>
            <a:spLocks noGrp="1"/>
          </p:cNvSpPr>
          <p:nvPr>
            <p:ph type="sldNum" sz="quarter" idx="5"/>
          </p:nvPr>
        </p:nvSpPr>
        <p:spPr/>
        <p:txBody>
          <a:bodyPr/>
          <a:lstStyle/>
          <a:p>
            <a:fld id="{234DC609-6AB3-3A40-857A-4308321FE124}" type="slidenum">
              <a:rPr lang="en-US" smtClean="0"/>
              <a:t>5</a:t>
            </a:fld>
            <a:endParaRPr lang="en-US"/>
          </a:p>
        </p:txBody>
      </p:sp>
    </p:spTree>
    <p:extLst>
      <p:ext uri="{BB962C8B-B14F-4D97-AF65-F5344CB8AC3E}">
        <p14:creationId xmlns:p14="http://schemas.microsoft.com/office/powerpoint/2010/main" val="348671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D43B3-3CC5-7945-9ADF-A02E1BD68C77}" type="datetimeFigureOut">
              <a:rPr lang="en-US" smtClean="0"/>
              <a:t>6/30/22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215477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D43B3-3CC5-7945-9ADF-A02E1BD68C77}" type="datetimeFigureOut">
              <a:rPr lang="en-US" smtClean="0"/>
              <a:t>6/30/22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05629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D43B3-3CC5-7945-9ADF-A02E1BD68C77}" type="datetimeFigureOut">
              <a:rPr lang="en-US" smtClean="0"/>
              <a:t>6/30/22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23892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D43B3-3CC5-7945-9ADF-A02E1BD68C77}" type="datetimeFigureOut">
              <a:rPr lang="en-US" smtClean="0"/>
              <a:t>6/30/22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95674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D43B3-3CC5-7945-9ADF-A02E1BD68C77}" type="datetimeFigureOut">
              <a:rPr lang="en-US" smtClean="0"/>
              <a:t>6/30/22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125305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D43B3-3CC5-7945-9ADF-A02E1BD68C77}" type="datetimeFigureOut">
              <a:rPr lang="en-US" smtClean="0"/>
              <a:t>6/30/22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12226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D43B3-3CC5-7945-9ADF-A02E1BD68C77}" type="datetimeFigureOut">
              <a:rPr lang="en-US" smtClean="0"/>
              <a:t>6/30/22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81517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D43B3-3CC5-7945-9ADF-A02E1BD68C77}" type="datetimeFigureOut">
              <a:rPr lang="en-US" smtClean="0"/>
              <a:t>6/30/22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76691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D43B3-3CC5-7945-9ADF-A02E1BD68C77}" type="datetimeFigureOut">
              <a:rPr lang="en-US" smtClean="0"/>
              <a:t>6/30/22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217822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240D43B3-3CC5-7945-9ADF-A02E1BD68C77}" type="datetimeFigureOut">
              <a:rPr lang="en-US" smtClean="0"/>
              <a:t>6/30/22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197221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240D43B3-3CC5-7945-9ADF-A02E1BD68C77}" type="datetimeFigureOut">
              <a:rPr lang="en-US" smtClean="0"/>
              <a:t>6/30/22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178874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240D43B3-3CC5-7945-9ADF-A02E1BD68C77}" type="datetimeFigureOut">
              <a:rPr lang="en-US" smtClean="0"/>
              <a:t>6/30/22</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52464BE0-6373-8F4E-8811-EC9520FC9FB9}" type="slidenum">
              <a:rPr lang="en-US" smtClean="0"/>
              <a:t>‹#›</a:t>
            </a:fld>
            <a:endParaRPr lang="en-US"/>
          </a:p>
        </p:txBody>
      </p:sp>
    </p:spTree>
    <p:extLst>
      <p:ext uri="{BB962C8B-B14F-4D97-AF65-F5344CB8AC3E}">
        <p14:creationId xmlns:p14="http://schemas.microsoft.com/office/powerpoint/2010/main" val="2837117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5.png"/><Relationship Id="rId18" Type="http://schemas.microsoft.com/office/2007/relationships/hdphoto" Target="../media/hdphoto11.wdp"/><Relationship Id="rId3" Type="http://schemas.openxmlformats.org/officeDocument/2006/relationships/image" Target="../media/image1.png"/><Relationship Id="rId21" Type="http://schemas.microsoft.com/office/2007/relationships/hdphoto" Target="../media/hdphoto14.wdp"/><Relationship Id="rId7" Type="http://schemas.openxmlformats.org/officeDocument/2006/relationships/image" Target="../media/image4.png"/><Relationship Id="rId12" Type="http://schemas.microsoft.com/office/2007/relationships/hdphoto" Target="../media/hdphoto6.wdp"/><Relationship Id="rId17" Type="http://schemas.microsoft.com/office/2007/relationships/hdphoto" Target="../media/hdphoto10.wdp"/><Relationship Id="rId2" Type="http://schemas.openxmlformats.org/officeDocument/2006/relationships/notesSlide" Target="../notesSlides/notesSlide1.xml"/><Relationship Id="rId16" Type="http://schemas.microsoft.com/office/2007/relationships/hdphoto" Target="../media/hdphoto9.wdp"/><Relationship Id="rId20" Type="http://schemas.microsoft.com/office/2007/relationships/hdphoto" Target="../media/hdphoto13.wdp"/><Relationship Id="rId1" Type="http://schemas.openxmlformats.org/officeDocument/2006/relationships/slideLayout" Target="../slideLayouts/slideLayout1.xml"/><Relationship Id="rId6" Type="http://schemas.microsoft.com/office/2007/relationships/hdphoto" Target="../media/hdphoto1.wdp"/><Relationship Id="rId11" Type="http://schemas.microsoft.com/office/2007/relationships/hdphoto" Target="../media/hdphoto5.wdp"/><Relationship Id="rId5" Type="http://schemas.openxmlformats.org/officeDocument/2006/relationships/image" Target="../media/image3.png"/><Relationship Id="rId15" Type="http://schemas.microsoft.com/office/2007/relationships/hdphoto" Target="../media/hdphoto8.wdp"/><Relationship Id="rId10" Type="http://schemas.microsoft.com/office/2007/relationships/hdphoto" Target="../media/hdphoto4.wdp"/><Relationship Id="rId19"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3.wdp"/><Relationship Id="rId14" Type="http://schemas.microsoft.com/office/2007/relationships/hdphoto" Target="../media/hdphoto7.wdp"/><Relationship Id="rId22" Type="http://schemas.microsoft.com/office/2007/relationships/hdphoto" Target="../media/hdphoto15.wdp"/></Relationships>
</file>

<file path=ppt/slides/_rels/slide2.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22.wdp"/><Relationship Id="rId18" Type="http://schemas.microsoft.com/office/2007/relationships/hdphoto" Target="../media/hdphoto26.wdp"/><Relationship Id="rId3" Type="http://schemas.openxmlformats.org/officeDocument/2006/relationships/image" Target="../media/image2.png"/><Relationship Id="rId21" Type="http://schemas.microsoft.com/office/2007/relationships/hdphoto" Target="../media/hdphoto29.wdp"/><Relationship Id="rId7" Type="http://schemas.microsoft.com/office/2007/relationships/hdphoto" Target="../media/hdphoto17.wdp"/><Relationship Id="rId12" Type="http://schemas.openxmlformats.org/officeDocument/2006/relationships/image" Target="../media/image5.png"/><Relationship Id="rId17" Type="http://schemas.microsoft.com/office/2007/relationships/hdphoto" Target="../media/hdphoto25.wdp"/><Relationship Id="rId2" Type="http://schemas.openxmlformats.org/officeDocument/2006/relationships/notesSlide" Target="../notesSlides/notesSlide2.xml"/><Relationship Id="rId16" Type="http://schemas.microsoft.com/office/2007/relationships/hdphoto" Target="../media/hdphoto24.wdp"/><Relationship Id="rId20" Type="http://schemas.microsoft.com/office/2007/relationships/hdphoto" Target="../media/hdphoto28.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21.wdp"/><Relationship Id="rId5" Type="http://schemas.microsoft.com/office/2007/relationships/hdphoto" Target="../media/hdphoto16.wdp"/><Relationship Id="rId15" Type="http://schemas.openxmlformats.org/officeDocument/2006/relationships/image" Target="../media/image1.png"/><Relationship Id="rId10" Type="http://schemas.microsoft.com/office/2007/relationships/hdphoto" Target="../media/hdphoto20.wdp"/><Relationship Id="rId19" Type="http://schemas.microsoft.com/office/2007/relationships/hdphoto" Target="../media/hdphoto27.wdp"/><Relationship Id="rId4" Type="http://schemas.openxmlformats.org/officeDocument/2006/relationships/image" Target="../media/image3.png"/><Relationship Id="rId9" Type="http://schemas.microsoft.com/office/2007/relationships/hdphoto" Target="../media/hdphoto19.wdp"/><Relationship Id="rId14" Type="http://schemas.microsoft.com/office/2007/relationships/hdphoto" Target="../media/hdphoto23.wdp"/><Relationship Id="rId22" Type="http://schemas.microsoft.com/office/2007/relationships/hdphoto" Target="../media/hdphoto30.wdp"/></Relationships>
</file>

<file path=ppt/slides/_rels/slide3.xml.rels><?xml version="1.0" encoding="UTF-8" standalone="yes"?>
<Relationships xmlns="http://schemas.openxmlformats.org/package/2006/relationships"><Relationship Id="rId8" Type="http://schemas.microsoft.com/office/2007/relationships/hdphoto" Target="../media/hdphoto32.wdp"/><Relationship Id="rId13" Type="http://schemas.microsoft.com/office/2007/relationships/hdphoto" Target="../media/hdphoto18.wdp"/><Relationship Id="rId3" Type="http://schemas.openxmlformats.org/officeDocument/2006/relationships/image" Target="../media/image1.png"/><Relationship Id="rId7" Type="http://schemas.openxmlformats.org/officeDocument/2006/relationships/image" Target="../media/image3.png"/><Relationship Id="rId12" Type="http://schemas.microsoft.com/office/2007/relationships/hdphoto" Target="../media/hdphoto36.wdp"/><Relationship Id="rId17" Type="http://schemas.microsoft.com/office/2007/relationships/hdphoto" Target="../media/hdphoto39.wdp"/><Relationship Id="rId2" Type="http://schemas.openxmlformats.org/officeDocument/2006/relationships/notesSlide" Target="../notesSlides/notesSlide3.xml"/><Relationship Id="rId16" Type="http://schemas.microsoft.com/office/2007/relationships/hdphoto" Target="../media/hdphoto38.wdp"/><Relationship Id="rId1" Type="http://schemas.openxmlformats.org/officeDocument/2006/relationships/slideLayout" Target="../slideLayouts/slideLayout1.xml"/><Relationship Id="rId6" Type="http://schemas.microsoft.com/office/2007/relationships/hdphoto" Target="../media/hdphoto31.wdp"/><Relationship Id="rId11" Type="http://schemas.microsoft.com/office/2007/relationships/hdphoto" Target="../media/hdphoto35.wdp"/><Relationship Id="rId5" Type="http://schemas.openxmlformats.org/officeDocument/2006/relationships/image" Target="../media/image4.png"/><Relationship Id="rId15" Type="http://schemas.microsoft.com/office/2007/relationships/hdphoto" Target="../media/hdphoto37.wdp"/><Relationship Id="rId10" Type="http://schemas.microsoft.com/office/2007/relationships/hdphoto" Target="../media/hdphoto34.wdp"/><Relationship Id="rId4" Type="http://schemas.openxmlformats.org/officeDocument/2006/relationships/image" Target="../media/image2.png"/><Relationship Id="rId9" Type="http://schemas.microsoft.com/office/2007/relationships/hdphoto" Target="../media/hdphoto33.wdp"/><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hdphoto" Target="../media/hdphoto37.wdp"/><Relationship Id="rId18" Type="http://schemas.openxmlformats.org/officeDocument/2006/relationships/image" Target="../media/image9.png"/><Relationship Id="rId3" Type="http://schemas.openxmlformats.org/officeDocument/2006/relationships/image" Target="../media/image6.png"/><Relationship Id="rId21" Type="http://schemas.microsoft.com/office/2007/relationships/hdphoto" Target="../media/hdphoto45.wdp"/><Relationship Id="rId7" Type="http://schemas.microsoft.com/office/2007/relationships/hdphoto" Target="../media/hdphoto42.wdp"/><Relationship Id="rId12" Type="http://schemas.openxmlformats.org/officeDocument/2006/relationships/image" Target="../media/image5.png"/><Relationship Id="rId17" Type="http://schemas.openxmlformats.org/officeDocument/2006/relationships/image" Target="../media/image8.png"/><Relationship Id="rId2" Type="http://schemas.openxmlformats.org/officeDocument/2006/relationships/notesSlide" Target="../notesSlides/notesSlide4.xml"/><Relationship Id="rId16" Type="http://schemas.microsoft.com/office/2007/relationships/hdphoto" Target="../media/hdphoto32.wdp"/><Relationship Id="rId20" Type="http://schemas.microsoft.com/office/2007/relationships/hdphoto" Target="../media/hdphoto44.wdp"/><Relationship Id="rId1" Type="http://schemas.openxmlformats.org/officeDocument/2006/relationships/slideLayout" Target="../slideLayouts/slideLayout2.xml"/><Relationship Id="rId6" Type="http://schemas.microsoft.com/office/2007/relationships/hdphoto" Target="../media/hdphoto41.wdp"/><Relationship Id="rId11" Type="http://schemas.microsoft.com/office/2007/relationships/hdphoto" Target="../media/hdphoto18.wdp"/><Relationship Id="rId5" Type="http://schemas.microsoft.com/office/2007/relationships/hdphoto" Target="../media/hdphoto40.wdp"/><Relationship Id="rId15" Type="http://schemas.openxmlformats.org/officeDocument/2006/relationships/image" Target="../media/image3.png"/><Relationship Id="rId10" Type="http://schemas.microsoft.com/office/2007/relationships/hdphoto" Target="../media/hdphoto36.wdp"/><Relationship Id="rId19" Type="http://schemas.microsoft.com/office/2007/relationships/hdphoto" Target="../media/hdphoto43.wdp"/><Relationship Id="rId4" Type="http://schemas.openxmlformats.org/officeDocument/2006/relationships/image" Target="../media/image7.png"/><Relationship Id="rId9" Type="http://schemas.openxmlformats.org/officeDocument/2006/relationships/image" Target="../media/image4.png"/><Relationship Id="rId14" Type="http://schemas.microsoft.com/office/2007/relationships/hdphoto" Target="../media/hdphoto38.wdp"/><Relationship Id="rId2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6" name="Straight Connector 165">
            <a:extLst>
              <a:ext uri="{FF2B5EF4-FFF2-40B4-BE49-F238E27FC236}">
                <a16:creationId xmlns:a16="http://schemas.microsoft.com/office/drawing/2014/main" id="{9B94A9AE-C321-2744-B4C9-8DBBA7BA409F}"/>
              </a:ext>
            </a:extLst>
          </p:cNvPr>
          <p:cNvCxnSpPr>
            <a:cxnSpLocks/>
          </p:cNvCxnSpPr>
          <p:nvPr/>
        </p:nvCxnSpPr>
        <p:spPr>
          <a:xfrm flipV="1">
            <a:off x="11219920" y="4573440"/>
            <a:ext cx="0" cy="16258913"/>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03DE50B4-4C75-1A40-BD14-15E6910D5582}"/>
              </a:ext>
            </a:extLst>
          </p:cNvPr>
          <p:cNvSpPr/>
          <p:nvPr/>
        </p:nvSpPr>
        <p:spPr>
          <a:xfrm>
            <a:off x="9403491" y="6110128"/>
            <a:ext cx="7744105" cy="2635977"/>
          </a:xfrm>
          <a:prstGeom prst="roundRect">
            <a:avLst>
              <a:gd name="adj" fmla="val 152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Shape&#10;&#10;Description automatically generated with low confidence">
            <a:extLst>
              <a:ext uri="{FF2B5EF4-FFF2-40B4-BE49-F238E27FC236}">
                <a16:creationId xmlns:a16="http://schemas.microsoft.com/office/drawing/2014/main" id="{694C12ED-F0C6-5744-8AFE-1ABA782D5052}"/>
              </a:ext>
            </a:extLst>
          </p:cNvPr>
          <p:cNvPicPr>
            <a:picLocks noChangeAspect="1"/>
          </p:cNvPicPr>
          <p:nvPr/>
        </p:nvPicPr>
        <p:blipFill rotWithShape="1">
          <a:blip r:embed="rId3"/>
          <a:srcRect t="21054" b="38356"/>
          <a:stretch/>
        </p:blipFill>
        <p:spPr>
          <a:xfrm flipH="1">
            <a:off x="8905621" y="5743019"/>
            <a:ext cx="8890000" cy="3608467"/>
          </a:xfrm>
          <a:prstGeom prst="rect">
            <a:avLst/>
          </a:prstGeom>
        </p:spPr>
      </p:pic>
      <p:cxnSp>
        <p:nvCxnSpPr>
          <p:cNvPr id="161" name="Straight Connector 160">
            <a:extLst>
              <a:ext uri="{FF2B5EF4-FFF2-40B4-BE49-F238E27FC236}">
                <a16:creationId xmlns:a16="http://schemas.microsoft.com/office/drawing/2014/main" id="{A4D8EDD8-AFD6-F545-9062-4B9D5CE6F8C9}"/>
              </a:ext>
            </a:extLst>
          </p:cNvPr>
          <p:cNvCxnSpPr>
            <a:cxnSpLocks/>
          </p:cNvCxnSpPr>
          <p:nvPr/>
        </p:nvCxnSpPr>
        <p:spPr>
          <a:xfrm flipV="1">
            <a:off x="4331465" y="3733073"/>
            <a:ext cx="42307" cy="170992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1D21E38-8FA3-894D-B13F-16943C4EEA57}"/>
              </a:ext>
            </a:extLst>
          </p:cNvPr>
          <p:cNvCxnSpPr>
            <a:cxnSpLocks/>
          </p:cNvCxnSpPr>
          <p:nvPr/>
        </p:nvCxnSpPr>
        <p:spPr>
          <a:xfrm flipV="1">
            <a:off x="5941190" y="3733073"/>
            <a:ext cx="42307" cy="170992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8" name="Rounded Rectangle 167">
            <a:extLst>
              <a:ext uri="{FF2B5EF4-FFF2-40B4-BE49-F238E27FC236}">
                <a16:creationId xmlns:a16="http://schemas.microsoft.com/office/drawing/2014/main" id="{7C691E16-1B74-0341-85D4-46D6CC3C01AB}"/>
              </a:ext>
            </a:extLst>
          </p:cNvPr>
          <p:cNvSpPr/>
          <p:nvPr/>
        </p:nvSpPr>
        <p:spPr>
          <a:xfrm>
            <a:off x="11288486" y="19563191"/>
            <a:ext cx="4677670" cy="6874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a:extLst>
              <a:ext uri="{FF2B5EF4-FFF2-40B4-BE49-F238E27FC236}">
                <a16:creationId xmlns:a16="http://schemas.microsoft.com/office/drawing/2014/main" id="{090E3AE7-2AF2-924D-B2D0-1E02F082699A}"/>
              </a:ext>
            </a:extLst>
          </p:cNvPr>
          <p:cNvSpPr/>
          <p:nvPr/>
        </p:nvSpPr>
        <p:spPr>
          <a:xfrm>
            <a:off x="2657855" y="15420670"/>
            <a:ext cx="13259012" cy="3998958"/>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34187" h="4787444">
                <a:moveTo>
                  <a:pt x="0" y="5569"/>
                </a:moveTo>
                <a:cubicBezTo>
                  <a:pt x="1088203" y="-92896"/>
                  <a:pt x="2353702" y="1143151"/>
                  <a:pt x="2677635" y="1443908"/>
                </a:cubicBezTo>
                <a:cubicBezTo>
                  <a:pt x="3001568" y="1744665"/>
                  <a:pt x="3710742" y="2389728"/>
                  <a:pt x="4133825" y="2653055"/>
                </a:cubicBezTo>
                <a:cubicBezTo>
                  <a:pt x="4556908" y="2916382"/>
                  <a:pt x="5983844" y="3680627"/>
                  <a:pt x="7277804" y="4008933"/>
                </a:cubicBezTo>
                <a:cubicBezTo>
                  <a:pt x="8571764" y="4337240"/>
                  <a:pt x="10896938" y="4559713"/>
                  <a:pt x="11897587" y="4622894"/>
                </a:cubicBezTo>
                <a:lnTo>
                  <a:pt x="15534187" y="4787444"/>
                </a:lnTo>
              </a:path>
            </a:pathLst>
          </a:custGeom>
          <a:noFill/>
          <a:ln w="1079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E3606A9-B365-524D-8A7A-C26F653E2C98}"/>
              </a:ext>
            </a:extLst>
          </p:cNvPr>
          <p:cNvSpPr txBox="1"/>
          <p:nvPr/>
        </p:nvSpPr>
        <p:spPr>
          <a:xfrm>
            <a:off x="7272124" y="21230936"/>
            <a:ext cx="2510495" cy="646331"/>
          </a:xfrm>
          <a:prstGeom prst="rect">
            <a:avLst/>
          </a:prstGeom>
          <a:noFill/>
        </p:spPr>
        <p:txBody>
          <a:bodyPr wrap="none" rtlCol="0">
            <a:spAutoFit/>
          </a:bodyPr>
          <a:lstStyle/>
          <a:p>
            <a:r>
              <a:rPr lang="en-US" sz="3600" b="1" dirty="0">
                <a:latin typeface="Helvetica" pitchFamily="2" charset="0"/>
              </a:rPr>
              <a:t>Timeframe</a:t>
            </a:r>
          </a:p>
        </p:txBody>
      </p:sp>
      <p:sp>
        <p:nvSpPr>
          <p:cNvPr id="31" name="TextBox 30">
            <a:extLst>
              <a:ext uri="{FF2B5EF4-FFF2-40B4-BE49-F238E27FC236}">
                <a16:creationId xmlns:a16="http://schemas.microsoft.com/office/drawing/2014/main" id="{3619E521-6D31-6C42-A6B3-358277164E96}"/>
              </a:ext>
            </a:extLst>
          </p:cNvPr>
          <p:cNvSpPr txBox="1"/>
          <p:nvPr/>
        </p:nvSpPr>
        <p:spPr>
          <a:xfrm>
            <a:off x="2797534" y="20450522"/>
            <a:ext cx="1675407" cy="523220"/>
          </a:xfrm>
          <a:prstGeom prst="rect">
            <a:avLst/>
          </a:prstGeom>
          <a:noFill/>
        </p:spPr>
        <p:txBody>
          <a:bodyPr wrap="square" rtlCol="0">
            <a:spAutoFit/>
          </a:bodyPr>
          <a:lstStyle/>
          <a:p>
            <a:r>
              <a:rPr lang="en-US" sz="2800" b="1" dirty="0">
                <a:latin typeface="Helvetica" pitchFamily="2" charset="0"/>
              </a:rPr>
              <a:t>&lt; 15 s</a:t>
            </a:r>
          </a:p>
        </p:txBody>
      </p:sp>
      <p:sp>
        <p:nvSpPr>
          <p:cNvPr id="32" name="TextBox 31">
            <a:extLst>
              <a:ext uri="{FF2B5EF4-FFF2-40B4-BE49-F238E27FC236}">
                <a16:creationId xmlns:a16="http://schemas.microsoft.com/office/drawing/2014/main" id="{A85D5AC1-7D0C-6A49-8AA0-A835DB342907}"/>
              </a:ext>
            </a:extLst>
          </p:cNvPr>
          <p:cNvSpPr txBox="1"/>
          <p:nvPr/>
        </p:nvSpPr>
        <p:spPr>
          <a:xfrm>
            <a:off x="7029008" y="20497470"/>
            <a:ext cx="4190912" cy="523220"/>
          </a:xfrm>
          <a:prstGeom prst="rect">
            <a:avLst/>
          </a:prstGeom>
          <a:noFill/>
        </p:spPr>
        <p:txBody>
          <a:bodyPr wrap="square" rtlCol="0">
            <a:spAutoFit/>
          </a:bodyPr>
          <a:lstStyle/>
          <a:p>
            <a:r>
              <a:rPr lang="en-US" sz="2800" b="1" dirty="0">
                <a:latin typeface="Helvetica" pitchFamily="2" charset="0"/>
              </a:rPr>
              <a:t>~ 30 min to 2 h</a:t>
            </a:r>
          </a:p>
        </p:txBody>
      </p:sp>
      <p:sp>
        <p:nvSpPr>
          <p:cNvPr id="35" name="TextBox 34">
            <a:extLst>
              <a:ext uri="{FF2B5EF4-FFF2-40B4-BE49-F238E27FC236}">
                <a16:creationId xmlns:a16="http://schemas.microsoft.com/office/drawing/2014/main" id="{2632FD07-4EAF-7E4D-8FBA-2D4286C683BE}"/>
              </a:ext>
            </a:extLst>
          </p:cNvPr>
          <p:cNvSpPr txBox="1"/>
          <p:nvPr/>
        </p:nvSpPr>
        <p:spPr>
          <a:xfrm>
            <a:off x="12514615" y="20480123"/>
            <a:ext cx="4708112" cy="523220"/>
          </a:xfrm>
          <a:prstGeom prst="rect">
            <a:avLst/>
          </a:prstGeom>
          <a:noFill/>
        </p:spPr>
        <p:txBody>
          <a:bodyPr wrap="square" rtlCol="0">
            <a:spAutoFit/>
          </a:bodyPr>
          <a:lstStyle/>
          <a:p>
            <a:r>
              <a:rPr lang="en-US" sz="2800" b="1" dirty="0">
                <a:latin typeface="Helvetica" pitchFamily="2" charset="0"/>
              </a:rPr>
              <a:t>Hours to days</a:t>
            </a:r>
          </a:p>
        </p:txBody>
      </p:sp>
      <p:sp>
        <p:nvSpPr>
          <p:cNvPr id="40" name="TextBox 39">
            <a:extLst>
              <a:ext uri="{FF2B5EF4-FFF2-40B4-BE49-F238E27FC236}">
                <a16:creationId xmlns:a16="http://schemas.microsoft.com/office/drawing/2014/main" id="{04E6BC45-9907-D949-9738-80351B080B46}"/>
              </a:ext>
            </a:extLst>
          </p:cNvPr>
          <p:cNvSpPr txBox="1"/>
          <p:nvPr/>
        </p:nvSpPr>
        <p:spPr>
          <a:xfrm>
            <a:off x="4856031" y="15426315"/>
            <a:ext cx="1092350" cy="1200329"/>
          </a:xfrm>
          <a:prstGeom prst="rect">
            <a:avLst/>
          </a:prstGeom>
          <a:noFill/>
        </p:spPr>
        <p:txBody>
          <a:bodyPr wrap="none" rtlCol="0">
            <a:spAutoFit/>
          </a:bodyPr>
          <a:lstStyle/>
          <a:p>
            <a:pPr algn="ctr"/>
            <a:r>
              <a:rPr lang="en-US" sz="2400" b="1" dirty="0"/>
              <a:t>BURST </a:t>
            </a:r>
          </a:p>
          <a:p>
            <a:pPr algn="ctr"/>
            <a:r>
              <a:rPr lang="en-US" sz="2400" b="1" dirty="0"/>
              <a:t>&amp;</a:t>
            </a:r>
          </a:p>
          <a:p>
            <a:pPr algn="ctr"/>
            <a:r>
              <a:rPr lang="en-US" sz="2400" b="1" dirty="0"/>
              <a:t>COAST</a:t>
            </a:r>
          </a:p>
        </p:txBody>
      </p:sp>
      <p:sp>
        <p:nvSpPr>
          <p:cNvPr id="43" name="TextBox 42">
            <a:extLst>
              <a:ext uri="{FF2B5EF4-FFF2-40B4-BE49-F238E27FC236}">
                <a16:creationId xmlns:a16="http://schemas.microsoft.com/office/drawing/2014/main" id="{8983CF1F-60C0-1649-AAEE-07CAA18CE8EF}"/>
              </a:ext>
            </a:extLst>
          </p:cNvPr>
          <p:cNvSpPr txBox="1"/>
          <p:nvPr/>
        </p:nvSpPr>
        <p:spPr>
          <a:xfrm>
            <a:off x="6027360" y="16620877"/>
            <a:ext cx="1508739" cy="1200329"/>
          </a:xfrm>
          <a:prstGeom prst="rect">
            <a:avLst/>
          </a:prstGeom>
          <a:noFill/>
        </p:spPr>
        <p:txBody>
          <a:bodyPr wrap="square" rtlCol="0">
            <a:spAutoFit/>
          </a:bodyPr>
          <a:lstStyle/>
          <a:p>
            <a:pPr algn="r"/>
            <a:r>
              <a:rPr lang="en-US" sz="2400" b="1" dirty="0"/>
              <a:t>STEADY SWIM (FAST)</a:t>
            </a:r>
          </a:p>
        </p:txBody>
      </p:sp>
      <p:sp>
        <p:nvSpPr>
          <p:cNvPr id="45" name="TextBox 44">
            <a:extLst>
              <a:ext uri="{FF2B5EF4-FFF2-40B4-BE49-F238E27FC236}">
                <a16:creationId xmlns:a16="http://schemas.microsoft.com/office/drawing/2014/main" id="{7520A514-1DD9-0740-9A9E-273EC1215D9D}"/>
              </a:ext>
            </a:extLst>
          </p:cNvPr>
          <p:cNvSpPr txBox="1"/>
          <p:nvPr/>
        </p:nvSpPr>
        <p:spPr>
          <a:xfrm>
            <a:off x="10832032" y="18594673"/>
            <a:ext cx="3365166" cy="461665"/>
          </a:xfrm>
          <a:prstGeom prst="rect">
            <a:avLst/>
          </a:prstGeom>
          <a:noFill/>
        </p:spPr>
        <p:txBody>
          <a:bodyPr wrap="square" rtlCol="0">
            <a:spAutoFit/>
          </a:bodyPr>
          <a:lstStyle/>
          <a:p>
            <a:pPr algn="ctr"/>
            <a:r>
              <a:rPr lang="en-US" sz="2400" b="1" dirty="0"/>
              <a:t>STEADY SWIM </a:t>
            </a:r>
          </a:p>
        </p:txBody>
      </p:sp>
      <p:cxnSp>
        <p:nvCxnSpPr>
          <p:cNvPr id="47" name="Straight Connector 46">
            <a:extLst>
              <a:ext uri="{FF2B5EF4-FFF2-40B4-BE49-F238E27FC236}">
                <a16:creationId xmlns:a16="http://schemas.microsoft.com/office/drawing/2014/main" id="{B3B600E3-961F-394D-A85B-32A06E5DE5DF}"/>
              </a:ext>
            </a:extLst>
          </p:cNvPr>
          <p:cNvCxnSpPr>
            <a:cxnSpLocks/>
          </p:cNvCxnSpPr>
          <p:nvPr/>
        </p:nvCxnSpPr>
        <p:spPr>
          <a:xfrm>
            <a:off x="2420849" y="14438035"/>
            <a:ext cx="0" cy="5992197"/>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263A49-009B-994C-83A8-8F48D76D61A9}"/>
              </a:ext>
            </a:extLst>
          </p:cNvPr>
          <p:cNvCxnSpPr>
            <a:cxnSpLocks/>
          </p:cNvCxnSpPr>
          <p:nvPr/>
        </p:nvCxnSpPr>
        <p:spPr>
          <a:xfrm flipH="1">
            <a:off x="2440510" y="20407930"/>
            <a:ext cx="13476357" cy="0"/>
          </a:xfrm>
          <a:prstGeom prst="line">
            <a:avLst/>
          </a:prstGeom>
          <a:ln w="76200" cap="flat">
            <a:solidFill>
              <a:schemeClr val="bg2">
                <a:lumMod val="10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5F508F6-2ACA-8446-9025-0AF1FFE9B996}"/>
              </a:ext>
            </a:extLst>
          </p:cNvPr>
          <p:cNvSpPr txBox="1"/>
          <p:nvPr/>
        </p:nvSpPr>
        <p:spPr>
          <a:xfrm rot="16200000">
            <a:off x="460218" y="16132908"/>
            <a:ext cx="2852063" cy="646331"/>
          </a:xfrm>
          <a:prstGeom prst="rect">
            <a:avLst/>
          </a:prstGeom>
          <a:noFill/>
        </p:spPr>
        <p:txBody>
          <a:bodyPr wrap="none" rtlCol="0">
            <a:spAutoFit/>
          </a:bodyPr>
          <a:lstStyle/>
          <a:p>
            <a:r>
              <a:rPr lang="en-US" sz="3600" b="1" dirty="0">
                <a:latin typeface="Helvetica" pitchFamily="2" charset="0"/>
              </a:rPr>
              <a:t>Swim speed</a:t>
            </a:r>
          </a:p>
        </p:txBody>
      </p:sp>
      <p:sp>
        <p:nvSpPr>
          <p:cNvPr id="64" name="Rounded Rectangle 63">
            <a:extLst>
              <a:ext uri="{FF2B5EF4-FFF2-40B4-BE49-F238E27FC236}">
                <a16:creationId xmlns:a16="http://schemas.microsoft.com/office/drawing/2014/main" id="{28156054-FEAB-3545-9631-9B320F4C81A7}"/>
              </a:ext>
            </a:extLst>
          </p:cNvPr>
          <p:cNvSpPr/>
          <p:nvPr/>
        </p:nvSpPr>
        <p:spPr>
          <a:xfrm>
            <a:off x="2541514" y="19555018"/>
            <a:ext cx="1740791" cy="69413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CF808F9D-F86F-DC46-874D-9257430D3D4B}"/>
              </a:ext>
            </a:extLst>
          </p:cNvPr>
          <p:cNvSpPr txBox="1"/>
          <p:nvPr/>
        </p:nvSpPr>
        <p:spPr>
          <a:xfrm>
            <a:off x="2659662" y="19672096"/>
            <a:ext cx="1563275" cy="523220"/>
          </a:xfrm>
          <a:prstGeom prst="rect">
            <a:avLst/>
          </a:prstGeom>
          <a:noFill/>
        </p:spPr>
        <p:txBody>
          <a:bodyPr wrap="square" rtlCol="0">
            <a:spAutoFit/>
          </a:bodyPr>
          <a:lstStyle/>
          <a:p>
            <a:r>
              <a:rPr lang="en-US" sz="2800" b="1" dirty="0">
                <a:latin typeface="Helvetica" pitchFamily="2" charset="0"/>
              </a:rPr>
              <a:t>BURST</a:t>
            </a:r>
          </a:p>
        </p:txBody>
      </p:sp>
      <p:sp>
        <p:nvSpPr>
          <p:cNvPr id="59" name="TextBox 58">
            <a:extLst>
              <a:ext uri="{FF2B5EF4-FFF2-40B4-BE49-F238E27FC236}">
                <a16:creationId xmlns:a16="http://schemas.microsoft.com/office/drawing/2014/main" id="{31320CB7-A9C5-A64A-82D3-78C8A40D40F8}"/>
              </a:ext>
            </a:extLst>
          </p:cNvPr>
          <p:cNvSpPr txBox="1"/>
          <p:nvPr/>
        </p:nvSpPr>
        <p:spPr>
          <a:xfrm>
            <a:off x="12374135" y="19755794"/>
            <a:ext cx="2816243" cy="490797"/>
          </a:xfrm>
          <a:prstGeom prst="rect">
            <a:avLst/>
          </a:prstGeom>
          <a:noFill/>
        </p:spPr>
        <p:txBody>
          <a:bodyPr wrap="none" rtlCol="0">
            <a:spAutoFit/>
          </a:bodyPr>
          <a:lstStyle/>
          <a:p>
            <a:r>
              <a:rPr lang="en-US" sz="2800" b="1" dirty="0">
                <a:latin typeface="Helvetica" pitchFamily="2" charset="0"/>
              </a:rPr>
              <a:t>SUSTAINED</a:t>
            </a:r>
          </a:p>
        </p:txBody>
      </p:sp>
      <p:sp>
        <p:nvSpPr>
          <p:cNvPr id="41" name="TextBox 40">
            <a:extLst>
              <a:ext uri="{FF2B5EF4-FFF2-40B4-BE49-F238E27FC236}">
                <a16:creationId xmlns:a16="http://schemas.microsoft.com/office/drawing/2014/main" id="{E306DFDD-47DB-844D-A7E7-05CA7EDB08AB}"/>
              </a:ext>
            </a:extLst>
          </p:cNvPr>
          <p:cNvSpPr txBox="1"/>
          <p:nvPr/>
        </p:nvSpPr>
        <p:spPr>
          <a:xfrm>
            <a:off x="18967032" y="13780558"/>
            <a:ext cx="3211585" cy="369332"/>
          </a:xfrm>
          <a:prstGeom prst="rect">
            <a:avLst/>
          </a:prstGeom>
          <a:noFill/>
        </p:spPr>
        <p:txBody>
          <a:bodyPr wrap="none" rtlCol="0">
            <a:spAutoFit/>
          </a:bodyPr>
          <a:lstStyle/>
          <a:p>
            <a:r>
              <a:rPr lang="en-US" dirty="0" err="1"/>
              <a:t>Ellerby</a:t>
            </a:r>
            <a:r>
              <a:rPr lang="en-US" dirty="0"/>
              <a:t> and </a:t>
            </a:r>
            <a:r>
              <a:rPr lang="en-US" dirty="0" err="1"/>
              <a:t>Altringham</a:t>
            </a:r>
            <a:r>
              <a:rPr lang="en-US" dirty="0"/>
              <a:t> JEB 2001</a:t>
            </a:r>
          </a:p>
        </p:txBody>
      </p:sp>
      <p:sp>
        <p:nvSpPr>
          <p:cNvPr id="62" name="Freeform 61">
            <a:extLst>
              <a:ext uri="{FF2B5EF4-FFF2-40B4-BE49-F238E27FC236}">
                <a16:creationId xmlns:a16="http://schemas.microsoft.com/office/drawing/2014/main" id="{2BEA214C-4FB3-A440-8036-89D8DD1F9FC5}"/>
              </a:ext>
            </a:extLst>
          </p:cNvPr>
          <p:cNvSpPr/>
          <p:nvPr/>
        </p:nvSpPr>
        <p:spPr>
          <a:xfrm>
            <a:off x="11426773" y="6533512"/>
            <a:ext cx="4123551" cy="1835014"/>
          </a:xfrm>
          <a:custGeom>
            <a:avLst/>
            <a:gdLst>
              <a:gd name="connsiteX0" fmla="*/ 342263 w 4364267"/>
              <a:gd name="connsiteY0" fmla="*/ 354686 h 1871651"/>
              <a:gd name="connsiteX1" fmla="*/ 468387 w 4364267"/>
              <a:gd name="connsiteY1" fmla="*/ 7845 h 1871651"/>
              <a:gd name="connsiteX2" fmla="*/ 1477381 w 4364267"/>
              <a:gd name="connsiteY2" fmla="*/ 123459 h 1871651"/>
              <a:gd name="connsiteX3" fmla="*/ 2065960 w 4364267"/>
              <a:gd name="connsiteY3" fmla="*/ 249583 h 1871651"/>
              <a:gd name="connsiteX4" fmla="*/ 2980360 w 4364267"/>
              <a:gd name="connsiteY4" fmla="*/ 659486 h 1871651"/>
              <a:gd name="connsiteX5" fmla="*/ 4189050 w 4364267"/>
              <a:gd name="connsiteY5" fmla="*/ 953776 h 1871651"/>
              <a:gd name="connsiteX6" fmla="*/ 4346705 w 4364267"/>
              <a:gd name="connsiteY6" fmla="*/ 943266 h 1871651"/>
              <a:gd name="connsiteX7" fmla="*/ 4231091 w 4364267"/>
              <a:gd name="connsiteY7" fmla="*/ 1521335 h 1871651"/>
              <a:gd name="connsiteX8" fmla="*/ 3201077 w 4364267"/>
              <a:gd name="connsiteY8" fmla="*/ 1752562 h 1871651"/>
              <a:gd name="connsiteX9" fmla="*/ 1918815 w 4364267"/>
              <a:gd name="connsiteY9" fmla="*/ 1868176 h 1871651"/>
              <a:gd name="connsiteX10" fmla="*/ 636553 w 4364267"/>
              <a:gd name="connsiteY10" fmla="*/ 1626438 h 1871651"/>
              <a:gd name="connsiteX11" fmla="*/ 5932 w 4364267"/>
              <a:gd name="connsiteY11" fmla="*/ 1321638 h 1871651"/>
              <a:gd name="connsiteX12" fmla="*/ 342263 w 4364267"/>
              <a:gd name="connsiteY12" fmla="*/ 354686 h 1871651"/>
              <a:gd name="connsiteX0" fmla="*/ 342263 w 4364267"/>
              <a:gd name="connsiteY0" fmla="*/ 365029 h 1881994"/>
              <a:gd name="connsiteX1" fmla="*/ 468387 w 4364267"/>
              <a:gd name="connsiteY1" fmla="*/ 18188 h 1881994"/>
              <a:gd name="connsiteX2" fmla="*/ 1340747 w 4364267"/>
              <a:gd name="connsiteY2" fmla="*/ 70740 h 1881994"/>
              <a:gd name="connsiteX3" fmla="*/ 2065960 w 4364267"/>
              <a:gd name="connsiteY3" fmla="*/ 259926 h 1881994"/>
              <a:gd name="connsiteX4" fmla="*/ 2980360 w 4364267"/>
              <a:gd name="connsiteY4" fmla="*/ 669829 h 1881994"/>
              <a:gd name="connsiteX5" fmla="*/ 4189050 w 4364267"/>
              <a:gd name="connsiteY5" fmla="*/ 964119 h 1881994"/>
              <a:gd name="connsiteX6" fmla="*/ 4346705 w 4364267"/>
              <a:gd name="connsiteY6" fmla="*/ 953609 h 1881994"/>
              <a:gd name="connsiteX7" fmla="*/ 4231091 w 4364267"/>
              <a:gd name="connsiteY7" fmla="*/ 1531678 h 1881994"/>
              <a:gd name="connsiteX8" fmla="*/ 3201077 w 4364267"/>
              <a:gd name="connsiteY8" fmla="*/ 1762905 h 1881994"/>
              <a:gd name="connsiteX9" fmla="*/ 1918815 w 4364267"/>
              <a:gd name="connsiteY9" fmla="*/ 1878519 h 1881994"/>
              <a:gd name="connsiteX10" fmla="*/ 636553 w 4364267"/>
              <a:gd name="connsiteY10" fmla="*/ 1636781 h 1881994"/>
              <a:gd name="connsiteX11" fmla="*/ 5932 w 4364267"/>
              <a:gd name="connsiteY11" fmla="*/ 1331981 h 1881994"/>
              <a:gd name="connsiteX12" fmla="*/ 342263 w 4364267"/>
              <a:gd name="connsiteY12" fmla="*/ 365029 h 1881994"/>
              <a:gd name="connsiteX0" fmla="*/ 342263 w 4376966"/>
              <a:gd name="connsiteY0" fmla="*/ 365029 h 1892007"/>
              <a:gd name="connsiteX1" fmla="*/ 468387 w 4376966"/>
              <a:gd name="connsiteY1" fmla="*/ 18188 h 1892007"/>
              <a:gd name="connsiteX2" fmla="*/ 1340747 w 4376966"/>
              <a:gd name="connsiteY2" fmla="*/ 70740 h 1892007"/>
              <a:gd name="connsiteX3" fmla="*/ 2065960 w 4376966"/>
              <a:gd name="connsiteY3" fmla="*/ 259926 h 1892007"/>
              <a:gd name="connsiteX4" fmla="*/ 2980360 w 4376966"/>
              <a:gd name="connsiteY4" fmla="*/ 669829 h 1892007"/>
              <a:gd name="connsiteX5" fmla="*/ 4189050 w 4376966"/>
              <a:gd name="connsiteY5" fmla="*/ 964119 h 1892007"/>
              <a:gd name="connsiteX6" fmla="*/ 4346705 w 4376966"/>
              <a:gd name="connsiteY6" fmla="*/ 953609 h 1892007"/>
              <a:gd name="connsiteX7" fmla="*/ 4231091 w 4376966"/>
              <a:gd name="connsiteY7" fmla="*/ 1531678 h 1892007"/>
              <a:gd name="connsiteX8" fmla="*/ 2980360 w 4376966"/>
              <a:gd name="connsiteY8" fmla="*/ 1825967 h 1892007"/>
              <a:gd name="connsiteX9" fmla="*/ 1918815 w 4376966"/>
              <a:gd name="connsiteY9" fmla="*/ 1878519 h 1892007"/>
              <a:gd name="connsiteX10" fmla="*/ 636553 w 4376966"/>
              <a:gd name="connsiteY10" fmla="*/ 1636781 h 1892007"/>
              <a:gd name="connsiteX11" fmla="*/ 5932 w 4376966"/>
              <a:gd name="connsiteY11" fmla="*/ 1331981 h 1892007"/>
              <a:gd name="connsiteX12" fmla="*/ 342263 w 4376966"/>
              <a:gd name="connsiteY12" fmla="*/ 365029 h 1892007"/>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7518 w 4371990"/>
              <a:gd name="connsiteY0" fmla="*/ 833443 h 1923804"/>
              <a:gd name="connsiteX1" fmla="*/ 463411 w 4371990"/>
              <a:gd name="connsiteY1" fmla="*/ 49985 h 1923804"/>
              <a:gd name="connsiteX2" fmla="*/ 1335771 w 4371990"/>
              <a:gd name="connsiteY2" fmla="*/ 102537 h 1923804"/>
              <a:gd name="connsiteX3" fmla="*/ 2060984 w 4371990"/>
              <a:gd name="connsiteY3" fmla="*/ 291723 h 1923804"/>
              <a:gd name="connsiteX4" fmla="*/ 2975384 w 4371990"/>
              <a:gd name="connsiteY4" fmla="*/ 701626 h 1923804"/>
              <a:gd name="connsiteX5" fmla="*/ 4184074 w 4371990"/>
              <a:gd name="connsiteY5" fmla="*/ 995916 h 1923804"/>
              <a:gd name="connsiteX6" fmla="*/ 4341729 w 4371990"/>
              <a:gd name="connsiteY6" fmla="*/ 985406 h 1923804"/>
              <a:gd name="connsiteX7" fmla="*/ 4226115 w 4371990"/>
              <a:gd name="connsiteY7" fmla="*/ 1563475 h 1923804"/>
              <a:gd name="connsiteX8" fmla="*/ 2975384 w 4371990"/>
              <a:gd name="connsiteY8" fmla="*/ 1857764 h 1923804"/>
              <a:gd name="connsiteX9" fmla="*/ 1913839 w 4371990"/>
              <a:gd name="connsiteY9" fmla="*/ 1910316 h 1923804"/>
              <a:gd name="connsiteX10" fmla="*/ 631577 w 4371990"/>
              <a:gd name="connsiteY10" fmla="*/ 1668578 h 1923804"/>
              <a:gd name="connsiteX11" fmla="*/ 956 w 4371990"/>
              <a:gd name="connsiteY11" fmla="*/ 1363778 h 1923804"/>
              <a:gd name="connsiteX12" fmla="*/ 491684 w 4371990"/>
              <a:gd name="connsiteY12" fmla="*/ 1252085 h 1923804"/>
              <a:gd name="connsiteX13" fmla="*/ 627518 w 4371990"/>
              <a:gd name="connsiteY13" fmla="*/ 833443 h 1923804"/>
              <a:gd name="connsiteX0" fmla="*/ 650866 w 4395338"/>
              <a:gd name="connsiteY0" fmla="*/ 833443 h 1923804"/>
              <a:gd name="connsiteX1" fmla="*/ 486759 w 4395338"/>
              <a:gd name="connsiteY1" fmla="*/ 49985 h 1923804"/>
              <a:gd name="connsiteX2" fmla="*/ 1359119 w 4395338"/>
              <a:gd name="connsiteY2" fmla="*/ 102537 h 1923804"/>
              <a:gd name="connsiteX3" fmla="*/ 2084332 w 4395338"/>
              <a:gd name="connsiteY3" fmla="*/ 291723 h 1923804"/>
              <a:gd name="connsiteX4" fmla="*/ 2998732 w 4395338"/>
              <a:gd name="connsiteY4" fmla="*/ 701626 h 1923804"/>
              <a:gd name="connsiteX5" fmla="*/ 4207422 w 4395338"/>
              <a:gd name="connsiteY5" fmla="*/ 995916 h 1923804"/>
              <a:gd name="connsiteX6" fmla="*/ 4365077 w 4395338"/>
              <a:gd name="connsiteY6" fmla="*/ 985406 h 1923804"/>
              <a:gd name="connsiteX7" fmla="*/ 4249463 w 4395338"/>
              <a:gd name="connsiteY7" fmla="*/ 1563475 h 1923804"/>
              <a:gd name="connsiteX8" fmla="*/ 2998732 w 4395338"/>
              <a:gd name="connsiteY8" fmla="*/ 1857764 h 1923804"/>
              <a:gd name="connsiteX9" fmla="*/ 1937187 w 4395338"/>
              <a:gd name="connsiteY9" fmla="*/ 1910316 h 1923804"/>
              <a:gd name="connsiteX10" fmla="*/ 654925 w 4395338"/>
              <a:gd name="connsiteY10" fmla="*/ 1668578 h 1923804"/>
              <a:gd name="connsiteX11" fmla="*/ 24304 w 4395338"/>
              <a:gd name="connsiteY11" fmla="*/ 1363778 h 1923804"/>
              <a:gd name="connsiteX12" fmla="*/ 180149 w 4395338"/>
              <a:gd name="connsiteY12" fmla="*/ 1442405 h 1923804"/>
              <a:gd name="connsiteX13" fmla="*/ 650866 w 4395338"/>
              <a:gd name="connsiteY13" fmla="*/ 833443 h 1923804"/>
              <a:gd name="connsiteX0" fmla="*/ 631796 w 4376268"/>
              <a:gd name="connsiteY0" fmla="*/ 833443 h 1923804"/>
              <a:gd name="connsiteX1" fmla="*/ 467689 w 4376268"/>
              <a:gd name="connsiteY1" fmla="*/ 49985 h 1923804"/>
              <a:gd name="connsiteX2" fmla="*/ 1340049 w 4376268"/>
              <a:gd name="connsiteY2" fmla="*/ 102537 h 1923804"/>
              <a:gd name="connsiteX3" fmla="*/ 2065262 w 4376268"/>
              <a:gd name="connsiteY3" fmla="*/ 291723 h 1923804"/>
              <a:gd name="connsiteX4" fmla="*/ 2979662 w 4376268"/>
              <a:gd name="connsiteY4" fmla="*/ 701626 h 1923804"/>
              <a:gd name="connsiteX5" fmla="*/ 4188352 w 4376268"/>
              <a:gd name="connsiteY5" fmla="*/ 995916 h 1923804"/>
              <a:gd name="connsiteX6" fmla="*/ 4346007 w 4376268"/>
              <a:gd name="connsiteY6" fmla="*/ 985406 h 1923804"/>
              <a:gd name="connsiteX7" fmla="*/ 4230393 w 4376268"/>
              <a:gd name="connsiteY7" fmla="*/ 1563475 h 1923804"/>
              <a:gd name="connsiteX8" fmla="*/ 2979662 w 4376268"/>
              <a:gd name="connsiteY8" fmla="*/ 1857764 h 1923804"/>
              <a:gd name="connsiteX9" fmla="*/ 1918117 w 4376268"/>
              <a:gd name="connsiteY9" fmla="*/ 1910316 h 1923804"/>
              <a:gd name="connsiteX10" fmla="*/ 635855 w 4376268"/>
              <a:gd name="connsiteY10" fmla="*/ 1668578 h 1923804"/>
              <a:gd name="connsiteX11" fmla="*/ 5234 w 4376268"/>
              <a:gd name="connsiteY11" fmla="*/ 1363778 h 1923804"/>
              <a:gd name="connsiteX12" fmla="*/ 350846 w 4376268"/>
              <a:gd name="connsiteY12" fmla="*/ 1341647 h 1923804"/>
              <a:gd name="connsiteX13" fmla="*/ 631796 w 4376268"/>
              <a:gd name="connsiteY13" fmla="*/ 833443 h 1923804"/>
              <a:gd name="connsiteX0" fmla="*/ 636785 w 4381257"/>
              <a:gd name="connsiteY0" fmla="*/ 833443 h 1923804"/>
              <a:gd name="connsiteX1" fmla="*/ 472678 w 4381257"/>
              <a:gd name="connsiteY1" fmla="*/ 49985 h 1923804"/>
              <a:gd name="connsiteX2" fmla="*/ 1345038 w 4381257"/>
              <a:gd name="connsiteY2" fmla="*/ 102537 h 1923804"/>
              <a:gd name="connsiteX3" fmla="*/ 2070251 w 4381257"/>
              <a:gd name="connsiteY3" fmla="*/ 291723 h 1923804"/>
              <a:gd name="connsiteX4" fmla="*/ 2984651 w 4381257"/>
              <a:gd name="connsiteY4" fmla="*/ 701626 h 1923804"/>
              <a:gd name="connsiteX5" fmla="*/ 4193341 w 4381257"/>
              <a:gd name="connsiteY5" fmla="*/ 995916 h 1923804"/>
              <a:gd name="connsiteX6" fmla="*/ 4350996 w 4381257"/>
              <a:gd name="connsiteY6" fmla="*/ 985406 h 1923804"/>
              <a:gd name="connsiteX7" fmla="*/ 4235382 w 4381257"/>
              <a:gd name="connsiteY7" fmla="*/ 1563475 h 1923804"/>
              <a:gd name="connsiteX8" fmla="*/ 2984651 w 4381257"/>
              <a:gd name="connsiteY8" fmla="*/ 1857764 h 1923804"/>
              <a:gd name="connsiteX9" fmla="*/ 1923106 w 4381257"/>
              <a:gd name="connsiteY9" fmla="*/ 1910316 h 1923804"/>
              <a:gd name="connsiteX10" fmla="*/ 640844 w 4381257"/>
              <a:gd name="connsiteY10" fmla="*/ 1668578 h 1923804"/>
              <a:gd name="connsiteX11" fmla="*/ 10223 w 4381257"/>
              <a:gd name="connsiteY11" fmla="*/ 1363778 h 1923804"/>
              <a:gd name="connsiteX12" fmla="*/ 277697 w 4381257"/>
              <a:gd name="connsiteY12" fmla="*/ 1386428 h 1923804"/>
              <a:gd name="connsiteX13" fmla="*/ 636785 w 4381257"/>
              <a:gd name="connsiteY13"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567534 w 4380863"/>
              <a:gd name="connsiteY13" fmla="*/ 1039375 h 1923804"/>
              <a:gd name="connsiteX14" fmla="*/ 636391 w 4380863"/>
              <a:gd name="connsiteY14"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467068 w 4380863"/>
              <a:gd name="connsiteY13" fmla="*/ 1240890 h 1923804"/>
              <a:gd name="connsiteX14" fmla="*/ 636391 w 4380863"/>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38286 w 4382758"/>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468964 w 4382758"/>
              <a:gd name="connsiteY14" fmla="*/ 1218499 h 1923804"/>
              <a:gd name="connsiteX15" fmla="*/ 638286 w 4382758"/>
              <a:gd name="connsiteY15"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69893 w 4382758"/>
              <a:gd name="connsiteY14" fmla="*/ 1028179 h 1923804"/>
              <a:gd name="connsiteX15" fmla="*/ 638286 w 4382758"/>
              <a:gd name="connsiteY15" fmla="*/ 833443 h 1923804"/>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69893 w 4382758"/>
              <a:gd name="connsiteY14" fmla="*/ 1029001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92683 w 4382758"/>
              <a:gd name="connsiteY14" fmla="*/ 849877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25243 w 4382758"/>
              <a:gd name="connsiteY14" fmla="*/ 1073783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837333 w 4382758"/>
              <a:gd name="connsiteY15" fmla="*/ 950634 h 1924626"/>
              <a:gd name="connsiteX16" fmla="*/ 448519 w 4382758"/>
              <a:gd name="connsiteY16" fmla="*/ 845460 h 1924626"/>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57799 w 4382758"/>
              <a:gd name="connsiteY13" fmla="*/ 1272010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5162 w 4378702"/>
              <a:gd name="connsiteY0" fmla="*/ 797391 h 1921338"/>
              <a:gd name="connsiteX1" fmla="*/ 470123 w 4378702"/>
              <a:gd name="connsiteY1" fmla="*/ 47519 h 1921338"/>
              <a:gd name="connsiteX2" fmla="*/ 1342483 w 4378702"/>
              <a:gd name="connsiteY2" fmla="*/ 100071 h 1921338"/>
              <a:gd name="connsiteX3" fmla="*/ 2067696 w 4378702"/>
              <a:gd name="connsiteY3" fmla="*/ 289257 h 1921338"/>
              <a:gd name="connsiteX4" fmla="*/ 2982096 w 4378702"/>
              <a:gd name="connsiteY4" fmla="*/ 699160 h 1921338"/>
              <a:gd name="connsiteX5" fmla="*/ 4190786 w 4378702"/>
              <a:gd name="connsiteY5" fmla="*/ 993450 h 1921338"/>
              <a:gd name="connsiteX6" fmla="*/ 4348441 w 4378702"/>
              <a:gd name="connsiteY6" fmla="*/ 982940 h 1921338"/>
              <a:gd name="connsiteX7" fmla="*/ 4232827 w 4378702"/>
              <a:gd name="connsiteY7" fmla="*/ 1561009 h 1921338"/>
              <a:gd name="connsiteX8" fmla="*/ 2982096 w 4378702"/>
              <a:gd name="connsiteY8" fmla="*/ 1855298 h 1921338"/>
              <a:gd name="connsiteX9" fmla="*/ 1920551 w 4378702"/>
              <a:gd name="connsiteY9" fmla="*/ 1907850 h 1921338"/>
              <a:gd name="connsiteX10" fmla="*/ 548987 w 4378702"/>
              <a:gd name="connsiteY10" fmla="*/ 1666113 h 1921338"/>
              <a:gd name="connsiteX11" fmla="*/ 7668 w 4378702"/>
              <a:gd name="connsiteY11" fmla="*/ 1361312 h 1921338"/>
              <a:gd name="connsiteX12" fmla="*/ 252816 w 4378702"/>
              <a:gd name="connsiteY12" fmla="*/ 1462330 h 1921338"/>
              <a:gd name="connsiteX13" fmla="*/ 453743 w 4378702"/>
              <a:gd name="connsiteY13" fmla="*/ 1272010 h 1921338"/>
              <a:gd name="connsiteX14" fmla="*/ 632349 w 4378702"/>
              <a:gd name="connsiteY14" fmla="*/ 1092886 h 1921338"/>
              <a:gd name="connsiteX15" fmla="*/ 777463 w 4378702"/>
              <a:gd name="connsiteY15" fmla="*/ 969736 h 1921338"/>
              <a:gd name="connsiteX16" fmla="*/ 355162 w 4378702"/>
              <a:gd name="connsiteY16" fmla="*/ 797391 h 1921338"/>
              <a:gd name="connsiteX0" fmla="*/ 355162 w 4377346"/>
              <a:gd name="connsiteY0" fmla="*/ 797391 h 1954602"/>
              <a:gd name="connsiteX1" fmla="*/ 470123 w 4377346"/>
              <a:gd name="connsiteY1" fmla="*/ 47519 h 1954602"/>
              <a:gd name="connsiteX2" fmla="*/ 1342483 w 4377346"/>
              <a:gd name="connsiteY2" fmla="*/ 100071 h 1954602"/>
              <a:gd name="connsiteX3" fmla="*/ 2067696 w 4377346"/>
              <a:gd name="connsiteY3" fmla="*/ 289257 h 1954602"/>
              <a:gd name="connsiteX4" fmla="*/ 2982096 w 4377346"/>
              <a:gd name="connsiteY4" fmla="*/ 699160 h 1954602"/>
              <a:gd name="connsiteX5" fmla="*/ 4190786 w 4377346"/>
              <a:gd name="connsiteY5" fmla="*/ 993450 h 1954602"/>
              <a:gd name="connsiteX6" fmla="*/ 4348441 w 4377346"/>
              <a:gd name="connsiteY6" fmla="*/ 982940 h 1954602"/>
              <a:gd name="connsiteX7" fmla="*/ 4232827 w 4377346"/>
              <a:gd name="connsiteY7" fmla="*/ 1561009 h 1954602"/>
              <a:gd name="connsiteX8" fmla="*/ 3004422 w 4377346"/>
              <a:gd name="connsiteY8" fmla="*/ 1922470 h 1954602"/>
              <a:gd name="connsiteX9" fmla="*/ 1920551 w 4377346"/>
              <a:gd name="connsiteY9" fmla="*/ 1907850 h 1954602"/>
              <a:gd name="connsiteX10" fmla="*/ 548987 w 4377346"/>
              <a:gd name="connsiteY10" fmla="*/ 1666113 h 1954602"/>
              <a:gd name="connsiteX11" fmla="*/ 7668 w 4377346"/>
              <a:gd name="connsiteY11" fmla="*/ 1361312 h 1954602"/>
              <a:gd name="connsiteX12" fmla="*/ 252816 w 4377346"/>
              <a:gd name="connsiteY12" fmla="*/ 1462330 h 1954602"/>
              <a:gd name="connsiteX13" fmla="*/ 453743 w 4377346"/>
              <a:gd name="connsiteY13" fmla="*/ 1272010 h 1954602"/>
              <a:gd name="connsiteX14" fmla="*/ 632349 w 4377346"/>
              <a:gd name="connsiteY14" fmla="*/ 1092886 h 1954602"/>
              <a:gd name="connsiteX15" fmla="*/ 777463 w 4377346"/>
              <a:gd name="connsiteY15" fmla="*/ 969736 h 1954602"/>
              <a:gd name="connsiteX16" fmla="*/ 355162 w 4377346"/>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982096 w 4379515"/>
              <a:gd name="connsiteY4" fmla="*/ 699160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892793 w 4379515"/>
              <a:gd name="connsiteY4" fmla="*/ 631988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79515" h="1954602">
                <a:moveTo>
                  <a:pt x="355162" y="797391"/>
                </a:moveTo>
                <a:cubicBezTo>
                  <a:pt x="348589" y="800423"/>
                  <a:pt x="305570" y="163739"/>
                  <a:pt x="470123" y="47519"/>
                </a:cubicBezTo>
                <a:cubicBezTo>
                  <a:pt x="634676" y="-68701"/>
                  <a:pt x="1076221" y="59781"/>
                  <a:pt x="1342483" y="100071"/>
                </a:cubicBezTo>
                <a:cubicBezTo>
                  <a:pt x="1608745" y="140361"/>
                  <a:pt x="1809311" y="200604"/>
                  <a:pt x="2067696" y="289257"/>
                </a:cubicBezTo>
                <a:cubicBezTo>
                  <a:pt x="2326081" y="377910"/>
                  <a:pt x="2544526" y="507159"/>
                  <a:pt x="2892793" y="631988"/>
                </a:cubicBezTo>
                <a:cubicBezTo>
                  <a:pt x="3241060" y="756817"/>
                  <a:pt x="3914690" y="979740"/>
                  <a:pt x="4157298" y="1038232"/>
                </a:cubicBezTo>
                <a:cubicBezTo>
                  <a:pt x="4399906" y="1096724"/>
                  <a:pt x="4335853" y="895811"/>
                  <a:pt x="4348441" y="982940"/>
                </a:cubicBezTo>
                <a:cubicBezTo>
                  <a:pt x="4361029" y="1070069"/>
                  <a:pt x="4456830" y="1404421"/>
                  <a:pt x="4232827" y="1561009"/>
                </a:cubicBezTo>
                <a:cubicBezTo>
                  <a:pt x="4008824" y="1717597"/>
                  <a:pt x="3389801" y="1864663"/>
                  <a:pt x="3004422" y="1922470"/>
                </a:cubicBezTo>
                <a:cubicBezTo>
                  <a:pt x="2619043" y="1980277"/>
                  <a:pt x="2329790" y="1950576"/>
                  <a:pt x="1920551" y="1907850"/>
                </a:cubicBezTo>
                <a:cubicBezTo>
                  <a:pt x="1511312" y="1865124"/>
                  <a:pt x="867801" y="1757203"/>
                  <a:pt x="548987" y="1666113"/>
                </a:cubicBezTo>
                <a:cubicBezTo>
                  <a:pt x="230173" y="1575023"/>
                  <a:pt x="57030" y="1395276"/>
                  <a:pt x="7668" y="1361312"/>
                </a:cubicBezTo>
                <a:cubicBezTo>
                  <a:pt x="-41694" y="1327348"/>
                  <a:pt x="159865" y="1516397"/>
                  <a:pt x="252816" y="1462330"/>
                </a:cubicBezTo>
                <a:cubicBezTo>
                  <a:pt x="345767" y="1408263"/>
                  <a:pt x="392348" y="1337316"/>
                  <a:pt x="453743" y="1272010"/>
                </a:cubicBezTo>
                <a:cubicBezTo>
                  <a:pt x="515138" y="1206704"/>
                  <a:pt x="578396" y="1158192"/>
                  <a:pt x="632349" y="1092886"/>
                </a:cubicBezTo>
                <a:cubicBezTo>
                  <a:pt x="686302" y="1027580"/>
                  <a:pt x="806917" y="1007790"/>
                  <a:pt x="777463" y="969736"/>
                </a:cubicBezTo>
                <a:cubicBezTo>
                  <a:pt x="805683" y="901828"/>
                  <a:pt x="361735" y="794359"/>
                  <a:pt x="355162" y="797391"/>
                </a:cubicBezTo>
                <a:close/>
              </a:path>
            </a:pathLst>
          </a:custGeom>
          <a:solidFill>
            <a:srgbClr val="F5EFD5"/>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2E2B4E38-41C1-3A43-A9E7-55EC2568C79A}"/>
              </a:ext>
            </a:extLst>
          </p:cNvPr>
          <p:cNvSpPr/>
          <p:nvPr/>
        </p:nvSpPr>
        <p:spPr>
          <a:xfrm>
            <a:off x="11597855" y="6930262"/>
            <a:ext cx="4121152" cy="799999"/>
          </a:xfrm>
          <a:custGeom>
            <a:avLst/>
            <a:gdLst>
              <a:gd name="connsiteX0" fmla="*/ 137388 w 4121152"/>
              <a:gd name="connsiteY0" fmla="*/ 2549 h 799999"/>
              <a:gd name="connsiteX1" fmla="*/ 1183763 w 4121152"/>
              <a:gd name="connsiteY1" fmla="*/ 257072 h 799999"/>
              <a:gd name="connsiteX2" fmla="*/ 2041602 w 4121152"/>
              <a:gd name="connsiteY2" fmla="*/ 549303 h 799999"/>
              <a:gd name="connsiteX3" fmla="*/ 3135111 w 4121152"/>
              <a:gd name="connsiteY3" fmla="*/ 652998 h 799999"/>
              <a:gd name="connsiteX4" fmla="*/ 4002377 w 4121152"/>
              <a:gd name="connsiteY4" fmla="*/ 709559 h 799999"/>
              <a:gd name="connsiteX5" fmla="*/ 4021231 w 4121152"/>
              <a:gd name="connsiteY5" fmla="*/ 794400 h 799999"/>
              <a:gd name="connsiteX6" fmla="*/ 3144538 w 4121152"/>
              <a:gd name="connsiteY6" fmla="*/ 784973 h 799999"/>
              <a:gd name="connsiteX7" fmla="*/ 2117017 w 4121152"/>
              <a:gd name="connsiteY7" fmla="*/ 728412 h 799999"/>
              <a:gd name="connsiteX8" fmla="*/ 1174336 w 4121152"/>
              <a:gd name="connsiteY8" fmla="*/ 426755 h 799999"/>
              <a:gd name="connsiteX9" fmla="*/ 127961 w 4121152"/>
              <a:gd name="connsiteY9" fmla="*/ 143951 h 799999"/>
              <a:gd name="connsiteX10" fmla="*/ 137388 w 4121152"/>
              <a:gd name="connsiteY10" fmla="*/ 2549 h 79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152" h="799999">
                <a:moveTo>
                  <a:pt x="137388" y="2549"/>
                </a:moveTo>
                <a:cubicBezTo>
                  <a:pt x="313355" y="21402"/>
                  <a:pt x="866394" y="165946"/>
                  <a:pt x="1183763" y="257072"/>
                </a:cubicBezTo>
                <a:cubicBezTo>
                  <a:pt x="1501132" y="348198"/>
                  <a:pt x="1716377" y="483315"/>
                  <a:pt x="2041602" y="549303"/>
                </a:cubicBezTo>
                <a:cubicBezTo>
                  <a:pt x="2366827" y="615291"/>
                  <a:pt x="2808315" y="626289"/>
                  <a:pt x="3135111" y="652998"/>
                </a:cubicBezTo>
                <a:cubicBezTo>
                  <a:pt x="3461907" y="679707"/>
                  <a:pt x="3854690" y="685992"/>
                  <a:pt x="4002377" y="709559"/>
                </a:cubicBezTo>
                <a:cubicBezTo>
                  <a:pt x="4150064" y="733126"/>
                  <a:pt x="4164204" y="781831"/>
                  <a:pt x="4021231" y="794400"/>
                </a:cubicBezTo>
                <a:cubicBezTo>
                  <a:pt x="3878258" y="806969"/>
                  <a:pt x="3461907" y="795971"/>
                  <a:pt x="3144538" y="784973"/>
                </a:cubicBezTo>
                <a:cubicBezTo>
                  <a:pt x="2827169" y="773975"/>
                  <a:pt x="2445384" y="788115"/>
                  <a:pt x="2117017" y="728412"/>
                </a:cubicBezTo>
                <a:cubicBezTo>
                  <a:pt x="1788650" y="668709"/>
                  <a:pt x="1505845" y="524165"/>
                  <a:pt x="1174336" y="426755"/>
                </a:cubicBezTo>
                <a:cubicBezTo>
                  <a:pt x="842827" y="329345"/>
                  <a:pt x="305499" y="214652"/>
                  <a:pt x="127961" y="143951"/>
                </a:cubicBezTo>
                <a:cubicBezTo>
                  <a:pt x="-49577" y="73250"/>
                  <a:pt x="-38579" y="-16304"/>
                  <a:pt x="137388" y="2549"/>
                </a:cubicBezTo>
                <a:close/>
              </a:path>
            </a:pathLst>
          </a:cu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D367D2A6-62B9-4045-8BF8-176E7B3B8FF6}"/>
              </a:ext>
            </a:extLst>
          </p:cNvPr>
          <p:cNvSpPr/>
          <p:nvPr/>
        </p:nvSpPr>
        <p:spPr>
          <a:xfrm rot="1032190" flipH="1" flipV="1">
            <a:off x="12571778" y="7361107"/>
            <a:ext cx="551742" cy="652569"/>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4046B3C5-A71E-F942-87A7-AE32D46F94A2}"/>
              </a:ext>
            </a:extLst>
          </p:cNvPr>
          <p:cNvSpPr/>
          <p:nvPr/>
        </p:nvSpPr>
        <p:spPr>
          <a:xfrm rot="6177325">
            <a:off x="13267727" y="7360521"/>
            <a:ext cx="48590" cy="216016"/>
          </a:xfrm>
          <a:prstGeom prst="round2SameRect">
            <a:avLst>
              <a:gd name="adj1" fmla="val 50000"/>
              <a:gd name="adj2" fmla="val 0"/>
            </a:avLst>
          </a:prstGeom>
          <a:solidFill>
            <a:schemeClr val="tx1">
              <a:lumMod val="85000"/>
              <a:lumOff val="1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a:extLst>
              <a:ext uri="{FF2B5EF4-FFF2-40B4-BE49-F238E27FC236}">
                <a16:creationId xmlns:a16="http://schemas.microsoft.com/office/drawing/2014/main" id="{7318DAF2-02B7-BC47-89D7-26A6E9528F31}"/>
              </a:ext>
            </a:extLst>
          </p:cNvPr>
          <p:cNvSpPr/>
          <p:nvPr/>
        </p:nvSpPr>
        <p:spPr>
          <a:xfrm rot="1032190" flipH="1" flipV="1">
            <a:off x="12501874" y="7072030"/>
            <a:ext cx="958063" cy="973132"/>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an 65">
            <a:extLst>
              <a:ext uri="{FF2B5EF4-FFF2-40B4-BE49-F238E27FC236}">
                <a16:creationId xmlns:a16="http://schemas.microsoft.com/office/drawing/2014/main" id="{7F0BC41A-BBCC-5446-8D44-CDEE19918F10}"/>
              </a:ext>
            </a:extLst>
          </p:cNvPr>
          <p:cNvSpPr/>
          <p:nvPr/>
        </p:nvSpPr>
        <p:spPr>
          <a:xfrm rot="6278054">
            <a:off x="12825988" y="7755798"/>
            <a:ext cx="162910" cy="578069"/>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 Same Side Corner Rectangle 70">
            <a:extLst>
              <a:ext uri="{FF2B5EF4-FFF2-40B4-BE49-F238E27FC236}">
                <a16:creationId xmlns:a16="http://schemas.microsoft.com/office/drawing/2014/main" id="{645C3CAA-FB45-AD42-B142-1FB1A3331AEF}"/>
              </a:ext>
            </a:extLst>
          </p:cNvPr>
          <p:cNvSpPr/>
          <p:nvPr/>
        </p:nvSpPr>
        <p:spPr>
          <a:xfrm rot="5631716">
            <a:off x="13533062" y="7120997"/>
            <a:ext cx="48590" cy="216016"/>
          </a:xfrm>
          <a:prstGeom prst="round2SameRect">
            <a:avLst>
              <a:gd name="adj1" fmla="val 50000"/>
              <a:gd name="adj2" fmla="val 0"/>
            </a:avLst>
          </a:prstGeom>
          <a:solidFill>
            <a:schemeClr val="tx1">
              <a:lumMod val="85000"/>
              <a:lumOff val="1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a:extLst>
              <a:ext uri="{FF2B5EF4-FFF2-40B4-BE49-F238E27FC236}">
                <a16:creationId xmlns:a16="http://schemas.microsoft.com/office/drawing/2014/main" id="{3B1A0E74-47A8-D04B-BDFE-60429F0BF862}"/>
              </a:ext>
            </a:extLst>
          </p:cNvPr>
          <p:cNvSpPr/>
          <p:nvPr/>
        </p:nvSpPr>
        <p:spPr>
          <a:xfrm>
            <a:off x="2676872" y="14421356"/>
            <a:ext cx="2507538" cy="2403178"/>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5534187 w 15534187"/>
              <a:gd name="connsiteY4" fmla="*/ 4787444 h 4787444"/>
              <a:gd name="connsiteX0" fmla="*/ 0 w 9595912"/>
              <a:gd name="connsiteY0" fmla="*/ 5569 h 4469874"/>
              <a:gd name="connsiteX1" fmla="*/ 2677635 w 9595912"/>
              <a:gd name="connsiteY1" fmla="*/ 1443908 h 4469874"/>
              <a:gd name="connsiteX2" fmla="*/ 4133825 w 9595912"/>
              <a:gd name="connsiteY2" fmla="*/ 2653055 h 4469874"/>
              <a:gd name="connsiteX3" fmla="*/ 7277804 w 9595912"/>
              <a:gd name="connsiteY3" fmla="*/ 4008933 h 4469874"/>
              <a:gd name="connsiteX4" fmla="*/ 9595912 w 9595912"/>
              <a:gd name="connsiteY4" fmla="*/ 4469874 h 4469874"/>
              <a:gd name="connsiteX0" fmla="*/ 0 w 9595912"/>
              <a:gd name="connsiteY0" fmla="*/ 5569 h 4469874"/>
              <a:gd name="connsiteX1" fmla="*/ 2677635 w 9595912"/>
              <a:gd name="connsiteY1" fmla="*/ 1443908 h 4469874"/>
              <a:gd name="connsiteX2" fmla="*/ 4133825 w 9595912"/>
              <a:gd name="connsiteY2" fmla="*/ 2653055 h 4469874"/>
              <a:gd name="connsiteX3" fmla="*/ 9595912 w 9595912"/>
              <a:gd name="connsiteY3" fmla="*/ 4469874 h 4469874"/>
              <a:gd name="connsiteX0" fmla="*/ 0 w 5486963"/>
              <a:gd name="connsiteY0" fmla="*/ 5569 h 3728878"/>
              <a:gd name="connsiteX1" fmla="*/ 2677635 w 5486963"/>
              <a:gd name="connsiteY1" fmla="*/ 1443908 h 3728878"/>
              <a:gd name="connsiteX2" fmla="*/ 4133825 w 5486963"/>
              <a:gd name="connsiteY2" fmla="*/ 2653055 h 3728878"/>
              <a:gd name="connsiteX3" fmla="*/ 5486963 w 5486963"/>
              <a:gd name="connsiteY3" fmla="*/ 3728878 h 3728878"/>
              <a:gd name="connsiteX0" fmla="*/ 0 w 5486963"/>
              <a:gd name="connsiteY0" fmla="*/ 7323 h 3730632"/>
              <a:gd name="connsiteX1" fmla="*/ 2677635 w 5486963"/>
              <a:gd name="connsiteY1" fmla="*/ 1445662 h 3730632"/>
              <a:gd name="connsiteX2" fmla="*/ 5486963 w 5486963"/>
              <a:gd name="connsiteY2" fmla="*/ 3730632 h 3730632"/>
              <a:gd name="connsiteX0" fmla="*/ 0 w 5486963"/>
              <a:gd name="connsiteY0" fmla="*/ 30366 h 3753675"/>
              <a:gd name="connsiteX1" fmla="*/ 1467466 w 5486963"/>
              <a:gd name="connsiteY1" fmla="*/ 674780 h 3753675"/>
              <a:gd name="connsiteX2" fmla="*/ 5486963 w 5486963"/>
              <a:gd name="connsiteY2" fmla="*/ 3753675 h 3753675"/>
              <a:gd name="connsiteX0" fmla="*/ 0 w 2363036"/>
              <a:gd name="connsiteY0" fmla="*/ 17550 h 2497044"/>
              <a:gd name="connsiteX1" fmla="*/ 1467466 w 2363036"/>
              <a:gd name="connsiteY1" fmla="*/ 661964 h 2497044"/>
              <a:gd name="connsiteX2" fmla="*/ 2363036 w 2363036"/>
              <a:gd name="connsiteY2" fmla="*/ 2497044 h 2497044"/>
              <a:gd name="connsiteX0" fmla="*/ 0 w 2000155"/>
              <a:gd name="connsiteY0" fmla="*/ 15816 h 2198591"/>
              <a:gd name="connsiteX1" fmla="*/ 1467466 w 2000155"/>
              <a:gd name="connsiteY1" fmla="*/ 660230 h 2198591"/>
              <a:gd name="connsiteX2" fmla="*/ 2000155 w 2000155"/>
              <a:gd name="connsiteY2" fmla="*/ 2198591 h 2198591"/>
              <a:gd name="connsiteX0" fmla="*/ 0 w 2000155"/>
              <a:gd name="connsiteY0" fmla="*/ 46693 h 2229468"/>
              <a:gd name="connsiteX1" fmla="*/ 1278136 w 2000155"/>
              <a:gd name="connsiteY1" fmla="*/ 349879 h 2229468"/>
              <a:gd name="connsiteX2" fmla="*/ 2000155 w 2000155"/>
              <a:gd name="connsiteY2" fmla="*/ 2229468 h 2229468"/>
              <a:gd name="connsiteX0" fmla="*/ 0 w 1921268"/>
              <a:gd name="connsiteY0" fmla="*/ 9910 h 2934483"/>
              <a:gd name="connsiteX1" fmla="*/ 1199249 w 1921268"/>
              <a:gd name="connsiteY1" fmla="*/ 1054894 h 2934483"/>
              <a:gd name="connsiteX2" fmla="*/ 1921268 w 1921268"/>
              <a:gd name="connsiteY2" fmla="*/ 2934483 h 293448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433157 w 1921268"/>
              <a:gd name="connsiteY1" fmla="*/ 1312526 h 2924573"/>
              <a:gd name="connsiteX2" fmla="*/ 1921268 w 1921268"/>
              <a:gd name="connsiteY2" fmla="*/ 2924573 h 2924573"/>
              <a:gd name="connsiteX0" fmla="*/ 0 w 2605000"/>
              <a:gd name="connsiteY0" fmla="*/ 0 h 3612536"/>
              <a:gd name="connsiteX1" fmla="*/ 1433157 w 2605000"/>
              <a:gd name="connsiteY1" fmla="*/ 1312526 h 3612536"/>
              <a:gd name="connsiteX2" fmla="*/ 2605000 w 2605000"/>
              <a:gd name="connsiteY2" fmla="*/ 3612536 h 3612536"/>
            </a:gdLst>
            <a:ahLst/>
            <a:cxnLst>
              <a:cxn ang="0">
                <a:pos x="connsiteX0" y="connsiteY0"/>
              </a:cxn>
              <a:cxn ang="0">
                <a:pos x="connsiteX1" y="connsiteY1"/>
              </a:cxn>
              <a:cxn ang="0">
                <a:pos x="connsiteX2" y="connsiteY2"/>
              </a:cxn>
            </a:cxnLst>
            <a:rect l="l" t="t" r="r" b="b"/>
            <a:pathLst>
              <a:path w="2605000" h="3612536">
                <a:moveTo>
                  <a:pt x="0" y="0"/>
                </a:moveTo>
                <a:cubicBezTo>
                  <a:pt x="883097" y="391122"/>
                  <a:pt x="998990" y="710437"/>
                  <a:pt x="1433157" y="1312526"/>
                </a:cubicBezTo>
                <a:cubicBezTo>
                  <a:pt x="1867324" y="1914615"/>
                  <a:pt x="2019723" y="3136501"/>
                  <a:pt x="2605000" y="3612536"/>
                </a:cubicBezTo>
              </a:path>
            </a:pathLst>
          </a:custGeom>
          <a:noFill/>
          <a:ln w="1079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TextBox 170">
            <a:extLst>
              <a:ext uri="{FF2B5EF4-FFF2-40B4-BE49-F238E27FC236}">
                <a16:creationId xmlns:a16="http://schemas.microsoft.com/office/drawing/2014/main" id="{7FCAA81A-BAB6-954D-BB5E-875995C84FD0}"/>
              </a:ext>
            </a:extLst>
          </p:cNvPr>
          <p:cNvSpPr txBox="1"/>
          <p:nvPr/>
        </p:nvSpPr>
        <p:spPr>
          <a:xfrm>
            <a:off x="4744522" y="20479940"/>
            <a:ext cx="1180826" cy="523220"/>
          </a:xfrm>
          <a:prstGeom prst="rect">
            <a:avLst/>
          </a:prstGeom>
          <a:noFill/>
        </p:spPr>
        <p:txBody>
          <a:bodyPr wrap="square" rtlCol="0">
            <a:spAutoFit/>
          </a:bodyPr>
          <a:lstStyle/>
          <a:p>
            <a:r>
              <a:rPr lang="en-US" sz="2800" b="1" dirty="0">
                <a:latin typeface="Helvetica" pitchFamily="2" charset="0"/>
              </a:rPr>
              <a:t>min</a:t>
            </a:r>
          </a:p>
        </p:txBody>
      </p:sp>
      <p:sp>
        <p:nvSpPr>
          <p:cNvPr id="172" name="TextBox 171">
            <a:extLst>
              <a:ext uri="{FF2B5EF4-FFF2-40B4-BE49-F238E27FC236}">
                <a16:creationId xmlns:a16="http://schemas.microsoft.com/office/drawing/2014/main" id="{2D3B2E24-E6B2-564B-8F79-FF96BDEFC12F}"/>
              </a:ext>
            </a:extLst>
          </p:cNvPr>
          <p:cNvSpPr txBox="1"/>
          <p:nvPr/>
        </p:nvSpPr>
        <p:spPr>
          <a:xfrm>
            <a:off x="2559426" y="14845125"/>
            <a:ext cx="1023422" cy="461665"/>
          </a:xfrm>
          <a:prstGeom prst="rect">
            <a:avLst/>
          </a:prstGeom>
          <a:noFill/>
        </p:spPr>
        <p:txBody>
          <a:bodyPr wrap="none" rtlCol="0">
            <a:spAutoFit/>
          </a:bodyPr>
          <a:lstStyle/>
          <a:p>
            <a:pPr algn="ctr"/>
            <a:r>
              <a:rPr lang="en-US" sz="2400" b="1" dirty="0"/>
              <a:t>BURST</a:t>
            </a:r>
          </a:p>
        </p:txBody>
      </p:sp>
      <p:sp>
        <p:nvSpPr>
          <p:cNvPr id="167" name="Rounded Rectangle 166">
            <a:extLst>
              <a:ext uri="{FF2B5EF4-FFF2-40B4-BE49-F238E27FC236}">
                <a16:creationId xmlns:a16="http://schemas.microsoft.com/office/drawing/2014/main" id="{56E6F307-9F36-BB4C-A541-8D77748AD56B}"/>
              </a:ext>
            </a:extLst>
          </p:cNvPr>
          <p:cNvSpPr/>
          <p:nvPr/>
        </p:nvSpPr>
        <p:spPr>
          <a:xfrm>
            <a:off x="4396732" y="19563191"/>
            <a:ext cx="6767082" cy="6941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B130DFD8-5989-3548-BDEB-4F1102AE68C5}"/>
              </a:ext>
            </a:extLst>
          </p:cNvPr>
          <p:cNvSpPr txBox="1"/>
          <p:nvPr/>
        </p:nvSpPr>
        <p:spPr>
          <a:xfrm>
            <a:off x="6776422" y="19672097"/>
            <a:ext cx="2817918" cy="523220"/>
          </a:xfrm>
          <a:prstGeom prst="rect">
            <a:avLst/>
          </a:prstGeom>
          <a:noFill/>
        </p:spPr>
        <p:txBody>
          <a:bodyPr wrap="square" rtlCol="0">
            <a:spAutoFit/>
          </a:bodyPr>
          <a:lstStyle/>
          <a:p>
            <a:r>
              <a:rPr lang="en-US" sz="2800" b="1" dirty="0">
                <a:latin typeface="Helvetica" pitchFamily="2" charset="0"/>
              </a:rPr>
              <a:t>PROLONGED</a:t>
            </a:r>
          </a:p>
        </p:txBody>
      </p:sp>
      <p:grpSp>
        <p:nvGrpSpPr>
          <p:cNvPr id="3" name="Group 2">
            <a:extLst>
              <a:ext uri="{FF2B5EF4-FFF2-40B4-BE49-F238E27FC236}">
                <a16:creationId xmlns:a16="http://schemas.microsoft.com/office/drawing/2014/main" id="{11B57218-6547-3343-9CDA-F7D3BC399455}"/>
              </a:ext>
            </a:extLst>
          </p:cNvPr>
          <p:cNvGrpSpPr/>
          <p:nvPr/>
        </p:nvGrpSpPr>
        <p:grpSpPr>
          <a:xfrm>
            <a:off x="2574871" y="3374528"/>
            <a:ext cx="13587193" cy="2207172"/>
            <a:chOff x="2589422" y="11395023"/>
            <a:chExt cx="13587193" cy="2207172"/>
          </a:xfrm>
        </p:grpSpPr>
        <p:grpSp>
          <p:nvGrpSpPr>
            <p:cNvPr id="159" name="Group 158">
              <a:extLst>
                <a:ext uri="{FF2B5EF4-FFF2-40B4-BE49-F238E27FC236}">
                  <a16:creationId xmlns:a16="http://schemas.microsoft.com/office/drawing/2014/main" id="{934A24B6-A647-A34A-8EA6-B78E39D7EED9}"/>
                </a:ext>
              </a:extLst>
            </p:cNvPr>
            <p:cNvGrpSpPr/>
            <p:nvPr/>
          </p:nvGrpSpPr>
          <p:grpSpPr>
            <a:xfrm>
              <a:off x="2589422" y="11395023"/>
              <a:ext cx="13587193" cy="914822"/>
              <a:chOff x="1652252" y="12047583"/>
              <a:chExt cx="13587193" cy="841248"/>
            </a:xfrm>
            <a:solidFill>
              <a:schemeClr val="bg1"/>
            </a:solidFill>
          </p:grpSpPr>
          <p:sp>
            <p:nvSpPr>
              <p:cNvPr id="11" name="Rounded Rectangle 10">
                <a:extLst>
                  <a:ext uri="{FF2B5EF4-FFF2-40B4-BE49-F238E27FC236}">
                    <a16:creationId xmlns:a16="http://schemas.microsoft.com/office/drawing/2014/main" id="{219DDB9A-557F-7B41-B4F2-CCB0061A9C1D}"/>
                  </a:ext>
                </a:extLst>
              </p:cNvPr>
              <p:cNvSpPr/>
              <p:nvPr/>
            </p:nvSpPr>
            <p:spPr>
              <a:xfrm>
                <a:off x="1652252" y="12047583"/>
                <a:ext cx="13587193" cy="841248"/>
              </a:xfrm>
              <a:prstGeom prst="round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01B7134-806B-6445-9592-DF12AF7D2E8C}"/>
                  </a:ext>
                </a:extLst>
              </p:cNvPr>
              <p:cNvSpPr txBox="1"/>
              <p:nvPr/>
            </p:nvSpPr>
            <p:spPr>
              <a:xfrm>
                <a:off x="5120611" y="12124562"/>
                <a:ext cx="4390946" cy="646331"/>
              </a:xfrm>
              <a:prstGeom prst="rect">
                <a:avLst/>
              </a:prstGeom>
              <a:solidFill>
                <a:schemeClr val="accent4">
                  <a:lumMod val="40000"/>
                  <a:lumOff val="60000"/>
                </a:schemeClr>
              </a:solidFill>
            </p:spPr>
            <p:txBody>
              <a:bodyPr wrap="none" rtlCol="0">
                <a:spAutoFit/>
              </a:bodyPr>
              <a:lstStyle/>
              <a:p>
                <a:r>
                  <a:rPr lang="en-US" sz="3600" b="1" dirty="0">
                    <a:latin typeface="Helvetica" pitchFamily="2" charset="0"/>
                  </a:rPr>
                  <a:t>Field observations </a:t>
                </a:r>
              </a:p>
            </p:txBody>
          </p:sp>
        </p:grpSp>
        <p:grpSp>
          <p:nvGrpSpPr>
            <p:cNvPr id="20" name="Group 19">
              <a:extLst>
                <a:ext uri="{FF2B5EF4-FFF2-40B4-BE49-F238E27FC236}">
                  <a16:creationId xmlns:a16="http://schemas.microsoft.com/office/drawing/2014/main" id="{9159EE47-726B-4B4E-AD15-0C4A6F22D18A}"/>
                </a:ext>
              </a:extLst>
            </p:cNvPr>
            <p:cNvGrpSpPr/>
            <p:nvPr/>
          </p:nvGrpSpPr>
          <p:grpSpPr>
            <a:xfrm>
              <a:off x="4137940" y="12109727"/>
              <a:ext cx="7134524" cy="841189"/>
              <a:chOff x="3084651" y="13516111"/>
              <a:chExt cx="7081980" cy="841189"/>
            </a:xfrm>
          </p:grpSpPr>
          <p:sp>
            <p:nvSpPr>
              <p:cNvPr id="9" name="Rounded Rectangle 8">
                <a:extLst>
                  <a:ext uri="{FF2B5EF4-FFF2-40B4-BE49-F238E27FC236}">
                    <a16:creationId xmlns:a16="http://schemas.microsoft.com/office/drawing/2014/main" id="{2F90B741-B924-4E4B-9B44-99733B67C5A2}"/>
                  </a:ext>
                </a:extLst>
              </p:cNvPr>
              <p:cNvSpPr/>
              <p:nvPr/>
            </p:nvSpPr>
            <p:spPr>
              <a:xfrm>
                <a:off x="3107454" y="13516111"/>
                <a:ext cx="7059177" cy="84118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A12174C-586F-7E4F-8EB1-8ED2250A429E}"/>
                  </a:ext>
                </a:extLst>
              </p:cNvPr>
              <p:cNvGrpSpPr/>
              <p:nvPr/>
            </p:nvGrpSpPr>
            <p:grpSpPr>
              <a:xfrm>
                <a:off x="3084651" y="13516111"/>
                <a:ext cx="4903031" cy="841189"/>
                <a:chOff x="3084651" y="13516111"/>
                <a:chExt cx="4903031" cy="841189"/>
              </a:xfrm>
            </p:grpSpPr>
            <p:sp>
              <p:nvSpPr>
                <p:cNvPr id="16" name="TextBox 15">
                  <a:extLst>
                    <a:ext uri="{FF2B5EF4-FFF2-40B4-BE49-F238E27FC236}">
                      <a16:creationId xmlns:a16="http://schemas.microsoft.com/office/drawing/2014/main" id="{1826E8CD-9362-B44C-9941-25F769347FBD}"/>
                    </a:ext>
                  </a:extLst>
                </p:cNvPr>
                <p:cNvSpPr txBox="1"/>
                <p:nvPr/>
              </p:nvSpPr>
              <p:spPr>
                <a:xfrm>
                  <a:off x="5672172" y="13520020"/>
                  <a:ext cx="2315510" cy="646331"/>
                </a:xfrm>
                <a:prstGeom prst="rect">
                  <a:avLst/>
                </a:prstGeom>
                <a:noFill/>
              </p:spPr>
              <p:txBody>
                <a:bodyPr wrap="none" rtlCol="0">
                  <a:spAutoFit/>
                </a:bodyPr>
                <a:lstStyle/>
                <a:p>
                  <a:r>
                    <a:rPr lang="en-US" sz="3600" b="1" dirty="0">
                      <a:latin typeface="Helvetica" pitchFamily="2" charset="0"/>
                    </a:rPr>
                    <a:t>U</a:t>
                  </a:r>
                  <a:r>
                    <a:rPr lang="en-US" sz="3600" b="1" baseline="-25000" dirty="0">
                      <a:latin typeface="Helvetica" pitchFamily="2" charset="0"/>
                    </a:rPr>
                    <a:t>crit</a:t>
                  </a:r>
                  <a:r>
                    <a:rPr lang="en-US" sz="3600" b="1" dirty="0">
                      <a:latin typeface="Helvetica" pitchFamily="2" charset="0"/>
                    </a:rPr>
                    <a:t> / U</a:t>
                  </a:r>
                  <a:r>
                    <a:rPr lang="en-US" sz="3600" b="1" baseline="-25000" dirty="0">
                      <a:latin typeface="Helvetica" pitchFamily="2" charset="0"/>
                    </a:rPr>
                    <a:t>max</a:t>
                  </a:r>
                </a:p>
              </p:txBody>
            </p:sp>
            <p:sp>
              <p:nvSpPr>
                <p:cNvPr id="34" name="Rounded Rectangle 33">
                  <a:extLst>
                    <a:ext uri="{FF2B5EF4-FFF2-40B4-BE49-F238E27FC236}">
                      <a16:creationId xmlns:a16="http://schemas.microsoft.com/office/drawing/2014/main" id="{4D22827B-A5D4-5144-9398-55F722385413}"/>
                    </a:ext>
                  </a:extLst>
                </p:cNvPr>
                <p:cNvSpPr/>
                <p:nvPr/>
              </p:nvSpPr>
              <p:spPr>
                <a:xfrm>
                  <a:off x="3084651" y="13516111"/>
                  <a:ext cx="993075" cy="841189"/>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a:extLst>
                    <a:ext uri="{FF2B5EF4-FFF2-40B4-BE49-F238E27FC236}">
                      <a16:creationId xmlns:a16="http://schemas.microsoft.com/office/drawing/2014/main" id="{211F5388-B152-1E43-89ED-B9F23C2BEB29}"/>
                    </a:ext>
                  </a:extLst>
                </p:cNvPr>
                <p:cNvSpPr/>
                <p:nvPr/>
              </p:nvSpPr>
              <p:spPr>
                <a:xfrm>
                  <a:off x="3742504" y="13516111"/>
                  <a:ext cx="1164343" cy="84118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1" name="Group 20">
              <a:extLst>
                <a:ext uri="{FF2B5EF4-FFF2-40B4-BE49-F238E27FC236}">
                  <a16:creationId xmlns:a16="http://schemas.microsoft.com/office/drawing/2014/main" id="{79015149-9C13-8243-A0D8-DA822B043A8D}"/>
                </a:ext>
              </a:extLst>
            </p:cNvPr>
            <p:cNvGrpSpPr/>
            <p:nvPr/>
          </p:nvGrpSpPr>
          <p:grpSpPr>
            <a:xfrm>
              <a:off x="5241447" y="12756895"/>
              <a:ext cx="10914482" cy="845300"/>
              <a:chOff x="4397242" y="15693589"/>
              <a:chExt cx="10992105" cy="922713"/>
            </a:xfrm>
          </p:grpSpPr>
          <p:sp>
            <p:nvSpPr>
              <p:cNvPr id="10" name="Rounded Rectangle 9">
                <a:extLst>
                  <a:ext uri="{FF2B5EF4-FFF2-40B4-BE49-F238E27FC236}">
                    <a16:creationId xmlns:a16="http://schemas.microsoft.com/office/drawing/2014/main" id="{66B6BC37-CC4C-CC42-8FE3-2BC1046637A9}"/>
                  </a:ext>
                </a:extLst>
              </p:cNvPr>
              <p:cNvSpPr/>
              <p:nvPr/>
            </p:nvSpPr>
            <p:spPr>
              <a:xfrm>
                <a:off x="4397242" y="15693589"/>
                <a:ext cx="10992105" cy="861683"/>
              </a:xfrm>
              <a:prstGeom prst="roundRect">
                <a:avLst/>
              </a:prstGeom>
              <a:pattFill prst="wdUpDiag">
                <a:fgClr>
                  <a:schemeClr val="accent1">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22646F97-510A-5041-A19A-FF924DA99868}"/>
                  </a:ext>
                </a:extLst>
              </p:cNvPr>
              <p:cNvSpPr/>
              <p:nvPr/>
            </p:nvSpPr>
            <p:spPr>
              <a:xfrm>
                <a:off x="4397242" y="15693589"/>
                <a:ext cx="7498081" cy="92271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1D9BCD9-2B0F-B441-88B1-919595D950EB}"/>
                  </a:ext>
                </a:extLst>
              </p:cNvPr>
              <p:cNvSpPr txBox="1"/>
              <p:nvPr/>
            </p:nvSpPr>
            <p:spPr>
              <a:xfrm>
                <a:off x="5110567" y="15800475"/>
                <a:ext cx="6178166" cy="646331"/>
              </a:xfrm>
              <a:prstGeom prst="rect">
                <a:avLst/>
              </a:prstGeom>
              <a:noFill/>
            </p:spPr>
            <p:txBody>
              <a:bodyPr wrap="none" rtlCol="0">
                <a:spAutoFit/>
              </a:bodyPr>
              <a:lstStyle/>
              <a:p>
                <a:r>
                  <a:rPr lang="en-US" sz="3600" b="1" dirty="0">
                    <a:latin typeface="Helvetica" pitchFamily="2" charset="0"/>
                  </a:rPr>
                  <a:t>Time to fatigue / endurance</a:t>
                </a:r>
              </a:p>
            </p:txBody>
          </p:sp>
        </p:grpSp>
      </p:grpSp>
      <p:grpSp>
        <p:nvGrpSpPr>
          <p:cNvPr id="8" name="Group 7">
            <a:extLst>
              <a:ext uri="{FF2B5EF4-FFF2-40B4-BE49-F238E27FC236}">
                <a16:creationId xmlns:a16="http://schemas.microsoft.com/office/drawing/2014/main" id="{B3EB1BF1-3181-4E49-97DA-8AE6C0174FC0}"/>
              </a:ext>
            </a:extLst>
          </p:cNvPr>
          <p:cNvGrpSpPr/>
          <p:nvPr/>
        </p:nvGrpSpPr>
        <p:grpSpPr>
          <a:xfrm>
            <a:off x="2420849" y="6632920"/>
            <a:ext cx="13453709" cy="3445617"/>
            <a:chOff x="2420849" y="2697734"/>
            <a:chExt cx="13453709" cy="3445617"/>
          </a:xfrm>
        </p:grpSpPr>
        <p:sp>
          <p:nvSpPr>
            <p:cNvPr id="24" name="TextBox 23">
              <a:extLst>
                <a:ext uri="{FF2B5EF4-FFF2-40B4-BE49-F238E27FC236}">
                  <a16:creationId xmlns:a16="http://schemas.microsoft.com/office/drawing/2014/main" id="{5A362080-7DC7-B84F-8DB1-20A23852207A}"/>
                </a:ext>
              </a:extLst>
            </p:cNvPr>
            <p:cNvSpPr txBox="1"/>
            <p:nvPr/>
          </p:nvSpPr>
          <p:spPr>
            <a:xfrm>
              <a:off x="3048000" y="4130040"/>
              <a:ext cx="184731" cy="369332"/>
            </a:xfrm>
            <a:prstGeom prst="rect">
              <a:avLst/>
            </a:prstGeom>
            <a:noFill/>
          </p:spPr>
          <p:txBody>
            <a:bodyPr wrap="none" rtlCol="0">
              <a:spAutoFit/>
            </a:bodyPr>
            <a:lstStyle/>
            <a:p>
              <a:endParaRPr lang="en-US" dirty="0"/>
            </a:p>
          </p:txBody>
        </p:sp>
        <p:sp>
          <p:nvSpPr>
            <p:cNvPr id="213" name="Rounded Rectangle 212">
              <a:extLst>
                <a:ext uri="{FF2B5EF4-FFF2-40B4-BE49-F238E27FC236}">
                  <a16:creationId xmlns:a16="http://schemas.microsoft.com/office/drawing/2014/main" id="{F6FEBAE6-90C0-2C43-B93D-91B9F67592A6}"/>
                </a:ext>
              </a:extLst>
            </p:cNvPr>
            <p:cNvSpPr/>
            <p:nvPr/>
          </p:nvSpPr>
          <p:spPr>
            <a:xfrm>
              <a:off x="2884596" y="3644322"/>
              <a:ext cx="1188720" cy="2352905"/>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ounded Rectangle 214">
              <a:extLst>
                <a:ext uri="{FF2B5EF4-FFF2-40B4-BE49-F238E27FC236}">
                  <a16:creationId xmlns:a16="http://schemas.microsoft.com/office/drawing/2014/main" id="{9374FAE2-6848-C945-AEB9-865B88734180}"/>
                </a:ext>
              </a:extLst>
            </p:cNvPr>
            <p:cNvSpPr/>
            <p:nvPr/>
          </p:nvSpPr>
          <p:spPr>
            <a:xfrm>
              <a:off x="4581915" y="4563353"/>
              <a:ext cx="1192422" cy="1498485"/>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ounded Rectangle 215">
              <a:extLst>
                <a:ext uri="{FF2B5EF4-FFF2-40B4-BE49-F238E27FC236}">
                  <a16:creationId xmlns:a16="http://schemas.microsoft.com/office/drawing/2014/main" id="{BCBD74C6-0521-914C-BF5A-80C2B9E53660}"/>
                </a:ext>
              </a:extLst>
            </p:cNvPr>
            <p:cNvSpPr/>
            <p:nvPr/>
          </p:nvSpPr>
          <p:spPr>
            <a:xfrm>
              <a:off x="6174848" y="5446482"/>
              <a:ext cx="1166907" cy="633687"/>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ounded Rectangle 217">
              <a:extLst>
                <a:ext uri="{FF2B5EF4-FFF2-40B4-BE49-F238E27FC236}">
                  <a16:creationId xmlns:a16="http://schemas.microsoft.com/office/drawing/2014/main" id="{7B29CDB1-E253-9F4E-8699-E0675BE8749E}"/>
                </a:ext>
              </a:extLst>
            </p:cNvPr>
            <p:cNvSpPr/>
            <p:nvPr/>
          </p:nvSpPr>
          <p:spPr>
            <a:xfrm>
              <a:off x="7678888" y="5683472"/>
              <a:ext cx="8195670" cy="459879"/>
            </a:xfrm>
            <a:prstGeom prst="roundRect">
              <a:avLst/>
            </a:prstGeom>
            <a:pattFill prst="wdUpDiag">
              <a:fgClr>
                <a:schemeClr val="accent5">
                  <a:lumMod val="40000"/>
                  <a:lumOff val="60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id="{0DC2F00C-BB21-2246-94FB-6D944B0047E8}"/>
                </a:ext>
              </a:extLst>
            </p:cNvPr>
            <p:cNvSpPr txBox="1"/>
            <p:nvPr/>
          </p:nvSpPr>
          <p:spPr>
            <a:xfrm>
              <a:off x="2420849" y="2697734"/>
              <a:ext cx="2824292" cy="830997"/>
            </a:xfrm>
            <a:prstGeom prst="rect">
              <a:avLst/>
            </a:prstGeom>
            <a:solidFill>
              <a:schemeClr val="bg1"/>
            </a:solidFill>
          </p:spPr>
          <p:txBody>
            <a:bodyPr wrap="square" rtlCol="0">
              <a:spAutoFit/>
            </a:bodyPr>
            <a:lstStyle/>
            <a:p>
              <a:pPr algn="ctr"/>
              <a:r>
                <a:rPr lang="en-US" sz="2400" b="1" dirty="0"/>
                <a:t>LONG ( h), HIGH METABOLIC COST</a:t>
              </a:r>
            </a:p>
          </p:txBody>
        </p:sp>
        <p:sp>
          <p:nvSpPr>
            <p:cNvPr id="224" name="TextBox 223">
              <a:extLst>
                <a:ext uri="{FF2B5EF4-FFF2-40B4-BE49-F238E27FC236}">
                  <a16:creationId xmlns:a16="http://schemas.microsoft.com/office/drawing/2014/main" id="{F4B21382-6056-8740-933B-76CFD1CCFFA2}"/>
                </a:ext>
              </a:extLst>
            </p:cNvPr>
            <p:cNvSpPr txBox="1"/>
            <p:nvPr/>
          </p:nvSpPr>
          <p:spPr>
            <a:xfrm>
              <a:off x="4597115" y="3373111"/>
              <a:ext cx="2653514" cy="1200329"/>
            </a:xfrm>
            <a:prstGeom prst="rect">
              <a:avLst/>
            </a:prstGeom>
            <a:solidFill>
              <a:schemeClr val="bg1"/>
            </a:solidFill>
          </p:spPr>
          <p:txBody>
            <a:bodyPr wrap="square" rtlCol="0">
              <a:spAutoFit/>
            </a:bodyPr>
            <a:lstStyle/>
            <a:p>
              <a:pPr algn="ctr"/>
              <a:r>
                <a:rPr lang="en-US" sz="2400" b="1" dirty="0"/>
                <a:t>SHORT (&lt; h) MEDIUM METABOLIC COST</a:t>
              </a:r>
            </a:p>
          </p:txBody>
        </p:sp>
        <p:sp>
          <p:nvSpPr>
            <p:cNvPr id="225" name="TextBox 224">
              <a:extLst>
                <a:ext uri="{FF2B5EF4-FFF2-40B4-BE49-F238E27FC236}">
                  <a16:creationId xmlns:a16="http://schemas.microsoft.com/office/drawing/2014/main" id="{1C0A2798-69D9-EC4D-8BBB-662567AF8AD1}"/>
                </a:ext>
              </a:extLst>
            </p:cNvPr>
            <p:cNvSpPr txBox="1"/>
            <p:nvPr/>
          </p:nvSpPr>
          <p:spPr>
            <a:xfrm>
              <a:off x="7673718" y="5170027"/>
              <a:ext cx="5744785" cy="461665"/>
            </a:xfrm>
            <a:prstGeom prst="rect">
              <a:avLst/>
            </a:prstGeom>
            <a:solidFill>
              <a:schemeClr val="bg1"/>
            </a:solidFill>
          </p:spPr>
          <p:txBody>
            <a:bodyPr wrap="square" rtlCol="0">
              <a:spAutoFit/>
            </a:bodyPr>
            <a:lstStyle/>
            <a:p>
              <a:pPr algn="ctr"/>
              <a:r>
                <a:rPr lang="en-US" sz="2400" b="1" dirty="0"/>
                <a:t>RECOVER WHILE SWIMMING</a:t>
              </a:r>
            </a:p>
          </p:txBody>
        </p:sp>
      </p:grpSp>
      <p:grpSp>
        <p:nvGrpSpPr>
          <p:cNvPr id="12" name="Group 11">
            <a:extLst>
              <a:ext uri="{FF2B5EF4-FFF2-40B4-BE49-F238E27FC236}">
                <a16:creationId xmlns:a16="http://schemas.microsoft.com/office/drawing/2014/main" id="{43260027-790F-6A4A-9E2B-757A94747370}"/>
              </a:ext>
            </a:extLst>
          </p:cNvPr>
          <p:cNvGrpSpPr/>
          <p:nvPr/>
        </p:nvGrpSpPr>
        <p:grpSpPr>
          <a:xfrm>
            <a:off x="1158614" y="10780927"/>
            <a:ext cx="15988983" cy="3692631"/>
            <a:chOff x="1158614" y="6780427"/>
            <a:chExt cx="15988983" cy="3692631"/>
          </a:xfrm>
        </p:grpSpPr>
        <p:grpSp>
          <p:nvGrpSpPr>
            <p:cNvPr id="7" name="Group 6">
              <a:extLst>
                <a:ext uri="{FF2B5EF4-FFF2-40B4-BE49-F238E27FC236}">
                  <a16:creationId xmlns:a16="http://schemas.microsoft.com/office/drawing/2014/main" id="{B66C3971-ECFE-C042-A0A6-D8DC448DB506}"/>
                </a:ext>
              </a:extLst>
            </p:cNvPr>
            <p:cNvGrpSpPr/>
            <p:nvPr/>
          </p:nvGrpSpPr>
          <p:grpSpPr>
            <a:xfrm>
              <a:off x="1158614" y="6780427"/>
              <a:ext cx="15988983" cy="3692631"/>
              <a:chOff x="1158614" y="6780427"/>
              <a:chExt cx="15988983" cy="3692631"/>
            </a:xfrm>
          </p:grpSpPr>
          <p:sp>
            <p:nvSpPr>
              <p:cNvPr id="210" name="Rounded Rectangle 209">
                <a:extLst>
                  <a:ext uri="{FF2B5EF4-FFF2-40B4-BE49-F238E27FC236}">
                    <a16:creationId xmlns:a16="http://schemas.microsoft.com/office/drawing/2014/main" id="{2CF19E36-B86D-164A-8CC2-B3987B97FD55}"/>
                  </a:ext>
                </a:extLst>
              </p:cNvPr>
              <p:cNvSpPr/>
              <p:nvPr/>
            </p:nvSpPr>
            <p:spPr>
              <a:xfrm>
                <a:off x="1158614" y="6780427"/>
                <a:ext cx="15988983" cy="3048341"/>
              </a:xfrm>
              <a:prstGeom prst="roundRect">
                <a:avLst>
                  <a:gd name="adj" fmla="val 152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Brace 41">
                <a:extLst>
                  <a:ext uri="{FF2B5EF4-FFF2-40B4-BE49-F238E27FC236}">
                    <a16:creationId xmlns:a16="http://schemas.microsoft.com/office/drawing/2014/main" id="{96DC8321-8145-4142-97BE-52F556B2C945}"/>
                  </a:ext>
                </a:extLst>
              </p:cNvPr>
              <p:cNvSpPr/>
              <p:nvPr/>
            </p:nvSpPr>
            <p:spPr>
              <a:xfrm rot="16200000" flipV="1">
                <a:off x="4018538" y="6153393"/>
                <a:ext cx="322958" cy="2739094"/>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ight Brace 43">
                <a:extLst>
                  <a:ext uri="{FF2B5EF4-FFF2-40B4-BE49-F238E27FC236}">
                    <a16:creationId xmlns:a16="http://schemas.microsoft.com/office/drawing/2014/main" id="{541BCE0E-019A-0F49-825F-E9F4535087C9}"/>
                  </a:ext>
                </a:extLst>
              </p:cNvPr>
              <p:cNvSpPr/>
              <p:nvPr/>
            </p:nvSpPr>
            <p:spPr>
              <a:xfrm rot="5400000" flipV="1">
                <a:off x="9021957" y="3181278"/>
                <a:ext cx="404402" cy="12785612"/>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C6EACA19-56EB-A249-AF5E-19AC481D8B4E}"/>
                  </a:ext>
                </a:extLst>
              </p:cNvPr>
              <p:cNvSpPr txBox="1"/>
              <p:nvPr/>
            </p:nvSpPr>
            <p:spPr>
              <a:xfrm>
                <a:off x="8288739" y="9949838"/>
                <a:ext cx="1840568" cy="523220"/>
              </a:xfrm>
              <a:prstGeom prst="rect">
                <a:avLst/>
              </a:prstGeom>
              <a:noFill/>
            </p:spPr>
            <p:txBody>
              <a:bodyPr wrap="none" rtlCol="0">
                <a:spAutoFit/>
              </a:bodyPr>
              <a:lstStyle/>
              <a:p>
                <a:r>
                  <a:rPr lang="en-US" sz="2800" b="1" dirty="0">
                    <a:latin typeface="Helvetica" pitchFamily="2" charset="0"/>
                  </a:rPr>
                  <a:t>AEROBIC</a:t>
                </a:r>
              </a:p>
            </p:txBody>
          </p:sp>
          <p:grpSp>
            <p:nvGrpSpPr>
              <p:cNvPr id="157" name="Group 156">
                <a:extLst>
                  <a:ext uri="{FF2B5EF4-FFF2-40B4-BE49-F238E27FC236}">
                    <a16:creationId xmlns:a16="http://schemas.microsoft.com/office/drawing/2014/main" id="{48D5045B-D9F4-5E4D-AA04-0A3E5C7E2268}"/>
                  </a:ext>
                </a:extLst>
              </p:cNvPr>
              <p:cNvGrpSpPr/>
              <p:nvPr/>
            </p:nvGrpSpPr>
            <p:grpSpPr>
              <a:xfrm rot="10800000">
                <a:off x="2745567" y="7796011"/>
                <a:ext cx="10031760" cy="755981"/>
                <a:chOff x="1972556" y="7002333"/>
                <a:chExt cx="10031760" cy="755981"/>
              </a:xfrm>
            </p:grpSpPr>
            <p:pic>
              <p:nvPicPr>
                <p:cNvPr id="29" name="Picture 28">
                  <a:extLst>
                    <a:ext uri="{FF2B5EF4-FFF2-40B4-BE49-F238E27FC236}">
                      <a16:creationId xmlns:a16="http://schemas.microsoft.com/office/drawing/2014/main" id="{A3960313-0B07-6F4C-A7B2-50897918CEFA}"/>
                    </a:ext>
                  </a:extLst>
                </p:cNvPr>
                <p:cNvPicPr>
                  <a:picLocks noChangeAspect="1"/>
                </p:cNvPicPr>
                <p:nvPr/>
              </p:nvPicPr>
              <p:blipFill rotWithShape="1">
                <a:blip r:embed="rId4">
                  <a:biLevel thresh="75000"/>
                </a:blip>
                <a:srcRect l="67617"/>
                <a:stretch/>
              </p:blipFill>
              <p:spPr>
                <a:xfrm>
                  <a:off x="8457053" y="7039843"/>
                  <a:ext cx="1225367" cy="682725"/>
                </a:xfrm>
                <a:prstGeom prst="rect">
                  <a:avLst/>
                </a:prstGeom>
              </p:spPr>
            </p:pic>
            <p:pic>
              <p:nvPicPr>
                <p:cNvPr id="92" name="Picture 91">
                  <a:extLst>
                    <a:ext uri="{FF2B5EF4-FFF2-40B4-BE49-F238E27FC236}">
                      <a16:creationId xmlns:a16="http://schemas.microsoft.com/office/drawing/2014/main" id="{014397EB-9CA5-A34C-ABC4-681AA44DABDD}"/>
                    </a:ext>
                  </a:extLst>
                </p:cNvPr>
                <p:cNvPicPr>
                  <a:picLocks noChangeAspect="1"/>
                </p:cNvPicPr>
                <p:nvPr/>
              </p:nvPicPr>
              <p:blipFill rotWithShape="1">
                <a:blip r:embed="rId4">
                  <a:biLevel thresh="75000"/>
                </a:blip>
                <a:srcRect l="79440" r="1"/>
                <a:stretch/>
              </p:blipFill>
              <p:spPr>
                <a:xfrm>
                  <a:off x="10106403" y="7026622"/>
                  <a:ext cx="777946" cy="682725"/>
                </a:xfrm>
                <a:prstGeom prst="rect">
                  <a:avLst/>
                </a:prstGeom>
              </p:spPr>
            </p:pic>
            <p:pic>
              <p:nvPicPr>
                <p:cNvPr id="93" name="Picture 92">
                  <a:extLst>
                    <a:ext uri="{FF2B5EF4-FFF2-40B4-BE49-F238E27FC236}">
                      <a16:creationId xmlns:a16="http://schemas.microsoft.com/office/drawing/2014/main" id="{BBCC986A-35FA-7A44-B9F4-A90F1F9DA4B6}"/>
                    </a:ext>
                  </a:extLst>
                </p:cNvPr>
                <p:cNvPicPr>
                  <a:picLocks noChangeAspect="1"/>
                </p:cNvPicPr>
                <p:nvPr/>
              </p:nvPicPr>
              <p:blipFill rotWithShape="1">
                <a:blip r:embed="rId4">
                  <a:biLevel thresh="75000"/>
                </a:blip>
                <a:srcRect l="84254" r="1"/>
                <a:stretch/>
              </p:blipFill>
              <p:spPr>
                <a:xfrm>
                  <a:off x="10872829" y="7012488"/>
                  <a:ext cx="595784" cy="682725"/>
                </a:xfrm>
                <a:prstGeom prst="rect">
                  <a:avLst/>
                </a:prstGeom>
              </p:spPr>
            </p:pic>
            <p:pic>
              <p:nvPicPr>
                <p:cNvPr id="94" name="Picture 93">
                  <a:extLst>
                    <a:ext uri="{FF2B5EF4-FFF2-40B4-BE49-F238E27FC236}">
                      <a16:creationId xmlns:a16="http://schemas.microsoft.com/office/drawing/2014/main" id="{CD328EA6-FA4B-3343-A860-08DBC5C46DBA}"/>
                    </a:ext>
                  </a:extLst>
                </p:cNvPr>
                <p:cNvPicPr>
                  <a:picLocks noChangeAspect="1"/>
                </p:cNvPicPr>
                <p:nvPr/>
              </p:nvPicPr>
              <p:blipFill rotWithShape="1">
                <a:blip r:embed="rId4">
                  <a:biLevel thresh="75000"/>
                </a:blip>
                <a:srcRect l="84750" r="1"/>
                <a:stretch/>
              </p:blipFill>
              <p:spPr>
                <a:xfrm>
                  <a:off x="11427291" y="7002333"/>
                  <a:ext cx="577025" cy="682725"/>
                </a:xfrm>
                <a:prstGeom prst="rect">
                  <a:avLst/>
                </a:prstGeom>
              </p:spPr>
            </p:pic>
            <p:pic>
              <p:nvPicPr>
                <p:cNvPr id="95" name="Picture 94">
                  <a:extLst>
                    <a:ext uri="{FF2B5EF4-FFF2-40B4-BE49-F238E27FC236}">
                      <a16:creationId xmlns:a16="http://schemas.microsoft.com/office/drawing/2014/main" id="{425F4FBF-9E14-D24D-84D9-6B90BAA9B7AA}"/>
                    </a:ext>
                  </a:extLst>
                </p:cNvPr>
                <p:cNvPicPr>
                  <a:picLocks noChangeAspect="1"/>
                </p:cNvPicPr>
                <p:nvPr/>
              </p:nvPicPr>
              <p:blipFill rotWithShape="1">
                <a:blip r:embed="rId4">
                  <a:biLevel thresh="75000"/>
                </a:blip>
                <a:srcRect l="37527" r="45414"/>
                <a:stretch/>
              </p:blipFill>
              <p:spPr>
                <a:xfrm>
                  <a:off x="5752110" y="7055302"/>
                  <a:ext cx="645459" cy="682725"/>
                </a:xfrm>
                <a:prstGeom prst="rect">
                  <a:avLst/>
                </a:prstGeom>
              </p:spPr>
            </p:pic>
            <p:pic>
              <p:nvPicPr>
                <p:cNvPr id="96" name="Picture 95">
                  <a:extLst>
                    <a:ext uri="{FF2B5EF4-FFF2-40B4-BE49-F238E27FC236}">
                      <a16:creationId xmlns:a16="http://schemas.microsoft.com/office/drawing/2014/main" id="{908D9F47-0B8D-7946-823D-B66E8C5C6B41}"/>
                    </a:ext>
                  </a:extLst>
                </p:cNvPr>
                <p:cNvPicPr>
                  <a:picLocks noChangeAspect="1"/>
                </p:cNvPicPr>
                <p:nvPr/>
              </p:nvPicPr>
              <p:blipFill rotWithShape="1">
                <a:blip r:embed="rId4">
                  <a:biLevel thresh="75000"/>
                </a:blip>
                <a:srcRect l="37527" r="45414"/>
                <a:stretch/>
              </p:blipFill>
              <p:spPr>
                <a:xfrm>
                  <a:off x="5123410" y="7045154"/>
                  <a:ext cx="645459" cy="682725"/>
                </a:xfrm>
                <a:prstGeom prst="rect">
                  <a:avLst/>
                </a:prstGeom>
              </p:spPr>
            </p:pic>
            <p:pic>
              <p:nvPicPr>
                <p:cNvPr id="97" name="Picture 96">
                  <a:extLst>
                    <a:ext uri="{FF2B5EF4-FFF2-40B4-BE49-F238E27FC236}">
                      <a16:creationId xmlns:a16="http://schemas.microsoft.com/office/drawing/2014/main" id="{391DCF58-F810-5741-908A-E4280FF35E90}"/>
                    </a:ext>
                  </a:extLst>
                </p:cNvPr>
                <p:cNvPicPr>
                  <a:picLocks noChangeAspect="1"/>
                </p:cNvPicPr>
                <p:nvPr/>
              </p:nvPicPr>
              <p:blipFill rotWithShape="1">
                <a:blip r:embed="rId4">
                  <a:biLevel thresh="75000"/>
                </a:blip>
                <a:srcRect l="37527" r="45414"/>
                <a:stretch/>
              </p:blipFill>
              <p:spPr>
                <a:xfrm>
                  <a:off x="4509978" y="7035899"/>
                  <a:ext cx="645459" cy="682725"/>
                </a:xfrm>
                <a:prstGeom prst="rect">
                  <a:avLst/>
                </a:prstGeom>
              </p:spPr>
            </p:pic>
            <p:pic>
              <p:nvPicPr>
                <p:cNvPr id="98" name="Picture 97">
                  <a:extLst>
                    <a:ext uri="{FF2B5EF4-FFF2-40B4-BE49-F238E27FC236}">
                      <a16:creationId xmlns:a16="http://schemas.microsoft.com/office/drawing/2014/main" id="{D9E9FC51-DFE1-E640-8A1C-31B3DDE9929F}"/>
                    </a:ext>
                  </a:extLst>
                </p:cNvPr>
                <p:cNvPicPr>
                  <a:picLocks noChangeAspect="1"/>
                </p:cNvPicPr>
                <p:nvPr/>
              </p:nvPicPr>
              <p:blipFill rotWithShape="1">
                <a:blip r:embed="rId4">
                  <a:biLevel thresh="75000"/>
                </a:blip>
                <a:srcRect l="37527" r="45414"/>
                <a:stretch/>
              </p:blipFill>
              <p:spPr>
                <a:xfrm>
                  <a:off x="3870621" y="7035899"/>
                  <a:ext cx="645459" cy="682725"/>
                </a:xfrm>
                <a:prstGeom prst="rect">
                  <a:avLst/>
                </a:prstGeom>
              </p:spPr>
            </p:pic>
            <p:pic>
              <p:nvPicPr>
                <p:cNvPr id="99" name="Picture 98">
                  <a:extLst>
                    <a:ext uri="{FF2B5EF4-FFF2-40B4-BE49-F238E27FC236}">
                      <a16:creationId xmlns:a16="http://schemas.microsoft.com/office/drawing/2014/main" id="{471DDD5B-D747-9444-BC79-0BF743AB1152}"/>
                    </a:ext>
                  </a:extLst>
                </p:cNvPr>
                <p:cNvPicPr>
                  <a:picLocks noChangeAspect="1"/>
                </p:cNvPicPr>
                <p:nvPr/>
              </p:nvPicPr>
              <p:blipFill rotWithShape="1">
                <a:blip r:embed="rId4">
                  <a:biLevel thresh="75000"/>
                </a:blip>
                <a:srcRect l="37527" r="45414"/>
                <a:stretch/>
              </p:blipFill>
              <p:spPr>
                <a:xfrm>
                  <a:off x="3242446" y="7035899"/>
                  <a:ext cx="645459" cy="682725"/>
                </a:xfrm>
                <a:prstGeom prst="rect">
                  <a:avLst/>
                </a:prstGeom>
              </p:spPr>
            </p:pic>
            <p:pic>
              <p:nvPicPr>
                <p:cNvPr id="100" name="Picture 99">
                  <a:extLst>
                    <a:ext uri="{FF2B5EF4-FFF2-40B4-BE49-F238E27FC236}">
                      <a16:creationId xmlns:a16="http://schemas.microsoft.com/office/drawing/2014/main" id="{7F4C6137-F33C-F544-BC0D-990B79AB67EE}"/>
                    </a:ext>
                  </a:extLst>
                </p:cNvPr>
                <p:cNvPicPr>
                  <a:picLocks noChangeAspect="1"/>
                </p:cNvPicPr>
                <p:nvPr/>
              </p:nvPicPr>
              <p:blipFill rotWithShape="1">
                <a:blip r:embed="rId4">
                  <a:biLevel thresh="75000"/>
                </a:blip>
                <a:srcRect l="37527" r="45414"/>
                <a:stretch/>
              </p:blipFill>
              <p:spPr>
                <a:xfrm>
                  <a:off x="2599051" y="7035899"/>
                  <a:ext cx="645459" cy="682725"/>
                </a:xfrm>
                <a:prstGeom prst="rect">
                  <a:avLst/>
                </a:prstGeom>
              </p:spPr>
            </p:pic>
            <p:pic>
              <p:nvPicPr>
                <p:cNvPr id="101" name="Picture 100">
                  <a:extLst>
                    <a:ext uri="{FF2B5EF4-FFF2-40B4-BE49-F238E27FC236}">
                      <a16:creationId xmlns:a16="http://schemas.microsoft.com/office/drawing/2014/main" id="{5A8E8405-BC73-D348-A53F-C1221C1D004E}"/>
                    </a:ext>
                  </a:extLst>
                </p:cNvPr>
                <p:cNvPicPr>
                  <a:picLocks noChangeAspect="1"/>
                </p:cNvPicPr>
                <p:nvPr/>
              </p:nvPicPr>
              <p:blipFill rotWithShape="1">
                <a:blip r:embed="rId4">
                  <a:biLevel thresh="75000"/>
                </a:blip>
                <a:srcRect l="37527" r="45414"/>
                <a:stretch/>
              </p:blipFill>
              <p:spPr>
                <a:xfrm>
                  <a:off x="1972556" y="7035899"/>
                  <a:ext cx="645459" cy="682725"/>
                </a:xfrm>
                <a:prstGeom prst="rect">
                  <a:avLst/>
                </a:prstGeom>
              </p:spPr>
            </p:pic>
            <p:pic>
              <p:nvPicPr>
                <p:cNvPr id="114" name="Picture 113">
                  <a:extLst>
                    <a:ext uri="{FF2B5EF4-FFF2-40B4-BE49-F238E27FC236}">
                      <a16:creationId xmlns:a16="http://schemas.microsoft.com/office/drawing/2014/main" id="{2720AF96-91FF-2547-9AAC-74D36168ED0A}"/>
                    </a:ext>
                  </a:extLst>
                </p:cNvPr>
                <p:cNvPicPr>
                  <a:picLocks noChangeAspect="1"/>
                </p:cNvPicPr>
                <p:nvPr/>
              </p:nvPicPr>
              <p:blipFill rotWithShape="1">
                <a:blip r:embed="rId4">
                  <a:biLevel thresh="75000"/>
                </a:blip>
                <a:srcRect l="37527" r="45414"/>
                <a:stretch/>
              </p:blipFill>
              <p:spPr>
                <a:xfrm>
                  <a:off x="7016032" y="7075589"/>
                  <a:ext cx="645459" cy="682725"/>
                </a:xfrm>
                <a:prstGeom prst="rect">
                  <a:avLst/>
                </a:prstGeom>
              </p:spPr>
            </p:pic>
            <p:pic>
              <p:nvPicPr>
                <p:cNvPr id="115" name="Picture 114">
                  <a:extLst>
                    <a:ext uri="{FF2B5EF4-FFF2-40B4-BE49-F238E27FC236}">
                      <a16:creationId xmlns:a16="http://schemas.microsoft.com/office/drawing/2014/main" id="{DA1E8F8B-3050-9C42-AE19-8245E8F33FA4}"/>
                    </a:ext>
                  </a:extLst>
                </p:cNvPr>
                <p:cNvPicPr>
                  <a:picLocks noChangeAspect="1"/>
                </p:cNvPicPr>
                <p:nvPr/>
              </p:nvPicPr>
              <p:blipFill rotWithShape="1">
                <a:blip r:embed="rId4">
                  <a:biLevel thresh="75000"/>
                </a:blip>
                <a:srcRect l="37527" r="45414"/>
                <a:stretch/>
              </p:blipFill>
              <p:spPr>
                <a:xfrm>
                  <a:off x="6387332" y="7065441"/>
                  <a:ext cx="645459" cy="682725"/>
                </a:xfrm>
                <a:prstGeom prst="rect">
                  <a:avLst/>
                </a:prstGeom>
              </p:spPr>
            </p:pic>
            <p:pic>
              <p:nvPicPr>
                <p:cNvPr id="116" name="Picture 115">
                  <a:extLst>
                    <a:ext uri="{FF2B5EF4-FFF2-40B4-BE49-F238E27FC236}">
                      <a16:creationId xmlns:a16="http://schemas.microsoft.com/office/drawing/2014/main" id="{44B15169-18A6-7346-B9E6-53A8F6B9B5CD}"/>
                    </a:ext>
                  </a:extLst>
                </p:cNvPr>
                <p:cNvPicPr>
                  <a:picLocks noChangeAspect="1"/>
                </p:cNvPicPr>
                <p:nvPr/>
              </p:nvPicPr>
              <p:blipFill rotWithShape="1">
                <a:blip r:embed="rId4">
                  <a:biLevel thresh="75000"/>
                </a:blip>
                <a:srcRect l="37527" r="45414"/>
                <a:stretch/>
              </p:blipFill>
              <p:spPr>
                <a:xfrm>
                  <a:off x="7872427" y="7066476"/>
                  <a:ext cx="645459" cy="682725"/>
                </a:xfrm>
                <a:prstGeom prst="rect">
                  <a:avLst/>
                </a:prstGeom>
              </p:spPr>
            </p:pic>
            <p:pic>
              <p:nvPicPr>
                <p:cNvPr id="117" name="Picture 116">
                  <a:extLst>
                    <a:ext uri="{FF2B5EF4-FFF2-40B4-BE49-F238E27FC236}">
                      <a16:creationId xmlns:a16="http://schemas.microsoft.com/office/drawing/2014/main" id="{4C9EB811-B6AA-9841-ABA9-818FEEF8F0DF}"/>
                    </a:ext>
                  </a:extLst>
                </p:cNvPr>
                <p:cNvPicPr>
                  <a:picLocks noChangeAspect="1"/>
                </p:cNvPicPr>
                <p:nvPr/>
              </p:nvPicPr>
              <p:blipFill rotWithShape="1">
                <a:blip r:embed="rId4">
                  <a:biLevel thresh="75000"/>
                </a:blip>
                <a:srcRect l="79440" r="1"/>
                <a:stretch/>
              </p:blipFill>
              <p:spPr>
                <a:xfrm>
                  <a:off x="9445940" y="7060517"/>
                  <a:ext cx="777946" cy="682725"/>
                </a:xfrm>
                <a:prstGeom prst="rect">
                  <a:avLst/>
                </a:prstGeom>
              </p:spPr>
            </p:pic>
            <p:pic>
              <p:nvPicPr>
                <p:cNvPr id="118" name="Picture 117">
                  <a:extLst>
                    <a:ext uri="{FF2B5EF4-FFF2-40B4-BE49-F238E27FC236}">
                      <a16:creationId xmlns:a16="http://schemas.microsoft.com/office/drawing/2014/main" id="{32F9F375-3F3D-3E45-AB98-9869FBEB7170}"/>
                    </a:ext>
                  </a:extLst>
                </p:cNvPr>
                <p:cNvPicPr>
                  <a:picLocks noChangeAspect="1"/>
                </p:cNvPicPr>
                <p:nvPr/>
              </p:nvPicPr>
              <p:blipFill rotWithShape="1">
                <a:blip r:embed="rId4">
                  <a:biLevel thresh="75000"/>
                </a:blip>
                <a:srcRect l="37527" r="45414"/>
                <a:stretch/>
              </p:blipFill>
              <p:spPr>
                <a:xfrm>
                  <a:off x="7367471" y="7065440"/>
                  <a:ext cx="645459" cy="682725"/>
                </a:xfrm>
                <a:prstGeom prst="rect">
                  <a:avLst/>
                </a:prstGeom>
              </p:spPr>
            </p:pic>
          </p:grpSp>
          <p:grpSp>
            <p:nvGrpSpPr>
              <p:cNvPr id="158" name="Group 157">
                <a:extLst>
                  <a:ext uri="{FF2B5EF4-FFF2-40B4-BE49-F238E27FC236}">
                    <a16:creationId xmlns:a16="http://schemas.microsoft.com/office/drawing/2014/main" id="{298F1058-AFD5-EB4D-81F9-23B3FC19CCD8}"/>
                  </a:ext>
                </a:extLst>
              </p:cNvPr>
              <p:cNvGrpSpPr/>
              <p:nvPr/>
            </p:nvGrpSpPr>
            <p:grpSpPr>
              <a:xfrm rot="10800000">
                <a:off x="2762162" y="8625509"/>
                <a:ext cx="10307796" cy="723633"/>
                <a:chOff x="1642334" y="7831831"/>
                <a:chExt cx="10307796" cy="723633"/>
              </a:xfrm>
            </p:grpSpPr>
            <p:pic>
              <p:nvPicPr>
                <p:cNvPr id="102" name="Picture 101">
                  <a:extLst>
                    <a:ext uri="{FF2B5EF4-FFF2-40B4-BE49-F238E27FC236}">
                      <a16:creationId xmlns:a16="http://schemas.microsoft.com/office/drawing/2014/main" id="{16952187-EF2B-274E-807D-2E03465E38E5}"/>
                    </a:ext>
                  </a:extLst>
                </p:cNvPr>
                <p:cNvPicPr>
                  <a:picLocks noChangeAspect="1"/>
                </p:cNvPicPr>
                <p:nvPr/>
              </p:nvPicPr>
              <p:blipFill rotWithShape="1">
                <a:blip r:embed="rId4">
                  <a:duotone>
                    <a:schemeClr val="accent6">
                      <a:shade val="45000"/>
                      <a:satMod val="135000"/>
                    </a:schemeClr>
                    <a:prstClr val="white"/>
                  </a:duotone>
                </a:blip>
                <a:srcRect l="79440" r="1"/>
                <a:stretch/>
              </p:blipFill>
              <p:spPr>
                <a:xfrm>
                  <a:off x="10042515" y="7849877"/>
                  <a:ext cx="777946" cy="682725"/>
                </a:xfrm>
                <a:prstGeom prst="rect">
                  <a:avLst/>
                </a:prstGeom>
              </p:spPr>
            </p:pic>
            <p:pic>
              <p:nvPicPr>
                <p:cNvPr id="103" name="Picture 102">
                  <a:extLst>
                    <a:ext uri="{FF2B5EF4-FFF2-40B4-BE49-F238E27FC236}">
                      <a16:creationId xmlns:a16="http://schemas.microsoft.com/office/drawing/2014/main" id="{A0FE1105-C03A-1B48-B7AD-FBBC0E5C79C2}"/>
                    </a:ext>
                  </a:extLst>
                </p:cNvPr>
                <p:cNvPicPr>
                  <a:picLocks noChangeAspect="1"/>
                </p:cNvPicPr>
                <p:nvPr/>
              </p:nvPicPr>
              <p:blipFill rotWithShape="1">
                <a:blip r:embed="rId4">
                  <a:duotone>
                    <a:schemeClr val="accent6">
                      <a:shade val="45000"/>
                      <a:satMod val="135000"/>
                    </a:schemeClr>
                    <a:prstClr val="white"/>
                  </a:duotone>
                </a:blip>
                <a:srcRect l="84254" r="1"/>
                <a:stretch/>
              </p:blipFill>
              <p:spPr>
                <a:xfrm>
                  <a:off x="10800783" y="7835434"/>
                  <a:ext cx="595784" cy="682725"/>
                </a:xfrm>
                <a:prstGeom prst="rect">
                  <a:avLst/>
                </a:prstGeom>
              </p:spPr>
            </p:pic>
            <p:pic>
              <p:nvPicPr>
                <p:cNvPr id="104" name="Picture 103">
                  <a:extLst>
                    <a:ext uri="{FF2B5EF4-FFF2-40B4-BE49-F238E27FC236}">
                      <a16:creationId xmlns:a16="http://schemas.microsoft.com/office/drawing/2014/main" id="{3C51DDB3-9A16-4744-9716-0FB833746B6D}"/>
                    </a:ext>
                  </a:extLst>
                </p:cNvPr>
                <p:cNvPicPr>
                  <a:picLocks noChangeAspect="1"/>
                </p:cNvPicPr>
                <p:nvPr/>
              </p:nvPicPr>
              <p:blipFill rotWithShape="1">
                <a:blip r:embed="rId4">
                  <a:duotone>
                    <a:schemeClr val="accent6">
                      <a:shade val="45000"/>
                      <a:satMod val="135000"/>
                    </a:schemeClr>
                    <a:prstClr val="white"/>
                  </a:duotone>
                </a:blip>
                <a:srcRect l="84750" r="1"/>
                <a:stretch/>
              </p:blipFill>
              <p:spPr>
                <a:xfrm>
                  <a:off x="11373105" y="7845907"/>
                  <a:ext cx="577025" cy="682725"/>
                </a:xfrm>
                <a:prstGeom prst="rect">
                  <a:avLst/>
                </a:prstGeom>
              </p:spPr>
            </p:pic>
            <p:pic>
              <p:nvPicPr>
                <p:cNvPr id="105" name="Picture 104">
                  <a:extLst>
                    <a:ext uri="{FF2B5EF4-FFF2-40B4-BE49-F238E27FC236}">
                      <a16:creationId xmlns:a16="http://schemas.microsoft.com/office/drawing/2014/main" id="{D9814E75-55FE-EC45-88CD-0CAF276BEF85}"/>
                    </a:ext>
                  </a:extLst>
                </p:cNvPr>
                <p:cNvPicPr>
                  <a:picLocks noChangeAspect="1"/>
                </p:cNvPicPr>
                <p:nvPr/>
              </p:nvPicPr>
              <p:blipFill rotWithShape="1">
                <a:blip r:embed="rId5">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Lst>
                </a:blip>
                <a:srcRect l="79440" r="1"/>
                <a:stretch/>
              </p:blipFill>
              <p:spPr>
                <a:xfrm>
                  <a:off x="8172728" y="7872739"/>
                  <a:ext cx="777946" cy="682725"/>
                </a:xfrm>
                <a:prstGeom prst="rect">
                  <a:avLst/>
                </a:prstGeom>
              </p:spPr>
            </p:pic>
            <p:pic>
              <p:nvPicPr>
                <p:cNvPr id="106" name="Picture 105">
                  <a:extLst>
                    <a:ext uri="{FF2B5EF4-FFF2-40B4-BE49-F238E27FC236}">
                      <a16:creationId xmlns:a16="http://schemas.microsoft.com/office/drawing/2014/main" id="{F7AF8741-D128-FB46-98B5-AFBE03F20011}"/>
                    </a:ext>
                  </a:extLst>
                </p:cNvPr>
                <p:cNvPicPr>
                  <a:picLocks noChangeAspect="1"/>
                </p:cNvPicPr>
                <p:nvPr/>
              </p:nvPicPr>
              <p:blipFill rotWithShape="1">
                <a:blip r:embed="rId4">
                  <a:duotone>
                    <a:schemeClr val="accent6">
                      <a:shade val="45000"/>
                      <a:satMod val="135000"/>
                    </a:schemeClr>
                    <a:prstClr val="white"/>
                  </a:duotone>
                </a:blip>
                <a:srcRect l="84254" r="1"/>
                <a:stretch/>
              </p:blipFill>
              <p:spPr>
                <a:xfrm>
                  <a:off x="8981487" y="7858604"/>
                  <a:ext cx="595784" cy="682725"/>
                </a:xfrm>
                <a:prstGeom prst="rect">
                  <a:avLst/>
                </a:prstGeom>
              </p:spPr>
            </p:pic>
            <p:pic>
              <p:nvPicPr>
                <p:cNvPr id="107" name="Picture 106">
                  <a:extLst>
                    <a:ext uri="{FF2B5EF4-FFF2-40B4-BE49-F238E27FC236}">
                      <a16:creationId xmlns:a16="http://schemas.microsoft.com/office/drawing/2014/main" id="{95F2F1A0-EB73-524E-B937-15B8D948A3EB}"/>
                    </a:ext>
                  </a:extLst>
                </p:cNvPr>
                <p:cNvPicPr>
                  <a:picLocks noChangeAspect="1"/>
                </p:cNvPicPr>
                <p:nvPr/>
              </p:nvPicPr>
              <p:blipFill rotWithShape="1">
                <a:blip r:embed="rId4">
                  <a:duotone>
                    <a:schemeClr val="accent6">
                      <a:shade val="45000"/>
                      <a:satMod val="135000"/>
                    </a:schemeClr>
                    <a:prstClr val="white"/>
                  </a:duotone>
                </a:blip>
                <a:srcRect l="82523" r="1"/>
                <a:stretch/>
              </p:blipFill>
              <p:spPr>
                <a:xfrm>
                  <a:off x="9553002" y="7865075"/>
                  <a:ext cx="661268" cy="682725"/>
                </a:xfrm>
                <a:prstGeom prst="rect">
                  <a:avLst/>
                </a:prstGeom>
              </p:spPr>
            </p:pic>
            <p:pic>
              <p:nvPicPr>
                <p:cNvPr id="108" name="Picture 107">
                  <a:extLst>
                    <a:ext uri="{FF2B5EF4-FFF2-40B4-BE49-F238E27FC236}">
                      <a16:creationId xmlns:a16="http://schemas.microsoft.com/office/drawing/2014/main" id="{6798E348-0077-4A4E-9264-EB4B0BD1025F}"/>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7125102" y="8018862"/>
                  <a:ext cx="1037517" cy="487880"/>
                </a:xfrm>
                <a:prstGeom prst="rect">
                  <a:avLst/>
                </a:prstGeom>
              </p:spPr>
            </p:pic>
            <p:pic>
              <p:nvPicPr>
                <p:cNvPr id="109" name="Picture 108">
                  <a:extLst>
                    <a:ext uri="{FF2B5EF4-FFF2-40B4-BE49-F238E27FC236}">
                      <a16:creationId xmlns:a16="http://schemas.microsoft.com/office/drawing/2014/main" id="{D13F971E-0912-1A49-95BF-FF40DE829957}"/>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6081884" y="8014134"/>
                  <a:ext cx="1037517" cy="487880"/>
                </a:xfrm>
                <a:prstGeom prst="rect">
                  <a:avLst/>
                </a:prstGeom>
              </p:spPr>
            </p:pic>
            <p:pic>
              <p:nvPicPr>
                <p:cNvPr id="110" name="Picture 109">
                  <a:extLst>
                    <a:ext uri="{FF2B5EF4-FFF2-40B4-BE49-F238E27FC236}">
                      <a16:creationId xmlns:a16="http://schemas.microsoft.com/office/drawing/2014/main" id="{8C7ECE65-C759-7841-8DCA-564F435D7183}"/>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5044367" y="7998912"/>
                  <a:ext cx="1037517" cy="487880"/>
                </a:xfrm>
                <a:prstGeom prst="rect">
                  <a:avLst/>
                </a:prstGeom>
              </p:spPr>
            </p:pic>
            <p:pic>
              <p:nvPicPr>
                <p:cNvPr id="119" name="Picture 118">
                  <a:extLst>
                    <a:ext uri="{FF2B5EF4-FFF2-40B4-BE49-F238E27FC236}">
                      <a16:creationId xmlns:a16="http://schemas.microsoft.com/office/drawing/2014/main" id="{07C510C4-5CBB-C141-9C8D-18E442FD7A6B}"/>
                    </a:ext>
                  </a:extLst>
                </p:cNvPr>
                <p:cNvPicPr>
                  <a:picLocks noChangeAspect="1"/>
                </p:cNvPicPr>
                <p:nvPr/>
              </p:nvPicPr>
              <p:blipFill rotWithShape="1">
                <a:blip r:embed="rId7">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rcRect l="29252"/>
                <a:stretch/>
              </p:blipFill>
              <p:spPr>
                <a:xfrm>
                  <a:off x="1642334" y="8033780"/>
                  <a:ext cx="734020" cy="487880"/>
                </a:xfrm>
                <a:prstGeom prst="rect">
                  <a:avLst/>
                </a:prstGeom>
              </p:spPr>
            </p:pic>
            <p:pic>
              <p:nvPicPr>
                <p:cNvPr id="120" name="Picture 119">
                  <a:extLst>
                    <a:ext uri="{FF2B5EF4-FFF2-40B4-BE49-F238E27FC236}">
                      <a16:creationId xmlns:a16="http://schemas.microsoft.com/office/drawing/2014/main" id="{9EB759C6-3DAB-7640-8FA9-BFA59098FCE8}"/>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3363615" y="8021706"/>
                  <a:ext cx="1037517" cy="487880"/>
                </a:xfrm>
                <a:prstGeom prst="rect">
                  <a:avLst/>
                </a:prstGeom>
              </p:spPr>
            </p:pic>
            <p:pic>
              <p:nvPicPr>
                <p:cNvPr id="121" name="Picture 120">
                  <a:extLst>
                    <a:ext uri="{FF2B5EF4-FFF2-40B4-BE49-F238E27FC236}">
                      <a16:creationId xmlns:a16="http://schemas.microsoft.com/office/drawing/2014/main" id="{B5847947-D1D0-E342-9680-AFA8F6560FC2}"/>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4">
                          <a14:imgEffect>
                            <a14:sharpenSoften amount="50000"/>
                          </a14:imgEffect>
                        </a14:imgLayer>
                      </a14:imgProps>
                    </a:ext>
                  </a:extLst>
                </a:blip>
                <a:srcRect l="37527" r="45414"/>
                <a:stretch/>
              </p:blipFill>
              <p:spPr>
                <a:xfrm>
                  <a:off x="2736059" y="7845871"/>
                  <a:ext cx="645459" cy="682725"/>
                </a:xfrm>
                <a:prstGeom prst="rect">
                  <a:avLst/>
                </a:prstGeom>
              </p:spPr>
            </p:pic>
            <p:pic>
              <p:nvPicPr>
                <p:cNvPr id="122" name="Picture 121">
                  <a:extLst>
                    <a:ext uri="{FF2B5EF4-FFF2-40B4-BE49-F238E27FC236}">
                      <a16:creationId xmlns:a16="http://schemas.microsoft.com/office/drawing/2014/main" id="{9C148A86-1537-9441-8B08-7E14827E07FB}"/>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5">
                          <a14:imgEffect>
                            <a14:sharpenSoften amount="50000"/>
                          </a14:imgEffect>
                        </a14:imgLayer>
                      </a14:imgProps>
                    </a:ext>
                  </a:extLst>
                </a:blip>
                <a:srcRect l="37527" r="45414"/>
                <a:stretch/>
              </p:blipFill>
              <p:spPr>
                <a:xfrm>
                  <a:off x="4421551" y="7831831"/>
                  <a:ext cx="645459" cy="682725"/>
                </a:xfrm>
                <a:prstGeom prst="rect">
                  <a:avLst/>
                </a:prstGeom>
              </p:spPr>
            </p:pic>
          </p:grpSp>
          <p:sp>
            <p:nvSpPr>
              <p:cNvPr id="127" name="TextBox 126">
                <a:extLst>
                  <a:ext uri="{FF2B5EF4-FFF2-40B4-BE49-F238E27FC236}">
                    <a16:creationId xmlns:a16="http://schemas.microsoft.com/office/drawing/2014/main" id="{5E857DA7-B867-1A44-BA40-B4CD38897329}"/>
                  </a:ext>
                </a:extLst>
              </p:cNvPr>
              <p:cNvSpPr txBox="1"/>
              <p:nvPr/>
            </p:nvSpPr>
            <p:spPr>
              <a:xfrm>
                <a:off x="12397728" y="7321465"/>
                <a:ext cx="2677806" cy="523220"/>
              </a:xfrm>
              <a:prstGeom prst="rect">
                <a:avLst/>
              </a:prstGeom>
              <a:noFill/>
            </p:spPr>
            <p:txBody>
              <a:bodyPr wrap="square" rtlCol="0">
                <a:spAutoFit/>
              </a:bodyPr>
              <a:lstStyle/>
              <a:p>
                <a:pPr algn="ctr"/>
                <a:r>
                  <a:rPr lang="en-US" sz="2800" b="1" dirty="0">
                    <a:latin typeface="Helvetica" pitchFamily="2" charset="0"/>
                  </a:rPr>
                  <a:t>White muscle</a:t>
                </a:r>
              </a:p>
            </p:txBody>
          </p:sp>
          <p:grpSp>
            <p:nvGrpSpPr>
              <p:cNvPr id="232" name="Group 231">
                <a:extLst>
                  <a:ext uri="{FF2B5EF4-FFF2-40B4-BE49-F238E27FC236}">
                    <a16:creationId xmlns:a16="http://schemas.microsoft.com/office/drawing/2014/main" id="{FE67F6FC-1D6F-3641-97DE-9C57E60517E7}"/>
                  </a:ext>
                </a:extLst>
              </p:cNvPr>
              <p:cNvGrpSpPr/>
              <p:nvPr/>
            </p:nvGrpSpPr>
            <p:grpSpPr>
              <a:xfrm>
                <a:off x="15014090" y="7100278"/>
                <a:ext cx="1091055" cy="888175"/>
                <a:chOff x="14471688" y="5505278"/>
                <a:chExt cx="1091055" cy="888175"/>
              </a:xfrm>
            </p:grpSpPr>
            <p:sp>
              <p:nvSpPr>
                <p:cNvPr id="124" name="Oval 123">
                  <a:extLst>
                    <a:ext uri="{FF2B5EF4-FFF2-40B4-BE49-F238E27FC236}">
                      <a16:creationId xmlns:a16="http://schemas.microsoft.com/office/drawing/2014/main" id="{68C4294A-5AFB-6748-849B-0F5A007435F5}"/>
                    </a:ext>
                  </a:extLst>
                </p:cNvPr>
                <p:cNvSpPr/>
                <p:nvPr/>
              </p:nvSpPr>
              <p:spPr>
                <a:xfrm>
                  <a:off x="14471688" y="5505278"/>
                  <a:ext cx="1091055" cy="8881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7B5D6841-1C27-114B-949A-57F50719205D}"/>
                    </a:ext>
                  </a:extLst>
                </p:cNvPr>
                <p:cNvPicPr>
                  <a:picLocks noChangeAspect="1"/>
                </p:cNvPicPr>
                <p:nvPr/>
              </p:nvPicPr>
              <p:blipFill rotWithShape="1">
                <a:blip r:embed="rId4">
                  <a:biLevel thresh="75000"/>
                </a:blip>
                <a:srcRect l="67617"/>
                <a:stretch/>
              </p:blipFill>
              <p:spPr>
                <a:xfrm>
                  <a:off x="14599639" y="5693513"/>
                  <a:ext cx="804209" cy="448073"/>
                </a:xfrm>
                <a:prstGeom prst="rect">
                  <a:avLst/>
                </a:prstGeom>
              </p:spPr>
            </p:pic>
          </p:grpSp>
          <p:pic>
            <p:nvPicPr>
              <p:cNvPr id="203" name="Picture 202">
                <a:extLst>
                  <a:ext uri="{FF2B5EF4-FFF2-40B4-BE49-F238E27FC236}">
                    <a16:creationId xmlns:a16="http://schemas.microsoft.com/office/drawing/2014/main" id="{B9DC8E08-E87E-0F44-BAE7-DD1F2253EE97}"/>
                  </a:ext>
                </a:extLst>
              </p:cNvPr>
              <p:cNvPicPr>
                <a:picLocks noChangeAspect="1"/>
              </p:cNvPicPr>
              <p:nvPr/>
            </p:nvPicPr>
            <p:blipFill rotWithShape="1">
              <a:blip r:embed="rId7">
                <a:duotone>
                  <a:schemeClr val="accent6">
                    <a:shade val="45000"/>
                    <a:satMod val="135000"/>
                  </a:schemeClr>
                  <a:prstClr val="white"/>
                </a:duotone>
                <a:extLst>
                  <a:ext uri="{BEBA8EAE-BF5A-486C-A8C5-ECC9F3942E4B}">
                    <a14:imgProps xmlns:a14="http://schemas.microsoft.com/office/drawing/2010/main">
                      <a14:imgLayer r:embed="rId16">
                        <a14:imgEffect>
                          <a14:sharpenSoften amount="50000"/>
                        </a14:imgEffect>
                      </a14:imgLayer>
                    </a14:imgProps>
                  </a:ext>
                </a:extLst>
              </a:blip>
              <a:srcRect l="29252"/>
              <a:stretch/>
            </p:blipFill>
            <p:spPr>
              <a:xfrm rot="10800000">
                <a:off x="14065355" y="8674231"/>
                <a:ext cx="734020" cy="487880"/>
              </a:xfrm>
              <a:prstGeom prst="rect">
                <a:avLst/>
              </a:prstGeom>
            </p:spPr>
          </p:pic>
          <p:pic>
            <p:nvPicPr>
              <p:cNvPr id="205" name="Picture 204">
                <a:extLst>
                  <a:ext uri="{FF2B5EF4-FFF2-40B4-BE49-F238E27FC236}">
                    <a16:creationId xmlns:a16="http://schemas.microsoft.com/office/drawing/2014/main" id="{FB5268CA-A39F-8B48-A996-79A43E68C313}"/>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7">
                        <a14:imgEffect>
                          <a14:sharpenSoften amount="50000"/>
                        </a14:imgEffect>
                      </a14:imgLayer>
                    </a14:imgProps>
                  </a:ext>
                </a:extLst>
              </a:blip>
              <a:srcRect l="37527" r="45414"/>
              <a:stretch/>
            </p:blipFill>
            <p:spPr>
              <a:xfrm rot="10800000">
                <a:off x="14831801" y="8639643"/>
                <a:ext cx="645459" cy="682725"/>
              </a:xfrm>
              <a:prstGeom prst="rect">
                <a:avLst/>
              </a:prstGeom>
            </p:spPr>
          </p:pic>
          <p:pic>
            <p:nvPicPr>
              <p:cNvPr id="206" name="Picture 205">
                <a:extLst>
                  <a:ext uri="{FF2B5EF4-FFF2-40B4-BE49-F238E27FC236}">
                    <a16:creationId xmlns:a16="http://schemas.microsoft.com/office/drawing/2014/main" id="{90194DAB-8BBD-8847-B164-0B8B4E2CC95B}"/>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8">
                        <a14:imgEffect>
                          <a14:sharpenSoften amount="50000"/>
                        </a14:imgEffect>
                      </a14:imgLayer>
                    </a14:imgProps>
                  </a:ext>
                </a:extLst>
              </a:blip>
              <a:srcRect l="37527" r="45414"/>
              <a:stretch/>
            </p:blipFill>
            <p:spPr>
              <a:xfrm rot="10800000">
                <a:off x="13027892" y="8657196"/>
                <a:ext cx="645459" cy="682725"/>
              </a:xfrm>
              <a:prstGeom prst="rect">
                <a:avLst/>
              </a:prstGeom>
            </p:spPr>
          </p:pic>
          <p:pic>
            <p:nvPicPr>
              <p:cNvPr id="207" name="Picture 206">
                <a:extLst>
                  <a:ext uri="{FF2B5EF4-FFF2-40B4-BE49-F238E27FC236}">
                    <a16:creationId xmlns:a16="http://schemas.microsoft.com/office/drawing/2014/main" id="{D541A272-178A-9D4B-B4D5-35CE953AEF21}"/>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9">
                        <a14:imgEffect>
                          <a14:sharpenSoften amount="50000"/>
                        </a14:imgEffect>
                      </a14:imgLayer>
                    </a14:imgProps>
                  </a:ext>
                </a:extLst>
              </a:blip>
              <a:srcRect l="37527" r="45414"/>
              <a:stretch/>
            </p:blipFill>
            <p:spPr>
              <a:xfrm rot="10800000">
                <a:off x="13416425" y="8658063"/>
                <a:ext cx="645459" cy="682725"/>
              </a:xfrm>
              <a:prstGeom prst="rect">
                <a:avLst/>
              </a:prstGeom>
            </p:spPr>
          </p:pic>
          <p:pic>
            <p:nvPicPr>
              <p:cNvPr id="208" name="Picture 207">
                <a:extLst>
                  <a:ext uri="{FF2B5EF4-FFF2-40B4-BE49-F238E27FC236}">
                    <a16:creationId xmlns:a16="http://schemas.microsoft.com/office/drawing/2014/main" id="{9F186848-4D50-3C4A-B367-B2BB4AEAE732}"/>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20">
                        <a14:imgEffect>
                          <a14:sharpenSoften amount="50000"/>
                        </a14:imgEffect>
                      </a14:imgLayer>
                    </a14:imgProps>
                  </a:ext>
                </a:extLst>
              </a:blip>
              <a:srcRect l="37527" r="45414"/>
              <a:stretch/>
            </p:blipFill>
            <p:spPr>
              <a:xfrm rot="10800000">
                <a:off x="11693668" y="8674424"/>
                <a:ext cx="645459" cy="682725"/>
              </a:xfrm>
              <a:prstGeom prst="rect">
                <a:avLst/>
              </a:prstGeom>
            </p:spPr>
          </p:pic>
          <p:pic>
            <p:nvPicPr>
              <p:cNvPr id="228" name="Picture 227">
                <a:extLst>
                  <a:ext uri="{FF2B5EF4-FFF2-40B4-BE49-F238E27FC236}">
                    <a16:creationId xmlns:a16="http://schemas.microsoft.com/office/drawing/2014/main" id="{98E3459A-A47D-754E-A05F-56870BDBE1CD}"/>
                  </a:ext>
                </a:extLst>
              </p:cNvPr>
              <p:cNvPicPr>
                <a:picLocks noChangeAspect="1"/>
              </p:cNvPicPr>
              <p:nvPr/>
            </p:nvPicPr>
            <p:blipFill rotWithShape="1">
              <a:blip r:embed="rId4">
                <a:biLevel thresh="75000"/>
              </a:blip>
              <a:srcRect l="37527" r="45414"/>
              <a:stretch/>
            </p:blipFill>
            <p:spPr>
              <a:xfrm rot="10800000">
                <a:off x="12728394" y="7834333"/>
                <a:ext cx="645459" cy="682725"/>
              </a:xfrm>
              <a:prstGeom prst="rect">
                <a:avLst/>
              </a:prstGeom>
            </p:spPr>
          </p:pic>
          <p:pic>
            <p:nvPicPr>
              <p:cNvPr id="229" name="Picture 228">
                <a:extLst>
                  <a:ext uri="{FF2B5EF4-FFF2-40B4-BE49-F238E27FC236}">
                    <a16:creationId xmlns:a16="http://schemas.microsoft.com/office/drawing/2014/main" id="{0878CEB8-A8BF-F444-86E2-611E442FA36C}"/>
                  </a:ext>
                </a:extLst>
              </p:cNvPr>
              <p:cNvPicPr>
                <a:picLocks noChangeAspect="1"/>
              </p:cNvPicPr>
              <p:nvPr/>
            </p:nvPicPr>
            <p:blipFill rotWithShape="1">
              <a:blip r:embed="rId4">
                <a:biLevel thresh="75000"/>
              </a:blip>
              <a:srcRect l="37527" r="45414"/>
              <a:stretch/>
            </p:blipFill>
            <p:spPr>
              <a:xfrm rot="10800000">
                <a:off x="13320577" y="7826780"/>
                <a:ext cx="645459" cy="682725"/>
              </a:xfrm>
              <a:prstGeom prst="rect">
                <a:avLst/>
              </a:prstGeom>
            </p:spPr>
          </p:pic>
          <p:pic>
            <p:nvPicPr>
              <p:cNvPr id="230" name="Picture 229">
                <a:extLst>
                  <a:ext uri="{FF2B5EF4-FFF2-40B4-BE49-F238E27FC236}">
                    <a16:creationId xmlns:a16="http://schemas.microsoft.com/office/drawing/2014/main" id="{2E9AAE5C-A03F-B54F-90E9-965C44EB6464}"/>
                  </a:ext>
                </a:extLst>
              </p:cNvPr>
              <p:cNvPicPr>
                <a:picLocks noChangeAspect="1"/>
              </p:cNvPicPr>
              <p:nvPr/>
            </p:nvPicPr>
            <p:blipFill rotWithShape="1">
              <a:blip r:embed="rId4">
                <a:biLevel thresh="75000"/>
              </a:blip>
              <a:srcRect l="37527" r="45414"/>
              <a:stretch/>
            </p:blipFill>
            <p:spPr>
              <a:xfrm rot="10800000">
                <a:off x="13898117" y="7838539"/>
                <a:ext cx="645459" cy="682725"/>
              </a:xfrm>
              <a:prstGeom prst="rect">
                <a:avLst/>
              </a:prstGeom>
            </p:spPr>
          </p:pic>
          <p:pic>
            <p:nvPicPr>
              <p:cNvPr id="234" name="Picture 233">
                <a:extLst>
                  <a:ext uri="{FF2B5EF4-FFF2-40B4-BE49-F238E27FC236}">
                    <a16:creationId xmlns:a16="http://schemas.microsoft.com/office/drawing/2014/main" id="{D55B3327-AC97-3A46-A924-B29FD7CE1335}"/>
                  </a:ext>
                </a:extLst>
              </p:cNvPr>
              <p:cNvPicPr>
                <a:picLocks noChangeAspect="1"/>
              </p:cNvPicPr>
              <p:nvPr/>
            </p:nvPicPr>
            <p:blipFill rotWithShape="1">
              <a:blip r:embed="rId4">
                <a:biLevel thresh="75000"/>
              </a:blip>
              <a:srcRect l="37527" r="45414"/>
              <a:stretch/>
            </p:blipFill>
            <p:spPr>
              <a:xfrm rot="10800000">
                <a:off x="14521536" y="7850115"/>
                <a:ext cx="645459" cy="682725"/>
              </a:xfrm>
              <a:prstGeom prst="rect">
                <a:avLst/>
              </a:prstGeom>
            </p:spPr>
          </p:pic>
          <p:grpSp>
            <p:nvGrpSpPr>
              <p:cNvPr id="231" name="Group 230">
                <a:extLst>
                  <a:ext uri="{FF2B5EF4-FFF2-40B4-BE49-F238E27FC236}">
                    <a16:creationId xmlns:a16="http://schemas.microsoft.com/office/drawing/2014/main" id="{935DD3A0-3D25-5B45-B96B-BB7CA56DF09E}"/>
                  </a:ext>
                </a:extLst>
              </p:cNvPr>
              <p:cNvGrpSpPr/>
              <p:nvPr/>
            </p:nvGrpSpPr>
            <p:grpSpPr>
              <a:xfrm>
                <a:off x="15452527" y="8023020"/>
                <a:ext cx="1474123" cy="878026"/>
                <a:chOff x="13836919" y="6290853"/>
                <a:chExt cx="1474123" cy="878026"/>
              </a:xfrm>
            </p:grpSpPr>
            <p:sp>
              <p:nvSpPr>
                <p:cNvPr id="125" name="Oval 124">
                  <a:extLst>
                    <a:ext uri="{FF2B5EF4-FFF2-40B4-BE49-F238E27FC236}">
                      <a16:creationId xmlns:a16="http://schemas.microsoft.com/office/drawing/2014/main" id="{7DB77903-E409-FD4C-BE56-5302E11CFC03}"/>
                    </a:ext>
                  </a:extLst>
                </p:cNvPr>
                <p:cNvSpPr/>
                <p:nvPr/>
              </p:nvSpPr>
              <p:spPr>
                <a:xfrm>
                  <a:off x="13836919" y="6290853"/>
                  <a:ext cx="1474123" cy="878026"/>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a:extLst>
                    <a:ext uri="{FF2B5EF4-FFF2-40B4-BE49-F238E27FC236}">
                      <a16:creationId xmlns:a16="http://schemas.microsoft.com/office/drawing/2014/main" id="{300102D5-DA01-5045-BCF0-9B0EC745D111}"/>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21">
                          <a14:imgEffect>
                            <a14:sharpenSoften amount="50000"/>
                          </a14:imgEffect>
                        </a14:imgLayer>
                      </a14:imgProps>
                    </a:ext>
                  </a:extLst>
                </a:blip>
                <a:stretch>
                  <a:fillRect/>
                </a:stretch>
              </p:blipFill>
              <p:spPr>
                <a:xfrm>
                  <a:off x="14386232" y="6534958"/>
                  <a:ext cx="776861" cy="365310"/>
                </a:xfrm>
                <a:prstGeom prst="rect">
                  <a:avLst/>
                </a:prstGeom>
              </p:spPr>
            </p:pic>
            <p:pic>
              <p:nvPicPr>
                <p:cNvPr id="130" name="Picture 129">
                  <a:extLst>
                    <a:ext uri="{FF2B5EF4-FFF2-40B4-BE49-F238E27FC236}">
                      <a16:creationId xmlns:a16="http://schemas.microsoft.com/office/drawing/2014/main" id="{EF867485-D35D-1248-B386-FE405BB8BF80}"/>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22">
                          <a14:imgEffect>
                            <a14:sharpenSoften amount="50000"/>
                          </a14:imgEffect>
                        </a14:imgLayer>
                      </a14:imgProps>
                    </a:ext>
                  </a:extLst>
                </a:blip>
                <a:stretch>
                  <a:fillRect/>
                </a:stretch>
              </p:blipFill>
              <p:spPr>
                <a:xfrm>
                  <a:off x="13933974" y="6543645"/>
                  <a:ext cx="776861" cy="365310"/>
                </a:xfrm>
                <a:prstGeom prst="rect">
                  <a:avLst/>
                </a:prstGeom>
              </p:spPr>
            </p:pic>
          </p:grpSp>
          <p:sp>
            <p:nvSpPr>
              <p:cNvPr id="126" name="TextBox 125">
                <a:extLst>
                  <a:ext uri="{FF2B5EF4-FFF2-40B4-BE49-F238E27FC236}">
                    <a16:creationId xmlns:a16="http://schemas.microsoft.com/office/drawing/2014/main" id="{D29083F1-F3E8-0941-AA7D-6C8914901F21}"/>
                  </a:ext>
                </a:extLst>
              </p:cNvPr>
              <p:cNvSpPr txBox="1"/>
              <p:nvPr/>
            </p:nvSpPr>
            <p:spPr>
              <a:xfrm>
                <a:off x="12911788" y="8190704"/>
                <a:ext cx="2896601" cy="523220"/>
              </a:xfrm>
              <a:prstGeom prst="rect">
                <a:avLst/>
              </a:prstGeom>
              <a:noFill/>
            </p:spPr>
            <p:txBody>
              <a:bodyPr wrap="square" rtlCol="0">
                <a:spAutoFit/>
              </a:bodyPr>
              <a:lstStyle/>
              <a:p>
                <a:pPr algn="ctr"/>
                <a:r>
                  <a:rPr lang="en-US" sz="2800" b="1" dirty="0">
                    <a:latin typeface="Helvetica" pitchFamily="2" charset="0"/>
                  </a:rPr>
                  <a:t>Red muscle</a:t>
                </a:r>
              </a:p>
            </p:txBody>
          </p:sp>
        </p:grpSp>
        <p:sp>
          <p:nvSpPr>
            <p:cNvPr id="91" name="TextBox 90">
              <a:extLst>
                <a:ext uri="{FF2B5EF4-FFF2-40B4-BE49-F238E27FC236}">
                  <a16:creationId xmlns:a16="http://schemas.microsoft.com/office/drawing/2014/main" id="{9B6BFC1D-182F-FF4D-A86E-CF2D6B99A8B0}"/>
                </a:ext>
              </a:extLst>
            </p:cNvPr>
            <p:cNvSpPr txBox="1"/>
            <p:nvPr/>
          </p:nvSpPr>
          <p:spPr>
            <a:xfrm>
              <a:off x="2955401" y="6802728"/>
              <a:ext cx="2485510" cy="523220"/>
            </a:xfrm>
            <a:prstGeom prst="rect">
              <a:avLst/>
            </a:prstGeom>
            <a:solidFill>
              <a:schemeClr val="bg1"/>
            </a:solidFill>
          </p:spPr>
          <p:txBody>
            <a:bodyPr wrap="square" rtlCol="0">
              <a:spAutoFit/>
            </a:bodyPr>
            <a:lstStyle/>
            <a:p>
              <a:r>
                <a:rPr lang="en-US" sz="2800" b="1" dirty="0">
                  <a:latin typeface="Helvetica" pitchFamily="2" charset="0"/>
                </a:rPr>
                <a:t>ANAEROBIC</a:t>
              </a:r>
            </a:p>
          </p:txBody>
        </p:sp>
      </p:grpSp>
      <p:sp>
        <p:nvSpPr>
          <p:cNvPr id="240" name="Freeform 239">
            <a:extLst>
              <a:ext uri="{FF2B5EF4-FFF2-40B4-BE49-F238E27FC236}">
                <a16:creationId xmlns:a16="http://schemas.microsoft.com/office/drawing/2014/main" id="{93306DBD-89A3-5541-B942-A215B0EFA663}"/>
              </a:ext>
            </a:extLst>
          </p:cNvPr>
          <p:cNvSpPr/>
          <p:nvPr/>
        </p:nvSpPr>
        <p:spPr>
          <a:xfrm>
            <a:off x="13481537" y="7525524"/>
            <a:ext cx="2842254" cy="4431322"/>
          </a:xfrm>
          <a:custGeom>
            <a:avLst/>
            <a:gdLst>
              <a:gd name="connsiteX0" fmla="*/ 0 w 3456556"/>
              <a:gd name="connsiteY0" fmla="*/ 0 h 4448907"/>
              <a:gd name="connsiteX1" fmla="*/ 3182816 w 3456556"/>
              <a:gd name="connsiteY1" fmla="*/ 2602523 h 4448907"/>
              <a:gd name="connsiteX2" fmla="*/ 3077308 w 3456556"/>
              <a:gd name="connsiteY2" fmla="*/ 4448907 h 4448907"/>
              <a:gd name="connsiteX0" fmla="*/ 0 w 3149986"/>
              <a:gd name="connsiteY0" fmla="*/ 0 h 4448907"/>
              <a:gd name="connsiteX1" fmla="*/ 2127739 w 3149986"/>
              <a:gd name="connsiteY1" fmla="*/ 2145323 h 4448907"/>
              <a:gd name="connsiteX2" fmla="*/ 3077308 w 3149986"/>
              <a:gd name="connsiteY2" fmla="*/ 4448907 h 4448907"/>
              <a:gd name="connsiteX0" fmla="*/ 0 w 3106071"/>
              <a:gd name="connsiteY0" fmla="*/ 0 h 4448907"/>
              <a:gd name="connsiteX1" fmla="*/ 2127739 w 3106071"/>
              <a:gd name="connsiteY1" fmla="*/ 2145323 h 4448907"/>
              <a:gd name="connsiteX2" fmla="*/ 3077308 w 3106071"/>
              <a:gd name="connsiteY2" fmla="*/ 4448907 h 4448907"/>
              <a:gd name="connsiteX0" fmla="*/ 0 w 2840867"/>
              <a:gd name="connsiteY0" fmla="*/ 0 h 4431322"/>
              <a:gd name="connsiteX1" fmla="*/ 2127739 w 2840867"/>
              <a:gd name="connsiteY1" fmla="*/ 2145323 h 4431322"/>
              <a:gd name="connsiteX2" fmla="*/ 2795954 w 2840867"/>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5792"/>
              <a:gd name="connsiteY0" fmla="*/ 0 h 4431322"/>
              <a:gd name="connsiteX1" fmla="*/ 2092570 w 2825792"/>
              <a:gd name="connsiteY1" fmla="*/ 1899138 h 4431322"/>
              <a:gd name="connsiteX2" fmla="*/ 2795954 w 2825792"/>
              <a:gd name="connsiteY2" fmla="*/ 4431322 h 4431322"/>
              <a:gd name="connsiteX0" fmla="*/ 0 w 2842254"/>
              <a:gd name="connsiteY0" fmla="*/ 0 h 4431322"/>
              <a:gd name="connsiteX1" fmla="*/ 2092570 w 2842254"/>
              <a:gd name="connsiteY1" fmla="*/ 1899138 h 4431322"/>
              <a:gd name="connsiteX2" fmla="*/ 2795954 w 2842254"/>
              <a:gd name="connsiteY2" fmla="*/ 4431322 h 4431322"/>
            </a:gdLst>
            <a:ahLst/>
            <a:cxnLst>
              <a:cxn ang="0">
                <a:pos x="connsiteX0" y="connsiteY0"/>
              </a:cxn>
              <a:cxn ang="0">
                <a:pos x="connsiteX1" y="connsiteY1"/>
              </a:cxn>
              <a:cxn ang="0">
                <a:pos x="connsiteX2" y="connsiteY2"/>
              </a:cxn>
            </a:cxnLst>
            <a:rect l="l" t="t" r="r" b="b"/>
            <a:pathLst>
              <a:path w="2842254" h="4431322">
                <a:moveTo>
                  <a:pt x="0" y="0"/>
                </a:moveTo>
                <a:cubicBezTo>
                  <a:pt x="1334965" y="930519"/>
                  <a:pt x="1525064" y="1147229"/>
                  <a:pt x="2092570" y="1899138"/>
                </a:cubicBezTo>
                <a:cubicBezTo>
                  <a:pt x="2660076" y="2651047"/>
                  <a:pt x="2964473" y="3703026"/>
                  <a:pt x="2795954" y="4431322"/>
                </a:cubicBezTo>
              </a:path>
            </a:pathLst>
          </a:custGeom>
          <a:noFill/>
          <a:ln w="47625">
            <a:solidFill>
              <a:schemeClr val="accent6">
                <a:lumMod val="7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a:extLst>
              <a:ext uri="{FF2B5EF4-FFF2-40B4-BE49-F238E27FC236}">
                <a16:creationId xmlns:a16="http://schemas.microsoft.com/office/drawing/2014/main" id="{CF36ADBE-0A5B-834B-9D12-1074EA46424A}"/>
              </a:ext>
            </a:extLst>
          </p:cNvPr>
          <p:cNvSpPr/>
          <p:nvPr/>
        </p:nvSpPr>
        <p:spPr>
          <a:xfrm>
            <a:off x="13759160" y="7294112"/>
            <a:ext cx="1928091" cy="3750290"/>
          </a:xfrm>
          <a:custGeom>
            <a:avLst/>
            <a:gdLst>
              <a:gd name="connsiteX0" fmla="*/ 0 w 3456556"/>
              <a:gd name="connsiteY0" fmla="*/ 0 h 4448907"/>
              <a:gd name="connsiteX1" fmla="*/ 3182816 w 3456556"/>
              <a:gd name="connsiteY1" fmla="*/ 2602523 h 4448907"/>
              <a:gd name="connsiteX2" fmla="*/ 3077308 w 3456556"/>
              <a:gd name="connsiteY2" fmla="*/ 4448907 h 4448907"/>
              <a:gd name="connsiteX0" fmla="*/ 0 w 3149986"/>
              <a:gd name="connsiteY0" fmla="*/ 0 h 4448907"/>
              <a:gd name="connsiteX1" fmla="*/ 2127739 w 3149986"/>
              <a:gd name="connsiteY1" fmla="*/ 2145323 h 4448907"/>
              <a:gd name="connsiteX2" fmla="*/ 3077308 w 3149986"/>
              <a:gd name="connsiteY2" fmla="*/ 4448907 h 4448907"/>
              <a:gd name="connsiteX0" fmla="*/ 0 w 3106071"/>
              <a:gd name="connsiteY0" fmla="*/ 0 h 4448907"/>
              <a:gd name="connsiteX1" fmla="*/ 2127739 w 3106071"/>
              <a:gd name="connsiteY1" fmla="*/ 2145323 h 4448907"/>
              <a:gd name="connsiteX2" fmla="*/ 3077308 w 3106071"/>
              <a:gd name="connsiteY2" fmla="*/ 4448907 h 4448907"/>
              <a:gd name="connsiteX0" fmla="*/ 0 w 2840867"/>
              <a:gd name="connsiteY0" fmla="*/ 0 h 4431322"/>
              <a:gd name="connsiteX1" fmla="*/ 2127739 w 2840867"/>
              <a:gd name="connsiteY1" fmla="*/ 2145323 h 4431322"/>
              <a:gd name="connsiteX2" fmla="*/ 2795954 w 2840867"/>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5792"/>
              <a:gd name="connsiteY0" fmla="*/ 0 h 4431322"/>
              <a:gd name="connsiteX1" fmla="*/ 2092570 w 2825792"/>
              <a:gd name="connsiteY1" fmla="*/ 1899138 h 4431322"/>
              <a:gd name="connsiteX2" fmla="*/ 2795954 w 2825792"/>
              <a:gd name="connsiteY2" fmla="*/ 4431322 h 4431322"/>
              <a:gd name="connsiteX0" fmla="*/ 0 w 2842254"/>
              <a:gd name="connsiteY0" fmla="*/ 0 h 4431322"/>
              <a:gd name="connsiteX1" fmla="*/ 2092570 w 2842254"/>
              <a:gd name="connsiteY1" fmla="*/ 1899138 h 4431322"/>
              <a:gd name="connsiteX2" fmla="*/ 2795954 w 2842254"/>
              <a:gd name="connsiteY2" fmla="*/ 4431322 h 4431322"/>
            </a:gdLst>
            <a:ahLst/>
            <a:cxnLst>
              <a:cxn ang="0">
                <a:pos x="connsiteX0" y="connsiteY0"/>
              </a:cxn>
              <a:cxn ang="0">
                <a:pos x="connsiteX1" y="connsiteY1"/>
              </a:cxn>
              <a:cxn ang="0">
                <a:pos x="connsiteX2" y="connsiteY2"/>
              </a:cxn>
            </a:cxnLst>
            <a:rect l="l" t="t" r="r" b="b"/>
            <a:pathLst>
              <a:path w="2842254" h="4431322">
                <a:moveTo>
                  <a:pt x="0" y="0"/>
                </a:moveTo>
                <a:cubicBezTo>
                  <a:pt x="1334965" y="930519"/>
                  <a:pt x="1525064" y="1147229"/>
                  <a:pt x="2092570" y="1899138"/>
                </a:cubicBezTo>
                <a:cubicBezTo>
                  <a:pt x="2660076" y="2651047"/>
                  <a:pt x="2964473" y="3703026"/>
                  <a:pt x="2795954" y="4431322"/>
                </a:cubicBezTo>
              </a:path>
            </a:pathLst>
          </a:custGeom>
          <a:noFill/>
          <a:ln w="47625">
            <a:solidFill>
              <a:schemeClr val="tx1"/>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CA51EE10-4AFD-994A-9ACA-9A635151174F}"/>
              </a:ext>
            </a:extLst>
          </p:cNvPr>
          <p:cNvCxnSpPr>
            <a:cxnSpLocks/>
          </p:cNvCxnSpPr>
          <p:nvPr/>
        </p:nvCxnSpPr>
        <p:spPr>
          <a:xfrm flipH="1">
            <a:off x="2420849" y="10965971"/>
            <a:ext cx="0" cy="274320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D299B82-4B3F-CF4B-B900-A768BBF1B964}"/>
              </a:ext>
            </a:extLst>
          </p:cNvPr>
          <p:cNvCxnSpPr>
            <a:cxnSpLocks/>
          </p:cNvCxnSpPr>
          <p:nvPr/>
        </p:nvCxnSpPr>
        <p:spPr>
          <a:xfrm flipH="1">
            <a:off x="2420849" y="7329582"/>
            <a:ext cx="0" cy="274320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3F8763B-8073-A64A-B21E-F9CE5F8EC240}"/>
              </a:ext>
            </a:extLst>
          </p:cNvPr>
          <p:cNvCxnSpPr>
            <a:cxnSpLocks/>
          </p:cNvCxnSpPr>
          <p:nvPr/>
        </p:nvCxnSpPr>
        <p:spPr>
          <a:xfrm flipH="1">
            <a:off x="2420849" y="3113692"/>
            <a:ext cx="0" cy="274320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20543596-F8A0-2044-94A8-B3E945D42785}"/>
              </a:ext>
            </a:extLst>
          </p:cNvPr>
          <p:cNvSpPr txBox="1"/>
          <p:nvPr/>
        </p:nvSpPr>
        <p:spPr>
          <a:xfrm rot="16200000">
            <a:off x="476430" y="8178527"/>
            <a:ext cx="2262158" cy="1200329"/>
          </a:xfrm>
          <a:prstGeom prst="rect">
            <a:avLst/>
          </a:prstGeom>
          <a:noFill/>
        </p:spPr>
        <p:txBody>
          <a:bodyPr wrap="none" rtlCol="0">
            <a:spAutoFit/>
          </a:bodyPr>
          <a:lstStyle/>
          <a:p>
            <a:pPr algn="ctr"/>
            <a:r>
              <a:rPr lang="en-US" sz="3600" b="1" dirty="0">
                <a:latin typeface="Helvetica" pitchFamily="2" charset="0"/>
              </a:rPr>
              <a:t>Recovery</a:t>
            </a:r>
          </a:p>
          <a:p>
            <a:pPr algn="ctr"/>
            <a:r>
              <a:rPr lang="en-US" sz="3600" b="1" dirty="0">
                <a:latin typeface="Helvetica" pitchFamily="2" charset="0"/>
              </a:rPr>
              <a:t> costs</a:t>
            </a:r>
          </a:p>
        </p:txBody>
      </p:sp>
      <p:sp>
        <p:nvSpPr>
          <p:cNvPr id="140" name="TextBox 139">
            <a:extLst>
              <a:ext uri="{FF2B5EF4-FFF2-40B4-BE49-F238E27FC236}">
                <a16:creationId xmlns:a16="http://schemas.microsoft.com/office/drawing/2014/main" id="{DCBD44B9-56F0-5D49-9FC6-379E6AC6B752}"/>
              </a:ext>
            </a:extLst>
          </p:cNvPr>
          <p:cNvSpPr txBox="1"/>
          <p:nvPr/>
        </p:nvSpPr>
        <p:spPr>
          <a:xfrm rot="16200000">
            <a:off x="588458" y="4250274"/>
            <a:ext cx="2595583" cy="646331"/>
          </a:xfrm>
          <a:prstGeom prst="rect">
            <a:avLst/>
          </a:prstGeom>
          <a:noFill/>
        </p:spPr>
        <p:txBody>
          <a:bodyPr wrap="none" rtlCol="0">
            <a:spAutoFit/>
          </a:bodyPr>
          <a:lstStyle/>
          <a:p>
            <a:pPr algn="ctr"/>
            <a:r>
              <a:rPr lang="en-US" sz="3600" b="1" dirty="0">
                <a:latin typeface="Helvetica" pitchFamily="2" charset="0"/>
              </a:rPr>
              <a:t>Swim tests</a:t>
            </a:r>
          </a:p>
        </p:txBody>
      </p:sp>
      <p:sp>
        <p:nvSpPr>
          <p:cNvPr id="141" name="TextBox 140">
            <a:extLst>
              <a:ext uri="{FF2B5EF4-FFF2-40B4-BE49-F238E27FC236}">
                <a16:creationId xmlns:a16="http://schemas.microsoft.com/office/drawing/2014/main" id="{63319ACD-F002-D344-9E08-9059F46F16DE}"/>
              </a:ext>
            </a:extLst>
          </p:cNvPr>
          <p:cNvSpPr txBox="1"/>
          <p:nvPr/>
        </p:nvSpPr>
        <p:spPr>
          <a:xfrm rot="16200000">
            <a:off x="439699" y="11579927"/>
            <a:ext cx="2339102" cy="1200329"/>
          </a:xfrm>
          <a:prstGeom prst="rect">
            <a:avLst/>
          </a:prstGeom>
          <a:noFill/>
        </p:spPr>
        <p:txBody>
          <a:bodyPr wrap="none" rtlCol="0">
            <a:spAutoFit/>
          </a:bodyPr>
          <a:lstStyle/>
          <a:p>
            <a:pPr algn="ctr"/>
            <a:r>
              <a:rPr lang="en-US" sz="3600" b="1" dirty="0">
                <a:latin typeface="Helvetica" pitchFamily="2" charset="0"/>
              </a:rPr>
              <a:t>Muscle </a:t>
            </a:r>
          </a:p>
          <a:p>
            <a:pPr algn="ctr"/>
            <a:r>
              <a:rPr lang="en-US" sz="3600" b="1" dirty="0">
                <a:latin typeface="Helvetica" pitchFamily="2" charset="0"/>
              </a:rPr>
              <a:t>activation</a:t>
            </a:r>
          </a:p>
        </p:txBody>
      </p:sp>
      <p:sp>
        <p:nvSpPr>
          <p:cNvPr id="143" name="TextBox 142">
            <a:extLst>
              <a:ext uri="{FF2B5EF4-FFF2-40B4-BE49-F238E27FC236}">
                <a16:creationId xmlns:a16="http://schemas.microsoft.com/office/drawing/2014/main" id="{706221C2-5621-DD44-8D3A-72F3A742F641}"/>
              </a:ext>
            </a:extLst>
          </p:cNvPr>
          <p:cNvSpPr txBox="1"/>
          <p:nvPr/>
        </p:nvSpPr>
        <p:spPr>
          <a:xfrm rot="828773">
            <a:off x="12560117" y="7613346"/>
            <a:ext cx="1271695" cy="461665"/>
          </a:xfrm>
          <a:prstGeom prst="rect">
            <a:avLst/>
          </a:prstGeom>
          <a:noFill/>
        </p:spPr>
        <p:txBody>
          <a:bodyPr wrap="none" rtlCol="0">
            <a:spAutoFit/>
          </a:bodyPr>
          <a:lstStyle/>
          <a:p>
            <a:pPr algn="ctr"/>
            <a:r>
              <a:rPr lang="en-US" sz="2400" b="1" dirty="0"/>
              <a:t>EMG tag</a:t>
            </a:r>
          </a:p>
        </p:txBody>
      </p:sp>
      <p:sp>
        <p:nvSpPr>
          <p:cNvPr id="144" name="Rounded Rectangle 143">
            <a:extLst>
              <a:ext uri="{FF2B5EF4-FFF2-40B4-BE49-F238E27FC236}">
                <a16:creationId xmlns:a16="http://schemas.microsoft.com/office/drawing/2014/main" id="{64C676F9-EA42-9D4D-BBDE-FFDEB694921A}"/>
              </a:ext>
            </a:extLst>
          </p:cNvPr>
          <p:cNvSpPr/>
          <p:nvPr/>
        </p:nvSpPr>
        <p:spPr>
          <a:xfrm>
            <a:off x="12801279" y="14156935"/>
            <a:ext cx="843619" cy="523220"/>
          </a:xfrm>
          <a:prstGeom prst="roundRect">
            <a:avLst/>
          </a:prstGeom>
          <a:pattFill prst="wdUpDiag">
            <a:fgClr>
              <a:schemeClr val="bg1">
                <a:lumMod val="75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reeform 144">
            <a:extLst>
              <a:ext uri="{FF2B5EF4-FFF2-40B4-BE49-F238E27FC236}">
                <a16:creationId xmlns:a16="http://schemas.microsoft.com/office/drawing/2014/main" id="{F46FAAC0-F8FF-384E-BDF3-7A4CC6C9DFD8}"/>
              </a:ext>
            </a:extLst>
          </p:cNvPr>
          <p:cNvSpPr/>
          <p:nvPr/>
        </p:nvSpPr>
        <p:spPr>
          <a:xfrm flipV="1">
            <a:off x="12801279" y="15660291"/>
            <a:ext cx="843619" cy="6689"/>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5534187 w 15534187"/>
              <a:gd name="connsiteY4" fmla="*/ 4787444 h 4787444"/>
              <a:gd name="connsiteX0" fmla="*/ 0 w 9595912"/>
              <a:gd name="connsiteY0" fmla="*/ 5569 h 4469874"/>
              <a:gd name="connsiteX1" fmla="*/ 2677635 w 9595912"/>
              <a:gd name="connsiteY1" fmla="*/ 1443908 h 4469874"/>
              <a:gd name="connsiteX2" fmla="*/ 4133825 w 9595912"/>
              <a:gd name="connsiteY2" fmla="*/ 2653055 h 4469874"/>
              <a:gd name="connsiteX3" fmla="*/ 7277804 w 9595912"/>
              <a:gd name="connsiteY3" fmla="*/ 4008933 h 4469874"/>
              <a:gd name="connsiteX4" fmla="*/ 9595912 w 9595912"/>
              <a:gd name="connsiteY4" fmla="*/ 4469874 h 4469874"/>
              <a:gd name="connsiteX0" fmla="*/ 0 w 9595912"/>
              <a:gd name="connsiteY0" fmla="*/ 5569 h 4469874"/>
              <a:gd name="connsiteX1" fmla="*/ 2677635 w 9595912"/>
              <a:gd name="connsiteY1" fmla="*/ 1443908 h 4469874"/>
              <a:gd name="connsiteX2" fmla="*/ 4133825 w 9595912"/>
              <a:gd name="connsiteY2" fmla="*/ 2653055 h 4469874"/>
              <a:gd name="connsiteX3" fmla="*/ 9595912 w 9595912"/>
              <a:gd name="connsiteY3" fmla="*/ 4469874 h 4469874"/>
              <a:gd name="connsiteX0" fmla="*/ 0 w 5486963"/>
              <a:gd name="connsiteY0" fmla="*/ 5569 h 3728878"/>
              <a:gd name="connsiteX1" fmla="*/ 2677635 w 5486963"/>
              <a:gd name="connsiteY1" fmla="*/ 1443908 h 3728878"/>
              <a:gd name="connsiteX2" fmla="*/ 4133825 w 5486963"/>
              <a:gd name="connsiteY2" fmla="*/ 2653055 h 3728878"/>
              <a:gd name="connsiteX3" fmla="*/ 5486963 w 5486963"/>
              <a:gd name="connsiteY3" fmla="*/ 3728878 h 3728878"/>
              <a:gd name="connsiteX0" fmla="*/ 0 w 5486963"/>
              <a:gd name="connsiteY0" fmla="*/ 7323 h 3730632"/>
              <a:gd name="connsiteX1" fmla="*/ 2677635 w 5486963"/>
              <a:gd name="connsiteY1" fmla="*/ 1445662 h 3730632"/>
              <a:gd name="connsiteX2" fmla="*/ 5486963 w 5486963"/>
              <a:gd name="connsiteY2" fmla="*/ 3730632 h 3730632"/>
              <a:gd name="connsiteX0" fmla="*/ 0 w 5486963"/>
              <a:gd name="connsiteY0" fmla="*/ 30366 h 3753675"/>
              <a:gd name="connsiteX1" fmla="*/ 1467466 w 5486963"/>
              <a:gd name="connsiteY1" fmla="*/ 674780 h 3753675"/>
              <a:gd name="connsiteX2" fmla="*/ 5486963 w 5486963"/>
              <a:gd name="connsiteY2" fmla="*/ 3753675 h 3753675"/>
              <a:gd name="connsiteX0" fmla="*/ 0 w 2363036"/>
              <a:gd name="connsiteY0" fmla="*/ 17550 h 2497044"/>
              <a:gd name="connsiteX1" fmla="*/ 1467466 w 2363036"/>
              <a:gd name="connsiteY1" fmla="*/ 661964 h 2497044"/>
              <a:gd name="connsiteX2" fmla="*/ 2363036 w 2363036"/>
              <a:gd name="connsiteY2" fmla="*/ 2497044 h 2497044"/>
              <a:gd name="connsiteX0" fmla="*/ 0 w 2000155"/>
              <a:gd name="connsiteY0" fmla="*/ 15816 h 2198591"/>
              <a:gd name="connsiteX1" fmla="*/ 1467466 w 2000155"/>
              <a:gd name="connsiteY1" fmla="*/ 660230 h 2198591"/>
              <a:gd name="connsiteX2" fmla="*/ 2000155 w 2000155"/>
              <a:gd name="connsiteY2" fmla="*/ 2198591 h 2198591"/>
              <a:gd name="connsiteX0" fmla="*/ 0 w 2000155"/>
              <a:gd name="connsiteY0" fmla="*/ 46693 h 2229468"/>
              <a:gd name="connsiteX1" fmla="*/ 1278136 w 2000155"/>
              <a:gd name="connsiteY1" fmla="*/ 349879 h 2229468"/>
              <a:gd name="connsiteX2" fmla="*/ 2000155 w 2000155"/>
              <a:gd name="connsiteY2" fmla="*/ 2229468 h 2229468"/>
              <a:gd name="connsiteX0" fmla="*/ 0 w 1921268"/>
              <a:gd name="connsiteY0" fmla="*/ 9910 h 2934483"/>
              <a:gd name="connsiteX1" fmla="*/ 1199249 w 1921268"/>
              <a:gd name="connsiteY1" fmla="*/ 1054894 h 2934483"/>
              <a:gd name="connsiteX2" fmla="*/ 1921268 w 1921268"/>
              <a:gd name="connsiteY2" fmla="*/ 2934483 h 293448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433157 w 1921268"/>
              <a:gd name="connsiteY1" fmla="*/ 1312526 h 2924573"/>
              <a:gd name="connsiteX2" fmla="*/ 1921268 w 1921268"/>
              <a:gd name="connsiteY2" fmla="*/ 2924573 h 2924573"/>
              <a:gd name="connsiteX0" fmla="*/ 0 w 2605000"/>
              <a:gd name="connsiteY0" fmla="*/ 0 h 3612536"/>
              <a:gd name="connsiteX1" fmla="*/ 1433157 w 2605000"/>
              <a:gd name="connsiteY1" fmla="*/ 1312526 h 3612536"/>
              <a:gd name="connsiteX2" fmla="*/ 2605000 w 2605000"/>
              <a:gd name="connsiteY2" fmla="*/ 3612536 h 3612536"/>
              <a:gd name="connsiteX0" fmla="*/ 0 w 2605000"/>
              <a:gd name="connsiteY0" fmla="*/ 0 h 3612536"/>
              <a:gd name="connsiteX1" fmla="*/ 2605000 w 2605000"/>
              <a:gd name="connsiteY1" fmla="*/ 3612536 h 3612536"/>
              <a:gd name="connsiteX0" fmla="*/ 0 w 2755059"/>
              <a:gd name="connsiteY0" fmla="*/ 0 h 191108"/>
              <a:gd name="connsiteX1" fmla="*/ 2755059 w 2755059"/>
              <a:gd name="connsiteY1" fmla="*/ 191108 h 191108"/>
              <a:gd name="connsiteX0" fmla="*/ 0 w 2865772"/>
              <a:gd name="connsiteY0" fmla="*/ 41959 h 41959"/>
              <a:gd name="connsiteX1" fmla="*/ 2865772 w 2865772"/>
              <a:gd name="connsiteY1" fmla="*/ 0 h 41959"/>
              <a:gd name="connsiteX0" fmla="*/ 0 w 2791963"/>
              <a:gd name="connsiteY0" fmla="*/ 0 h 27960"/>
              <a:gd name="connsiteX1" fmla="*/ 2791963 w 2791963"/>
              <a:gd name="connsiteY1" fmla="*/ 27960 h 27960"/>
            </a:gdLst>
            <a:ahLst/>
            <a:cxnLst>
              <a:cxn ang="0">
                <a:pos x="connsiteX0" y="connsiteY0"/>
              </a:cxn>
              <a:cxn ang="0">
                <a:pos x="connsiteX1" y="connsiteY1"/>
              </a:cxn>
            </a:cxnLst>
            <a:rect l="l" t="t" r="r" b="b"/>
            <a:pathLst>
              <a:path w="2791963" h="27960">
                <a:moveTo>
                  <a:pt x="0" y="0"/>
                </a:moveTo>
                <a:lnTo>
                  <a:pt x="2791963" y="27960"/>
                </a:lnTo>
              </a:path>
            </a:pathLst>
          </a:custGeom>
          <a:noFill/>
          <a:ln w="1079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39DA0E9-F1C7-F048-B632-FBE7CA6086C1}"/>
              </a:ext>
            </a:extLst>
          </p:cNvPr>
          <p:cNvSpPr txBox="1"/>
          <p:nvPr/>
        </p:nvSpPr>
        <p:spPr>
          <a:xfrm>
            <a:off x="13868536" y="14046646"/>
            <a:ext cx="2642103" cy="1200329"/>
          </a:xfrm>
          <a:prstGeom prst="rect">
            <a:avLst/>
          </a:prstGeom>
          <a:noFill/>
        </p:spPr>
        <p:txBody>
          <a:bodyPr wrap="square" rtlCol="0">
            <a:spAutoFit/>
          </a:bodyPr>
          <a:lstStyle/>
          <a:p>
            <a:r>
              <a:rPr lang="en-US" sz="2400" dirty="0">
                <a:latin typeface="Helvetica" pitchFamily="2" charset="0"/>
              </a:rPr>
              <a:t>Sustained long timeframes, indefinite</a:t>
            </a:r>
          </a:p>
        </p:txBody>
      </p:sp>
      <p:sp>
        <p:nvSpPr>
          <p:cNvPr id="147" name="TextBox 146">
            <a:extLst>
              <a:ext uri="{FF2B5EF4-FFF2-40B4-BE49-F238E27FC236}">
                <a16:creationId xmlns:a16="http://schemas.microsoft.com/office/drawing/2014/main" id="{B44540F7-8A46-9243-8299-4A51CE027583}"/>
              </a:ext>
            </a:extLst>
          </p:cNvPr>
          <p:cNvSpPr txBox="1"/>
          <p:nvPr/>
        </p:nvSpPr>
        <p:spPr>
          <a:xfrm>
            <a:off x="13868535" y="15439903"/>
            <a:ext cx="2744379" cy="1569660"/>
          </a:xfrm>
          <a:prstGeom prst="rect">
            <a:avLst/>
          </a:prstGeom>
          <a:noFill/>
        </p:spPr>
        <p:txBody>
          <a:bodyPr wrap="square" rtlCol="0">
            <a:spAutoFit/>
          </a:bodyPr>
          <a:lstStyle/>
          <a:p>
            <a:r>
              <a:rPr lang="en-US" sz="2400" dirty="0">
                <a:latin typeface="Helvetica" pitchFamily="2" charset="0"/>
              </a:rPr>
              <a:t>Speeds above what can be measured in swim flumes &amp; tunnels</a:t>
            </a:r>
          </a:p>
        </p:txBody>
      </p:sp>
    </p:spTree>
    <p:extLst>
      <p:ext uri="{BB962C8B-B14F-4D97-AF65-F5344CB8AC3E}">
        <p14:creationId xmlns:p14="http://schemas.microsoft.com/office/powerpoint/2010/main" val="293280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1" name="Straight Connector 160">
            <a:extLst>
              <a:ext uri="{FF2B5EF4-FFF2-40B4-BE49-F238E27FC236}">
                <a16:creationId xmlns:a16="http://schemas.microsoft.com/office/drawing/2014/main" id="{A4D8EDD8-AFD6-F545-9062-4B9D5CE6F8C9}"/>
              </a:ext>
            </a:extLst>
          </p:cNvPr>
          <p:cNvCxnSpPr>
            <a:cxnSpLocks/>
          </p:cNvCxnSpPr>
          <p:nvPr/>
        </p:nvCxnSpPr>
        <p:spPr>
          <a:xfrm flipV="1">
            <a:off x="4331465" y="3733073"/>
            <a:ext cx="42307" cy="170992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B94A9AE-C321-2744-B4C9-8DBBA7BA409F}"/>
              </a:ext>
            </a:extLst>
          </p:cNvPr>
          <p:cNvCxnSpPr>
            <a:cxnSpLocks/>
          </p:cNvCxnSpPr>
          <p:nvPr/>
        </p:nvCxnSpPr>
        <p:spPr>
          <a:xfrm flipV="1">
            <a:off x="11219920" y="4573440"/>
            <a:ext cx="0" cy="16258913"/>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1D21E38-8FA3-894D-B13F-16943C4EEA57}"/>
              </a:ext>
            </a:extLst>
          </p:cNvPr>
          <p:cNvCxnSpPr>
            <a:cxnSpLocks/>
          </p:cNvCxnSpPr>
          <p:nvPr/>
        </p:nvCxnSpPr>
        <p:spPr>
          <a:xfrm flipV="1">
            <a:off x="5941190" y="3733073"/>
            <a:ext cx="42307" cy="170992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0" name="Rounded Rectangle 209">
            <a:extLst>
              <a:ext uri="{FF2B5EF4-FFF2-40B4-BE49-F238E27FC236}">
                <a16:creationId xmlns:a16="http://schemas.microsoft.com/office/drawing/2014/main" id="{2CF19E36-B86D-164A-8CC2-B3987B97FD55}"/>
              </a:ext>
            </a:extLst>
          </p:cNvPr>
          <p:cNvSpPr/>
          <p:nvPr/>
        </p:nvSpPr>
        <p:spPr>
          <a:xfrm>
            <a:off x="1158614" y="6753877"/>
            <a:ext cx="16040148" cy="307489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a:extLst>
              <a:ext uri="{FF2B5EF4-FFF2-40B4-BE49-F238E27FC236}">
                <a16:creationId xmlns:a16="http://schemas.microsoft.com/office/drawing/2014/main" id="{7C691E16-1B74-0341-85D4-46D6CC3C01AB}"/>
              </a:ext>
            </a:extLst>
          </p:cNvPr>
          <p:cNvSpPr/>
          <p:nvPr/>
        </p:nvSpPr>
        <p:spPr>
          <a:xfrm>
            <a:off x="11272464" y="19602808"/>
            <a:ext cx="4681560" cy="69413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a:extLst>
              <a:ext uri="{FF2B5EF4-FFF2-40B4-BE49-F238E27FC236}">
                <a16:creationId xmlns:a16="http://schemas.microsoft.com/office/drawing/2014/main" id="{090E3AE7-2AF2-924D-B2D0-1E02F082699A}"/>
              </a:ext>
            </a:extLst>
          </p:cNvPr>
          <p:cNvSpPr/>
          <p:nvPr/>
        </p:nvSpPr>
        <p:spPr>
          <a:xfrm>
            <a:off x="2657855" y="15420670"/>
            <a:ext cx="13259012" cy="3998958"/>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4187" h="4787444">
                <a:moveTo>
                  <a:pt x="0" y="5569"/>
                </a:moveTo>
                <a:cubicBezTo>
                  <a:pt x="1088203" y="-92896"/>
                  <a:pt x="2353702" y="1143151"/>
                  <a:pt x="2677635" y="1443908"/>
                </a:cubicBezTo>
                <a:cubicBezTo>
                  <a:pt x="3001568" y="1744665"/>
                  <a:pt x="3710742" y="2389728"/>
                  <a:pt x="4133825" y="2653055"/>
                </a:cubicBezTo>
                <a:cubicBezTo>
                  <a:pt x="4556908" y="2916382"/>
                  <a:pt x="5983844" y="3680627"/>
                  <a:pt x="7277804" y="4008933"/>
                </a:cubicBezTo>
                <a:cubicBezTo>
                  <a:pt x="8571764" y="4337240"/>
                  <a:pt x="10896938" y="4559713"/>
                  <a:pt x="11897587" y="4622894"/>
                </a:cubicBezTo>
                <a:lnTo>
                  <a:pt x="15534187" y="4787444"/>
                </a:lnTo>
                <a:lnTo>
                  <a:pt x="15534187" y="4675690"/>
                </a:lnTo>
              </a:path>
            </a:pathLst>
          </a:custGeom>
          <a:noFill/>
          <a:ln w="1079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C47EE07-D03D-AB4B-8EC7-85800ACF5F10}"/>
              </a:ext>
            </a:extLst>
          </p:cNvPr>
          <p:cNvCxnSpPr>
            <a:cxnSpLocks/>
          </p:cNvCxnSpPr>
          <p:nvPr/>
        </p:nvCxnSpPr>
        <p:spPr>
          <a:xfrm>
            <a:off x="2517505" y="6988913"/>
            <a:ext cx="4504" cy="2650199"/>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934A24B6-A647-A34A-8EA6-B78E39D7EED9}"/>
              </a:ext>
            </a:extLst>
          </p:cNvPr>
          <p:cNvGrpSpPr/>
          <p:nvPr/>
        </p:nvGrpSpPr>
        <p:grpSpPr>
          <a:xfrm>
            <a:off x="2589422" y="11395023"/>
            <a:ext cx="13587193" cy="914822"/>
            <a:chOff x="1652252" y="12047583"/>
            <a:chExt cx="13587193" cy="841248"/>
          </a:xfrm>
          <a:solidFill>
            <a:schemeClr val="bg1"/>
          </a:solidFill>
        </p:grpSpPr>
        <p:sp>
          <p:nvSpPr>
            <p:cNvPr id="11" name="Rounded Rectangle 10">
              <a:extLst>
                <a:ext uri="{FF2B5EF4-FFF2-40B4-BE49-F238E27FC236}">
                  <a16:creationId xmlns:a16="http://schemas.microsoft.com/office/drawing/2014/main" id="{219DDB9A-557F-7B41-B4F2-CCB0061A9C1D}"/>
                </a:ext>
              </a:extLst>
            </p:cNvPr>
            <p:cNvSpPr/>
            <p:nvPr/>
          </p:nvSpPr>
          <p:spPr>
            <a:xfrm>
              <a:off x="1652252" y="12047583"/>
              <a:ext cx="13587193" cy="841248"/>
            </a:xfrm>
            <a:prstGeom prst="round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01B7134-806B-6445-9592-DF12AF7D2E8C}"/>
                </a:ext>
              </a:extLst>
            </p:cNvPr>
            <p:cNvSpPr txBox="1"/>
            <p:nvPr/>
          </p:nvSpPr>
          <p:spPr>
            <a:xfrm>
              <a:off x="5120611" y="12124562"/>
              <a:ext cx="4390946" cy="646331"/>
            </a:xfrm>
            <a:prstGeom prst="rect">
              <a:avLst/>
            </a:prstGeom>
            <a:solidFill>
              <a:schemeClr val="accent4">
                <a:lumMod val="40000"/>
                <a:lumOff val="60000"/>
              </a:schemeClr>
            </a:solidFill>
          </p:spPr>
          <p:txBody>
            <a:bodyPr wrap="none" rtlCol="0">
              <a:spAutoFit/>
            </a:bodyPr>
            <a:lstStyle/>
            <a:p>
              <a:r>
                <a:rPr lang="en-US" sz="3600" b="1" dirty="0">
                  <a:latin typeface="Helvetica" pitchFamily="2" charset="0"/>
                </a:rPr>
                <a:t>Field observations </a:t>
              </a:r>
            </a:p>
          </p:txBody>
        </p:sp>
      </p:grpSp>
      <p:sp>
        <p:nvSpPr>
          <p:cNvPr id="19" name="TextBox 18">
            <a:extLst>
              <a:ext uri="{FF2B5EF4-FFF2-40B4-BE49-F238E27FC236}">
                <a16:creationId xmlns:a16="http://schemas.microsoft.com/office/drawing/2014/main" id="{5E3606A9-B365-524D-8A7A-C26F653E2C98}"/>
              </a:ext>
            </a:extLst>
          </p:cNvPr>
          <p:cNvSpPr txBox="1"/>
          <p:nvPr/>
        </p:nvSpPr>
        <p:spPr>
          <a:xfrm>
            <a:off x="7272124" y="21230936"/>
            <a:ext cx="2510495" cy="646331"/>
          </a:xfrm>
          <a:prstGeom prst="rect">
            <a:avLst/>
          </a:prstGeom>
          <a:noFill/>
        </p:spPr>
        <p:txBody>
          <a:bodyPr wrap="none" rtlCol="0">
            <a:spAutoFit/>
          </a:bodyPr>
          <a:lstStyle/>
          <a:p>
            <a:r>
              <a:rPr lang="en-US" sz="3600" b="1" dirty="0">
                <a:latin typeface="Helvetica" pitchFamily="2" charset="0"/>
              </a:rPr>
              <a:t>Timeframe</a:t>
            </a:r>
          </a:p>
        </p:txBody>
      </p:sp>
      <p:sp>
        <p:nvSpPr>
          <p:cNvPr id="31" name="TextBox 30">
            <a:extLst>
              <a:ext uri="{FF2B5EF4-FFF2-40B4-BE49-F238E27FC236}">
                <a16:creationId xmlns:a16="http://schemas.microsoft.com/office/drawing/2014/main" id="{3619E521-6D31-6C42-A6B3-358277164E96}"/>
              </a:ext>
            </a:extLst>
          </p:cNvPr>
          <p:cNvSpPr txBox="1"/>
          <p:nvPr/>
        </p:nvSpPr>
        <p:spPr>
          <a:xfrm>
            <a:off x="2797534" y="20450522"/>
            <a:ext cx="1675407" cy="523220"/>
          </a:xfrm>
          <a:prstGeom prst="rect">
            <a:avLst/>
          </a:prstGeom>
          <a:noFill/>
        </p:spPr>
        <p:txBody>
          <a:bodyPr wrap="square" rtlCol="0">
            <a:spAutoFit/>
          </a:bodyPr>
          <a:lstStyle/>
          <a:p>
            <a:r>
              <a:rPr lang="en-US" sz="2800" b="1" dirty="0">
                <a:latin typeface="Helvetica" pitchFamily="2" charset="0"/>
              </a:rPr>
              <a:t>&lt; 15 s</a:t>
            </a:r>
          </a:p>
        </p:txBody>
      </p:sp>
      <p:sp>
        <p:nvSpPr>
          <p:cNvPr id="32" name="TextBox 31">
            <a:extLst>
              <a:ext uri="{FF2B5EF4-FFF2-40B4-BE49-F238E27FC236}">
                <a16:creationId xmlns:a16="http://schemas.microsoft.com/office/drawing/2014/main" id="{A85D5AC1-7D0C-6A49-8AA0-A835DB342907}"/>
              </a:ext>
            </a:extLst>
          </p:cNvPr>
          <p:cNvSpPr txBox="1"/>
          <p:nvPr/>
        </p:nvSpPr>
        <p:spPr>
          <a:xfrm>
            <a:off x="7029008" y="20497470"/>
            <a:ext cx="4190912" cy="523220"/>
          </a:xfrm>
          <a:prstGeom prst="rect">
            <a:avLst/>
          </a:prstGeom>
          <a:noFill/>
        </p:spPr>
        <p:txBody>
          <a:bodyPr wrap="square" rtlCol="0">
            <a:spAutoFit/>
          </a:bodyPr>
          <a:lstStyle/>
          <a:p>
            <a:r>
              <a:rPr lang="en-US" sz="2800" b="1" dirty="0">
                <a:latin typeface="Helvetica" pitchFamily="2" charset="0"/>
              </a:rPr>
              <a:t>~ 30 min to 2 h</a:t>
            </a:r>
          </a:p>
        </p:txBody>
      </p:sp>
      <p:grpSp>
        <p:nvGrpSpPr>
          <p:cNvPr id="20" name="Group 19">
            <a:extLst>
              <a:ext uri="{FF2B5EF4-FFF2-40B4-BE49-F238E27FC236}">
                <a16:creationId xmlns:a16="http://schemas.microsoft.com/office/drawing/2014/main" id="{9159EE47-726B-4B4E-AD15-0C4A6F22D18A}"/>
              </a:ext>
            </a:extLst>
          </p:cNvPr>
          <p:cNvGrpSpPr/>
          <p:nvPr/>
        </p:nvGrpSpPr>
        <p:grpSpPr>
          <a:xfrm>
            <a:off x="4137940" y="12109727"/>
            <a:ext cx="7134524" cy="841189"/>
            <a:chOff x="3084651" y="13516111"/>
            <a:chExt cx="7081980" cy="841189"/>
          </a:xfrm>
        </p:grpSpPr>
        <p:sp>
          <p:nvSpPr>
            <p:cNvPr id="9" name="Rounded Rectangle 8">
              <a:extLst>
                <a:ext uri="{FF2B5EF4-FFF2-40B4-BE49-F238E27FC236}">
                  <a16:creationId xmlns:a16="http://schemas.microsoft.com/office/drawing/2014/main" id="{2F90B741-B924-4E4B-9B44-99733B67C5A2}"/>
                </a:ext>
              </a:extLst>
            </p:cNvPr>
            <p:cNvSpPr/>
            <p:nvPr/>
          </p:nvSpPr>
          <p:spPr>
            <a:xfrm>
              <a:off x="3107454" y="13516111"/>
              <a:ext cx="7059177" cy="84118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A12174C-586F-7E4F-8EB1-8ED2250A429E}"/>
                </a:ext>
              </a:extLst>
            </p:cNvPr>
            <p:cNvGrpSpPr/>
            <p:nvPr/>
          </p:nvGrpSpPr>
          <p:grpSpPr>
            <a:xfrm>
              <a:off x="3084651" y="13516111"/>
              <a:ext cx="5465232" cy="841189"/>
              <a:chOff x="3084651" y="13516111"/>
              <a:chExt cx="5465232" cy="841189"/>
            </a:xfrm>
          </p:grpSpPr>
          <p:sp>
            <p:nvSpPr>
              <p:cNvPr id="16" name="TextBox 15">
                <a:extLst>
                  <a:ext uri="{FF2B5EF4-FFF2-40B4-BE49-F238E27FC236}">
                    <a16:creationId xmlns:a16="http://schemas.microsoft.com/office/drawing/2014/main" id="{1826E8CD-9362-B44C-9941-25F769347FBD}"/>
                  </a:ext>
                </a:extLst>
              </p:cNvPr>
              <p:cNvSpPr txBox="1"/>
              <p:nvPr/>
            </p:nvSpPr>
            <p:spPr>
              <a:xfrm>
                <a:off x="5672172" y="13563564"/>
                <a:ext cx="2877711" cy="646331"/>
              </a:xfrm>
              <a:prstGeom prst="rect">
                <a:avLst/>
              </a:prstGeom>
              <a:noFill/>
            </p:spPr>
            <p:txBody>
              <a:bodyPr wrap="none" rtlCol="0">
                <a:spAutoFit/>
              </a:bodyPr>
              <a:lstStyle/>
              <a:p>
                <a:r>
                  <a:rPr lang="en-US" sz="3600" b="1" dirty="0">
                    <a:latin typeface="Helvetica" pitchFamily="2" charset="0"/>
                  </a:rPr>
                  <a:t>Ucrit / Umax</a:t>
                </a:r>
              </a:p>
            </p:txBody>
          </p:sp>
          <p:sp>
            <p:nvSpPr>
              <p:cNvPr id="34" name="Rounded Rectangle 33">
                <a:extLst>
                  <a:ext uri="{FF2B5EF4-FFF2-40B4-BE49-F238E27FC236}">
                    <a16:creationId xmlns:a16="http://schemas.microsoft.com/office/drawing/2014/main" id="{4D22827B-A5D4-5144-9398-55F722385413}"/>
                  </a:ext>
                </a:extLst>
              </p:cNvPr>
              <p:cNvSpPr/>
              <p:nvPr/>
            </p:nvSpPr>
            <p:spPr>
              <a:xfrm>
                <a:off x="3084651" y="13516111"/>
                <a:ext cx="993075" cy="841189"/>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a:extLst>
                  <a:ext uri="{FF2B5EF4-FFF2-40B4-BE49-F238E27FC236}">
                    <a16:creationId xmlns:a16="http://schemas.microsoft.com/office/drawing/2014/main" id="{211F5388-B152-1E43-89ED-B9F23C2BEB29}"/>
                  </a:ext>
                </a:extLst>
              </p:cNvPr>
              <p:cNvSpPr/>
              <p:nvPr/>
            </p:nvSpPr>
            <p:spPr>
              <a:xfrm>
                <a:off x="3742504" y="13516111"/>
                <a:ext cx="1164343" cy="84118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5" name="TextBox 34">
            <a:extLst>
              <a:ext uri="{FF2B5EF4-FFF2-40B4-BE49-F238E27FC236}">
                <a16:creationId xmlns:a16="http://schemas.microsoft.com/office/drawing/2014/main" id="{2632FD07-4EAF-7E4D-8FBA-2D4286C683BE}"/>
              </a:ext>
            </a:extLst>
          </p:cNvPr>
          <p:cNvSpPr txBox="1"/>
          <p:nvPr/>
        </p:nvSpPr>
        <p:spPr>
          <a:xfrm>
            <a:off x="12514615" y="20480123"/>
            <a:ext cx="4708112" cy="523220"/>
          </a:xfrm>
          <a:prstGeom prst="rect">
            <a:avLst/>
          </a:prstGeom>
          <a:noFill/>
        </p:spPr>
        <p:txBody>
          <a:bodyPr wrap="square" rtlCol="0">
            <a:spAutoFit/>
          </a:bodyPr>
          <a:lstStyle/>
          <a:p>
            <a:r>
              <a:rPr lang="en-US" sz="2800" b="1" dirty="0">
                <a:latin typeface="Helvetica" pitchFamily="2" charset="0"/>
              </a:rPr>
              <a:t>Hours, days</a:t>
            </a:r>
          </a:p>
        </p:txBody>
      </p:sp>
      <p:sp>
        <p:nvSpPr>
          <p:cNvPr id="38" name="TextBox 37">
            <a:extLst>
              <a:ext uri="{FF2B5EF4-FFF2-40B4-BE49-F238E27FC236}">
                <a16:creationId xmlns:a16="http://schemas.microsoft.com/office/drawing/2014/main" id="{122D4755-713F-3942-8264-4F83E2839B80}"/>
              </a:ext>
            </a:extLst>
          </p:cNvPr>
          <p:cNvSpPr txBox="1"/>
          <p:nvPr/>
        </p:nvSpPr>
        <p:spPr>
          <a:xfrm>
            <a:off x="2556812" y="13084228"/>
            <a:ext cx="1250855" cy="461665"/>
          </a:xfrm>
          <a:prstGeom prst="rect">
            <a:avLst/>
          </a:prstGeom>
          <a:solidFill>
            <a:schemeClr val="bg1"/>
          </a:solidFill>
        </p:spPr>
        <p:txBody>
          <a:bodyPr wrap="none" rtlCol="0">
            <a:spAutoFit/>
          </a:bodyPr>
          <a:lstStyle/>
          <a:p>
            <a:r>
              <a:rPr lang="en-US" sz="2400" b="1" dirty="0">
                <a:solidFill>
                  <a:srgbClr val="FF0000"/>
                </a:solidFill>
              </a:rPr>
              <a:t>FATIGUE</a:t>
            </a:r>
          </a:p>
        </p:txBody>
      </p:sp>
      <p:sp>
        <p:nvSpPr>
          <p:cNvPr id="40" name="TextBox 39">
            <a:extLst>
              <a:ext uri="{FF2B5EF4-FFF2-40B4-BE49-F238E27FC236}">
                <a16:creationId xmlns:a16="http://schemas.microsoft.com/office/drawing/2014/main" id="{04E6BC45-9907-D949-9738-80351B080B46}"/>
              </a:ext>
            </a:extLst>
          </p:cNvPr>
          <p:cNvSpPr txBox="1"/>
          <p:nvPr/>
        </p:nvSpPr>
        <p:spPr>
          <a:xfrm>
            <a:off x="4856031" y="15426315"/>
            <a:ext cx="1092350" cy="1200329"/>
          </a:xfrm>
          <a:prstGeom prst="rect">
            <a:avLst/>
          </a:prstGeom>
          <a:noFill/>
        </p:spPr>
        <p:txBody>
          <a:bodyPr wrap="none" rtlCol="0">
            <a:spAutoFit/>
          </a:bodyPr>
          <a:lstStyle/>
          <a:p>
            <a:pPr algn="ctr"/>
            <a:r>
              <a:rPr lang="en-US" sz="2400" b="1" dirty="0"/>
              <a:t>BURST </a:t>
            </a:r>
          </a:p>
          <a:p>
            <a:pPr algn="ctr"/>
            <a:r>
              <a:rPr lang="en-US" sz="2400" b="1" dirty="0"/>
              <a:t>&amp;</a:t>
            </a:r>
          </a:p>
          <a:p>
            <a:pPr algn="ctr"/>
            <a:r>
              <a:rPr lang="en-US" sz="2400" b="1" dirty="0"/>
              <a:t>COAST</a:t>
            </a:r>
          </a:p>
        </p:txBody>
      </p:sp>
      <p:sp>
        <p:nvSpPr>
          <p:cNvPr id="42" name="Right Brace 41">
            <a:extLst>
              <a:ext uri="{FF2B5EF4-FFF2-40B4-BE49-F238E27FC236}">
                <a16:creationId xmlns:a16="http://schemas.microsoft.com/office/drawing/2014/main" id="{96DC8321-8145-4142-97BE-52F556B2C945}"/>
              </a:ext>
            </a:extLst>
          </p:cNvPr>
          <p:cNvSpPr/>
          <p:nvPr/>
        </p:nvSpPr>
        <p:spPr>
          <a:xfrm rot="16200000" flipV="1">
            <a:off x="4018538" y="6153393"/>
            <a:ext cx="322958" cy="2739094"/>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8983CF1F-60C0-1649-AAEE-07CAA18CE8EF}"/>
              </a:ext>
            </a:extLst>
          </p:cNvPr>
          <p:cNvSpPr txBox="1"/>
          <p:nvPr/>
        </p:nvSpPr>
        <p:spPr>
          <a:xfrm>
            <a:off x="6027360" y="16620877"/>
            <a:ext cx="1508739" cy="1200329"/>
          </a:xfrm>
          <a:prstGeom prst="rect">
            <a:avLst/>
          </a:prstGeom>
          <a:noFill/>
        </p:spPr>
        <p:txBody>
          <a:bodyPr wrap="square" rtlCol="0">
            <a:spAutoFit/>
          </a:bodyPr>
          <a:lstStyle/>
          <a:p>
            <a:pPr algn="r"/>
            <a:r>
              <a:rPr lang="en-US" sz="2400" b="1" dirty="0"/>
              <a:t>STEADY SWIM (FAST)</a:t>
            </a:r>
          </a:p>
        </p:txBody>
      </p:sp>
      <p:sp>
        <p:nvSpPr>
          <p:cNvPr id="44" name="Right Brace 43">
            <a:extLst>
              <a:ext uri="{FF2B5EF4-FFF2-40B4-BE49-F238E27FC236}">
                <a16:creationId xmlns:a16="http://schemas.microsoft.com/office/drawing/2014/main" id="{541BCE0E-019A-0F49-825F-E9F4535087C9}"/>
              </a:ext>
            </a:extLst>
          </p:cNvPr>
          <p:cNvSpPr/>
          <p:nvPr/>
        </p:nvSpPr>
        <p:spPr>
          <a:xfrm rot="5400000" flipV="1">
            <a:off x="9021957" y="3181278"/>
            <a:ext cx="404402" cy="12785612"/>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7520A514-1DD9-0740-9A9E-273EC1215D9D}"/>
              </a:ext>
            </a:extLst>
          </p:cNvPr>
          <p:cNvSpPr txBox="1"/>
          <p:nvPr/>
        </p:nvSpPr>
        <p:spPr>
          <a:xfrm>
            <a:off x="10832032" y="18594673"/>
            <a:ext cx="3365166" cy="461665"/>
          </a:xfrm>
          <a:prstGeom prst="rect">
            <a:avLst/>
          </a:prstGeom>
          <a:noFill/>
        </p:spPr>
        <p:txBody>
          <a:bodyPr wrap="square" rtlCol="0">
            <a:spAutoFit/>
          </a:bodyPr>
          <a:lstStyle/>
          <a:p>
            <a:pPr algn="ctr"/>
            <a:r>
              <a:rPr lang="en-US" sz="2400" b="1" dirty="0"/>
              <a:t>STEADY SWIM </a:t>
            </a:r>
          </a:p>
        </p:txBody>
      </p:sp>
      <p:cxnSp>
        <p:nvCxnSpPr>
          <p:cNvPr id="47" name="Straight Connector 46">
            <a:extLst>
              <a:ext uri="{FF2B5EF4-FFF2-40B4-BE49-F238E27FC236}">
                <a16:creationId xmlns:a16="http://schemas.microsoft.com/office/drawing/2014/main" id="{B3B600E3-961F-394D-A85B-32A06E5DE5DF}"/>
              </a:ext>
            </a:extLst>
          </p:cNvPr>
          <p:cNvCxnSpPr>
            <a:cxnSpLocks/>
          </p:cNvCxnSpPr>
          <p:nvPr/>
        </p:nvCxnSpPr>
        <p:spPr>
          <a:xfrm>
            <a:off x="2462811" y="14438035"/>
            <a:ext cx="0" cy="5992197"/>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263A49-009B-994C-83A8-8F48D76D61A9}"/>
              </a:ext>
            </a:extLst>
          </p:cNvPr>
          <p:cNvCxnSpPr>
            <a:cxnSpLocks/>
          </p:cNvCxnSpPr>
          <p:nvPr/>
        </p:nvCxnSpPr>
        <p:spPr>
          <a:xfrm flipH="1">
            <a:off x="2440510" y="20407930"/>
            <a:ext cx="13476357" cy="0"/>
          </a:xfrm>
          <a:prstGeom prst="line">
            <a:avLst/>
          </a:prstGeom>
          <a:ln w="76200" cap="flat">
            <a:solidFill>
              <a:schemeClr val="bg2">
                <a:lumMod val="10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5F508F6-2ACA-8446-9025-0AF1FFE9B996}"/>
              </a:ext>
            </a:extLst>
          </p:cNvPr>
          <p:cNvSpPr txBox="1"/>
          <p:nvPr/>
        </p:nvSpPr>
        <p:spPr>
          <a:xfrm rot="16200000">
            <a:off x="518571" y="16227082"/>
            <a:ext cx="2852063" cy="646331"/>
          </a:xfrm>
          <a:prstGeom prst="rect">
            <a:avLst/>
          </a:prstGeom>
          <a:noFill/>
        </p:spPr>
        <p:txBody>
          <a:bodyPr wrap="none" rtlCol="0">
            <a:spAutoFit/>
          </a:bodyPr>
          <a:lstStyle/>
          <a:p>
            <a:r>
              <a:rPr lang="en-US" sz="3600" b="1" dirty="0">
                <a:latin typeface="Helvetica" pitchFamily="2" charset="0"/>
              </a:rPr>
              <a:t>Swim speed</a:t>
            </a:r>
          </a:p>
        </p:txBody>
      </p:sp>
      <p:sp>
        <p:nvSpPr>
          <p:cNvPr id="64" name="Rounded Rectangle 63">
            <a:extLst>
              <a:ext uri="{FF2B5EF4-FFF2-40B4-BE49-F238E27FC236}">
                <a16:creationId xmlns:a16="http://schemas.microsoft.com/office/drawing/2014/main" id="{28156054-FEAB-3545-9631-9B320F4C81A7}"/>
              </a:ext>
            </a:extLst>
          </p:cNvPr>
          <p:cNvSpPr/>
          <p:nvPr/>
        </p:nvSpPr>
        <p:spPr>
          <a:xfrm>
            <a:off x="2541514" y="19555018"/>
            <a:ext cx="1740791" cy="69413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CF808F9D-F86F-DC46-874D-9257430D3D4B}"/>
              </a:ext>
            </a:extLst>
          </p:cNvPr>
          <p:cNvSpPr txBox="1"/>
          <p:nvPr/>
        </p:nvSpPr>
        <p:spPr>
          <a:xfrm>
            <a:off x="2757633" y="19672096"/>
            <a:ext cx="1563275" cy="523220"/>
          </a:xfrm>
          <a:prstGeom prst="rect">
            <a:avLst/>
          </a:prstGeom>
          <a:noFill/>
        </p:spPr>
        <p:txBody>
          <a:bodyPr wrap="square" rtlCol="0">
            <a:spAutoFit/>
          </a:bodyPr>
          <a:lstStyle/>
          <a:p>
            <a:r>
              <a:rPr lang="en-US" sz="2800" b="1" dirty="0">
                <a:latin typeface="Helvetica" pitchFamily="2" charset="0"/>
              </a:rPr>
              <a:t>SPRINT</a:t>
            </a:r>
          </a:p>
        </p:txBody>
      </p:sp>
      <p:sp>
        <p:nvSpPr>
          <p:cNvPr id="59" name="TextBox 58">
            <a:extLst>
              <a:ext uri="{FF2B5EF4-FFF2-40B4-BE49-F238E27FC236}">
                <a16:creationId xmlns:a16="http://schemas.microsoft.com/office/drawing/2014/main" id="{31320CB7-A9C5-A64A-82D3-78C8A40D40F8}"/>
              </a:ext>
            </a:extLst>
          </p:cNvPr>
          <p:cNvSpPr txBox="1"/>
          <p:nvPr/>
        </p:nvSpPr>
        <p:spPr>
          <a:xfrm>
            <a:off x="12374135" y="19755794"/>
            <a:ext cx="2816243" cy="490797"/>
          </a:xfrm>
          <a:prstGeom prst="rect">
            <a:avLst/>
          </a:prstGeom>
          <a:noFill/>
        </p:spPr>
        <p:txBody>
          <a:bodyPr wrap="none" rtlCol="0">
            <a:spAutoFit/>
          </a:bodyPr>
          <a:lstStyle/>
          <a:p>
            <a:r>
              <a:rPr lang="en-US" sz="2800" b="1" dirty="0">
                <a:latin typeface="Helvetica" pitchFamily="2" charset="0"/>
              </a:rPr>
              <a:t>SUSTAINED</a:t>
            </a:r>
          </a:p>
        </p:txBody>
      </p:sp>
      <p:sp>
        <p:nvSpPr>
          <p:cNvPr id="87" name="TextBox 86">
            <a:extLst>
              <a:ext uri="{FF2B5EF4-FFF2-40B4-BE49-F238E27FC236}">
                <a16:creationId xmlns:a16="http://schemas.microsoft.com/office/drawing/2014/main" id="{C06CC816-531A-534F-A843-D3240F0C3163}"/>
              </a:ext>
            </a:extLst>
          </p:cNvPr>
          <p:cNvSpPr txBox="1"/>
          <p:nvPr/>
        </p:nvSpPr>
        <p:spPr>
          <a:xfrm rot="16200000">
            <a:off x="673747" y="7647273"/>
            <a:ext cx="2339102" cy="1200329"/>
          </a:xfrm>
          <a:prstGeom prst="rect">
            <a:avLst/>
          </a:prstGeom>
          <a:noFill/>
        </p:spPr>
        <p:txBody>
          <a:bodyPr wrap="none" rtlCol="0">
            <a:spAutoFit/>
          </a:bodyPr>
          <a:lstStyle/>
          <a:p>
            <a:pPr algn="ctr"/>
            <a:r>
              <a:rPr lang="en-US" sz="3600" b="1" dirty="0">
                <a:latin typeface="Helvetica" pitchFamily="2" charset="0"/>
              </a:rPr>
              <a:t>Muscle </a:t>
            </a:r>
          </a:p>
          <a:p>
            <a:pPr algn="ctr"/>
            <a:r>
              <a:rPr lang="en-US" sz="3600" b="1" dirty="0">
                <a:latin typeface="Helvetica" pitchFamily="2" charset="0"/>
              </a:rPr>
              <a:t>activation</a:t>
            </a:r>
          </a:p>
        </p:txBody>
      </p:sp>
      <p:sp>
        <p:nvSpPr>
          <p:cNvPr id="24" name="TextBox 23">
            <a:extLst>
              <a:ext uri="{FF2B5EF4-FFF2-40B4-BE49-F238E27FC236}">
                <a16:creationId xmlns:a16="http://schemas.microsoft.com/office/drawing/2014/main" id="{5A362080-7DC7-B84F-8DB1-20A23852207A}"/>
              </a:ext>
            </a:extLst>
          </p:cNvPr>
          <p:cNvSpPr txBox="1"/>
          <p:nvPr/>
        </p:nvSpPr>
        <p:spPr>
          <a:xfrm>
            <a:off x="3048000" y="4130040"/>
            <a:ext cx="184731" cy="369332"/>
          </a:xfrm>
          <a:prstGeom prst="rect">
            <a:avLst/>
          </a:prstGeom>
          <a:noFill/>
        </p:spPr>
        <p:txBody>
          <a:bodyPr wrap="none" rtlCol="0">
            <a:spAutoFit/>
          </a:bodyPr>
          <a:lstStyle/>
          <a:p>
            <a:endParaRPr lang="en-US" dirty="0"/>
          </a:p>
        </p:txBody>
      </p:sp>
      <p:sp>
        <p:nvSpPr>
          <p:cNvPr id="89" name="TextBox 88">
            <a:extLst>
              <a:ext uri="{FF2B5EF4-FFF2-40B4-BE49-F238E27FC236}">
                <a16:creationId xmlns:a16="http://schemas.microsoft.com/office/drawing/2014/main" id="{C6EACA19-56EB-A249-AF5E-19AC481D8B4E}"/>
              </a:ext>
            </a:extLst>
          </p:cNvPr>
          <p:cNvSpPr txBox="1"/>
          <p:nvPr/>
        </p:nvSpPr>
        <p:spPr>
          <a:xfrm>
            <a:off x="8288739" y="9949838"/>
            <a:ext cx="1840568" cy="523220"/>
          </a:xfrm>
          <a:prstGeom prst="rect">
            <a:avLst/>
          </a:prstGeom>
          <a:noFill/>
        </p:spPr>
        <p:txBody>
          <a:bodyPr wrap="none" rtlCol="0">
            <a:spAutoFit/>
          </a:bodyPr>
          <a:lstStyle/>
          <a:p>
            <a:r>
              <a:rPr lang="en-US" sz="2800" b="1" dirty="0">
                <a:latin typeface="Helvetica" pitchFamily="2" charset="0"/>
              </a:rPr>
              <a:t>AEROBIC</a:t>
            </a:r>
          </a:p>
        </p:txBody>
      </p:sp>
      <p:sp>
        <p:nvSpPr>
          <p:cNvPr id="41" name="TextBox 40">
            <a:extLst>
              <a:ext uri="{FF2B5EF4-FFF2-40B4-BE49-F238E27FC236}">
                <a16:creationId xmlns:a16="http://schemas.microsoft.com/office/drawing/2014/main" id="{E306DFDD-47DB-844D-A7E7-05CA7EDB08AB}"/>
              </a:ext>
            </a:extLst>
          </p:cNvPr>
          <p:cNvSpPr txBox="1"/>
          <p:nvPr/>
        </p:nvSpPr>
        <p:spPr>
          <a:xfrm>
            <a:off x="18967032" y="13780558"/>
            <a:ext cx="3211585" cy="369332"/>
          </a:xfrm>
          <a:prstGeom prst="rect">
            <a:avLst/>
          </a:prstGeom>
          <a:noFill/>
        </p:spPr>
        <p:txBody>
          <a:bodyPr wrap="none" rtlCol="0">
            <a:spAutoFit/>
          </a:bodyPr>
          <a:lstStyle/>
          <a:p>
            <a:r>
              <a:rPr lang="en-US" dirty="0" err="1"/>
              <a:t>Ellerby</a:t>
            </a:r>
            <a:r>
              <a:rPr lang="en-US" dirty="0"/>
              <a:t> and </a:t>
            </a:r>
            <a:r>
              <a:rPr lang="en-US" dirty="0" err="1"/>
              <a:t>Altringham</a:t>
            </a:r>
            <a:r>
              <a:rPr lang="en-US" dirty="0"/>
              <a:t> JEB 2001</a:t>
            </a:r>
          </a:p>
        </p:txBody>
      </p:sp>
      <p:grpSp>
        <p:nvGrpSpPr>
          <p:cNvPr id="157" name="Group 156">
            <a:extLst>
              <a:ext uri="{FF2B5EF4-FFF2-40B4-BE49-F238E27FC236}">
                <a16:creationId xmlns:a16="http://schemas.microsoft.com/office/drawing/2014/main" id="{48D5045B-D9F4-5E4D-AA04-0A3E5C7E2268}"/>
              </a:ext>
            </a:extLst>
          </p:cNvPr>
          <p:cNvGrpSpPr/>
          <p:nvPr/>
        </p:nvGrpSpPr>
        <p:grpSpPr>
          <a:xfrm rot="10800000">
            <a:off x="2745567" y="7796011"/>
            <a:ext cx="10031760" cy="755981"/>
            <a:chOff x="1972556" y="7002333"/>
            <a:chExt cx="10031760" cy="755981"/>
          </a:xfrm>
        </p:grpSpPr>
        <p:pic>
          <p:nvPicPr>
            <p:cNvPr id="29" name="Picture 28">
              <a:extLst>
                <a:ext uri="{FF2B5EF4-FFF2-40B4-BE49-F238E27FC236}">
                  <a16:creationId xmlns:a16="http://schemas.microsoft.com/office/drawing/2014/main" id="{A3960313-0B07-6F4C-A7B2-50897918CEFA}"/>
                </a:ext>
              </a:extLst>
            </p:cNvPr>
            <p:cNvPicPr>
              <a:picLocks noChangeAspect="1"/>
            </p:cNvPicPr>
            <p:nvPr/>
          </p:nvPicPr>
          <p:blipFill rotWithShape="1">
            <a:blip r:embed="rId3">
              <a:biLevel thresh="75000"/>
            </a:blip>
            <a:srcRect l="67617"/>
            <a:stretch/>
          </p:blipFill>
          <p:spPr>
            <a:xfrm>
              <a:off x="8457053" y="7039843"/>
              <a:ext cx="1225367" cy="682725"/>
            </a:xfrm>
            <a:prstGeom prst="rect">
              <a:avLst/>
            </a:prstGeom>
          </p:spPr>
        </p:pic>
        <p:pic>
          <p:nvPicPr>
            <p:cNvPr id="92" name="Picture 91">
              <a:extLst>
                <a:ext uri="{FF2B5EF4-FFF2-40B4-BE49-F238E27FC236}">
                  <a16:creationId xmlns:a16="http://schemas.microsoft.com/office/drawing/2014/main" id="{014397EB-9CA5-A34C-ABC4-681AA44DABDD}"/>
                </a:ext>
              </a:extLst>
            </p:cNvPr>
            <p:cNvPicPr>
              <a:picLocks noChangeAspect="1"/>
            </p:cNvPicPr>
            <p:nvPr/>
          </p:nvPicPr>
          <p:blipFill rotWithShape="1">
            <a:blip r:embed="rId3">
              <a:biLevel thresh="75000"/>
            </a:blip>
            <a:srcRect l="79440" r="1"/>
            <a:stretch/>
          </p:blipFill>
          <p:spPr>
            <a:xfrm>
              <a:off x="10106403" y="7026622"/>
              <a:ext cx="777946" cy="682725"/>
            </a:xfrm>
            <a:prstGeom prst="rect">
              <a:avLst/>
            </a:prstGeom>
          </p:spPr>
        </p:pic>
        <p:pic>
          <p:nvPicPr>
            <p:cNvPr id="93" name="Picture 92">
              <a:extLst>
                <a:ext uri="{FF2B5EF4-FFF2-40B4-BE49-F238E27FC236}">
                  <a16:creationId xmlns:a16="http://schemas.microsoft.com/office/drawing/2014/main" id="{BBCC986A-35FA-7A44-B9F4-A90F1F9DA4B6}"/>
                </a:ext>
              </a:extLst>
            </p:cNvPr>
            <p:cNvPicPr>
              <a:picLocks noChangeAspect="1"/>
            </p:cNvPicPr>
            <p:nvPr/>
          </p:nvPicPr>
          <p:blipFill rotWithShape="1">
            <a:blip r:embed="rId3">
              <a:biLevel thresh="75000"/>
            </a:blip>
            <a:srcRect l="84254" r="1"/>
            <a:stretch/>
          </p:blipFill>
          <p:spPr>
            <a:xfrm>
              <a:off x="10872829" y="7012488"/>
              <a:ext cx="595784" cy="682725"/>
            </a:xfrm>
            <a:prstGeom prst="rect">
              <a:avLst/>
            </a:prstGeom>
          </p:spPr>
        </p:pic>
        <p:pic>
          <p:nvPicPr>
            <p:cNvPr id="94" name="Picture 93">
              <a:extLst>
                <a:ext uri="{FF2B5EF4-FFF2-40B4-BE49-F238E27FC236}">
                  <a16:creationId xmlns:a16="http://schemas.microsoft.com/office/drawing/2014/main" id="{CD328EA6-FA4B-3343-A860-08DBC5C46DBA}"/>
                </a:ext>
              </a:extLst>
            </p:cNvPr>
            <p:cNvPicPr>
              <a:picLocks noChangeAspect="1"/>
            </p:cNvPicPr>
            <p:nvPr/>
          </p:nvPicPr>
          <p:blipFill rotWithShape="1">
            <a:blip r:embed="rId3">
              <a:biLevel thresh="75000"/>
            </a:blip>
            <a:srcRect l="84750" r="1"/>
            <a:stretch/>
          </p:blipFill>
          <p:spPr>
            <a:xfrm>
              <a:off x="11427291" y="7002333"/>
              <a:ext cx="577025" cy="682725"/>
            </a:xfrm>
            <a:prstGeom prst="rect">
              <a:avLst/>
            </a:prstGeom>
          </p:spPr>
        </p:pic>
        <p:pic>
          <p:nvPicPr>
            <p:cNvPr id="95" name="Picture 94">
              <a:extLst>
                <a:ext uri="{FF2B5EF4-FFF2-40B4-BE49-F238E27FC236}">
                  <a16:creationId xmlns:a16="http://schemas.microsoft.com/office/drawing/2014/main" id="{425F4FBF-9E14-D24D-84D9-6B90BAA9B7AA}"/>
                </a:ext>
              </a:extLst>
            </p:cNvPr>
            <p:cNvPicPr>
              <a:picLocks noChangeAspect="1"/>
            </p:cNvPicPr>
            <p:nvPr/>
          </p:nvPicPr>
          <p:blipFill rotWithShape="1">
            <a:blip r:embed="rId3">
              <a:biLevel thresh="75000"/>
            </a:blip>
            <a:srcRect l="37527" r="45414"/>
            <a:stretch/>
          </p:blipFill>
          <p:spPr>
            <a:xfrm>
              <a:off x="5752110" y="7055302"/>
              <a:ext cx="645459" cy="682725"/>
            </a:xfrm>
            <a:prstGeom prst="rect">
              <a:avLst/>
            </a:prstGeom>
          </p:spPr>
        </p:pic>
        <p:pic>
          <p:nvPicPr>
            <p:cNvPr id="96" name="Picture 95">
              <a:extLst>
                <a:ext uri="{FF2B5EF4-FFF2-40B4-BE49-F238E27FC236}">
                  <a16:creationId xmlns:a16="http://schemas.microsoft.com/office/drawing/2014/main" id="{908D9F47-0B8D-7946-823D-B66E8C5C6B41}"/>
                </a:ext>
              </a:extLst>
            </p:cNvPr>
            <p:cNvPicPr>
              <a:picLocks noChangeAspect="1"/>
            </p:cNvPicPr>
            <p:nvPr/>
          </p:nvPicPr>
          <p:blipFill rotWithShape="1">
            <a:blip r:embed="rId3">
              <a:biLevel thresh="75000"/>
            </a:blip>
            <a:srcRect l="37527" r="45414"/>
            <a:stretch/>
          </p:blipFill>
          <p:spPr>
            <a:xfrm>
              <a:off x="5123410" y="7045154"/>
              <a:ext cx="645459" cy="682725"/>
            </a:xfrm>
            <a:prstGeom prst="rect">
              <a:avLst/>
            </a:prstGeom>
          </p:spPr>
        </p:pic>
        <p:pic>
          <p:nvPicPr>
            <p:cNvPr id="97" name="Picture 96">
              <a:extLst>
                <a:ext uri="{FF2B5EF4-FFF2-40B4-BE49-F238E27FC236}">
                  <a16:creationId xmlns:a16="http://schemas.microsoft.com/office/drawing/2014/main" id="{391DCF58-F810-5741-908A-E4280FF35E90}"/>
                </a:ext>
              </a:extLst>
            </p:cNvPr>
            <p:cNvPicPr>
              <a:picLocks noChangeAspect="1"/>
            </p:cNvPicPr>
            <p:nvPr/>
          </p:nvPicPr>
          <p:blipFill rotWithShape="1">
            <a:blip r:embed="rId3">
              <a:biLevel thresh="75000"/>
            </a:blip>
            <a:srcRect l="37527" r="45414"/>
            <a:stretch/>
          </p:blipFill>
          <p:spPr>
            <a:xfrm>
              <a:off x="4509978" y="7035899"/>
              <a:ext cx="645459" cy="682725"/>
            </a:xfrm>
            <a:prstGeom prst="rect">
              <a:avLst/>
            </a:prstGeom>
          </p:spPr>
        </p:pic>
        <p:pic>
          <p:nvPicPr>
            <p:cNvPr id="98" name="Picture 97">
              <a:extLst>
                <a:ext uri="{FF2B5EF4-FFF2-40B4-BE49-F238E27FC236}">
                  <a16:creationId xmlns:a16="http://schemas.microsoft.com/office/drawing/2014/main" id="{D9E9FC51-DFE1-E640-8A1C-31B3DDE9929F}"/>
                </a:ext>
              </a:extLst>
            </p:cNvPr>
            <p:cNvPicPr>
              <a:picLocks noChangeAspect="1"/>
            </p:cNvPicPr>
            <p:nvPr/>
          </p:nvPicPr>
          <p:blipFill rotWithShape="1">
            <a:blip r:embed="rId3">
              <a:biLevel thresh="75000"/>
            </a:blip>
            <a:srcRect l="37527" r="45414"/>
            <a:stretch/>
          </p:blipFill>
          <p:spPr>
            <a:xfrm>
              <a:off x="3870621" y="7035899"/>
              <a:ext cx="645459" cy="682725"/>
            </a:xfrm>
            <a:prstGeom prst="rect">
              <a:avLst/>
            </a:prstGeom>
          </p:spPr>
        </p:pic>
        <p:pic>
          <p:nvPicPr>
            <p:cNvPr id="99" name="Picture 98">
              <a:extLst>
                <a:ext uri="{FF2B5EF4-FFF2-40B4-BE49-F238E27FC236}">
                  <a16:creationId xmlns:a16="http://schemas.microsoft.com/office/drawing/2014/main" id="{471DDD5B-D747-9444-BC79-0BF743AB1152}"/>
                </a:ext>
              </a:extLst>
            </p:cNvPr>
            <p:cNvPicPr>
              <a:picLocks noChangeAspect="1"/>
            </p:cNvPicPr>
            <p:nvPr/>
          </p:nvPicPr>
          <p:blipFill rotWithShape="1">
            <a:blip r:embed="rId3">
              <a:biLevel thresh="75000"/>
            </a:blip>
            <a:srcRect l="37527" r="45414"/>
            <a:stretch/>
          </p:blipFill>
          <p:spPr>
            <a:xfrm>
              <a:off x="3242446" y="7035899"/>
              <a:ext cx="645459" cy="682725"/>
            </a:xfrm>
            <a:prstGeom prst="rect">
              <a:avLst/>
            </a:prstGeom>
          </p:spPr>
        </p:pic>
        <p:pic>
          <p:nvPicPr>
            <p:cNvPr id="100" name="Picture 99">
              <a:extLst>
                <a:ext uri="{FF2B5EF4-FFF2-40B4-BE49-F238E27FC236}">
                  <a16:creationId xmlns:a16="http://schemas.microsoft.com/office/drawing/2014/main" id="{7F4C6137-F33C-F544-BC0D-990B79AB67EE}"/>
                </a:ext>
              </a:extLst>
            </p:cNvPr>
            <p:cNvPicPr>
              <a:picLocks noChangeAspect="1"/>
            </p:cNvPicPr>
            <p:nvPr/>
          </p:nvPicPr>
          <p:blipFill rotWithShape="1">
            <a:blip r:embed="rId3">
              <a:biLevel thresh="75000"/>
            </a:blip>
            <a:srcRect l="37527" r="45414"/>
            <a:stretch/>
          </p:blipFill>
          <p:spPr>
            <a:xfrm>
              <a:off x="2599051" y="7035899"/>
              <a:ext cx="645459" cy="682725"/>
            </a:xfrm>
            <a:prstGeom prst="rect">
              <a:avLst/>
            </a:prstGeom>
          </p:spPr>
        </p:pic>
        <p:pic>
          <p:nvPicPr>
            <p:cNvPr id="101" name="Picture 100">
              <a:extLst>
                <a:ext uri="{FF2B5EF4-FFF2-40B4-BE49-F238E27FC236}">
                  <a16:creationId xmlns:a16="http://schemas.microsoft.com/office/drawing/2014/main" id="{5A8E8405-BC73-D348-A53F-C1221C1D004E}"/>
                </a:ext>
              </a:extLst>
            </p:cNvPr>
            <p:cNvPicPr>
              <a:picLocks noChangeAspect="1"/>
            </p:cNvPicPr>
            <p:nvPr/>
          </p:nvPicPr>
          <p:blipFill rotWithShape="1">
            <a:blip r:embed="rId3">
              <a:biLevel thresh="75000"/>
            </a:blip>
            <a:srcRect l="37527" r="45414"/>
            <a:stretch/>
          </p:blipFill>
          <p:spPr>
            <a:xfrm>
              <a:off x="1972556" y="7035899"/>
              <a:ext cx="645459" cy="682725"/>
            </a:xfrm>
            <a:prstGeom prst="rect">
              <a:avLst/>
            </a:prstGeom>
          </p:spPr>
        </p:pic>
        <p:pic>
          <p:nvPicPr>
            <p:cNvPr id="114" name="Picture 113">
              <a:extLst>
                <a:ext uri="{FF2B5EF4-FFF2-40B4-BE49-F238E27FC236}">
                  <a16:creationId xmlns:a16="http://schemas.microsoft.com/office/drawing/2014/main" id="{2720AF96-91FF-2547-9AAC-74D36168ED0A}"/>
                </a:ext>
              </a:extLst>
            </p:cNvPr>
            <p:cNvPicPr>
              <a:picLocks noChangeAspect="1"/>
            </p:cNvPicPr>
            <p:nvPr/>
          </p:nvPicPr>
          <p:blipFill rotWithShape="1">
            <a:blip r:embed="rId3">
              <a:biLevel thresh="75000"/>
            </a:blip>
            <a:srcRect l="37527" r="45414"/>
            <a:stretch/>
          </p:blipFill>
          <p:spPr>
            <a:xfrm>
              <a:off x="7016032" y="7075589"/>
              <a:ext cx="645459" cy="682725"/>
            </a:xfrm>
            <a:prstGeom prst="rect">
              <a:avLst/>
            </a:prstGeom>
          </p:spPr>
        </p:pic>
        <p:pic>
          <p:nvPicPr>
            <p:cNvPr id="115" name="Picture 114">
              <a:extLst>
                <a:ext uri="{FF2B5EF4-FFF2-40B4-BE49-F238E27FC236}">
                  <a16:creationId xmlns:a16="http://schemas.microsoft.com/office/drawing/2014/main" id="{DA1E8F8B-3050-9C42-AE19-8245E8F33FA4}"/>
                </a:ext>
              </a:extLst>
            </p:cNvPr>
            <p:cNvPicPr>
              <a:picLocks noChangeAspect="1"/>
            </p:cNvPicPr>
            <p:nvPr/>
          </p:nvPicPr>
          <p:blipFill rotWithShape="1">
            <a:blip r:embed="rId3">
              <a:biLevel thresh="75000"/>
            </a:blip>
            <a:srcRect l="37527" r="45414"/>
            <a:stretch/>
          </p:blipFill>
          <p:spPr>
            <a:xfrm>
              <a:off x="6387332" y="7065441"/>
              <a:ext cx="645459" cy="682725"/>
            </a:xfrm>
            <a:prstGeom prst="rect">
              <a:avLst/>
            </a:prstGeom>
          </p:spPr>
        </p:pic>
        <p:pic>
          <p:nvPicPr>
            <p:cNvPr id="116" name="Picture 115">
              <a:extLst>
                <a:ext uri="{FF2B5EF4-FFF2-40B4-BE49-F238E27FC236}">
                  <a16:creationId xmlns:a16="http://schemas.microsoft.com/office/drawing/2014/main" id="{44B15169-18A6-7346-B9E6-53A8F6B9B5CD}"/>
                </a:ext>
              </a:extLst>
            </p:cNvPr>
            <p:cNvPicPr>
              <a:picLocks noChangeAspect="1"/>
            </p:cNvPicPr>
            <p:nvPr/>
          </p:nvPicPr>
          <p:blipFill rotWithShape="1">
            <a:blip r:embed="rId3">
              <a:biLevel thresh="75000"/>
            </a:blip>
            <a:srcRect l="37527" r="45414"/>
            <a:stretch/>
          </p:blipFill>
          <p:spPr>
            <a:xfrm>
              <a:off x="7872427" y="7066476"/>
              <a:ext cx="645459" cy="682725"/>
            </a:xfrm>
            <a:prstGeom prst="rect">
              <a:avLst/>
            </a:prstGeom>
          </p:spPr>
        </p:pic>
        <p:pic>
          <p:nvPicPr>
            <p:cNvPr id="117" name="Picture 116">
              <a:extLst>
                <a:ext uri="{FF2B5EF4-FFF2-40B4-BE49-F238E27FC236}">
                  <a16:creationId xmlns:a16="http://schemas.microsoft.com/office/drawing/2014/main" id="{4C9EB811-B6AA-9841-ABA9-818FEEF8F0DF}"/>
                </a:ext>
              </a:extLst>
            </p:cNvPr>
            <p:cNvPicPr>
              <a:picLocks noChangeAspect="1"/>
            </p:cNvPicPr>
            <p:nvPr/>
          </p:nvPicPr>
          <p:blipFill rotWithShape="1">
            <a:blip r:embed="rId3">
              <a:biLevel thresh="75000"/>
            </a:blip>
            <a:srcRect l="79440" r="1"/>
            <a:stretch/>
          </p:blipFill>
          <p:spPr>
            <a:xfrm>
              <a:off x="9445940" y="7060517"/>
              <a:ext cx="777946" cy="682725"/>
            </a:xfrm>
            <a:prstGeom prst="rect">
              <a:avLst/>
            </a:prstGeom>
          </p:spPr>
        </p:pic>
        <p:pic>
          <p:nvPicPr>
            <p:cNvPr id="118" name="Picture 117">
              <a:extLst>
                <a:ext uri="{FF2B5EF4-FFF2-40B4-BE49-F238E27FC236}">
                  <a16:creationId xmlns:a16="http://schemas.microsoft.com/office/drawing/2014/main" id="{32F9F375-3F3D-3E45-AB98-9869FBEB7170}"/>
                </a:ext>
              </a:extLst>
            </p:cNvPr>
            <p:cNvPicPr>
              <a:picLocks noChangeAspect="1"/>
            </p:cNvPicPr>
            <p:nvPr/>
          </p:nvPicPr>
          <p:blipFill rotWithShape="1">
            <a:blip r:embed="rId3">
              <a:biLevel thresh="75000"/>
            </a:blip>
            <a:srcRect l="37527" r="45414"/>
            <a:stretch/>
          </p:blipFill>
          <p:spPr>
            <a:xfrm>
              <a:off x="7367471" y="7065440"/>
              <a:ext cx="645459" cy="682725"/>
            </a:xfrm>
            <a:prstGeom prst="rect">
              <a:avLst/>
            </a:prstGeom>
          </p:spPr>
        </p:pic>
      </p:grpSp>
      <p:grpSp>
        <p:nvGrpSpPr>
          <p:cNvPr id="158" name="Group 157">
            <a:extLst>
              <a:ext uri="{FF2B5EF4-FFF2-40B4-BE49-F238E27FC236}">
                <a16:creationId xmlns:a16="http://schemas.microsoft.com/office/drawing/2014/main" id="{298F1058-AFD5-EB4D-81F9-23B3FC19CCD8}"/>
              </a:ext>
            </a:extLst>
          </p:cNvPr>
          <p:cNvGrpSpPr/>
          <p:nvPr/>
        </p:nvGrpSpPr>
        <p:grpSpPr>
          <a:xfrm rot="10800000">
            <a:off x="2762162" y="8625509"/>
            <a:ext cx="10307796" cy="723633"/>
            <a:chOff x="1642334" y="7831831"/>
            <a:chExt cx="10307796" cy="723633"/>
          </a:xfrm>
        </p:grpSpPr>
        <p:pic>
          <p:nvPicPr>
            <p:cNvPr id="102" name="Picture 101">
              <a:extLst>
                <a:ext uri="{FF2B5EF4-FFF2-40B4-BE49-F238E27FC236}">
                  <a16:creationId xmlns:a16="http://schemas.microsoft.com/office/drawing/2014/main" id="{16952187-EF2B-274E-807D-2E03465E38E5}"/>
                </a:ext>
              </a:extLst>
            </p:cNvPr>
            <p:cNvPicPr>
              <a:picLocks noChangeAspect="1"/>
            </p:cNvPicPr>
            <p:nvPr/>
          </p:nvPicPr>
          <p:blipFill rotWithShape="1">
            <a:blip r:embed="rId3">
              <a:duotone>
                <a:schemeClr val="accent6">
                  <a:shade val="45000"/>
                  <a:satMod val="135000"/>
                </a:schemeClr>
                <a:prstClr val="white"/>
              </a:duotone>
            </a:blip>
            <a:srcRect l="79440" r="1"/>
            <a:stretch/>
          </p:blipFill>
          <p:spPr>
            <a:xfrm>
              <a:off x="10042515" y="7849877"/>
              <a:ext cx="777946" cy="682725"/>
            </a:xfrm>
            <a:prstGeom prst="rect">
              <a:avLst/>
            </a:prstGeom>
          </p:spPr>
        </p:pic>
        <p:pic>
          <p:nvPicPr>
            <p:cNvPr id="103" name="Picture 102">
              <a:extLst>
                <a:ext uri="{FF2B5EF4-FFF2-40B4-BE49-F238E27FC236}">
                  <a16:creationId xmlns:a16="http://schemas.microsoft.com/office/drawing/2014/main" id="{A0FE1105-C03A-1B48-B7AD-FBBC0E5C79C2}"/>
                </a:ext>
              </a:extLst>
            </p:cNvPr>
            <p:cNvPicPr>
              <a:picLocks noChangeAspect="1"/>
            </p:cNvPicPr>
            <p:nvPr/>
          </p:nvPicPr>
          <p:blipFill rotWithShape="1">
            <a:blip r:embed="rId3">
              <a:duotone>
                <a:schemeClr val="accent6">
                  <a:shade val="45000"/>
                  <a:satMod val="135000"/>
                </a:schemeClr>
                <a:prstClr val="white"/>
              </a:duotone>
            </a:blip>
            <a:srcRect l="84254" r="1"/>
            <a:stretch/>
          </p:blipFill>
          <p:spPr>
            <a:xfrm>
              <a:off x="10800783" y="7835434"/>
              <a:ext cx="595784" cy="682725"/>
            </a:xfrm>
            <a:prstGeom prst="rect">
              <a:avLst/>
            </a:prstGeom>
          </p:spPr>
        </p:pic>
        <p:pic>
          <p:nvPicPr>
            <p:cNvPr id="104" name="Picture 103">
              <a:extLst>
                <a:ext uri="{FF2B5EF4-FFF2-40B4-BE49-F238E27FC236}">
                  <a16:creationId xmlns:a16="http://schemas.microsoft.com/office/drawing/2014/main" id="{3C51DDB3-9A16-4744-9716-0FB833746B6D}"/>
                </a:ext>
              </a:extLst>
            </p:cNvPr>
            <p:cNvPicPr>
              <a:picLocks noChangeAspect="1"/>
            </p:cNvPicPr>
            <p:nvPr/>
          </p:nvPicPr>
          <p:blipFill rotWithShape="1">
            <a:blip r:embed="rId3">
              <a:duotone>
                <a:schemeClr val="accent6">
                  <a:shade val="45000"/>
                  <a:satMod val="135000"/>
                </a:schemeClr>
                <a:prstClr val="white"/>
              </a:duotone>
            </a:blip>
            <a:srcRect l="84750" r="1"/>
            <a:stretch/>
          </p:blipFill>
          <p:spPr>
            <a:xfrm>
              <a:off x="11373105" y="7845907"/>
              <a:ext cx="577025" cy="682725"/>
            </a:xfrm>
            <a:prstGeom prst="rect">
              <a:avLst/>
            </a:prstGeom>
          </p:spPr>
        </p:pic>
        <p:pic>
          <p:nvPicPr>
            <p:cNvPr id="105" name="Picture 104">
              <a:extLst>
                <a:ext uri="{FF2B5EF4-FFF2-40B4-BE49-F238E27FC236}">
                  <a16:creationId xmlns:a16="http://schemas.microsoft.com/office/drawing/2014/main" id="{D9814E75-55FE-EC45-88CD-0CAF276BEF85}"/>
                </a:ext>
              </a:extLst>
            </p:cNvPr>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l="79440" r="1"/>
            <a:stretch/>
          </p:blipFill>
          <p:spPr>
            <a:xfrm>
              <a:off x="8172728" y="7872739"/>
              <a:ext cx="777946" cy="682725"/>
            </a:xfrm>
            <a:prstGeom prst="rect">
              <a:avLst/>
            </a:prstGeom>
          </p:spPr>
        </p:pic>
        <p:pic>
          <p:nvPicPr>
            <p:cNvPr id="106" name="Picture 105">
              <a:extLst>
                <a:ext uri="{FF2B5EF4-FFF2-40B4-BE49-F238E27FC236}">
                  <a16:creationId xmlns:a16="http://schemas.microsoft.com/office/drawing/2014/main" id="{F7AF8741-D128-FB46-98B5-AFBE03F20011}"/>
                </a:ext>
              </a:extLst>
            </p:cNvPr>
            <p:cNvPicPr>
              <a:picLocks noChangeAspect="1"/>
            </p:cNvPicPr>
            <p:nvPr/>
          </p:nvPicPr>
          <p:blipFill rotWithShape="1">
            <a:blip r:embed="rId3">
              <a:duotone>
                <a:schemeClr val="accent6">
                  <a:shade val="45000"/>
                  <a:satMod val="135000"/>
                </a:schemeClr>
                <a:prstClr val="white"/>
              </a:duotone>
            </a:blip>
            <a:srcRect l="84254" r="1"/>
            <a:stretch/>
          </p:blipFill>
          <p:spPr>
            <a:xfrm>
              <a:off x="8981487" y="7858604"/>
              <a:ext cx="595784" cy="682725"/>
            </a:xfrm>
            <a:prstGeom prst="rect">
              <a:avLst/>
            </a:prstGeom>
          </p:spPr>
        </p:pic>
        <p:pic>
          <p:nvPicPr>
            <p:cNvPr id="107" name="Picture 106">
              <a:extLst>
                <a:ext uri="{FF2B5EF4-FFF2-40B4-BE49-F238E27FC236}">
                  <a16:creationId xmlns:a16="http://schemas.microsoft.com/office/drawing/2014/main" id="{95F2F1A0-EB73-524E-B937-15B8D948A3EB}"/>
                </a:ext>
              </a:extLst>
            </p:cNvPr>
            <p:cNvPicPr>
              <a:picLocks noChangeAspect="1"/>
            </p:cNvPicPr>
            <p:nvPr/>
          </p:nvPicPr>
          <p:blipFill rotWithShape="1">
            <a:blip r:embed="rId3">
              <a:duotone>
                <a:schemeClr val="accent6">
                  <a:shade val="45000"/>
                  <a:satMod val="135000"/>
                </a:schemeClr>
                <a:prstClr val="white"/>
              </a:duotone>
            </a:blip>
            <a:srcRect l="82523" r="1"/>
            <a:stretch/>
          </p:blipFill>
          <p:spPr>
            <a:xfrm>
              <a:off x="9553002" y="7865075"/>
              <a:ext cx="661268" cy="682725"/>
            </a:xfrm>
            <a:prstGeom prst="rect">
              <a:avLst/>
            </a:prstGeom>
          </p:spPr>
        </p:pic>
        <p:pic>
          <p:nvPicPr>
            <p:cNvPr id="108" name="Picture 107">
              <a:extLst>
                <a:ext uri="{FF2B5EF4-FFF2-40B4-BE49-F238E27FC236}">
                  <a16:creationId xmlns:a16="http://schemas.microsoft.com/office/drawing/2014/main" id="{6798E348-0077-4A4E-9264-EB4B0BD1025F}"/>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7125102" y="8018862"/>
              <a:ext cx="1037517" cy="487880"/>
            </a:xfrm>
            <a:prstGeom prst="rect">
              <a:avLst/>
            </a:prstGeom>
          </p:spPr>
        </p:pic>
        <p:pic>
          <p:nvPicPr>
            <p:cNvPr id="109" name="Picture 108">
              <a:extLst>
                <a:ext uri="{FF2B5EF4-FFF2-40B4-BE49-F238E27FC236}">
                  <a16:creationId xmlns:a16="http://schemas.microsoft.com/office/drawing/2014/main" id="{D13F971E-0912-1A49-95BF-FF40DE829957}"/>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6081884" y="8014134"/>
              <a:ext cx="1037517" cy="487880"/>
            </a:xfrm>
            <a:prstGeom prst="rect">
              <a:avLst/>
            </a:prstGeom>
          </p:spPr>
        </p:pic>
        <p:pic>
          <p:nvPicPr>
            <p:cNvPr id="110" name="Picture 109">
              <a:extLst>
                <a:ext uri="{FF2B5EF4-FFF2-40B4-BE49-F238E27FC236}">
                  <a16:creationId xmlns:a16="http://schemas.microsoft.com/office/drawing/2014/main" id="{8C7ECE65-C759-7841-8DCA-564F435D7183}"/>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5044367" y="7998912"/>
              <a:ext cx="1037517" cy="487880"/>
            </a:xfrm>
            <a:prstGeom prst="rect">
              <a:avLst/>
            </a:prstGeom>
          </p:spPr>
        </p:pic>
        <p:pic>
          <p:nvPicPr>
            <p:cNvPr id="119" name="Picture 118">
              <a:extLst>
                <a:ext uri="{FF2B5EF4-FFF2-40B4-BE49-F238E27FC236}">
                  <a16:creationId xmlns:a16="http://schemas.microsoft.com/office/drawing/2014/main" id="{07C510C4-5CBB-C141-9C8D-18E442FD7A6B}"/>
                </a:ext>
              </a:extLst>
            </p:cNvPr>
            <p:cNvPicPr>
              <a:picLocks noChangeAspect="1"/>
            </p:cNvPicPr>
            <p:nvPr/>
          </p:nvPicPr>
          <p:blipFill rotWithShape="1">
            <a:blip r:embed="rId6">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1642334" y="8033780"/>
              <a:ext cx="734020" cy="487880"/>
            </a:xfrm>
            <a:prstGeom prst="rect">
              <a:avLst/>
            </a:prstGeom>
          </p:spPr>
        </p:pic>
        <p:pic>
          <p:nvPicPr>
            <p:cNvPr id="120" name="Picture 119">
              <a:extLst>
                <a:ext uri="{FF2B5EF4-FFF2-40B4-BE49-F238E27FC236}">
                  <a16:creationId xmlns:a16="http://schemas.microsoft.com/office/drawing/2014/main" id="{9EB759C6-3DAB-7640-8FA9-BFA59098FCE8}"/>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3363615" y="8021706"/>
              <a:ext cx="1037517" cy="487880"/>
            </a:xfrm>
            <a:prstGeom prst="rect">
              <a:avLst/>
            </a:prstGeom>
          </p:spPr>
        </p:pic>
        <p:pic>
          <p:nvPicPr>
            <p:cNvPr id="121" name="Picture 120">
              <a:extLst>
                <a:ext uri="{FF2B5EF4-FFF2-40B4-BE49-F238E27FC236}">
                  <a16:creationId xmlns:a16="http://schemas.microsoft.com/office/drawing/2014/main" id="{B5847947-D1D0-E342-9680-AFA8F6560FC2}"/>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3">
                      <a14:imgEffect>
                        <a14:sharpenSoften amount="50000"/>
                      </a14:imgEffect>
                    </a14:imgLayer>
                  </a14:imgProps>
                </a:ext>
              </a:extLst>
            </a:blip>
            <a:srcRect l="37527" r="45414"/>
            <a:stretch/>
          </p:blipFill>
          <p:spPr>
            <a:xfrm>
              <a:off x="2736059" y="7845871"/>
              <a:ext cx="645459" cy="682725"/>
            </a:xfrm>
            <a:prstGeom prst="rect">
              <a:avLst/>
            </a:prstGeom>
          </p:spPr>
        </p:pic>
        <p:pic>
          <p:nvPicPr>
            <p:cNvPr id="122" name="Picture 121">
              <a:extLst>
                <a:ext uri="{FF2B5EF4-FFF2-40B4-BE49-F238E27FC236}">
                  <a16:creationId xmlns:a16="http://schemas.microsoft.com/office/drawing/2014/main" id="{9C148A86-1537-9441-8B08-7E14827E07FB}"/>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4">
                      <a14:imgEffect>
                        <a14:sharpenSoften amount="50000"/>
                      </a14:imgEffect>
                    </a14:imgLayer>
                  </a14:imgProps>
                </a:ext>
              </a:extLst>
            </a:blip>
            <a:srcRect l="37527" r="45414"/>
            <a:stretch/>
          </p:blipFill>
          <p:spPr>
            <a:xfrm>
              <a:off x="4421551" y="7831831"/>
              <a:ext cx="645459" cy="682725"/>
            </a:xfrm>
            <a:prstGeom prst="rect">
              <a:avLst/>
            </a:prstGeom>
          </p:spPr>
        </p:pic>
      </p:grpSp>
      <p:grpSp>
        <p:nvGrpSpPr>
          <p:cNvPr id="149" name="Group 148">
            <a:extLst>
              <a:ext uri="{FF2B5EF4-FFF2-40B4-BE49-F238E27FC236}">
                <a16:creationId xmlns:a16="http://schemas.microsoft.com/office/drawing/2014/main" id="{B7B269D8-DDAD-714E-AEA4-6DEF97CFDF40}"/>
              </a:ext>
            </a:extLst>
          </p:cNvPr>
          <p:cNvGrpSpPr/>
          <p:nvPr/>
        </p:nvGrpSpPr>
        <p:grpSpPr>
          <a:xfrm>
            <a:off x="8905621" y="1728557"/>
            <a:ext cx="8890000" cy="3608467"/>
            <a:chOff x="9327296" y="3560087"/>
            <a:chExt cx="8890000" cy="3608467"/>
          </a:xfrm>
        </p:grpSpPr>
        <p:pic>
          <p:nvPicPr>
            <p:cNvPr id="53" name="Picture 52" descr="Shape&#10;&#10;Description automatically generated with low confidence">
              <a:extLst>
                <a:ext uri="{FF2B5EF4-FFF2-40B4-BE49-F238E27FC236}">
                  <a16:creationId xmlns:a16="http://schemas.microsoft.com/office/drawing/2014/main" id="{694C12ED-F0C6-5744-8AFE-1ABA782D5052}"/>
                </a:ext>
              </a:extLst>
            </p:cNvPr>
            <p:cNvPicPr>
              <a:picLocks noChangeAspect="1"/>
            </p:cNvPicPr>
            <p:nvPr/>
          </p:nvPicPr>
          <p:blipFill rotWithShape="1">
            <a:blip r:embed="rId15"/>
            <a:srcRect t="21054" b="38356"/>
            <a:stretch/>
          </p:blipFill>
          <p:spPr>
            <a:xfrm flipH="1">
              <a:off x="9327296" y="3560087"/>
              <a:ext cx="8890000" cy="3608467"/>
            </a:xfrm>
            <a:prstGeom prst="rect">
              <a:avLst/>
            </a:prstGeom>
          </p:spPr>
        </p:pic>
        <p:sp>
          <p:nvSpPr>
            <p:cNvPr id="62" name="Freeform 61">
              <a:extLst>
                <a:ext uri="{FF2B5EF4-FFF2-40B4-BE49-F238E27FC236}">
                  <a16:creationId xmlns:a16="http://schemas.microsoft.com/office/drawing/2014/main" id="{2BEA214C-4FB3-A440-8036-89D8DD1F9FC5}"/>
                </a:ext>
              </a:extLst>
            </p:cNvPr>
            <p:cNvSpPr/>
            <p:nvPr/>
          </p:nvSpPr>
          <p:spPr>
            <a:xfrm>
              <a:off x="11848448" y="4350580"/>
              <a:ext cx="4123551" cy="1835014"/>
            </a:xfrm>
            <a:custGeom>
              <a:avLst/>
              <a:gdLst>
                <a:gd name="connsiteX0" fmla="*/ 342263 w 4364267"/>
                <a:gd name="connsiteY0" fmla="*/ 354686 h 1871651"/>
                <a:gd name="connsiteX1" fmla="*/ 468387 w 4364267"/>
                <a:gd name="connsiteY1" fmla="*/ 7845 h 1871651"/>
                <a:gd name="connsiteX2" fmla="*/ 1477381 w 4364267"/>
                <a:gd name="connsiteY2" fmla="*/ 123459 h 1871651"/>
                <a:gd name="connsiteX3" fmla="*/ 2065960 w 4364267"/>
                <a:gd name="connsiteY3" fmla="*/ 249583 h 1871651"/>
                <a:gd name="connsiteX4" fmla="*/ 2980360 w 4364267"/>
                <a:gd name="connsiteY4" fmla="*/ 659486 h 1871651"/>
                <a:gd name="connsiteX5" fmla="*/ 4189050 w 4364267"/>
                <a:gd name="connsiteY5" fmla="*/ 953776 h 1871651"/>
                <a:gd name="connsiteX6" fmla="*/ 4346705 w 4364267"/>
                <a:gd name="connsiteY6" fmla="*/ 943266 h 1871651"/>
                <a:gd name="connsiteX7" fmla="*/ 4231091 w 4364267"/>
                <a:gd name="connsiteY7" fmla="*/ 1521335 h 1871651"/>
                <a:gd name="connsiteX8" fmla="*/ 3201077 w 4364267"/>
                <a:gd name="connsiteY8" fmla="*/ 1752562 h 1871651"/>
                <a:gd name="connsiteX9" fmla="*/ 1918815 w 4364267"/>
                <a:gd name="connsiteY9" fmla="*/ 1868176 h 1871651"/>
                <a:gd name="connsiteX10" fmla="*/ 636553 w 4364267"/>
                <a:gd name="connsiteY10" fmla="*/ 1626438 h 1871651"/>
                <a:gd name="connsiteX11" fmla="*/ 5932 w 4364267"/>
                <a:gd name="connsiteY11" fmla="*/ 1321638 h 1871651"/>
                <a:gd name="connsiteX12" fmla="*/ 342263 w 4364267"/>
                <a:gd name="connsiteY12" fmla="*/ 354686 h 1871651"/>
                <a:gd name="connsiteX0" fmla="*/ 342263 w 4364267"/>
                <a:gd name="connsiteY0" fmla="*/ 365029 h 1881994"/>
                <a:gd name="connsiteX1" fmla="*/ 468387 w 4364267"/>
                <a:gd name="connsiteY1" fmla="*/ 18188 h 1881994"/>
                <a:gd name="connsiteX2" fmla="*/ 1340747 w 4364267"/>
                <a:gd name="connsiteY2" fmla="*/ 70740 h 1881994"/>
                <a:gd name="connsiteX3" fmla="*/ 2065960 w 4364267"/>
                <a:gd name="connsiteY3" fmla="*/ 259926 h 1881994"/>
                <a:gd name="connsiteX4" fmla="*/ 2980360 w 4364267"/>
                <a:gd name="connsiteY4" fmla="*/ 669829 h 1881994"/>
                <a:gd name="connsiteX5" fmla="*/ 4189050 w 4364267"/>
                <a:gd name="connsiteY5" fmla="*/ 964119 h 1881994"/>
                <a:gd name="connsiteX6" fmla="*/ 4346705 w 4364267"/>
                <a:gd name="connsiteY6" fmla="*/ 953609 h 1881994"/>
                <a:gd name="connsiteX7" fmla="*/ 4231091 w 4364267"/>
                <a:gd name="connsiteY7" fmla="*/ 1531678 h 1881994"/>
                <a:gd name="connsiteX8" fmla="*/ 3201077 w 4364267"/>
                <a:gd name="connsiteY8" fmla="*/ 1762905 h 1881994"/>
                <a:gd name="connsiteX9" fmla="*/ 1918815 w 4364267"/>
                <a:gd name="connsiteY9" fmla="*/ 1878519 h 1881994"/>
                <a:gd name="connsiteX10" fmla="*/ 636553 w 4364267"/>
                <a:gd name="connsiteY10" fmla="*/ 1636781 h 1881994"/>
                <a:gd name="connsiteX11" fmla="*/ 5932 w 4364267"/>
                <a:gd name="connsiteY11" fmla="*/ 1331981 h 1881994"/>
                <a:gd name="connsiteX12" fmla="*/ 342263 w 4364267"/>
                <a:gd name="connsiteY12" fmla="*/ 365029 h 1881994"/>
                <a:gd name="connsiteX0" fmla="*/ 342263 w 4376966"/>
                <a:gd name="connsiteY0" fmla="*/ 365029 h 1892007"/>
                <a:gd name="connsiteX1" fmla="*/ 468387 w 4376966"/>
                <a:gd name="connsiteY1" fmla="*/ 18188 h 1892007"/>
                <a:gd name="connsiteX2" fmla="*/ 1340747 w 4376966"/>
                <a:gd name="connsiteY2" fmla="*/ 70740 h 1892007"/>
                <a:gd name="connsiteX3" fmla="*/ 2065960 w 4376966"/>
                <a:gd name="connsiteY3" fmla="*/ 259926 h 1892007"/>
                <a:gd name="connsiteX4" fmla="*/ 2980360 w 4376966"/>
                <a:gd name="connsiteY4" fmla="*/ 669829 h 1892007"/>
                <a:gd name="connsiteX5" fmla="*/ 4189050 w 4376966"/>
                <a:gd name="connsiteY5" fmla="*/ 964119 h 1892007"/>
                <a:gd name="connsiteX6" fmla="*/ 4346705 w 4376966"/>
                <a:gd name="connsiteY6" fmla="*/ 953609 h 1892007"/>
                <a:gd name="connsiteX7" fmla="*/ 4231091 w 4376966"/>
                <a:gd name="connsiteY7" fmla="*/ 1531678 h 1892007"/>
                <a:gd name="connsiteX8" fmla="*/ 2980360 w 4376966"/>
                <a:gd name="connsiteY8" fmla="*/ 1825967 h 1892007"/>
                <a:gd name="connsiteX9" fmla="*/ 1918815 w 4376966"/>
                <a:gd name="connsiteY9" fmla="*/ 1878519 h 1892007"/>
                <a:gd name="connsiteX10" fmla="*/ 636553 w 4376966"/>
                <a:gd name="connsiteY10" fmla="*/ 1636781 h 1892007"/>
                <a:gd name="connsiteX11" fmla="*/ 5932 w 4376966"/>
                <a:gd name="connsiteY11" fmla="*/ 1331981 h 1892007"/>
                <a:gd name="connsiteX12" fmla="*/ 342263 w 4376966"/>
                <a:gd name="connsiteY12" fmla="*/ 365029 h 1892007"/>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7518 w 4371990"/>
                <a:gd name="connsiteY0" fmla="*/ 833443 h 1923804"/>
                <a:gd name="connsiteX1" fmla="*/ 463411 w 4371990"/>
                <a:gd name="connsiteY1" fmla="*/ 49985 h 1923804"/>
                <a:gd name="connsiteX2" fmla="*/ 1335771 w 4371990"/>
                <a:gd name="connsiteY2" fmla="*/ 102537 h 1923804"/>
                <a:gd name="connsiteX3" fmla="*/ 2060984 w 4371990"/>
                <a:gd name="connsiteY3" fmla="*/ 291723 h 1923804"/>
                <a:gd name="connsiteX4" fmla="*/ 2975384 w 4371990"/>
                <a:gd name="connsiteY4" fmla="*/ 701626 h 1923804"/>
                <a:gd name="connsiteX5" fmla="*/ 4184074 w 4371990"/>
                <a:gd name="connsiteY5" fmla="*/ 995916 h 1923804"/>
                <a:gd name="connsiteX6" fmla="*/ 4341729 w 4371990"/>
                <a:gd name="connsiteY6" fmla="*/ 985406 h 1923804"/>
                <a:gd name="connsiteX7" fmla="*/ 4226115 w 4371990"/>
                <a:gd name="connsiteY7" fmla="*/ 1563475 h 1923804"/>
                <a:gd name="connsiteX8" fmla="*/ 2975384 w 4371990"/>
                <a:gd name="connsiteY8" fmla="*/ 1857764 h 1923804"/>
                <a:gd name="connsiteX9" fmla="*/ 1913839 w 4371990"/>
                <a:gd name="connsiteY9" fmla="*/ 1910316 h 1923804"/>
                <a:gd name="connsiteX10" fmla="*/ 631577 w 4371990"/>
                <a:gd name="connsiteY10" fmla="*/ 1668578 h 1923804"/>
                <a:gd name="connsiteX11" fmla="*/ 956 w 4371990"/>
                <a:gd name="connsiteY11" fmla="*/ 1363778 h 1923804"/>
                <a:gd name="connsiteX12" fmla="*/ 491684 w 4371990"/>
                <a:gd name="connsiteY12" fmla="*/ 1252085 h 1923804"/>
                <a:gd name="connsiteX13" fmla="*/ 627518 w 4371990"/>
                <a:gd name="connsiteY13" fmla="*/ 833443 h 1923804"/>
                <a:gd name="connsiteX0" fmla="*/ 650866 w 4395338"/>
                <a:gd name="connsiteY0" fmla="*/ 833443 h 1923804"/>
                <a:gd name="connsiteX1" fmla="*/ 486759 w 4395338"/>
                <a:gd name="connsiteY1" fmla="*/ 49985 h 1923804"/>
                <a:gd name="connsiteX2" fmla="*/ 1359119 w 4395338"/>
                <a:gd name="connsiteY2" fmla="*/ 102537 h 1923804"/>
                <a:gd name="connsiteX3" fmla="*/ 2084332 w 4395338"/>
                <a:gd name="connsiteY3" fmla="*/ 291723 h 1923804"/>
                <a:gd name="connsiteX4" fmla="*/ 2998732 w 4395338"/>
                <a:gd name="connsiteY4" fmla="*/ 701626 h 1923804"/>
                <a:gd name="connsiteX5" fmla="*/ 4207422 w 4395338"/>
                <a:gd name="connsiteY5" fmla="*/ 995916 h 1923804"/>
                <a:gd name="connsiteX6" fmla="*/ 4365077 w 4395338"/>
                <a:gd name="connsiteY6" fmla="*/ 985406 h 1923804"/>
                <a:gd name="connsiteX7" fmla="*/ 4249463 w 4395338"/>
                <a:gd name="connsiteY7" fmla="*/ 1563475 h 1923804"/>
                <a:gd name="connsiteX8" fmla="*/ 2998732 w 4395338"/>
                <a:gd name="connsiteY8" fmla="*/ 1857764 h 1923804"/>
                <a:gd name="connsiteX9" fmla="*/ 1937187 w 4395338"/>
                <a:gd name="connsiteY9" fmla="*/ 1910316 h 1923804"/>
                <a:gd name="connsiteX10" fmla="*/ 654925 w 4395338"/>
                <a:gd name="connsiteY10" fmla="*/ 1668578 h 1923804"/>
                <a:gd name="connsiteX11" fmla="*/ 24304 w 4395338"/>
                <a:gd name="connsiteY11" fmla="*/ 1363778 h 1923804"/>
                <a:gd name="connsiteX12" fmla="*/ 180149 w 4395338"/>
                <a:gd name="connsiteY12" fmla="*/ 1442405 h 1923804"/>
                <a:gd name="connsiteX13" fmla="*/ 650866 w 4395338"/>
                <a:gd name="connsiteY13" fmla="*/ 833443 h 1923804"/>
                <a:gd name="connsiteX0" fmla="*/ 631796 w 4376268"/>
                <a:gd name="connsiteY0" fmla="*/ 833443 h 1923804"/>
                <a:gd name="connsiteX1" fmla="*/ 467689 w 4376268"/>
                <a:gd name="connsiteY1" fmla="*/ 49985 h 1923804"/>
                <a:gd name="connsiteX2" fmla="*/ 1340049 w 4376268"/>
                <a:gd name="connsiteY2" fmla="*/ 102537 h 1923804"/>
                <a:gd name="connsiteX3" fmla="*/ 2065262 w 4376268"/>
                <a:gd name="connsiteY3" fmla="*/ 291723 h 1923804"/>
                <a:gd name="connsiteX4" fmla="*/ 2979662 w 4376268"/>
                <a:gd name="connsiteY4" fmla="*/ 701626 h 1923804"/>
                <a:gd name="connsiteX5" fmla="*/ 4188352 w 4376268"/>
                <a:gd name="connsiteY5" fmla="*/ 995916 h 1923804"/>
                <a:gd name="connsiteX6" fmla="*/ 4346007 w 4376268"/>
                <a:gd name="connsiteY6" fmla="*/ 985406 h 1923804"/>
                <a:gd name="connsiteX7" fmla="*/ 4230393 w 4376268"/>
                <a:gd name="connsiteY7" fmla="*/ 1563475 h 1923804"/>
                <a:gd name="connsiteX8" fmla="*/ 2979662 w 4376268"/>
                <a:gd name="connsiteY8" fmla="*/ 1857764 h 1923804"/>
                <a:gd name="connsiteX9" fmla="*/ 1918117 w 4376268"/>
                <a:gd name="connsiteY9" fmla="*/ 1910316 h 1923804"/>
                <a:gd name="connsiteX10" fmla="*/ 635855 w 4376268"/>
                <a:gd name="connsiteY10" fmla="*/ 1668578 h 1923804"/>
                <a:gd name="connsiteX11" fmla="*/ 5234 w 4376268"/>
                <a:gd name="connsiteY11" fmla="*/ 1363778 h 1923804"/>
                <a:gd name="connsiteX12" fmla="*/ 350846 w 4376268"/>
                <a:gd name="connsiteY12" fmla="*/ 1341647 h 1923804"/>
                <a:gd name="connsiteX13" fmla="*/ 631796 w 4376268"/>
                <a:gd name="connsiteY13" fmla="*/ 833443 h 1923804"/>
                <a:gd name="connsiteX0" fmla="*/ 636785 w 4381257"/>
                <a:gd name="connsiteY0" fmla="*/ 833443 h 1923804"/>
                <a:gd name="connsiteX1" fmla="*/ 472678 w 4381257"/>
                <a:gd name="connsiteY1" fmla="*/ 49985 h 1923804"/>
                <a:gd name="connsiteX2" fmla="*/ 1345038 w 4381257"/>
                <a:gd name="connsiteY2" fmla="*/ 102537 h 1923804"/>
                <a:gd name="connsiteX3" fmla="*/ 2070251 w 4381257"/>
                <a:gd name="connsiteY3" fmla="*/ 291723 h 1923804"/>
                <a:gd name="connsiteX4" fmla="*/ 2984651 w 4381257"/>
                <a:gd name="connsiteY4" fmla="*/ 701626 h 1923804"/>
                <a:gd name="connsiteX5" fmla="*/ 4193341 w 4381257"/>
                <a:gd name="connsiteY5" fmla="*/ 995916 h 1923804"/>
                <a:gd name="connsiteX6" fmla="*/ 4350996 w 4381257"/>
                <a:gd name="connsiteY6" fmla="*/ 985406 h 1923804"/>
                <a:gd name="connsiteX7" fmla="*/ 4235382 w 4381257"/>
                <a:gd name="connsiteY7" fmla="*/ 1563475 h 1923804"/>
                <a:gd name="connsiteX8" fmla="*/ 2984651 w 4381257"/>
                <a:gd name="connsiteY8" fmla="*/ 1857764 h 1923804"/>
                <a:gd name="connsiteX9" fmla="*/ 1923106 w 4381257"/>
                <a:gd name="connsiteY9" fmla="*/ 1910316 h 1923804"/>
                <a:gd name="connsiteX10" fmla="*/ 640844 w 4381257"/>
                <a:gd name="connsiteY10" fmla="*/ 1668578 h 1923804"/>
                <a:gd name="connsiteX11" fmla="*/ 10223 w 4381257"/>
                <a:gd name="connsiteY11" fmla="*/ 1363778 h 1923804"/>
                <a:gd name="connsiteX12" fmla="*/ 277697 w 4381257"/>
                <a:gd name="connsiteY12" fmla="*/ 1386428 h 1923804"/>
                <a:gd name="connsiteX13" fmla="*/ 636785 w 4381257"/>
                <a:gd name="connsiteY13"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567534 w 4380863"/>
                <a:gd name="connsiteY13" fmla="*/ 1039375 h 1923804"/>
                <a:gd name="connsiteX14" fmla="*/ 636391 w 4380863"/>
                <a:gd name="connsiteY14"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467068 w 4380863"/>
                <a:gd name="connsiteY13" fmla="*/ 1240890 h 1923804"/>
                <a:gd name="connsiteX14" fmla="*/ 636391 w 4380863"/>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38286 w 4382758"/>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468964 w 4382758"/>
                <a:gd name="connsiteY14" fmla="*/ 1218499 h 1923804"/>
                <a:gd name="connsiteX15" fmla="*/ 638286 w 4382758"/>
                <a:gd name="connsiteY15"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69893 w 4382758"/>
                <a:gd name="connsiteY14" fmla="*/ 1028179 h 1923804"/>
                <a:gd name="connsiteX15" fmla="*/ 638286 w 4382758"/>
                <a:gd name="connsiteY15" fmla="*/ 833443 h 1923804"/>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69893 w 4382758"/>
                <a:gd name="connsiteY14" fmla="*/ 1029001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92683 w 4382758"/>
                <a:gd name="connsiteY14" fmla="*/ 849877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25243 w 4382758"/>
                <a:gd name="connsiteY14" fmla="*/ 1073783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837333 w 4382758"/>
                <a:gd name="connsiteY15" fmla="*/ 950634 h 1924626"/>
                <a:gd name="connsiteX16" fmla="*/ 448519 w 4382758"/>
                <a:gd name="connsiteY16" fmla="*/ 845460 h 1924626"/>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57799 w 4382758"/>
                <a:gd name="connsiteY13" fmla="*/ 1272010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5162 w 4378702"/>
                <a:gd name="connsiteY0" fmla="*/ 797391 h 1921338"/>
                <a:gd name="connsiteX1" fmla="*/ 470123 w 4378702"/>
                <a:gd name="connsiteY1" fmla="*/ 47519 h 1921338"/>
                <a:gd name="connsiteX2" fmla="*/ 1342483 w 4378702"/>
                <a:gd name="connsiteY2" fmla="*/ 100071 h 1921338"/>
                <a:gd name="connsiteX3" fmla="*/ 2067696 w 4378702"/>
                <a:gd name="connsiteY3" fmla="*/ 289257 h 1921338"/>
                <a:gd name="connsiteX4" fmla="*/ 2982096 w 4378702"/>
                <a:gd name="connsiteY4" fmla="*/ 699160 h 1921338"/>
                <a:gd name="connsiteX5" fmla="*/ 4190786 w 4378702"/>
                <a:gd name="connsiteY5" fmla="*/ 993450 h 1921338"/>
                <a:gd name="connsiteX6" fmla="*/ 4348441 w 4378702"/>
                <a:gd name="connsiteY6" fmla="*/ 982940 h 1921338"/>
                <a:gd name="connsiteX7" fmla="*/ 4232827 w 4378702"/>
                <a:gd name="connsiteY7" fmla="*/ 1561009 h 1921338"/>
                <a:gd name="connsiteX8" fmla="*/ 2982096 w 4378702"/>
                <a:gd name="connsiteY8" fmla="*/ 1855298 h 1921338"/>
                <a:gd name="connsiteX9" fmla="*/ 1920551 w 4378702"/>
                <a:gd name="connsiteY9" fmla="*/ 1907850 h 1921338"/>
                <a:gd name="connsiteX10" fmla="*/ 548987 w 4378702"/>
                <a:gd name="connsiteY10" fmla="*/ 1666113 h 1921338"/>
                <a:gd name="connsiteX11" fmla="*/ 7668 w 4378702"/>
                <a:gd name="connsiteY11" fmla="*/ 1361312 h 1921338"/>
                <a:gd name="connsiteX12" fmla="*/ 252816 w 4378702"/>
                <a:gd name="connsiteY12" fmla="*/ 1462330 h 1921338"/>
                <a:gd name="connsiteX13" fmla="*/ 453743 w 4378702"/>
                <a:gd name="connsiteY13" fmla="*/ 1272010 h 1921338"/>
                <a:gd name="connsiteX14" fmla="*/ 632349 w 4378702"/>
                <a:gd name="connsiteY14" fmla="*/ 1092886 h 1921338"/>
                <a:gd name="connsiteX15" fmla="*/ 777463 w 4378702"/>
                <a:gd name="connsiteY15" fmla="*/ 969736 h 1921338"/>
                <a:gd name="connsiteX16" fmla="*/ 355162 w 4378702"/>
                <a:gd name="connsiteY16" fmla="*/ 797391 h 1921338"/>
                <a:gd name="connsiteX0" fmla="*/ 355162 w 4377346"/>
                <a:gd name="connsiteY0" fmla="*/ 797391 h 1954602"/>
                <a:gd name="connsiteX1" fmla="*/ 470123 w 4377346"/>
                <a:gd name="connsiteY1" fmla="*/ 47519 h 1954602"/>
                <a:gd name="connsiteX2" fmla="*/ 1342483 w 4377346"/>
                <a:gd name="connsiteY2" fmla="*/ 100071 h 1954602"/>
                <a:gd name="connsiteX3" fmla="*/ 2067696 w 4377346"/>
                <a:gd name="connsiteY3" fmla="*/ 289257 h 1954602"/>
                <a:gd name="connsiteX4" fmla="*/ 2982096 w 4377346"/>
                <a:gd name="connsiteY4" fmla="*/ 699160 h 1954602"/>
                <a:gd name="connsiteX5" fmla="*/ 4190786 w 4377346"/>
                <a:gd name="connsiteY5" fmla="*/ 993450 h 1954602"/>
                <a:gd name="connsiteX6" fmla="*/ 4348441 w 4377346"/>
                <a:gd name="connsiteY6" fmla="*/ 982940 h 1954602"/>
                <a:gd name="connsiteX7" fmla="*/ 4232827 w 4377346"/>
                <a:gd name="connsiteY7" fmla="*/ 1561009 h 1954602"/>
                <a:gd name="connsiteX8" fmla="*/ 3004422 w 4377346"/>
                <a:gd name="connsiteY8" fmla="*/ 1922470 h 1954602"/>
                <a:gd name="connsiteX9" fmla="*/ 1920551 w 4377346"/>
                <a:gd name="connsiteY9" fmla="*/ 1907850 h 1954602"/>
                <a:gd name="connsiteX10" fmla="*/ 548987 w 4377346"/>
                <a:gd name="connsiteY10" fmla="*/ 1666113 h 1954602"/>
                <a:gd name="connsiteX11" fmla="*/ 7668 w 4377346"/>
                <a:gd name="connsiteY11" fmla="*/ 1361312 h 1954602"/>
                <a:gd name="connsiteX12" fmla="*/ 252816 w 4377346"/>
                <a:gd name="connsiteY12" fmla="*/ 1462330 h 1954602"/>
                <a:gd name="connsiteX13" fmla="*/ 453743 w 4377346"/>
                <a:gd name="connsiteY13" fmla="*/ 1272010 h 1954602"/>
                <a:gd name="connsiteX14" fmla="*/ 632349 w 4377346"/>
                <a:gd name="connsiteY14" fmla="*/ 1092886 h 1954602"/>
                <a:gd name="connsiteX15" fmla="*/ 777463 w 4377346"/>
                <a:gd name="connsiteY15" fmla="*/ 969736 h 1954602"/>
                <a:gd name="connsiteX16" fmla="*/ 355162 w 4377346"/>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982096 w 4379515"/>
                <a:gd name="connsiteY4" fmla="*/ 699160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892793 w 4379515"/>
                <a:gd name="connsiteY4" fmla="*/ 631988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79515" h="1954602">
                  <a:moveTo>
                    <a:pt x="355162" y="797391"/>
                  </a:moveTo>
                  <a:cubicBezTo>
                    <a:pt x="348589" y="800423"/>
                    <a:pt x="305570" y="163739"/>
                    <a:pt x="470123" y="47519"/>
                  </a:cubicBezTo>
                  <a:cubicBezTo>
                    <a:pt x="634676" y="-68701"/>
                    <a:pt x="1076221" y="59781"/>
                    <a:pt x="1342483" y="100071"/>
                  </a:cubicBezTo>
                  <a:cubicBezTo>
                    <a:pt x="1608745" y="140361"/>
                    <a:pt x="1809311" y="200604"/>
                    <a:pt x="2067696" y="289257"/>
                  </a:cubicBezTo>
                  <a:cubicBezTo>
                    <a:pt x="2326081" y="377910"/>
                    <a:pt x="2544526" y="507159"/>
                    <a:pt x="2892793" y="631988"/>
                  </a:cubicBezTo>
                  <a:cubicBezTo>
                    <a:pt x="3241060" y="756817"/>
                    <a:pt x="3914690" y="979740"/>
                    <a:pt x="4157298" y="1038232"/>
                  </a:cubicBezTo>
                  <a:cubicBezTo>
                    <a:pt x="4399906" y="1096724"/>
                    <a:pt x="4335853" y="895811"/>
                    <a:pt x="4348441" y="982940"/>
                  </a:cubicBezTo>
                  <a:cubicBezTo>
                    <a:pt x="4361029" y="1070069"/>
                    <a:pt x="4456830" y="1404421"/>
                    <a:pt x="4232827" y="1561009"/>
                  </a:cubicBezTo>
                  <a:cubicBezTo>
                    <a:pt x="4008824" y="1717597"/>
                    <a:pt x="3389801" y="1864663"/>
                    <a:pt x="3004422" y="1922470"/>
                  </a:cubicBezTo>
                  <a:cubicBezTo>
                    <a:pt x="2619043" y="1980277"/>
                    <a:pt x="2329790" y="1950576"/>
                    <a:pt x="1920551" y="1907850"/>
                  </a:cubicBezTo>
                  <a:cubicBezTo>
                    <a:pt x="1511312" y="1865124"/>
                    <a:pt x="867801" y="1757203"/>
                    <a:pt x="548987" y="1666113"/>
                  </a:cubicBezTo>
                  <a:cubicBezTo>
                    <a:pt x="230173" y="1575023"/>
                    <a:pt x="57030" y="1395276"/>
                    <a:pt x="7668" y="1361312"/>
                  </a:cubicBezTo>
                  <a:cubicBezTo>
                    <a:pt x="-41694" y="1327348"/>
                    <a:pt x="159865" y="1516397"/>
                    <a:pt x="252816" y="1462330"/>
                  </a:cubicBezTo>
                  <a:cubicBezTo>
                    <a:pt x="345767" y="1408263"/>
                    <a:pt x="392348" y="1337316"/>
                    <a:pt x="453743" y="1272010"/>
                  </a:cubicBezTo>
                  <a:cubicBezTo>
                    <a:pt x="515138" y="1206704"/>
                    <a:pt x="578396" y="1158192"/>
                    <a:pt x="632349" y="1092886"/>
                  </a:cubicBezTo>
                  <a:cubicBezTo>
                    <a:pt x="686302" y="1027580"/>
                    <a:pt x="806917" y="1007790"/>
                    <a:pt x="777463" y="969736"/>
                  </a:cubicBezTo>
                  <a:cubicBezTo>
                    <a:pt x="805683" y="901828"/>
                    <a:pt x="361735" y="794359"/>
                    <a:pt x="355162" y="797391"/>
                  </a:cubicBezTo>
                  <a:close/>
                </a:path>
              </a:pathLst>
            </a:custGeom>
            <a:solidFill>
              <a:srgbClr val="F5EFD5"/>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2E2B4E38-41C1-3A43-A9E7-55EC2568C79A}"/>
                </a:ext>
              </a:extLst>
            </p:cNvPr>
            <p:cNvSpPr/>
            <p:nvPr/>
          </p:nvSpPr>
          <p:spPr>
            <a:xfrm>
              <a:off x="12019530" y="4747330"/>
              <a:ext cx="4121152" cy="799999"/>
            </a:xfrm>
            <a:custGeom>
              <a:avLst/>
              <a:gdLst>
                <a:gd name="connsiteX0" fmla="*/ 137388 w 4121152"/>
                <a:gd name="connsiteY0" fmla="*/ 2549 h 799999"/>
                <a:gd name="connsiteX1" fmla="*/ 1183763 w 4121152"/>
                <a:gd name="connsiteY1" fmla="*/ 257072 h 799999"/>
                <a:gd name="connsiteX2" fmla="*/ 2041602 w 4121152"/>
                <a:gd name="connsiteY2" fmla="*/ 549303 h 799999"/>
                <a:gd name="connsiteX3" fmla="*/ 3135111 w 4121152"/>
                <a:gd name="connsiteY3" fmla="*/ 652998 h 799999"/>
                <a:gd name="connsiteX4" fmla="*/ 4002377 w 4121152"/>
                <a:gd name="connsiteY4" fmla="*/ 709559 h 799999"/>
                <a:gd name="connsiteX5" fmla="*/ 4021231 w 4121152"/>
                <a:gd name="connsiteY5" fmla="*/ 794400 h 799999"/>
                <a:gd name="connsiteX6" fmla="*/ 3144538 w 4121152"/>
                <a:gd name="connsiteY6" fmla="*/ 784973 h 799999"/>
                <a:gd name="connsiteX7" fmla="*/ 2117017 w 4121152"/>
                <a:gd name="connsiteY7" fmla="*/ 728412 h 799999"/>
                <a:gd name="connsiteX8" fmla="*/ 1174336 w 4121152"/>
                <a:gd name="connsiteY8" fmla="*/ 426755 h 799999"/>
                <a:gd name="connsiteX9" fmla="*/ 127961 w 4121152"/>
                <a:gd name="connsiteY9" fmla="*/ 143951 h 799999"/>
                <a:gd name="connsiteX10" fmla="*/ 137388 w 4121152"/>
                <a:gd name="connsiteY10" fmla="*/ 2549 h 79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152" h="799999">
                  <a:moveTo>
                    <a:pt x="137388" y="2549"/>
                  </a:moveTo>
                  <a:cubicBezTo>
                    <a:pt x="313355" y="21402"/>
                    <a:pt x="866394" y="165946"/>
                    <a:pt x="1183763" y="257072"/>
                  </a:cubicBezTo>
                  <a:cubicBezTo>
                    <a:pt x="1501132" y="348198"/>
                    <a:pt x="1716377" y="483315"/>
                    <a:pt x="2041602" y="549303"/>
                  </a:cubicBezTo>
                  <a:cubicBezTo>
                    <a:pt x="2366827" y="615291"/>
                    <a:pt x="2808315" y="626289"/>
                    <a:pt x="3135111" y="652998"/>
                  </a:cubicBezTo>
                  <a:cubicBezTo>
                    <a:pt x="3461907" y="679707"/>
                    <a:pt x="3854690" y="685992"/>
                    <a:pt x="4002377" y="709559"/>
                  </a:cubicBezTo>
                  <a:cubicBezTo>
                    <a:pt x="4150064" y="733126"/>
                    <a:pt x="4164204" y="781831"/>
                    <a:pt x="4021231" y="794400"/>
                  </a:cubicBezTo>
                  <a:cubicBezTo>
                    <a:pt x="3878258" y="806969"/>
                    <a:pt x="3461907" y="795971"/>
                    <a:pt x="3144538" y="784973"/>
                  </a:cubicBezTo>
                  <a:cubicBezTo>
                    <a:pt x="2827169" y="773975"/>
                    <a:pt x="2445384" y="788115"/>
                    <a:pt x="2117017" y="728412"/>
                  </a:cubicBezTo>
                  <a:cubicBezTo>
                    <a:pt x="1788650" y="668709"/>
                    <a:pt x="1505845" y="524165"/>
                    <a:pt x="1174336" y="426755"/>
                  </a:cubicBezTo>
                  <a:cubicBezTo>
                    <a:pt x="842827" y="329345"/>
                    <a:pt x="305499" y="214652"/>
                    <a:pt x="127961" y="143951"/>
                  </a:cubicBezTo>
                  <a:cubicBezTo>
                    <a:pt x="-49577" y="73250"/>
                    <a:pt x="-38579" y="-16304"/>
                    <a:pt x="137388" y="2549"/>
                  </a:cubicBezTo>
                  <a:close/>
                </a:path>
              </a:pathLst>
            </a:cu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D367D2A6-62B9-4045-8BF8-176E7B3B8FF6}"/>
                </a:ext>
              </a:extLst>
            </p:cNvPr>
            <p:cNvSpPr/>
            <p:nvPr/>
          </p:nvSpPr>
          <p:spPr>
            <a:xfrm rot="1032190" flipH="1" flipV="1">
              <a:off x="12993453" y="5178175"/>
              <a:ext cx="551742" cy="652569"/>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4046B3C5-A71E-F942-87A7-AE32D46F94A2}"/>
                </a:ext>
              </a:extLst>
            </p:cNvPr>
            <p:cNvSpPr/>
            <p:nvPr/>
          </p:nvSpPr>
          <p:spPr>
            <a:xfrm rot="6177325">
              <a:off x="13689402" y="5177589"/>
              <a:ext cx="48590" cy="216016"/>
            </a:xfrm>
            <a:prstGeom prst="round2SameRect">
              <a:avLst>
                <a:gd name="adj1" fmla="val 50000"/>
                <a:gd name="adj2" fmla="val 0"/>
              </a:avLst>
            </a:prstGeom>
            <a:solidFill>
              <a:schemeClr val="tx1">
                <a:lumMod val="85000"/>
                <a:lumOff val="1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a:extLst>
                <a:ext uri="{FF2B5EF4-FFF2-40B4-BE49-F238E27FC236}">
                  <a16:creationId xmlns:a16="http://schemas.microsoft.com/office/drawing/2014/main" id="{7318DAF2-02B7-BC47-89D7-26A6E9528F31}"/>
                </a:ext>
              </a:extLst>
            </p:cNvPr>
            <p:cNvSpPr/>
            <p:nvPr/>
          </p:nvSpPr>
          <p:spPr>
            <a:xfrm rot="1032190" flipH="1" flipV="1">
              <a:off x="12923549" y="4889098"/>
              <a:ext cx="958063" cy="973132"/>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an 65">
              <a:extLst>
                <a:ext uri="{FF2B5EF4-FFF2-40B4-BE49-F238E27FC236}">
                  <a16:creationId xmlns:a16="http://schemas.microsoft.com/office/drawing/2014/main" id="{7F0BC41A-BBCC-5446-8D44-CDEE19918F10}"/>
                </a:ext>
              </a:extLst>
            </p:cNvPr>
            <p:cNvSpPr/>
            <p:nvPr/>
          </p:nvSpPr>
          <p:spPr>
            <a:xfrm rot="6278054">
              <a:off x="13247663" y="5572866"/>
              <a:ext cx="162910" cy="578069"/>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 Same Side Corner Rectangle 70">
              <a:extLst>
                <a:ext uri="{FF2B5EF4-FFF2-40B4-BE49-F238E27FC236}">
                  <a16:creationId xmlns:a16="http://schemas.microsoft.com/office/drawing/2014/main" id="{645C3CAA-FB45-AD42-B142-1FB1A3331AEF}"/>
                </a:ext>
              </a:extLst>
            </p:cNvPr>
            <p:cNvSpPr/>
            <p:nvPr/>
          </p:nvSpPr>
          <p:spPr>
            <a:xfrm rot="5631716">
              <a:off x="13954737" y="4938065"/>
              <a:ext cx="48590" cy="216016"/>
            </a:xfrm>
            <a:prstGeom prst="round2SameRect">
              <a:avLst>
                <a:gd name="adj1" fmla="val 50000"/>
                <a:gd name="adj2" fmla="val 0"/>
              </a:avLst>
            </a:prstGeom>
            <a:solidFill>
              <a:schemeClr val="tx1">
                <a:lumMod val="85000"/>
                <a:lumOff val="1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5E857DA7-B867-1A44-BA40-B4CD38897329}"/>
              </a:ext>
            </a:extLst>
          </p:cNvPr>
          <p:cNvSpPr txBox="1"/>
          <p:nvPr/>
        </p:nvSpPr>
        <p:spPr>
          <a:xfrm>
            <a:off x="12397728" y="7321465"/>
            <a:ext cx="2677806" cy="523220"/>
          </a:xfrm>
          <a:prstGeom prst="rect">
            <a:avLst/>
          </a:prstGeom>
          <a:noFill/>
        </p:spPr>
        <p:txBody>
          <a:bodyPr wrap="square" rtlCol="0">
            <a:spAutoFit/>
          </a:bodyPr>
          <a:lstStyle/>
          <a:p>
            <a:pPr algn="ctr"/>
            <a:r>
              <a:rPr lang="en-US" sz="2800" b="1" dirty="0">
                <a:latin typeface="Helvetica" pitchFamily="2" charset="0"/>
              </a:rPr>
              <a:t>White muscle</a:t>
            </a:r>
          </a:p>
        </p:txBody>
      </p:sp>
      <p:grpSp>
        <p:nvGrpSpPr>
          <p:cNvPr id="232" name="Group 231">
            <a:extLst>
              <a:ext uri="{FF2B5EF4-FFF2-40B4-BE49-F238E27FC236}">
                <a16:creationId xmlns:a16="http://schemas.microsoft.com/office/drawing/2014/main" id="{FE67F6FC-1D6F-3641-97DE-9C57E60517E7}"/>
              </a:ext>
            </a:extLst>
          </p:cNvPr>
          <p:cNvGrpSpPr/>
          <p:nvPr/>
        </p:nvGrpSpPr>
        <p:grpSpPr>
          <a:xfrm>
            <a:off x="15014090" y="7100278"/>
            <a:ext cx="1091055" cy="888175"/>
            <a:chOff x="14471688" y="5505278"/>
            <a:chExt cx="1091055" cy="888175"/>
          </a:xfrm>
        </p:grpSpPr>
        <p:sp>
          <p:nvSpPr>
            <p:cNvPr id="124" name="Oval 123">
              <a:extLst>
                <a:ext uri="{FF2B5EF4-FFF2-40B4-BE49-F238E27FC236}">
                  <a16:creationId xmlns:a16="http://schemas.microsoft.com/office/drawing/2014/main" id="{68C4294A-5AFB-6748-849B-0F5A007435F5}"/>
                </a:ext>
              </a:extLst>
            </p:cNvPr>
            <p:cNvSpPr/>
            <p:nvPr/>
          </p:nvSpPr>
          <p:spPr>
            <a:xfrm>
              <a:off x="14471688" y="5505278"/>
              <a:ext cx="1091055" cy="8881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7B5D6841-1C27-114B-949A-57F50719205D}"/>
                </a:ext>
              </a:extLst>
            </p:cNvPr>
            <p:cNvPicPr>
              <a:picLocks noChangeAspect="1"/>
            </p:cNvPicPr>
            <p:nvPr/>
          </p:nvPicPr>
          <p:blipFill rotWithShape="1">
            <a:blip r:embed="rId3">
              <a:biLevel thresh="75000"/>
            </a:blip>
            <a:srcRect l="67617"/>
            <a:stretch/>
          </p:blipFill>
          <p:spPr>
            <a:xfrm>
              <a:off x="14599639" y="5693513"/>
              <a:ext cx="804209" cy="448073"/>
            </a:xfrm>
            <a:prstGeom prst="rect">
              <a:avLst/>
            </a:prstGeom>
          </p:spPr>
        </p:pic>
      </p:grpSp>
      <p:sp>
        <p:nvSpPr>
          <p:cNvPr id="150" name="Diamond 149">
            <a:extLst>
              <a:ext uri="{FF2B5EF4-FFF2-40B4-BE49-F238E27FC236}">
                <a16:creationId xmlns:a16="http://schemas.microsoft.com/office/drawing/2014/main" id="{D66D4549-49CD-8D4E-B87E-FF3ACD56A245}"/>
              </a:ext>
            </a:extLst>
          </p:cNvPr>
          <p:cNvSpPr/>
          <p:nvPr/>
        </p:nvSpPr>
        <p:spPr>
          <a:xfrm>
            <a:off x="4009536" y="12765056"/>
            <a:ext cx="345697" cy="319961"/>
          </a:xfrm>
          <a:prstGeom prst="diamond">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21" name="Group 20">
            <a:extLst>
              <a:ext uri="{FF2B5EF4-FFF2-40B4-BE49-F238E27FC236}">
                <a16:creationId xmlns:a16="http://schemas.microsoft.com/office/drawing/2014/main" id="{79015149-9C13-8243-A0D8-DA822B043A8D}"/>
              </a:ext>
            </a:extLst>
          </p:cNvPr>
          <p:cNvGrpSpPr/>
          <p:nvPr/>
        </p:nvGrpSpPr>
        <p:grpSpPr>
          <a:xfrm>
            <a:off x="5241447" y="12756895"/>
            <a:ext cx="10914482" cy="845300"/>
            <a:chOff x="4397242" y="15693589"/>
            <a:chExt cx="10992105" cy="922713"/>
          </a:xfrm>
        </p:grpSpPr>
        <p:sp>
          <p:nvSpPr>
            <p:cNvPr id="10" name="Rounded Rectangle 9">
              <a:extLst>
                <a:ext uri="{FF2B5EF4-FFF2-40B4-BE49-F238E27FC236}">
                  <a16:creationId xmlns:a16="http://schemas.microsoft.com/office/drawing/2014/main" id="{66B6BC37-CC4C-CC42-8FE3-2BC1046637A9}"/>
                </a:ext>
              </a:extLst>
            </p:cNvPr>
            <p:cNvSpPr/>
            <p:nvPr/>
          </p:nvSpPr>
          <p:spPr>
            <a:xfrm>
              <a:off x="4397242" y="15693589"/>
              <a:ext cx="10992105" cy="861683"/>
            </a:xfrm>
            <a:prstGeom prst="roundRect">
              <a:avLst/>
            </a:prstGeom>
            <a:pattFill prst="wdUpDiag">
              <a:fgClr>
                <a:schemeClr val="accent1">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22646F97-510A-5041-A19A-FF924DA99868}"/>
                </a:ext>
              </a:extLst>
            </p:cNvPr>
            <p:cNvSpPr/>
            <p:nvPr/>
          </p:nvSpPr>
          <p:spPr>
            <a:xfrm>
              <a:off x="4397242" y="15693589"/>
              <a:ext cx="7498081" cy="92271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1D9BCD9-2B0F-B441-88B1-919595D950EB}"/>
                </a:ext>
              </a:extLst>
            </p:cNvPr>
            <p:cNvSpPr txBox="1"/>
            <p:nvPr/>
          </p:nvSpPr>
          <p:spPr>
            <a:xfrm>
              <a:off x="5110567" y="15800475"/>
              <a:ext cx="6178166" cy="646331"/>
            </a:xfrm>
            <a:prstGeom prst="rect">
              <a:avLst/>
            </a:prstGeom>
            <a:noFill/>
          </p:spPr>
          <p:txBody>
            <a:bodyPr wrap="none" rtlCol="0">
              <a:spAutoFit/>
            </a:bodyPr>
            <a:lstStyle/>
            <a:p>
              <a:r>
                <a:rPr lang="en-US" sz="3600" b="1" dirty="0">
                  <a:latin typeface="Helvetica" pitchFamily="2" charset="0"/>
                </a:rPr>
                <a:t>Time to fatigue / endurance</a:t>
              </a:r>
            </a:p>
          </p:txBody>
        </p:sp>
      </p:grpSp>
      <p:sp>
        <p:nvSpPr>
          <p:cNvPr id="170" name="Freeform 169">
            <a:extLst>
              <a:ext uri="{FF2B5EF4-FFF2-40B4-BE49-F238E27FC236}">
                <a16:creationId xmlns:a16="http://schemas.microsoft.com/office/drawing/2014/main" id="{3B1A0E74-47A8-D04B-BDFE-60429F0BF862}"/>
              </a:ext>
            </a:extLst>
          </p:cNvPr>
          <p:cNvSpPr/>
          <p:nvPr/>
        </p:nvSpPr>
        <p:spPr>
          <a:xfrm>
            <a:off x="2676872" y="14421356"/>
            <a:ext cx="2507538" cy="2403178"/>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5534187 w 15534187"/>
              <a:gd name="connsiteY4" fmla="*/ 4787444 h 4787444"/>
              <a:gd name="connsiteX0" fmla="*/ 0 w 9595912"/>
              <a:gd name="connsiteY0" fmla="*/ 5569 h 4469874"/>
              <a:gd name="connsiteX1" fmla="*/ 2677635 w 9595912"/>
              <a:gd name="connsiteY1" fmla="*/ 1443908 h 4469874"/>
              <a:gd name="connsiteX2" fmla="*/ 4133825 w 9595912"/>
              <a:gd name="connsiteY2" fmla="*/ 2653055 h 4469874"/>
              <a:gd name="connsiteX3" fmla="*/ 7277804 w 9595912"/>
              <a:gd name="connsiteY3" fmla="*/ 4008933 h 4469874"/>
              <a:gd name="connsiteX4" fmla="*/ 9595912 w 9595912"/>
              <a:gd name="connsiteY4" fmla="*/ 4469874 h 4469874"/>
              <a:gd name="connsiteX0" fmla="*/ 0 w 9595912"/>
              <a:gd name="connsiteY0" fmla="*/ 5569 h 4469874"/>
              <a:gd name="connsiteX1" fmla="*/ 2677635 w 9595912"/>
              <a:gd name="connsiteY1" fmla="*/ 1443908 h 4469874"/>
              <a:gd name="connsiteX2" fmla="*/ 4133825 w 9595912"/>
              <a:gd name="connsiteY2" fmla="*/ 2653055 h 4469874"/>
              <a:gd name="connsiteX3" fmla="*/ 9595912 w 9595912"/>
              <a:gd name="connsiteY3" fmla="*/ 4469874 h 4469874"/>
              <a:gd name="connsiteX0" fmla="*/ 0 w 5486963"/>
              <a:gd name="connsiteY0" fmla="*/ 5569 h 3728878"/>
              <a:gd name="connsiteX1" fmla="*/ 2677635 w 5486963"/>
              <a:gd name="connsiteY1" fmla="*/ 1443908 h 3728878"/>
              <a:gd name="connsiteX2" fmla="*/ 4133825 w 5486963"/>
              <a:gd name="connsiteY2" fmla="*/ 2653055 h 3728878"/>
              <a:gd name="connsiteX3" fmla="*/ 5486963 w 5486963"/>
              <a:gd name="connsiteY3" fmla="*/ 3728878 h 3728878"/>
              <a:gd name="connsiteX0" fmla="*/ 0 w 5486963"/>
              <a:gd name="connsiteY0" fmla="*/ 7323 h 3730632"/>
              <a:gd name="connsiteX1" fmla="*/ 2677635 w 5486963"/>
              <a:gd name="connsiteY1" fmla="*/ 1445662 h 3730632"/>
              <a:gd name="connsiteX2" fmla="*/ 5486963 w 5486963"/>
              <a:gd name="connsiteY2" fmla="*/ 3730632 h 3730632"/>
              <a:gd name="connsiteX0" fmla="*/ 0 w 5486963"/>
              <a:gd name="connsiteY0" fmla="*/ 30366 h 3753675"/>
              <a:gd name="connsiteX1" fmla="*/ 1467466 w 5486963"/>
              <a:gd name="connsiteY1" fmla="*/ 674780 h 3753675"/>
              <a:gd name="connsiteX2" fmla="*/ 5486963 w 5486963"/>
              <a:gd name="connsiteY2" fmla="*/ 3753675 h 3753675"/>
              <a:gd name="connsiteX0" fmla="*/ 0 w 2363036"/>
              <a:gd name="connsiteY0" fmla="*/ 17550 h 2497044"/>
              <a:gd name="connsiteX1" fmla="*/ 1467466 w 2363036"/>
              <a:gd name="connsiteY1" fmla="*/ 661964 h 2497044"/>
              <a:gd name="connsiteX2" fmla="*/ 2363036 w 2363036"/>
              <a:gd name="connsiteY2" fmla="*/ 2497044 h 2497044"/>
              <a:gd name="connsiteX0" fmla="*/ 0 w 2000155"/>
              <a:gd name="connsiteY0" fmla="*/ 15816 h 2198591"/>
              <a:gd name="connsiteX1" fmla="*/ 1467466 w 2000155"/>
              <a:gd name="connsiteY1" fmla="*/ 660230 h 2198591"/>
              <a:gd name="connsiteX2" fmla="*/ 2000155 w 2000155"/>
              <a:gd name="connsiteY2" fmla="*/ 2198591 h 2198591"/>
              <a:gd name="connsiteX0" fmla="*/ 0 w 2000155"/>
              <a:gd name="connsiteY0" fmla="*/ 46693 h 2229468"/>
              <a:gd name="connsiteX1" fmla="*/ 1278136 w 2000155"/>
              <a:gd name="connsiteY1" fmla="*/ 349879 h 2229468"/>
              <a:gd name="connsiteX2" fmla="*/ 2000155 w 2000155"/>
              <a:gd name="connsiteY2" fmla="*/ 2229468 h 2229468"/>
              <a:gd name="connsiteX0" fmla="*/ 0 w 1921268"/>
              <a:gd name="connsiteY0" fmla="*/ 9910 h 2934483"/>
              <a:gd name="connsiteX1" fmla="*/ 1199249 w 1921268"/>
              <a:gd name="connsiteY1" fmla="*/ 1054894 h 2934483"/>
              <a:gd name="connsiteX2" fmla="*/ 1921268 w 1921268"/>
              <a:gd name="connsiteY2" fmla="*/ 2934483 h 293448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433157 w 1921268"/>
              <a:gd name="connsiteY1" fmla="*/ 1312526 h 2924573"/>
              <a:gd name="connsiteX2" fmla="*/ 1921268 w 1921268"/>
              <a:gd name="connsiteY2" fmla="*/ 2924573 h 2924573"/>
              <a:gd name="connsiteX0" fmla="*/ 0 w 2605000"/>
              <a:gd name="connsiteY0" fmla="*/ 0 h 3612536"/>
              <a:gd name="connsiteX1" fmla="*/ 1433157 w 2605000"/>
              <a:gd name="connsiteY1" fmla="*/ 1312526 h 3612536"/>
              <a:gd name="connsiteX2" fmla="*/ 2605000 w 2605000"/>
              <a:gd name="connsiteY2" fmla="*/ 3612536 h 3612536"/>
            </a:gdLst>
            <a:ahLst/>
            <a:cxnLst>
              <a:cxn ang="0">
                <a:pos x="connsiteX0" y="connsiteY0"/>
              </a:cxn>
              <a:cxn ang="0">
                <a:pos x="connsiteX1" y="connsiteY1"/>
              </a:cxn>
              <a:cxn ang="0">
                <a:pos x="connsiteX2" y="connsiteY2"/>
              </a:cxn>
            </a:cxnLst>
            <a:rect l="l" t="t" r="r" b="b"/>
            <a:pathLst>
              <a:path w="2605000" h="3612536">
                <a:moveTo>
                  <a:pt x="0" y="0"/>
                </a:moveTo>
                <a:cubicBezTo>
                  <a:pt x="883097" y="391122"/>
                  <a:pt x="998990" y="710437"/>
                  <a:pt x="1433157" y="1312526"/>
                </a:cubicBezTo>
                <a:cubicBezTo>
                  <a:pt x="1867324" y="1914615"/>
                  <a:pt x="2019723" y="3136501"/>
                  <a:pt x="2605000" y="3612536"/>
                </a:cubicBezTo>
              </a:path>
            </a:pathLst>
          </a:custGeom>
          <a:noFill/>
          <a:ln w="1079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iamond 38">
            <a:extLst>
              <a:ext uri="{FF2B5EF4-FFF2-40B4-BE49-F238E27FC236}">
                <a16:creationId xmlns:a16="http://schemas.microsoft.com/office/drawing/2014/main" id="{167D4C8E-927A-DE4C-AF15-3CD25847230B}"/>
              </a:ext>
            </a:extLst>
          </p:cNvPr>
          <p:cNvSpPr/>
          <p:nvPr/>
        </p:nvSpPr>
        <p:spPr>
          <a:xfrm>
            <a:off x="2521236" y="12150057"/>
            <a:ext cx="345697" cy="319961"/>
          </a:xfrm>
          <a:prstGeom prst="diamond">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1" name="TextBox 170">
            <a:extLst>
              <a:ext uri="{FF2B5EF4-FFF2-40B4-BE49-F238E27FC236}">
                <a16:creationId xmlns:a16="http://schemas.microsoft.com/office/drawing/2014/main" id="{7FCAA81A-BAB6-954D-BB5E-875995C84FD0}"/>
              </a:ext>
            </a:extLst>
          </p:cNvPr>
          <p:cNvSpPr txBox="1"/>
          <p:nvPr/>
        </p:nvSpPr>
        <p:spPr>
          <a:xfrm>
            <a:off x="4744522" y="20479940"/>
            <a:ext cx="1180826" cy="523220"/>
          </a:xfrm>
          <a:prstGeom prst="rect">
            <a:avLst/>
          </a:prstGeom>
          <a:noFill/>
        </p:spPr>
        <p:txBody>
          <a:bodyPr wrap="square" rtlCol="0">
            <a:spAutoFit/>
          </a:bodyPr>
          <a:lstStyle/>
          <a:p>
            <a:r>
              <a:rPr lang="en-US" sz="2800" b="1" dirty="0">
                <a:latin typeface="Helvetica" pitchFamily="2" charset="0"/>
              </a:rPr>
              <a:t>min</a:t>
            </a:r>
          </a:p>
        </p:txBody>
      </p:sp>
      <p:sp>
        <p:nvSpPr>
          <p:cNvPr id="172" name="TextBox 171">
            <a:extLst>
              <a:ext uri="{FF2B5EF4-FFF2-40B4-BE49-F238E27FC236}">
                <a16:creationId xmlns:a16="http://schemas.microsoft.com/office/drawing/2014/main" id="{2D3B2E24-E6B2-564B-8F79-FF96BDEFC12F}"/>
              </a:ext>
            </a:extLst>
          </p:cNvPr>
          <p:cNvSpPr txBox="1"/>
          <p:nvPr/>
        </p:nvSpPr>
        <p:spPr>
          <a:xfrm>
            <a:off x="2559426" y="14845125"/>
            <a:ext cx="1023422" cy="461665"/>
          </a:xfrm>
          <a:prstGeom prst="rect">
            <a:avLst/>
          </a:prstGeom>
          <a:noFill/>
        </p:spPr>
        <p:txBody>
          <a:bodyPr wrap="none" rtlCol="0">
            <a:spAutoFit/>
          </a:bodyPr>
          <a:lstStyle/>
          <a:p>
            <a:pPr algn="ctr"/>
            <a:r>
              <a:rPr lang="en-US" sz="2400" b="1" dirty="0"/>
              <a:t>BURST</a:t>
            </a:r>
          </a:p>
        </p:txBody>
      </p:sp>
      <p:sp>
        <p:nvSpPr>
          <p:cNvPr id="167" name="Rounded Rectangle 166">
            <a:extLst>
              <a:ext uri="{FF2B5EF4-FFF2-40B4-BE49-F238E27FC236}">
                <a16:creationId xmlns:a16="http://schemas.microsoft.com/office/drawing/2014/main" id="{56E6F307-9F36-BB4C-A541-8D77748AD56B}"/>
              </a:ext>
            </a:extLst>
          </p:cNvPr>
          <p:cNvSpPr/>
          <p:nvPr/>
        </p:nvSpPr>
        <p:spPr>
          <a:xfrm>
            <a:off x="4422845" y="19586639"/>
            <a:ext cx="6757858" cy="6941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B130DFD8-5989-3548-BDEB-4F1102AE68C5}"/>
              </a:ext>
            </a:extLst>
          </p:cNvPr>
          <p:cNvSpPr txBox="1"/>
          <p:nvPr/>
        </p:nvSpPr>
        <p:spPr>
          <a:xfrm>
            <a:off x="6776422" y="19672097"/>
            <a:ext cx="2817918" cy="523220"/>
          </a:xfrm>
          <a:prstGeom prst="rect">
            <a:avLst/>
          </a:prstGeom>
          <a:noFill/>
        </p:spPr>
        <p:txBody>
          <a:bodyPr wrap="square" rtlCol="0">
            <a:spAutoFit/>
          </a:bodyPr>
          <a:lstStyle/>
          <a:p>
            <a:r>
              <a:rPr lang="en-US" sz="2800" b="1" dirty="0">
                <a:latin typeface="Helvetica" pitchFamily="2" charset="0"/>
              </a:rPr>
              <a:t>PROLONGED</a:t>
            </a:r>
          </a:p>
        </p:txBody>
      </p:sp>
      <p:cxnSp>
        <p:nvCxnSpPr>
          <p:cNvPr id="186" name="Straight Connector 185">
            <a:extLst>
              <a:ext uri="{FF2B5EF4-FFF2-40B4-BE49-F238E27FC236}">
                <a16:creationId xmlns:a16="http://schemas.microsoft.com/office/drawing/2014/main" id="{CE77144C-0EB4-4D4F-A290-8A92AB8B90A0}"/>
              </a:ext>
            </a:extLst>
          </p:cNvPr>
          <p:cNvCxnSpPr>
            <a:cxnSpLocks/>
          </p:cNvCxnSpPr>
          <p:nvPr/>
        </p:nvCxnSpPr>
        <p:spPr>
          <a:xfrm flipH="1">
            <a:off x="2460915" y="11162873"/>
            <a:ext cx="3431" cy="2427747"/>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EBF8B489-B718-8045-82B2-8F8BA90ED75D}"/>
              </a:ext>
            </a:extLst>
          </p:cNvPr>
          <p:cNvSpPr txBox="1"/>
          <p:nvPr/>
        </p:nvSpPr>
        <p:spPr>
          <a:xfrm rot="16200000">
            <a:off x="645544" y="12116626"/>
            <a:ext cx="2595583" cy="646331"/>
          </a:xfrm>
          <a:prstGeom prst="rect">
            <a:avLst/>
          </a:prstGeom>
          <a:noFill/>
        </p:spPr>
        <p:txBody>
          <a:bodyPr wrap="none" rtlCol="0">
            <a:spAutoFit/>
          </a:bodyPr>
          <a:lstStyle/>
          <a:p>
            <a:pPr algn="ctr"/>
            <a:r>
              <a:rPr lang="en-US" sz="3600" b="1" dirty="0">
                <a:latin typeface="Helvetica" pitchFamily="2" charset="0"/>
              </a:rPr>
              <a:t>Swim tests</a:t>
            </a:r>
          </a:p>
        </p:txBody>
      </p:sp>
      <p:cxnSp>
        <p:nvCxnSpPr>
          <p:cNvPr id="197" name="Straight Connector 196">
            <a:extLst>
              <a:ext uri="{FF2B5EF4-FFF2-40B4-BE49-F238E27FC236}">
                <a16:creationId xmlns:a16="http://schemas.microsoft.com/office/drawing/2014/main" id="{97270B6E-0953-B14D-8928-581DBD927486}"/>
              </a:ext>
            </a:extLst>
          </p:cNvPr>
          <p:cNvCxnSpPr>
            <a:cxnSpLocks/>
          </p:cNvCxnSpPr>
          <p:nvPr/>
        </p:nvCxnSpPr>
        <p:spPr>
          <a:xfrm>
            <a:off x="2794557" y="12582298"/>
            <a:ext cx="109191" cy="501930"/>
          </a:xfrm>
          <a:prstGeom prst="line">
            <a:avLst/>
          </a:prstGeom>
          <a:ln w="38100" cap="flat">
            <a:solidFill>
              <a:schemeClr val="accent6">
                <a:lumMod val="75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9F54BFF-A83A-B744-BF43-196FC52C0D36}"/>
              </a:ext>
            </a:extLst>
          </p:cNvPr>
          <p:cNvCxnSpPr>
            <a:cxnSpLocks/>
            <a:endCxn id="38" idx="3"/>
          </p:cNvCxnSpPr>
          <p:nvPr/>
        </p:nvCxnSpPr>
        <p:spPr>
          <a:xfrm flipH="1">
            <a:off x="3807667" y="13077191"/>
            <a:ext cx="266862" cy="237870"/>
          </a:xfrm>
          <a:prstGeom prst="line">
            <a:avLst/>
          </a:prstGeom>
          <a:ln w="38100" cap="flat">
            <a:solidFill>
              <a:schemeClr val="accent6">
                <a:lumMod val="75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9B6BFC1D-182F-FF4D-A86E-CF2D6B99A8B0}"/>
              </a:ext>
            </a:extLst>
          </p:cNvPr>
          <p:cNvSpPr txBox="1"/>
          <p:nvPr/>
        </p:nvSpPr>
        <p:spPr>
          <a:xfrm>
            <a:off x="2993471" y="6764573"/>
            <a:ext cx="2485510" cy="523220"/>
          </a:xfrm>
          <a:prstGeom prst="rect">
            <a:avLst/>
          </a:prstGeom>
          <a:solidFill>
            <a:schemeClr val="bg1"/>
          </a:solidFill>
        </p:spPr>
        <p:txBody>
          <a:bodyPr wrap="square" rtlCol="0">
            <a:spAutoFit/>
          </a:bodyPr>
          <a:lstStyle/>
          <a:p>
            <a:r>
              <a:rPr lang="en-US" sz="2800" b="1" dirty="0">
                <a:latin typeface="Helvetica" pitchFamily="2" charset="0"/>
              </a:rPr>
              <a:t>ANAEROBIC</a:t>
            </a:r>
          </a:p>
        </p:txBody>
      </p:sp>
      <p:pic>
        <p:nvPicPr>
          <p:cNvPr id="203" name="Picture 202">
            <a:extLst>
              <a:ext uri="{FF2B5EF4-FFF2-40B4-BE49-F238E27FC236}">
                <a16:creationId xmlns:a16="http://schemas.microsoft.com/office/drawing/2014/main" id="{B9DC8E08-E87E-0F44-BAE7-DD1F2253EE97}"/>
              </a:ext>
            </a:extLst>
          </p:cNvPr>
          <p:cNvPicPr>
            <a:picLocks noChangeAspect="1"/>
          </p:cNvPicPr>
          <p:nvPr/>
        </p:nvPicPr>
        <p:blipFill rotWithShape="1">
          <a:blip r:embed="rId6">
            <a:duotone>
              <a:schemeClr val="accent6">
                <a:shade val="45000"/>
                <a:satMod val="135000"/>
              </a:schemeClr>
              <a:prstClr val="white"/>
            </a:duotone>
            <a:extLst>
              <a:ext uri="{BEBA8EAE-BF5A-486C-A8C5-ECC9F3942E4B}">
                <a14:imgProps xmlns:a14="http://schemas.microsoft.com/office/drawing/2010/main">
                  <a14:imgLayer r:embed="rId16">
                    <a14:imgEffect>
                      <a14:sharpenSoften amount="50000"/>
                    </a14:imgEffect>
                  </a14:imgLayer>
                </a14:imgProps>
              </a:ext>
            </a:extLst>
          </a:blip>
          <a:srcRect l="29252"/>
          <a:stretch/>
        </p:blipFill>
        <p:spPr>
          <a:xfrm rot="10800000">
            <a:off x="14065355" y="8674231"/>
            <a:ext cx="734020" cy="487880"/>
          </a:xfrm>
          <a:prstGeom prst="rect">
            <a:avLst/>
          </a:prstGeom>
        </p:spPr>
      </p:pic>
      <p:pic>
        <p:nvPicPr>
          <p:cNvPr id="205" name="Picture 204">
            <a:extLst>
              <a:ext uri="{FF2B5EF4-FFF2-40B4-BE49-F238E27FC236}">
                <a16:creationId xmlns:a16="http://schemas.microsoft.com/office/drawing/2014/main" id="{FB5268CA-A39F-8B48-A996-79A43E68C313}"/>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7">
                    <a14:imgEffect>
                      <a14:sharpenSoften amount="50000"/>
                    </a14:imgEffect>
                  </a14:imgLayer>
                </a14:imgProps>
              </a:ext>
            </a:extLst>
          </a:blip>
          <a:srcRect l="37527" r="45414"/>
          <a:stretch/>
        </p:blipFill>
        <p:spPr>
          <a:xfrm rot="10800000">
            <a:off x="14831801" y="8639643"/>
            <a:ext cx="645459" cy="682725"/>
          </a:xfrm>
          <a:prstGeom prst="rect">
            <a:avLst/>
          </a:prstGeom>
        </p:spPr>
      </p:pic>
      <p:pic>
        <p:nvPicPr>
          <p:cNvPr id="206" name="Picture 205">
            <a:extLst>
              <a:ext uri="{FF2B5EF4-FFF2-40B4-BE49-F238E27FC236}">
                <a16:creationId xmlns:a16="http://schemas.microsoft.com/office/drawing/2014/main" id="{90194DAB-8BBD-8847-B164-0B8B4E2CC95B}"/>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8">
                    <a14:imgEffect>
                      <a14:sharpenSoften amount="50000"/>
                    </a14:imgEffect>
                  </a14:imgLayer>
                </a14:imgProps>
              </a:ext>
            </a:extLst>
          </a:blip>
          <a:srcRect l="37527" r="45414"/>
          <a:stretch/>
        </p:blipFill>
        <p:spPr>
          <a:xfrm rot="10800000">
            <a:off x="13027892" y="8657196"/>
            <a:ext cx="645459" cy="682725"/>
          </a:xfrm>
          <a:prstGeom prst="rect">
            <a:avLst/>
          </a:prstGeom>
        </p:spPr>
      </p:pic>
      <p:pic>
        <p:nvPicPr>
          <p:cNvPr id="207" name="Picture 206">
            <a:extLst>
              <a:ext uri="{FF2B5EF4-FFF2-40B4-BE49-F238E27FC236}">
                <a16:creationId xmlns:a16="http://schemas.microsoft.com/office/drawing/2014/main" id="{D541A272-178A-9D4B-B4D5-35CE953AEF21}"/>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9">
                    <a14:imgEffect>
                      <a14:sharpenSoften amount="50000"/>
                    </a14:imgEffect>
                  </a14:imgLayer>
                </a14:imgProps>
              </a:ext>
            </a:extLst>
          </a:blip>
          <a:srcRect l="37527" r="45414"/>
          <a:stretch/>
        </p:blipFill>
        <p:spPr>
          <a:xfrm rot="10800000">
            <a:off x="13416425" y="8658063"/>
            <a:ext cx="645459" cy="682725"/>
          </a:xfrm>
          <a:prstGeom prst="rect">
            <a:avLst/>
          </a:prstGeom>
        </p:spPr>
      </p:pic>
      <p:pic>
        <p:nvPicPr>
          <p:cNvPr id="208" name="Picture 207">
            <a:extLst>
              <a:ext uri="{FF2B5EF4-FFF2-40B4-BE49-F238E27FC236}">
                <a16:creationId xmlns:a16="http://schemas.microsoft.com/office/drawing/2014/main" id="{9F186848-4D50-3C4A-B367-B2BB4AEAE732}"/>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20">
                    <a14:imgEffect>
                      <a14:sharpenSoften amount="50000"/>
                    </a14:imgEffect>
                  </a14:imgLayer>
                </a14:imgProps>
              </a:ext>
            </a:extLst>
          </a:blip>
          <a:srcRect l="37527" r="45414"/>
          <a:stretch/>
        </p:blipFill>
        <p:spPr>
          <a:xfrm rot="10800000">
            <a:off x="11693668" y="8674424"/>
            <a:ext cx="645459" cy="682725"/>
          </a:xfrm>
          <a:prstGeom prst="rect">
            <a:avLst/>
          </a:prstGeom>
        </p:spPr>
      </p:pic>
      <p:cxnSp>
        <p:nvCxnSpPr>
          <p:cNvPr id="211" name="Straight Connector 210">
            <a:extLst>
              <a:ext uri="{FF2B5EF4-FFF2-40B4-BE49-F238E27FC236}">
                <a16:creationId xmlns:a16="http://schemas.microsoft.com/office/drawing/2014/main" id="{61E1A2C3-60CF-614C-B930-183CBF805C44}"/>
              </a:ext>
            </a:extLst>
          </p:cNvPr>
          <p:cNvCxnSpPr>
            <a:cxnSpLocks/>
          </p:cNvCxnSpPr>
          <p:nvPr/>
        </p:nvCxnSpPr>
        <p:spPr>
          <a:xfrm>
            <a:off x="2440510" y="3510423"/>
            <a:ext cx="4622" cy="2478596"/>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9F3681E8-DED8-0644-AB11-2B0A99F7C5BB}"/>
              </a:ext>
            </a:extLst>
          </p:cNvPr>
          <p:cNvSpPr txBox="1"/>
          <p:nvPr/>
        </p:nvSpPr>
        <p:spPr>
          <a:xfrm rot="16200000">
            <a:off x="786821" y="4457044"/>
            <a:ext cx="2262158" cy="646331"/>
          </a:xfrm>
          <a:prstGeom prst="rect">
            <a:avLst/>
          </a:prstGeom>
          <a:noFill/>
        </p:spPr>
        <p:txBody>
          <a:bodyPr wrap="none" rtlCol="0">
            <a:spAutoFit/>
          </a:bodyPr>
          <a:lstStyle/>
          <a:p>
            <a:pPr algn="ctr"/>
            <a:r>
              <a:rPr lang="en-US" sz="3600" b="1" dirty="0">
                <a:latin typeface="Helvetica" pitchFamily="2" charset="0"/>
              </a:rPr>
              <a:t>Recovery</a:t>
            </a:r>
          </a:p>
        </p:txBody>
      </p:sp>
      <p:sp>
        <p:nvSpPr>
          <p:cNvPr id="213" name="Rounded Rectangle 212">
            <a:extLst>
              <a:ext uri="{FF2B5EF4-FFF2-40B4-BE49-F238E27FC236}">
                <a16:creationId xmlns:a16="http://schemas.microsoft.com/office/drawing/2014/main" id="{F6FEBAE6-90C0-2C43-B93D-91B9F67592A6}"/>
              </a:ext>
            </a:extLst>
          </p:cNvPr>
          <p:cNvSpPr/>
          <p:nvPr/>
        </p:nvSpPr>
        <p:spPr>
          <a:xfrm>
            <a:off x="2884596" y="3644322"/>
            <a:ext cx="1188720" cy="2352905"/>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ounded Rectangle 214">
            <a:extLst>
              <a:ext uri="{FF2B5EF4-FFF2-40B4-BE49-F238E27FC236}">
                <a16:creationId xmlns:a16="http://schemas.microsoft.com/office/drawing/2014/main" id="{9374FAE2-6848-C945-AEB9-865B88734180}"/>
              </a:ext>
            </a:extLst>
          </p:cNvPr>
          <p:cNvSpPr/>
          <p:nvPr/>
        </p:nvSpPr>
        <p:spPr>
          <a:xfrm>
            <a:off x="4581915" y="4563353"/>
            <a:ext cx="1192422" cy="1498485"/>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ounded Rectangle 215">
            <a:extLst>
              <a:ext uri="{FF2B5EF4-FFF2-40B4-BE49-F238E27FC236}">
                <a16:creationId xmlns:a16="http://schemas.microsoft.com/office/drawing/2014/main" id="{BCBD74C6-0521-914C-BF5A-80C2B9E53660}"/>
              </a:ext>
            </a:extLst>
          </p:cNvPr>
          <p:cNvSpPr/>
          <p:nvPr/>
        </p:nvSpPr>
        <p:spPr>
          <a:xfrm>
            <a:off x="6174848" y="5446482"/>
            <a:ext cx="1166907" cy="633687"/>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ounded Rectangle 217">
            <a:extLst>
              <a:ext uri="{FF2B5EF4-FFF2-40B4-BE49-F238E27FC236}">
                <a16:creationId xmlns:a16="http://schemas.microsoft.com/office/drawing/2014/main" id="{7B29CDB1-E253-9F4E-8699-E0675BE8749E}"/>
              </a:ext>
            </a:extLst>
          </p:cNvPr>
          <p:cNvSpPr/>
          <p:nvPr/>
        </p:nvSpPr>
        <p:spPr>
          <a:xfrm>
            <a:off x="7678888" y="5683472"/>
            <a:ext cx="8195670" cy="459879"/>
          </a:xfrm>
          <a:prstGeom prst="roundRect">
            <a:avLst/>
          </a:prstGeom>
          <a:pattFill prst="wdUpDiag">
            <a:fgClr>
              <a:schemeClr val="accent5">
                <a:lumMod val="40000"/>
                <a:lumOff val="60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id="{0DC2F00C-BB21-2246-94FB-6D944B0047E8}"/>
              </a:ext>
            </a:extLst>
          </p:cNvPr>
          <p:cNvSpPr txBox="1"/>
          <p:nvPr/>
        </p:nvSpPr>
        <p:spPr>
          <a:xfrm>
            <a:off x="2090678" y="2632037"/>
            <a:ext cx="2824292" cy="830997"/>
          </a:xfrm>
          <a:prstGeom prst="rect">
            <a:avLst/>
          </a:prstGeom>
          <a:noFill/>
        </p:spPr>
        <p:txBody>
          <a:bodyPr wrap="square" rtlCol="0">
            <a:spAutoFit/>
          </a:bodyPr>
          <a:lstStyle/>
          <a:p>
            <a:pPr algn="ctr"/>
            <a:r>
              <a:rPr lang="en-US" sz="2400" b="1" dirty="0"/>
              <a:t>LONG ( h), HIGH METABOLIC COST</a:t>
            </a:r>
          </a:p>
        </p:txBody>
      </p:sp>
      <p:sp>
        <p:nvSpPr>
          <p:cNvPr id="224" name="TextBox 223">
            <a:extLst>
              <a:ext uri="{FF2B5EF4-FFF2-40B4-BE49-F238E27FC236}">
                <a16:creationId xmlns:a16="http://schemas.microsoft.com/office/drawing/2014/main" id="{F4B21382-6056-8740-933B-76CFD1CCFFA2}"/>
              </a:ext>
            </a:extLst>
          </p:cNvPr>
          <p:cNvSpPr txBox="1"/>
          <p:nvPr/>
        </p:nvSpPr>
        <p:spPr>
          <a:xfrm>
            <a:off x="4597115" y="3373111"/>
            <a:ext cx="2653514" cy="1200329"/>
          </a:xfrm>
          <a:prstGeom prst="rect">
            <a:avLst/>
          </a:prstGeom>
          <a:solidFill>
            <a:schemeClr val="bg1"/>
          </a:solidFill>
        </p:spPr>
        <p:txBody>
          <a:bodyPr wrap="square" rtlCol="0">
            <a:spAutoFit/>
          </a:bodyPr>
          <a:lstStyle/>
          <a:p>
            <a:pPr algn="ctr"/>
            <a:r>
              <a:rPr lang="en-US" sz="2400" b="1" dirty="0"/>
              <a:t>SHORT (&lt; h) MEDIUM METABOLIC COST</a:t>
            </a:r>
          </a:p>
        </p:txBody>
      </p:sp>
      <p:sp>
        <p:nvSpPr>
          <p:cNvPr id="225" name="TextBox 224">
            <a:extLst>
              <a:ext uri="{FF2B5EF4-FFF2-40B4-BE49-F238E27FC236}">
                <a16:creationId xmlns:a16="http://schemas.microsoft.com/office/drawing/2014/main" id="{1C0A2798-69D9-EC4D-8BBB-662567AF8AD1}"/>
              </a:ext>
            </a:extLst>
          </p:cNvPr>
          <p:cNvSpPr txBox="1"/>
          <p:nvPr/>
        </p:nvSpPr>
        <p:spPr>
          <a:xfrm>
            <a:off x="7673718" y="5170027"/>
            <a:ext cx="5744785" cy="461665"/>
          </a:xfrm>
          <a:prstGeom prst="rect">
            <a:avLst/>
          </a:prstGeom>
          <a:solidFill>
            <a:schemeClr val="bg1"/>
          </a:solidFill>
        </p:spPr>
        <p:txBody>
          <a:bodyPr wrap="square" rtlCol="0">
            <a:spAutoFit/>
          </a:bodyPr>
          <a:lstStyle/>
          <a:p>
            <a:pPr algn="ctr"/>
            <a:r>
              <a:rPr lang="en-US" sz="2400" b="1" dirty="0"/>
              <a:t>RECOVER WHILE SWIMMING</a:t>
            </a:r>
          </a:p>
        </p:txBody>
      </p:sp>
      <p:pic>
        <p:nvPicPr>
          <p:cNvPr id="228" name="Picture 227">
            <a:extLst>
              <a:ext uri="{FF2B5EF4-FFF2-40B4-BE49-F238E27FC236}">
                <a16:creationId xmlns:a16="http://schemas.microsoft.com/office/drawing/2014/main" id="{98E3459A-A47D-754E-A05F-56870BDBE1CD}"/>
              </a:ext>
            </a:extLst>
          </p:cNvPr>
          <p:cNvPicPr>
            <a:picLocks noChangeAspect="1"/>
          </p:cNvPicPr>
          <p:nvPr/>
        </p:nvPicPr>
        <p:blipFill rotWithShape="1">
          <a:blip r:embed="rId3">
            <a:biLevel thresh="75000"/>
          </a:blip>
          <a:srcRect l="37527" r="45414"/>
          <a:stretch/>
        </p:blipFill>
        <p:spPr>
          <a:xfrm rot="10800000">
            <a:off x="12728394" y="7834333"/>
            <a:ext cx="645459" cy="682725"/>
          </a:xfrm>
          <a:prstGeom prst="rect">
            <a:avLst/>
          </a:prstGeom>
        </p:spPr>
      </p:pic>
      <p:pic>
        <p:nvPicPr>
          <p:cNvPr id="229" name="Picture 228">
            <a:extLst>
              <a:ext uri="{FF2B5EF4-FFF2-40B4-BE49-F238E27FC236}">
                <a16:creationId xmlns:a16="http://schemas.microsoft.com/office/drawing/2014/main" id="{0878CEB8-A8BF-F444-86E2-611E442FA36C}"/>
              </a:ext>
            </a:extLst>
          </p:cNvPr>
          <p:cNvPicPr>
            <a:picLocks noChangeAspect="1"/>
          </p:cNvPicPr>
          <p:nvPr/>
        </p:nvPicPr>
        <p:blipFill rotWithShape="1">
          <a:blip r:embed="rId3">
            <a:biLevel thresh="75000"/>
          </a:blip>
          <a:srcRect l="37527" r="45414"/>
          <a:stretch/>
        </p:blipFill>
        <p:spPr>
          <a:xfrm rot="10800000">
            <a:off x="13320577" y="7826780"/>
            <a:ext cx="645459" cy="682725"/>
          </a:xfrm>
          <a:prstGeom prst="rect">
            <a:avLst/>
          </a:prstGeom>
        </p:spPr>
      </p:pic>
      <p:pic>
        <p:nvPicPr>
          <p:cNvPr id="230" name="Picture 229">
            <a:extLst>
              <a:ext uri="{FF2B5EF4-FFF2-40B4-BE49-F238E27FC236}">
                <a16:creationId xmlns:a16="http://schemas.microsoft.com/office/drawing/2014/main" id="{2E9AAE5C-A03F-B54F-90E9-965C44EB6464}"/>
              </a:ext>
            </a:extLst>
          </p:cNvPr>
          <p:cNvPicPr>
            <a:picLocks noChangeAspect="1"/>
          </p:cNvPicPr>
          <p:nvPr/>
        </p:nvPicPr>
        <p:blipFill rotWithShape="1">
          <a:blip r:embed="rId3">
            <a:biLevel thresh="75000"/>
          </a:blip>
          <a:srcRect l="37527" r="45414"/>
          <a:stretch/>
        </p:blipFill>
        <p:spPr>
          <a:xfrm rot="10800000">
            <a:off x="13898117" y="7838539"/>
            <a:ext cx="645459" cy="682725"/>
          </a:xfrm>
          <a:prstGeom prst="rect">
            <a:avLst/>
          </a:prstGeom>
        </p:spPr>
      </p:pic>
      <p:pic>
        <p:nvPicPr>
          <p:cNvPr id="234" name="Picture 233">
            <a:extLst>
              <a:ext uri="{FF2B5EF4-FFF2-40B4-BE49-F238E27FC236}">
                <a16:creationId xmlns:a16="http://schemas.microsoft.com/office/drawing/2014/main" id="{D55B3327-AC97-3A46-A924-B29FD7CE1335}"/>
              </a:ext>
            </a:extLst>
          </p:cNvPr>
          <p:cNvPicPr>
            <a:picLocks noChangeAspect="1"/>
          </p:cNvPicPr>
          <p:nvPr/>
        </p:nvPicPr>
        <p:blipFill rotWithShape="1">
          <a:blip r:embed="rId3">
            <a:biLevel thresh="75000"/>
          </a:blip>
          <a:srcRect l="37527" r="45414"/>
          <a:stretch/>
        </p:blipFill>
        <p:spPr>
          <a:xfrm rot="10800000">
            <a:off x="14521536" y="7850115"/>
            <a:ext cx="645459" cy="682725"/>
          </a:xfrm>
          <a:prstGeom prst="rect">
            <a:avLst/>
          </a:prstGeom>
        </p:spPr>
      </p:pic>
      <p:grpSp>
        <p:nvGrpSpPr>
          <p:cNvPr id="231" name="Group 230">
            <a:extLst>
              <a:ext uri="{FF2B5EF4-FFF2-40B4-BE49-F238E27FC236}">
                <a16:creationId xmlns:a16="http://schemas.microsoft.com/office/drawing/2014/main" id="{935DD3A0-3D25-5B45-B96B-BB7CA56DF09E}"/>
              </a:ext>
            </a:extLst>
          </p:cNvPr>
          <p:cNvGrpSpPr/>
          <p:nvPr/>
        </p:nvGrpSpPr>
        <p:grpSpPr>
          <a:xfrm>
            <a:off x="15452527" y="8023020"/>
            <a:ext cx="1474123" cy="878026"/>
            <a:chOff x="13836919" y="6290853"/>
            <a:chExt cx="1474123" cy="878026"/>
          </a:xfrm>
        </p:grpSpPr>
        <p:sp>
          <p:nvSpPr>
            <p:cNvPr id="125" name="Oval 124">
              <a:extLst>
                <a:ext uri="{FF2B5EF4-FFF2-40B4-BE49-F238E27FC236}">
                  <a16:creationId xmlns:a16="http://schemas.microsoft.com/office/drawing/2014/main" id="{7DB77903-E409-FD4C-BE56-5302E11CFC03}"/>
                </a:ext>
              </a:extLst>
            </p:cNvPr>
            <p:cNvSpPr/>
            <p:nvPr/>
          </p:nvSpPr>
          <p:spPr>
            <a:xfrm>
              <a:off x="13836919" y="6290853"/>
              <a:ext cx="1474123" cy="878026"/>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a:extLst>
                <a:ext uri="{FF2B5EF4-FFF2-40B4-BE49-F238E27FC236}">
                  <a16:creationId xmlns:a16="http://schemas.microsoft.com/office/drawing/2014/main" id="{300102D5-DA01-5045-BCF0-9B0EC745D111}"/>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21">
                      <a14:imgEffect>
                        <a14:sharpenSoften amount="50000"/>
                      </a14:imgEffect>
                    </a14:imgLayer>
                  </a14:imgProps>
                </a:ext>
              </a:extLst>
            </a:blip>
            <a:stretch>
              <a:fillRect/>
            </a:stretch>
          </p:blipFill>
          <p:spPr>
            <a:xfrm>
              <a:off x="14386232" y="6534958"/>
              <a:ext cx="776861" cy="365310"/>
            </a:xfrm>
            <a:prstGeom prst="rect">
              <a:avLst/>
            </a:prstGeom>
          </p:spPr>
        </p:pic>
        <p:pic>
          <p:nvPicPr>
            <p:cNvPr id="130" name="Picture 129">
              <a:extLst>
                <a:ext uri="{FF2B5EF4-FFF2-40B4-BE49-F238E27FC236}">
                  <a16:creationId xmlns:a16="http://schemas.microsoft.com/office/drawing/2014/main" id="{EF867485-D35D-1248-B386-FE405BB8BF80}"/>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22">
                      <a14:imgEffect>
                        <a14:sharpenSoften amount="50000"/>
                      </a14:imgEffect>
                    </a14:imgLayer>
                  </a14:imgProps>
                </a:ext>
              </a:extLst>
            </a:blip>
            <a:stretch>
              <a:fillRect/>
            </a:stretch>
          </p:blipFill>
          <p:spPr>
            <a:xfrm>
              <a:off x="13933974" y="6543645"/>
              <a:ext cx="776861" cy="365310"/>
            </a:xfrm>
            <a:prstGeom prst="rect">
              <a:avLst/>
            </a:prstGeom>
          </p:spPr>
        </p:pic>
      </p:grpSp>
      <p:sp>
        <p:nvSpPr>
          <p:cNvPr id="126" name="TextBox 125">
            <a:extLst>
              <a:ext uri="{FF2B5EF4-FFF2-40B4-BE49-F238E27FC236}">
                <a16:creationId xmlns:a16="http://schemas.microsoft.com/office/drawing/2014/main" id="{D29083F1-F3E8-0941-AA7D-6C8914901F21}"/>
              </a:ext>
            </a:extLst>
          </p:cNvPr>
          <p:cNvSpPr txBox="1"/>
          <p:nvPr/>
        </p:nvSpPr>
        <p:spPr>
          <a:xfrm>
            <a:off x="12911788" y="8190704"/>
            <a:ext cx="2896601" cy="523220"/>
          </a:xfrm>
          <a:prstGeom prst="rect">
            <a:avLst/>
          </a:prstGeom>
          <a:noFill/>
        </p:spPr>
        <p:txBody>
          <a:bodyPr wrap="square" rtlCol="0">
            <a:spAutoFit/>
          </a:bodyPr>
          <a:lstStyle/>
          <a:p>
            <a:pPr algn="ctr"/>
            <a:r>
              <a:rPr lang="en-US" sz="2800" b="1" dirty="0">
                <a:latin typeface="Helvetica" pitchFamily="2" charset="0"/>
              </a:rPr>
              <a:t>Red muscle</a:t>
            </a:r>
          </a:p>
        </p:txBody>
      </p:sp>
      <p:sp>
        <p:nvSpPr>
          <p:cNvPr id="240" name="Freeform 239">
            <a:extLst>
              <a:ext uri="{FF2B5EF4-FFF2-40B4-BE49-F238E27FC236}">
                <a16:creationId xmlns:a16="http://schemas.microsoft.com/office/drawing/2014/main" id="{93306DBD-89A3-5541-B942-A215B0EFA663}"/>
              </a:ext>
            </a:extLst>
          </p:cNvPr>
          <p:cNvSpPr/>
          <p:nvPr/>
        </p:nvSpPr>
        <p:spPr>
          <a:xfrm>
            <a:off x="13481537" y="3511062"/>
            <a:ext cx="2842254" cy="4431322"/>
          </a:xfrm>
          <a:custGeom>
            <a:avLst/>
            <a:gdLst>
              <a:gd name="connsiteX0" fmla="*/ 0 w 3456556"/>
              <a:gd name="connsiteY0" fmla="*/ 0 h 4448907"/>
              <a:gd name="connsiteX1" fmla="*/ 3182816 w 3456556"/>
              <a:gd name="connsiteY1" fmla="*/ 2602523 h 4448907"/>
              <a:gd name="connsiteX2" fmla="*/ 3077308 w 3456556"/>
              <a:gd name="connsiteY2" fmla="*/ 4448907 h 4448907"/>
              <a:gd name="connsiteX0" fmla="*/ 0 w 3149986"/>
              <a:gd name="connsiteY0" fmla="*/ 0 h 4448907"/>
              <a:gd name="connsiteX1" fmla="*/ 2127739 w 3149986"/>
              <a:gd name="connsiteY1" fmla="*/ 2145323 h 4448907"/>
              <a:gd name="connsiteX2" fmla="*/ 3077308 w 3149986"/>
              <a:gd name="connsiteY2" fmla="*/ 4448907 h 4448907"/>
              <a:gd name="connsiteX0" fmla="*/ 0 w 3106071"/>
              <a:gd name="connsiteY0" fmla="*/ 0 h 4448907"/>
              <a:gd name="connsiteX1" fmla="*/ 2127739 w 3106071"/>
              <a:gd name="connsiteY1" fmla="*/ 2145323 h 4448907"/>
              <a:gd name="connsiteX2" fmla="*/ 3077308 w 3106071"/>
              <a:gd name="connsiteY2" fmla="*/ 4448907 h 4448907"/>
              <a:gd name="connsiteX0" fmla="*/ 0 w 2840867"/>
              <a:gd name="connsiteY0" fmla="*/ 0 h 4431322"/>
              <a:gd name="connsiteX1" fmla="*/ 2127739 w 2840867"/>
              <a:gd name="connsiteY1" fmla="*/ 2145323 h 4431322"/>
              <a:gd name="connsiteX2" fmla="*/ 2795954 w 2840867"/>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5792"/>
              <a:gd name="connsiteY0" fmla="*/ 0 h 4431322"/>
              <a:gd name="connsiteX1" fmla="*/ 2092570 w 2825792"/>
              <a:gd name="connsiteY1" fmla="*/ 1899138 h 4431322"/>
              <a:gd name="connsiteX2" fmla="*/ 2795954 w 2825792"/>
              <a:gd name="connsiteY2" fmla="*/ 4431322 h 4431322"/>
              <a:gd name="connsiteX0" fmla="*/ 0 w 2842254"/>
              <a:gd name="connsiteY0" fmla="*/ 0 h 4431322"/>
              <a:gd name="connsiteX1" fmla="*/ 2092570 w 2842254"/>
              <a:gd name="connsiteY1" fmla="*/ 1899138 h 4431322"/>
              <a:gd name="connsiteX2" fmla="*/ 2795954 w 2842254"/>
              <a:gd name="connsiteY2" fmla="*/ 4431322 h 4431322"/>
            </a:gdLst>
            <a:ahLst/>
            <a:cxnLst>
              <a:cxn ang="0">
                <a:pos x="connsiteX0" y="connsiteY0"/>
              </a:cxn>
              <a:cxn ang="0">
                <a:pos x="connsiteX1" y="connsiteY1"/>
              </a:cxn>
              <a:cxn ang="0">
                <a:pos x="connsiteX2" y="connsiteY2"/>
              </a:cxn>
            </a:cxnLst>
            <a:rect l="l" t="t" r="r" b="b"/>
            <a:pathLst>
              <a:path w="2842254" h="4431322">
                <a:moveTo>
                  <a:pt x="0" y="0"/>
                </a:moveTo>
                <a:cubicBezTo>
                  <a:pt x="1334965" y="930519"/>
                  <a:pt x="1525064" y="1147229"/>
                  <a:pt x="2092570" y="1899138"/>
                </a:cubicBezTo>
                <a:cubicBezTo>
                  <a:pt x="2660076" y="2651047"/>
                  <a:pt x="2964473" y="3703026"/>
                  <a:pt x="2795954" y="4431322"/>
                </a:cubicBezTo>
              </a:path>
            </a:pathLst>
          </a:custGeom>
          <a:noFill/>
          <a:ln w="47625">
            <a:solidFill>
              <a:schemeClr val="accent6">
                <a:lumMod val="7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a:extLst>
              <a:ext uri="{FF2B5EF4-FFF2-40B4-BE49-F238E27FC236}">
                <a16:creationId xmlns:a16="http://schemas.microsoft.com/office/drawing/2014/main" id="{CF36ADBE-0A5B-834B-9D12-1074EA46424A}"/>
              </a:ext>
            </a:extLst>
          </p:cNvPr>
          <p:cNvSpPr/>
          <p:nvPr/>
        </p:nvSpPr>
        <p:spPr>
          <a:xfrm>
            <a:off x="13759160" y="3279650"/>
            <a:ext cx="1928091" cy="3750290"/>
          </a:xfrm>
          <a:custGeom>
            <a:avLst/>
            <a:gdLst>
              <a:gd name="connsiteX0" fmla="*/ 0 w 3456556"/>
              <a:gd name="connsiteY0" fmla="*/ 0 h 4448907"/>
              <a:gd name="connsiteX1" fmla="*/ 3182816 w 3456556"/>
              <a:gd name="connsiteY1" fmla="*/ 2602523 h 4448907"/>
              <a:gd name="connsiteX2" fmla="*/ 3077308 w 3456556"/>
              <a:gd name="connsiteY2" fmla="*/ 4448907 h 4448907"/>
              <a:gd name="connsiteX0" fmla="*/ 0 w 3149986"/>
              <a:gd name="connsiteY0" fmla="*/ 0 h 4448907"/>
              <a:gd name="connsiteX1" fmla="*/ 2127739 w 3149986"/>
              <a:gd name="connsiteY1" fmla="*/ 2145323 h 4448907"/>
              <a:gd name="connsiteX2" fmla="*/ 3077308 w 3149986"/>
              <a:gd name="connsiteY2" fmla="*/ 4448907 h 4448907"/>
              <a:gd name="connsiteX0" fmla="*/ 0 w 3106071"/>
              <a:gd name="connsiteY0" fmla="*/ 0 h 4448907"/>
              <a:gd name="connsiteX1" fmla="*/ 2127739 w 3106071"/>
              <a:gd name="connsiteY1" fmla="*/ 2145323 h 4448907"/>
              <a:gd name="connsiteX2" fmla="*/ 3077308 w 3106071"/>
              <a:gd name="connsiteY2" fmla="*/ 4448907 h 4448907"/>
              <a:gd name="connsiteX0" fmla="*/ 0 w 2840867"/>
              <a:gd name="connsiteY0" fmla="*/ 0 h 4431322"/>
              <a:gd name="connsiteX1" fmla="*/ 2127739 w 2840867"/>
              <a:gd name="connsiteY1" fmla="*/ 2145323 h 4431322"/>
              <a:gd name="connsiteX2" fmla="*/ 2795954 w 2840867"/>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5792"/>
              <a:gd name="connsiteY0" fmla="*/ 0 h 4431322"/>
              <a:gd name="connsiteX1" fmla="*/ 2092570 w 2825792"/>
              <a:gd name="connsiteY1" fmla="*/ 1899138 h 4431322"/>
              <a:gd name="connsiteX2" fmla="*/ 2795954 w 2825792"/>
              <a:gd name="connsiteY2" fmla="*/ 4431322 h 4431322"/>
              <a:gd name="connsiteX0" fmla="*/ 0 w 2842254"/>
              <a:gd name="connsiteY0" fmla="*/ 0 h 4431322"/>
              <a:gd name="connsiteX1" fmla="*/ 2092570 w 2842254"/>
              <a:gd name="connsiteY1" fmla="*/ 1899138 h 4431322"/>
              <a:gd name="connsiteX2" fmla="*/ 2795954 w 2842254"/>
              <a:gd name="connsiteY2" fmla="*/ 4431322 h 4431322"/>
            </a:gdLst>
            <a:ahLst/>
            <a:cxnLst>
              <a:cxn ang="0">
                <a:pos x="connsiteX0" y="connsiteY0"/>
              </a:cxn>
              <a:cxn ang="0">
                <a:pos x="connsiteX1" y="connsiteY1"/>
              </a:cxn>
              <a:cxn ang="0">
                <a:pos x="connsiteX2" y="connsiteY2"/>
              </a:cxn>
            </a:cxnLst>
            <a:rect l="l" t="t" r="r" b="b"/>
            <a:pathLst>
              <a:path w="2842254" h="4431322">
                <a:moveTo>
                  <a:pt x="0" y="0"/>
                </a:moveTo>
                <a:cubicBezTo>
                  <a:pt x="1334965" y="930519"/>
                  <a:pt x="1525064" y="1147229"/>
                  <a:pt x="2092570" y="1899138"/>
                </a:cubicBezTo>
                <a:cubicBezTo>
                  <a:pt x="2660076" y="2651047"/>
                  <a:pt x="2964473" y="3703026"/>
                  <a:pt x="2795954" y="4431322"/>
                </a:cubicBezTo>
              </a:path>
            </a:pathLst>
          </a:custGeom>
          <a:noFill/>
          <a:ln w="47625">
            <a:solidFill>
              <a:schemeClr val="tx1"/>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05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8">
            <a:extLst>
              <a:ext uri="{FF2B5EF4-FFF2-40B4-BE49-F238E27FC236}">
                <a16:creationId xmlns:a16="http://schemas.microsoft.com/office/drawing/2014/main" id="{090E3AE7-2AF2-924D-B2D0-1E02F082699A}"/>
              </a:ext>
            </a:extLst>
          </p:cNvPr>
          <p:cNvSpPr/>
          <p:nvPr/>
        </p:nvSpPr>
        <p:spPr>
          <a:xfrm>
            <a:off x="1691757" y="13458758"/>
            <a:ext cx="13619286" cy="4154624"/>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4187" h="4787444">
                <a:moveTo>
                  <a:pt x="0" y="5569"/>
                </a:moveTo>
                <a:cubicBezTo>
                  <a:pt x="1088203" y="-92896"/>
                  <a:pt x="2353702" y="1143151"/>
                  <a:pt x="2677635" y="1443908"/>
                </a:cubicBezTo>
                <a:cubicBezTo>
                  <a:pt x="3001568" y="1744665"/>
                  <a:pt x="3710742" y="2389728"/>
                  <a:pt x="4133825" y="2653055"/>
                </a:cubicBezTo>
                <a:cubicBezTo>
                  <a:pt x="4556908" y="2916382"/>
                  <a:pt x="5983844" y="3680627"/>
                  <a:pt x="7277804" y="4008933"/>
                </a:cubicBezTo>
                <a:cubicBezTo>
                  <a:pt x="8571764" y="4337240"/>
                  <a:pt x="10896938" y="4559713"/>
                  <a:pt x="11897587" y="4622894"/>
                </a:cubicBezTo>
                <a:lnTo>
                  <a:pt x="15534187" y="4787444"/>
                </a:lnTo>
                <a:lnTo>
                  <a:pt x="15534187" y="4675690"/>
                </a:lnTo>
              </a:path>
            </a:pathLst>
          </a:custGeom>
          <a:noFill/>
          <a:ln w="1079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C47EE07-D03D-AB4B-8EC7-85800ACF5F10}"/>
              </a:ext>
            </a:extLst>
          </p:cNvPr>
          <p:cNvCxnSpPr>
            <a:cxnSpLocks/>
          </p:cNvCxnSpPr>
          <p:nvPr/>
        </p:nvCxnSpPr>
        <p:spPr>
          <a:xfrm flipH="1">
            <a:off x="1455209" y="6440359"/>
            <a:ext cx="28891" cy="3305433"/>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219DDB9A-557F-7B41-B4F2-CCB0061A9C1D}"/>
              </a:ext>
            </a:extLst>
          </p:cNvPr>
          <p:cNvSpPr/>
          <p:nvPr/>
        </p:nvSpPr>
        <p:spPr>
          <a:xfrm>
            <a:off x="1652252" y="12047583"/>
            <a:ext cx="13587193" cy="84124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01B7134-806B-6445-9592-DF12AF7D2E8C}"/>
              </a:ext>
            </a:extLst>
          </p:cNvPr>
          <p:cNvSpPr txBox="1"/>
          <p:nvPr/>
        </p:nvSpPr>
        <p:spPr>
          <a:xfrm>
            <a:off x="5089080" y="12066570"/>
            <a:ext cx="4390946" cy="646331"/>
          </a:xfrm>
          <a:prstGeom prst="rect">
            <a:avLst/>
          </a:prstGeom>
          <a:noFill/>
        </p:spPr>
        <p:txBody>
          <a:bodyPr wrap="none" rtlCol="0">
            <a:spAutoFit/>
          </a:bodyPr>
          <a:lstStyle/>
          <a:p>
            <a:r>
              <a:rPr lang="en-US" sz="3600" b="1" dirty="0">
                <a:latin typeface="Helvetica" pitchFamily="2" charset="0"/>
              </a:rPr>
              <a:t>Field observations </a:t>
            </a:r>
          </a:p>
        </p:txBody>
      </p:sp>
      <p:grpSp>
        <p:nvGrpSpPr>
          <p:cNvPr id="5" name="Group 4">
            <a:extLst>
              <a:ext uri="{FF2B5EF4-FFF2-40B4-BE49-F238E27FC236}">
                <a16:creationId xmlns:a16="http://schemas.microsoft.com/office/drawing/2014/main" id="{BEA09C2A-4A0F-A643-AA18-719441D7E732}"/>
              </a:ext>
            </a:extLst>
          </p:cNvPr>
          <p:cNvGrpSpPr/>
          <p:nvPr/>
        </p:nvGrpSpPr>
        <p:grpSpPr>
          <a:xfrm>
            <a:off x="1652252" y="12340156"/>
            <a:ext cx="1789301" cy="841248"/>
            <a:chOff x="1822841" y="12557826"/>
            <a:chExt cx="1789301" cy="841248"/>
          </a:xfrm>
        </p:grpSpPr>
        <p:sp>
          <p:nvSpPr>
            <p:cNvPr id="12" name="Rounded Rectangle 11">
              <a:extLst>
                <a:ext uri="{FF2B5EF4-FFF2-40B4-BE49-F238E27FC236}">
                  <a16:creationId xmlns:a16="http://schemas.microsoft.com/office/drawing/2014/main" id="{A12C6980-50CF-4F4A-86E8-5B7321365AFA}"/>
                </a:ext>
              </a:extLst>
            </p:cNvPr>
            <p:cNvSpPr/>
            <p:nvPr/>
          </p:nvSpPr>
          <p:spPr>
            <a:xfrm>
              <a:off x="1822841" y="12557826"/>
              <a:ext cx="1789301" cy="8412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E502339-A826-984E-ABD6-E44C6B5F6E14}"/>
                </a:ext>
              </a:extLst>
            </p:cNvPr>
            <p:cNvSpPr txBox="1"/>
            <p:nvPr/>
          </p:nvSpPr>
          <p:spPr>
            <a:xfrm>
              <a:off x="1957278" y="12638981"/>
              <a:ext cx="1390124" cy="646331"/>
            </a:xfrm>
            <a:prstGeom prst="rect">
              <a:avLst/>
            </a:prstGeom>
            <a:noFill/>
          </p:spPr>
          <p:txBody>
            <a:bodyPr wrap="none" rtlCol="0">
              <a:spAutoFit/>
            </a:bodyPr>
            <a:lstStyle/>
            <a:p>
              <a:r>
                <a:rPr lang="en-US" sz="3600" b="1" dirty="0">
                  <a:latin typeface="Helvetica" pitchFamily="2" charset="0"/>
                </a:rPr>
                <a:t>Burst</a:t>
              </a:r>
            </a:p>
          </p:txBody>
        </p:sp>
      </p:grpSp>
      <p:sp>
        <p:nvSpPr>
          <p:cNvPr id="19" name="TextBox 18">
            <a:extLst>
              <a:ext uri="{FF2B5EF4-FFF2-40B4-BE49-F238E27FC236}">
                <a16:creationId xmlns:a16="http://schemas.microsoft.com/office/drawing/2014/main" id="{5E3606A9-B365-524D-8A7A-C26F653E2C98}"/>
              </a:ext>
            </a:extLst>
          </p:cNvPr>
          <p:cNvSpPr txBox="1"/>
          <p:nvPr/>
        </p:nvSpPr>
        <p:spPr>
          <a:xfrm>
            <a:off x="6741760" y="19963655"/>
            <a:ext cx="2510495" cy="646331"/>
          </a:xfrm>
          <a:prstGeom prst="rect">
            <a:avLst/>
          </a:prstGeom>
          <a:noFill/>
        </p:spPr>
        <p:txBody>
          <a:bodyPr wrap="none" rtlCol="0">
            <a:spAutoFit/>
          </a:bodyPr>
          <a:lstStyle/>
          <a:p>
            <a:r>
              <a:rPr lang="en-US" sz="3600" b="1" dirty="0">
                <a:latin typeface="Helvetica" pitchFamily="2" charset="0"/>
              </a:rPr>
              <a:t>Timeframe</a:t>
            </a:r>
          </a:p>
        </p:txBody>
      </p:sp>
      <p:cxnSp>
        <p:nvCxnSpPr>
          <p:cNvPr id="22" name="Straight Connector 21">
            <a:extLst>
              <a:ext uri="{FF2B5EF4-FFF2-40B4-BE49-F238E27FC236}">
                <a16:creationId xmlns:a16="http://schemas.microsoft.com/office/drawing/2014/main" id="{A8FB90D7-3601-AB41-AE6B-01400C88A779}"/>
              </a:ext>
            </a:extLst>
          </p:cNvPr>
          <p:cNvCxnSpPr>
            <a:cxnSpLocks/>
          </p:cNvCxnSpPr>
          <p:nvPr/>
        </p:nvCxnSpPr>
        <p:spPr>
          <a:xfrm flipH="1">
            <a:off x="9569775" y="20286820"/>
            <a:ext cx="1682495" cy="0"/>
          </a:xfrm>
          <a:prstGeom prst="line">
            <a:avLst/>
          </a:prstGeom>
          <a:ln w="76200" cap="flat">
            <a:solidFill>
              <a:schemeClr val="bg1">
                <a:lumMod val="75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27CCEEE-1E2B-1D48-9668-17AC787E7633}"/>
              </a:ext>
            </a:extLst>
          </p:cNvPr>
          <p:cNvSpPr txBox="1"/>
          <p:nvPr/>
        </p:nvSpPr>
        <p:spPr>
          <a:xfrm>
            <a:off x="11880881" y="19963655"/>
            <a:ext cx="3951705" cy="646331"/>
          </a:xfrm>
          <a:prstGeom prst="rect">
            <a:avLst/>
          </a:prstGeom>
          <a:noFill/>
        </p:spPr>
        <p:txBody>
          <a:bodyPr wrap="square" rtlCol="0">
            <a:spAutoFit/>
          </a:bodyPr>
          <a:lstStyle/>
          <a:p>
            <a:r>
              <a:rPr lang="en-US" sz="3600" b="1" i="1" dirty="0">
                <a:solidFill>
                  <a:schemeClr val="bg1">
                    <a:lumMod val="50000"/>
                  </a:schemeClr>
                </a:solidFill>
                <a:latin typeface="Helvetica" pitchFamily="2" charset="0"/>
              </a:rPr>
              <a:t>Long (h, days)</a:t>
            </a:r>
          </a:p>
        </p:txBody>
      </p:sp>
      <p:sp>
        <p:nvSpPr>
          <p:cNvPr id="27" name="TextBox 26">
            <a:extLst>
              <a:ext uri="{FF2B5EF4-FFF2-40B4-BE49-F238E27FC236}">
                <a16:creationId xmlns:a16="http://schemas.microsoft.com/office/drawing/2014/main" id="{1D0929D6-9E65-D440-AF7F-4608D97C50C3}"/>
              </a:ext>
            </a:extLst>
          </p:cNvPr>
          <p:cNvSpPr txBox="1"/>
          <p:nvPr/>
        </p:nvSpPr>
        <p:spPr>
          <a:xfrm>
            <a:off x="1373710" y="20005401"/>
            <a:ext cx="3781909" cy="646331"/>
          </a:xfrm>
          <a:prstGeom prst="rect">
            <a:avLst/>
          </a:prstGeom>
          <a:noFill/>
        </p:spPr>
        <p:txBody>
          <a:bodyPr wrap="square" rtlCol="0">
            <a:spAutoFit/>
          </a:bodyPr>
          <a:lstStyle/>
          <a:p>
            <a:r>
              <a:rPr lang="en-US" sz="3600" b="1" i="1" dirty="0">
                <a:solidFill>
                  <a:schemeClr val="bg1">
                    <a:lumMod val="50000"/>
                  </a:schemeClr>
                </a:solidFill>
                <a:latin typeface="Helvetica" pitchFamily="2" charset="0"/>
              </a:rPr>
              <a:t>Short (sec)</a:t>
            </a:r>
          </a:p>
        </p:txBody>
      </p:sp>
      <p:cxnSp>
        <p:nvCxnSpPr>
          <p:cNvPr id="28" name="Straight Connector 27">
            <a:extLst>
              <a:ext uri="{FF2B5EF4-FFF2-40B4-BE49-F238E27FC236}">
                <a16:creationId xmlns:a16="http://schemas.microsoft.com/office/drawing/2014/main" id="{2525A80F-CCEB-6445-9A71-AD7DBAE001A8}"/>
              </a:ext>
            </a:extLst>
          </p:cNvPr>
          <p:cNvCxnSpPr>
            <a:cxnSpLocks/>
          </p:cNvCxnSpPr>
          <p:nvPr/>
        </p:nvCxnSpPr>
        <p:spPr>
          <a:xfrm flipV="1">
            <a:off x="4643124" y="20307199"/>
            <a:ext cx="1682495" cy="0"/>
          </a:xfrm>
          <a:prstGeom prst="line">
            <a:avLst/>
          </a:prstGeom>
          <a:ln w="76200" cap="flat">
            <a:solidFill>
              <a:schemeClr val="bg1">
                <a:lumMod val="75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19E521-6D31-6C42-A6B3-358277164E96}"/>
              </a:ext>
            </a:extLst>
          </p:cNvPr>
          <p:cNvSpPr txBox="1"/>
          <p:nvPr/>
        </p:nvSpPr>
        <p:spPr>
          <a:xfrm>
            <a:off x="1576066" y="19263913"/>
            <a:ext cx="2108269" cy="646331"/>
          </a:xfrm>
          <a:prstGeom prst="rect">
            <a:avLst/>
          </a:prstGeom>
          <a:noFill/>
        </p:spPr>
        <p:txBody>
          <a:bodyPr wrap="square" rtlCol="0">
            <a:spAutoFit/>
          </a:bodyPr>
          <a:lstStyle/>
          <a:p>
            <a:r>
              <a:rPr lang="en-US" sz="3600" b="1" dirty="0">
                <a:solidFill>
                  <a:srgbClr val="0070C0"/>
                </a:solidFill>
                <a:latin typeface="Helvetica" pitchFamily="2" charset="0"/>
              </a:rPr>
              <a:t>Few sec</a:t>
            </a:r>
          </a:p>
        </p:txBody>
      </p:sp>
      <p:sp>
        <p:nvSpPr>
          <p:cNvPr id="32" name="TextBox 31">
            <a:extLst>
              <a:ext uri="{FF2B5EF4-FFF2-40B4-BE49-F238E27FC236}">
                <a16:creationId xmlns:a16="http://schemas.microsoft.com/office/drawing/2014/main" id="{A85D5AC1-7D0C-6A49-8AA0-A835DB342907}"/>
              </a:ext>
            </a:extLst>
          </p:cNvPr>
          <p:cNvSpPr txBox="1"/>
          <p:nvPr/>
        </p:nvSpPr>
        <p:spPr>
          <a:xfrm>
            <a:off x="3720951" y="19263913"/>
            <a:ext cx="4190912" cy="646331"/>
          </a:xfrm>
          <a:prstGeom prst="rect">
            <a:avLst/>
          </a:prstGeom>
          <a:noFill/>
        </p:spPr>
        <p:txBody>
          <a:bodyPr wrap="square" rtlCol="0">
            <a:spAutoFit/>
          </a:bodyPr>
          <a:lstStyle/>
          <a:p>
            <a:r>
              <a:rPr lang="en-US" sz="3600" b="1" dirty="0">
                <a:solidFill>
                  <a:schemeClr val="accent3">
                    <a:lumMod val="50000"/>
                  </a:schemeClr>
                </a:solidFill>
                <a:latin typeface="Helvetica" pitchFamily="2" charset="0"/>
              </a:rPr>
              <a:t>~ 30 min to 2 h</a:t>
            </a:r>
          </a:p>
        </p:txBody>
      </p:sp>
      <p:grpSp>
        <p:nvGrpSpPr>
          <p:cNvPr id="20" name="Group 19">
            <a:extLst>
              <a:ext uri="{FF2B5EF4-FFF2-40B4-BE49-F238E27FC236}">
                <a16:creationId xmlns:a16="http://schemas.microsoft.com/office/drawing/2014/main" id="{9159EE47-726B-4B4E-AD15-0C4A6F22D18A}"/>
              </a:ext>
            </a:extLst>
          </p:cNvPr>
          <p:cNvGrpSpPr/>
          <p:nvPr/>
        </p:nvGrpSpPr>
        <p:grpSpPr>
          <a:xfrm>
            <a:off x="3200770" y="12688713"/>
            <a:ext cx="7081980" cy="841189"/>
            <a:chOff x="3084651" y="13516111"/>
            <a:chExt cx="7081980" cy="841189"/>
          </a:xfrm>
        </p:grpSpPr>
        <p:sp>
          <p:nvSpPr>
            <p:cNvPr id="9" name="Rounded Rectangle 8">
              <a:extLst>
                <a:ext uri="{FF2B5EF4-FFF2-40B4-BE49-F238E27FC236}">
                  <a16:creationId xmlns:a16="http://schemas.microsoft.com/office/drawing/2014/main" id="{2F90B741-B924-4E4B-9B44-99733B67C5A2}"/>
                </a:ext>
              </a:extLst>
            </p:cNvPr>
            <p:cNvSpPr/>
            <p:nvPr/>
          </p:nvSpPr>
          <p:spPr>
            <a:xfrm>
              <a:off x="3107454" y="13516111"/>
              <a:ext cx="7059177" cy="84118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A12174C-586F-7E4F-8EB1-8ED2250A429E}"/>
                </a:ext>
              </a:extLst>
            </p:cNvPr>
            <p:cNvGrpSpPr/>
            <p:nvPr/>
          </p:nvGrpSpPr>
          <p:grpSpPr>
            <a:xfrm>
              <a:off x="3084651" y="13516111"/>
              <a:ext cx="5465232" cy="841189"/>
              <a:chOff x="3084651" y="13516111"/>
              <a:chExt cx="5465232" cy="841189"/>
            </a:xfrm>
          </p:grpSpPr>
          <p:sp>
            <p:nvSpPr>
              <p:cNvPr id="16" name="TextBox 15">
                <a:extLst>
                  <a:ext uri="{FF2B5EF4-FFF2-40B4-BE49-F238E27FC236}">
                    <a16:creationId xmlns:a16="http://schemas.microsoft.com/office/drawing/2014/main" id="{1826E8CD-9362-B44C-9941-25F769347FBD}"/>
                  </a:ext>
                </a:extLst>
              </p:cNvPr>
              <p:cNvSpPr txBox="1"/>
              <p:nvPr/>
            </p:nvSpPr>
            <p:spPr>
              <a:xfrm>
                <a:off x="5672172" y="13605128"/>
                <a:ext cx="2877711" cy="646331"/>
              </a:xfrm>
              <a:prstGeom prst="rect">
                <a:avLst/>
              </a:prstGeom>
              <a:noFill/>
            </p:spPr>
            <p:txBody>
              <a:bodyPr wrap="none" rtlCol="0">
                <a:spAutoFit/>
              </a:bodyPr>
              <a:lstStyle/>
              <a:p>
                <a:r>
                  <a:rPr lang="en-US" sz="3600" b="1" dirty="0">
                    <a:latin typeface="Helvetica" pitchFamily="2" charset="0"/>
                  </a:rPr>
                  <a:t>Ucrit / Umax</a:t>
                </a:r>
              </a:p>
            </p:txBody>
          </p:sp>
          <p:sp>
            <p:nvSpPr>
              <p:cNvPr id="34" name="Rounded Rectangle 33">
                <a:extLst>
                  <a:ext uri="{FF2B5EF4-FFF2-40B4-BE49-F238E27FC236}">
                    <a16:creationId xmlns:a16="http://schemas.microsoft.com/office/drawing/2014/main" id="{4D22827B-A5D4-5144-9398-55F722385413}"/>
                  </a:ext>
                </a:extLst>
              </p:cNvPr>
              <p:cNvSpPr/>
              <p:nvPr/>
            </p:nvSpPr>
            <p:spPr>
              <a:xfrm>
                <a:off x="3084651" y="13516111"/>
                <a:ext cx="993075" cy="84118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a:extLst>
                  <a:ext uri="{FF2B5EF4-FFF2-40B4-BE49-F238E27FC236}">
                    <a16:creationId xmlns:a16="http://schemas.microsoft.com/office/drawing/2014/main" id="{211F5388-B152-1E43-89ED-B9F23C2BEB29}"/>
                  </a:ext>
                </a:extLst>
              </p:cNvPr>
              <p:cNvSpPr/>
              <p:nvPr/>
            </p:nvSpPr>
            <p:spPr>
              <a:xfrm>
                <a:off x="3742504" y="13516111"/>
                <a:ext cx="1164343" cy="841189"/>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5" name="TextBox 34">
            <a:extLst>
              <a:ext uri="{FF2B5EF4-FFF2-40B4-BE49-F238E27FC236}">
                <a16:creationId xmlns:a16="http://schemas.microsoft.com/office/drawing/2014/main" id="{2632FD07-4EAF-7E4D-8FBA-2D4286C683BE}"/>
              </a:ext>
            </a:extLst>
          </p:cNvPr>
          <p:cNvSpPr txBox="1"/>
          <p:nvPr/>
        </p:nvSpPr>
        <p:spPr>
          <a:xfrm>
            <a:off x="7445701" y="19263913"/>
            <a:ext cx="9795787" cy="646331"/>
          </a:xfrm>
          <a:prstGeom prst="rect">
            <a:avLst/>
          </a:prstGeom>
          <a:noFill/>
        </p:spPr>
        <p:txBody>
          <a:bodyPr wrap="square" rtlCol="0">
            <a:spAutoFit/>
          </a:bodyPr>
          <a:lstStyle/>
          <a:p>
            <a:r>
              <a:rPr lang="en-US" sz="3600" b="1" dirty="0">
                <a:solidFill>
                  <a:schemeClr val="accent5">
                    <a:lumMod val="50000"/>
                  </a:schemeClr>
                </a:solidFill>
                <a:latin typeface="Helvetica" pitchFamily="2" charset="0"/>
              </a:rPr>
              <a:t>Several hours to definite</a:t>
            </a:r>
          </a:p>
        </p:txBody>
      </p:sp>
      <p:sp>
        <p:nvSpPr>
          <p:cNvPr id="38" name="TextBox 37">
            <a:extLst>
              <a:ext uri="{FF2B5EF4-FFF2-40B4-BE49-F238E27FC236}">
                <a16:creationId xmlns:a16="http://schemas.microsoft.com/office/drawing/2014/main" id="{122D4755-713F-3942-8264-4F83E2839B80}"/>
              </a:ext>
            </a:extLst>
          </p:cNvPr>
          <p:cNvSpPr txBox="1"/>
          <p:nvPr/>
        </p:nvSpPr>
        <p:spPr>
          <a:xfrm>
            <a:off x="13674040" y="16396631"/>
            <a:ext cx="1250855" cy="461665"/>
          </a:xfrm>
          <a:prstGeom prst="rect">
            <a:avLst/>
          </a:prstGeom>
          <a:solidFill>
            <a:schemeClr val="bg1"/>
          </a:solidFill>
        </p:spPr>
        <p:txBody>
          <a:bodyPr wrap="none" rtlCol="0">
            <a:spAutoFit/>
          </a:bodyPr>
          <a:lstStyle/>
          <a:p>
            <a:r>
              <a:rPr lang="en-US" sz="2400" b="1" dirty="0">
                <a:solidFill>
                  <a:srgbClr val="FF0000"/>
                </a:solidFill>
              </a:rPr>
              <a:t>FATIGUE</a:t>
            </a:r>
          </a:p>
        </p:txBody>
      </p:sp>
      <p:sp>
        <p:nvSpPr>
          <p:cNvPr id="39" name="Diamond 38">
            <a:extLst>
              <a:ext uri="{FF2B5EF4-FFF2-40B4-BE49-F238E27FC236}">
                <a16:creationId xmlns:a16="http://schemas.microsoft.com/office/drawing/2014/main" id="{167D4C8E-927A-DE4C-AF15-3CD25847230B}"/>
              </a:ext>
            </a:extLst>
          </p:cNvPr>
          <p:cNvSpPr/>
          <p:nvPr/>
        </p:nvSpPr>
        <p:spPr>
          <a:xfrm>
            <a:off x="1626859" y="12942594"/>
            <a:ext cx="345697" cy="319961"/>
          </a:xfrm>
          <a:prstGeom prst="diamond">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0" name="TextBox 39">
            <a:extLst>
              <a:ext uri="{FF2B5EF4-FFF2-40B4-BE49-F238E27FC236}">
                <a16:creationId xmlns:a16="http://schemas.microsoft.com/office/drawing/2014/main" id="{04E6BC45-9907-D949-9738-80351B080B46}"/>
              </a:ext>
            </a:extLst>
          </p:cNvPr>
          <p:cNvSpPr txBox="1"/>
          <p:nvPr/>
        </p:nvSpPr>
        <p:spPr>
          <a:xfrm>
            <a:off x="3264664" y="18050425"/>
            <a:ext cx="1308756" cy="830997"/>
          </a:xfrm>
          <a:prstGeom prst="rect">
            <a:avLst/>
          </a:prstGeom>
          <a:noFill/>
        </p:spPr>
        <p:txBody>
          <a:bodyPr wrap="none" rtlCol="0">
            <a:spAutoFit/>
          </a:bodyPr>
          <a:lstStyle/>
          <a:p>
            <a:pPr algn="ctr"/>
            <a:r>
              <a:rPr lang="en-US" sz="2400" b="1" dirty="0"/>
              <a:t>BURST &amp;</a:t>
            </a:r>
          </a:p>
          <a:p>
            <a:pPr algn="ctr"/>
            <a:r>
              <a:rPr lang="en-US" sz="2400" b="1" dirty="0"/>
              <a:t>COAST</a:t>
            </a:r>
          </a:p>
        </p:txBody>
      </p:sp>
      <p:sp>
        <p:nvSpPr>
          <p:cNvPr id="42" name="Right Brace 41">
            <a:extLst>
              <a:ext uri="{FF2B5EF4-FFF2-40B4-BE49-F238E27FC236}">
                <a16:creationId xmlns:a16="http://schemas.microsoft.com/office/drawing/2014/main" id="{96DC8321-8145-4142-97BE-52F556B2C945}"/>
              </a:ext>
            </a:extLst>
          </p:cNvPr>
          <p:cNvSpPr/>
          <p:nvPr/>
        </p:nvSpPr>
        <p:spPr>
          <a:xfrm rot="5400000">
            <a:off x="13656560" y="21431073"/>
            <a:ext cx="202442" cy="900444"/>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8983CF1F-60C0-1649-AAEE-07CAA18CE8EF}"/>
              </a:ext>
            </a:extLst>
          </p:cNvPr>
          <p:cNvSpPr txBox="1"/>
          <p:nvPr/>
        </p:nvSpPr>
        <p:spPr>
          <a:xfrm>
            <a:off x="5926151" y="15670997"/>
            <a:ext cx="3039100" cy="461665"/>
          </a:xfrm>
          <a:prstGeom prst="rect">
            <a:avLst/>
          </a:prstGeom>
          <a:noFill/>
        </p:spPr>
        <p:txBody>
          <a:bodyPr wrap="square" rtlCol="0">
            <a:spAutoFit/>
          </a:bodyPr>
          <a:lstStyle/>
          <a:p>
            <a:pPr algn="ctr"/>
            <a:r>
              <a:rPr lang="en-US" sz="2400" b="1" dirty="0"/>
              <a:t>STEADY SWIM</a:t>
            </a:r>
          </a:p>
        </p:txBody>
      </p:sp>
      <p:sp>
        <p:nvSpPr>
          <p:cNvPr id="44" name="Right Brace 43">
            <a:extLst>
              <a:ext uri="{FF2B5EF4-FFF2-40B4-BE49-F238E27FC236}">
                <a16:creationId xmlns:a16="http://schemas.microsoft.com/office/drawing/2014/main" id="{541BCE0E-019A-0F49-825F-E9F4535087C9}"/>
              </a:ext>
            </a:extLst>
          </p:cNvPr>
          <p:cNvSpPr/>
          <p:nvPr/>
        </p:nvSpPr>
        <p:spPr>
          <a:xfrm rot="5400000">
            <a:off x="13139672" y="19640385"/>
            <a:ext cx="267737" cy="4907153"/>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7520A514-1DD9-0740-9A9E-273EC1215D9D}"/>
              </a:ext>
            </a:extLst>
          </p:cNvPr>
          <p:cNvSpPr txBox="1"/>
          <p:nvPr/>
        </p:nvSpPr>
        <p:spPr>
          <a:xfrm>
            <a:off x="6442072" y="17967593"/>
            <a:ext cx="7132332" cy="461665"/>
          </a:xfrm>
          <a:prstGeom prst="rect">
            <a:avLst/>
          </a:prstGeom>
          <a:noFill/>
        </p:spPr>
        <p:txBody>
          <a:bodyPr wrap="square" rtlCol="0">
            <a:spAutoFit/>
          </a:bodyPr>
          <a:lstStyle/>
          <a:p>
            <a:pPr algn="ctr"/>
            <a:r>
              <a:rPr lang="en-US" sz="2400" b="1" dirty="0"/>
              <a:t>STEADY SWIM</a:t>
            </a:r>
          </a:p>
        </p:txBody>
      </p:sp>
      <p:sp>
        <p:nvSpPr>
          <p:cNvPr id="46" name="Right Brace 45">
            <a:extLst>
              <a:ext uri="{FF2B5EF4-FFF2-40B4-BE49-F238E27FC236}">
                <a16:creationId xmlns:a16="http://schemas.microsoft.com/office/drawing/2014/main" id="{024D1D65-0B0F-E34C-8FF7-FB52610A62E2}"/>
              </a:ext>
            </a:extLst>
          </p:cNvPr>
          <p:cNvSpPr/>
          <p:nvPr/>
        </p:nvSpPr>
        <p:spPr>
          <a:xfrm rot="5400000">
            <a:off x="15658643" y="17078548"/>
            <a:ext cx="321388" cy="10844853"/>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B3B600E3-961F-394D-A85B-32A06E5DE5DF}"/>
              </a:ext>
            </a:extLst>
          </p:cNvPr>
          <p:cNvCxnSpPr/>
          <p:nvPr/>
        </p:nvCxnSpPr>
        <p:spPr>
          <a:xfrm>
            <a:off x="1396011" y="12515371"/>
            <a:ext cx="0" cy="6619461"/>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263A49-009B-994C-83A8-8F48D76D61A9}"/>
              </a:ext>
            </a:extLst>
          </p:cNvPr>
          <p:cNvCxnSpPr>
            <a:cxnSpLocks/>
          </p:cNvCxnSpPr>
          <p:nvPr/>
        </p:nvCxnSpPr>
        <p:spPr>
          <a:xfrm flipH="1">
            <a:off x="1373710" y="19112530"/>
            <a:ext cx="13476357" cy="0"/>
          </a:xfrm>
          <a:prstGeom prst="line">
            <a:avLst/>
          </a:prstGeom>
          <a:ln w="76200" cap="flat">
            <a:solidFill>
              <a:schemeClr val="bg2">
                <a:lumMod val="10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5F508F6-2ACA-8446-9025-0AF1FFE9B996}"/>
              </a:ext>
            </a:extLst>
          </p:cNvPr>
          <p:cNvSpPr txBox="1"/>
          <p:nvPr/>
        </p:nvSpPr>
        <p:spPr>
          <a:xfrm rot="16200000">
            <a:off x="-548229" y="14931682"/>
            <a:ext cx="2852063" cy="646331"/>
          </a:xfrm>
          <a:prstGeom prst="rect">
            <a:avLst/>
          </a:prstGeom>
          <a:noFill/>
        </p:spPr>
        <p:txBody>
          <a:bodyPr wrap="none" rtlCol="0">
            <a:spAutoFit/>
          </a:bodyPr>
          <a:lstStyle/>
          <a:p>
            <a:r>
              <a:rPr lang="en-US" sz="3600" b="1" dirty="0">
                <a:latin typeface="Helvetica" pitchFamily="2" charset="0"/>
              </a:rPr>
              <a:t>Swim speed</a:t>
            </a:r>
          </a:p>
        </p:txBody>
      </p:sp>
      <p:sp>
        <p:nvSpPr>
          <p:cNvPr id="52" name="TextBox 51">
            <a:extLst>
              <a:ext uri="{FF2B5EF4-FFF2-40B4-BE49-F238E27FC236}">
                <a16:creationId xmlns:a16="http://schemas.microsoft.com/office/drawing/2014/main" id="{97A561D7-4202-0F4C-816B-2E8B7602E475}"/>
              </a:ext>
            </a:extLst>
          </p:cNvPr>
          <p:cNvSpPr txBox="1"/>
          <p:nvPr/>
        </p:nvSpPr>
        <p:spPr>
          <a:xfrm>
            <a:off x="5230389" y="10603252"/>
            <a:ext cx="2852063" cy="646331"/>
          </a:xfrm>
          <a:prstGeom prst="rect">
            <a:avLst/>
          </a:prstGeom>
          <a:noFill/>
        </p:spPr>
        <p:txBody>
          <a:bodyPr wrap="none" rtlCol="0">
            <a:spAutoFit/>
          </a:bodyPr>
          <a:lstStyle/>
          <a:p>
            <a:r>
              <a:rPr lang="en-US" sz="3600" b="1" dirty="0">
                <a:latin typeface="Helvetica" pitchFamily="2" charset="0"/>
              </a:rPr>
              <a:t>Swim speed</a:t>
            </a:r>
          </a:p>
        </p:txBody>
      </p:sp>
      <p:grpSp>
        <p:nvGrpSpPr>
          <p:cNvPr id="151" name="Group 150">
            <a:extLst>
              <a:ext uri="{FF2B5EF4-FFF2-40B4-BE49-F238E27FC236}">
                <a16:creationId xmlns:a16="http://schemas.microsoft.com/office/drawing/2014/main" id="{95CE7BDC-70AA-C34D-9B9E-63F68CB98B9F}"/>
              </a:ext>
            </a:extLst>
          </p:cNvPr>
          <p:cNvGrpSpPr/>
          <p:nvPr/>
        </p:nvGrpSpPr>
        <p:grpSpPr>
          <a:xfrm>
            <a:off x="1406054" y="9757472"/>
            <a:ext cx="10883494" cy="739992"/>
            <a:chOff x="1406054" y="9757472"/>
            <a:chExt cx="10883494" cy="739992"/>
          </a:xfrm>
        </p:grpSpPr>
        <p:sp>
          <p:nvSpPr>
            <p:cNvPr id="64" name="Rounded Rectangle 63">
              <a:extLst>
                <a:ext uri="{FF2B5EF4-FFF2-40B4-BE49-F238E27FC236}">
                  <a16:creationId xmlns:a16="http://schemas.microsoft.com/office/drawing/2014/main" id="{28156054-FEAB-3545-9631-9B320F4C81A7}"/>
                </a:ext>
              </a:extLst>
            </p:cNvPr>
            <p:cNvSpPr/>
            <p:nvPr/>
          </p:nvSpPr>
          <p:spPr>
            <a:xfrm>
              <a:off x="1406054" y="9757472"/>
              <a:ext cx="10836746" cy="73999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31320CB7-A9C5-A64A-82D3-78C8A40D40F8}"/>
                </a:ext>
              </a:extLst>
            </p:cNvPr>
            <p:cNvSpPr txBox="1"/>
            <p:nvPr/>
          </p:nvSpPr>
          <p:spPr>
            <a:xfrm>
              <a:off x="1778294" y="9925395"/>
              <a:ext cx="2232471" cy="523220"/>
            </a:xfrm>
            <a:prstGeom prst="rect">
              <a:avLst/>
            </a:prstGeom>
            <a:noFill/>
          </p:spPr>
          <p:txBody>
            <a:bodyPr wrap="none" rtlCol="0">
              <a:spAutoFit/>
            </a:bodyPr>
            <a:lstStyle/>
            <a:p>
              <a:r>
                <a:rPr lang="en-US" sz="2800" b="1" dirty="0">
                  <a:latin typeface="Helvetica" pitchFamily="2" charset="0"/>
                </a:rPr>
                <a:t>SUSTAINED</a:t>
              </a:r>
            </a:p>
          </p:txBody>
        </p:sp>
        <p:sp>
          <p:nvSpPr>
            <p:cNvPr id="61" name="TextBox 60">
              <a:extLst>
                <a:ext uri="{FF2B5EF4-FFF2-40B4-BE49-F238E27FC236}">
                  <a16:creationId xmlns:a16="http://schemas.microsoft.com/office/drawing/2014/main" id="{B130DFD8-5989-3548-BDEB-4F1102AE68C5}"/>
                </a:ext>
              </a:extLst>
            </p:cNvPr>
            <p:cNvSpPr txBox="1"/>
            <p:nvPr/>
          </p:nvSpPr>
          <p:spPr>
            <a:xfrm>
              <a:off x="5652299" y="9927214"/>
              <a:ext cx="3264509" cy="523220"/>
            </a:xfrm>
            <a:prstGeom prst="rect">
              <a:avLst/>
            </a:prstGeom>
            <a:noFill/>
          </p:spPr>
          <p:txBody>
            <a:bodyPr wrap="square" rtlCol="0">
              <a:spAutoFit/>
            </a:bodyPr>
            <a:lstStyle/>
            <a:p>
              <a:r>
                <a:rPr lang="en-US" sz="2800" b="1" dirty="0">
                  <a:latin typeface="Helvetica" pitchFamily="2" charset="0"/>
                </a:rPr>
                <a:t>PROLONGED</a:t>
              </a:r>
            </a:p>
          </p:txBody>
        </p:sp>
        <p:sp>
          <p:nvSpPr>
            <p:cNvPr id="63" name="TextBox 62">
              <a:extLst>
                <a:ext uri="{FF2B5EF4-FFF2-40B4-BE49-F238E27FC236}">
                  <a16:creationId xmlns:a16="http://schemas.microsoft.com/office/drawing/2014/main" id="{CF808F9D-F86F-DC46-874D-9257430D3D4B}"/>
                </a:ext>
              </a:extLst>
            </p:cNvPr>
            <p:cNvSpPr txBox="1"/>
            <p:nvPr/>
          </p:nvSpPr>
          <p:spPr>
            <a:xfrm>
              <a:off x="9025039" y="9925395"/>
              <a:ext cx="3264509" cy="523220"/>
            </a:xfrm>
            <a:prstGeom prst="rect">
              <a:avLst/>
            </a:prstGeom>
            <a:noFill/>
          </p:spPr>
          <p:txBody>
            <a:bodyPr wrap="square" rtlCol="0">
              <a:spAutoFit/>
            </a:bodyPr>
            <a:lstStyle/>
            <a:p>
              <a:r>
                <a:rPr lang="en-US" sz="2800" b="1" dirty="0">
                  <a:latin typeface="Helvetica" pitchFamily="2" charset="0"/>
                </a:rPr>
                <a:t>BURTS, SPRINT</a:t>
              </a:r>
            </a:p>
          </p:txBody>
        </p:sp>
      </p:grpSp>
      <p:grpSp>
        <p:nvGrpSpPr>
          <p:cNvPr id="65" name="Group 64">
            <a:extLst>
              <a:ext uri="{FF2B5EF4-FFF2-40B4-BE49-F238E27FC236}">
                <a16:creationId xmlns:a16="http://schemas.microsoft.com/office/drawing/2014/main" id="{B4DC519A-BB39-D940-AAA9-FE9F66BC9913}"/>
              </a:ext>
            </a:extLst>
          </p:cNvPr>
          <p:cNvGrpSpPr/>
          <p:nvPr/>
        </p:nvGrpSpPr>
        <p:grpSpPr>
          <a:xfrm rot="10800000">
            <a:off x="4646482" y="5113131"/>
            <a:ext cx="4924799" cy="553998"/>
            <a:chOff x="3084651" y="13301800"/>
            <a:chExt cx="7081980" cy="1211850"/>
          </a:xfrm>
        </p:grpSpPr>
        <p:sp>
          <p:nvSpPr>
            <p:cNvPr id="69" name="Rounded Rectangle 68">
              <a:extLst>
                <a:ext uri="{FF2B5EF4-FFF2-40B4-BE49-F238E27FC236}">
                  <a16:creationId xmlns:a16="http://schemas.microsoft.com/office/drawing/2014/main" id="{0171C3D5-C801-CC4B-B339-76D9A50BB59B}"/>
                </a:ext>
              </a:extLst>
            </p:cNvPr>
            <p:cNvSpPr/>
            <p:nvPr/>
          </p:nvSpPr>
          <p:spPr>
            <a:xfrm>
              <a:off x="3107454" y="13516112"/>
              <a:ext cx="7059177" cy="84118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grpSp>
          <p:nvGrpSpPr>
            <p:cNvPr id="70" name="Group 69">
              <a:extLst>
                <a:ext uri="{FF2B5EF4-FFF2-40B4-BE49-F238E27FC236}">
                  <a16:creationId xmlns:a16="http://schemas.microsoft.com/office/drawing/2014/main" id="{B1EC0E93-505B-3B4C-9B14-D0D1F9F201AC}"/>
                </a:ext>
              </a:extLst>
            </p:cNvPr>
            <p:cNvGrpSpPr/>
            <p:nvPr/>
          </p:nvGrpSpPr>
          <p:grpSpPr>
            <a:xfrm>
              <a:off x="3084651" y="13301800"/>
              <a:ext cx="5514223" cy="1211850"/>
              <a:chOff x="3084651" y="13301800"/>
              <a:chExt cx="5514223" cy="1211850"/>
            </a:xfrm>
          </p:grpSpPr>
          <p:sp>
            <p:nvSpPr>
              <p:cNvPr id="72" name="TextBox 71">
                <a:extLst>
                  <a:ext uri="{FF2B5EF4-FFF2-40B4-BE49-F238E27FC236}">
                    <a16:creationId xmlns:a16="http://schemas.microsoft.com/office/drawing/2014/main" id="{9D6F3329-7EA6-8247-BC0D-AC8079BBA0AB}"/>
                  </a:ext>
                </a:extLst>
              </p:cNvPr>
              <p:cNvSpPr txBox="1"/>
              <p:nvPr/>
            </p:nvSpPr>
            <p:spPr>
              <a:xfrm rot="10800000">
                <a:off x="5108404" y="13301800"/>
                <a:ext cx="3490470" cy="1211850"/>
              </a:xfrm>
              <a:prstGeom prst="rect">
                <a:avLst/>
              </a:prstGeom>
              <a:noFill/>
            </p:spPr>
            <p:txBody>
              <a:bodyPr wrap="none" rtlCol="0">
                <a:spAutoFit/>
              </a:bodyPr>
              <a:lstStyle/>
              <a:p>
                <a:r>
                  <a:rPr lang="en-US" sz="3000" b="1" dirty="0">
                    <a:latin typeface="Helvetica" pitchFamily="2" charset="0"/>
                  </a:rPr>
                  <a:t>Ucrit / Umax</a:t>
                </a:r>
              </a:p>
            </p:txBody>
          </p:sp>
          <p:sp>
            <p:nvSpPr>
              <p:cNvPr id="73" name="Rounded Rectangle 72">
                <a:extLst>
                  <a:ext uri="{FF2B5EF4-FFF2-40B4-BE49-F238E27FC236}">
                    <a16:creationId xmlns:a16="http://schemas.microsoft.com/office/drawing/2014/main" id="{1A3377A7-B720-814A-8222-4DE6FC8C8D4D}"/>
                  </a:ext>
                </a:extLst>
              </p:cNvPr>
              <p:cNvSpPr/>
              <p:nvPr/>
            </p:nvSpPr>
            <p:spPr>
              <a:xfrm>
                <a:off x="3084651" y="13516111"/>
                <a:ext cx="993075" cy="84118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sp>
            <p:nvSpPr>
              <p:cNvPr id="74" name="Rounded Rectangle 73">
                <a:extLst>
                  <a:ext uri="{FF2B5EF4-FFF2-40B4-BE49-F238E27FC236}">
                    <a16:creationId xmlns:a16="http://schemas.microsoft.com/office/drawing/2014/main" id="{A278F58B-0E39-304B-8145-E68E95A9F58D}"/>
                  </a:ext>
                </a:extLst>
              </p:cNvPr>
              <p:cNvSpPr/>
              <p:nvPr/>
            </p:nvSpPr>
            <p:spPr>
              <a:xfrm>
                <a:off x="3742504" y="13516111"/>
                <a:ext cx="1164343" cy="841189"/>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grpSp>
      </p:grpSp>
      <p:grpSp>
        <p:nvGrpSpPr>
          <p:cNvPr id="76" name="Group 75">
            <a:extLst>
              <a:ext uri="{FF2B5EF4-FFF2-40B4-BE49-F238E27FC236}">
                <a16:creationId xmlns:a16="http://schemas.microsoft.com/office/drawing/2014/main" id="{7A9BA384-0447-894E-BAF4-F249BBC575CA}"/>
              </a:ext>
            </a:extLst>
          </p:cNvPr>
          <p:cNvGrpSpPr/>
          <p:nvPr/>
        </p:nvGrpSpPr>
        <p:grpSpPr>
          <a:xfrm>
            <a:off x="9182492" y="4716933"/>
            <a:ext cx="1926174" cy="553998"/>
            <a:chOff x="1822841" y="12450941"/>
            <a:chExt cx="1789301" cy="1210219"/>
          </a:xfrm>
        </p:grpSpPr>
        <p:sp>
          <p:nvSpPr>
            <p:cNvPr id="77" name="Rounded Rectangle 76">
              <a:extLst>
                <a:ext uri="{FF2B5EF4-FFF2-40B4-BE49-F238E27FC236}">
                  <a16:creationId xmlns:a16="http://schemas.microsoft.com/office/drawing/2014/main" id="{F9A05D73-7366-9D44-891E-09AFDC4B6227}"/>
                </a:ext>
              </a:extLst>
            </p:cNvPr>
            <p:cNvSpPr/>
            <p:nvPr/>
          </p:nvSpPr>
          <p:spPr>
            <a:xfrm>
              <a:off x="1822841" y="12616228"/>
              <a:ext cx="1789301" cy="8412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sp>
          <p:nvSpPr>
            <p:cNvPr id="78" name="TextBox 77">
              <a:extLst>
                <a:ext uri="{FF2B5EF4-FFF2-40B4-BE49-F238E27FC236}">
                  <a16:creationId xmlns:a16="http://schemas.microsoft.com/office/drawing/2014/main" id="{76689553-F068-E343-B14F-2286CABC965F}"/>
                </a:ext>
              </a:extLst>
            </p:cNvPr>
            <p:cNvSpPr txBox="1"/>
            <p:nvPr/>
          </p:nvSpPr>
          <p:spPr>
            <a:xfrm>
              <a:off x="2115114" y="12450941"/>
              <a:ext cx="1103717" cy="1210219"/>
            </a:xfrm>
            <a:prstGeom prst="rect">
              <a:avLst/>
            </a:prstGeom>
            <a:noFill/>
          </p:spPr>
          <p:txBody>
            <a:bodyPr wrap="none" rtlCol="0">
              <a:spAutoFit/>
            </a:bodyPr>
            <a:lstStyle/>
            <a:p>
              <a:r>
                <a:rPr lang="en-US" sz="3000" b="1" dirty="0">
                  <a:latin typeface="Helvetica" pitchFamily="2" charset="0"/>
                </a:rPr>
                <a:t>Burst</a:t>
              </a:r>
            </a:p>
          </p:txBody>
        </p:sp>
      </p:grpSp>
      <p:grpSp>
        <p:nvGrpSpPr>
          <p:cNvPr id="83" name="Group 82">
            <a:extLst>
              <a:ext uri="{FF2B5EF4-FFF2-40B4-BE49-F238E27FC236}">
                <a16:creationId xmlns:a16="http://schemas.microsoft.com/office/drawing/2014/main" id="{11FABD5F-AA4F-2D47-9D40-C25C2A4B6E00}"/>
              </a:ext>
            </a:extLst>
          </p:cNvPr>
          <p:cNvGrpSpPr/>
          <p:nvPr/>
        </p:nvGrpSpPr>
        <p:grpSpPr>
          <a:xfrm rot="10800000">
            <a:off x="1513499" y="4686551"/>
            <a:ext cx="5816103" cy="553998"/>
            <a:chOff x="9349433" y="15697516"/>
            <a:chExt cx="6103085" cy="1104289"/>
          </a:xfrm>
        </p:grpSpPr>
        <p:sp>
          <p:nvSpPr>
            <p:cNvPr id="85" name="Rounded Rectangle 84">
              <a:extLst>
                <a:ext uri="{FF2B5EF4-FFF2-40B4-BE49-F238E27FC236}">
                  <a16:creationId xmlns:a16="http://schemas.microsoft.com/office/drawing/2014/main" id="{A4040737-2BA1-4148-8CC6-DCBB20EC43AB}"/>
                </a:ext>
              </a:extLst>
            </p:cNvPr>
            <p:cNvSpPr/>
            <p:nvPr/>
          </p:nvSpPr>
          <p:spPr>
            <a:xfrm>
              <a:off x="9349433" y="15774673"/>
              <a:ext cx="6103085" cy="92271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sp>
          <p:nvSpPr>
            <p:cNvPr id="86" name="TextBox 85">
              <a:extLst>
                <a:ext uri="{FF2B5EF4-FFF2-40B4-BE49-F238E27FC236}">
                  <a16:creationId xmlns:a16="http://schemas.microsoft.com/office/drawing/2014/main" id="{2769AF56-7630-DB43-AC6D-69AA69DA458B}"/>
                </a:ext>
              </a:extLst>
            </p:cNvPr>
            <p:cNvSpPr txBox="1"/>
            <p:nvPr/>
          </p:nvSpPr>
          <p:spPr>
            <a:xfrm rot="10800000">
              <a:off x="9931675" y="15697516"/>
              <a:ext cx="5438227" cy="1104289"/>
            </a:xfrm>
            <a:prstGeom prst="rect">
              <a:avLst/>
            </a:prstGeom>
            <a:noFill/>
          </p:spPr>
          <p:txBody>
            <a:bodyPr wrap="none" rtlCol="0">
              <a:spAutoFit/>
            </a:bodyPr>
            <a:lstStyle/>
            <a:p>
              <a:r>
                <a:rPr lang="en-US" sz="3000" b="1" dirty="0">
                  <a:latin typeface="Helvetica" pitchFamily="2" charset="0"/>
                </a:rPr>
                <a:t>Time to fatigue / endurance</a:t>
              </a:r>
            </a:p>
          </p:txBody>
        </p:sp>
      </p:grpSp>
      <p:sp>
        <p:nvSpPr>
          <p:cNvPr id="87" name="TextBox 86">
            <a:extLst>
              <a:ext uri="{FF2B5EF4-FFF2-40B4-BE49-F238E27FC236}">
                <a16:creationId xmlns:a16="http://schemas.microsoft.com/office/drawing/2014/main" id="{C06CC816-531A-534F-A843-D3240F0C3163}"/>
              </a:ext>
            </a:extLst>
          </p:cNvPr>
          <p:cNvSpPr txBox="1"/>
          <p:nvPr/>
        </p:nvSpPr>
        <p:spPr>
          <a:xfrm rot="16200000">
            <a:off x="-312277" y="7272058"/>
            <a:ext cx="2339102" cy="1200329"/>
          </a:xfrm>
          <a:prstGeom prst="rect">
            <a:avLst/>
          </a:prstGeom>
          <a:noFill/>
        </p:spPr>
        <p:txBody>
          <a:bodyPr wrap="none" rtlCol="0">
            <a:spAutoFit/>
          </a:bodyPr>
          <a:lstStyle/>
          <a:p>
            <a:pPr algn="ctr"/>
            <a:r>
              <a:rPr lang="en-US" sz="3600" b="1" dirty="0">
                <a:latin typeface="Helvetica" pitchFamily="2" charset="0"/>
              </a:rPr>
              <a:t>Muscle </a:t>
            </a:r>
          </a:p>
          <a:p>
            <a:pPr algn="ctr"/>
            <a:r>
              <a:rPr lang="en-US" sz="3600" b="1" dirty="0">
                <a:latin typeface="Helvetica" pitchFamily="2" charset="0"/>
              </a:rPr>
              <a:t>activation</a:t>
            </a:r>
          </a:p>
        </p:txBody>
      </p:sp>
      <p:sp>
        <p:nvSpPr>
          <p:cNvPr id="24" name="TextBox 23">
            <a:extLst>
              <a:ext uri="{FF2B5EF4-FFF2-40B4-BE49-F238E27FC236}">
                <a16:creationId xmlns:a16="http://schemas.microsoft.com/office/drawing/2014/main" id="{5A362080-7DC7-B84F-8DB1-20A23852207A}"/>
              </a:ext>
            </a:extLst>
          </p:cNvPr>
          <p:cNvSpPr txBox="1"/>
          <p:nvPr/>
        </p:nvSpPr>
        <p:spPr>
          <a:xfrm>
            <a:off x="1981200" y="3352800"/>
            <a:ext cx="184731" cy="369332"/>
          </a:xfrm>
          <a:prstGeom prst="rect">
            <a:avLst/>
          </a:prstGeom>
          <a:noFill/>
        </p:spPr>
        <p:txBody>
          <a:bodyPr wrap="none" rtlCol="0">
            <a:spAutoFit/>
          </a:bodyPr>
          <a:lstStyle/>
          <a:p>
            <a:endParaRPr lang="en-US" dirty="0"/>
          </a:p>
        </p:txBody>
      </p:sp>
      <p:sp>
        <p:nvSpPr>
          <p:cNvPr id="89" name="TextBox 88">
            <a:extLst>
              <a:ext uri="{FF2B5EF4-FFF2-40B4-BE49-F238E27FC236}">
                <a16:creationId xmlns:a16="http://schemas.microsoft.com/office/drawing/2014/main" id="{C6EACA19-56EB-A249-AF5E-19AC481D8B4E}"/>
              </a:ext>
            </a:extLst>
          </p:cNvPr>
          <p:cNvSpPr txBox="1"/>
          <p:nvPr/>
        </p:nvSpPr>
        <p:spPr>
          <a:xfrm>
            <a:off x="1678767" y="6338275"/>
            <a:ext cx="1840568" cy="523220"/>
          </a:xfrm>
          <a:prstGeom prst="rect">
            <a:avLst/>
          </a:prstGeom>
          <a:noFill/>
        </p:spPr>
        <p:txBody>
          <a:bodyPr wrap="none" rtlCol="0">
            <a:spAutoFit/>
          </a:bodyPr>
          <a:lstStyle/>
          <a:p>
            <a:r>
              <a:rPr lang="en-US" sz="2800" b="1" dirty="0">
                <a:latin typeface="Helvetica" pitchFamily="2" charset="0"/>
              </a:rPr>
              <a:t>AEROBIC</a:t>
            </a:r>
          </a:p>
        </p:txBody>
      </p:sp>
      <p:sp>
        <p:nvSpPr>
          <p:cNvPr id="91" name="TextBox 90">
            <a:extLst>
              <a:ext uri="{FF2B5EF4-FFF2-40B4-BE49-F238E27FC236}">
                <a16:creationId xmlns:a16="http://schemas.microsoft.com/office/drawing/2014/main" id="{9B6BFC1D-182F-FF4D-A86E-CF2D6B99A8B0}"/>
              </a:ext>
            </a:extLst>
          </p:cNvPr>
          <p:cNvSpPr txBox="1"/>
          <p:nvPr/>
        </p:nvSpPr>
        <p:spPr>
          <a:xfrm>
            <a:off x="9883636" y="6440359"/>
            <a:ext cx="3264509" cy="523220"/>
          </a:xfrm>
          <a:prstGeom prst="rect">
            <a:avLst/>
          </a:prstGeom>
          <a:noFill/>
        </p:spPr>
        <p:txBody>
          <a:bodyPr wrap="square" rtlCol="0">
            <a:spAutoFit/>
          </a:bodyPr>
          <a:lstStyle/>
          <a:p>
            <a:r>
              <a:rPr lang="en-US" sz="2800" b="1" dirty="0">
                <a:latin typeface="Helvetica" pitchFamily="2" charset="0"/>
              </a:rPr>
              <a:t>ANAEROBIC</a:t>
            </a:r>
          </a:p>
        </p:txBody>
      </p:sp>
      <p:sp>
        <p:nvSpPr>
          <p:cNvPr id="41" name="TextBox 40">
            <a:extLst>
              <a:ext uri="{FF2B5EF4-FFF2-40B4-BE49-F238E27FC236}">
                <a16:creationId xmlns:a16="http://schemas.microsoft.com/office/drawing/2014/main" id="{E306DFDD-47DB-844D-A7E7-05CA7EDB08AB}"/>
              </a:ext>
            </a:extLst>
          </p:cNvPr>
          <p:cNvSpPr txBox="1"/>
          <p:nvPr/>
        </p:nvSpPr>
        <p:spPr>
          <a:xfrm>
            <a:off x="9267036" y="10715859"/>
            <a:ext cx="3211585" cy="369332"/>
          </a:xfrm>
          <a:prstGeom prst="rect">
            <a:avLst/>
          </a:prstGeom>
          <a:noFill/>
        </p:spPr>
        <p:txBody>
          <a:bodyPr wrap="none" rtlCol="0">
            <a:spAutoFit/>
          </a:bodyPr>
          <a:lstStyle/>
          <a:p>
            <a:r>
              <a:rPr lang="en-US" dirty="0" err="1"/>
              <a:t>Ellerby</a:t>
            </a:r>
            <a:r>
              <a:rPr lang="en-US" dirty="0"/>
              <a:t> and </a:t>
            </a:r>
            <a:r>
              <a:rPr lang="en-US" dirty="0" err="1"/>
              <a:t>Altringham</a:t>
            </a:r>
            <a:r>
              <a:rPr lang="en-US" dirty="0"/>
              <a:t> JEB 2001</a:t>
            </a:r>
          </a:p>
        </p:txBody>
      </p:sp>
      <p:grpSp>
        <p:nvGrpSpPr>
          <p:cNvPr id="149" name="Group 148">
            <a:extLst>
              <a:ext uri="{FF2B5EF4-FFF2-40B4-BE49-F238E27FC236}">
                <a16:creationId xmlns:a16="http://schemas.microsoft.com/office/drawing/2014/main" id="{B7B269D8-DDAD-714E-AEA4-6DEF97CFDF40}"/>
              </a:ext>
            </a:extLst>
          </p:cNvPr>
          <p:cNvGrpSpPr/>
          <p:nvPr/>
        </p:nvGrpSpPr>
        <p:grpSpPr>
          <a:xfrm>
            <a:off x="15017215" y="6715448"/>
            <a:ext cx="8890000" cy="3608467"/>
            <a:chOff x="9327296" y="3560087"/>
            <a:chExt cx="8890000" cy="3608467"/>
          </a:xfrm>
        </p:grpSpPr>
        <p:pic>
          <p:nvPicPr>
            <p:cNvPr id="53" name="Picture 52" descr="Shape&#10;&#10;Description automatically generated with low confidence">
              <a:extLst>
                <a:ext uri="{FF2B5EF4-FFF2-40B4-BE49-F238E27FC236}">
                  <a16:creationId xmlns:a16="http://schemas.microsoft.com/office/drawing/2014/main" id="{694C12ED-F0C6-5744-8AFE-1ABA782D5052}"/>
                </a:ext>
              </a:extLst>
            </p:cNvPr>
            <p:cNvPicPr>
              <a:picLocks noChangeAspect="1"/>
            </p:cNvPicPr>
            <p:nvPr/>
          </p:nvPicPr>
          <p:blipFill rotWithShape="1">
            <a:blip r:embed="rId3"/>
            <a:srcRect t="21054" b="38356"/>
            <a:stretch/>
          </p:blipFill>
          <p:spPr>
            <a:xfrm flipH="1">
              <a:off x="9327296" y="3560087"/>
              <a:ext cx="8890000" cy="3608467"/>
            </a:xfrm>
            <a:prstGeom prst="rect">
              <a:avLst/>
            </a:prstGeom>
          </p:spPr>
        </p:pic>
        <p:sp>
          <p:nvSpPr>
            <p:cNvPr id="62" name="Freeform 61">
              <a:extLst>
                <a:ext uri="{FF2B5EF4-FFF2-40B4-BE49-F238E27FC236}">
                  <a16:creationId xmlns:a16="http://schemas.microsoft.com/office/drawing/2014/main" id="{2BEA214C-4FB3-A440-8036-89D8DD1F9FC5}"/>
                </a:ext>
              </a:extLst>
            </p:cNvPr>
            <p:cNvSpPr/>
            <p:nvPr/>
          </p:nvSpPr>
          <p:spPr>
            <a:xfrm>
              <a:off x="11848448" y="4350580"/>
              <a:ext cx="4123551" cy="1835014"/>
            </a:xfrm>
            <a:custGeom>
              <a:avLst/>
              <a:gdLst>
                <a:gd name="connsiteX0" fmla="*/ 342263 w 4364267"/>
                <a:gd name="connsiteY0" fmla="*/ 354686 h 1871651"/>
                <a:gd name="connsiteX1" fmla="*/ 468387 w 4364267"/>
                <a:gd name="connsiteY1" fmla="*/ 7845 h 1871651"/>
                <a:gd name="connsiteX2" fmla="*/ 1477381 w 4364267"/>
                <a:gd name="connsiteY2" fmla="*/ 123459 h 1871651"/>
                <a:gd name="connsiteX3" fmla="*/ 2065960 w 4364267"/>
                <a:gd name="connsiteY3" fmla="*/ 249583 h 1871651"/>
                <a:gd name="connsiteX4" fmla="*/ 2980360 w 4364267"/>
                <a:gd name="connsiteY4" fmla="*/ 659486 h 1871651"/>
                <a:gd name="connsiteX5" fmla="*/ 4189050 w 4364267"/>
                <a:gd name="connsiteY5" fmla="*/ 953776 h 1871651"/>
                <a:gd name="connsiteX6" fmla="*/ 4346705 w 4364267"/>
                <a:gd name="connsiteY6" fmla="*/ 943266 h 1871651"/>
                <a:gd name="connsiteX7" fmla="*/ 4231091 w 4364267"/>
                <a:gd name="connsiteY7" fmla="*/ 1521335 h 1871651"/>
                <a:gd name="connsiteX8" fmla="*/ 3201077 w 4364267"/>
                <a:gd name="connsiteY8" fmla="*/ 1752562 h 1871651"/>
                <a:gd name="connsiteX9" fmla="*/ 1918815 w 4364267"/>
                <a:gd name="connsiteY9" fmla="*/ 1868176 h 1871651"/>
                <a:gd name="connsiteX10" fmla="*/ 636553 w 4364267"/>
                <a:gd name="connsiteY10" fmla="*/ 1626438 h 1871651"/>
                <a:gd name="connsiteX11" fmla="*/ 5932 w 4364267"/>
                <a:gd name="connsiteY11" fmla="*/ 1321638 h 1871651"/>
                <a:gd name="connsiteX12" fmla="*/ 342263 w 4364267"/>
                <a:gd name="connsiteY12" fmla="*/ 354686 h 1871651"/>
                <a:gd name="connsiteX0" fmla="*/ 342263 w 4364267"/>
                <a:gd name="connsiteY0" fmla="*/ 365029 h 1881994"/>
                <a:gd name="connsiteX1" fmla="*/ 468387 w 4364267"/>
                <a:gd name="connsiteY1" fmla="*/ 18188 h 1881994"/>
                <a:gd name="connsiteX2" fmla="*/ 1340747 w 4364267"/>
                <a:gd name="connsiteY2" fmla="*/ 70740 h 1881994"/>
                <a:gd name="connsiteX3" fmla="*/ 2065960 w 4364267"/>
                <a:gd name="connsiteY3" fmla="*/ 259926 h 1881994"/>
                <a:gd name="connsiteX4" fmla="*/ 2980360 w 4364267"/>
                <a:gd name="connsiteY4" fmla="*/ 669829 h 1881994"/>
                <a:gd name="connsiteX5" fmla="*/ 4189050 w 4364267"/>
                <a:gd name="connsiteY5" fmla="*/ 964119 h 1881994"/>
                <a:gd name="connsiteX6" fmla="*/ 4346705 w 4364267"/>
                <a:gd name="connsiteY6" fmla="*/ 953609 h 1881994"/>
                <a:gd name="connsiteX7" fmla="*/ 4231091 w 4364267"/>
                <a:gd name="connsiteY7" fmla="*/ 1531678 h 1881994"/>
                <a:gd name="connsiteX8" fmla="*/ 3201077 w 4364267"/>
                <a:gd name="connsiteY8" fmla="*/ 1762905 h 1881994"/>
                <a:gd name="connsiteX9" fmla="*/ 1918815 w 4364267"/>
                <a:gd name="connsiteY9" fmla="*/ 1878519 h 1881994"/>
                <a:gd name="connsiteX10" fmla="*/ 636553 w 4364267"/>
                <a:gd name="connsiteY10" fmla="*/ 1636781 h 1881994"/>
                <a:gd name="connsiteX11" fmla="*/ 5932 w 4364267"/>
                <a:gd name="connsiteY11" fmla="*/ 1331981 h 1881994"/>
                <a:gd name="connsiteX12" fmla="*/ 342263 w 4364267"/>
                <a:gd name="connsiteY12" fmla="*/ 365029 h 1881994"/>
                <a:gd name="connsiteX0" fmla="*/ 342263 w 4376966"/>
                <a:gd name="connsiteY0" fmla="*/ 365029 h 1892007"/>
                <a:gd name="connsiteX1" fmla="*/ 468387 w 4376966"/>
                <a:gd name="connsiteY1" fmla="*/ 18188 h 1892007"/>
                <a:gd name="connsiteX2" fmla="*/ 1340747 w 4376966"/>
                <a:gd name="connsiteY2" fmla="*/ 70740 h 1892007"/>
                <a:gd name="connsiteX3" fmla="*/ 2065960 w 4376966"/>
                <a:gd name="connsiteY3" fmla="*/ 259926 h 1892007"/>
                <a:gd name="connsiteX4" fmla="*/ 2980360 w 4376966"/>
                <a:gd name="connsiteY4" fmla="*/ 669829 h 1892007"/>
                <a:gd name="connsiteX5" fmla="*/ 4189050 w 4376966"/>
                <a:gd name="connsiteY5" fmla="*/ 964119 h 1892007"/>
                <a:gd name="connsiteX6" fmla="*/ 4346705 w 4376966"/>
                <a:gd name="connsiteY6" fmla="*/ 953609 h 1892007"/>
                <a:gd name="connsiteX7" fmla="*/ 4231091 w 4376966"/>
                <a:gd name="connsiteY7" fmla="*/ 1531678 h 1892007"/>
                <a:gd name="connsiteX8" fmla="*/ 2980360 w 4376966"/>
                <a:gd name="connsiteY8" fmla="*/ 1825967 h 1892007"/>
                <a:gd name="connsiteX9" fmla="*/ 1918815 w 4376966"/>
                <a:gd name="connsiteY9" fmla="*/ 1878519 h 1892007"/>
                <a:gd name="connsiteX10" fmla="*/ 636553 w 4376966"/>
                <a:gd name="connsiteY10" fmla="*/ 1636781 h 1892007"/>
                <a:gd name="connsiteX11" fmla="*/ 5932 w 4376966"/>
                <a:gd name="connsiteY11" fmla="*/ 1331981 h 1892007"/>
                <a:gd name="connsiteX12" fmla="*/ 342263 w 4376966"/>
                <a:gd name="connsiteY12" fmla="*/ 365029 h 1892007"/>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7518 w 4371990"/>
                <a:gd name="connsiteY0" fmla="*/ 833443 h 1923804"/>
                <a:gd name="connsiteX1" fmla="*/ 463411 w 4371990"/>
                <a:gd name="connsiteY1" fmla="*/ 49985 h 1923804"/>
                <a:gd name="connsiteX2" fmla="*/ 1335771 w 4371990"/>
                <a:gd name="connsiteY2" fmla="*/ 102537 h 1923804"/>
                <a:gd name="connsiteX3" fmla="*/ 2060984 w 4371990"/>
                <a:gd name="connsiteY3" fmla="*/ 291723 h 1923804"/>
                <a:gd name="connsiteX4" fmla="*/ 2975384 w 4371990"/>
                <a:gd name="connsiteY4" fmla="*/ 701626 h 1923804"/>
                <a:gd name="connsiteX5" fmla="*/ 4184074 w 4371990"/>
                <a:gd name="connsiteY5" fmla="*/ 995916 h 1923804"/>
                <a:gd name="connsiteX6" fmla="*/ 4341729 w 4371990"/>
                <a:gd name="connsiteY6" fmla="*/ 985406 h 1923804"/>
                <a:gd name="connsiteX7" fmla="*/ 4226115 w 4371990"/>
                <a:gd name="connsiteY7" fmla="*/ 1563475 h 1923804"/>
                <a:gd name="connsiteX8" fmla="*/ 2975384 w 4371990"/>
                <a:gd name="connsiteY8" fmla="*/ 1857764 h 1923804"/>
                <a:gd name="connsiteX9" fmla="*/ 1913839 w 4371990"/>
                <a:gd name="connsiteY9" fmla="*/ 1910316 h 1923804"/>
                <a:gd name="connsiteX10" fmla="*/ 631577 w 4371990"/>
                <a:gd name="connsiteY10" fmla="*/ 1668578 h 1923804"/>
                <a:gd name="connsiteX11" fmla="*/ 956 w 4371990"/>
                <a:gd name="connsiteY11" fmla="*/ 1363778 h 1923804"/>
                <a:gd name="connsiteX12" fmla="*/ 491684 w 4371990"/>
                <a:gd name="connsiteY12" fmla="*/ 1252085 h 1923804"/>
                <a:gd name="connsiteX13" fmla="*/ 627518 w 4371990"/>
                <a:gd name="connsiteY13" fmla="*/ 833443 h 1923804"/>
                <a:gd name="connsiteX0" fmla="*/ 650866 w 4395338"/>
                <a:gd name="connsiteY0" fmla="*/ 833443 h 1923804"/>
                <a:gd name="connsiteX1" fmla="*/ 486759 w 4395338"/>
                <a:gd name="connsiteY1" fmla="*/ 49985 h 1923804"/>
                <a:gd name="connsiteX2" fmla="*/ 1359119 w 4395338"/>
                <a:gd name="connsiteY2" fmla="*/ 102537 h 1923804"/>
                <a:gd name="connsiteX3" fmla="*/ 2084332 w 4395338"/>
                <a:gd name="connsiteY3" fmla="*/ 291723 h 1923804"/>
                <a:gd name="connsiteX4" fmla="*/ 2998732 w 4395338"/>
                <a:gd name="connsiteY4" fmla="*/ 701626 h 1923804"/>
                <a:gd name="connsiteX5" fmla="*/ 4207422 w 4395338"/>
                <a:gd name="connsiteY5" fmla="*/ 995916 h 1923804"/>
                <a:gd name="connsiteX6" fmla="*/ 4365077 w 4395338"/>
                <a:gd name="connsiteY6" fmla="*/ 985406 h 1923804"/>
                <a:gd name="connsiteX7" fmla="*/ 4249463 w 4395338"/>
                <a:gd name="connsiteY7" fmla="*/ 1563475 h 1923804"/>
                <a:gd name="connsiteX8" fmla="*/ 2998732 w 4395338"/>
                <a:gd name="connsiteY8" fmla="*/ 1857764 h 1923804"/>
                <a:gd name="connsiteX9" fmla="*/ 1937187 w 4395338"/>
                <a:gd name="connsiteY9" fmla="*/ 1910316 h 1923804"/>
                <a:gd name="connsiteX10" fmla="*/ 654925 w 4395338"/>
                <a:gd name="connsiteY10" fmla="*/ 1668578 h 1923804"/>
                <a:gd name="connsiteX11" fmla="*/ 24304 w 4395338"/>
                <a:gd name="connsiteY11" fmla="*/ 1363778 h 1923804"/>
                <a:gd name="connsiteX12" fmla="*/ 180149 w 4395338"/>
                <a:gd name="connsiteY12" fmla="*/ 1442405 h 1923804"/>
                <a:gd name="connsiteX13" fmla="*/ 650866 w 4395338"/>
                <a:gd name="connsiteY13" fmla="*/ 833443 h 1923804"/>
                <a:gd name="connsiteX0" fmla="*/ 631796 w 4376268"/>
                <a:gd name="connsiteY0" fmla="*/ 833443 h 1923804"/>
                <a:gd name="connsiteX1" fmla="*/ 467689 w 4376268"/>
                <a:gd name="connsiteY1" fmla="*/ 49985 h 1923804"/>
                <a:gd name="connsiteX2" fmla="*/ 1340049 w 4376268"/>
                <a:gd name="connsiteY2" fmla="*/ 102537 h 1923804"/>
                <a:gd name="connsiteX3" fmla="*/ 2065262 w 4376268"/>
                <a:gd name="connsiteY3" fmla="*/ 291723 h 1923804"/>
                <a:gd name="connsiteX4" fmla="*/ 2979662 w 4376268"/>
                <a:gd name="connsiteY4" fmla="*/ 701626 h 1923804"/>
                <a:gd name="connsiteX5" fmla="*/ 4188352 w 4376268"/>
                <a:gd name="connsiteY5" fmla="*/ 995916 h 1923804"/>
                <a:gd name="connsiteX6" fmla="*/ 4346007 w 4376268"/>
                <a:gd name="connsiteY6" fmla="*/ 985406 h 1923804"/>
                <a:gd name="connsiteX7" fmla="*/ 4230393 w 4376268"/>
                <a:gd name="connsiteY7" fmla="*/ 1563475 h 1923804"/>
                <a:gd name="connsiteX8" fmla="*/ 2979662 w 4376268"/>
                <a:gd name="connsiteY8" fmla="*/ 1857764 h 1923804"/>
                <a:gd name="connsiteX9" fmla="*/ 1918117 w 4376268"/>
                <a:gd name="connsiteY9" fmla="*/ 1910316 h 1923804"/>
                <a:gd name="connsiteX10" fmla="*/ 635855 w 4376268"/>
                <a:gd name="connsiteY10" fmla="*/ 1668578 h 1923804"/>
                <a:gd name="connsiteX11" fmla="*/ 5234 w 4376268"/>
                <a:gd name="connsiteY11" fmla="*/ 1363778 h 1923804"/>
                <a:gd name="connsiteX12" fmla="*/ 350846 w 4376268"/>
                <a:gd name="connsiteY12" fmla="*/ 1341647 h 1923804"/>
                <a:gd name="connsiteX13" fmla="*/ 631796 w 4376268"/>
                <a:gd name="connsiteY13" fmla="*/ 833443 h 1923804"/>
                <a:gd name="connsiteX0" fmla="*/ 636785 w 4381257"/>
                <a:gd name="connsiteY0" fmla="*/ 833443 h 1923804"/>
                <a:gd name="connsiteX1" fmla="*/ 472678 w 4381257"/>
                <a:gd name="connsiteY1" fmla="*/ 49985 h 1923804"/>
                <a:gd name="connsiteX2" fmla="*/ 1345038 w 4381257"/>
                <a:gd name="connsiteY2" fmla="*/ 102537 h 1923804"/>
                <a:gd name="connsiteX3" fmla="*/ 2070251 w 4381257"/>
                <a:gd name="connsiteY3" fmla="*/ 291723 h 1923804"/>
                <a:gd name="connsiteX4" fmla="*/ 2984651 w 4381257"/>
                <a:gd name="connsiteY4" fmla="*/ 701626 h 1923804"/>
                <a:gd name="connsiteX5" fmla="*/ 4193341 w 4381257"/>
                <a:gd name="connsiteY5" fmla="*/ 995916 h 1923804"/>
                <a:gd name="connsiteX6" fmla="*/ 4350996 w 4381257"/>
                <a:gd name="connsiteY6" fmla="*/ 985406 h 1923804"/>
                <a:gd name="connsiteX7" fmla="*/ 4235382 w 4381257"/>
                <a:gd name="connsiteY7" fmla="*/ 1563475 h 1923804"/>
                <a:gd name="connsiteX8" fmla="*/ 2984651 w 4381257"/>
                <a:gd name="connsiteY8" fmla="*/ 1857764 h 1923804"/>
                <a:gd name="connsiteX9" fmla="*/ 1923106 w 4381257"/>
                <a:gd name="connsiteY9" fmla="*/ 1910316 h 1923804"/>
                <a:gd name="connsiteX10" fmla="*/ 640844 w 4381257"/>
                <a:gd name="connsiteY10" fmla="*/ 1668578 h 1923804"/>
                <a:gd name="connsiteX11" fmla="*/ 10223 w 4381257"/>
                <a:gd name="connsiteY11" fmla="*/ 1363778 h 1923804"/>
                <a:gd name="connsiteX12" fmla="*/ 277697 w 4381257"/>
                <a:gd name="connsiteY12" fmla="*/ 1386428 h 1923804"/>
                <a:gd name="connsiteX13" fmla="*/ 636785 w 4381257"/>
                <a:gd name="connsiteY13"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567534 w 4380863"/>
                <a:gd name="connsiteY13" fmla="*/ 1039375 h 1923804"/>
                <a:gd name="connsiteX14" fmla="*/ 636391 w 4380863"/>
                <a:gd name="connsiteY14"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467068 w 4380863"/>
                <a:gd name="connsiteY13" fmla="*/ 1240890 h 1923804"/>
                <a:gd name="connsiteX14" fmla="*/ 636391 w 4380863"/>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38286 w 4382758"/>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468964 w 4382758"/>
                <a:gd name="connsiteY14" fmla="*/ 1218499 h 1923804"/>
                <a:gd name="connsiteX15" fmla="*/ 638286 w 4382758"/>
                <a:gd name="connsiteY15"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69893 w 4382758"/>
                <a:gd name="connsiteY14" fmla="*/ 1028179 h 1923804"/>
                <a:gd name="connsiteX15" fmla="*/ 638286 w 4382758"/>
                <a:gd name="connsiteY15" fmla="*/ 833443 h 1923804"/>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69893 w 4382758"/>
                <a:gd name="connsiteY14" fmla="*/ 1029001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92683 w 4382758"/>
                <a:gd name="connsiteY14" fmla="*/ 849877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25243 w 4382758"/>
                <a:gd name="connsiteY14" fmla="*/ 1073783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837333 w 4382758"/>
                <a:gd name="connsiteY15" fmla="*/ 950634 h 1924626"/>
                <a:gd name="connsiteX16" fmla="*/ 448519 w 4382758"/>
                <a:gd name="connsiteY16" fmla="*/ 845460 h 1924626"/>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57799 w 4382758"/>
                <a:gd name="connsiteY13" fmla="*/ 1272010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5162 w 4378702"/>
                <a:gd name="connsiteY0" fmla="*/ 797391 h 1921338"/>
                <a:gd name="connsiteX1" fmla="*/ 470123 w 4378702"/>
                <a:gd name="connsiteY1" fmla="*/ 47519 h 1921338"/>
                <a:gd name="connsiteX2" fmla="*/ 1342483 w 4378702"/>
                <a:gd name="connsiteY2" fmla="*/ 100071 h 1921338"/>
                <a:gd name="connsiteX3" fmla="*/ 2067696 w 4378702"/>
                <a:gd name="connsiteY3" fmla="*/ 289257 h 1921338"/>
                <a:gd name="connsiteX4" fmla="*/ 2982096 w 4378702"/>
                <a:gd name="connsiteY4" fmla="*/ 699160 h 1921338"/>
                <a:gd name="connsiteX5" fmla="*/ 4190786 w 4378702"/>
                <a:gd name="connsiteY5" fmla="*/ 993450 h 1921338"/>
                <a:gd name="connsiteX6" fmla="*/ 4348441 w 4378702"/>
                <a:gd name="connsiteY6" fmla="*/ 982940 h 1921338"/>
                <a:gd name="connsiteX7" fmla="*/ 4232827 w 4378702"/>
                <a:gd name="connsiteY7" fmla="*/ 1561009 h 1921338"/>
                <a:gd name="connsiteX8" fmla="*/ 2982096 w 4378702"/>
                <a:gd name="connsiteY8" fmla="*/ 1855298 h 1921338"/>
                <a:gd name="connsiteX9" fmla="*/ 1920551 w 4378702"/>
                <a:gd name="connsiteY9" fmla="*/ 1907850 h 1921338"/>
                <a:gd name="connsiteX10" fmla="*/ 548987 w 4378702"/>
                <a:gd name="connsiteY10" fmla="*/ 1666113 h 1921338"/>
                <a:gd name="connsiteX11" fmla="*/ 7668 w 4378702"/>
                <a:gd name="connsiteY11" fmla="*/ 1361312 h 1921338"/>
                <a:gd name="connsiteX12" fmla="*/ 252816 w 4378702"/>
                <a:gd name="connsiteY12" fmla="*/ 1462330 h 1921338"/>
                <a:gd name="connsiteX13" fmla="*/ 453743 w 4378702"/>
                <a:gd name="connsiteY13" fmla="*/ 1272010 h 1921338"/>
                <a:gd name="connsiteX14" fmla="*/ 632349 w 4378702"/>
                <a:gd name="connsiteY14" fmla="*/ 1092886 h 1921338"/>
                <a:gd name="connsiteX15" fmla="*/ 777463 w 4378702"/>
                <a:gd name="connsiteY15" fmla="*/ 969736 h 1921338"/>
                <a:gd name="connsiteX16" fmla="*/ 355162 w 4378702"/>
                <a:gd name="connsiteY16" fmla="*/ 797391 h 1921338"/>
                <a:gd name="connsiteX0" fmla="*/ 355162 w 4377346"/>
                <a:gd name="connsiteY0" fmla="*/ 797391 h 1954602"/>
                <a:gd name="connsiteX1" fmla="*/ 470123 w 4377346"/>
                <a:gd name="connsiteY1" fmla="*/ 47519 h 1954602"/>
                <a:gd name="connsiteX2" fmla="*/ 1342483 w 4377346"/>
                <a:gd name="connsiteY2" fmla="*/ 100071 h 1954602"/>
                <a:gd name="connsiteX3" fmla="*/ 2067696 w 4377346"/>
                <a:gd name="connsiteY3" fmla="*/ 289257 h 1954602"/>
                <a:gd name="connsiteX4" fmla="*/ 2982096 w 4377346"/>
                <a:gd name="connsiteY4" fmla="*/ 699160 h 1954602"/>
                <a:gd name="connsiteX5" fmla="*/ 4190786 w 4377346"/>
                <a:gd name="connsiteY5" fmla="*/ 993450 h 1954602"/>
                <a:gd name="connsiteX6" fmla="*/ 4348441 w 4377346"/>
                <a:gd name="connsiteY6" fmla="*/ 982940 h 1954602"/>
                <a:gd name="connsiteX7" fmla="*/ 4232827 w 4377346"/>
                <a:gd name="connsiteY7" fmla="*/ 1561009 h 1954602"/>
                <a:gd name="connsiteX8" fmla="*/ 3004422 w 4377346"/>
                <a:gd name="connsiteY8" fmla="*/ 1922470 h 1954602"/>
                <a:gd name="connsiteX9" fmla="*/ 1920551 w 4377346"/>
                <a:gd name="connsiteY9" fmla="*/ 1907850 h 1954602"/>
                <a:gd name="connsiteX10" fmla="*/ 548987 w 4377346"/>
                <a:gd name="connsiteY10" fmla="*/ 1666113 h 1954602"/>
                <a:gd name="connsiteX11" fmla="*/ 7668 w 4377346"/>
                <a:gd name="connsiteY11" fmla="*/ 1361312 h 1954602"/>
                <a:gd name="connsiteX12" fmla="*/ 252816 w 4377346"/>
                <a:gd name="connsiteY12" fmla="*/ 1462330 h 1954602"/>
                <a:gd name="connsiteX13" fmla="*/ 453743 w 4377346"/>
                <a:gd name="connsiteY13" fmla="*/ 1272010 h 1954602"/>
                <a:gd name="connsiteX14" fmla="*/ 632349 w 4377346"/>
                <a:gd name="connsiteY14" fmla="*/ 1092886 h 1954602"/>
                <a:gd name="connsiteX15" fmla="*/ 777463 w 4377346"/>
                <a:gd name="connsiteY15" fmla="*/ 969736 h 1954602"/>
                <a:gd name="connsiteX16" fmla="*/ 355162 w 4377346"/>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982096 w 4379515"/>
                <a:gd name="connsiteY4" fmla="*/ 699160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892793 w 4379515"/>
                <a:gd name="connsiteY4" fmla="*/ 631988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79515" h="1954602">
                  <a:moveTo>
                    <a:pt x="355162" y="797391"/>
                  </a:moveTo>
                  <a:cubicBezTo>
                    <a:pt x="348589" y="800423"/>
                    <a:pt x="305570" y="163739"/>
                    <a:pt x="470123" y="47519"/>
                  </a:cubicBezTo>
                  <a:cubicBezTo>
                    <a:pt x="634676" y="-68701"/>
                    <a:pt x="1076221" y="59781"/>
                    <a:pt x="1342483" y="100071"/>
                  </a:cubicBezTo>
                  <a:cubicBezTo>
                    <a:pt x="1608745" y="140361"/>
                    <a:pt x="1809311" y="200604"/>
                    <a:pt x="2067696" y="289257"/>
                  </a:cubicBezTo>
                  <a:cubicBezTo>
                    <a:pt x="2326081" y="377910"/>
                    <a:pt x="2544526" y="507159"/>
                    <a:pt x="2892793" y="631988"/>
                  </a:cubicBezTo>
                  <a:cubicBezTo>
                    <a:pt x="3241060" y="756817"/>
                    <a:pt x="3914690" y="979740"/>
                    <a:pt x="4157298" y="1038232"/>
                  </a:cubicBezTo>
                  <a:cubicBezTo>
                    <a:pt x="4399906" y="1096724"/>
                    <a:pt x="4335853" y="895811"/>
                    <a:pt x="4348441" y="982940"/>
                  </a:cubicBezTo>
                  <a:cubicBezTo>
                    <a:pt x="4361029" y="1070069"/>
                    <a:pt x="4456830" y="1404421"/>
                    <a:pt x="4232827" y="1561009"/>
                  </a:cubicBezTo>
                  <a:cubicBezTo>
                    <a:pt x="4008824" y="1717597"/>
                    <a:pt x="3389801" y="1864663"/>
                    <a:pt x="3004422" y="1922470"/>
                  </a:cubicBezTo>
                  <a:cubicBezTo>
                    <a:pt x="2619043" y="1980277"/>
                    <a:pt x="2329790" y="1950576"/>
                    <a:pt x="1920551" y="1907850"/>
                  </a:cubicBezTo>
                  <a:cubicBezTo>
                    <a:pt x="1511312" y="1865124"/>
                    <a:pt x="867801" y="1757203"/>
                    <a:pt x="548987" y="1666113"/>
                  </a:cubicBezTo>
                  <a:cubicBezTo>
                    <a:pt x="230173" y="1575023"/>
                    <a:pt x="57030" y="1395276"/>
                    <a:pt x="7668" y="1361312"/>
                  </a:cubicBezTo>
                  <a:cubicBezTo>
                    <a:pt x="-41694" y="1327348"/>
                    <a:pt x="159865" y="1516397"/>
                    <a:pt x="252816" y="1462330"/>
                  </a:cubicBezTo>
                  <a:cubicBezTo>
                    <a:pt x="345767" y="1408263"/>
                    <a:pt x="392348" y="1337316"/>
                    <a:pt x="453743" y="1272010"/>
                  </a:cubicBezTo>
                  <a:cubicBezTo>
                    <a:pt x="515138" y="1206704"/>
                    <a:pt x="578396" y="1158192"/>
                    <a:pt x="632349" y="1092886"/>
                  </a:cubicBezTo>
                  <a:cubicBezTo>
                    <a:pt x="686302" y="1027580"/>
                    <a:pt x="806917" y="1007790"/>
                    <a:pt x="777463" y="969736"/>
                  </a:cubicBezTo>
                  <a:cubicBezTo>
                    <a:pt x="805683" y="901828"/>
                    <a:pt x="361735" y="794359"/>
                    <a:pt x="355162" y="797391"/>
                  </a:cubicBezTo>
                  <a:close/>
                </a:path>
              </a:pathLst>
            </a:custGeom>
            <a:solidFill>
              <a:srgbClr val="F5EFD5"/>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2E2B4E38-41C1-3A43-A9E7-55EC2568C79A}"/>
                </a:ext>
              </a:extLst>
            </p:cNvPr>
            <p:cNvSpPr/>
            <p:nvPr/>
          </p:nvSpPr>
          <p:spPr>
            <a:xfrm>
              <a:off x="12019530" y="4747330"/>
              <a:ext cx="4121152" cy="799999"/>
            </a:xfrm>
            <a:custGeom>
              <a:avLst/>
              <a:gdLst>
                <a:gd name="connsiteX0" fmla="*/ 137388 w 4121152"/>
                <a:gd name="connsiteY0" fmla="*/ 2549 h 799999"/>
                <a:gd name="connsiteX1" fmla="*/ 1183763 w 4121152"/>
                <a:gd name="connsiteY1" fmla="*/ 257072 h 799999"/>
                <a:gd name="connsiteX2" fmla="*/ 2041602 w 4121152"/>
                <a:gd name="connsiteY2" fmla="*/ 549303 h 799999"/>
                <a:gd name="connsiteX3" fmla="*/ 3135111 w 4121152"/>
                <a:gd name="connsiteY3" fmla="*/ 652998 h 799999"/>
                <a:gd name="connsiteX4" fmla="*/ 4002377 w 4121152"/>
                <a:gd name="connsiteY4" fmla="*/ 709559 h 799999"/>
                <a:gd name="connsiteX5" fmla="*/ 4021231 w 4121152"/>
                <a:gd name="connsiteY5" fmla="*/ 794400 h 799999"/>
                <a:gd name="connsiteX6" fmla="*/ 3144538 w 4121152"/>
                <a:gd name="connsiteY6" fmla="*/ 784973 h 799999"/>
                <a:gd name="connsiteX7" fmla="*/ 2117017 w 4121152"/>
                <a:gd name="connsiteY7" fmla="*/ 728412 h 799999"/>
                <a:gd name="connsiteX8" fmla="*/ 1174336 w 4121152"/>
                <a:gd name="connsiteY8" fmla="*/ 426755 h 799999"/>
                <a:gd name="connsiteX9" fmla="*/ 127961 w 4121152"/>
                <a:gd name="connsiteY9" fmla="*/ 143951 h 799999"/>
                <a:gd name="connsiteX10" fmla="*/ 137388 w 4121152"/>
                <a:gd name="connsiteY10" fmla="*/ 2549 h 79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152" h="799999">
                  <a:moveTo>
                    <a:pt x="137388" y="2549"/>
                  </a:moveTo>
                  <a:cubicBezTo>
                    <a:pt x="313355" y="21402"/>
                    <a:pt x="866394" y="165946"/>
                    <a:pt x="1183763" y="257072"/>
                  </a:cubicBezTo>
                  <a:cubicBezTo>
                    <a:pt x="1501132" y="348198"/>
                    <a:pt x="1716377" y="483315"/>
                    <a:pt x="2041602" y="549303"/>
                  </a:cubicBezTo>
                  <a:cubicBezTo>
                    <a:pt x="2366827" y="615291"/>
                    <a:pt x="2808315" y="626289"/>
                    <a:pt x="3135111" y="652998"/>
                  </a:cubicBezTo>
                  <a:cubicBezTo>
                    <a:pt x="3461907" y="679707"/>
                    <a:pt x="3854690" y="685992"/>
                    <a:pt x="4002377" y="709559"/>
                  </a:cubicBezTo>
                  <a:cubicBezTo>
                    <a:pt x="4150064" y="733126"/>
                    <a:pt x="4164204" y="781831"/>
                    <a:pt x="4021231" y="794400"/>
                  </a:cubicBezTo>
                  <a:cubicBezTo>
                    <a:pt x="3878258" y="806969"/>
                    <a:pt x="3461907" y="795971"/>
                    <a:pt x="3144538" y="784973"/>
                  </a:cubicBezTo>
                  <a:cubicBezTo>
                    <a:pt x="2827169" y="773975"/>
                    <a:pt x="2445384" y="788115"/>
                    <a:pt x="2117017" y="728412"/>
                  </a:cubicBezTo>
                  <a:cubicBezTo>
                    <a:pt x="1788650" y="668709"/>
                    <a:pt x="1505845" y="524165"/>
                    <a:pt x="1174336" y="426755"/>
                  </a:cubicBezTo>
                  <a:cubicBezTo>
                    <a:pt x="842827" y="329345"/>
                    <a:pt x="305499" y="214652"/>
                    <a:pt x="127961" y="143951"/>
                  </a:cubicBezTo>
                  <a:cubicBezTo>
                    <a:pt x="-49577" y="73250"/>
                    <a:pt x="-38579" y="-16304"/>
                    <a:pt x="137388" y="2549"/>
                  </a:cubicBezTo>
                  <a:close/>
                </a:path>
              </a:pathLst>
            </a:cu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D367D2A6-62B9-4045-8BF8-176E7B3B8FF6}"/>
                </a:ext>
              </a:extLst>
            </p:cNvPr>
            <p:cNvSpPr/>
            <p:nvPr/>
          </p:nvSpPr>
          <p:spPr>
            <a:xfrm rot="1032190" flipH="1" flipV="1">
              <a:off x="12993453" y="5178175"/>
              <a:ext cx="551742" cy="652569"/>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4046B3C5-A71E-F942-87A7-AE32D46F94A2}"/>
                </a:ext>
              </a:extLst>
            </p:cNvPr>
            <p:cNvSpPr/>
            <p:nvPr/>
          </p:nvSpPr>
          <p:spPr>
            <a:xfrm rot="6177325">
              <a:off x="13689402" y="5177589"/>
              <a:ext cx="48590" cy="216016"/>
            </a:xfrm>
            <a:prstGeom prst="round2SameRect">
              <a:avLst>
                <a:gd name="adj1" fmla="val 50000"/>
                <a:gd name="adj2" fmla="val 0"/>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a:extLst>
                <a:ext uri="{FF2B5EF4-FFF2-40B4-BE49-F238E27FC236}">
                  <a16:creationId xmlns:a16="http://schemas.microsoft.com/office/drawing/2014/main" id="{7318DAF2-02B7-BC47-89D7-26A6E9528F31}"/>
                </a:ext>
              </a:extLst>
            </p:cNvPr>
            <p:cNvSpPr/>
            <p:nvPr/>
          </p:nvSpPr>
          <p:spPr>
            <a:xfrm rot="1032190" flipH="1" flipV="1">
              <a:off x="12923549" y="4889098"/>
              <a:ext cx="958063" cy="973132"/>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an 65">
              <a:extLst>
                <a:ext uri="{FF2B5EF4-FFF2-40B4-BE49-F238E27FC236}">
                  <a16:creationId xmlns:a16="http://schemas.microsoft.com/office/drawing/2014/main" id="{7F0BC41A-BBCC-5446-8D44-CDEE19918F10}"/>
                </a:ext>
              </a:extLst>
            </p:cNvPr>
            <p:cNvSpPr/>
            <p:nvPr/>
          </p:nvSpPr>
          <p:spPr>
            <a:xfrm rot="6278054">
              <a:off x="13247663" y="5572866"/>
              <a:ext cx="162910" cy="578069"/>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 Same Side Corner Rectangle 70">
              <a:extLst>
                <a:ext uri="{FF2B5EF4-FFF2-40B4-BE49-F238E27FC236}">
                  <a16:creationId xmlns:a16="http://schemas.microsoft.com/office/drawing/2014/main" id="{645C3CAA-FB45-AD42-B142-1FB1A3331AEF}"/>
                </a:ext>
              </a:extLst>
            </p:cNvPr>
            <p:cNvSpPr/>
            <p:nvPr/>
          </p:nvSpPr>
          <p:spPr>
            <a:xfrm rot="5631716">
              <a:off x="13954737" y="4938065"/>
              <a:ext cx="48590" cy="216016"/>
            </a:xfrm>
            <a:prstGeom prst="round2SameRect">
              <a:avLst>
                <a:gd name="adj1" fmla="val 50000"/>
                <a:gd name="adj2" fmla="val 0"/>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Oval 123">
            <a:extLst>
              <a:ext uri="{FF2B5EF4-FFF2-40B4-BE49-F238E27FC236}">
                <a16:creationId xmlns:a16="http://schemas.microsoft.com/office/drawing/2014/main" id="{68C4294A-5AFB-6748-849B-0F5A007435F5}"/>
              </a:ext>
            </a:extLst>
          </p:cNvPr>
          <p:cNvSpPr/>
          <p:nvPr/>
        </p:nvSpPr>
        <p:spPr>
          <a:xfrm>
            <a:off x="14471688" y="6907358"/>
            <a:ext cx="1091055" cy="8881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7DB77903-E409-FD4C-BE56-5302E11CFC03}"/>
              </a:ext>
            </a:extLst>
          </p:cNvPr>
          <p:cNvSpPr/>
          <p:nvPr/>
        </p:nvSpPr>
        <p:spPr>
          <a:xfrm>
            <a:off x="13836919" y="7692933"/>
            <a:ext cx="1474123" cy="878026"/>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7B5D6841-1C27-114B-949A-57F50719205D}"/>
              </a:ext>
            </a:extLst>
          </p:cNvPr>
          <p:cNvPicPr>
            <a:picLocks noChangeAspect="1"/>
          </p:cNvPicPr>
          <p:nvPr/>
        </p:nvPicPr>
        <p:blipFill rotWithShape="1">
          <a:blip r:embed="rId4">
            <a:biLevel thresh="75000"/>
          </a:blip>
          <a:srcRect l="67617"/>
          <a:stretch/>
        </p:blipFill>
        <p:spPr>
          <a:xfrm>
            <a:off x="14599639" y="7095593"/>
            <a:ext cx="804209" cy="448073"/>
          </a:xfrm>
          <a:prstGeom prst="rect">
            <a:avLst/>
          </a:prstGeom>
        </p:spPr>
      </p:pic>
      <p:pic>
        <p:nvPicPr>
          <p:cNvPr id="129" name="Picture 128">
            <a:extLst>
              <a:ext uri="{FF2B5EF4-FFF2-40B4-BE49-F238E27FC236}">
                <a16:creationId xmlns:a16="http://schemas.microsoft.com/office/drawing/2014/main" id="{300102D5-DA01-5045-BCF0-9B0EC745D111}"/>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4386232" y="7937038"/>
            <a:ext cx="776861" cy="365310"/>
          </a:xfrm>
          <a:prstGeom prst="rect">
            <a:avLst/>
          </a:prstGeom>
        </p:spPr>
      </p:pic>
      <p:grpSp>
        <p:nvGrpSpPr>
          <p:cNvPr id="2" name="Group 1">
            <a:extLst>
              <a:ext uri="{FF2B5EF4-FFF2-40B4-BE49-F238E27FC236}">
                <a16:creationId xmlns:a16="http://schemas.microsoft.com/office/drawing/2014/main" id="{069BBE43-4C9E-85A3-3A56-F1FF8939FEF8}"/>
              </a:ext>
            </a:extLst>
          </p:cNvPr>
          <p:cNvGrpSpPr/>
          <p:nvPr/>
        </p:nvGrpSpPr>
        <p:grpSpPr>
          <a:xfrm>
            <a:off x="1972556" y="7002333"/>
            <a:ext cx="12738279" cy="1553131"/>
            <a:chOff x="1972556" y="7002333"/>
            <a:chExt cx="12738279" cy="1553131"/>
          </a:xfrm>
        </p:grpSpPr>
        <p:pic>
          <p:nvPicPr>
            <p:cNvPr id="29" name="Picture 28">
              <a:extLst>
                <a:ext uri="{FF2B5EF4-FFF2-40B4-BE49-F238E27FC236}">
                  <a16:creationId xmlns:a16="http://schemas.microsoft.com/office/drawing/2014/main" id="{A3960313-0B07-6F4C-A7B2-50897918CEFA}"/>
                </a:ext>
              </a:extLst>
            </p:cNvPr>
            <p:cNvPicPr>
              <a:picLocks noChangeAspect="1"/>
            </p:cNvPicPr>
            <p:nvPr/>
          </p:nvPicPr>
          <p:blipFill rotWithShape="1">
            <a:blip r:embed="rId4">
              <a:biLevel thresh="75000"/>
            </a:blip>
            <a:srcRect l="67617"/>
            <a:stretch/>
          </p:blipFill>
          <p:spPr>
            <a:xfrm>
              <a:off x="8457053" y="7039843"/>
              <a:ext cx="1225367" cy="682725"/>
            </a:xfrm>
            <a:prstGeom prst="rect">
              <a:avLst/>
            </a:prstGeom>
          </p:spPr>
        </p:pic>
        <p:pic>
          <p:nvPicPr>
            <p:cNvPr id="92" name="Picture 91">
              <a:extLst>
                <a:ext uri="{FF2B5EF4-FFF2-40B4-BE49-F238E27FC236}">
                  <a16:creationId xmlns:a16="http://schemas.microsoft.com/office/drawing/2014/main" id="{014397EB-9CA5-A34C-ABC4-681AA44DABDD}"/>
                </a:ext>
              </a:extLst>
            </p:cNvPr>
            <p:cNvPicPr>
              <a:picLocks noChangeAspect="1"/>
            </p:cNvPicPr>
            <p:nvPr/>
          </p:nvPicPr>
          <p:blipFill rotWithShape="1">
            <a:blip r:embed="rId4">
              <a:biLevel thresh="75000"/>
            </a:blip>
            <a:srcRect l="79440" r="1"/>
            <a:stretch/>
          </p:blipFill>
          <p:spPr>
            <a:xfrm>
              <a:off x="10106403" y="7026622"/>
              <a:ext cx="777946" cy="682725"/>
            </a:xfrm>
            <a:prstGeom prst="rect">
              <a:avLst/>
            </a:prstGeom>
          </p:spPr>
        </p:pic>
        <p:pic>
          <p:nvPicPr>
            <p:cNvPr id="93" name="Picture 92">
              <a:extLst>
                <a:ext uri="{FF2B5EF4-FFF2-40B4-BE49-F238E27FC236}">
                  <a16:creationId xmlns:a16="http://schemas.microsoft.com/office/drawing/2014/main" id="{BBCC986A-35FA-7A44-B9F4-A90F1F9DA4B6}"/>
                </a:ext>
              </a:extLst>
            </p:cNvPr>
            <p:cNvPicPr>
              <a:picLocks noChangeAspect="1"/>
            </p:cNvPicPr>
            <p:nvPr/>
          </p:nvPicPr>
          <p:blipFill rotWithShape="1">
            <a:blip r:embed="rId4">
              <a:biLevel thresh="75000"/>
            </a:blip>
            <a:srcRect l="84254" r="1"/>
            <a:stretch/>
          </p:blipFill>
          <p:spPr>
            <a:xfrm>
              <a:off x="10872829" y="7012488"/>
              <a:ext cx="595784" cy="682725"/>
            </a:xfrm>
            <a:prstGeom prst="rect">
              <a:avLst/>
            </a:prstGeom>
          </p:spPr>
        </p:pic>
        <p:pic>
          <p:nvPicPr>
            <p:cNvPr id="94" name="Picture 93">
              <a:extLst>
                <a:ext uri="{FF2B5EF4-FFF2-40B4-BE49-F238E27FC236}">
                  <a16:creationId xmlns:a16="http://schemas.microsoft.com/office/drawing/2014/main" id="{CD328EA6-FA4B-3343-A860-08DBC5C46DBA}"/>
                </a:ext>
              </a:extLst>
            </p:cNvPr>
            <p:cNvPicPr>
              <a:picLocks noChangeAspect="1"/>
            </p:cNvPicPr>
            <p:nvPr/>
          </p:nvPicPr>
          <p:blipFill rotWithShape="1">
            <a:blip r:embed="rId4">
              <a:biLevel thresh="75000"/>
            </a:blip>
            <a:srcRect l="84750" r="1"/>
            <a:stretch/>
          </p:blipFill>
          <p:spPr>
            <a:xfrm>
              <a:off x="11427291" y="7002333"/>
              <a:ext cx="577025" cy="682725"/>
            </a:xfrm>
            <a:prstGeom prst="rect">
              <a:avLst/>
            </a:prstGeom>
          </p:spPr>
        </p:pic>
        <p:pic>
          <p:nvPicPr>
            <p:cNvPr id="95" name="Picture 94">
              <a:extLst>
                <a:ext uri="{FF2B5EF4-FFF2-40B4-BE49-F238E27FC236}">
                  <a16:creationId xmlns:a16="http://schemas.microsoft.com/office/drawing/2014/main" id="{425F4FBF-9E14-D24D-84D9-6B90BAA9B7AA}"/>
                </a:ext>
              </a:extLst>
            </p:cNvPr>
            <p:cNvPicPr>
              <a:picLocks noChangeAspect="1"/>
            </p:cNvPicPr>
            <p:nvPr/>
          </p:nvPicPr>
          <p:blipFill rotWithShape="1">
            <a:blip r:embed="rId4">
              <a:biLevel thresh="75000"/>
            </a:blip>
            <a:srcRect l="37527" r="45414"/>
            <a:stretch/>
          </p:blipFill>
          <p:spPr>
            <a:xfrm>
              <a:off x="5752110" y="7055302"/>
              <a:ext cx="645459" cy="682725"/>
            </a:xfrm>
            <a:prstGeom prst="rect">
              <a:avLst/>
            </a:prstGeom>
          </p:spPr>
        </p:pic>
        <p:pic>
          <p:nvPicPr>
            <p:cNvPr id="96" name="Picture 95">
              <a:extLst>
                <a:ext uri="{FF2B5EF4-FFF2-40B4-BE49-F238E27FC236}">
                  <a16:creationId xmlns:a16="http://schemas.microsoft.com/office/drawing/2014/main" id="{908D9F47-0B8D-7946-823D-B66E8C5C6B41}"/>
                </a:ext>
              </a:extLst>
            </p:cNvPr>
            <p:cNvPicPr>
              <a:picLocks noChangeAspect="1"/>
            </p:cNvPicPr>
            <p:nvPr/>
          </p:nvPicPr>
          <p:blipFill rotWithShape="1">
            <a:blip r:embed="rId4">
              <a:biLevel thresh="75000"/>
            </a:blip>
            <a:srcRect l="37527" r="45414"/>
            <a:stretch/>
          </p:blipFill>
          <p:spPr>
            <a:xfrm>
              <a:off x="5123410" y="7045154"/>
              <a:ext cx="645459" cy="682725"/>
            </a:xfrm>
            <a:prstGeom prst="rect">
              <a:avLst/>
            </a:prstGeom>
          </p:spPr>
        </p:pic>
        <p:pic>
          <p:nvPicPr>
            <p:cNvPr id="97" name="Picture 96">
              <a:extLst>
                <a:ext uri="{FF2B5EF4-FFF2-40B4-BE49-F238E27FC236}">
                  <a16:creationId xmlns:a16="http://schemas.microsoft.com/office/drawing/2014/main" id="{391DCF58-F810-5741-908A-E4280FF35E90}"/>
                </a:ext>
              </a:extLst>
            </p:cNvPr>
            <p:cNvPicPr>
              <a:picLocks noChangeAspect="1"/>
            </p:cNvPicPr>
            <p:nvPr/>
          </p:nvPicPr>
          <p:blipFill rotWithShape="1">
            <a:blip r:embed="rId4">
              <a:biLevel thresh="75000"/>
            </a:blip>
            <a:srcRect l="37527" r="45414"/>
            <a:stretch/>
          </p:blipFill>
          <p:spPr>
            <a:xfrm>
              <a:off x="4509978" y="7035899"/>
              <a:ext cx="645459" cy="682725"/>
            </a:xfrm>
            <a:prstGeom prst="rect">
              <a:avLst/>
            </a:prstGeom>
          </p:spPr>
        </p:pic>
        <p:pic>
          <p:nvPicPr>
            <p:cNvPr id="98" name="Picture 97">
              <a:extLst>
                <a:ext uri="{FF2B5EF4-FFF2-40B4-BE49-F238E27FC236}">
                  <a16:creationId xmlns:a16="http://schemas.microsoft.com/office/drawing/2014/main" id="{D9E9FC51-DFE1-E640-8A1C-31B3DDE9929F}"/>
                </a:ext>
              </a:extLst>
            </p:cNvPr>
            <p:cNvPicPr>
              <a:picLocks noChangeAspect="1"/>
            </p:cNvPicPr>
            <p:nvPr/>
          </p:nvPicPr>
          <p:blipFill rotWithShape="1">
            <a:blip r:embed="rId4">
              <a:biLevel thresh="75000"/>
            </a:blip>
            <a:srcRect l="37527" r="45414"/>
            <a:stretch/>
          </p:blipFill>
          <p:spPr>
            <a:xfrm>
              <a:off x="3870621" y="7035899"/>
              <a:ext cx="645459" cy="682725"/>
            </a:xfrm>
            <a:prstGeom prst="rect">
              <a:avLst/>
            </a:prstGeom>
          </p:spPr>
        </p:pic>
        <p:pic>
          <p:nvPicPr>
            <p:cNvPr id="99" name="Picture 98">
              <a:extLst>
                <a:ext uri="{FF2B5EF4-FFF2-40B4-BE49-F238E27FC236}">
                  <a16:creationId xmlns:a16="http://schemas.microsoft.com/office/drawing/2014/main" id="{471DDD5B-D747-9444-BC79-0BF743AB1152}"/>
                </a:ext>
              </a:extLst>
            </p:cNvPr>
            <p:cNvPicPr>
              <a:picLocks noChangeAspect="1"/>
            </p:cNvPicPr>
            <p:nvPr/>
          </p:nvPicPr>
          <p:blipFill rotWithShape="1">
            <a:blip r:embed="rId4">
              <a:biLevel thresh="75000"/>
            </a:blip>
            <a:srcRect l="37527" r="45414"/>
            <a:stretch/>
          </p:blipFill>
          <p:spPr>
            <a:xfrm>
              <a:off x="3242446" y="7035899"/>
              <a:ext cx="645459" cy="682725"/>
            </a:xfrm>
            <a:prstGeom prst="rect">
              <a:avLst/>
            </a:prstGeom>
          </p:spPr>
        </p:pic>
        <p:pic>
          <p:nvPicPr>
            <p:cNvPr id="100" name="Picture 99">
              <a:extLst>
                <a:ext uri="{FF2B5EF4-FFF2-40B4-BE49-F238E27FC236}">
                  <a16:creationId xmlns:a16="http://schemas.microsoft.com/office/drawing/2014/main" id="{7F4C6137-F33C-F544-BC0D-990B79AB67EE}"/>
                </a:ext>
              </a:extLst>
            </p:cNvPr>
            <p:cNvPicPr>
              <a:picLocks noChangeAspect="1"/>
            </p:cNvPicPr>
            <p:nvPr/>
          </p:nvPicPr>
          <p:blipFill rotWithShape="1">
            <a:blip r:embed="rId4">
              <a:biLevel thresh="75000"/>
            </a:blip>
            <a:srcRect l="37527" r="45414"/>
            <a:stretch/>
          </p:blipFill>
          <p:spPr>
            <a:xfrm>
              <a:off x="2599051" y="7035899"/>
              <a:ext cx="645459" cy="682725"/>
            </a:xfrm>
            <a:prstGeom prst="rect">
              <a:avLst/>
            </a:prstGeom>
          </p:spPr>
        </p:pic>
        <p:pic>
          <p:nvPicPr>
            <p:cNvPr id="101" name="Picture 100">
              <a:extLst>
                <a:ext uri="{FF2B5EF4-FFF2-40B4-BE49-F238E27FC236}">
                  <a16:creationId xmlns:a16="http://schemas.microsoft.com/office/drawing/2014/main" id="{5A8E8405-BC73-D348-A53F-C1221C1D004E}"/>
                </a:ext>
              </a:extLst>
            </p:cNvPr>
            <p:cNvPicPr>
              <a:picLocks noChangeAspect="1"/>
            </p:cNvPicPr>
            <p:nvPr/>
          </p:nvPicPr>
          <p:blipFill rotWithShape="1">
            <a:blip r:embed="rId4">
              <a:biLevel thresh="75000"/>
            </a:blip>
            <a:srcRect l="37527" r="45414"/>
            <a:stretch/>
          </p:blipFill>
          <p:spPr>
            <a:xfrm>
              <a:off x="1972556" y="7035899"/>
              <a:ext cx="645459" cy="682725"/>
            </a:xfrm>
            <a:prstGeom prst="rect">
              <a:avLst/>
            </a:prstGeom>
          </p:spPr>
        </p:pic>
        <p:pic>
          <p:nvPicPr>
            <p:cNvPr id="102" name="Picture 101">
              <a:extLst>
                <a:ext uri="{FF2B5EF4-FFF2-40B4-BE49-F238E27FC236}">
                  <a16:creationId xmlns:a16="http://schemas.microsoft.com/office/drawing/2014/main" id="{16952187-EF2B-274E-807D-2E03465E38E5}"/>
                </a:ext>
              </a:extLst>
            </p:cNvPr>
            <p:cNvPicPr>
              <a:picLocks noChangeAspect="1"/>
            </p:cNvPicPr>
            <p:nvPr/>
          </p:nvPicPr>
          <p:blipFill rotWithShape="1">
            <a:blip r:embed="rId4">
              <a:duotone>
                <a:schemeClr val="accent6">
                  <a:shade val="45000"/>
                  <a:satMod val="135000"/>
                </a:schemeClr>
                <a:prstClr val="white"/>
              </a:duotone>
            </a:blip>
            <a:srcRect l="79440" r="1"/>
            <a:stretch/>
          </p:blipFill>
          <p:spPr>
            <a:xfrm>
              <a:off x="10042515" y="7849877"/>
              <a:ext cx="777946" cy="682725"/>
            </a:xfrm>
            <a:prstGeom prst="rect">
              <a:avLst/>
            </a:prstGeom>
          </p:spPr>
        </p:pic>
        <p:pic>
          <p:nvPicPr>
            <p:cNvPr id="103" name="Picture 102">
              <a:extLst>
                <a:ext uri="{FF2B5EF4-FFF2-40B4-BE49-F238E27FC236}">
                  <a16:creationId xmlns:a16="http://schemas.microsoft.com/office/drawing/2014/main" id="{A0FE1105-C03A-1B48-B7AD-FBBC0E5C79C2}"/>
                </a:ext>
              </a:extLst>
            </p:cNvPr>
            <p:cNvPicPr>
              <a:picLocks noChangeAspect="1"/>
            </p:cNvPicPr>
            <p:nvPr/>
          </p:nvPicPr>
          <p:blipFill rotWithShape="1">
            <a:blip r:embed="rId4">
              <a:duotone>
                <a:schemeClr val="accent6">
                  <a:shade val="45000"/>
                  <a:satMod val="135000"/>
                </a:schemeClr>
                <a:prstClr val="white"/>
              </a:duotone>
            </a:blip>
            <a:srcRect l="84254" r="1"/>
            <a:stretch/>
          </p:blipFill>
          <p:spPr>
            <a:xfrm>
              <a:off x="10800783" y="7835434"/>
              <a:ext cx="595784" cy="682725"/>
            </a:xfrm>
            <a:prstGeom prst="rect">
              <a:avLst/>
            </a:prstGeom>
          </p:spPr>
        </p:pic>
        <p:pic>
          <p:nvPicPr>
            <p:cNvPr id="104" name="Picture 103">
              <a:extLst>
                <a:ext uri="{FF2B5EF4-FFF2-40B4-BE49-F238E27FC236}">
                  <a16:creationId xmlns:a16="http://schemas.microsoft.com/office/drawing/2014/main" id="{3C51DDB3-9A16-4744-9716-0FB833746B6D}"/>
                </a:ext>
              </a:extLst>
            </p:cNvPr>
            <p:cNvPicPr>
              <a:picLocks noChangeAspect="1"/>
            </p:cNvPicPr>
            <p:nvPr/>
          </p:nvPicPr>
          <p:blipFill rotWithShape="1">
            <a:blip r:embed="rId4">
              <a:duotone>
                <a:schemeClr val="accent6">
                  <a:shade val="45000"/>
                  <a:satMod val="135000"/>
                </a:schemeClr>
                <a:prstClr val="white"/>
              </a:duotone>
            </a:blip>
            <a:srcRect l="84750" r="1"/>
            <a:stretch/>
          </p:blipFill>
          <p:spPr>
            <a:xfrm>
              <a:off x="11373105" y="7845907"/>
              <a:ext cx="577025" cy="682725"/>
            </a:xfrm>
            <a:prstGeom prst="rect">
              <a:avLst/>
            </a:prstGeom>
          </p:spPr>
        </p:pic>
        <p:pic>
          <p:nvPicPr>
            <p:cNvPr id="105" name="Picture 104">
              <a:extLst>
                <a:ext uri="{FF2B5EF4-FFF2-40B4-BE49-F238E27FC236}">
                  <a16:creationId xmlns:a16="http://schemas.microsoft.com/office/drawing/2014/main" id="{D9814E75-55FE-EC45-88CD-0CAF276BEF85}"/>
                </a:ext>
              </a:extLst>
            </p:cNvPr>
            <p:cNvPicPr>
              <a:picLocks noChangeAspect="1"/>
            </p:cNvPicPr>
            <p:nvPr/>
          </p:nvPicPr>
          <p:blipFill rotWithShape="1">
            <a:blip r:embed="rId7">
              <a:duotone>
                <a:schemeClr val="accent6">
                  <a:shade val="45000"/>
                  <a:satMod val="135000"/>
                </a:schemeClr>
                <a:prstClr val="white"/>
              </a:duotone>
              <a:extLst>
                <a:ext uri="{BEBA8EAE-BF5A-486C-A8C5-ECC9F3942E4B}">
                  <a14:imgProps xmlns:a14="http://schemas.microsoft.com/office/drawing/2010/main">
                    <a14:imgLayer r:embed="rId8">
                      <a14:imgEffect>
                        <a14:brightnessContrast bright="40000" contrast="-40000"/>
                      </a14:imgEffect>
                    </a14:imgLayer>
                  </a14:imgProps>
                </a:ext>
              </a:extLst>
            </a:blip>
            <a:srcRect l="79440" r="1"/>
            <a:stretch/>
          </p:blipFill>
          <p:spPr>
            <a:xfrm>
              <a:off x="8172728" y="7872739"/>
              <a:ext cx="777946" cy="682725"/>
            </a:xfrm>
            <a:prstGeom prst="rect">
              <a:avLst/>
            </a:prstGeom>
          </p:spPr>
        </p:pic>
        <p:pic>
          <p:nvPicPr>
            <p:cNvPr id="106" name="Picture 105">
              <a:extLst>
                <a:ext uri="{FF2B5EF4-FFF2-40B4-BE49-F238E27FC236}">
                  <a16:creationId xmlns:a16="http://schemas.microsoft.com/office/drawing/2014/main" id="{F7AF8741-D128-FB46-98B5-AFBE03F20011}"/>
                </a:ext>
              </a:extLst>
            </p:cNvPr>
            <p:cNvPicPr>
              <a:picLocks noChangeAspect="1"/>
            </p:cNvPicPr>
            <p:nvPr/>
          </p:nvPicPr>
          <p:blipFill rotWithShape="1">
            <a:blip r:embed="rId4">
              <a:duotone>
                <a:schemeClr val="accent6">
                  <a:shade val="45000"/>
                  <a:satMod val="135000"/>
                </a:schemeClr>
                <a:prstClr val="white"/>
              </a:duotone>
            </a:blip>
            <a:srcRect l="84254" r="1"/>
            <a:stretch/>
          </p:blipFill>
          <p:spPr>
            <a:xfrm>
              <a:off x="8981487" y="7858604"/>
              <a:ext cx="595784" cy="682725"/>
            </a:xfrm>
            <a:prstGeom prst="rect">
              <a:avLst/>
            </a:prstGeom>
          </p:spPr>
        </p:pic>
        <p:pic>
          <p:nvPicPr>
            <p:cNvPr id="107" name="Picture 106">
              <a:extLst>
                <a:ext uri="{FF2B5EF4-FFF2-40B4-BE49-F238E27FC236}">
                  <a16:creationId xmlns:a16="http://schemas.microsoft.com/office/drawing/2014/main" id="{95F2F1A0-EB73-524E-B937-15B8D948A3EB}"/>
                </a:ext>
              </a:extLst>
            </p:cNvPr>
            <p:cNvPicPr>
              <a:picLocks noChangeAspect="1"/>
            </p:cNvPicPr>
            <p:nvPr/>
          </p:nvPicPr>
          <p:blipFill rotWithShape="1">
            <a:blip r:embed="rId4">
              <a:duotone>
                <a:schemeClr val="accent6">
                  <a:shade val="45000"/>
                  <a:satMod val="135000"/>
                </a:schemeClr>
                <a:prstClr val="white"/>
              </a:duotone>
            </a:blip>
            <a:srcRect l="82523" r="1"/>
            <a:stretch/>
          </p:blipFill>
          <p:spPr>
            <a:xfrm>
              <a:off x="9553002" y="7865075"/>
              <a:ext cx="661268" cy="682725"/>
            </a:xfrm>
            <a:prstGeom prst="rect">
              <a:avLst/>
            </a:prstGeom>
          </p:spPr>
        </p:pic>
        <p:pic>
          <p:nvPicPr>
            <p:cNvPr id="108" name="Picture 107">
              <a:extLst>
                <a:ext uri="{FF2B5EF4-FFF2-40B4-BE49-F238E27FC236}">
                  <a16:creationId xmlns:a16="http://schemas.microsoft.com/office/drawing/2014/main" id="{6798E348-0077-4A4E-9264-EB4B0BD1025F}"/>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7125102" y="8018862"/>
              <a:ext cx="1037517" cy="487880"/>
            </a:xfrm>
            <a:prstGeom prst="rect">
              <a:avLst/>
            </a:prstGeom>
          </p:spPr>
        </p:pic>
        <p:pic>
          <p:nvPicPr>
            <p:cNvPr id="109" name="Picture 108">
              <a:extLst>
                <a:ext uri="{FF2B5EF4-FFF2-40B4-BE49-F238E27FC236}">
                  <a16:creationId xmlns:a16="http://schemas.microsoft.com/office/drawing/2014/main" id="{D13F971E-0912-1A49-95BF-FF40DE829957}"/>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6081884" y="8014134"/>
              <a:ext cx="1037517" cy="487880"/>
            </a:xfrm>
            <a:prstGeom prst="rect">
              <a:avLst/>
            </a:prstGeom>
          </p:spPr>
        </p:pic>
        <p:pic>
          <p:nvPicPr>
            <p:cNvPr id="110" name="Picture 109">
              <a:extLst>
                <a:ext uri="{FF2B5EF4-FFF2-40B4-BE49-F238E27FC236}">
                  <a16:creationId xmlns:a16="http://schemas.microsoft.com/office/drawing/2014/main" id="{8C7ECE65-C759-7841-8DCA-564F435D7183}"/>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044367" y="7998912"/>
              <a:ext cx="1037517" cy="487880"/>
            </a:xfrm>
            <a:prstGeom prst="rect">
              <a:avLst/>
            </a:prstGeom>
          </p:spPr>
        </p:pic>
        <p:pic>
          <p:nvPicPr>
            <p:cNvPr id="114" name="Picture 113">
              <a:extLst>
                <a:ext uri="{FF2B5EF4-FFF2-40B4-BE49-F238E27FC236}">
                  <a16:creationId xmlns:a16="http://schemas.microsoft.com/office/drawing/2014/main" id="{2720AF96-91FF-2547-9AAC-74D36168ED0A}"/>
                </a:ext>
              </a:extLst>
            </p:cNvPr>
            <p:cNvPicPr>
              <a:picLocks noChangeAspect="1"/>
            </p:cNvPicPr>
            <p:nvPr/>
          </p:nvPicPr>
          <p:blipFill rotWithShape="1">
            <a:blip r:embed="rId4">
              <a:biLevel thresh="75000"/>
            </a:blip>
            <a:srcRect l="37527" r="45414"/>
            <a:stretch/>
          </p:blipFill>
          <p:spPr>
            <a:xfrm>
              <a:off x="7016032" y="7075589"/>
              <a:ext cx="645459" cy="682725"/>
            </a:xfrm>
            <a:prstGeom prst="rect">
              <a:avLst/>
            </a:prstGeom>
          </p:spPr>
        </p:pic>
        <p:pic>
          <p:nvPicPr>
            <p:cNvPr id="115" name="Picture 114">
              <a:extLst>
                <a:ext uri="{FF2B5EF4-FFF2-40B4-BE49-F238E27FC236}">
                  <a16:creationId xmlns:a16="http://schemas.microsoft.com/office/drawing/2014/main" id="{DA1E8F8B-3050-9C42-AE19-8245E8F33FA4}"/>
                </a:ext>
              </a:extLst>
            </p:cNvPr>
            <p:cNvPicPr>
              <a:picLocks noChangeAspect="1"/>
            </p:cNvPicPr>
            <p:nvPr/>
          </p:nvPicPr>
          <p:blipFill rotWithShape="1">
            <a:blip r:embed="rId4">
              <a:biLevel thresh="75000"/>
            </a:blip>
            <a:srcRect l="37527" r="45414"/>
            <a:stretch/>
          </p:blipFill>
          <p:spPr>
            <a:xfrm>
              <a:off x="6387332" y="7065441"/>
              <a:ext cx="645459" cy="682725"/>
            </a:xfrm>
            <a:prstGeom prst="rect">
              <a:avLst/>
            </a:prstGeom>
          </p:spPr>
        </p:pic>
        <p:pic>
          <p:nvPicPr>
            <p:cNvPr id="116" name="Picture 115">
              <a:extLst>
                <a:ext uri="{FF2B5EF4-FFF2-40B4-BE49-F238E27FC236}">
                  <a16:creationId xmlns:a16="http://schemas.microsoft.com/office/drawing/2014/main" id="{44B15169-18A6-7346-B9E6-53A8F6B9B5CD}"/>
                </a:ext>
              </a:extLst>
            </p:cNvPr>
            <p:cNvPicPr>
              <a:picLocks noChangeAspect="1"/>
            </p:cNvPicPr>
            <p:nvPr/>
          </p:nvPicPr>
          <p:blipFill rotWithShape="1">
            <a:blip r:embed="rId4">
              <a:biLevel thresh="75000"/>
            </a:blip>
            <a:srcRect l="37527" r="45414"/>
            <a:stretch/>
          </p:blipFill>
          <p:spPr>
            <a:xfrm>
              <a:off x="7872427" y="7066476"/>
              <a:ext cx="645459" cy="682725"/>
            </a:xfrm>
            <a:prstGeom prst="rect">
              <a:avLst/>
            </a:prstGeom>
          </p:spPr>
        </p:pic>
        <p:pic>
          <p:nvPicPr>
            <p:cNvPr id="117" name="Picture 116">
              <a:extLst>
                <a:ext uri="{FF2B5EF4-FFF2-40B4-BE49-F238E27FC236}">
                  <a16:creationId xmlns:a16="http://schemas.microsoft.com/office/drawing/2014/main" id="{4C9EB811-B6AA-9841-ABA9-818FEEF8F0DF}"/>
                </a:ext>
              </a:extLst>
            </p:cNvPr>
            <p:cNvPicPr>
              <a:picLocks noChangeAspect="1"/>
            </p:cNvPicPr>
            <p:nvPr/>
          </p:nvPicPr>
          <p:blipFill rotWithShape="1">
            <a:blip r:embed="rId4">
              <a:biLevel thresh="75000"/>
            </a:blip>
            <a:srcRect l="79440" r="1"/>
            <a:stretch/>
          </p:blipFill>
          <p:spPr>
            <a:xfrm>
              <a:off x="9445940" y="7060517"/>
              <a:ext cx="777946" cy="682725"/>
            </a:xfrm>
            <a:prstGeom prst="rect">
              <a:avLst/>
            </a:prstGeom>
          </p:spPr>
        </p:pic>
        <p:pic>
          <p:nvPicPr>
            <p:cNvPr id="118" name="Picture 117">
              <a:extLst>
                <a:ext uri="{FF2B5EF4-FFF2-40B4-BE49-F238E27FC236}">
                  <a16:creationId xmlns:a16="http://schemas.microsoft.com/office/drawing/2014/main" id="{32F9F375-3F3D-3E45-AB98-9869FBEB7170}"/>
                </a:ext>
              </a:extLst>
            </p:cNvPr>
            <p:cNvPicPr>
              <a:picLocks noChangeAspect="1"/>
            </p:cNvPicPr>
            <p:nvPr/>
          </p:nvPicPr>
          <p:blipFill rotWithShape="1">
            <a:blip r:embed="rId4">
              <a:biLevel thresh="75000"/>
            </a:blip>
            <a:srcRect l="37527" r="45414"/>
            <a:stretch/>
          </p:blipFill>
          <p:spPr>
            <a:xfrm>
              <a:off x="7367471" y="7065440"/>
              <a:ext cx="645459" cy="682725"/>
            </a:xfrm>
            <a:prstGeom prst="rect">
              <a:avLst/>
            </a:prstGeom>
          </p:spPr>
        </p:pic>
        <p:pic>
          <p:nvPicPr>
            <p:cNvPr id="119" name="Picture 118">
              <a:extLst>
                <a:ext uri="{FF2B5EF4-FFF2-40B4-BE49-F238E27FC236}">
                  <a16:creationId xmlns:a16="http://schemas.microsoft.com/office/drawing/2014/main" id="{07C510C4-5CBB-C141-9C8D-18E442FD7A6B}"/>
                </a:ext>
              </a:extLst>
            </p:cNvPr>
            <p:cNvPicPr>
              <a:picLocks noChangeAspect="1"/>
            </p:cNvPicPr>
            <p:nvPr/>
          </p:nvPicPr>
          <p:blipFill rotWithShape="1">
            <a:blip r:embed="rId5">
              <a:duotone>
                <a:schemeClr val="accent6">
                  <a:shade val="45000"/>
                  <a:satMod val="135000"/>
                </a:schemeClr>
                <a:prstClr val="white"/>
              </a:duotone>
              <a:extLst>
                <a:ext uri="{BEBA8EAE-BF5A-486C-A8C5-ECC9F3942E4B}">
                  <a14:imgProps xmlns:a14="http://schemas.microsoft.com/office/drawing/2010/main">
                    <a14:imgLayer r:embed="rId12">
                      <a14:imgEffect>
                        <a14:sharpenSoften amount="50000"/>
                      </a14:imgEffect>
                    </a14:imgLayer>
                  </a14:imgProps>
                </a:ext>
              </a:extLst>
            </a:blip>
            <a:srcRect l="29252"/>
            <a:stretch/>
          </p:blipFill>
          <p:spPr>
            <a:xfrm>
              <a:off x="1989151" y="8008438"/>
              <a:ext cx="734020" cy="487880"/>
            </a:xfrm>
            <a:prstGeom prst="rect">
              <a:avLst/>
            </a:prstGeom>
          </p:spPr>
        </p:pic>
        <p:pic>
          <p:nvPicPr>
            <p:cNvPr id="120" name="Picture 119">
              <a:extLst>
                <a:ext uri="{FF2B5EF4-FFF2-40B4-BE49-F238E27FC236}">
                  <a16:creationId xmlns:a16="http://schemas.microsoft.com/office/drawing/2014/main" id="{9EB759C6-3DAB-7640-8FA9-BFA59098FCE8}"/>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13">
                      <a14:imgEffect>
                        <a14:sharpenSoften amount="50000"/>
                      </a14:imgEffect>
                    </a14:imgLayer>
                  </a14:imgProps>
                </a:ext>
              </a:extLst>
            </a:blip>
            <a:stretch>
              <a:fillRect/>
            </a:stretch>
          </p:blipFill>
          <p:spPr>
            <a:xfrm>
              <a:off x="3363615" y="8021706"/>
              <a:ext cx="1037517" cy="487880"/>
            </a:xfrm>
            <a:prstGeom prst="rect">
              <a:avLst/>
            </a:prstGeom>
          </p:spPr>
        </p:pic>
        <p:pic>
          <p:nvPicPr>
            <p:cNvPr id="121" name="Picture 120">
              <a:extLst>
                <a:ext uri="{FF2B5EF4-FFF2-40B4-BE49-F238E27FC236}">
                  <a16:creationId xmlns:a16="http://schemas.microsoft.com/office/drawing/2014/main" id="{B5847947-D1D0-E342-9680-AFA8F6560FC2}"/>
                </a:ext>
              </a:extLst>
            </p:cNvPr>
            <p:cNvPicPr>
              <a:picLocks noChangeAspect="1"/>
            </p:cNvPicPr>
            <p:nvPr/>
          </p:nvPicPr>
          <p:blipFill rotWithShape="1">
            <a:blip r:embed="rId14">
              <a:duotone>
                <a:schemeClr val="accent6">
                  <a:shade val="45000"/>
                  <a:satMod val="135000"/>
                </a:schemeClr>
                <a:prstClr val="white"/>
              </a:duotone>
              <a:extLst>
                <a:ext uri="{BEBA8EAE-BF5A-486C-A8C5-ECC9F3942E4B}">
                  <a14:imgProps xmlns:a14="http://schemas.microsoft.com/office/drawing/2010/main">
                    <a14:imgLayer r:embed="rId15">
                      <a14:imgEffect>
                        <a14:sharpenSoften amount="50000"/>
                      </a14:imgEffect>
                    </a14:imgLayer>
                  </a14:imgProps>
                </a:ext>
              </a:extLst>
            </a:blip>
            <a:srcRect l="37527" r="45414"/>
            <a:stretch/>
          </p:blipFill>
          <p:spPr>
            <a:xfrm>
              <a:off x="2736059" y="7845871"/>
              <a:ext cx="645459" cy="682725"/>
            </a:xfrm>
            <a:prstGeom prst="rect">
              <a:avLst/>
            </a:prstGeom>
          </p:spPr>
        </p:pic>
        <p:pic>
          <p:nvPicPr>
            <p:cNvPr id="122" name="Picture 121">
              <a:extLst>
                <a:ext uri="{FF2B5EF4-FFF2-40B4-BE49-F238E27FC236}">
                  <a16:creationId xmlns:a16="http://schemas.microsoft.com/office/drawing/2014/main" id="{9C148A86-1537-9441-8B08-7E14827E07FB}"/>
                </a:ext>
              </a:extLst>
            </p:cNvPr>
            <p:cNvPicPr>
              <a:picLocks noChangeAspect="1"/>
            </p:cNvPicPr>
            <p:nvPr/>
          </p:nvPicPr>
          <p:blipFill rotWithShape="1">
            <a:blip r:embed="rId14">
              <a:duotone>
                <a:schemeClr val="accent6">
                  <a:shade val="45000"/>
                  <a:satMod val="135000"/>
                </a:schemeClr>
                <a:prstClr val="white"/>
              </a:duotone>
              <a:extLst>
                <a:ext uri="{BEBA8EAE-BF5A-486C-A8C5-ECC9F3942E4B}">
                  <a14:imgProps xmlns:a14="http://schemas.microsoft.com/office/drawing/2010/main">
                    <a14:imgLayer r:embed="rId16">
                      <a14:imgEffect>
                        <a14:sharpenSoften amount="50000"/>
                      </a14:imgEffect>
                    </a14:imgLayer>
                  </a14:imgProps>
                </a:ext>
              </a:extLst>
            </a:blip>
            <a:srcRect l="37527" r="45414"/>
            <a:stretch/>
          </p:blipFill>
          <p:spPr>
            <a:xfrm>
              <a:off x="4421551" y="7831831"/>
              <a:ext cx="645459" cy="682725"/>
            </a:xfrm>
            <a:prstGeom prst="rect">
              <a:avLst/>
            </a:prstGeom>
          </p:spPr>
        </p:pic>
        <p:sp>
          <p:nvSpPr>
            <p:cNvPr id="126" name="TextBox 125">
              <a:extLst>
                <a:ext uri="{FF2B5EF4-FFF2-40B4-BE49-F238E27FC236}">
                  <a16:creationId xmlns:a16="http://schemas.microsoft.com/office/drawing/2014/main" id="{D29083F1-F3E8-0941-AA7D-6C8914901F21}"/>
                </a:ext>
              </a:extLst>
            </p:cNvPr>
            <p:cNvSpPr txBox="1"/>
            <p:nvPr/>
          </p:nvSpPr>
          <p:spPr>
            <a:xfrm>
              <a:off x="11510946" y="7976800"/>
              <a:ext cx="2896601" cy="461665"/>
            </a:xfrm>
            <a:prstGeom prst="rect">
              <a:avLst/>
            </a:prstGeom>
            <a:noFill/>
          </p:spPr>
          <p:txBody>
            <a:bodyPr wrap="square" rtlCol="0">
              <a:spAutoFit/>
            </a:bodyPr>
            <a:lstStyle/>
            <a:p>
              <a:pPr algn="ctr"/>
              <a:r>
                <a:rPr lang="en-US" sz="2400" b="1" dirty="0">
                  <a:latin typeface="Helvetica" pitchFamily="2" charset="0"/>
                </a:rPr>
                <a:t>Red muscle</a:t>
              </a:r>
            </a:p>
          </p:txBody>
        </p:sp>
        <p:sp>
          <p:nvSpPr>
            <p:cNvPr id="127" name="TextBox 126">
              <a:extLst>
                <a:ext uri="{FF2B5EF4-FFF2-40B4-BE49-F238E27FC236}">
                  <a16:creationId xmlns:a16="http://schemas.microsoft.com/office/drawing/2014/main" id="{5E857DA7-B867-1A44-BA40-B4CD38897329}"/>
                </a:ext>
              </a:extLst>
            </p:cNvPr>
            <p:cNvSpPr txBox="1"/>
            <p:nvPr/>
          </p:nvSpPr>
          <p:spPr>
            <a:xfrm>
              <a:off x="11732479" y="7184566"/>
              <a:ext cx="2677806" cy="461665"/>
            </a:xfrm>
            <a:prstGeom prst="rect">
              <a:avLst/>
            </a:prstGeom>
            <a:noFill/>
          </p:spPr>
          <p:txBody>
            <a:bodyPr wrap="square" rtlCol="0">
              <a:spAutoFit/>
            </a:bodyPr>
            <a:lstStyle/>
            <a:p>
              <a:pPr algn="ctr"/>
              <a:r>
                <a:rPr lang="en-US" sz="2400" b="1" dirty="0">
                  <a:latin typeface="Helvetica" pitchFamily="2" charset="0"/>
                </a:rPr>
                <a:t>White muscle</a:t>
              </a:r>
            </a:p>
          </p:txBody>
        </p:sp>
        <p:pic>
          <p:nvPicPr>
            <p:cNvPr id="130" name="Picture 129">
              <a:extLst>
                <a:ext uri="{FF2B5EF4-FFF2-40B4-BE49-F238E27FC236}">
                  <a16:creationId xmlns:a16="http://schemas.microsoft.com/office/drawing/2014/main" id="{EF867485-D35D-1248-B386-FE405BB8BF80}"/>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17">
                      <a14:imgEffect>
                        <a14:sharpenSoften amount="50000"/>
                      </a14:imgEffect>
                    </a14:imgLayer>
                  </a14:imgProps>
                </a:ext>
              </a:extLst>
            </a:blip>
            <a:stretch>
              <a:fillRect/>
            </a:stretch>
          </p:blipFill>
          <p:spPr>
            <a:xfrm>
              <a:off x="13933974" y="7945725"/>
              <a:ext cx="776861" cy="365310"/>
            </a:xfrm>
            <a:prstGeom prst="rect">
              <a:avLst/>
            </a:prstGeom>
          </p:spPr>
        </p:pic>
      </p:grpSp>
      <p:cxnSp>
        <p:nvCxnSpPr>
          <p:cNvPr id="131" name="Straight Connector 130">
            <a:extLst>
              <a:ext uri="{FF2B5EF4-FFF2-40B4-BE49-F238E27FC236}">
                <a16:creationId xmlns:a16="http://schemas.microsoft.com/office/drawing/2014/main" id="{5052284E-8690-7A47-B68D-4A2C03FD01D0}"/>
              </a:ext>
            </a:extLst>
          </p:cNvPr>
          <p:cNvCxnSpPr>
            <a:cxnSpLocks/>
          </p:cNvCxnSpPr>
          <p:nvPr/>
        </p:nvCxnSpPr>
        <p:spPr>
          <a:xfrm>
            <a:off x="14080106" y="5106404"/>
            <a:ext cx="637885" cy="1888089"/>
          </a:xfrm>
          <a:prstGeom prst="line">
            <a:avLst/>
          </a:prstGeom>
          <a:ln w="38100" cap="flat">
            <a:solidFill>
              <a:schemeClr val="tx1"/>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8108762-B6C4-6B41-A34C-428E5D9F61C5}"/>
              </a:ext>
            </a:extLst>
          </p:cNvPr>
          <p:cNvCxnSpPr>
            <a:cxnSpLocks/>
          </p:cNvCxnSpPr>
          <p:nvPr/>
        </p:nvCxnSpPr>
        <p:spPr>
          <a:xfrm>
            <a:off x="13806704" y="5357549"/>
            <a:ext cx="632062" cy="2343384"/>
          </a:xfrm>
          <a:prstGeom prst="line">
            <a:avLst/>
          </a:prstGeom>
          <a:ln w="38100" cap="flat">
            <a:solidFill>
              <a:schemeClr val="tx1"/>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530751A-FBED-214A-B5A2-0F06145DFF99}"/>
              </a:ext>
            </a:extLst>
          </p:cNvPr>
          <p:cNvSpPr txBox="1"/>
          <p:nvPr/>
        </p:nvSpPr>
        <p:spPr>
          <a:xfrm rot="19710811">
            <a:off x="5924240" y="5908757"/>
            <a:ext cx="1665841" cy="400110"/>
          </a:xfrm>
          <a:prstGeom prst="rect">
            <a:avLst/>
          </a:prstGeom>
          <a:noFill/>
        </p:spPr>
        <p:txBody>
          <a:bodyPr wrap="none" rtlCol="0">
            <a:spAutoFit/>
          </a:bodyPr>
          <a:lstStyle/>
          <a:p>
            <a:r>
              <a:rPr lang="en-US" sz="2000" b="1" dirty="0">
                <a:latin typeface="Helvetica" pitchFamily="2" charset="0"/>
              </a:rPr>
              <a:t>Swim speed</a:t>
            </a:r>
          </a:p>
        </p:txBody>
      </p:sp>
      <p:sp>
        <p:nvSpPr>
          <p:cNvPr id="146" name="TextBox 145">
            <a:extLst>
              <a:ext uri="{FF2B5EF4-FFF2-40B4-BE49-F238E27FC236}">
                <a16:creationId xmlns:a16="http://schemas.microsoft.com/office/drawing/2014/main" id="{961F643E-E1B2-7541-B92A-244EFF2F702F}"/>
              </a:ext>
            </a:extLst>
          </p:cNvPr>
          <p:cNvSpPr txBox="1"/>
          <p:nvPr/>
        </p:nvSpPr>
        <p:spPr>
          <a:xfrm>
            <a:off x="7460572" y="3689545"/>
            <a:ext cx="1308756" cy="830997"/>
          </a:xfrm>
          <a:prstGeom prst="rect">
            <a:avLst/>
          </a:prstGeom>
          <a:noFill/>
        </p:spPr>
        <p:txBody>
          <a:bodyPr wrap="none" rtlCol="0">
            <a:spAutoFit/>
          </a:bodyPr>
          <a:lstStyle/>
          <a:p>
            <a:pPr algn="ctr"/>
            <a:r>
              <a:rPr lang="en-US" sz="2400" b="1" dirty="0"/>
              <a:t>BURST &amp;</a:t>
            </a:r>
          </a:p>
          <a:p>
            <a:pPr algn="ctr"/>
            <a:r>
              <a:rPr lang="en-US" sz="2400" b="1" dirty="0"/>
              <a:t>COAST</a:t>
            </a:r>
          </a:p>
        </p:txBody>
      </p:sp>
      <p:sp>
        <p:nvSpPr>
          <p:cNvPr id="147" name="TextBox 146">
            <a:extLst>
              <a:ext uri="{FF2B5EF4-FFF2-40B4-BE49-F238E27FC236}">
                <a16:creationId xmlns:a16="http://schemas.microsoft.com/office/drawing/2014/main" id="{7E74C0C4-937B-0945-8C2B-F604DC7311D3}"/>
              </a:ext>
            </a:extLst>
          </p:cNvPr>
          <p:cNvSpPr txBox="1"/>
          <p:nvPr/>
        </p:nvSpPr>
        <p:spPr>
          <a:xfrm>
            <a:off x="1851914" y="5662455"/>
            <a:ext cx="1494273" cy="830997"/>
          </a:xfrm>
          <a:prstGeom prst="rect">
            <a:avLst/>
          </a:prstGeom>
          <a:noFill/>
        </p:spPr>
        <p:txBody>
          <a:bodyPr wrap="square" rtlCol="0">
            <a:spAutoFit/>
          </a:bodyPr>
          <a:lstStyle/>
          <a:p>
            <a:pPr algn="ctr"/>
            <a:r>
              <a:rPr lang="en-US" sz="2400" b="1" dirty="0"/>
              <a:t>STEADY SWIM</a:t>
            </a:r>
          </a:p>
        </p:txBody>
      </p:sp>
      <p:sp>
        <p:nvSpPr>
          <p:cNvPr id="150" name="Diamond 149">
            <a:extLst>
              <a:ext uri="{FF2B5EF4-FFF2-40B4-BE49-F238E27FC236}">
                <a16:creationId xmlns:a16="http://schemas.microsoft.com/office/drawing/2014/main" id="{D66D4549-49CD-8D4E-B87E-FF3ACD56A245}"/>
              </a:ext>
            </a:extLst>
          </p:cNvPr>
          <p:cNvSpPr/>
          <p:nvPr/>
        </p:nvSpPr>
        <p:spPr>
          <a:xfrm>
            <a:off x="3072366" y="13344042"/>
            <a:ext cx="345697" cy="319961"/>
          </a:xfrm>
          <a:prstGeom prst="diamond">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21" name="Group 20">
            <a:extLst>
              <a:ext uri="{FF2B5EF4-FFF2-40B4-BE49-F238E27FC236}">
                <a16:creationId xmlns:a16="http://schemas.microsoft.com/office/drawing/2014/main" id="{79015149-9C13-8243-A0D8-DA822B043A8D}"/>
              </a:ext>
            </a:extLst>
          </p:cNvPr>
          <p:cNvGrpSpPr/>
          <p:nvPr/>
        </p:nvGrpSpPr>
        <p:grpSpPr>
          <a:xfrm>
            <a:off x="4304277" y="13459865"/>
            <a:ext cx="10914482" cy="845300"/>
            <a:chOff x="4397242" y="15693589"/>
            <a:chExt cx="10992105" cy="922713"/>
          </a:xfrm>
        </p:grpSpPr>
        <p:sp>
          <p:nvSpPr>
            <p:cNvPr id="10" name="Rounded Rectangle 9">
              <a:extLst>
                <a:ext uri="{FF2B5EF4-FFF2-40B4-BE49-F238E27FC236}">
                  <a16:creationId xmlns:a16="http://schemas.microsoft.com/office/drawing/2014/main" id="{66B6BC37-CC4C-CC42-8FE3-2BC1046637A9}"/>
                </a:ext>
              </a:extLst>
            </p:cNvPr>
            <p:cNvSpPr/>
            <p:nvPr/>
          </p:nvSpPr>
          <p:spPr>
            <a:xfrm>
              <a:off x="4397242" y="15693589"/>
              <a:ext cx="10992105" cy="861683"/>
            </a:xfrm>
            <a:prstGeom prst="roundRect">
              <a:avLst/>
            </a:prstGeom>
            <a:pattFill prst="wdUpDiag">
              <a:fgClr>
                <a:schemeClr val="accent5">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22646F97-510A-5041-A19A-FF924DA99868}"/>
                </a:ext>
              </a:extLst>
            </p:cNvPr>
            <p:cNvSpPr/>
            <p:nvPr/>
          </p:nvSpPr>
          <p:spPr>
            <a:xfrm>
              <a:off x="4397242" y="15693589"/>
              <a:ext cx="7498081" cy="92271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1D9BCD9-2B0F-B441-88B1-919595D950EB}"/>
                </a:ext>
              </a:extLst>
            </p:cNvPr>
            <p:cNvSpPr txBox="1"/>
            <p:nvPr/>
          </p:nvSpPr>
          <p:spPr>
            <a:xfrm>
              <a:off x="5110567" y="15800475"/>
              <a:ext cx="6178166" cy="646331"/>
            </a:xfrm>
            <a:prstGeom prst="rect">
              <a:avLst/>
            </a:prstGeom>
            <a:noFill/>
          </p:spPr>
          <p:txBody>
            <a:bodyPr wrap="none" rtlCol="0">
              <a:spAutoFit/>
            </a:bodyPr>
            <a:lstStyle/>
            <a:p>
              <a:r>
                <a:rPr lang="en-US" sz="3600" b="1" dirty="0">
                  <a:latin typeface="Helvetica" pitchFamily="2" charset="0"/>
                </a:rPr>
                <a:t>Time to fatigue / endurance</a:t>
              </a:r>
            </a:p>
          </p:txBody>
        </p:sp>
      </p:grpSp>
      <p:grpSp>
        <p:nvGrpSpPr>
          <p:cNvPr id="152" name="Group 151">
            <a:extLst>
              <a:ext uri="{FF2B5EF4-FFF2-40B4-BE49-F238E27FC236}">
                <a16:creationId xmlns:a16="http://schemas.microsoft.com/office/drawing/2014/main" id="{6EDA412B-D8D4-024F-B3EB-E948BBE32CBE}"/>
              </a:ext>
            </a:extLst>
          </p:cNvPr>
          <p:cNvGrpSpPr/>
          <p:nvPr/>
        </p:nvGrpSpPr>
        <p:grpSpPr>
          <a:xfrm>
            <a:off x="1558454" y="9909872"/>
            <a:ext cx="10883494" cy="739992"/>
            <a:chOff x="1406054" y="9757472"/>
            <a:chExt cx="10883494" cy="739992"/>
          </a:xfrm>
        </p:grpSpPr>
        <p:sp>
          <p:nvSpPr>
            <p:cNvPr id="153" name="Rounded Rectangle 152">
              <a:extLst>
                <a:ext uri="{FF2B5EF4-FFF2-40B4-BE49-F238E27FC236}">
                  <a16:creationId xmlns:a16="http://schemas.microsoft.com/office/drawing/2014/main" id="{62609F86-C8B6-6940-B96A-90425F42A353}"/>
                </a:ext>
              </a:extLst>
            </p:cNvPr>
            <p:cNvSpPr/>
            <p:nvPr/>
          </p:nvSpPr>
          <p:spPr>
            <a:xfrm>
              <a:off x="1406054" y="9757472"/>
              <a:ext cx="10836746" cy="73999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TextBox 153">
              <a:extLst>
                <a:ext uri="{FF2B5EF4-FFF2-40B4-BE49-F238E27FC236}">
                  <a16:creationId xmlns:a16="http://schemas.microsoft.com/office/drawing/2014/main" id="{BD743111-32C7-144E-B7D4-3F590505EEDD}"/>
                </a:ext>
              </a:extLst>
            </p:cNvPr>
            <p:cNvSpPr txBox="1"/>
            <p:nvPr/>
          </p:nvSpPr>
          <p:spPr>
            <a:xfrm>
              <a:off x="1778294" y="9925395"/>
              <a:ext cx="2232471" cy="523220"/>
            </a:xfrm>
            <a:prstGeom prst="rect">
              <a:avLst/>
            </a:prstGeom>
            <a:noFill/>
          </p:spPr>
          <p:txBody>
            <a:bodyPr wrap="none" rtlCol="0">
              <a:spAutoFit/>
            </a:bodyPr>
            <a:lstStyle/>
            <a:p>
              <a:r>
                <a:rPr lang="en-US" sz="2800" b="1" dirty="0">
                  <a:latin typeface="Helvetica" pitchFamily="2" charset="0"/>
                </a:rPr>
                <a:t>SUSTAINED</a:t>
              </a:r>
            </a:p>
          </p:txBody>
        </p:sp>
        <p:sp>
          <p:nvSpPr>
            <p:cNvPr id="155" name="TextBox 154">
              <a:extLst>
                <a:ext uri="{FF2B5EF4-FFF2-40B4-BE49-F238E27FC236}">
                  <a16:creationId xmlns:a16="http://schemas.microsoft.com/office/drawing/2014/main" id="{616025DE-DB19-E245-972C-80B0477C8F10}"/>
                </a:ext>
              </a:extLst>
            </p:cNvPr>
            <p:cNvSpPr txBox="1"/>
            <p:nvPr/>
          </p:nvSpPr>
          <p:spPr>
            <a:xfrm>
              <a:off x="5652299" y="9927214"/>
              <a:ext cx="3264509" cy="523220"/>
            </a:xfrm>
            <a:prstGeom prst="rect">
              <a:avLst/>
            </a:prstGeom>
            <a:noFill/>
          </p:spPr>
          <p:txBody>
            <a:bodyPr wrap="square" rtlCol="0">
              <a:spAutoFit/>
            </a:bodyPr>
            <a:lstStyle/>
            <a:p>
              <a:r>
                <a:rPr lang="en-US" sz="2800" b="1" dirty="0">
                  <a:latin typeface="Helvetica" pitchFamily="2" charset="0"/>
                </a:rPr>
                <a:t>PROLONGED</a:t>
              </a:r>
            </a:p>
          </p:txBody>
        </p:sp>
        <p:sp>
          <p:nvSpPr>
            <p:cNvPr id="156" name="TextBox 155">
              <a:extLst>
                <a:ext uri="{FF2B5EF4-FFF2-40B4-BE49-F238E27FC236}">
                  <a16:creationId xmlns:a16="http://schemas.microsoft.com/office/drawing/2014/main" id="{B08E862E-424B-D140-9A83-F58BE1137A38}"/>
                </a:ext>
              </a:extLst>
            </p:cNvPr>
            <p:cNvSpPr txBox="1"/>
            <p:nvPr/>
          </p:nvSpPr>
          <p:spPr>
            <a:xfrm>
              <a:off x="9025039" y="9925395"/>
              <a:ext cx="3264509" cy="523220"/>
            </a:xfrm>
            <a:prstGeom prst="rect">
              <a:avLst/>
            </a:prstGeom>
            <a:noFill/>
          </p:spPr>
          <p:txBody>
            <a:bodyPr wrap="square" rtlCol="0">
              <a:spAutoFit/>
            </a:bodyPr>
            <a:lstStyle/>
            <a:p>
              <a:r>
                <a:rPr lang="en-US" sz="2800" b="1" dirty="0">
                  <a:latin typeface="Helvetica" pitchFamily="2" charset="0"/>
                </a:rPr>
                <a:t>BURTS, SPRINT</a:t>
              </a:r>
            </a:p>
          </p:txBody>
        </p:sp>
      </p:grpSp>
    </p:spTree>
    <p:extLst>
      <p:ext uri="{BB962C8B-B14F-4D97-AF65-F5344CB8AC3E}">
        <p14:creationId xmlns:p14="http://schemas.microsoft.com/office/powerpoint/2010/main" val="148041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84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12" descr="A close up of a map&#10;&#10;Description automatically generated">
            <a:extLst>
              <a:ext uri="{FF2B5EF4-FFF2-40B4-BE49-F238E27FC236}">
                <a16:creationId xmlns:a16="http://schemas.microsoft.com/office/drawing/2014/main" id="{9C3D2A8F-EF05-9345-AA6F-64C798A4D955}"/>
              </a:ext>
            </a:extLst>
          </p:cNvPr>
          <p:cNvPicPr>
            <a:picLocks noChangeAspect="1"/>
          </p:cNvPicPr>
          <p:nvPr/>
        </p:nvPicPr>
        <p:blipFill rotWithShape="1">
          <a:blip r:embed="rId3"/>
          <a:srcRect l="16930" b="56054"/>
          <a:stretch/>
        </p:blipFill>
        <p:spPr>
          <a:xfrm>
            <a:off x="2069439" y="3023510"/>
            <a:ext cx="6409082" cy="6781142"/>
          </a:xfrm>
          <a:prstGeom prst="rect">
            <a:avLst/>
          </a:prstGeom>
        </p:spPr>
      </p:pic>
      <p:pic>
        <p:nvPicPr>
          <p:cNvPr id="8" name="Content Placeholder 12" descr="A close up of a map&#10;&#10;Description automatically generated">
            <a:extLst>
              <a:ext uri="{FF2B5EF4-FFF2-40B4-BE49-F238E27FC236}">
                <a16:creationId xmlns:a16="http://schemas.microsoft.com/office/drawing/2014/main" id="{2BA68D04-EA6C-FC4A-8E61-CDDFB39250F4}"/>
              </a:ext>
            </a:extLst>
          </p:cNvPr>
          <p:cNvPicPr>
            <a:picLocks noChangeAspect="1"/>
          </p:cNvPicPr>
          <p:nvPr/>
        </p:nvPicPr>
        <p:blipFill rotWithShape="1">
          <a:blip r:embed="rId3"/>
          <a:srcRect l="16873" t="52083" b="5347"/>
          <a:stretch/>
        </p:blipFill>
        <p:spPr>
          <a:xfrm>
            <a:off x="8030254" y="3340282"/>
            <a:ext cx="6413451" cy="6568811"/>
          </a:xfrm>
          <a:prstGeom prst="rect">
            <a:avLst/>
          </a:prstGeom>
        </p:spPr>
      </p:pic>
      <p:sp>
        <p:nvSpPr>
          <p:cNvPr id="2" name="Date Placeholder 1">
            <a:extLst>
              <a:ext uri="{FF2B5EF4-FFF2-40B4-BE49-F238E27FC236}">
                <a16:creationId xmlns:a16="http://schemas.microsoft.com/office/drawing/2014/main" id="{1F29C92F-3BE8-E847-94AA-534B8DEA8C57}"/>
              </a:ext>
            </a:extLst>
          </p:cNvPr>
          <p:cNvSpPr>
            <a:spLocks noGrp="1"/>
          </p:cNvSpPr>
          <p:nvPr>
            <p:ph type="dt" sz="half" idx="10"/>
          </p:nvPr>
        </p:nvSpPr>
        <p:spPr/>
        <p:txBody>
          <a:bodyPr/>
          <a:lstStyle/>
          <a:p>
            <a:fld id="{3C6C39A6-8C61-C249-9B1E-7733FD457584}" type="datetime1">
              <a:rPr lang="en-US" smtClean="0"/>
              <a:t>6/30/22</a:t>
            </a:fld>
            <a:endParaRPr lang="en-US"/>
          </a:p>
        </p:txBody>
      </p:sp>
      <p:sp>
        <p:nvSpPr>
          <p:cNvPr id="3" name="Slide Number Placeholder 2">
            <a:extLst>
              <a:ext uri="{FF2B5EF4-FFF2-40B4-BE49-F238E27FC236}">
                <a16:creationId xmlns:a16="http://schemas.microsoft.com/office/drawing/2014/main" id="{EED9B497-EB14-4C40-AB82-16A388721747}"/>
              </a:ext>
            </a:extLst>
          </p:cNvPr>
          <p:cNvSpPr>
            <a:spLocks noGrp="1"/>
          </p:cNvSpPr>
          <p:nvPr>
            <p:ph type="sldNum" sz="quarter" idx="12"/>
          </p:nvPr>
        </p:nvSpPr>
        <p:spPr/>
        <p:txBody>
          <a:bodyPr/>
          <a:lstStyle/>
          <a:p>
            <a:fld id="{2DD8AAF5-D656-5140-82F7-385C7BD61E0E}" type="slidenum">
              <a:rPr lang="en-US" smtClean="0"/>
              <a:t>5</a:t>
            </a:fld>
            <a:endParaRPr lang="en-US"/>
          </a:p>
        </p:txBody>
      </p:sp>
      <p:sp>
        <p:nvSpPr>
          <p:cNvPr id="13" name="Rectangle 12">
            <a:extLst>
              <a:ext uri="{FF2B5EF4-FFF2-40B4-BE49-F238E27FC236}">
                <a16:creationId xmlns:a16="http://schemas.microsoft.com/office/drawing/2014/main" id="{8C8DDD98-7B9E-FE45-A43C-1ED5F786AB2C}"/>
              </a:ext>
            </a:extLst>
          </p:cNvPr>
          <p:cNvSpPr/>
          <p:nvPr/>
        </p:nvSpPr>
        <p:spPr>
          <a:xfrm>
            <a:off x="9840221" y="87675"/>
            <a:ext cx="14610075" cy="197808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sz="3750" dirty="0"/>
              <a:t>Smaller fish will transition to ANAEROBIC metabolism at lower velocities</a:t>
            </a:r>
          </a:p>
          <a:p>
            <a:pPr algn="ctr">
              <a:lnSpc>
                <a:spcPct val="150000"/>
              </a:lnSpc>
            </a:pPr>
            <a:r>
              <a:rPr lang="en-US" sz="3750" dirty="0"/>
              <a:t>BL/s as a unit has limitations but many studies only report BL/s</a:t>
            </a:r>
            <a:endParaRPr lang="en-US" sz="3750" dirty="0">
              <a:ln>
                <a:solidFill>
                  <a:schemeClr val="tx1"/>
                </a:solidFill>
              </a:ln>
              <a:solidFill>
                <a:schemeClr val="tx1"/>
              </a:solidFill>
            </a:endParaRPr>
          </a:p>
        </p:txBody>
      </p:sp>
      <p:cxnSp>
        <p:nvCxnSpPr>
          <p:cNvPr id="22" name="Straight Connector 21">
            <a:extLst>
              <a:ext uri="{FF2B5EF4-FFF2-40B4-BE49-F238E27FC236}">
                <a16:creationId xmlns:a16="http://schemas.microsoft.com/office/drawing/2014/main" id="{A8EEF075-DE43-C0F3-48AA-8C2B89B73CC7}"/>
              </a:ext>
            </a:extLst>
          </p:cNvPr>
          <p:cNvCxnSpPr>
            <a:cxnSpLocks/>
          </p:cNvCxnSpPr>
          <p:nvPr/>
        </p:nvCxnSpPr>
        <p:spPr>
          <a:xfrm>
            <a:off x="4508717" y="6652572"/>
            <a:ext cx="0" cy="2157915"/>
          </a:xfrm>
          <a:prstGeom prst="line">
            <a:avLst/>
          </a:prstGeom>
          <a:ln w="1905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6FAAEA6D-0BF5-3362-92F6-F51F7E56C466}"/>
              </a:ext>
            </a:extLst>
          </p:cNvPr>
          <p:cNvGrpSpPr/>
          <p:nvPr/>
        </p:nvGrpSpPr>
        <p:grpSpPr>
          <a:xfrm>
            <a:off x="11805099" y="6504169"/>
            <a:ext cx="1809712" cy="2604274"/>
            <a:chOff x="2937044" y="532973"/>
            <a:chExt cx="1968786" cy="2707313"/>
          </a:xfrm>
        </p:grpSpPr>
        <p:sp>
          <p:nvSpPr>
            <p:cNvPr id="19" name="TextBox 18">
              <a:extLst>
                <a:ext uri="{FF2B5EF4-FFF2-40B4-BE49-F238E27FC236}">
                  <a16:creationId xmlns:a16="http://schemas.microsoft.com/office/drawing/2014/main" id="{905E8E7C-EC70-5C44-B18B-278DEA213886}"/>
                </a:ext>
              </a:extLst>
            </p:cNvPr>
            <p:cNvSpPr txBox="1"/>
            <p:nvPr/>
          </p:nvSpPr>
          <p:spPr>
            <a:xfrm>
              <a:off x="3946332" y="2504392"/>
              <a:ext cx="959498" cy="735894"/>
            </a:xfrm>
            <a:prstGeom prst="rect">
              <a:avLst/>
            </a:prstGeom>
            <a:noFill/>
          </p:spPr>
          <p:txBody>
            <a:bodyPr wrap="none" rtlCol="0">
              <a:spAutoFit/>
            </a:bodyPr>
            <a:lstStyle/>
            <a:p>
              <a:r>
                <a:rPr lang="en-US" sz="2000" dirty="0">
                  <a:solidFill>
                    <a:schemeClr val="accent3">
                      <a:lumMod val="50000"/>
                    </a:schemeClr>
                  </a:solidFill>
                  <a:latin typeface="Helvetica" pitchFamily="2" charset="0"/>
                </a:rPr>
                <a:t>80 cm</a:t>
              </a:r>
            </a:p>
            <a:p>
              <a:endParaRPr lang="en-US" sz="2000" dirty="0">
                <a:solidFill>
                  <a:schemeClr val="accent3">
                    <a:lumMod val="50000"/>
                  </a:schemeClr>
                </a:solidFill>
                <a:latin typeface="Helvetica" pitchFamily="2" charset="0"/>
              </a:endParaRPr>
            </a:p>
          </p:txBody>
        </p:sp>
        <p:pic>
          <p:nvPicPr>
            <p:cNvPr id="24" name="Picture 23" descr="A close up of a logo&#10;&#10;Description automatically generated">
              <a:extLst>
                <a:ext uri="{FF2B5EF4-FFF2-40B4-BE49-F238E27FC236}">
                  <a16:creationId xmlns:a16="http://schemas.microsoft.com/office/drawing/2014/main" id="{E012DA7D-A04C-E61D-60AB-51177213443B}"/>
                </a:ext>
              </a:extLst>
            </p:cNvPr>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5">
                      <a14:imgEffect>
                        <a14:sharpenSoften amount="100000"/>
                      </a14:imgEffect>
                      <a14:imgEffect>
                        <a14:saturation sat="0"/>
                      </a14:imgEffect>
                      <a14:imgEffect>
                        <a14:brightnessContrast bright="-100000" contrast="100000"/>
                      </a14:imgEffect>
                    </a14:imgLayer>
                  </a14:imgProps>
                </a:ext>
                <a:ext uri="{28A0092B-C50C-407E-A947-70E740481C1C}">
                  <a14:useLocalDpi xmlns:a14="http://schemas.microsoft.com/office/drawing/2010/main"/>
                </a:ext>
              </a:extLst>
            </a:blip>
            <a:srcRect/>
            <a:stretch/>
          </p:blipFill>
          <p:spPr>
            <a:xfrm flipH="1">
              <a:off x="3910947" y="532973"/>
              <a:ext cx="883152" cy="334239"/>
            </a:xfrm>
            <a:prstGeom prst="rect">
              <a:avLst/>
            </a:prstGeom>
          </p:spPr>
        </p:pic>
        <p:pic>
          <p:nvPicPr>
            <p:cNvPr id="25" name="Picture 24" descr="A close up of a logo&#10;&#10;Description automatically generated">
              <a:extLst>
                <a:ext uri="{FF2B5EF4-FFF2-40B4-BE49-F238E27FC236}">
                  <a16:creationId xmlns:a16="http://schemas.microsoft.com/office/drawing/2014/main" id="{D38C4969-C971-E06C-DAE7-3AC69D287C44}"/>
                </a:ext>
              </a:extLst>
            </p:cNvPr>
            <p:cNvPicPr>
              <a:picLocks noChangeAspect="1"/>
            </p:cNvPicPr>
            <p:nvPr/>
          </p:nvPicPr>
          <p:blipFill rotWithShape="1">
            <a:blip r:embed="rId4">
              <a:duotone>
                <a:schemeClr val="accent3">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rcRect/>
            <a:stretch/>
          </p:blipFill>
          <p:spPr>
            <a:xfrm flipH="1">
              <a:off x="2937044" y="1801279"/>
              <a:ext cx="1892266" cy="716150"/>
            </a:xfrm>
            <a:prstGeom prst="rect">
              <a:avLst/>
            </a:prstGeom>
          </p:spPr>
        </p:pic>
        <p:pic>
          <p:nvPicPr>
            <p:cNvPr id="26" name="Picture 25" descr="A close up of a logo&#10;&#10;Description automatically generated">
              <a:extLst>
                <a:ext uri="{FF2B5EF4-FFF2-40B4-BE49-F238E27FC236}">
                  <a16:creationId xmlns:a16="http://schemas.microsoft.com/office/drawing/2014/main" id="{5A4E7C98-6BFD-B276-C785-6F9730778E4B}"/>
                </a:ext>
              </a:extLst>
            </p:cNvPr>
            <p:cNvPicPr>
              <a:picLocks noChangeAspect="1"/>
            </p:cNvPicPr>
            <p:nvPr/>
          </p:nvPicPr>
          <p:blipFill rotWithShape="1">
            <a:blip r:embed="rId4">
              <a:duotone>
                <a:prstClr val="black"/>
                <a:schemeClr val="tx2">
                  <a:tint val="45000"/>
                  <a:satMod val="400000"/>
                </a:schemeClr>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a:ext>
              </a:extLst>
            </a:blip>
            <a:srcRect/>
            <a:stretch/>
          </p:blipFill>
          <p:spPr>
            <a:xfrm flipH="1">
              <a:off x="3572976" y="1195341"/>
              <a:ext cx="1221122" cy="459615"/>
            </a:xfrm>
            <a:prstGeom prst="rect">
              <a:avLst/>
            </a:prstGeom>
          </p:spPr>
        </p:pic>
        <p:cxnSp>
          <p:nvCxnSpPr>
            <p:cNvPr id="9" name="Straight Arrow Connector 8">
              <a:extLst>
                <a:ext uri="{FF2B5EF4-FFF2-40B4-BE49-F238E27FC236}">
                  <a16:creationId xmlns:a16="http://schemas.microsoft.com/office/drawing/2014/main" id="{83AFC3A1-CE9B-770C-3F0D-446047797D76}"/>
                </a:ext>
              </a:extLst>
            </p:cNvPr>
            <p:cNvCxnSpPr>
              <a:cxnSpLocks/>
            </p:cNvCxnSpPr>
            <p:nvPr/>
          </p:nvCxnSpPr>
          <p:spPr>
            <a:xfrm>
              <a:off x="2982342" y="2517429"/>
              <a:ext cx="1732529" cy="0"/>
            </a:xfrm>
            <a:prstGeom prst="straightConnector1">
              <a:avLst/>
            </a:prstGeom>
            <a:ln w="19050">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C20ECA3-A0FA-4C31-92F0-1AA7E3DB37EF}"/>
                </a:ext>
              </a:extLst>
            </p:cNvPr>
            <p:cNvCxnSpPr>
              <a:cxnSpLocks/>
            </p:cNvCxnSpPr>
            <p:nvPr/>
          </p:nvCxnSpPr>
          <p:spPr>
            <a:xfrm>
              <a:off x="3598572" y="1680192"/>
              <a:ext cx="111629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CB6903-29EF-AC83-2F50-FA6A233F3322}"/>
                </a:ext>
              </a:extLst>
            </p:cNvPr>
            <p:cNvCxnSpPr>
              <a:cxnSpLocks/>
            </p:cNvCxnSpPr>
            <p:nvPr/>
          </p:nvCxnSpPr>
          <p:spPr>
            <a:xfrm>
              <a:off x="3866931" y="884035"/>
              <a:ext cx="883153" cy="0"/>
            </a:xfrm>
            <a:prstGeom prst="straightConnector1">
              <a:avLst/>
            </a:prstGeom>
            <a:ln w="1905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FBC345C-4855-F8A9-4FEB-4BF7F5B27841}"/>
                </a:ext>
              </a:extLst>
            </p:cNvPr>
            <p:cNvSpPr txBox="1"/>
            <p:nvPr/>
          </p:nvSpPr>
          <p:spPr>
            <a:xfrm>
              <a:off x="3946332" y="1624688"/>
              <a:ext cx="959498" cy="735894"/>
            </a:xfrm>
            <a:prstGeom prst="rect">
              <a:avLst/>
            </a:prstGeom>
            <a:noFill/>
          </p:spPr>
          <p:txBody>
            <a:bodyPr wrap="none" rtlCol="0">
              <a:spAutoFit/>
            </a:bodyPr>
            <a:lstStyle/>
            <a:p>
              <a:r>
                <a:rPr lang="en-US" sz="2000" dirty="0">
                  <a:latin typeface="Helvetica" pitchFamily="2" charset="0"/>
                </a:rPr>
                <a:t>50 cm</a:t>
              </a:r>
            </a:p>
            <a:p>
              <a:endParaRPr lang="en-US" sz="2000" dirty="0">
                <a:latin typeface="Helvetica" pitchFamily="2" charset="0"/>
              </a:endParaRPr>
            </a:p>
          </p:txBody>
        </p:sp>
        <p:sp>
          <p:nvSpPr>
            <p:cNvPr id="33" name="TextBox 32">
              <a:extLst>
                <a:ext uri="{FF2B5EF4-FFF2-40B4-BE49-F238E27FC236}">
                  <a16:creationId xmlns:a16="http://schemas.microsoft.com/office/drawing/2014/main" id="{FA7D4713-0A45-ECCB-AAB4-FC5959EBCDEC}"/>
                </a:ext>
              </a:extLst>
            </p:cNvPr>
            <p:cNvSpPr txBox="1"/>
            <p:nvPr/>
          </p:nvSpPr>
          <p:spPr>
            <a:xfrm>
              <a:off x="3946332" y="845442"/>
              <a:ext cx="959498" cy="735894"/>
            </a:xfrm>
            <a:prstGeom prst="rect">
              <a:avLst/>
            </a:prstGeom>
            <a:noFill/>
          </p:spPr>
          <p:txBody>
            <a:bodyPr wrap="none" rtlCol="0">
              <a:spAutoFit/>
            </a:bodyPr>
            <a:lstStyle/>
            <a:p>
              <a:r>
                <a:rPr lang="en-US" sz="2000" dirty="0">
                  <a:solidFill>
                    <a:schemeClr val="accent6">
                      <a:lumMod val="75000"/>
                    </a:schemeClr>
                  </a:solidFill>
                  <a:latin typeface="Helvetica" pitchFamily="2" charset="0"/>
                </a:rPr>
                <a:t>30 cm</a:t>
              </a:r>
            </a:p>
            <a:p>
              <a:endParaRPr lang="en-US" sz="2000" dirty="0">
                <a:solidFill>
                  <a:schemeClr val="accent6">
                    <a:lumMod val="75000"/>
                  </a:schemeClr>
                </a:solidFill>
                <a:latin typeface="Helvetica" pitchFamily="2" charset="0"/>
              </a:endParaRPr>
            </a:p>
          </p:txBody>
        </p:sp>
      </p:grpSp>
      <p:sp>
        <p:nvSpPr>
          <p:cNvPr id="35" name="Rectangle 34">
            <a:extLst>
              <a:ext uri="{FF2B5EF4-FFF2-40B4-BE49-F238E27FC236}">
                <a16:creationId xmlns:a16="http://schemas.microsoft.com/office/drawing/2014/main" id="{A3F8168C-53D1-12AC-1320-9D790296232B}"/>
              </a:ext>
            </a:extLst>
          </p:cNvPr>
          <p:cNvSpPr/>
          <p:nvPr/>
        </p:nvSpPr>
        <p:spPr>
          <a:xfrm>
            <a:off x="2368333" y="6415486"/>
            <a:ext cx="1130207" cy="2203952"/>
          </a:xfrm>
          <a:prstGeom prst="rect">
            <a:avLst/>
          </a:prstGeom>
          <a:noFill/>
          <a:ln w="381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Helvetica" pitchFamily="2" charset="0"/>
              </a:rPr>
              <a:t>Aerobic</a:t>
            </a:r>
            <a:r>
              <a:rPr lang="en-US" sz="2000" dirty="0">
                <a:latin typeface="Helvetica" pitchFamily="2" charset="0"/>
              </a:rPr>
              <a:t> swim speeds</a:t>
            </a:r>
          </a:p>
        </p:txBody>
      </p:sp>
      <p:sp>
        <p:nvSpPr>
          <p:cNvPr id="37" name="Rectangle 36">
            <a:extLst>
              <a:ext uri="{FF2B5EF4-FFF2-40B4-BE49-F238E27FC236}">
                <a16:creationId xmlns:a16="http://schemas.microsoft.com/office/drawing/2014/main" id="{55BD4BF4-5171-3C12-6FAC-8EE2CE0EB827}"/>
              </a:ext>
            </a:extLst>
          </p:cNvPr>
          <p:cNvSpPr/>
          <p:nvPr/>
        </p:nvSpPr>
        <p:spPr>
          <a:xfrm>
            <a:off x="4411001" y="6593761"/>
            <a:ext cx="2255674" cy="42684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Helvetica" pitchFamily="2" charset="0"/>
              </a:rPr>
              <a:t>Aerobic to anaerobic transition at </a:t>
            </a:r>
          </a:p>
          <a:p>
            <a:pPr algn="ctr"/>
            <a:r>
              <a:rPr lang="en-US" sz="2200" b="1" dirty="0">
                <a:solidFill>
                  <a:schemeClr val="tx1"/>
                </a:solidFill>
                <a:latin typeface="Helvetica" pitchFamily="2" charset="0"/>
              </a:rPr>
              <a:t>~ 80 % Ucrit </a:t>
            </a:r>
            <a:r>
              <a:rPr lang="en-US" sz="2200" baseline="30000" dirty="0">
                <a:solidFill>
                  <a:schemeClr val="tx1"/>
                </a:solidFill>
                <a:latin typeface="Helvetica" pitchFamily="2" charset="0"/>
              </a:rPr>
              <a:t>1,2</a:t>
            </a:r>
            <a:r>
              <a:rPr lang="en-US" sz="2200" b="1" dirty="0">
                <a:solidFill>
                  <a:schemeClr val="tx1"/>
                </a:solidFill>
                <a:latin typeface="Helvetica" pitchFamily="2" charset="0"/>
              </a:rPr>
              <a:t> </a:t>
            </a:r>
            <a:r>
              <a:rPr lang="en-US" sz="2200" b="1" dirty="0">
                <a:latin typeface="Helvetica" pitchFamily="2" charset="0"/>
              </a:rPr>
              <a:t> </a:t>
            </a:r>
          </a:p>
        </p:txBody>
      </p:sp>
      <p:sp>
        <p:nvSpPr>
          <p:cNvPr id="43" name="Right Arrow 42">
            <a:extLst>
              <a:ext uri="{FF2B5EF4-FFF2-40B4-BE49-F238E27FC236}">
                <a16:creationId xmlns:a16="http://schemas.microsoft.com/office/drawing/2014/main" id="{F6297335-38E8-553E-3887-6B83AFAB1C67}"/>
              </a:ext>
            </a:extLst>
          </p:cNvPr>
          <p:cNvSpPr/>
          <p:nvPr/>
        </p:nvSpPr>
        <p:spPr>
          <a:xfrm rot="13270018">
            <a:off x="4456694" y="6331484"/>
            <a:ext cx="328397" cy="243045"/>
          </a:xfrm>
          <a:prstGeom prst="rightArrow">
            <a:avLst>
              <a:gd name="adj1" fmla="val 50000"/>
              <a:gd name="adj2" fmla="val 56578"/>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50"/>
          </a:p>
        </p:txBody>
      </p:sp>
      <p:pic>
        <p:nvPicPr>
          <p:cNvPr id="71" name="Picture 70">
            <a:extLst>
              <a:ext uri="{FF2B5EF4-FFF2-40B4-BE49-F238E27FC236}">
                <a16:creationId xmlns:a16="http://schemas.microsoft.com/office/drawing/2014/main" id="{C4AB2BAF-6B11-1FE9-0095-7F81D733EB99}"/>
              </a:ext>
            </a:extLst>
          </p:cNvPr>
          <p:cNvPicPr>
            <a:picLocks noChangeAspect="1"/>
          </p:cNvPicPr>
          <p:nvPr/>
        </p:nvPicPr>
        <p:blipFill rotWithShape="1">
          <a:blip r:embed="rId8">
            <a:biLevel thresh="75000"/>
          </a:blip>
          <a:srcRect l="37527" r="45414"/>
          <a:stretch/>
        </p:blipFill>
        <p:spPr>
          <a:xfrm>
            <a:off x="4136270" y="17609382"/>
            <a:ext cx="645459" cy="682725"/>
          </a:xfrm>
          <a:prstGeom prst="rect">
            <a:avLst/>
          </a:prstGeom>
        </p:spPr>
      </p:pic>
      <p:pic>
        <p:nvPicPr>
          <p:cNvPr id="72" name="Picture 71">
            <a:extLst>
              <a:ext uri="{FF2B5EF4-FFF2-40B4-BE49-F238E27FC236}">
                <a16:creationId xmlns:a16="http://schemas.microsoft.com/office/drawing/2014/main" id="{9DB5378F-E407-6595-11F6-BCD74EDFE7EF}"/>
              </a:ext>
            </a:extLst>
          </p:cNvPr>
          <p:cNvPicPr>
            <a:picLocks noChangeAspect="1"/>
          </p:cNvPicPr>
          <p:nvPr/>
        </p:nvPicPr>
        <p:blipFill rotWithShape="1">
          <a:blip r:embed="rId8">
            <a:biLevel thresh="75000"/>
          </a:blip>
          <a:srcRect l="37527" r="45414"/>
          <a:stretch/>
        </p:blipFill>
        <p:spPr>
          <a:xfrm>
            <a:off x="3496913" y="17609382"/>
            <a:ext cx="645459" cy="682725"/>
          </a:xfrm>
          <a:prstGeom prst="rect">
            <a:avLst/>
          </a:prstGeom>
        </p:spPr>
      </p:pic>
      <p:pic>
        <p:nvPicPr>
          <p:cNvPr id="73" name="Picture 72">
            <a:extLst>
              <a:ext uri="{FF2B5EF4-FFF2-40B4-BE49-F238E27FC236}">
                <a16:creationId xmlns:a16="http://schemas.microsoft.com/office/drawing/2014/main" id="{BA92B1D5-DE6F-9114-B65A-0E6BA42D6406}"/>
              </a:ext>
            </a:extLst>
          </p:cNvPr>
          <p:cNvPicPr>
            <a:picLocks noChangeAspect="1"/>
          </p:cNvPicPr>
          <p:nvPr/>
        </p:nvPicPr>
        <p:blipFill rotWithShape="1">
          <a:blip r:embed="rId8">
            <a:biLevel thresh="75000"/>
          </a:blip>
          <a:srcRect l="37527" r="45414"/>
          <a:stretch/>
        </p:blipFill>
        <p:spPr>
          <a:xfrm>
            <a:off x="2868738" y="17609382"/>
            <a:ext cx="645459" cy="682725"/>
          </a:xfrm>
          <a:prstGeom prst="rect">
            <a:avLst/>
          </a:prstGeom>
        </p:spPr>
      </p:pic>
      <p:pic>
        <p:nvPicPr>
          <p:cNvPr id="74" name="Picture 73">
            <a:extLst>
              <a:ext uri="{FF2B5EF4-FFF2-40B4-BE49-F238E27FC236}">
                <a16:creationId xmlns:a16="http://schemas.microsoft.com/office/drawing/2014/main" id="{701D8755-CAEF-C8C3-981D-AEFCB0C6A3C7}"/>
              </a:ext>
            </a:extLst>
          </p:cNvPr>
          <p:cNvPicPr>
            <a:picLocks noChangeAspect="1"/>
          </p:cNvPicPr>
          <p:nvPr/>
        </p:nvPicPr>
        <p:blipFill rotWithShape="1">
          <a:blip r:embed="rId8">
            <a:biLevel thresh="75000"/>
          </a:blip>
          <a:srcRect l="37527" r="45414"/>
          <a:stretch/>
        </p:blipFill>
        <p:spPr>
          <a:xfrm>
            <a:off x="2225343" y="17609382"/>
            <a:ext cx="645459" cy="682725"/>
          </a:xfrm>
          <a:prstGeom prst="rect">
            <a:avLst/>
          </a:prstGeom>
        </p:spPr>
      </p:pic>
      <p:pic>
        <p:nvPicPr>
          <p:cNvPr id="75" name="Picture 74">
            <a:extLst>
              <a:ext uri="{FF2B5EF4-FFF2-40B4-BE49-F238E27FC236}">
                <a16:creationId xmlns:a16="http://schemas.microsoft.com/office/drawing/2014/main" id="{4494A136-D72B-45BD-D2F9-B8386BEF13AC}"/>
              </a:ext>
            </a:extLst>
          </p:cNvPr>
          <p:cNvPicPr>
            <a:picLocks noChangeAspect="1"/>
          </p:cNvPicPr>
          <p:nvPr/>
        </p:nvPicPr>
        <p:blipFill rotWithShape="1">
          <a:blip r:embed="rId8">
            <a:biLevel thresh="75000"/>
          </a:blip>
          <a:srcRect l="37527" r="45414"/>
          <a:stretch/>
        </p:blipFill>
        <p:spPr>
          <a:xfrm>
            <a:off x="1598848" y="17609382"/>
            <a:ext cx="645459" cy="682725"/>
          </a:xfrm>
          <a:prstGeom prst="rect">
            <a:avLst/>
          </a:prstGeom>
        </p:spPr>
      </p:pic>
      <p:pic>
        <p:nvPicPr>
          <p:cNvPr id="76" name="Picture 75">
            <a:extLst>
              <a:ext uri="{FF2B5EF4-FFF2-40B4-BE49-F238E27FC236}">
                <a16:creationId xmlns:a16="http://schemas.microsoft.com/office/drawing/2014/main" id="{E706D091-698A-E56B-9E1B-DE505079DFB1}"/>
              </a:ext>
            </a:extLst>
          </p:cNvPr>
          <p:cNvPicPr>
            <a:picLocks noChangeAspect="1"/>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1615443" y="18581921"/>
            <a:ext cx="734020" cy="487880"/>
          </a:xfrm>
          <a:prstGeom prst="rect">
            <a:avLst/>
          </a:prstGeom>
        </p:spPr>
      </p:pic>
      <p:pic>
        <p:nvPicPr>
          <p:cNvPr id="77" name="Picture 76">
            <a:extLst>
              <a:ext uri="{FF2B5EF4-FFF2-40B4-BE49-F238E27FC236}">
                <a16:creationId xmlns:a16="http://schemas.microsoft.com/office/drawing/2014/main" id="{02949627-C5E2-7BC5-1E12-1EB8F3E8E0D5}"/>
              </a:ext>
            </a:extLst>
          </p:cNvPr>
          <p:cNvPicPr>
            <a:picLocks noChangeAspect="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989907" y="18595189"/>
            <a:ext cx="1037517" cy="487880"/>
          </a:xfrm>
          <a:prstGeom prst="rect">
            <a:avLst/>
          </a:prstGeom>
        </p:spPr>
      </p:pic>
      <p:pic>
        <p:nvPicPr>
          <p:cNvPr id="78" name="Picture 77">
            <a:extLst>
              <a:ext uri="{FF2B5EF4-FFF2-40B4-BE49-F238E27FC236}">
                <a16:creationId xmlns:a16="http://schemas.microsoft.com/office/drawing/2014/main" id="{580AD415-BE2B-5C83-46FF-9FCD836AB101}"/>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3">
                    <a14:imgEffect>
                      <a14:sharpenSoften amount="50000"/>
                    </a14:imgEffect>
                  </a14:imgLayer>
                </a14:imgProps>
              </a:ext>
            </a:extLst>
          </a:blip>
          <a:srcRect l="37527" r="45414"/>
          <a:stretch/>
        </p:blipFill>
        <p:spPr>
          <a:xfrm>
            <a:off x="2362351" y="18419354"/>
            <a:ext cx="645459" cy="682725"/>
          </a:xfrm>
          <a:prstGeom prst="rect">
            <a:avLst/>
          </a:prstGeom>
        </p:spPr>
      </p:pic>
      <p:pic>
        <p:nvPicPr>
          <p:cNvPr id="79" name="Picture 78">
            <a:extLst>
              <a:ext uri="{FF2B5EF4-FFF2-40B4-BE49-F238E27FC236}">
                <a16:creationId xmlns:a16="http://schemas.microsoft.com/office/drawing/2014/main" id="{08C1C25F-E421-891B-60BB-3FDDD1FC8196}"/>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4">
                    <a14:imgEffect>
                      <a14:sharpenSoften amount="50000"/>
                    </a14:imgEffect>
                  </a14:imgLayer>
                </a14:imgProps>
              </a:ext>
            </a:extLst>
          </a:blip>
          <a:srcRect l="37527" r="45414"/>
          <a:stretch/>
        </p:blipFill>
        <p:spPr>
          <a:xfrm>
            <a:off x="4047843" y="18405314"/>
            <a:ext cx="645459" cy="682725"/>
          </a:xfrm>
          <a:prstGeom prst="rect">
            <a:avLst/>
          </a:prstGeom>
        </p:spPr>
      </p:pic>
      <p:pic>
        <p:nvPicPr>
          <p:cNvPr id="80" name="Picture 79">
            <a:extLst>
              <a:ext uri="{FF2B5EF4-FFF2-40B4-BE49-F238E27FC236}">
                <a16:creationId xmlns:a16="http://schemas.microsoft.com/office/drawing/2014/main" id="{147CC3AA-1EC8-1D77-8652-6D47008BED7F}"/>
              </a:ext>
            </a:extLst>
          </p:cNvPr>
          <p:cNvPicPr>
            <a:picLocks noChangeAspect="1"/>
          </p:cNvPicPr>
          <p:nvPr/>
        </p:nvPicPr>
        <p:blipFill rotWithShape="1">
          <a:blip r:embed="rId8">
            <a:biLevel thresh="75000"/>
          </a:blip>
          <a:srcRect l="37527" r="45414"/>
          <a:stretch/>
        </p:blipFill>
        <p:spPr>
          <a:xfrm>
            <a:off x="8313271" y="17587546"/>
            <a:ext cx="645459" cy="682725"/>
          </a:xfrm>
          <a:prstGeom prst="rect">
            <a:avLst/>
          </a:prstGeom>
        </p:spPr>
      </p:pic>
      <p:pic>
        <p:nvPicPr>
          <p:cNvPr id="81" name="Picture 80">
            <a:extLst>
              <a:ext uri="{FF2B5EF4-FFF2-40B4-BE49-F238E27FC236}">
                <a16:creationId xmlns:a16="http://schemas.microsoft.com/office/drawing/2014/main" id="{0982F7DC-E4B1-3466-7936-33309A72F25A}"/>
              </a:ext>
            </a:extLst>
          </p:cNvPr>
          <p:cNvPicPr>
            <a:picLocks noChangeAspect="1"/>
          </p:cNvPicPr>
          <p:nvPr/>
        </p:nvPicPr>
        <p:blipFill rotWithShape="1">
          <a:blip r:embed="rId8">
            <a:biLevel thresh="75000"/>
          </a:blip>
          <a:srcRect l="37527" r="45414"/>
          <a:stretch/>
        </p:blipFill>
        <p:spPr>
          <a:xfrm>
            <a:off x="6512326" y="17622954"/>
            <a:ext cx="645459" cy="682725"/>
          </a:xfrm>
          <a:prstGeom prst="rect">
            <a:avLst/>
          </a:prstGeom>
        </p:spPr>
      </p:pic>
      <p:pic>
        <p:nvPicPr>
          <p:cNvPr id="82" name="Picture 81">
            <a:extLst>
              <a:ext uri="{FF2B5EF4-FFF2-40B4-BE49-F238E27FC236}">
                <a16:creationId xmlns:a16="http://schemas.microsoft.com/office/drawing/2014/main" id="{33970040-1458-0045-A65E-0E94158EE0EA}"/>
              </a:ext>
            </a:extLst>
          </p:cNvPr>
          <p:cNvPicPr>
            <a:picLocks noChangeAspect="1"/>
          </p:cNvPicPr>
          <p:nvPr/>
        </p:nvPicPr>
        <p:blipFill rotWithShape="1">
          <a:blip r:embed="rId8">
            <a:biLevel thresh="75000"/>
          </a:blip>
          <a:srcRect l="37527" r="45414"/>
          <a:stretch/>
        </p:blipFill>
        <p:spPr>
          <a:xfrm>
            <a:off x="5884151" y="17622954"/>
            <a:ext cx="645459" cy="682725"/>
          </a:xfrm>
          <a:prstGeom prst="rect">
            <a:avLst/>
          </a:prstGeom>
        </p:spPr>
      </p:pic>
      <p:pic>
        <p:nvPicPr>
          <p:cNvPr id="83" name="Picture 82">
            <a:extLst>
              <a:ext uri="{FF2B5EF4-FFF2-40B4-BE49-F238E27FC236}">
                <a16:creationId xmlns:a16="http://schemas.microsoft.com/office/drawing/2014/main" id="{147D7902-A228-FD50-CE9F-A04183C5A4D9}"/>
              </a:ext>
            </a:extLst>
          </p:cNvPr>
          <p:cNvPicPr>
            <a:picLocks noChangeAspect="1"/>
          </p:cNvPicPr>
          <p:nvPr/>
        </p:nvPicPr>
        <p:blipFill rotWithShape="1">
          <a:blip r:embed="rId8">
            <a:biLevel thresh="75000"/>
          </a:blip>
          <a:srcRect l="37527" r="45414"/>
          <a:stretch/>
        </p:blipFill>
        <p:spPr>
          <a:xfrm>
            <a:off x="5280011" y="17629033"/>
            <a:ext cx="645459" cy="682725"/>
          </a:xfrm>
          <a:prstGeom prst="rect">
            <a:avLst/>
          </a:prstGeom>
        </p:spPr>
      </p:pic>
      <p:pic>
        <p:nvPicPr>
          <p:cNvPr id="84" name="Picture 83">
            <a:extLst>
              <a:ext uri="{FF2B5EF4-FFF2-40B4-BE49-F238E27FC236}">
                <a16:creationId xmlns:a16="http://schemas.microsoft.com/office/drawing/2014/main" id="{8CA43769-E7A3-0490-7939-431C844FF36C}"/>
              </a:ext>
            </a:extLst>
          </p:cNvPr>
          <p:cNvPicPr>
            <a:picLocks noChangeAspect="1"/>
          </p:cNvPicPr>
          <p:nvPr/>
        </p:nvPicPr>
        <p:blipFill rotWithShape="1">
          <a:blip r:embed="rId8">
            <a:biLevel thresh="75000"/>
          </a:blip>
          <a:srcRect l="37527" r="45414"/>
          <a:stretch/>
        </p:blipFill>
        <p:spPr>
          <a:xfrm>
            <a:off x="4653516" y="17629033"/>
            <a:ext cx="645459" cy="682725"/>
          </a:xfrm>
          <a:prstGeom prst="rect">
            <a:avLst/>
          </a:prstGeom>
        </p:spPr>
      </p:pic>
      <p:pic>
        <p:nvPicPr>
          <p:cNvPr id="85" name="Picture 84">
            <a:extLst>
              <a:ext uri="{FF2B5EF4-FFF2-40B4-BE49-F238E27FC236}">
                <a16:creationId xmlns:a16="http://schemas.microsoft.com/office/drawing/2014/main" id="{2C56FAA9-63F3-E82B-C8D9-F94314505420}"/>
              </a:ext>
            </a:extLst>
          </p:cNvPr>
          <p:cNvPicPr>
            <a:picLocks noChangeAspect="1"/>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4670111" y="18601572"/>
            <a:ext cx="734020" cy="487880"/>
          </a:xfrm>
          <a:prstGeom prst="rect">
            <a:avLst/>
          </a:prstGeom>
        </p:spPr>
      </p:pic>
      <p:pic>
        <p:nvPicPr>
          <p:cNvPr id="86" name="Picture 85">
            <a:extLst>
              <a:ext uri="{FF2B5EF4-FFF2-40B4-BE49-F238E27FC236}">
                <a16:creationId xmlns:a16="http://schemas.microsoft.com/office/drawing/2014/main" id="{2A906B72-EB09-1A74-3F63-EC9BC87085DC}"/>
              </a:ext>
            </a:extLst>
          </p:cNvPr>
          <p:cNvPicPr>
            <a:picLocks noChangeAspect="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607433" y="18601572"/>
            <a:ext cx="1037517" cy="487880"/>
          </a:xfrm>
          <a:prstGeom prst="rect">
            <a:avLst/>
          </a:prstGeom>
        </p:spPr>
      </p:pic>
      <p:pic>
        <p:nvPicPr>
          <p:cNvPr id="87" name="Picture 86">
            <a:extLst>
              <a:ext uri="{FF2B5EF4-FFF2-40B4-BE49-F238E27FC236}">
                <a16:creationId xmlns:a16="http://schemas.microsoft.com/office/drawing/2014/main" id="{20ACD5D8-3755-9AD6-E297-7344EA6890A4}"/>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3">
                    <a14:imgEffect>
                      <a14:sharpenSoften amount="50000"/>
                    </a14:imgEffect>
                  </a14:imgLayer>
                </a14:imgProps>
              </a:ext>
            </a:extLst>
          </a:blip>
          <a:srcRect l="37527" r="45414"/>
          <a:stretch/>
        </p:blipFill>
        <p:spPr>
          <a:xfrm>
            <a:off x="5417019" y="18439005"/>
            <a:ext cx="645459" cy="682725"/>
          </a:xfrm>
          <a:prstGeom prst="rect">
            <a:avLst/>
          </a:prstGeom>
        </p:spPr>
      </p:pic>
      <p:pic>
        <p:nvPicPr>
          <p:cNvPr id="88" name="Picture 87">
            <a:extLst>
              <a:ext uri="{FF2B5EF4-FFF2-40B4-BE49-F238E27FC236}">
                <a16:creationId xmlns:a16="http://schemas.microsoft.com/office/drawing/2014/main" id="{C50A0D55-D31C-3D77-272D-8C1A92212905}"/>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4">
                    <a14:imgEffect>
                      <a14:sharpenSoften amount="50000"/>
                    </a14:imgEffect>
                  </a14:imgLayer>
                </a14:imgProps>
              </a:ext>
            </a:extLst>
          </a:blip>
          <a:srcRect l="37527" r="45414"/>
          <a:stretch/>
        </p:blipFill>
        <p:spPr>
          <a:xfrm>
            <a:off x="8116909" y="18419354"/>
            <a:ext cx="645459" cy="682725"/>
          </a:xfrm>
          <a:prstGeom prst="rect">
            <a:avLst/>
          </a:prstGeom>
        </p:spPr>
      </p:pic>
      <p:pic>
        <p:nvPicPr>
          <p:cNvPr id="89" name="Picture 88">
            <a:extLst>
              <a:ext uri="{FF2B5EF4-FFF2-40B4-BE49-F238E27FC236}">
                <a16:creationId xmlns:a16="http://schemas.microsoft.com/office/drawing/2014/main" id="{081E5F4F-8EB8-7786-9A71-C15532F509E5}"/>
              </a:ext>
            </a:extLst>
          </p:cNvPr>
          <p:cNvPicPr>
            <a:picLocks noChangeAspect="1"/>
          </p:cNvPicPr>
          <p:nvPr/>
        </p:nvPicPr>
        <p:blipFill rotWithShape="1">
          <a:blip r:embed="rId8">
            <a:biLevel thresh="75000"/>
          </a:blip>
          <a:srcRect l="67617"/>
          <a:stretch/>
        </p:blipFill>
        <p:spPr>
          <a:xfrm>
            <a:off x="6843350" y="17607761"/>
            <a:ext cx="1225367" cy="682725"/>
          </a:xfrm>
          <a:prstGeom prst="rect">
            <a:avLst/>
          </a:prstGeom>
        </p:spPr>
      </p:pic>
      <p:pic>
        <p:nvPicPr>
          <p:cNvPr id="92" name="Picture 91">
            <a:extLst>
              <a:ext uri="{FF2B5EF4-FFF2-40B4-BE49-F238E27FC236}">
                <a16:creationId xmlns:a16="http://schemas.microsoft.com/office/drawing/2014/main" id="{A69B57A9-BA15-06E2-AAD9-B83E1700E570}"/>
              </a:ext>
            </a:extLst>
          </p:cNvPr>
          <p:cNvPicPr>
            <a:picLocks noChangeAspect="1"/>
          </p:cNvPicPr>
          <p:nvPr/>
        </p:nvPicPr>
        <p:blipFill rotWithShape="1">
          <a:blip r:embed="rId8">
            <a:duotone>
              <a:schemeClr val="accent6">
                <a:shade val="45000"/>
                <a:satMod val="135000"/>
              </a:schemeClr>
              <a:prstClr val="white"/>
            </a:duotone>
          </a:blip>
          <a:srcRect l="79440" r="1"/>
          <a:stretch/>
        </p:blipFill>
        <p:spPr>
          <a:xfrm>
            <a:off x="10870184" y="18364214"/>
            <a:ext cx="777946" cy="682725"/>
          </a:xfrm>
          <a:prstGeom prst="rect">
            <a:avLst/>
          </a:prstGeom>
        </p:spPr>
      </p:pic>
      <p:pic>
        <p:nvPicPr>
          <p:cNvPr id="93" name="Picture 92">
            <a:extLst>
              <a:ext uri="{FF2B5EF4-FFF2-40B4-BE49-F238E27FC236}">
                <a16:creationId xmlns:a16="http://schemas.microsoft.com/office/drawing/2014/main" id="{78EAB52D-4082-D320-2F49-FBDE93EB5626}"/>
              </a:ext>
            </a:extLst>
          </p:cNvPr>
          <p:cNvPicPr>
            <a:picLocks noChangeAspect="1"/>
          </p:cNvPicPr>
          <p:nvPr/>
        </p:nvPicPr>
        <p:blipFill rotWithShape="1">
          <a:blip r:embed="rId8">
            <a:duotone>
              <a:schemeClr val="accent6">
                <a:shade val="45000"/>
                <a:satMod val="135000"/>
              </a:schemeClr>
              <a:prstClr val="white"/>
            </a:duotone>
          </a:blip>
          <a:srcRect l="84254" r="1"/>
          <a:stretch/>
        </p:blipFill>
        <p:spPr>
          <a:xfrm>
            <a:off x="11628452" y="18349771"/>
            <a:ext cx="595784" cy="682725"/>
          </a:xfrm>
          <a:prstGeom prst="rect">
            <a:avLst/>
          </a:prstGeom>
        </p:spPr>
      </p:pic>
      <p:pic>
        <p:nvPicPr>
          <p:cNvPr id="94" name="Picture 93">
            <a:extLst>
              <a:ext uri="{FF2B5EF4-FFF2-40B4-BE49-F238E27FC236}">
                <a16:creationId xmlns:a16="http://schemas.microsoft.com/office/drawing/2014/main" id="{6443AA99-195D-FD64-DC6A-845935508C35}"/>
              </a:ext>
            </a:extLst>
          </p:cNvPr>
          <p:cNvPicPr>
            <a:picLocks noChangeAspect="1"/>
          </p:cNvPicPr>
          <p:nvPr/>
        </p:nvPicPr>
        <p:blipFill rotWithShape="1">
          <a:blip r:embed="rId15">
            <a:duotone>
              <a:schemeClr val="accent6">
                <a:shade val="45000"/>
                <a:satMod val="135000"/>
              </a:schemeClr>
              <a:prstClr val="white"/>
            </a:duotone>
            <a:extLst>
              <a:ext uri="{BEBA8EAE-BF5A-486C-A8C5-ECC9F3942E4B}">
                <a14:imgProps xmlns:a14="http://schemas.microsoft.com/office/drawing/2010/main">
                  <a14:imgLayer r:embed="rId16">
                    <a14:imgEffect>
                      <a14:brightnessContrast bright="40000" contrast="-40000"/>
                    </a14:imgEffect>
                  </a14:imgLayer>
                </a14:imgProps>
              </a:ext>
            </a:extLst>
          </a:blip>
          <a:srcRect l="79440" r="1"/>
          <a:stretch/>
        </p:blipFill>
        <p:spPr>
          <a:xfrm>
            <a:off x="9051654" y="18404593"/>
            <a:ext cx="777946" cy="682725"/>
          </a:xfrm>
          <a:prstGeom prst="rect">
            <a:avLst/>
          </a:prstGeom>
        </p:spPr>
      </p:pic>
      <p:pic>
        <p:nvPicPr>
          <p:cNvPr id="95" name="Picture 94">
            <a:extLst>
              <a:ext uri="{FF2B5EF4-FFF2-40B4-BE49-F238E27FC236}">
                <a16:creationId xmlns:a16="http://schemas.microsoft.com/office/drawing/2014/main" id="{C3374E0B-0FDD-2787-718A-B58CEB96D55B}"/>
              </a:ext>
            </a:extLst>
          </p:cNvPr>
          <p:cNvPicPr>
            <a:picLocks noChangeAspect="1"/>
          </p:cNvPicPr>
          <p:nvPr/>
        </p:nvPicPr>
        <p:blipFill rotWithShape="1">
          <a:blip r:embed="rId8">
            <a:duotone>
              <a:schemeClr val="accent6">
                <a:shade val="45000"/>
                <a:satMod val="135000"/>
              </a:schemeClr>
              <a:prstClr val="white"/>
            </a:duotone>
          </a:blip>
          <a:srcRect l="84254" r="1"/>
          <a:stretch/>
        </p:blipFill>
        <p:spPr>
          <a:xfrm>
            <a:off x="9809156" y="18372941"/>
            <a:ext cx="595784" cy="682725"/>
          </a:xfrm>
          <a:prstGeom prst="rect">
            <a:avLst/>
          </a:prstGeom>
        </p:spPr>
      </p:pic>
      <p:pic>
        <p:nvPicPr>
          <p:cNvPr id="96" name="Picture 95">
            <a:extLst>
              <a:ext uri="{FF2B5EF4-FFF2-40B4-BE49-F238E27FC236}">
                <a16:creationId xmlns:a16="http://schemas.microsoft.com/office/drawing/2014/main" id="{E6476E66-2E7B-70E2-02F2-A50FA286E25B}"/>
              </a:ext>
            </a:extLst>
          </p:cNvPr>
          <p:cNvPicPr>
            <a:picLocks noChangeAspect="1"/>
          </p:cNvPicPr>
          <p:nvPr/>
        </p:nvPicPr>
        <p:blipFill rotWithShape="1">
          <a:blip r:embed="rId8">
            <a:duotone>
              <a:schemeClr val="accent6">
                <a:shade val="45000"/>
                <a:satMod val="135000"/>
              </a:schemeClr>
              <a:prstClr val="white"/>
            </a:duotone>
          </a:blip>
          <a:srcRect l="82523" r="1"/>
          <a:stretch/>
        </p:blipFill>
        <p:spPr>
          <a:xfrm>
            <a:off x="10380671" y="18379412"/>
            <a:ext cx="661268" cy="682725"/>
          </a:xfrm>
          <a:prstGeom prst="rect">
            <a:avLst/>
          </a:prstGeom>
        </p:spPr>
      </p:pic>
      <p:pic>
        <p:nvPicPr>
          <p:cNvPr id="97" name="Picture 96">
            <a:extLst>
              <a:ext uri="{FF2B5EF4-FFF2-40B4-BE49-F238E27FC236}">
                <a16:creationId xmlns:a16="http://schemas.microsoft.com/office/drawing/2014/main" id="{85908B10-7F12-1D59-421F-611D4D8836D7}"/>
              </a:ext>
            </a:extLst>
          </p:cNvPr>
          <p:cNvPicPr>
            <a:picLocks noChangeAspect="1"/>
          </p:cNvPicPr>
          <p:nvPr/>
        </p:nvPicPr>
        <p:blipFill rotWithShape="1">
          <a:blip r:embed="rId8">
            <a:biLevel thresh="75000"/>
          </a:blip>
          <a:srcRect l="79440" r="1"/>
          <a:stretch/>
        </p:blipFill>
        <p:spPr>
          <a:xfrm>
            <a:off x="8237151" y="17587546"/>
            <a:ext cx="777946" cy="682725"/>
          </a:xfrm>
          <a:prstGeom prst="rect">
            <a:avLst/>
          </a:prstGeom>
        </p:spPr>
      </p:pic>
      <p:pic>
        <p:nvPicPr>
          <p:cNvPr id="98" name="Picture 97">
            <a:extLst>
              <a:ext uri="{FF2B5EF4-FFF2-40B4-BE49-F238E27FC236}">
                <a16:creationId xmlns:a16="http://schemas.microsoft.com/office/drawing/2014/main" id="{D6ED9FE1-A6D4-19DE-B857-5CB650DDDD66}"/>
              </a:ext>
            </a:extLst>
          </p:cNvPr>
          <p:cNvPicPr>
            <a:picLocks noChangeAspect="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6496862" y="18574338"/>
            <a:ext cx="1037517" cy="487880"/>
          </a:xfrm>
          <a:prstGeom prst="rect">
            <a:avLst/>
          </a:prstGeom>
        </p:spPr>
      </p:pic>
      <p:pic>
        <p:nvPicPr>
          <p:cNvPr id="99" name="Picture 98">
            <a:extLst>
              <a:ext uri="{FF2B5EF4-FFF2-40B4-BE49-F238E27FC236}">
                <a16:creationId xmlns:a16="http://schemas.microsoft.com/office/drawing/2014/main" id="{4D75857A-7044-5F28-99D7-FBEC6BD0C66B}"/>
              </a:ext>
            </a:extLst>
          </p:cNvPr>
          <p:cNvPicPr>
            <a:picLocks noChangeAspect="1"/>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7507527" y="18569588"/>
            <a:ext cx="734020" cy="487880"/>
          </a:xfrm>
          <a:prstGeom prst="rect">
            <a:avLst/>
          </a:prstGeom>
        </p:spPr>
      </p:pic>
      <p:pic>
        <p:nvPicPr>
          <p:cNvPr id="100" name="Picture 99">
            <a:extLst>
              <a:ext uri="{FF2B5EF4-FFF2-40B4-BE49-F238E27FC236}">
                <a16:creationId xmlns:a16="http://schemas.microsoft.com/office/drawing/2014/main" id="{723FA964-47BA-393B-E9B2-54A5410D921B}"/>
              </a:ext>
            </a:extLst>
          </p:cNvPr>
          <p:cNvPicPr>
            <a:picLocks noChangeAspect="1"/>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8329512" y="18581921"/>
            <a:ext cx="734020" cy="487880"/>
          </a:xfrm>
          <a:prstGeom prst="rect">
            <a:avLst/>
          </a:prstGeom>
        </p:spPr>
      </p:pic>
      <p:pic>
        <p:nvPicPr>
          <p:cNvPr id="101" name="Picture 100">
            <a:extLst>
              <a:ext uri="{FF2B5EF4-FFF2-40B4-BE49-F238E27FC236}">
                <a16:creationId xmlns:a16="http://schemas.microsoft.com/office/drawing/2014/main" id="{7C00F3E0-B45C-1473-2ECE-CA2281E54B45}"/>
              </a:ext>
            </a:extLst>
          </p:cNvPr>
          <p:cNvPicPr>
            <a:picLocks noChangeAspect="1"/>
          </p:cNvPicPr>
          <p:nvPr/>
        </p:nvPicPr>
        <p:blipFill rotWithShape="1">
          <a:blip r:embed="rId8">
            <a:biLevel thresh="75000"/>
          </a:blip>
          <a:srcRect l="79440" r="1"/>
          <a:stretch/>
        </p:blipFill>
        <p:spPr>
          <a:xfrm>
            <a:off x="9019990" y="17576776"/>
            <a:ext cx="777946" cy="682725"/>
          </a:xfrm>
          <a:prstGeom prst="rect">
            <a:avLst/>
          </a:prstGeom>
        </p:spPr>
      </p:pic>
      <p:pic>
        <p:nvPicPr>
          <p:cNvPr id="104" name="Picture 103">
            <a:extLst>
              <a:ext uri="{FF2B5EF4-FFF2-40B4-BE49-F238E27FC236}">
                <a16:creationId xmlns:a16="http://schemas.microsoft.com/office/drawing/2014/main" id="{326F8BAD-3487-157A-A958-B66FA05D7301}"/>
              </a:ext>
            </a:extLst>
          </p:cNvPr>
          <p:cNvPicPr>
            <a:picLocks noChangeAspect="1"/>
          </p:cNvPicPr>
          <p:nvPr/>
        </p:nvPicPr>
        <p:blipFill rotWithShape="1">
          <a:blip r:embed="rId8">
            <a:biLevel thresh="75000"/>
          </a:blip>
          <a:srcRect l="84254" r="1"/>
          <a:stretch/>
        </p:blipFill>
        <p:spPr>
          <a:xfrm>
            <a:off x="9763260" y="17563852"/>
            <a:ext cx="595784" cy="682725"/>
          </a:xfrm>
          <a:prstGeom prst="rect">
            <a:avLst/>
          </a:prstGeom>
        </p:spPr>
      </p:pic>
      <p:pic>
        <p:nvPicPr>
          <p:cNvPr id="105" name="Picture 104">
            <a:extLst>
              <a:ext uri="{FF2B5EF4-FFF2-40B4-BE49-F238E27FC236}">
                <a16:creationId xmlns:a16="http://schemas.microsoft.com/office/drawing/2014/main" id="{9520A084-D981-24EA-E285-992A7D32E1B3}"/>
              </a:ext>
            </a:extLst>
          </p:cNvPr>
          <p:cNvPicPr>
            <a:picLocks noChangeAspect="1"/>
          </p:cNvPicPr>
          <p:nvPr/>
        </p:nvPicPr>
        <p:blipFill rotWithShape="1">
          <a:blip r:embed="rId8">
            <a:biLevel thresh="75000"/>
          </a:blip>
          <a:srcRect l="84254" r="1"/>
          <a:stretch/>
        </p:blipFill>
        <p:spPr>
          <a:xfrm>
            <a:off x="10323253" y="17532200"/>
            <a:ext cx="595784" cy="682725"/>
          </a:xfrm>
          <a:prstGeom prst="rect">
            <a:avLst/>
          </a:prstGeom>
        </p:spPr>
      </p:pic>
      <p:pic>
        <p:nvPicPr>
          <p:cNvPr id="106" name="Picture 105">
            <a:extLst>
              <a:ext uri="{FF2B5EF4-FFF2-40B4-BE49-F238E27FC236}">
                <a16:creationId xmlns:a16="http://schemas.microsoft.com/office/drawing/2014/main" id="{219988E1-D4DF-C6BC-E790-454FC78F477A}"/>
              </a:ext>
            </a:extLst>
          </p:cNvPr>
          <p:cNvPicPr>
            <a:picLocks noChangeAspect="1"/>
          </p:cNvPicPr>
          <p:nvPr/>
        </p:nvPicPr>
        <p:blipFill rotWithShape="1">
          <a:blip r:embed="rId8">
            <a:biLevel thresh="75000"/>
          </a:blip>
          <a:srcRect l="84254" r="1"/>
          <a:stretch/>
        </p:blipFill>
        <p:spPr>
          <a:xfrm>
            <a:off x="10900147" y="17532200"/>
            <a:ext cx="595784" cy="682725"/>
          </a:xfrm>
          <a:prstGeom prst="rect">
            <a:avLst/>
          </a:prstGeom>
        </p:spPr>
      </p:pic>
      <p:pic>
        <p:nvPicPr>
          <p:cNvPr id="107" name="Picture 106">
            <a:extLst>
              <a:ext uri="{FF2B5EF4-FFF2-40B4-BE49-F238E27FC236}">
                <a16:creationId xmlns:a16="http://schemas.microsoft.com/office/drawing/2014/main" id="{1C78CF04-B7EA-3A85-8842-0B758245A61A}"/>
              </a:ext>
            </a:extLst>
          </p:cNvPr>
          <p:cNvPicPr>
            <a:picLocks noChangeAspect="1"/>
          </p:cNvPicPr>
          <p:nvPr/>
        </p:nvPicPr>
        <p:blipFill rotWithShape="1">
          <a:blip r:embed="rId8">
            <a:biLevel thresh="75000"/>
          </a:blip>
          <a:srcRect l="84254" r="1"/>
          <a:stretch/>
        </p:blipFill>
        <p:spPr>
          <a:xfrm>
            <a:off x="11430000" y="17498191"/>
            <a:ext cx="595784" cy="682725"/>
          </a:xfrm>
          <a:prstGeom prst="rect">
            <a:avLst/>
          </a:prstGeom>
        </p:spPr>
      </p:pic>
      <p:pic>
        <p:nvPicPr>
          <p:cNvPr id="108" name="Picture 107">
            <a:extLst>
              <a:ext uri="{FF2B5EF4-FFF2-40B4-BE49-F238E27FC236}">
                <a16:creationId xmlns:a16="http://schemas.microsoft.com/office/drawing/2014/main" id="{8B4A8419-102C-6CD6-584C-80A82B48F063}"/>
              </a:ext>
            </a:extLst>
          </p:cNvPr>
          <p:cNvPicPr>
            <a:picLocks noChangeAspect="1"/>
          </p:cNvPicPr>
          <p:nvPr/>
        </p:nvPicPr>
        <p:blipFill rotWithShape="1">
          <a:blip r:embed="rId8">
            <a:biLevel thresh="75000"/>
          </a:blip>
          <a:srcRect l="37527" r="45414"/>
          <a:stretch/>
        </p:blipFill>
        <p:spPr>
          <a:xfrm>
            <a:off x="7972847" y="17552126"/>
            <a:ext cx="645459" cy="682725"/>
          </a:xfrm>
          <a:prstGeom prst="rect">
            <a:avLst/>
          </a:prstGeom>
        </p:spPr>
      </p:pic>
      <p:pic>
        <p:nvPicPr>
          <p:cNvPr id="6" name="Picture 5">
            <a:extLst>
              <a:ext uri="{FF2B5EF4-FFF2-40B4-BE49-F238E27FC236}">
                <a16:creationId xmlns:a16="http://schemas.microsoft.com/office/drawing/2014/main" id="{C47BCBFF-B8F0-0EFC-0934-578348A41B94}"/>
              </a:ext>
            </a:extLst>
          </p:cNvPr>
          <p:cNvPicPr>
            <a:picLocks noChangeAspect="1"/>
          </p:cNvPicPr>
          <p:nvPr/>
        </p:nvPicPr>
        <p:blipFill rotWithShape="1">
          <a:blip r:embed="rId17"/>
          <a:srcRect l="9908"/>
          <a:stretch/>
        </p:blipFill>
        <p:spPr>
          <a:xfrm>
            <a:off x="1830748" y="19878432"/>
            <a:ext cx="4486326" cy="831139"/>
          </a:xfrm>
          <a:prstGeom prst="rect">
            <a:avLst/>
          </a:prstGeom>
        </p:spPr>
      </p:pic>
      <p:sp>
        <p:nvSpPr>
          <p:cNvPr id="143" name="TextBox 142">
            <a:extLst>
              <a:ext uri="{FF2B5EF4-FFF2-40B4-BE49-F238E27FC236}">
                <a16:creationId xmlns:a16="http://schemas.microsoft.com/office/drawing/2014/main" id="{8E60F641-E97B-07F6-B490-56C7AC44E778}"/>
              </a:ext>
            </a:extLst>
          </p:cNvPr>
          <p:cNvSpPr txBox="1"/>
          <p:nvPr/>
        </p:nvSpPr>
        <p:spPr>
          <a:xfrm>
            <a:off x="6051984" y="20281588"/>
            <a:ext cx="1169220" cy="461665"/>
          </a:xfrm>
          <a:prstGeom prst="rect">
            <a:avLst/>
          </a:prstGeom>
          <a:noFill/>
        </p:spPr>
        <p:txBody>
          <a:bodyPr wrap="square" rtlCol="0">
            <a:spAutoFit/>
          </a:bodyPr>
          <a:lstStyle/>
          <a:p>
            <a:pPr algn="ctr"/>
            <a:r>
              <a:rPr lang="en-US" sz="2400" b="1" dirty="0">
                <a:latin typeface="Helvetica" pitchFamily="2" charset="0"/>
              </a:rPr>
              <a:t>RM</a:t>
            </a:r>
          </a:p>
        </p:txBody>
      </p:sp>
      <p:sp>
        <p:nvSpPr>
          <p:cNvPr id="144" name="TextBox 143">
            <a:extLst>
              <a:ext uri="{FF2B5EF4-FFF2-40B4-BE49-F238E27FC236}">
                <a16:creationId xmlns:a16="http://schemas.microsoft.com/office/drawing/2014/main" id="{475D5954-A565-B117-EFE6-8ABCB2850F61}"/>
              </a:ext>
            </a:extLst>
          </p:cNvPr>
          <p:cNvSpPr txBox="1"/>
          <p:nvPr/>
        </p:nvSpPr>
        <p:spPr>
          <a:xfrm>
            <a:off x="6140301" y="19867110"/>
            <a:ext cx="1080903" cy="461665"/>
          </a:xfrm>
          <a:prstGeom prst="rect">
            <a:avLst/>
          </a:prstGeom>
          <a:noFill/>
        </p:spPr>
        <p:txBody>
          <a:bodyPr wrap="square" rtlCol="0">
            <a:spAutoFit/>
          </a:bodyPr>
          <a:lstStyle/>
          <a:p>
            <a:pPr algn="ctr"/>
            <a:r>
              <a:rPr lang="en-US" sz="2400" b="1" dirty="0">
                <a:latin typeface="Helvetica" pitchFamily="2" charset="0"/>
              </a:rPr>
              <a:t>WM</a:t>
            </a:r>
          </a:p>
        </p:txBody>
      </p:sp>
      <p:sp>
        <p:nvSpPr>
          <p:cNvPr id="149" name="Rounded Rectangle 148">
            <a:extLst>
              <a:ext uri="{FF2B5EF4-FFF2-40B4-BE49-F238E27FC236}">
                <a16:creationId xmlns:a16="http://schemas.microsoft.com/office/drawing/2014/main" id="{EDE58480-D301-CC75-D93E-DCDD10601696}"/>
              </a:ext>
            </a:extLst>
          </p:cNvPr>
          <p:cNvSpPr/>
          <p:nvPr/>
        </p:nvSpPr>
        <p:spPr>
          <a:xfrm>
            <a:off x="2401894" y="8259394"/>
            <a:ext cx="5033637" cy="503589"/>
          </a:xfrm>
          <a:custGeom>
            <a:avLst/>
            <a:gdLst>
              <a:gd name="connsiteX0" fmla="*/ 0 w 5379417"/>
              <a:gd name="connsiteY0" fmla="*/ 119008 h 714032"/>
              <a:gd name="connsiteX1" fmla="*/ 119008 w 5379417"/>
              <a:gd name="connsiteY1" fmla="*/ 0 h 714032"/>
              <a:gd name="connsiteX2" fmla="*/ 5260409 w 5379417"/>
              <a:gd name="connsiteY2" fmla="*/ 0 h 714032"/>
              <a:gd name="connsiteX3" fmla="*/ 5379417 w 5379417"/>
              <a:gd name="connsiteY3" fmla="*/ 119008 h 714032"/>
              <a:gd name="connsiteX4" fmla="*/ 5379417 w 5379417"/>
              <a:gd name="connsiteY4" fmla="*/ 595024 h 714032"/>
              <a:gd name="connsiteX5" fmla="*/ 5260409 w 5379417"/>
              <a:gd name="connsiteY5" fmla="*/ 714032 h 714032"/>
              <a:gd name="connsiteX6" fmla="*/ 119008 w 5379417"/>
              <a:gd name="connsiteY6" fmla="*/ 714032 h 714032"/>
              <a:gd name="connsiteX7" fmla="*/ 0 w 5379417"/>
              <a:gd name="connsiteY7" fmla="*/ 595024 h 714032"/>
              <a:gd name="connsiteX8" fmla="*/ 0 w 5379417"/>
              <a:gd name="connsiteY8" fmla="*/ 119008 h 714032"/>
              <a:gd name="connsiteX0" fmla="*/ 1111910 w 5379417"/>
              <a:gd name="connsiteY0" fmla="*/ 148269 h 714032"/>
              <a:gd name="connsiteX1" fmla="*/ 119008 w 5379417"/>
              <a:gd name="connsiteY1" fmla="*/ 0 h 714032"/>
              <a:gd name="connsiteX2" fmla="*/ 5260409 w 5379417"/>
              <a:gd name="connsiteY2" fmla="*/ 0 h 714032"/>
              <a:gd name="connsiteX3" fmla="*/ 5379417 w 5379417"/>
              <a:gd name="connsiteY3" fmla="*/ 119008 h 714032"/>
              <a:gd name="connsiteX4" fmla="*/ 5379417 w 5379417"/>
              <a:gd name="connsiteY4" fmla="*/ 595024 h 714032"/>
              <a:gd name="connsiteX5" fmla="*/ 5260409 w 5379417"/>
              <a:gd name="connsiteY5" fmla="*/ 714032 h 714032"/>
              <a:gd name="connsiteX6" fmla="*/ 119008 w 5379417"/>
              <a:gd name="connsiteY6" fmla="*/ 714032 h 714032"/>
              <a:gd name="connsiteX7" fmla="*/ 0 w 5379417"/>
              <a:gd name="connsiteY7" fmla="*/ 595024 h 714032"/>
              <a:gd name="connsiteX8" fmla="*/ 1111910 w 5379417"/>
              <a:gd name="connsiteY8" fmla="*/ 148269 h 714032"/>
              <a:gd name="connsiteX0" fmla="*/ 1111910 w 5379417"/>
              <a:gd name="connsiteY0" fmla="*/ 184845 h 750608"/>
              <a:gd name="connsiteX1" fmla="*/ 1187027 w 5379417"/>
              <a:gd name="connsiteY1" fmla="*/ 0 h 750608"/>
              <a:gd name="connsiteX2" fmla="*/ 5260409 w 5379417"/>
              <a:gd name="connsiteY2" fmla="*/ 36576 h 750608"/>
              <a:gd name="connsiteX3" fmla="*/ 5379417 w 5379417"/>
              <a:gd name="connsiteY3" fmla="*/ 155584 h 750608"/>
              <a:gd name="connsiteX4" fmla="*/ 5379417 w 5379417"/>
              <a:gd name="connsiteY4" fmla="*/ 631600 h 750608"/>
              <a:gd name="connsiteX5" fmla="*/ 5260409 w 5379417"/>
              <a:gd name="connsiteY5" fmla="*/ 750608 h 750608"/>
              <a:gd name="connsiteX6" fmla="*/ 119008 w 5379417"/>
              <a:gd name="connsiteY6" fmla="*/ 750608 h 750608"/>
              <a:gd name="connsiteX7" fmla="*/ 0 w 5379417"/>
              <a:gd name="connsiteY7" fmla="*/ 631600 h 750608"/>
              <a:gd name="connsiteX8" fmla="*/ 1111910 w 5379417"/>
              <a:gd name="connsiteY8" fmla="*/ 184845 h 750608"/>
              <a:gd name="connsiteX0" fmla="*/ 958291 w 5379417"/>
              <a:gd name="connsiteY0" fmla="*/ 206791 h 750608"/>
              <a:gd name="connsiteX1" fmla="*/ 1187027 w 5379417"/>
              <a:gd name="connsiteY1" fmla="*/ 0 h 750608"/>
              <a:gd name="connsiteX2" fmla="*/ 5260409 w 5379417"/>
              <a:gd name="connsiteY2" fmla="*/ 36576 h 750608"/>
              <a:gd name="connsiteX3" fmla="*/ 5379417 w 5379417"/>
              <a:gd name="connsiteY3" fmla="*/ 155584 h 750608"/>
              <a:gd name="connsiteX4" fmla="*/ 5379417 w 5379417"/>
              <a:gd name="connsiteY4" fmla="*/ 631600 h 750608"/>
              <a:gd name="connsiteX5" fmla="*/ 5260409 w 5379417"/>
              <a:gd name="connsiteY5" fmla="*/ 750608 h 750608"/>
              <a:gd name="connsiteX6" fmla="*/ 119008 w 5379417"/>
              <a:gd name="connsiteY6" fmla="*/ 750608 h 750608"/>
              <a:gd name="connsiteX7" fmla="*/ 0 w 5379417"/>
              <a:gd name="connsiteY7" fmla="*/ 631600 h 750608"/>
              <a:gd name="connsiteX8" fmla="*/ 958291 w 5379417"/>
              <a:gd name="connsiteY8" fmla="*/ 206791 h 750608"/>
              <a:gd name="connsiteX0" fmla="*/ 851328 w 5272454"/>
              <a:gd name="connsiteY0" fmla="*/ 206791 h 750608"/>
              <a:gd name="connsiteX1" fmla="*/ 1080064 w 5272454"/>
              <a:gd name="connsiteY1" fmla="*/ 0 h 750608"/>
              <a:gd name="connsiteX2" fmla="*/ 5153446 w 5272454"/>
              <a:gd name="connsiteY2" fmla="*/ 36576 h 750608"/>
              <a:gd name="connsiteX3" fmla="*/ 5272454 w 5272454"/>
              <a:gd name="connsiteY3" fmla="*/ 155584 h 750608"/>
              <a:gd name="connsiteX4" fmla="*/ 5272454 w 5272454"/>
              <a:gd name="connsiteY4" fmla="*/ 631600 h 750608"/>
              <a:gd name="connsiteX5" fmla="*/ 5153446 w 5272454"/>
              <a:gd name="connsiteY5" fmla="*/ 750608 h 750608"/>
              <a:gd name="connsiteX6" fmla="*/ 12045 w 5272454"/>
              <a:gd name="connsiteY6" fmla="*/ 750608 h 750608"/>
              <a:gd name="connsiteX7" fmla="*/ 171014 w 5272454"/>
              <a:gd name="connsiteY7" fmla="*/ 595024 h 750608"/>
              <a:gd name="connsiteX8" fmla="*/ 851328 w 5272454"/>
              <a:gd name="connsiteY8" fmla="*/ 206791 h 750608"/>
              <a:gd name="connsiteX0" fmla="*/ 851328 w 5272454"/>
              <a:gd name="connsiteY0" fmla="*/ 206791 h 750608"/>
              <a:gd name="connsiteX1" fmla="*/ 1080064 w 5272454"/>
              <a:gd name="connsiteY1" fmla="*/ 0 h 750608"/>
              <a:gd name="connsiteX2" fmla="*/ 5153446 w 5272454"/>
              <a:gd name="connsiteY2" fmla="*/ 36576 h 750608"/>
              <a:gd name="connsiteX3" fmla="*/ 5272454 w 5272454"/>
              <a:gd name="connsiteY3" fmla="*/ 155584 h 750608"/>
              <a:gd name="connsiteX4" fmla="*/ 5272454 w 5272454"/>
              <a:gd name="connsiteY4" fmla="*/ 631600 h 750608"/>
              <a:gd name="connsiteX5" fmla="*/ 5153446 w 5272454"/>
              <a:gd name="connsiteY5" fmla="*/ 750608 h 750608"/>
              <a:gd name="connsiteX6" fmla="*/ 12045 w 5272454"/>
              <a:gd name="connsiteY6" fmla="*/ 750608 h 750608"/>
              <a:gd name="connsiteX7" fmla="*/ 171014 w 5272454"/>
              <a:gd name="connsiteY7" fmla="*/ 595024 h 750608"/>
              <a:gd name="connsiteX8" fmla="*/ 851328 w 5272454"/>
              <a:gd name="connsiteY8" fmla="*/ 206791 h 750608"/>
              <a:gd name="connsiteX0" fmla="*/ 900609 w 5321735"/>
              <a:gd name="connsiteY0" fmla="*/ 206791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900609 w 5321735"/>
              <a:gd name="connsiteY8" fmla="*/ 206791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309204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309204 h 750608"/>
              <a:gd name="connsiteX0" fmla="*/ 810377 w 5319285"/>
              <a:gd name="connsiteY0" fmla="*/ 309204 h 750608"/>
              <a:gd name="connsiteX1" fmla="*/ 1126895 w 5319285"/>
              <a:gd name="connsiteY1" fmla="*/ 0 h 750608"/>
              <a:gd name="connsiteX2" fmla="*/ 5200277 w 5319285"/>
              <a:gd name="connsiteY2" fmla="*/ 36576 h 750608"/>
              <a:gd name="connsiteX3" fmla="*/ 5319285 w 5319285"/>
              <a:gd name="connsiteY3" fmla="*/ 155584 h 750608"/>
              <a:gd name="connsiteX4" fmla="*/ 5319285 w 5319285"/>
              <a:gd name="connsiteY4" fmla="*/ 631600 h 750608"/>
              <a:gd name="connsiteX5" fmla="*/ 5200277 w 5319285"/>
              <a:gd name="connsiteY5" fmla="*/ 750608 h 750608"/>
              <a:gd name="connsiteX6" fmla="*/ 7670 w 5319285"/>
              <a:gd name="connsiteY6" fmla="*/ 699402 h 750608"/>
              <a:gd name="connsiteX7" fmla="*/ 320258 w 5319285"/>
              <a:gd name="connsiteY7" fmla="*/ 558448 h 750608"/>
              <a:gd name="connsiteX8" fmla="*/ 810377 w 5319285"/>
              <a:gd name="connsiteY8" fmla="*/ 309204 h 750608"/>
              <a:gd name="connsiteX0" fmla="*/ 1018545 w 5527453"/>
              <a:gd name="connsiteY0" fmla="*/ 309204 h 750608"/>
              <a:gd name="connsiteX1" fmla="*/ 1335063 w 5527453"/>
              <a:gd name="connsiteY1" fmla="*/ 0 h 750608"/>
              <a:gd name="connsiteX2" fmla="*/ 5408445 w 5527453"/>
              <a:gd name="connsiteY2" fmla="*/ 36576 h 750608"/>
              <a:gd name="connsiteX3" fmla="*/ 5527453 w 5527453"/>
              <a:gd name="connsiteY3" fmla="*/ 155584 h 750608"/>
              <a:gd name="connsiteX4" fmla="*/ 5527453 w 5527453"/>
              <a:gd name="connsiteY4" fmla="*/ 631600 h 750608"/>
              <a:gd name="connsiteX5" fmla="*/ 5408445 w 5527453"/>
              <a:gd name="connsiteY5" fmla="*/ 750608 h 750608"/>
              <a:gd name="connsiteX6" fmla="*/ 215838 w 5527453"/>
              <a:gd name="connsiteY6" fmla="*/ 699402 h 750608"/>
              <a:gd name="connsiteX7" fmla="*/ 1018545 w 5527453"/>
              <a:gd name="connsiteY7" fmla="*/ 309204 h 750608"/>
              <a:gd name="connsiteX0" fmla="*/ 802707 w 5311615"/>
              <a:gd name="connsiteY0" fmla="*/ 309204 h 750608"/>
              <a:gd name="connsiteX1" fmla="*/ 1119225 w 5311615"/>
              <a:gd name="connsiteY1" fmla="*/ 0 h 750608"/>
              <a:gd name="connsiteX2" fmla="*/ 5192607 w 5311615"/>
              <a:gd name="connsiteY2" fmla="*/ 36576 h 750608"/>
              <a:gd name="connsiteX3" fmla="*/ 5311615 w 5311615"/>
              <a:gd name="connsiteY3" fmla="*/ 155584 h 750608"/>
              <a:gd name="connsiteX4" fmla="*/ 5311615 w 5311615"/>
              <a:gd name="connsiteY4" fmla="*/ 631600 h 750608"/>
              <a:gd name="connsiteX5" fmla="*/ 5192607 w 5311615"/>
              <a:gd name="connsiteY5" fmla="*/ 750608 h 750608"/>
              <a:gd name="connsiteX6" fmla="*/ 0 w 5311615"/>
              <a:gd name="connsiteY6" fmla="*/ 699402 h 750608"/>
              <a:gd name="connsiteX7" fmla="*/ 802707 w 5311615"/>
              <a:gd name="connsiteY7" fmla="*/ 309204 h 750608"/>
              <a:gd name="connsiteX0" fmla="*/ 802707 w 5311615"/>
              <a:gd name="connsiteY0" fmla="*/ 323834 h 765238"/>
              <a:gd name="connsiteX1" fmla="*/ 1177747 w 5311615"/>
              <a:gd name="connsiteY1" fmla="*/ 0 h 765238"/>
              <a:gd name="connsiteX2" fmla="*/ 5192607 w 5311615"/>
              <a:gd name="connsiteY2" fmla="*/ 51206 h 765238"/>
              <a:gd name="connsiteX3" fmla="*/ 5311615 w 5311615"/>
              <a:gd name="connsiteY3" fmla="*/ 170214 h 765238"/>
              <a:gd name="connsiteX4" fmla="*/ 5311615 w 5311615"/>
              <a:gd name="connsiteY4" fmla="*/ 646230 h 765238"/>
              <a:gd name="connsiteX5" fmla="*/ 5192607 w 5311615"/>
              <a:gd name="connsiteY5" fmla="*/ 765238 h 765238"/>
              <a:gd name="connsiteX6" fmla="*/ 0 w 5311615"/>
              <a:gd name="connsiteY6" fmla="*/ 714032 h 765238"/>
              <a:gd name="connsiteX7" fmla="*/ 802707 w 5311615"/>
              <a:gd name="connsiteY7" fmla="*/ 323834 h 765238"/>
              <a:gd name="connsiteX0" fmla="*/ 802707 w 5311615"/>
              <a:gd name="connsiteY0" fmla="*/ 323834 h 765238"/>
              <a:gd name="connsiteX1" fmla="*/ 1177747 w 5311615"/>
              <a:gd name="connsiteY1" fmla="*/ 0 h 765238"/>
              <a:gd name="connsiteX2" fmla="*/ 5192607 w 5311615"/>
              <a:gd name="connsiteY2" fmla="*/ 51206 h 765238"/>
              <a:gd name="connsiteX3" fmla="*/ 5311615 w 5311615"/>
              <a:gd name="connsiteY3" fmla="*/ 170214 h 765238"/>
              <a:gd name="connsiteX4" fmla="*/ 5311615 w 5311615"/>
              <a:gd name="connsiteY4" fmla="*/ 646230 h 765238"/>
              <a:gd name="connsiteX5" fmla="*/ 5192607 w 5311615"/>
              <a:gd name="connsiteY5" fmla="*/ 765238 h 765238"/>
              <a:gd name="connsiteX6" fmla="*/ 0 w 5311615"/>
              <a:gd name="connsiteY6" fmla="*/ 714032 h 765238"/>
              <a:gd name="connsiteX7" fmla="*/ 802707 w 5311615"/>
              <a:gd name="connsiteY7" fmla="*/ 323834 h 765238"/>
              <a:gd name="connsiteX0" fmla="*/ 766131 w 5311615"/>
              <a:gd name="connsiteY0" fmla="*/ 375040 h 765238"/>
              <a:gd name="connsiteX1" fmla="*/ 1177747 w 5311615"/>
              <a:gd name="connsiteY1" fmla="*/ 0 h 765238"/>
              <a:gd name="connsiteX2" fmla="*/ 5192607 w 5311615"/>
              <a:gd name="connsiteY2" fmla="*/ 51206 h 765238"/>
              <a:gd name="connsiteX3" fmla="*/ 5311615 w 5311615"/>
              <a:gd name="connsiteY3" fmla="*/ 170214 h 765238"/>
              <a:gd name="connsiteX4" fmla="*/ 5311615 w 5311615"/>
              <a:gd name="connsiteY4" fmla="*/ 646230 h 765238"/>
              <a:gd name="connsiteX5" fmla="*/ 5192607 w 5311615"/>
              <a:gd name="connsiteY5" fmla="*/ 765238 h 765238"/>
              <a:gd name="connsiteX6" fmla="*/ 0 w 5311615"/>
              <a:gd name="connsiteY6" fmla="*/ 714032 h 765238"/>
              <a:gd name="connsiteX7" fmla="*/ 766131 w 5311615"/>
              <a:gd name="connsiteY7" fmla="*/ 375040 h 765238"/>
              <a:gd name="connsiteX0" fmla="*/ 766131 w 5311615"/>
              <a:gd name="connsiteY0" fmla="*/ 375040 h 765238"/>
              <a:gd name="connsiteX1" fmla="*/ 1177747 w 5311615"/>
              <a:gd name="connsiteY1" fmla="*/ 0 h 765238"/>
              <a:gd name="connsiteX2" fmla="*/ 5192607 w 5311615"/>
              <a:gd name="connsiteY2" fmla="*/ 51206 h 765238"/>
              <a:gd name="connsiteX3" fmla="*/ 5260409 w 5311615"/>
              <a:gd name="connsiteY3" fmla="*/ 140953 h 765238"/>
              <a:gd name="connsiteX4" fmla="*/ 5311615 w 5311615"/>
              <a:gd name="connsiteY4" fmla="*/ 646230 h 765238"/>
              <a:gd name="connsiteX5" fmla="*/ 5192607 w 5311615"/>
              <a:gd name="connsiteY5" fmla="*/ 765238 h 765238"/>
              <a:gd name="connsiteX6" fmla="*/ 0 w 5311615"/>
              <a:gd name="connsiteY6" fmla="*/ 714032 h 765238"/>
              <a:gd name="connsiteX7" fmla="*/ 766131 w 5311615"/>
              <a:gd name="connsiteY7" fmla="*/ 375040 h 765238"/>
              <a:gd name="connsiteX0" fmla="*/ 766131 w 5311615"/>
              <a:gd name="connsiteY0" fmla="*/ 375040 h 721347"/>
              <a:gd name="connsiteX1" fmla="*/ 1177747 w 5311615"/>
              <a:gd name="connsiteY1" fmla="*/ 0 h 721347"/>
              <a:gd name="connsiteX2" fmla="*/ 5192607 w 5311615"/>
              <a:gd name="connsiteY2" fmla="*/ 51206 h 721347"/>
              <a:gd name="connsiteX3" fmla="*/ 5260409 w 5311615"/>
              <a:gd name="connsiteY3" fmla="*/ 140953 h 721347"/>
              <a:gd name="connsiteX4" fmla="*/ 5311615 w 5311615"/>
              <a:gd name="connsiteY4" fmla="*/ 646230 h 721347"/>
              <a:gd name="connsiteX5" fmla="*/ 5243814 w 5311615"/>
              <a:gd name="connsiteY5" fmla="*/ 721347 h 721347"/>
              <a:gd name="connsiteX6" fmla="*/ 0 w 5311615"/>
              <a:gd name="connsiteY6" fmla="*/ 714032 h 721347"/>
              <a:gd name="connsiteX7" fmla="*/ 766131 w 5311615"/>
              <a:gd name="connsiteY7" fmla="*/ 375040 h 721347"/>
              <a:gd name="connsiteX0" fmla="*/ 766131 w 5273543"/>
              <a:gd name="connsiteY0" fmla="*/ 375040 h 722306"/>
              <a:gd name="connsiteX1" fmla="*/ 1177747 w 5273543"/>
              <a:gd name="connsiteY1" fmla="*/ 0 h 722306"/>
              <a:gd name="connsiteX2" fmla="*/ 5192607 w 5273543"/>
              <a:gd name="connsiteY2" fmla="*/ 51206 h 722306"/>
              <a:gd name="connsiteX3" fmla="*/ 5260409 w 5273543"/>
              <a:gd name="connsiteY3" fmla="*/ 140953 h 722306"/>
              <a:gd name="connsiteX4" fmla="*/ 5245778 w 5273543"/>
              <a:gd name="connsiteY4" fmla="*/ 668176 h 722306"/>
              <a:gd name="connsiteX5" fmla="*/ 5243814 w 5273543"/>
              <a:gd name="connsiteY5" fmla="*/ 721347 h 722306"/>
              <a:gd name="connsiteX6" fmla="*/ 0 w 5273543"/>
              <a:gd name="connsiteY6" fmla="*/ 714032 h 722306"/>
              <a:gd name="connsiteX7" fmla="*/ 766131 w 5273543"/>
              <a:gd name="connsiteY7" fmla="*/ 375040 h 722306"/>
              <a:gd name="connsiteX0" fmla="*/ 766131 w 5273543"/>
              <a:gd name="connsiteY0" fmla="*/ 375040 h 722306"/>
              <a:gd name="connsiteX1" fmla="*/ 1177747 w 5273543"/>
              <a:gd name="connsiteY1" fmla="*/ 0 h 722306"/>
              <a:gd name="connsiteX2" fmla="*/ 5260409 w 5273543"/>
              <a:gd name="connsiteY2" fmla="*/ 140953 h 722306"/>
              <a:gd name="connsiteX3" fmla="*/ 5245778 w 5273543"/>
              <a:gd name="connsiteY3" fmla="*/ 668176 h 722306"/>
              <a:gd name="connsiteX4" fmla="*/ 5243814 w 5273543"/>
              <a:gd name="connsiteY4" fmla="*/ 721347 h 722306"/>
              <a:gd name="connsiteX5" fmla="*/ 0 w 5273543"/>
              <a:gd name="connsiteY5" fmla="*/ 714032 h 722306"/>
              <a:gd name="connsiteX6" fmla="*/ 766131 w 5273543"/>
              <a:gd name="connsiteY6" fmla="*/ 375040 h 722306"/>
              <a:gd name="connsiteX0" fmla="*/ 766131 w 5273543"/>
              <a:gd name="connsiteY0" fmla="*/ 375040 h 722306"/>
              <a:gd name="connsiteX1" fmla="*/ 1177747 w 5273543"/>
              <a:gd name="connsiteY1" fmla="*/ 0 h 722306"/>
              <a:gd name="connsiteX2" fmla="*/ 5267724 w 5273543"/>
              <a:gd name="connsiteY2" fmla="*/ 411615 h 722306"/>
              <a:gd name="connsiteX3" fmla="*/ 5245778 w 5273543"/>
              <a:gd name="connsiteY3" fmla="*/ 668176 h 722306"/>
              <a:gd name="connsiteX4" fmla="*/ 5243814 w 5273543"/>
              <a:gd name="connsiteY4" fmla="*/ 721347 h 722306"/>
              <a:gd name="connsiteX5" fmla="*/ 0 w 5273543"/>
              <a:gd name="connsiteY5" fmla="*/ 714032 h 722306"/>
              <a:gd name="connsiteX6" fmla="*/ 766131 w 5273543"/>
              <a:gd name="connsiteY6" fmla="*/ 375040 h 722306"/>
              <a:gd name="connsiteX0" fmla="*/ 766131 w 5273543"/>
              <a:gd name="connsiteY0" fmla="*/ 28445 h 375711"/>
              <a:gd name="connsiteX1" fmla="*/ 987552 w 5273543"/>
              <a:gd name="connsiteY1" fmla="*/ 19165 h 375711"/>
              <a:gd name="connsiteX2" fmla="*/ 5267724 w 5273543"/>
              <a:gd name="connsiteY2" fmla="*/ 65020 h 375711"/>
              <a:gd name="connsiteX3" fmla="*/ 5245778 w 5273543"/>
              <a:gd name="connsiteY3" fmla="*/ 321581 h 375711"/>
              <a:gd name="connsiteX4" fmla="*/ 5243814 w 5273543"/>
              <a:gd name="connsiteY4" fmla="*/ 374752 h 375711"/>
              <a:gd name="connsiteX5" fmla="*/ 0 w 5273543"/>
              <a:gd name="connsiteY5" fmla="*/ 367437 h 375711"/>
              <a:gd name="connsiteX6" fmla="*/ 766131 w 5273543"/>
              <a:gd name="connsiteY6" fmla="*/ 28445 h 375711"/>
              <a:gd name="connsiteX0" fmla="*/ 766131 w 5273543"/>
              <a:gd name="connsiteY0" fmla="*/ 65838 h 413104"/>
              <a:gd name="connsiteX1" fmla="*/ 987552 w 5273543"/>
              <a:gd name="connsiteY1" fmla="*/ 56558 h 413104"/>
              <a:gd name="connsiteX2" fmla="*/ 5231148 w 5273543"/>
              <a:gd name="connsiteY2" fmla="*/ 0 h 413104"/>
              <a:gd name="connsiteX3" fmla="*/ 5245778 w 5273543"/>
              <a:gd name="connsiteY3" fmla="*/ 358974 h 413104"/>
              <a:gd name="connsiteX4" fmla="*/ 5243814 w 5273543"/>
              <a:gd name="connsiteY4" fmla="*/ 412145 h 413104"/>
              <a:gd name="connsiteX5" fmla="*/ 0 w 5273543"/>
              <a:gd name="connsiteY5" fmla="*/ 404830 h 413104"/>
              <a:gd name="connsiteX6" fmla="*/ 766131 w 5273543"/>
              <a:gd name="connsiteY6" fmla="*/ 65838 h 413104"/>
              <a:gd name="connsiteX0" fmla="*/ 766131 w 5273543"/>
              <a:gd name="connsiteY0" fmla="*/ 28445 h 375711"/>
              <a:gd name="connsiteX1" fmla="*/ 987552 w 5273543"/>
              <a:gd name="connsiteY1" fmla="*/ 19165 h 375711"/>
              <a:gd name="connsiteX2" fmla="*/ 5253094 w 5273543"/>
              <a:gd name="connsiteY2" fmla="*/ 57705 h 375711"/>
              <a:gd name="connsiteX3" fmla="*/ 5245778 w 5273543"/>
              <a:gd name="connsiteY3" fmla="*/ 321581 h 375711"/>
              <a:gd name="connsiteX4" fmla="*/ 5243814 w 5273543"/>
              <a:gd name="connsiteY4" fmla="*/ 374752 h 375711"/>
              <a:gd name="connsiteX5" fmla="*/ 0 w 5273543"/>
              <a:gd name="connsiteY5" fmla="*/ 367437 h 375711"/>
              <a:gd name="connsiteX6" fmla="*/ 766131 w 5273543"/>
              <a:gd name="connsiteY6" fmla="*/ 28445 h 375711"/>
              <a:gd name="connsiteX0" fmla="*/ 488154 w 5273543"/>
              <a:gd name="connsiteY0" fmla="*/ 170214 h 356546"/>
              <a:gd name="connsiteX1" fmla="*/ 987552 w 5273543"/>
              <a:gd name="connsiteY1" fmla="*/ 0 h 356546"/>
              <a:gd name="connsiteX2" fmla="*/ 5253094 w 5273543"/>
              <a:gd name="connsiteY2" fmla="*/ 38540 h 356546"/>
              <a:gd name="connsiteX3" fmla="*/ 5245778 w 5273543"/>
              <a:gd name="connsiteY3" fmla="*/ 302416 h 356546"/>
              <a:gd name="connsiteX4" fmla="*/ 5243814 w 5273543"/>
              <a:gd name="connsiteY4" fmla="*/ 355587 h 356546"/>
              <a:gd name="connsiteX5" fmla="*/ 0 w 5273543"/>
              <a:gd name="connsiteY5" fmla="*/ 348272 h 356546"/>
              <a:gd name="connsiteX6" fmla="*/ 488154 w 5273543"/>
              <a:gd name="connsiteY6" fmla="*/ 170214 h 356546"/>
              <a:gd name="connsiteX0" fmla="*/ 488154 w 5273543"/>
              <a:gd name="connsiteY0" fmla="*/ 250681 h 437013"/>
              <a:gd name="connsiteX1" fmla="*/ 972922 w 5273543"/>
              <a:gd name="connsiteY1" fmla="*/ 0 h 437013"/>
              <a:gd name="connsiteX2" fmla="*/ 5253094 w 5273543"/>
              <a:gd name="connsiteY2" fmla="*/ 119007 h 437013"/>
              <a:gd name="connsiteX3" fmla="*/ 5245778 w 5273543"/>
              <a:gd name="connsiteY3" fmla="*/ 382883 h 437013"/>
              <a:gd name="connsiteX4" fmla="*/ 5243814 w 5273543"/>
              <a:gd name="connsiteY4" fmla="*/ 436054 h 437013"/>
              <a:gd name="connsiteX5" fmla="*/ 0 w 5273543"/>
              <a:gd name="connsiteY5" fmla="*/ 428739 h 437013"/>
              <a:gd name="connsiteX6" fmla="*/ 488154 w 5273543"/>
              <a:gd name="connsiteY6" fmla="*/ 250681 h 437013"/>
              <a:gd name="connsiteX0" fmla="*/ 488154 w 5273543"/>
              <a:gd name="connsiteY0" fmla="*/ 250681 h 437013"/>
              <a:gd name="connsiteX1" fmla="*/ 972922 w 5273543"/>
              <a:gd name="connsiteY1" fmla="*/ 0 h 437013"/>
              <a:gd name="connsiteX2" fmla="*/ 5253094 w 5273543"/>
              <a:gd name="connsiteY2" fmla="*/ 9279 h 437013"/>
              <a:gd name="connsiteX3" fmla="*/ 5245778 w 5273543"/>
              <a:gd name="connsiteY3" fmla="*/ 382883 h 437013"/>
              <a:gd name="connsiteX4" fmla="*/ 5243814 w 5273543"/>
              <a:gd name="connsiteY4" fmla="*/ 436054 h 437013"/>
              <a:gd name="connsiteX5" fmla="*/ 0 w 5273543"/>
              <a:gd name="connsiteY5" fmla="*/ 428739 h 437013"/>
              <a:gd name="connsiteX6" fmla="*/ 488154 w 5273543"/>
              <a:gd name="connsiteY6" fmla="*/ 250681 h 437013"/>
              <a:gd name="connsiteX0" fmla="*/ 488154 w 5273543"/>
              <a:gd name="connsiteY0" fmla="*/ 241402 h 427734"/>
              <a:gd name="connsiteX1" fmla="*/ 914400 w 5273543"/>
              <a:gd name="connsiteY1" fmla="*/ 12667 h 427734"/>
              <a:gd name="connsiteX2" fmla="*/ 5253094 w 5273543"/>
              <a:gd name="connsiteY2" fmla="*/ 0 h 427734"/>
              <a:gd name="connsiteX3" fmla="*/ 5245778 w 5273543"/>
              <a:gd name="connsiteY3" fmla="*/ 373604 h 427734"/>
              <a:gd name="connsiteX4" fmla="*/ 5243814 w 5273543"/>
              <a:gd name="connsiteY4" fmla="*/ 426775 h 427734"/>
              <a:gd name="connsiteX5" fmla="*/ 0 w 5273543"/>
              <a:gd name="connsiteY5" fmla="*/ 419460 h 427734"/>
              <a:gd name="connsiteX6" fmla="*/ 488154 w 5273543"/>
              <a:gd name="connsiteY6" fmla="*/ 241402 h 427734"/>
              <a:gd name="connsiteX0" fmla="*/ 488154 w 5273543"/>
              <a:gd name="connsiteY0" fmla="*/ 248179 h 434511"/>
              <a:gd name="connsiteX1" fmla="*/ 914400 w 5273543"/>
              <a:gd name="connsiteY1" fmla="*/ 19444 h 434511"/>
              <a:gd name="connsiteX2" fmla="*/ 4726400 w 5273543"/>
              <a:gd name="connsiteY2" fmla="*/ 0 h 434511"/>
              <a:gd name="connsiteX3" fmla="*/ 5245778 w 5273543"/>
              <a:gd name="connsiteY3" fmla="*/ 380381 h 434511"/>
              <a:gd name="connsiteX4" fmla="*/ 5243814 w 5273543"/>
              <a:gd name="connsiteY4" fmla="*/ 433552 h 434511"/>
              <a:gd name="connsiteX5" fmla="*/ 0 w 5273543"/>
              <a:gd name="connsiteY5" fmla="*/ 426237 h 434511"/>
              <a:gd name="connsiteX6" fmla="*/ 488154 w 5273543"/>
              <a:gd name="connsiteY6" fmla="*/ 248179 h 434511"/>
              <a:gd name="connsiteX0" fmla="*/ 488154 w 5253934"/>
              <a:gd name="connsiteY0" fmla="*/ 248179 h 433552"/>
              <a:gd name="connsiteX1" fmla="*/ 914400 w 5253934"/>
              <a:gd name="connsiteY1" fmla="*/ 19444 h 433552"/>
              <a:gd name="connsiteX2" fmla="*/ 4726400 w 5253934"/>
              <a:gd name="connsiteY2" fmla="*/ 0 h 433552"/>
              <a:gd name="connsiteX3" fmla="*/ 5033637 w 5253934"/>
              <a:gd name="connsiteY3" fmla="*/ 217720 h 433552"/>
              <a:gd name="connsiteX4" fmla="*/ 5243814 w 5253934"/>
              <a:gd name="connsiteY4" fmla="*/ 433552 h 433552"/>
              <a:gd name="connsiteX5" fmla="*/ 0 w 5253934"/>
              <a:gd name="connsiteY5" fmla="*/ 426237 h 433552"/>
              <a:gd name="connsiteX6" fmla="*/ 488154 w 5253934"/>
              <a:gd name="connsiteY6" fmla="*/ 248179 h 433552"/>
              <a:gd name="connsiteX0" fmla="*/ 488154 w 5033637"/>
              <a:gd name="connsiteY0" fmla="*/ 248179 h 426775"/>
              <a:gd name="connsiteX1" fmla="*/ 914400 w 5033637"/>
              <a:gd name="connsiteY1" fmla="*/ 19444 h 426775"/>
              <a:gd name="connsiteX2" fmla="*/ 4726400 w 5033637"/>
              <a:gd name="connsiteY2" fmla="*/ 0 h 426775"/>
              <a:gd name="connsiteX3" fmla="*/ 5033637 w 5033637"/>
              <a:gd name="connsiteY3" fmla="*/ 217720 h 426775"/>
              <a:gd name="connsiteX4" fmla="*/ 4709804 w 5033637"/>
              <a:gd name="connsiteY4" fmla="*/ 426775 h 426775"/>
              <a:gd name="connsiteX5" fmla="*/ 0 w 5033637"/>
              <a:gd name="connsiteY5" fmla="*/ 426237 h 426775"/>
              <a:gd name="connsiteX6" fmla="*/ 488154 w 5033637"/>
              <a:gd name="connsiteY6" fmla="*/ 248179 h 426775"/>
              <a:gd name="connsiteX0" fmla="*/ 488154 w 5033637"/>
              <a:gd name="connsiteY0" fmla="*/ 248179 h 426775"/>
              <a:gd name="connsiteX1" fmla="*/ 914400 w 5033637"/>
              <a:gd name="connsiteY1" fmla="*/ 19444 h 426775"/>
              <a:gd name="connsiteX2" fmla="*/ 4726400 w 5033637"/>
              <a:gd name="connsiteY2" fmla="*/ 0 h 426775"/>
              <a:gd name="connsiteX3" fmla="*/ 5033637 w 5033637"/>
              <a:gd name="connsiteY3" fmla="*/ 217720 h 426775"/>
              <a:gd name="connsiteX4" fmla="*/ 4709804 w 5033637"/>
              <a:gd name="connsiteY4" fmla="*/ 426775 h 426775"/>
              <a:gd name="connsiteX5" fmla="*/ 0 w 5033637"/>
              <a:gd name="connsiteY5" fmla="*/ 426237 h 426775"/>
              <a:gd name="connsiteX6" fmla="*/ 488154 w 5033637"/>
              <a:gd name="connsiteY6" fmla="*/ 248179 h 426775"/>
              <a:gd name="connsiteX0" fmla="*/ 488154 w 5033637"/>
              <a:gd name="connsiteY0" fmla="*/ 248179 h 426775"/>
              <a:gd name="connsiteX1" fmla="*/ 914400 w 5033637"/>
              <a:gd name="connsiteY1" fmla="*/ 19444 h 426775"/>
              <a:gd name="connsiteX2" fmla="*/ 4726400 w 5033637"/>
              <a:gd name="connsiteY2" fmla="*/ 0 h 426775"/>
              <a:gd name="connsiteX3" fmla="*/ 5033637 w 5033637"/>
              <a:gd name="connsiteY3" fmla="*/ 217720 h 426775"/>
              <a:gd name="connsiteX4" fmla="*/ 4709804 w 5033637"/>
              <a:gd name="connsiteY4" fmla="*/ 426775 h 426775"/>
              <a:gd name="connsiteX5" fmla="*/ 0 w 5033637"/>
              <a:gd name="connsiteY5" fmla="*/ 426237 h 426775"/>
              <a:gd name="connsiteX6" fmla="*/ 488154 w 5033637"/>
              <a:gd name="connsiteY6" fmla="*/ 248179 h 426775"/>
              <a:gd name="connsiteX0" fmla="*/ 488154 w 5033637"/>
              <a:gd name="connsiteY0" fmla="*/ 248179 h 426237"/>
              <a:gd name="connsiteX1" fmla="*/ 914400 w 5033637"/>
              <a:gd name="connsiteY1" fmla="*/ 19444 h 426237"/>
              <a:gd name="connsiteX2" fmla="*/ 4726400 w 5033637"/>
              <a:gd name="connsiteY2" fmla="*/ 0 h 426237"/>
              <a:gd name="connsiteX3" fmla="*/ 5033637 w 5033637"/>
              <a:gd name="connsiteY3" fmla="*/ 217720 h 426237"/>
              <a:gd name="connsiteX4" fmla="*/ 4724434 w 5033637"/>
              <a:gd name="connsiteY4" fmla="*/ 419998 h 426237"/>
              <a:gd name="connsiteX5" fmla="*/ 0 w 5033637"/>
              <a:gd name="connsiteY5" fmla="*/ 426237 h 426237"/>
              <a:gd name="connsiteX6" fmla="*/ 488154 w 5033637"/>
              <a:gd name="connsiteY6" fmla="*/ 248179 h 42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3637" h="426237">
                <a:moveTo>
                  <a:pt x="488154" y="248179"/>
                </a:moveTo>
                <a:cubicBezTo>
                  <a:pt x="640554" y="180380"/>
                  <a:pt x="848674" y="19444"/>
                  <a:pt x="914400" y="19444"/>
                </a:cubicBezTo>
                <a:lnTo>
                  <a:pt x="4726400" y="0"/>
                </a:lnTo>
                <a:cubicBezTo>
                  <a:pt x="4733714" y="11576"/>
                  <a:pt x="4931225" y="145147"/>
                  <a:pt x="5033637" y="217720"/>
                </a:cubicBezTo>
                <a:cubicBezTo>
                  <a:pt x="4719083" y="418997"/>
                  <a:pt x="4790160" y="419998"/>
                  <a:pt x="4724434" y="419998"/>
                </a:cubicBezTo>
                <a:lnTo>
                  <a:pt x="0" y="426237"/>
                </a:lnTo>
                <a:cubicBezTo>
                  <a:pt x="350999" y="286833"/>
                  <a:pt x="335754" y="315978"/>
                  <a:pt x="488154" y="248179"/>
                </a:cubicBezTo>
                <a:close/>
              </a:path>
            </a:pathLst>
          </a:custGeom>
          <a:gradFill flip="none" rotWithShape="1">
            <a:gsLst>
              <a:gs pos="0">
                <a:schemeClr val="bg1"/>
              </a:gs>
              <a:gs pos="50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a:extLst>
              <a:ext uri="{FF2B5EF4-FFF2-40B4-BE49-F238E27FC236}">
                <a16:creationId xmlns:a16="http://schemas.microsoft.com/office/drawing/2014/main" id="{72994CBF-B25E-F3F8-4E0F-F2CA383A5F3F}"/>
              </a:ext>
            </a:extLst>
          </p:cNvPr>
          <p:cNvSpPr txBox="1"/>
          <p:nvPr/>
        </p:nvSpPr>
        <p:spPr>
          <a:xfrm>
            <a:off x="4411001" y="8225712"/>
            <a:ext cx="1136636" cy="584775"/>
          </a:xfrm>
          <a:prstGeom prst="rect">
            <a:avLst/>
          </a:prstGeom>
          <a:noFill/>
        </p:spPr>
        <p:txBody>
          <a:bodyPr wrap="square" rtlCol="0">
            <a:spAutoFit/>
          </a:bodyPr>
          <a:lstStyle/>
          <a:p>
            <a:pPr algn="ctr"/>
            <a:r>
              <a:rPr lang="en-US" sz="1600" b="1" dirty="0"/>
              <a:t>BURST &amp; COAST</a:t>
            </a:r>
          </a:p>
        </p:txBody>
      </p:sp>
      <p:sp>
        <p:nvSpPr>
          <p:cNvPr id="146" name="TextBox 145">
            <a:extLst>
              <a:ext uri="{FF2B5EF4-FFF2-40B4-BE49-F238E27FC236}">
                <a16:creationId xmlns:a16="http://schemas.microsoft.com/office/drawing/2014/main" id="{17F6FD16-CEA4-E9EC-2907-2C5A08FBA6D8}"/>
              </a:ext>
            </a:extLst>
          </p:cNvPr>
          <p:cNvSpPr txBox="1"/>
          <p:nvPr/>
        </p:nvSpPr>
        <p:spPr>
          <a:xfrm>
            <a:off x="2069439" y="8349236"/>
            <a:ext cx="2123542" cy="338554"/>
          </a:xfrm>
          <a:prstGeom prst="rect">
            <a:avLst/>
          </a:prstGeom>
          <a:noFill/>
        </p:spPr>
        <p:txBody>
          <a:bodyPr wrap="square" rtlCol="0">
            <a:spAutoFit/>
          </a:bodyPr>
          <a:lstStyle/>
          <a:p>
            <a:pPr algn="r"/>
            <a:r>
              <a:rPr lang="en-US" sz="1600" b="1" dirty="0"/>
              <a:t>STEADY</a:t>
            </a:r>
          </a:p>
        </p:txBody>
      </p:sp>
      <p:sp>
        <p:nvSpPr>
          <p:cNvPr id="147" name="TextBox 146">
            <a:extLst>
              <a:ext uri="{FF2B5EF4-FFF2-40B4-BE49-F238E27FC236}">
                <a16:creationId xmlns:a16="http://schemas.microsoft.com/office/drawing/2014/main" id="{0B70A2A9-BAF6-D8D8-32E1-9A6E6958BB49}"/>
              </a:ext>
            </a:extLst>
          </p:cNvPr>
          <p:cNvSpPr txBox="1"/>
          <p:nvPr/>
        </p:nvSpPr>
        <p:spPr>
          <a:xfrm>
            <a:off x="5578544" y="8354054"/>
            <a:ext cx="1136636" cy="338554"/>
          </a:xfrm>
          <a:prstGeom prst="rect">
            <a:avLst/>
          </a:prstGeom>
          <a:noFill/>
        </p:spPr>
        <p:txBody>
          <a:bodyPr wrap="square" rtlCol="0">
            <a:spAutoFit/>
          </a:bodyPr>
          <a:lstStyle/>
          <a:p>
            <a:pPr algn="ctr"/>
            <a:r>
              <a:rPr lang="en-US" sz="1600" b="1" dirty="0"/>
              <a:t>BURST</a:t>
            </a:r>
          </a:p>
        </p:txBody>
      </p:sp>
      <p:sp>
        <p:nvSpPr>
          <p:cNvPr id="150" name="Rectangle 149">
            <a:extLst>
              <a:ext uri="{FF2B5EF4-FFF2-40B4-BE49-F238E27FC236}">
                <a16:creationId xmlns:a16="http://schemas.microsoft.com/office/drawing/2014/main" id="{BA1F0253-50C5-3561-63D5-B09232A3298F}"/>
              </a:ext>
            </a:extLst>
          </p:cNvPr>
          <p:cNvSpPr/>
          <p:nvPr/>
        </p:nvSpPr>
        <p:spPr>
          <a:xfrm>
            <a:off x="1223557" y="16517885"/>
            <a:ext cx="2619823" cy="523220"/>
          </a:xfrm>
          <a:prstGeom prst="rect">
            <a:avLst/>
          </a:prstGeom>
          <a:noFill/>
        </p:spPr>
        <p:txBody>
          <a:bodyPr wrap="square">
            <a:spAutoFit/>
          </a:bodyPr>
          <a:lstStyle/>
          <a:p>
            <a:pPr algn="ctr"/>
            <a:r>
              <a:rPr lang="en-US" sz="1400" dirty="0">
                <a:latin typeface="Helvetica" pitchFamily="2" charset="0"/>
              </a:rPr>
              <a:t>Geist et al 2003, </a:t>
            </a:r>
            <a:r>
              <a:rPr lang="en-US" sz="1400" dirty="0" err="1">
                <a:latin typeface="Helvetica" pitchFamily="2" charset="0"/>
              </a:rPr>
              <a:t>Hachim</a:t>
            </a:r>
            <a:r>
              <a:rPr lang="en-US" sz="1400" dirty="0">
                <a:latin typeface="Helvetica" pitchFamily="2" charset="0"/>
              </a:rPr>
              <a:t> et al 2021</a:t>
            </a:r>
            <a:endParaRPr lang="en-US" sz="1400" b="1" dirty="0">
              <a:latin typeface="Helvetica" pitchFamily="2" charset="0"/>
            </a:endParaRPr>
          </a:p>
        </p:txBody>
      </p:sp>
      <p:sp>
        <p:nvSpPr>
          <p:cNvPr id="151" name="Rectangle 150">
            <a:extLst>
              <a:ext uri="{FF2B5EF4-FFF2-40B4-BE49-F238E27FC236}">
                <a16:creationId xmlns:a16="http://schemas.microsoft.com/office/drawing/2014/main" id="{B2939050-980F-D5FC-605F-C7B41E3E0D33}"/>
              </a:ext>
            </a:extLst>
          </p:cNvPr>
          <p:cNvSpPr/>
          <p:nvPr/>
        </p:nvSpPr>
        <p:spPr>
          <a:xfrm>
            <a:off x="5259098" y="4234231"/>
            <a:ext cx="1729469" cy="2203952"/>
          </a:xfrm>
          <a:prstGeom prst="rect">
            <a:avLst/>
          </a:prstGeom>
          <a:noFill/>
          <a:ln w="381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Helvetica" pitchFamily="2" charset="0"/>
              </a:rPr>
              <a:t>Anaerobic</a:t>
            </a:r>
            <a:r>
              <a:rPr lang="en-US" sz="2000" dirty="0">
                <a:latin typeface="Helvetica" pitchFamily="2" charset="0"/>
              </a:rPr>
              <a:t> </a:t>
            </a:r>
          </a:p>
          <a:p>
            <a:pPr algn="ctr"/>
            <a:r>
              <a:rPr lang="en-US" sz="2000" dirty="0">
                <a:latin typeface="Helvetica" pitchFamily="2" charset="0"/>
              </a:rPr>
              <a:t>swim speeds</a:t>
            </a:r>
          </a:p>
        </p:txBody>
      </p:sp>
      <p:sp>
        <p:nvSpPr>
          <p:cNvPr id="152" name="Rectangle 151">
            <a:extLst>
              <a:ext uri="{FF2B5EF4-FFF2-40B4-BE49-F238E27FC236}">
                <a16:creationId xmlns:a16="http://schemas.microsoft.com/office/drawing/2014/main" id="{E9C3D982-215D-CD50-1375-030CC3DC8AF9}"/>
              </a:ext>
            </a:extLst>
          </p:cNvPr>
          <p:cNvSpPr/>
          <p:nvPr/>
        </p:nvSpPr>
        <p:spPr>
          <a:xfrm>
            <a:off x="3311578" y="5853131"/>
            <a:ext cx="1149963" cy="463454"/>
          </a:xfrm>
          <a:prstGeom prst="rect">
            <a:avLst/>
          </a:prstGeom>
          <a:no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Helvetica" pitchFamily="2" charset="0"/>
              </a:rPr>
              <a:t>~ 2 BL/s</a:t>
            </a:r>
          </a:p>
        </p:txBody>
      </p:sp>
      <p:sp>
        <p:nvSpPr>
          <p:cNvPr id="11" name="TextBox 10">
            <a:extLst>
              <a:ext uri="{FF2B5EF4-FFF2-40B4-BE49-F238E27FC236}">
                <a16:creationId xmlns:a16="http://schemas.microsoft.com/office/drawing/2014/main" id="{E8DB12B9-8DC3-0C6C-039A-7327614C2B3D}"/>
              </a:ext>
            </a:extLst>
          </p:cNvPr>
          <p:cNvSpPr txBox="1"/>
          <p:nvPr/>
        </p:nvSpPr>
        <p:spPr>
          <a:xfrm>
            <a:off x="3184826" y="4033709"/>
            <a:ext cx="3733458" cy="461665"/>
          </a:xfrm>
          <a:prstGeom prst="rect">
            <a:avLst/>
          </a:prstGeom>
          <a:noFill/>
        </p:spPr>
        <p:txBody>
          <a:bodyPr wrap="none" rtlCol="0">
            <a:spAutoFit/>
          </a:bodyPr>
          <a:lstStyle/>
          <a:p>
            <a:r>
              <a:rPr lang="en-US" sz="2400" b="1" dirty="0">
                <a:latin typeface="Helvetica" pitchFamily="2" charset="0"/>
              </a:rPr>
              <a:t>RELATIVE SWIM SPEED</a:t>
            </a:r>
          </a:p>
        </p:txBody>
      </p:sp>
      <p:sp>
        <p:nvSpPr>
          <p:cNvPr id="153" name="TextBox 152">
            <a:extLst>
              <a:ext uri="{FF2B5EF4-FFF2-40B4-BE49-F238E27FC236}">
                <a16:creationId xmlns:a16="http://schemas.microsoft.com/office/drawing/2014/main" id="{2CBE9151-9643-F520-1633-DE202CC2B6E7}"/>
              </a:ext>
            </a:extLst>
          </p:cNvPr>
          <p:cNvSpPr txBox="1"/>
          <p:nvPr/>
        </p:nvSpPr>
        <p:spPr>
          <a:xfrm>
            <a:off x="8942188" y="4016115"/>
            <a:ext cx="3927678" cy="461665"/>
          </a:xfrm>
          <a:prstGeom prst="rect">
            <a:avLst/>
          </a:prstGeom>
          <a:noFill/>
        </p:spPr>
        <p:txBody>
          <a:bodyPr wrap="none" rtlCol="0">
            <a:spAutoFit/>
          </a:bodyPr>
          <a:lstStyle/>
          <a:p>
            <a:r>
              <a:rPr lang="en-US" sz="2400" b="1" dirty="0">
                <a:latin typeface="Helvetica" pitchFamily="2" charset="0"/>
              </a:rPr>
              <a:t>ABSOLUTE SWIM SPEED</a:t>
            </a:r>
          </a:p>
        </p:txBody>
      </p:sp>
      <p:cxnSp>
        <p:nvCxnSpPr>
          <p:cNvPr id="154" name="Straight Connector 153">
            <a:extLst>
              <a:ext uri="{FF2B5EF4-FFF2-40B4-BE49-F238E27FC236}">
                <a16:creationId xmlns:a16="http://schemas.microsoft.com/office/drawing/2014/main" id="{E616FEEC-6DE8-8C52-30BA-3F51D1BA1E6F}"/>
              </a:ext>
            </a:extLst>
          </p:cNvPr>
          <p:cNvCxnSpPr>
            <a:cxnSpLocks/>
          </p:cNvCxnSpPr>
          <p:nvPr/>
        </p:nvCxnSpPr>
        <p:spPr>
          <a:xfrm>
            <a:off x="9751334" y="5796198"/>
            <a:ext cx="0" cy="2957356"/>
          </a:xfrm>
          <a:prstGeom prst="line">
            <a:avLst/>
          </a:prstGeom>
          <a:ln w="19050">
            <a:solidFill>
              <a:schemeClr val="accent6">
                <a:lumMod val="75000"/>
              </a:schemeClr>
            </a:solidFill>
            <a:prstDash val="dash"/>
          </a:ln>
        </p:spPr>
        <p:style>
          <a:lnRef idx="1">
            <a:schemeClr val="dk1"/>
          </a:lnRef>
          <a:fillRef idx="0">
            <a:schemeClr val="dk1"/>
          </a:fillRef>
          <a:effectRef idx="0">
            <a:schemeClr val="dk1"/>
          </a:effectRef>
          <a:fontRef idx="minor">
            <a:schemeClr val="tx1"/>
          </a:fontRef>
        </p:style>
      </p:cxnSp>
      <p:sp>
        <p:nvSpPr>
          <p:cNvPr id="155" name="Rectangle 154">
            <a:extLst>
              <a:ext uri="{FF2B5EF4-FFF2-40B4-BE49-F238E27FC236}">
                <a16:creationId xmlns:a16="http://schemas.microsoft.com/office/drawing/2014/main" id="{CAAA5031-E619-7964-602F-546A3A369E45}"/>
              </a:ext>
            </a:extLst>
          </p:cNvPr>
          <p:cNvSpPr/>
          <p:nvPr/>
        </p:nvSpPr>
        <p:spPr>
          <a:xfrm>
            <a:off x="8338143" y="5730747"/>
            <a:ext cx="1149963" cy="463454"/>
          </a:xfrm>
          <a:prstGeom prst="rect">
            <a:avLst/>
          </a:prstGeom>
          <a:no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Helvetica" pitchFamily="2" charset="0"/>
              </a:rPr>
              <a:t>~ 2 BL/s</a:t>
            </a:r>
          </a:p>
        </p:txBody>
      </p:sp>
      <p:cxnSp>
        <p:nvCxnSpPr>
          <p:cNvPr id="156" name="Straight Connector 155">
            <a:extLst>
              <a:ext uri="{FF2B5EF4-FFF2-40B4-BE49-F238E27FC236}">
                <a16:creationId xmlns:a16="http://schemas.microsoft.com/office/drawing/2014/main" id="{BC04E55C-F162-034B-A935-7FCEA9B33C86}"/>
              </a:ext>
            </a:extLst>
          </p:cNvPr>
          <p:cNvCxnSpPr>
            <a:cxnSpLocks/>
          </p:cNvCxnSpPr>
          <p:nvPr/>
        </p:nvCxnSpPr>
        <p:spPr>
          <a:xfrm>
            <a:off x="10481803" y="6003389"/>
            <a:ext cx="0" cy="2727459"/>
          </a:xfrm>
          <a:prstGeom prst="line">
            <a:avLst/>
          </a:prstGeom>
          <a:ln w="1905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9EE171B7-6B1D-E893-6928-39E991C31550}"/>
              </a:ext>
            </a:extLst>
          </p:cNvPr>
          <p:cNvCxnSpPr>
            <a:cxnSpLocks/>
          </p:cNvCxnSpPr>
          <p:nvPr/>
        </p:nvCxnSpPr>
        <p:spPr>
          <a:xfrm>
            <a:off x="11685237" y="6003389"/>
            <a:ext cx="0" cy="2727459"/>
          </a:xfrm>
          <a:prstGeom prst="line">
            <a:avLst/>
          </a:prstGeom>
          <a:ln w="19050">
            <a:solidFill>
              <a:schemeClr val="accent3">
                <a:lumMod val="50000"/>
              </a:schemeClr>
            </a:solidFill>
            <a:prstDash val="dash"/>
          </a:ln>
        </p:spPr>
        <p:style>
          <a:lnRef idx="1">
            <a:schemeClr val="dk1"/>
          </a:lnRef>
          <a:fillRef idx="0">
            <a:schemeClr val="dk1"/>
          </a:fillRef>
          <a:effectRef idx="0">
            <a:schemeClr val="dk1"/>
          </a:effectRef>
          <a:fontRef idx="minor">
            <a:schemeClr val="tx1"/>
          </a:fontRef>
        </p:style>
      </p:cxnSp>
      <p:sp>
        <p:nvSpPr>
          <p:cNvPr id="163" name="TextBox 162">
            <a:extLst>
              <a:ext uri="{FF2B5EF4-FFF2-40B4-BE49-F238E27FC236}">
                <a16:creationId xmlns:a16="http://schemas.microsoft.com/office/drawing/2014/main" id="{0C72E14E-364E-0785-67B8-6D074A95454B}"/>
              </a:ext>
            </a:extLst>
          </p:cNvPr>
          <p:cNvSpPr txBox="1"/>
          <p:nvPr/>
        </p:nvSpPr>
        <p:spPr>
          <a:xfrm rot="16200000">
            <a:off x="-1509028" y="6388335"/>
            <a:ext cx="5939523" cy="1077218"/>
          </a:xfrm>
          <a:prstGeom prst="rect">
            <a:avLst/>
          </a:prstGeom>
          <a:noFill/>
        </p:spPr>
        <p:txBody>
          <a:bodyPr wrap="square" rtlCol="0">
            <a:spAutoFit/>
          </a:bodyPr>
          <a:lstStyle/>
          <a:p>
            <a:pPr algn="ctr"/>
            <a:r>
              <a:rPr lang="en-US" sz="3200" dirty="0">
                <a:latin typeface="Helvetica" pitchFamily="2" charset="0"/>
              </a:rPr>
              <a:t>Mass-specific oxygen consumption rate </a:t>
            </a:r>
          </a:p>
        </p:txBody>
      </p:sp>
      <p:sp>
        <p:nvSpPr>
          <p:cNvPr id="173" name="TextBox 172">
            <a:extLst>
              <a:ext uri="{FF2B5EF4-FFF2-40B4-BE49-F238E27FC236}">
                <a16:creationId xmlns:a16="http://schemas.microsoft.com/office/drawing/2014/main" id="{00EC7ADA-2251-FD35-E755-0ADE04961656}"/>
              </a:ext>
            </a:extLst>
          </p:cNvPr>
          <p:cNvSpPr txBox="1"/>
          <p:nvPr/>
        </p:nvSpPr>
        <p:spPr>
          <a:xfrm>
            <a:off x="7883805" y="9317881"/>
            <a:ext cx="5913816" cy="584775"/>
          </a:xfrm>
          <a:prstGeom prst="rect">
            <a:avLst/>
          </a:prstGeom>
          <a:solidFill>
            <a:schemeClr val="bg1"/>
          </a:solidFill>
        </p:spPr>
        <p:txBody>
          <a:bodyPr wrap="square" rtlCol="0">
            <a:spAutoFit/>
          </a:bodyPr>
          <a:lstStyle/>
          <a:p>
            <a:pPr algn="ctr"/>
            <a:r>
              <a:rPr lang="en-US" sz="3200" dirty="0">
                <a:latin typeface="Helvetica" pitchFamily="2" charset="0"/>
              </a:rPr>
              <a:t>Swim speed cm/s</a:t>
            </a:r>
          </a:p>
        </p:txBody>
      </p:sp>
      <p:sp>
        <p:nvSpPr>
          <p:cNvPr id="174" name="TextBox 173">
            <a:extLst>
              <a:ext uri="{FF2B5EF4-FFF2-40B4-BE49-F238E27FC236}">
                <a16:creationId xmlns:a16="http://schemas.microsoft.com/office/drawing/2014/main" id="{DA450E8F-307F-E852-DDFA-F70AC8A4E205}"/>
              </a:ext>
            </a:extLst>
          </p:cNvPr>
          <p:cNvSpPr txBox="1"/>
          <p:nvPr/>
        </p:nvSpPr>
        <p:spPr>
          <a:xfrm>
            <a:off x="1999342" y="9317881"/>
            <a:ext cx="5835679" cy="584775"/>
          </a:xfrm>
          <a:prstGeom prst="rect">
            <a:avLst/>
          </a:prstGeom>
          <a:solidFill>
            <a:schemeClr val="bg1"/>
          </a:solidFill>
        </p:spPr>
        <p:txBody>
          <a:bodyPr wrap="square" rtlCol="0">
            <a:spAutoFit/>
          </a:bodyPr>
          <a:lstStyle/>
          <a:p>
            <a:pPr algn="ctr"/>
            <a:r>
              <a:rPr lang="en-US" sz="3200" dirty="0">
                <a:latin typeface="Helvetica" pitchFamily="2" charset="0"/>
              </a:rPr>
              <a:t>Swim speed BL/s</a:t>
            </a:r>
          </a:p>
        </p:txBody>
      </p:sp>
      <p:sp>
        <p:nvSpPr>
          <p:cNvPr id="182" name="Right Arrow 181">
            <a:extLst>
              <a:ext uri="{FF2B5EF4-FFF2-40B4-BE49-F238E27FC236}">
                <a16:creationId xmlns:a16="http://schemas.microsoft.com/office/drawing/2014/main" id="{C59C8A0E-0268-4741-B17C-878C8DA6C744}"/>
              </a:ext>
            </a:extLst>
          </p:cNvPr>
          <p:cNvSpPr/>
          <p:nvPr/>
        </p:nvSpPr>
        <p:spPr>
          <a:xfrm>
            <a:off x="9306985" y="5820842"/>
            <a:ext cx="328397" cy="243045"/>
          </a:xfrm>
          <a:prstGeom prst="rightArrow">
            <a:avLst>
              <a:gd name="adj1" fmla="val 50000"/>
              <a:gd name="adj2" fmla="val 56578"/>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50"/>
          </a:p>
        </p:txBody>
      </p:sp>
      <p:sp>
        <p:nvSpPr>
          <p:cNvPr id="183" name="Right Arrow 182">
            <a:extLst>
              <a:ext uri="{FF2B5EF4-FFF2-40B4-BE49-F238E27FC236}">
                <a16:creationId xmlns:a16="http://schemas.microsoft.com/office/drawing/2014/main" id="{C0D52058-17E7-F792-0442-3F58284B3E31}"/>
              </a:ext>
            </a:extLst>
          </p:cNvPr>
          <p:cNvSpPr/>
          <p:nvPr/>
        </p:nvSpPr>
        <p:spPr>
          <a:xfrm>
            <a:off x="10052274" y="5854345"/>
            <a:ext cx="328397" cy="243045"/>
          </a:xfrm>
          <a:prstGeom prst="rightArrow">
            <a:avLst>
              <a:gd name="adj1" fmla="val 50000"/>
              <a:gd name="adj2" fmla="val 56578"/>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50"/>
          </a:p>
        </p:txBody>
      </p:sp>
      <p:sp>
        <p:nvSpPr>
          <p:cNvPr id="184" name="Right Arrow 183">
            <a:extLst>
              <a:ext uri="{FF2B5EF4-FFF2-40B4-BE49-F238E27FC236}">
                <a16:creationId xmlns:a16="http://schemas.microsoft.com/office/drawing/2014/main" id="{417259FD-3F10-FB83-776C-4DE0C4317632}"/>
              </a:ext>
            </a:extLst>
          </p:cNvPr>
          <p:cNvSpPr/>
          <p:nvPr/>
        </p:nvSpPr>
        <p:spPr>
          <a:xfrm>
            <a:off x="11236979" y="5840951"/>
            <a:ext cx="328397" cy="243045"/>
          </a:xfrm>
          <a:prstGeom prst="rightArrow">
            <a:avLst>
              <a:gd name="adj1" fmla="val 50000"/>
              <a:gd name="adj2" fmla="val 56578"/>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50"/>
          </a:p>
        </p:txBody>
      </p:sp>
      <p:grpSp>
        <p:nvGrpSpPr>
          <p:cNvPr id="215" name="Group 214">
            <a:extLst>
              <a:ext uri="{FF2B5EF4-FFF2-40B4-BE49-F238E27FC236}">
                <a16:creationId xmlns:a16="http://schemas.microsoft.com/office/drawing/2014/main" id="{C0BE4D25-AB31-5FD0-B872-F803D2217390}"/>
              </a:ext>
            </a:extLst>
          </p:cNvPr>
          <p:cNvGrpSpPr/>
          <p:nvPr/>
        </p:nvGrpSpPr>
        <p:grpSpPr>
          <a:xfrm>
            <a:off x="14068467" y="4539544"/>
            <a:ext cx="6538720" cy="5334536"/>
            <a:chOff x="7097742" y="10626755"/>
            <a:chExt cx="6538720" cy="5334536"/>
          </a:xfrm>
        </p:grpSpPr>
        <p:grpSp>
          <p:nvGrpSpPr>
            <p:cNvPr id="175" name="Group 174">
              <a:extLst>
                <a:ext uri="{FF2B5EF4-FFF2-40B4-BE49-F238E27FC236}">
                  <a16:creationId xmlns:a16="http://schemas.microsoft.com/office/drawing/2014/main" id="{3B59EDA6-4AC5-4C03-7B13-4B894EDCA5F1}"/>
                </a:ext>
              </a:extLst>
            </p:cNvPr>
            <p:cNvGrpSpPr/>
            <p:nvPr/>
          </p:nvGrpSpPr>
          <p:grpSpPr>
            <a:xfrm>
              <a:off x="8329512" y="10705792"/>
              <a:ext cx="5306950" cy="5255499"/>
              <a:chOff x="9084857" y="10179859"/>
              <a:chExt cx="5306950" cy="5255499"/>
            </a:xfrm>
          </p:grpSpPr>
          <p:sp>
            <p:nvSpPr>
              <p:cNvPr id="165" name="Freeform 164">
                <a:extLst>
                  <a:ext uri="{FF2B5EF4-FFF2-40B4-BE49-F238E27FC236}">
                    <a16:creationId xmlns:a16="http://schemas.microsoft.com/office/drawing/2014/main" id="{6BB8F9D2-D169-21BA-7ED5-E5DCC5A7E508}"/>
                  </a:ext>
                </a:extLst>
              </p:cNvPr>
              <p:cNvSpPr/>
              <p:nvPr/>
            </p:nvSpPr>
            <p:spPr>
              <a:xfrm>
                <a:off x="9255512" y="11030552"/>
                <a:ext cx="4861932" cy="3153800"/>
              </a:xfrm>
              <a:custGeom>
                <a:avLst/>
                <a:gdLst>
                  <a:gd name="connsiteX0" fmla="*/ 0 w 4861932"/>
                  <a:gd name="connsiteY0" fmla="*/ 3211551 h 3211551"/>
                  <a:gd name="connsiteX1" fmla="*/ 468351 w 4861932"/>
                  <a:gd name="connsiteY1" fmla="*/ 1806498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721366 w 4861932"/>
                  <a:gd name="connsiteY2" fmla="*/ 379611 h 3211551"/>
                  <a:gd name="connsiteX3" fmla="*/ 4861932 w 4861932"/>
                  <a:gd name="connsiteY3" fmla="*/ 0 h 3211551"/>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Lst>
                <a:ahLst/>
                <a:cxnLst>
                  <a:cxn ang="0">
                    <a:pos x="connsiteX0" y="connsiteY0"/>
                  </a:cxn>
                  <a:cxn ang="0">
                    <a:pos x="connsiteX1" y="connsiteY1"/>
                  </a:cxn>
                  <a:cxn ang="0">
                    <a:pos x="connsiteX2" y="connsiteY2"/>
                  </a:cxn>
                  <a:cxn ang="0">
                    <a:pos x="connsiteX3" y="connsiteY3"/>
                  </a:cxn>
                </a:cxnLst>
                <a:rect l="l" t="t" r="r" b="b"/>
                <a:pathLst>
                  <a:path w="4861932" h="3153800">
                    <a:moveTo>
                      <a:pt x="0" y="3153800"/>
                    </a:moveTo>
                    <a:cubicBezTo>
                      <a:pt x="99636" y="2394500"/>
                      <a:pt x="457551" y="1816477"/>
                      <a:pt x="891862" y="1392613"/>
                    </a:cubicBezTo>
                    <a:cubicBezTo>
                      <a:pt x="1326173" y="968749"/>
                      <a:pt x="1989103" y="622943"/>
                      <a:pt x="2721366" y="321860"/>
                    </a:cubicBezTo>
                    <a:cubicBezTo>
                      <a:pt x="3540257" y="40027"/>
                      <a:pt x="4201095" y="34451"/>
                      <a:pt x="486193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a:extLst>
                  <a:ext uri="{FF2B5EF4-FFF2-40B4-BE49-F238E27FC236}">
                    <a16:creationId xmlns:a16="http://schemas.microsoft.com/office/drawing/2014/main" id="{D5D0C132-A0EC-2578-FB1D-81FED6A9954C}"/>
                  </a:ext>
                </a:extLst>
              </p:cNvPr>
              <p:cNvSpPr/>
              <p:nvPr/>
            </p:nvSpPr>
            <p:spPr>
              <a:xfrm flipV="1">
                <a:off x="9255512" y="11030552"/>
                <a:ext cx="4973692" cy="3265560"/>
              </a:xfrm>
              <a:custGeom>
                <a:avLst/>
                <a:gdLst>
                  <a:gd name="connsiteX0" fmla="*/ 0 w 4861932"/>
                  <a:gd name="connsiteY0" fmla="*/ 3211551 h 3211551"/>
                  <a:gd name="connsiteX1" fmla="*/ 468351 w 4861932"/>
                  <a:gd name="connsiteY1" fmla="*/ 1806498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721366 w 4861932"/>
                  <a:gd name="connsiteY2" fmla="*/ 379611 h 3211551"/>
                  <a:gd name="connsiteX3" fmla="*/ 4861932 w 4861932"/>
                  <a:gd name="connsiteY3" fmla="*/ 0 h 3211551"/>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Lst>
                <a:ahLst/>
                <a:cxnLst>
                  <a:cxn ang="0">
                    <a:pos x="connsiteX0" y="connsiteY0"/>
                  </a:cxn>
                  <a:cxn ang="0">
                    <a:pos x="connsiteX1" y="connsiteY1"/>
                  </a:cxn>
                  <a:cxn ang="0">
                    <a:pos x="connsiteX2" y="connsiteY2"/>
                  </a:cxn>
                  <a:cxn ang="0">
                    <a:pos x="connsiteX3" y="connsiteY3"/>
                  </a:cxn>
                </a:cxnLst>
                <a:rect l="l" t="t" r="r" b="b"/>
                <a:pathLst>
                  <a:path w="4861932" h="3153800">
                    <a:moveTo>
                      <a:pt x="0" y="3153800"/>
                    </a:moveTo>
                    <a:cubicBezTo>
                      <a:pt x="99636" y="2394500"/>
                      <a:pt x="457551" y="1816477"/>
                      <a:pt x="891862" y="1392613"/>
                    </a:cubicBezTo>
                    <a:cubicBezTo>
                      <a:pt x="1326173" y="968749"/>
                      <a:pt x="1989103" y="622943"/>
                      <a:pt x="2721366" y="321860"/>
                    </a:cubicBezTo>
                    <a:cubicBezTo>
                      <a:pt x="3540257" y="40027"/>
                      <a:pt x="4201095" y="34451"/>
                      <a:pt x="486193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a:extLst>
                  <a:ext uri="{FF2B5EF4-FFF2-40B4-BE49-F238E27FC236}">
                    <a16:creationId xmlns:a16="http://schemas.microsoft.com/office/drawing/2014/main" id="{FB90D0FD-7A1C-D1EF-11FF-D3F975E81632}"/>
                  </a:ext>
                </a:extLst>
              </p:cNvPr>
              <p:cNvSpPr/>
              <p:nvPr/>
            </p:nvSpPr>
            <p:spPr>
              <a:xfrm>
                <a:off x="9251256" y="11570304"/>
                <a:ext cx="5039681" cy="2589264"/>
              </a:xfrm>
              <a:custGeom>
                <a:avLst/>
                <a:gdLst>
                  <a:gd name="connsiteX0" fmla="*/ 0 w 4861932"/>
                  <a:gd name="connsiteY0" fmla="*/ 3211551 h 3211551"/>
                  <a:gd name="connsiteX1" fmla="*/ 468351 w 4861932"/>
                  <a:gd name="connsiteY1" fmla="*/ 1806498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721366 w 4861932"/>
                  <a:gd name="connsiteY2" fmla="*/ 379611 h 3211551"/>
                  <a:gd name="connsiteX3" fmla="*/ 4861932 w 4861932"/>
                  <a:gd name="connsiteY3" fmla="*/ 0 h 3211551"/>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 name="connsiteX0" fmla="*/ 0 w 4861932"/>
                  <a:gd name="connsiteY0" fmla="*/ 3153800 h 3153800"/>
                  <a:gd name="connsiteX1" fmla="*/ 891862 w 4861932"/>
                  <a:gd name="connsiteY1" fmla="*/ 1392613 h 3153800"/>
                  <a:gd name="connsiteX2" fmla="*/ 2284486 w 4861932"/>
                  <a:gd name="connsiteY2" fmla="*/ 514900 h 3153800"/>
                  <a:gd name="connsiteX3" fmla="*/ 4861932 w 4861932"/>
                  <a:gd name="connsiteY3" fmla="*/ 0 h 3153800"/>
                  <a:gd name="connsiteX0" fmla="*/ 0 w 4994012"/>
                  <a:gd name="connsiteY0" fmla="*/ 2666303 h 2666303"/>
                  <a:gd name="connsiteX1" fmla="*/ 891862 w 4994012"/>
                  <a:gd name="connsiteY1" fmla="*/ 905116 h 2666303"/>
                  <a:gd name="connsiteX2" fmla="*/ 2284486 w 4994012"/>
                  <a:gd name="connsiteY2" fmla="*/ 27403 h 2666303"/>
                  <a:gd name="connsiteX3" fmla="*/ 4994012 w 4994012"/>
                  <a:gd name="connsiteY3" fmla="*/ 1696903 h 2666303"/>
                  <a:gd name="connsiteX0" fmla="*/ 0 w 4994012"/>
                  <a:gd name="connsiteY0" fmla="*/ 2616159 h 2616159"/>
                  <a:gd name="connsiteX1" fmla="*/ 891862 w 4994012"/>
                  <a:gd name="connsiteY1" fmla="*/ 854972 h 2616159"/>
                  <a:gd name="connsiteX2" fmla="*/ 2416566 w 4994012"/>
                  <a:gd name="connsiteY2" fmla="*/ 28059 h 2616159"/>
                  <a:gd name="connsiteX3" fmla="*/ 4994012 w 4994012"/>
                  <a:gd name="connsiteY3" fmla="*/ 1646759 h 2616159"/>
                  <a:gd name="connsiteX0" fmla="*/ 0 w 4994012"/>
                  <a:gd name="connsiteY0" fmla="*/ 2609329 h 2609329"/>
                  <a:gd name="connsiteX1" fmla="*/ 891862 w 4994012"/>
                  <a:gd name="connsiteY1" fmla="*/ 848142 h 2609329"/>
                  <a:gd name="connsiteX2" fmla="*/ 2416566 w 4994012"/>
                  <a:gd name="connsiteY2" fmla="*/ 21229 h 2609329"/>
                  <a:gd name="connsiteX3" fmla="*/ 4994012 w 4994012"/>
                  <a:gd name="connsiteY3" fmla="*/ 1639929 h 2609329"/>
                  <a:gd name="connsiteX0" fmla="*/ 0 w 4994012"/>
                  <a:gd name="connsiteY0" fmla="*/ 2609329 h 2609329"/>
                  <a:gd name="connsiteX1" fmla="*/ 891862 w 4994012"/>
                  <a:gd name="connsiteY1" fmla="*/ 848142 h 2609329"/>
                  <a:gd name="connsiteX2" fmla="*/ 2416566 w 4994012"/>
                  <a:gd name="connsiteY2" fmla="*/ 21229 h 2609329"/>
                  <a:gd name="connsiteX3" fmla="*/ 4994012 w 4994012"/>
                  <a:gd name="connsiteY3" fmla="*/ 1639929 h 2609329"/>
                  <a:gd name="connsiteX0" fmla="*/ 0 w 4994012"/>
                  <a:gd name="connsiteY0" fmla="*/ 2598633 h 2598633"/>
                  <a:gd name="connsiteX1" fmla="*/ 891862 w 4994012"/>
                  <a:gd name="connsiteY1" fmla="*/ 837446 h 2598633"/>
                  <a:gd name="connsiteX2" fmla="*/ 2416566 w 4994012"/>
                  <a:gd name="connsiteY2" fmla="*/ 10533 h 2598633"/>
                  <a:gd name="connsiteX3" fmla="*/ 3596114 w 4994012"/>
                  <a:gd name="connsiteY3" fmla="*/ 453652 h 2598633"/>
                  <a:gd name="connsiteX4" fmla="*/ 4994012 w 4994012"/>
                  <a:gd name="connsiteY4" fmla="*/ 1629233 h 2598633"/>
                  <a:gd name="connsiteX0" fmla="*/ 0 w 4994012"/>
                  <a:gd name="connsiteY0" fmla="*/ 2628149 h 2628149"/>
                  <a:gd name="connsiteX1" fmla="*/ 891862 w 4994012"/>
                  <a:gd name="connsiteY1" fmla="*/ 866962 h 2628149"/>
                  <a:gd name="connsiteX2" fmla="*/ 2243846 w 4994012"/>
                  <a:gd name="connsiteY2" fmla="*/ 9569 h 2628149"/>
                  <a:gd name="connsiteX3" fmla="*/ 3596114 w 4994012"/>
                  <a:gd name="connsiteY3" fmla="*/ 483168 h 2628149"/>
                  <a:gd name="connsiteX4" fmla="*/ 4994012 w 4994012"/>
                  <a:gd name="connsiteY4" fmla="*/ 1658749 h 2628149"/>
                  <a:gd name="connsiteX0" fmla="*/ 0 w 4994012"/>
                  <a:gd name="connsiteY0" fmla="*/ 2623608 h 2623608"/>
                  <a:gd name="connsiteX1" fmla="*/ 891862 w 4994012"/>
                  <a:gd name="connsiteY1" fmla="*/ 862421 h 2623608"/>
                  <a:gd name="connsiteX2" fmla="*/ 2243846 w 4994012"/>
                  <a:gd name="connsiteY2" fmla="*/ 5028 h 2623608"/>
                  <a:gd name="connsiteX3" fmla="*/ 3596114 w 4994012"/>
                  <a:gd name="connsiteY3" fmla="*/ 478627 h 2623608"/>
                  <a:gd name="connsiteX4" fmla="*/ 4994012 w 4994012"/>
                  <a:gd name="connsiteY4" fmla="*/ 1654208 h 2623608"/>
                  <a:gd name="connsiteX0" fmla="*/ 0 w 4994012"/>
                  <a:gd name="connsiteY0" fmla="*/ 2624919 h 2624919"/>
                  <a:gd name="connsiteX1" fmla="*/ 891862 w 4994012"/>
                  <a:gd name="connsiteY1" fmla="*/ 863732 h 2624919"/>
                  <a:gd name="connsiteX2" fmla="*/ 2243846 w 4994012"/>
                  <a:gd name="connsiteY2" fmla="*/ 6339 h 2624919"/>
                  <a:gd name="connsiteX3" fmla="*/ 3545314 w 4994012"/>
                  <a:gd name="connsiteY3" fmla="*/ 418978 h 2624919"/>
                  <a:gd name="connsiteX4" fmla="*/ 4994012 w 4994012"/>
                  <a:gd name="connsiteY4" fmla="*/ 1655519 h 2624919"/>
                  <a:gd name="connsiteX0" fmla="*/ 0 w 4994012"/>
                  <a:gd name="connsiteY0" fmla="*/ 2633271 h 2633271"/>
                  <a:gd name="connsiteX1" fmla="*/ 891862 w 4994012"/>
                  <a:gd name="connsiteY1" fmla="*/ 872084 h 2633271"/>
                  <a:gd name="connsiteX2" fmla="*/ 2243846 w 4994012"/>
                  <a:gd name="connsiteY2" fmla="*/ 14691 h 2633271"/>
                  <a:gd name="connsiteX3" fmla="*/ 3545314 w 4994012"/>
                  <a:gd name="connsiteY3" fmla="*/ 427330 h 2633271"/>
                  <a:gd name="connsiteX4" fmla="*/ 4994012 w 4994012"/>
                  <a:gd name="connsiteY4" fmla="*/ 1663871 h 2633271"/>
                  <a:gd name="connsiteX0" fmla="*/ 0 w 4994012"/>
                  <a:gd name="connsiteY0" fmla="*/ 2634942 h 2634942"/>
                  <a:gd name="connsiteX1" fmla="*/ 891862 w 4994012"/>
                  <a:gd name="connsiteY1" fmla="*/ 873755 h 2634942"/>
                  <a:gd name="connsiteX2" fmla="*/ 2243846 w 4994012"/>
                  <a:gd name="connsiteY2" fmla="*/ 16362 h 2634942"/>
                  <a:gd name="connsiteX3" fmla="*/ 3474194 w 4994012"/>
                  <a:gd name="connsiteY3" fmla="*/ 398521 h 2634942"/>
                  <a:gd name="connsiteX4" fmla="*/ 4994012 w 4994012"/>
                  <a:gd name="connsiteY4" fmla="*/ 1665542 h 2634942"/>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994012 w 4994012"/>
                  <a:gd name="connsiteY4"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994012 w 4994012"/>
                  <a:gd name="connsiteY4"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419074 w 4994012"/>
                  <a:gd name="connsiteY4" fmla="*/ 1183699 h 2637799"/>
                  <a:gd name="connsiteX5" fmla="*/ 4994012 w 4994012"/>
                  <a:gd name="connsiteY5"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337794 w 4994012"/>
                  <a:gd name="connsiteY4" fmla="*/ 1305619 h 2637799"/>
                  <a:gd name="connsiteX5" fmla="*/ 4994012 w 4994012"/>
                  <a:gd name="connsiteY5"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337794 w 4994012"/>
                  <a:gd name="connsiteY4" fmla="*/ 1305619 h 2637799"/>
                  <a:gd name="connsiteX5" fmla="*/ 4994012 w 4994012"/>
                  <a:gd name="connsiteY5"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337794 w 4994012"/>
                  <a:gd name="connsiteY4" fmla="*/ 1305619 h 2637799"/>
                  <a:gd name="connsiteX5" fmla="*/ 4994012 w 4994012"/>
                  <a:gd name="connsiteY5"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337794 w 4994012"/>
                  <a:gd name="connsiteY4" fmla="*/ 1305619 h 2637799"/>
                  <a:gd name="connsiteX5" fmla="*/ 4994012 w 4994012"/>
                  <a:gd name="connsiteY5" fmla="*/ 1668399 h 2637799"/>
                  <a:gd name="connsiteX0" fmla="*/ 0 w 4994012"/>
                  <a:gd name="connsiteY0" fmla="*/ 2641790 h 2641790"/>
                  <a:gd name="connsiteX1" fmla="*/ 891862 w 4994012"/>
                  <a:gd name="connsiteY1" fmla="*/ 880603 h 2641790"/>
                  <a:gd name="connsiteX2" fmla="*/ 2243846 w 4994012"/>
                  <a:gd name="connsiteY2" fmla="*/ 23210 h 2641790"/>
                  <a:gd name="connsiteX3" fmla="*/ 3464034 w 4994012"/>
                  <a:gd name="connsiteY3" fmla="*/ 364729 h 2641790"/>
                  <a:gd name="connsiteX4" fmla="*/ 4337794 w 4994012"/>
                  <a:gd name="connsiteY4" fmla="*/ 1309610 h 2641790"/>
                  <a:gd name="connsiteX5" fmla="*/ 4994012 w 4994012"/>
                  <a:gd name="connsiteY5" fmla="*/ 1672390 h 2641790"/>
                  <a:gd name="connsiteX0" fmla="*/ 0 w 4994012"/>
                  <a:gd name="connsiteY0" fmla="*/ 2641790 h 2641790"/>
                  <a:gd name="connsiteX1" fmla="*/ 708982 w 4994012"/>
                  <a:gd name="connsiteY1" fmla="*/ 982203 h 2641790"/>
                  <a:gd name="connsiteX2" fmla="*/ 2243846 w 4994012"/>
                  <a:gd name="connsiteY2" fmla="*/ 23210 h 2641790"/>
                  <a:gd name="connsiteX3" fmla="*/ 3464034 w 4994012"/>
                  <a:gd name="connsiteY3" fmla="*/ 364729 h 2641790"/>
                  <a:gd name="connsiteX4" fmla="*/ 4337794 w 4994012"/>
                  <a:gd name="connsiteY4" fmla="*/ 1309610 h 2641790"/>
                  <a:gd name="connsiteX5" fmla="*/ 4994012 w 4994012"/>
                  <a:gd name="connsiteY5" fmla="*/ 1672390 h 2641790"/>
                  <a:gd name="connsiteX0" fmla="*/ 0 w 4994012"/>
                  <a:gd name="connsiteY0" fmla="*/ 2636661 h 2636661"/>
                  <a:gd name="connsiteX1" fmla="*/ 708982 w 4994012"/>
                  <a:gd name="connsiteY1" fmla="*/ 977074 h 2636661"/>
                  <a:gd name="connsiteX2" fmla="*/ 2243846 w 4994012"/>
                  <a:gd name="connsiteY2" fmla="*/ 18081 h 2636661"/>
                  <a:gd name="connsiteX3" fmla="*/ 3464034 w 4994012"/>
                  <a:gd name="connsiteY3" fmla="*/ 359600 h 2636661"/>
                  <a:gd name="connsiteX4" fmla="*/ 4337794 w 4994012"/>
                  <a:gd name="connsiteY4" fmla="*/ 1304481 h 2636661"/>
                  <a:gd name="connsiteX5" fmla="*/ 4994012 w 4994012"/>
                  <a:gd name="connsiteY5" fmla="*/ 1667261 h 2636661"/>
                  <a:gd name="connsiteX0" fmla="*/ 0 w 4994012"/>
                  <a:gd name="connsiteY0" fmla="*/ 2636661 h 2636661"/>
                  <a:gd name="connsiteX1" fmla="*/ 708982 w 4994012"/>
                  <a:gd name="connsiteY1" fmla="*/ 977074 h 2636661"/>
                  <a:gd name="connsiteX2" fmla="*/ 2243846 w 4994012"/>
                  <a:gd name="connsiteY2" fmla="*/ 18081 h 2636661"/>
                  <a:gd name="connsiteX3" fmla="*/ 3464034 w 4994012"/>
                  <a:gd name="connsiteY3" fmla="*/ 359600 h 2636661"/>
                  <a:gd name="connsiteX4" fmla="*/ 4337794 w 4994012"/>
                  <a:gd name="connsiteY4" fmla="*/ 1304481 h 2636661"/>
                  <a:gd name="connsiteX5" fmla="*/ 4994012 w 4994012"/>
                  <a:gd name="connsiteY5" fmla="*/ 1667261 h 2636661"/>
                  <a:gd name="connsiteX0" fmla="*/ 0 w 5060270"/>
                  <a:gd name="connsiteY0" fmla="*/ 2598845 h 2598845"/>
                  <a:gd name="connsiteX1" fmla="*/ 775240 w 5060270"/>
                  <a:gd name="connsiteY1" fmla="*/ 977074 h 2598845"/>
                  <a:gd name="connsiteX2" fmla="*/ 2310104 w 5060270"/>
                  <a:gd name="connsiteY2" fmla="*/ 18081 h 2598845"/>
                  <a:gd name="connsiteX3" fmla="*/ 3530292 w 5060270"/>
                  <a:gd name="connsiteY3" fmla="*/ 359600 h 2598845"/>
                  <a:gd name="connsiteX4" fmla="*/ 4404052 w 5060270"/>
                  <a:gd name="connsiteY4" fmla="*/ 1304481 h 2598845"/>
                  <a:gd name="connsiteX5" fmla="*/ 5060270 w 5060270"/>
                  <a:gd name="connsiteY5" fmla="*/ 1667261 h 2598845"/>
                  <a:gd name="connsiteX0" fmla="*/ 0 w 5060270"/>
                  <a:gd name="connsiteY0" fmla="*/ 2598845 h 2598845"/>
                  <a:gd name="connsiteX1" fmla="*/ 775240 w 5060270"/>
                  <a:gd name="connsiteY1" fmla="*/ 977074 h 2598845"/>
                  <a:gd name="connsiteX2" fmla="*/ 1566704 w 5060270"/>
                  <a:gd name="connsiteY2" fmla="*/ 323055 h 2598845"/>
                  <a:gd name="connsiteX3" fmla="*/ 2310104 w 5060270"/>
                  <a:gd name="connsiteY3" fmla="*/ 18081 h 2598845"/>
                  <a:gd name="connsiteX4" fmla="*/ 3530292 w 5060270"/>
                  <a:gd name="connsiteY4" fmla="*/ 359600 h 2598845"/>
                  <a:gd name="connsiteX5" fmla="*/ 4404052 w 5060270"/>
                  <a:gd name="connsiteY5" fmla="*/ 1304481 h 2598845"/>
                  <a:gd name="connsiteX6" fmla="*/ 5060270 w 5060270"/>
                  <a:gd name="connsiteY6" fmla="*/ 1667261 h 2598845"/>
                  <a:gd name="connsiteX0" fmla="*/ 0 w 5060270"/>
                  <a:gd name="connsiteY0" fmla="*/ 2598845 h 2598845"/>
                  <a:gd name="connsiteX1" fmla="*/ 775240 w 5060270"/>
                  <a:gd name="connsiteY1" fmla="*/ 977074 h 2598845"/>
                  <a:gd name="connsiteX2" fmla="*/ 1614711 w 5060270"/>
                  <a:gd name="connsiteY2" fmla="*/ 347030 h 2598845"/>
                  <a:gd name="connsiteX3" fmla="*/ 2310104 w 5060270"/>
                  <a:gd name="connsiteY3" fmla="*/ 18081 h 2598845"/>
                  <a:gd name="connsiteX4" fmla="*/ 3530292 w 5060270"/>
                  <a:gd name="connsiteY4" fmla="*/ 359600 h 2598845"/>
                  <a:gd name="connsiteX5" fmla="*/ 4404052 w 5060270"/>
                  <a:gd name="connsiteY5" fmla="*/ 1304481 h 2598845"/>
                  <a:gd name="connsiteX6" fmla="*/ 5060270 w 5060270"/>
                  <a:gd name="connsiteY6" fmla="*/ 1667261 h 2598845"/>
                  <a:gd name="connsiteX0" fmla="*/ 0 w 5060270"/>
                  <a:gd name="connsiteY0" fmla="*/ 2590736 h 2590736"/>
                  <a:gd name="connsiteX1" fmla="*/ 775240 w 5060270"/>
                  <a:gd name="connsiteY1" fmla="*/ 968965 h 2590736"/>
                  <a:gd name="connsiteX2" fmla="*/ 1614711 w 5060270"/>
                  <a:gd name="connsiteY2" fmla="*/ 338921 h 2590736"/>
                  <a:gd name="connsiteX3" fmla="*/ 2370112 w 5060270"/>
                  <a:gd name="connsiteY3" fmla="*/ 15967 h 2590736"/>
                  <a:gd name="connsiteX4" fmla="*/ 3530292 w 5060270"/>
                  <a:gd name="connsiteY4" fmla="*/ 351491 h 2590736"/>
                  <a:gd name="connsiteX5" fmla="*/ 4404052 w 5060270"/>
                  <a:gd name="connsiteY5" fmla="*/ 1296372 h 2590736"/>
                  <a:gd name="connsiteX6" fmla="*/ 5060270 w 5060270"/>
                  <a:gd name="connsiteY6" fmla="*/ 1659152 h 2590736"/>
                  <a:gd name="connsiteX0" fmla="*/ 0 w 5060270"/>
                  <a:gd name="connsiteY0" fmla="*/ 2590736 h 2590736"/>
                  <a:gd name="connsiteX1" fmla="*/ 775240 w 5060270"/>
                  <a:gd name="connsiteY1" fmla="*/ 968965 h 2590736"/>
                  <a:gd name="connsiteX2" fmla="*/ 1620711 w 5060270"/>
                  <a:gd name="connsiteY2" fmla="*/ 308951 h 2590736"/>
                  <a:gd name="connsiteX3" fmla="*/ 2370112 w 5060270"/>
                  <a:gd name="connsiteY3" fmla="*/ 15967 h 2590736"/>
                  <a:gd name="connsiteX4" fmla="*/ 3530292 w 5060270"/>
                  <a:gd name="connsiteY4" fmla="*/ 351491 h 2590736"/>
                  <a:gd name="connsiteX5" fmla="*/ 4404052 w 5060270"/>
                  <a:gd name="connsiteY5" fmla="*/ 1296372 h 2590736"/>
                  <a:gd name="connsiteX6" fmla="*/ 5060270 w 5060270"/>
                  <a:gd name="connsiteY6" fmla="*/ 1659152 h 2590736"/>
                  <a:gd name="connsiteX0" fmla="*/ 0 w 5060270"/>
                  <a:gd name="connsiteY0" fmla="*/ 2590736 h 2590736"/>
                  <a:gd name="connsiteX1" fmla="*/ 775240 w 5060270"/>
                  <a:gd name="connsiteY1" fmla="*/ 968965 h 2590736"/>
                  <a:gd name="connsiteX2" fmla="*/ 1684882 w 5060270"/>
                  <a:gd name="connsiteY2" fmla="*/ 289230 h 2590736"/>
                  <a:gd name="connsiteX3" fmla="*/ 2370112 w 5060270"/>
                  <a:gd name="connsiteY3" fmla="*/ 15967 h 2590736"/>
                  <a:gd name="connsiteX4" fmla="*/ 3530292 w 5060270"/>
                  <a:gd name="connsiteY4" fmla="*/ 351491 h 2590736"/>
                  <a:gd name="connsiteX5" fmla="*/ 4404052 w 5060270"/>
                  <a:gd name="connsiteY5" fmla="*/ 1296372 h 2590736"/>
                  <a:gd name="connsiteX6" fmla="*/ 5060270 w 5060270"/>
                  <a:gd name="connsiteY6" fmla="*/ 1659152 h 2590736"/>
                  <a:gd name="connsiteX0" fmla="*/ 0 w 5060270"/>
                  <a:gd name="connsiteY0" fmla="*/ 2609535 h 2609535"/>
                  <a:gd name="connsiteX1" fmla="*/ 775240 w 5060270"/>
                  <a:gd name="connsiteY1" fmla="*/ 987764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16006 w 5060270"/>
                  <a:gd name="connsiteY1" fmla="*/ 1022277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16006 w 5060270"/>
                  <a:gd name="connsiteY1" fmla="*/ 1022277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40688 w 5060270"/>
                  <a:gd name="connsiteY1" fmla="*/ 1012416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40688 w 5060270"/>
                  <a:gd name="connsiteY1" fmla="*/ 1012416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40688 w 5060270"/>
                  <a:gd name="connsiteY1" fmla="*/ 1012416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40688 w 5060270"/>
                  <a:gd name="connsiteY1" fmla="*/ 1012416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182641 w 5060270"/>
                  <a:gd name="connsiteY1" fmla="*/ 1946936 h 2609535"/>
                  <a:gd name="connsiteX2" fmla="*/ 740688 w 5060270"/>
                  <a:gd name="connsiteY2" fmla="*/ 1012416 h 2609535"/>
                  <a:gd name="connsiteX3" fmla="*/ 1684882 w 5060270"/>
                  <a:gd name="connsiteY3" fmla="*/ 308029 h 2609535"/>
                  <a:gd name="connsiteX4" fmla="*/ 2449092 w 5060270"/>
                  <a:gd name="connsiteY4" fmla="*/ 15045 h 2609535"/>
                  <a:gd name="connsiteX5" fmla="*/ 3530292 w 5060270"/>
                  <a:gd name="connsiteY5" fmla="*/ 370290 h 2609535"/>
                  <a:gd name="connsiteX6" fmla="*/ 4404052 w 5060270"/>
                  <a:gd name="connsiteY6" fmla="*/ 1315171 h 2609535"/>
                  <a:gd name="connsiteX7" fmla="*/ 5060270 w 5060270"/>
                  <a:gd name="connsiteY7" fmla="*/ 1677951 h 2609535"/>
                  <a:gd name="connsiteX0" fmla="*/ 0 w 5060270"/>
                  <a:gd name="connsiteY0" fmla="*/ 2609535 h 2609535"/>
                  <a:gd name="connsiteX1" fmla="*/ 221219 w 5060270"/>
                  <a:gd name="connsiteY1" fmla="*/ 1812075 h 2609535"/>
                  <a:gd name="connsiteX2" fmla="*/ 740688 w 5060270"/>
                  <a:gd name="connsiteY2" fmla="*/ 1012416 h 2609535"/>
                  <a:gd name="connsiteX3" fmla="*/ 1684882 w 5060270"/>
                  <a:gd name="connsiteY3" fmla="*/ 308029 h 2609535"/>
                  <a:gd name="connsiteX4" fmla="*/ 2449092 w 5060270"/>
                  <a:gd name="connsiteY4" fmla="*/ 15045 h 2609535"/>
                  <a:gd name="connsiteX5" fmla="*/ 3530292 w 5060270"/>
                  <a:gd name="connsiteY5" fmla="*/ 370290 h 2609535"/>
                  <a:gd name="connsiteX6" fmla="*/ 4404052 w 5060270"/>
                  <a:gd name="connsiteY6" fmla="*/ 1315171 h 2609535"/>
                  <a:gd name="connsiteX7" fmla="*/ 5060270 w 5060270"/>
                  <a:gd name="connsiteY7" fmla="*/ 1677951 h 2609535"/>
                  <a:gd name="connsiteX0" fmla="*/ 0 w 5060270"/>
                  <a:gd name="connsiteY0" fmla="*/ 2609535 h 2609535"/>
                  <a:gd name="connsiteX1" fmla="*/ 221219 w 5060270"/>
                  <a:gd name="connsiteY1" fmla="*/ 1812075 h 2609535"/>
                  <a:gd name="connsiteX2" fmla="*/ 740688 w 5060270"/>
                  <a:gd name="connsiteY2" fmla="*/ 1012416 h 2609535"/>
                  <a:gd name="connsiteX3" fmla="*/ 1684882 w 5060270"/>
                  <a:gd name="connsiteY3" fmla="*/ 308029 h 2609535"/>
                  <a:gd name="connsiteX4" fmla="*/ 2449092 w 5060270"/>
                  <a:gd name="connsiteY4" fmla="*/ 15045 h 2609535"/>
                  <a:gd name="connsiteX5" fmla="*/ 3530292 w 5060270"/>
                  <a:gd name="connsiteY5" fmla="*/ 370290 h 2609535"/>
                  <a:gd name="connsiteX6" fmla="*/ 4404052 w 5060270"/>
                  <a:gd name="connsiteY6" fmla="*/ 1315171 h 2609535"/>
                  <a:gd name="connsiteX7" fmla="*/ 5060270 w 5060270"/>
                  <a:gd name="connsiteY7" fmla="*/ 1677951 h 2609535"/>
                  <a:gd name="connsiteX0" fmla="*/ 0 w 5060270"/>
                  <a:gd name="connsiteY0" fmla="*/ 2605536 h 2605536"/>
                  <a:gd name="connsiteX1" fmla="*/ 221219 w 5060270"/>
                  <a:gd name="connsiteY1" fmla="*/ 1808076 h 2605536"/>
                  <a:gd name="connsiteX2" fmla="*/ 740688 w 5060270"/>
                  <a:gd name="connsiteY2" fmla="*/ 1008417 h 2605536"/>
                  <a:gd name="connsiteX3" fmla="*/ 1684882 w 5060270"/>
                  <a:gd name="connsiteY3" fmla="*/ 304030 h 2605536"/>
                  <a:gd name="connsiteX4" fmla="*/ 2428129 w 5060270"/>
                  <a:gd name="connsiteY4" fmla="*/ 15233 h 2605536"/>
                  <a:gd name="connsiteX5" fmla="*/ 3530292 w 5060270"/>
                  <a:gd name="connsiteY5" fmla="*/ 366291 h 2605536"/>
                  <a:gd name="connsiteX6" fmla="*/ 4404052 w 5060270"/>
                  <a:gd name="connsiteY6" fmla="*/ 1311172 h 2605536"/>
                  <a:gd name="connsiteX7" fmla="*/ 5060270 w 5060270"/>
                  <a:gd name="connsiteY7" fmla="*/ 1673952 h 2605536"/>
                  <a:gd name="connsiteX0" fmla="*/ 0 w 5060270"/>
                  <a:gd name="connsiteY0" fmla="*/ 2625715 h 2625715"/>
                  <a:gd name="connsiteX1" fmla="*/ 221219 w 5060270"/>
                  <a:gd name="connsiteY1" fmla="*/ 1828255 h 2625715"/>
                  <a:gd name="connsiteX2" fmla="*/ 740688 w 5060270"/>
                  <a:gd name="connsiteY2" fmla="*/ 1028596 h 2625715"/>
                  <a:gd name="connsiteX3" fmla="*/ 1684882 w 5060270"/>
                  <a:gd name="connsiteY3" fmla="*/ 324209 h 2625715"/>
                  <a:gd name="connsiteX4" fmla="*/ 2428129 w 5060270"/>
                  <a:gd name="connsiteY4" fmla="*/ 35412 h 2625715"/>
                  <a:gd name="connsiteX5" fmla="*/ 3530292 w 5060270"/>
                  <a:gd name="connsiteY5" fmla="*/ 386470 h 2625715"/>
                  <a:gd name="connsiteX6" fmla="*/ 4404052 w 5060270"/>
                  <a:gd name="connsiteY6" fmla="*/ 1331351 h 2625715"/>
                  <a:gd name="connsiteX7" fmla="*/ 5060270 w 5060270"/>
                  <a:gd name="connsiteY7" fmla="*/ 1694131 h 2625715"/>
                  <a:gd name="connsiteX0" fmla="*/ 0 w 5060270"/>
                  <a:gd name="connsiteY0" fmla="*/ 2591991 h 2591991"/>
                  <a:gd name="connsiteX1" fmla="*/ 221219 w 5060270"/>
                  <a:gd name="connsiteY1" fmla="*/ 1794531 h 2591991"/>
                  <a:gd name="connsiteX2" fmla="*/ 740688 w 5060270"/>
                  <a:gd name="connsiteY2" fmla="*/ 994872 h 2591991"/>
                  <a:gd name="connsiteX3" fmla="*/ 1684882 w 5060270"/>
                  <a:gd name="connsiteY3" fmla="*/ 290485 h 2591991"/>
                  <a:gd name="connsiteX4" fmla="*/ 2428129 w 5060270"/>
                  <a:gd name="connsiteY4" fmla="*/ 1688 h 2591991"/>
                  <a:gd name="connsiteX5" fmla="*/ 3530292 w 5060270"/>
                  <a:gd name="connsiteY5" fmla="*/ 352746 h 2591991"/>
                  <a:gd name="connsiteX6" fmla="*/ 4404052 w 5060270"/>
                  <a:gd name="connsiteY6" fmla="*/ 1297627 h 2591991"/>
                  <a:gd name="connsiteX7" fmla="*/ 5060270 w 5060270"/>
                  <a:gd name="connsiteY7" fmla="*/ 1660407 h 2591991"/>
                  <a:gd name="connsiteX0" fmla="*/ 0 w 5060270"/>
                  <a:gd name="connsiteY0" fmla="*/ 2596180 h 2596180"/>
                  <a:gd name="connsiteX1" fmla="*/ 221219 w 5060270"/>
                  <a:gd name="connsiteY1" fmla="*/ 1798720 h 2596180"/>
                  <a:gd name="connsiteX2" fmla="*/ 740688 w 5060270"/>
                  <a:gd name="connsiteY2" fmla="*/ 999061 h 2596180"/>
                  <a:gd name="connsiteX3" fmla="*/ 1684882 w 5060270"/>
                  <a:gd name="connsiteY3" fmla="*/ 294674 h 2596180"/>
                  <a:gd name="connsiteX4" fmla="*/ 2428129 w 5060270"/>
                  <a:gd name="connsiteY4" fmla="*/ 5877 h 2596180"/>
                  <a:gd name="connsiteX5" fmla="*/ 3530292 w 5060270"/>
                  <a:gd name="connsiteY5" fmla="*/ 356935 h 2596180"/>
                  <a:gd name="connsiteX6" fmla="*/ 4404052 w 5060270"/>
                  <a:gd name="connsiteY6" fmla="*/ 1301816 h 2596180"/>
                  <a:gd name="connsiteX7" fmla="*/ 5060270 w 5060270"/>
                  <a:gd name="connsiteY7" fmla="*/ 1664596 h 2596180"/>
                  <a:gd name="connsiteX0" fmla="*/ 0 w 5060270"/>
                  <a:gd name="connsiteY0" fmla="*/ 2596772 h 2596772"/>
                  <a:gd name="connsiteX1" fmla="*/ 221219 w 5060270"/>
                  <a:gd name="connsiteY1" fmla="*/ 1799312 h 2596772"/>
                  <a:gd name="connsiteX2" fmla="*/ 740688 w 5060270"/>
                  <a:gd name="connsiteY2" fmla="*/ 999653 h 2596772"/>
                  <a:gd name="connsiteX3" fmla="*/ 1684882 w 5060270"/>
                  <a:gd name="connsiteY3" fmla="*/ 295266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 name="connsiteX0" fmla="*/ 0 w 5060270"/>
                  <a:gd name="connsiteY0" fmla="*/ 2596772 h 2596772"/>
                  <a:gd name="connsiteX1" fmla="*/ 221219 w 5060270"/>
                  <a:gd name="connsiteY1" fmla="*/ 1799312 h 2596772"/>
                  <a:gd name="connsiteX2" fmla="*/ 740688 w 5060270"/>
                  <a:gd name="connsiteY2" fmla="*/ 999653 h 2596772"/>
                  <a:gd name="connsiteX3" fmla="*/ 1659728 w 5060270"/>
                  <a:gd name="connsiteY3" fmla="*/ 291078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 name="connsiteX0" fmla="*/ 0 w 5060270"/>
                  <a:gd name="connsiteY0" fmla="*/ 2596772 h 2596772"/>
                  <a:gd name="connsiteX1" fmla="*/ 221219 w 5060270"/>
                  <a:gd name="connsiteY1" fmla="*/ 1799312 h 2596772"/>
                  <a:gd name="connsiteX2" fmla="*/ 740688 w 5060270"/>
                  <a:gd name="connsiteY2" fmla="*/ 999653 h 2596772"/>
                  <a:gd name="connsiteX3" fmla="*/ 1659728 w 5060270"/>
                  <a:gd name="connsiteY3" fmla="*/ 291078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 name="connsiteX0" fmla="*/ 0 w 5060270"/>
                  <a:gd name="connsiteY0" fmla="*/ 2596772 h 2596772"/>
                  <a:gd name="connsiteX1" fmla="*/ 221219 w 5060270"/>
                  <a:gd name="connsiteY1" fmla="*/ 1799312 h 2596772"/>
                  <a:gd name="connsiteX2" fmla="*/ 740688 w 5060270"/>
                  <a:gd name="connsiteY2" fmla="*/ 999653 h 2596772"/>
                  <a:gd name="connsiteX3" fmla="*/ 1659728 w 5060270"/>
                  <a:gd name="connsiteY3" fmla="*/ 291078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 name="connsiteX0" fmla="*/ 0 w 5060270"/>
                  <a:gd name="connsiteY0" fmla="*/ 2596772 h 2596772"/>
                  <a:gd name="connsiteX1" fmla="*/ 221219 w 5060270"/>
                  <a:gd name="connsiteY1" fmla="*/ 1799312 h 2596772"/>
                  <a:gd name="connsiteX2" fmla="*/ 740688 w 5060270"/>
                  <a:gd name="connsiteY2" fmla="*/ 999653 h 2596772"/>
                  <a:gd name="connsiteX3" fmla="*/ 1659728 w 5060270"/>
                  <a:gd name="connsiteY3" fmla="*/ 291078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0270" h="2596772">
                    <a:moveTo>
                      <a:pt x="0" y="2596772"/>
                    </a:moveTo>
                    <a:cubicBezTo>
                      <a:pt x="30440" y="2486339"/>
                      <a:pt x="97771" y="2065499"/>
                      <a:pt x="221219" y="1799312"/>
                    </a:cubicBezTo>
                    <a:cubicBezTo>
                      <a:pt x="382910" y="1508336"/>
                      <a:pt x="563824" y="1217525"/>
                      <a:pt x="740688" y="999653"/>
                    </a:cubicBezTo>
                    <a:cubicBezTo>
                      <a:pt x="917552" y="781781"/>
                      <a:pt x="1403917" y="450910"/>
                      <a:pt x="1659728" y="291078"/>
                    </a:cubicBezTo>
                    <a:cubicBezTo>
                      <a:pt x="1915539" y="131246"/>
                      <a:pt x="2100864" y="378"/>
                      <a:pt x="2428129" y="6469"/>
                    </a:cubicBezTo>
                    <a:cubicBezTo>
                      <a:pt x="2737091" y="-34159"/>
                      <a:pt x="3213549" y="120600"/>
                      <a:pt x="3530292" y="357527"/>
                    </a:cubicBezTo>
                    <a:cubicBezTo>
                      <a:pt x="3847035" y="594454"/>
                      <a:pt x="4092479" y="956968"/>
                      <a:pt x="4404052" y="1302408"/>
                    </a:cubicBezTo>
                    <a:cubicBezTo>
                      <a:pt x="4561831" y="1433495"/>
                      <a:pt x="4790731" y="1645861"/>
                      <a:pt x="5060270" y="1665188"/>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a:extLst>
                  <a:ext uri="{FF2B5EF4-FFF2-40B4-BE49-F238E27FC236}">
                    <a16:creationId xmlns:a16="http://schemas.microsoft.com/office/drawing/2014/main" id="{8DAFB560-2929-4B1F-38F3-F18BD10320F0}"/>
                  </a:ext>
                </a:extLst>
              </p:cNvPr>
              <p:cNvSpPr/>
              <p:nvPr/>
            </p:nvSpPr>
            <p:spPr>
              <a:xfrm>
                <a:off x="9966462" y="11578461"/>
                <a:ext cx="4308391" cy="2693996"/>
              </a:xfrm>
              <a:custGeom>
                <a:avLst/>
                <a:gdLst>
                  <a:gd name="connsiteX0" fmla="*/ 0 w 481860"/>
                  <a:gd name="connsiteY0" fmla="*/ 80312 h 789390"/>
                  <a:gd name="connsiteX1" fmla="*/ 80312 w 481860"/>
                  <a:gd name="connsiteY1" fmla="*/ 0 h 789390"/>
                  <a:gd name="connsiteX2" fmla="*/ 401548 w 481860"/>
                  <a:gd name="connsiteY2" fmla="*/ 0 h 789390"/>
                  <a:gd name="connsiteX3" fmla="*/ 481860 w 481860"/>
                  <a:gd name="connsiteY3" fmla="*/ 80312 h 789390"/>
                  <a:gd name="connsiteX4" fmla="*/ 481860 w 481860"/>
                  <a:gd name="connsiteY4" fmla="*/ 709078 h 789390"/>
                  <a:gd name="connsiteX5" fmla="*/ 401548 w 481860"/>
                  <a:gd name="connsiteY5" fmla="*/ 789390 h 789390"/>
                  <a:gd name="connsiteX6" fmla="*/ 80312 w 481860"/>
                  <a:gd name="connsiteY6" fmla="*/ 789390 h 789390"/>
                  <a:gd name="connsiteX7" fmla="*/ 0 w 481860"/>
                  <a:gd name="connsiteY7" fmla="*/ 709078 h 789390"/>
                  <a:gd name="connsiteX8" fmla="*/ 0 w 481860"/>
                  <a:gd name="connsiteY8" fmla="*/ 80312 h 789390"/>
                  <a:gd name="connsiteX0" fmla="*/ 0 w 1608133"/>
                  <a:gd name="connsiteY0" fmla="*/ 482619 h 1191697"/>
                  <a:gd name="connsiteX1" fmla="*/ 80312 w 1608133"/>
                  <a:gd name="connsiteY1" fmla="*/ 402307 h 1191697"/>
                  <a:gd name="connsiteX2" fmla="*/ 401548 w 1608133"/>
                  <a:gd name="connsiteY2" fmla="*/ 402307 h 1191697"/>
                  <a:gd name="connsiteX3" fmla="*/ 1608133 w 1608133"/>
                  <a:gd name="connsiteY3" fmla="*/ 3117 h 1191697"/>
                  <a:gd name="connsiteX4" fmla="*/ 481860 w 1608133"/>
                  <a:gd name="connsiteY4" fmla="*/ 1111385 h 1191697"/>
                  <a:gd name="connsiteX5" fmla="*/ 401548 w 1608133"/>
                  <a:gd name="connsiteY5" fmla="*/ 1191697 h 1191697"/>
                  <a:gd name="connsiteX6" fmla="*/ 80312 w 1608133"/>
                  <a:gd name="connsiteY6" fmla="*/ 1191697 h 1191697"/>
                  <a:gd name="connsiteX7" fmla="*/ 0 w 1608133"/>
                  <a:gd name="connsiteY7" fmla="*/ 1111385 h 1191697"/>
                  <a:gd name="connsiteX8" fmla="*/ 0 w 1608133"/>
                  <a:gd name="connsiteY8" fmla="*/ 482619 h 1191697"/>
                  <a:gd name="connsiteX0" fmla="*/ 0 w 1608133"/>
                  <a:gd name="connsiteY0" fmla="*/ 710356 h 1419434"/>
                  <a:gd name="connsiteX1" fmla="*/ 80312 w 1608133"/>
                  <a:gd name="connsiteY1" fmla="*/ 630044 h 1419434"/>
                  <a:gd name="connsiteX2" fmla="*/ 468455 w 1608133"/>
                  <a:gd name="connsiteY2" fmla="*/ 0 h 1419434"/>
                  <a:gd name="connsiteX3" fmla="*/ 1608133 w 1608133"/>
                  <a:gd name="connsiteY3" fmla="*/ 230854 h 1419434"/>
                  <a:gd name="connsiteX4" fmla="*/ 481860 w 1608133"/>
                  <a:gd name="connsiteY4" fmla="*/ 1339122 h 1419434"/>
                  <a:gd name="connsiteX5" fmla="*/ 401548 w 1608133"/>
                  <a:gd name="connsiteY5" fmla="*/ 1419434 h 1419434"/>
                  <a:gd name="connsiteX6" fmla="*/ 80312 w 1608133"/>
                  <a:gd name="connsiteY6" fmla="*/ 1419434 h 1419434"/>
                  <a:gd name="connsiteX7" fmla="*/ 0 w 1608133"/>
                  <a:gd name="connsiteY7" fmla="*/ 1339122 h 1419434"/>
                  <a:gd name="connsiteX8" fmla="*/ 0 w 1608133"/>
                  <a:gd name="connsiteY8" fmla="*/ 710356 h 1419434"/>
                  <a:gd name="connsiteX0" fmla="*/ 0 w 1608133"/>
                  <a:gd name="connsiteY0" fmla="*/ 740863 h 1449941"/>
                  <a:gd name="connsiteX1" fmla="*/ 80312 w 1608133"/>
                  <a:gd name="connsiteY1" fmla="*/ 660551 h 1449941"/>
                  <a:gd name="connsiteX2" fmla="*/ 468455 w 1608133"/>
                  <a:gd name="connsiteY2" fmla="*/ 30507 h 1449941"/>
                  <a:gd name="connsiteX3" fmla="*/ 1608133 w 1608133"/>
                  <a:gd name="connsiteY3" fmla="*/ 261361 h 1449941"/>
                  <a:gd name="connsiteX4" fmla="*/ 481860 w 1608133"/>
                  <a:gd name="connsiteY4" fmla="*/ 1369629 h 1449941"/>
                  <a:gd name="connsiteX5" fmla="*/ 401548 w 1608133"/>
                  <a:gd name="connsiteY5" fmla="*/ 1449941 h 1449941"/>
                  <a:gd name="connsiteX6" fmla="*/ 80312 w 1608133"/>
                  <a:gd name="connsiteY6" fmla="*/ 1449941 h 1449941"/>
                  <a:gd name="connsiteX7" fmla="*/ 0 w 1608133"/>
                  <a:gd name="connsiteY7" fmla="*/ 1369629 h 1449941"/>
                  <a:gd name="connsiteX8" fmla="*/ 0 w 1608133"/>
                  <a:gd name="connsiteY8" fmla="*/ 740863 h 1449941"/>
                  <a:gd name="connsiteX0" fmla="*/ 0 w 1608133"/>
                  <a:gd name="connsiteY0" fmla="*/ 798211 h 1507289"/>
                  <a:gd name="connsiteX1" fmla="*/ 80312 w 1608133"/>
                  <a:gd name="connsiteY1" fmla="*/ 717899 h 1507289"/>
                  <a:gd name="connsiteX2" fmla="*/ 340216 w 1608133"/>
                  <a:gd name="connsiteY2" fmla="*/ 26523 h 1507289"/>
                  <a:gd name="connsiteX3" fmla="*/ 1608133 w 1608133"/>
                  <a:gd name="connsiteY3" fmla="*/ 318709 h 1507289"/>
                  <a:gd name="connsiteX4" fmla="*/ 481860 w 1608133"/>
                  <a:gd name="connsiteY4" fmla="*/ 1426977 h 1507289"/>
                  <a:gd name="connsiteX5" fmla="*/ 401548 w 1608133"/>
                  <a:gd name="connsiteY5" fmla="*/ 1507289 h 1507289"/>
                  <a:gd name="connsiteX6" fmla="*/ 80312 w 1608133"/>
                  <a:gd name="connsiteY6" fmla="*/ 1507289 h 1507289"/>
                  <a:gd name="connsiteX7" fmla="*/ 0 w 1608133"/>
                  <a:gd name="connsiteY7" fmla="*/ 1426977 h 1507289"/>
                  <a:gd name="connsiteX8" fmla="*/ 0 w 1608133"/>
                  <a:gd name="connsiteY8" fmla="*/ 798211 h 1507289"/>
                  <a:gd name="connsiteX0" fmla="*/ 0 w 1608133"/>
                  <a:gd name="connsiteY0" fmla="*/ 803638 h 1512716"/>
                  <a:gd name="connsiteX1" fmla="*/ 80312 w 1608133"/>
                  <a:gd name="connsiteY1" fmla="*/ 723326 h 1512716"/>
                  <a:gd name="connsiteX2" fmla="*/ 340216 w 1608133"/>
                  <a:gd name="connsiteY2" fmla="*/ 31950 h 1512716"/>
                  <a:gd name="connsiteX3" fmla="*/ 1608133 w 1608133"/>
                  <a:gd name="connsiteY3" fmla="*/ 324136 h 1512716"/>
                  <a:gd name="connsiteX4" fmla="*/ 481860 w 1608133"/>
                  <a:gd name="connsiteY4" fmla="*/ 1432404 h 1512716"/>
                  <a:gd name="connsiteX5" fmla="*/ 401548 w 1608133"/>
                  <a:gd name="connsiteY5" fmla="*/ 1512716 h 1512716"/>
                  <a:gd name="connsiteX6" fmla="*/ 80312 w 1608133"/>
                  <a:gd name="connsiteY6" fmla="*/ 1512716 h 1512716"/>
                  <a:gd name="connsiteX7" fmla="*/ 0 w 1608133"/>
                  <a:gd name="connsiteY7" fmla="*/ 1432404 h 1512716"/>
                  <a:gd name="connsiteX8" fmla="*/ 0 w 1608133"/>
                  <a:gd name="connsiteY8" fmla="*/ 803638 h 1512716"/>
                  <a:gd name="connsiteX0" fmla="*/ 496573 w 2104706"/>
                  <a:gd name="connsiteY0" fmla="*/ 803638 h 1512716"/>
                  <a:gd name="connsiteX1" fmla="*/ 2597 w 2104706"/>
                  <a:gd name="connsiteY1" fmla="*/ 477999 h 1512716"/>
                  <a:gd name="connsiteX2" fmla="*/ 836789 w 2104706"/>
                  <a:gd name="connsiteY2" fmla="*/ 31950 h 1512716"/>
                  <a:gd name="connsiteX3" fmla="*/ 2104706 w 2104706"/>
                  <a:gd name="connsiteY3" fmla="*/ 324136 h 1512716"/>
                  <a:gd name="connsiteX4" fmla="*/ 978433 w 2104706"/>
                  <a:gd name="connsiteY4" fmla="*/ 1432404 h 1512716"/>
                  <a:gd name="connsiteX5" fmla="*/ 898121 w 2104706"/>
                  <a:gd name="connsiteY5" fmla="*/ 1512716 h 1512716"/>
                  <a:gd name="connsiteX6" fmla="*/ 576885 w 2104706"/>
                  <a:gd name="connsiteY6" fmla="*/ 1512716 h 1512716"/>
                  <a:gd name="connsiteX7" fmla="*/ 496573 w 2104706"/>
                  <a:gd name="connsiteY7" fmla="*/ 1432404 h 1512716"/>
                  <a:gd name="connsiteX8" fmla="*/ 496573 w 2104706"/>
                  <a:gd name="connsiteY8" fmla="*/ 803638 h 1512716"/>
                  <a:gd name="connsiteX0" fmla="*/ 0 w 2745557"/>
                  <a:gd name="connsiteY0" fmla="*/ 1082419 h 1512716"/>
                  <a:gd name="connsiteX1" fmla="*/ 643448 w 2745557"/>
                  <a:gd name="connsiteY1" fmla="*/ 477999 h 1512716"/>
                  <a:gd name="connsiteX2" fmla="*/ 1477640 w 2745557"/>
                  <a:gd name="connsiteY2" fmla="*/ 31950 h 1512716"/>
                  <a:gd name="connsiteX3" fmla="*/ 2745557 w 2745557"/>
                  <a:gd name="connsiteY3" fmla="*/ 324136 h 1512716"/>
                  <a:gd name="connsiteX4" fmla="*/ 1619284 w 2745557"/>
                  <a:gd name="connsiteY4" fmla="*/ 1432404 h 1512716"/>
                  <a:gd name="connsiteX5" fmla="*/ 1538972 w 2745557"/>
                  <a:gd name="connsiteY5" fmla="*/ 1512716 h 1512716"/>
                  <a:gd name="connsiteX6" fmla="*/ 1217736 w 2745557"/>
                  <a:gd name="connsiteY6" fmla="*/ 1512716 h 1512716"/>
                  <a:gd name="connsiteX7" fmla="*/ 1137424 w 2745557"/>
                  <a:gd name="connsiteY7" fmla="*/ 1432404 h 1512716"/>
                  <a:gd name="connsiteX8" fmla="*/ 0 w 2745557"/>
                  <a:gd name="connsiteY8" fmla="*/ 1082419 h 1512716"/>
                  <a:gd name="connsiteX0" fmla="*/ 0 w 2756708"/>
                  <a:gd name="connsiteY0" fmla="*/ 1048965 h 1512716"/>
                  <a:gd name="connsiteX1" fmla="*/ 654599 w 2756708"/>
                  <a:gd name="connsiteY1" fmla="*/ 477999 h 1512716"/>
                  <a:gd name="connsiteX2" fmla="*/ 1488791 w 2756708"/>
                  <a:gd name="connsiteY2" fmla="*/ 31950 h 1512716"/>
                  <a:gd name="connsiteX3" fmla="*/ 2756708 w 2756708"/>
                  <a:gd name="connsiteY3" fmla="*/ 324136 h 1512716"/>
                  <a:gd name="connsiteX4" fmla="*/ 1630435 w 2756708"/>
                  <a:gd name="connsiteY4" fmla="*/ 1432404 h 1512716"/>
                  <a:gd name="connsiteX5" fmla="*/ 1550123 w 2756708"/>
                  <a:gd name="connsiteY5" fmla="*/ 1512716 h 1512716"/>
                  <a:gd name="connsiteX6" fmla="*/ 1228887 w 2756708"/>
                  <a:gd name="connsiteY6" fmla="*/ 1512716 h 1512716"/>
                  <a:gd name="connsiteX7" fmla="*/ 1148575 w 2756708"/>
                  <a:gd name="connsiteY7" fmla="*/ 1432404 h 1512716"/>
                  <a:gd name="connsiteX8" fmla="*/ 0 w 2756708"/>
                  <a:gd name="connsiteY8" fmla="*/ 1048965 h 1512716"/>
                  <a:gd name="connsiteX0" fmla="*/ 0 w 2756708"/>
                  <a:gd name="connsiteY0" fmla="*/ 1048965 h 2014839"/>
                  <a:gd name="connsiteX1" fmla="*/ 654599 w 2756708"/>
                  <a:gd name="connsiteY1" fmla="*/ 477999 h 2014839"/>
                  <a:gd name="connsiteX2" fmla="*/ 1488791 w 2756708"/>
                  <a:gd name="connsiteY2" fmla="*/ 31950 h 2014839"/>
                  <a:gd name="connsiteX3" fmla="*/ 2756708 w 2756708"/>
                  <a:gd name="connsiteY3" fmla="*/ 324136 h 2014839"/>
                  <a:gd name="connsiteX4" fmla="*/ 1630435 w 2756708"/>
                  <a:gd name="connsiteY4" fmla="*/ 1432404 h 2014839"/>
                  <a:gd name="connsiteX5" fmla="*/ 1550123 w 2756708"/>
                  <a:gd name="connsiteY5" fmla="*/ 1512716 h 2014839"/>
                  <a:gd name="connsiteX6" fmla="*/ 1228887 w 2756708"/>
                  <a:gd name="connsiteY6" fmla="*/ 1512716 h 2014839"/>
                  <a:gd name="connsiteX7" fmla="*/ 1287966 w 2756708"/>
                  <a:gd name="connsiteY7" fmla="*/ 2012267 h 2014839"/>
                  <a:gd name="connsiteX8" fmla="*/ 0 w 2756708"/>
                  <a:gd name="connsiteY8" fmla="*/ 1048965 h 2014839"/>
                  <a:gd name="connsiteX0" fmla="*/ 0 w 2756708"/>
                  <a:gd name="connsiteY0" fmla="*/ 1048965 h 2014839"/>
                  <a:gd name="connsiteX1" fmla="*/ 654599 w 2756708"/>
                  <a:gd name="connsiteY1" fmla="*/ 477999 h 2014839"/>
                  <a:gd name="connsiteX2" fmla="*/ 1488791 w 2756708"/>
                  <a:gd name="connsiteY2" fmla="*/ 31950 h 2014839"/>
                  <a:gd name="connsiteX3" fmla="*/ 2756708 w 2756708"/>
                  <a:gd name="connsiteY3" fmla="*/ 324136 h 2014839"/>
                  <a:gd name="connsiteX4" fmla="*/ 1630435 w 2756708"/>
                  <a:gd name="connsiteY4" fmla="*/ 1432404 h 2014839"/>
                  <a:gd name="connsiteX5" fmla="*/ 1550123 w 2756708"/>
                  <a:gd name="connsiteY5" fmla="*/ 1512716 h 2014839"/>
                  <a:gd name="connsiteX6" fmla="*/ 1228887 w 2756708"/>
                  <a:gd name="connsiteY6" fmla="*/ 1512716 h 2014839"/>
                  <a:gd name="connsiteX7" fmla="*/ 1287966 w 2756708"/>
                  <a:gd name="connsiteY7" fmla="*/ 2012267 h 2014839"/>
                  <a:gd name="connsiteX8" fmla="*/ 0 w 2756708"/>
                  <a:gd name="connsiteY8" fmla="*/ 1048965 h 2014839"/>
                  <a:gd name="connsiteX0" fmla="*/ 0 w 4286194"/>
                  <a:gd name="connsiteY0" fmla="*/ 1048965 h 2699342"/>
                  <a:gd name="connsiteX1" fmla="*/ 654599 w 4286194"/>
                  <a:gd name="connsiteY1" fmla="*/ 477999 h 2699342"/>
                  <a:gd name="connsiteX2" fmla="*/ 1488791 w 4286194"/>
                  <a:gd name="connsiteY2" fmla="*/ 31950 h 2699342"/>
                  <a:gd name="connsiteX3" fmla="*/ 2756708 w 4286194"/>
                  <a:gd name="connsiteY3" fmla="*/ 324136 h 2699342"/>
                  <a:gd name="connsiteX4" fmla="*/ 1630435 w 4286194"/>
                  <a:gd name="connsiteY4" fmla="*/ 1432404 h 2699342"/>
                  <a:gd name="connsiteX5" fmla="*/ 1550123 w 4286194"/>
                  <a:gd name="connsiteY5" fmla="*/ 1512716 h 2699342"/>
                  <a:gd name="connsiteX6" fmla="*/ 4286194 w 4286194"/>
                  <a:gd name="connsiteY6" fmla="*/ 2699342 h 2699342"/>
                  <a:gd name="connsiteX7" fmla="*/ 1287966 w 4286194"/>
                  <a:gd name="connsiteY7" fmla="*/ 2012267 h 2699342"/>
                  <a:gd name="connsiteX8" fmla="*/ 0 w 4286194"/>
                  <a:gd name="connsiteY8" fmla="*/ 1048965 h 2699342"/>
                  <a:gd name="connsiteX0" fmla="*/ 0 w 4286194"/>
                  <a:gd name="connsiteY0" fmla="*/ 1048965 h 2699342"/>
                  <a:gd name="connsiteX1" fmla="*/ 654599 w 4286194"/>
                  <a:gd name="connsiteY1" fmla="*/ 477999 h 2699342"/>
                  <a:gd name="connsiteX2" fmla="*/ 1488791 w 4286194"/>
                  <a:gd name="connsiteY2" fmla="*/ 31950 h 2699342"/>
                  <a:gd name="connsiteX3" fmla="*/ 2756708 w 4286194"/>
                  <a:gd name="connsiteY3" fmla="*/ 324136 h 2699342"/>
                  <a:gd name="connsiteX4" fmla="*/ 3556957 w 4286194"/>
                  <a:gd name="connsiteY4" fmla="*/ 1243939 h 2699342"/>
                  <a:gd name="connsiteX5" fmla="*/ 1550123 w 4286194"/>
                  <a:gd name="connsiteY5" fmla="*/ 1512716 h 2699342"/>
                  <a:gd name="connsiteX6" fmla="*/ 4286194 w 4286194"/>
                  <a:gd name="connsiteY6" fmla="*/ 2699342 h 2699342"/>
                  <a:gd name="connsiteX7" fmla="*/ 1287966 w 4286194"/>
                  <a:gd name="connsiteY7" fmla="*/ 2012267 h 2699342"/>
                  <a:gd name="connsiteX8" fmla="*/ 0 w 4286194"/>
                  <a:gd name="connsiteY8" fmla="*/ 1048965 h 2699342"/>
                  <a:gd name="connsiteX0" fmla="*/ 0 w 4286194"/>
                  <a:gd name="connsiteY0" fmla="*/ 1048965 h 2699342"/>
                  <a:gd name="connsiteX1" fmla="*/ 654599 w 4286194"/>
                  <a:gd name="connsiteY1" fmla="*/ 477999 h 2699342"/>
                  <a:gd name="connsiteX2" fmla="*/ 1488791 w 4286194"/>
                  <a:gd name="connsiteY2" fmla="*/ 31950 h 2699342"/>
                  <a:gd name="connsiteX3" fmla="*/ 2756708 w 4286194"/>
                  <a:gd name="connsiteY3" fmla="*/ 324136 h 2699342"/>
                  <a:gd name="connsiteX4" fmla="*/ 3556957 w 4286194"/>
                  <a:gd name="connsiteY4" fmla="*/ 1243939 h 2699342"/>
                  <a:gd name="connsiteX5" fmla="*/ 4279363 w 4286194"/>
                  <a:gd name="connsiteY5" fmla="*/ 1694200 h 2699342"/>
                  <a:gd name="connsiteX6" fmla="*/ 4286194 w 4286194"/>
                  <a:gd name="connsiteY6" fmla="*/ 2699342 h 2699342"/>
                  <a:gd name="connsiteX7" fmla="*/ 1287966 w 4286194"/>
                  <a:gd name="connsiteY7" fmla="*/ 2012267 h 2699342"/>
                  <a:gd name="connsiteX8" fmla="*/ 0 w 4286194"/>
                  <a:gd name="connsiteY8" fmla="*/ 1048965 h 2699342"/>
                  <a:gd name="connsiteX0" fmla="*/ 0 w 4286194"/>
                  <a:gd name="connsiteY0" fmla="*/ 1048965 h 2720750"/>
                  <a:gd name="connsiteX1" fmla="*/ 654599 w 4286194"/>
                  <a:gd name="connsiteY1" fmla="*/ 477999 h 2720750"/>
                  <a:gd name="connsiteX2" fmla="*/ 1488791 w 4286194"/>
                  <a:gd name="connsiteY2" fmla="*/ 31950 h 2720750"/>
                  <a:gd name="connsiteX3" fmla="*/ 2756708 w 4286194"/>
                  <a:gd name="connsiteY3" fmla="*/ 324136 h 2720750"/>
                  <a:gd name="connsiteX4" fmla="*/ 3556957 w 4286194"/>
                  <a:gd name="connsiteY4" fmla="*/ 1243939 h 2720750"/>
                  <a:gd name="connsiteX5" fmla="*/ 4279363 w 4286194"/>
                  <a:gd name="connsiteY5" fmla="*/ 1694200 h 2720750"/>
                  <a:gd name="connsiteX6" fmla="*/ 4286194 w 4286194"/>
                  <a:gd name="connsiteY6" fmla="*/ 2699342 h 2720750"/>
                  <a:gd name="connsiteX7" fmla="*/ 2660632 w 4286194"/>
                  <a:gd name="connsiteY7" fmla="*/ 2352522 h 2720750"/>
                  <a:gd name="connsiteX8" fmla="*/ 1287966 w 4286194"/>
                  <a:gd name="connsiteY8" fmla="*/ 2012267 h 2720750"/>
                  <a:gd name="connsiteX9" fmla="*/ 0 w 4286194"/>
                  <a:gd name="connsiteY9" fmla="*/ 1048965 h 2720750"/>
                  <a:gd name="connsiteX0" fmla="*/ 0 w 4286194"/>
                  <a:gd name="connsiteY0" fmla="*/ 1048965 h 2738081"/>
                  <a:gd name="connsiteX1" fmla="*/ 654599 w 4286194"/>
                  <a:gd name="connsiteY1" fmla="*/ 477999 h 2738081"/>
                  <a:gd name="connsiteX2" fmla="*/ 1488791 w 4286194"/>
                  <a:gd name="connsiteY2" fmla="*/ 31950 h 2738081"/>
                  <a:gd name="connsiteX3" fmla="*/ 2756708 w 4286194"/>
                  <a:gd name="connsiteY3" fmla="*/ 324136 h 2738081"/>
                  <a:gd name="connsiteX4" fmla="*/ 3556957 w 4286194"/>
                  <a:gd name="connsiteY4" fmla="*/ 1243939 h 2738081"/>
                  <a:gd name="connsiteX5" fmla="*/ 4279363 w 4286194"/>
                  <a:gd name="connsiteY5" fmla="*/ 1694200 h 2738081"/>
                  <a:gd name="connsiteX6" fmla="*/ 4286194 w 4286194"/>
                  <a:gd name="connsiteY6" fmla="*/ 2699342 h 2738081"/>
                  <a:gd name="connsiteX7" fmla="*/ 2653652 w 4286194"/>
                  <a:gd name="connsiteY7" fmla="*/ 2547966 h 2738081"/>
                  <a:gd name="connsiteX8" fmla="*/ 1287966 w 4286194"/>
                  <a:gd name="connsiteY8" fmla="*/ 2012267 h 2738081"/>
                  <a:gd name="connsiteX9" fmla="*/ 0 w 4286194"/>
                  <a:gd name="connsiteY9" fmla="*/ 1048965 h 2738081"/>
                  <a:gd name="connsiteX0" fmla="*/ 0 w 4293174"/>
                  <a:gd name="connsiteY0" fmla="*/ 1048965 h 2709368"/>
                  <a:gd name="connsiteX1" fmla="*/ 654599 w 4293174"/>
                  <a:gd name="connsiteY1" fmla="*/ 477999 h 2709368"/>
                  <a:gd name="connsiteX2" fmla="*/ 1488791 w 4293174"/>
                  <a:gd name="connsiteY2" fmla="*/ 31950 h 2709368"/>
                  <a:gd name="connsiteX3" fmla="*/ 2756708 w 4293174"/>
                  <a:gd name="connsiteY3" fmla="*/ 324136 h 2709368"/>
                  <a:gd name="connsiteX4" fmla="*/ 3556957 w 4293174"/>
                  <a:gd name="connsiteY4" fmla="*/ 1243939 h 2709368"/>
                  <a:gd name="connsiteX5" fmla="*/ 4279363 w 4293174"/>
                  <a:gd name="connsiteY5" fmla="*/ 1694200 h 2709368"/>
                  <a:gd name="connsiteX6" fmla="*/ 4293174 w 4293174"/>
                  <a:gd name="connsiteY6" fmla="*/ 2664441 h 2709368"/>
                  <a:gd name="connsiteX7" fmla="*/ 2653652 w 4293174"/>
                  <a:gd name="connsiteY7" fmla="*/ 2547966 h 2709368"/>
                  <a:gd name="connsiteX8" fmla="*/ 1287966 w 4293174"/>
                  <a:gd name="connsiteY8" fmla="*/ 2012267 h 2709368"/>
                  <a:gd name="connsiteX9" fmla="*/ 0 w 4293174"/>
                  <a:gd name="connsiteY9" fmla="*/ 1048965 h 2709368"/>
                  <a:gd name="connsiteX0" fmla="*/ 0 w 4293174"/>
                  <a:gd name="connsiteY0" fmla="*/ 1048965 h 2665582"/>
                  <a:gd name="connsiteX1" fmla="*/ 654599 w 4293174"/>
                  <a:gd name="connsiteY1" fmla="*/ 477999 h 2665582"/>
                  <a:gd name="connsiteX2" fmla="*/ 1488791 w 4293174"/>
                  <a:gd name="connsiteY2" fmla="*/ 31950 h 2665582"/>
                  <a:gd name="connsiteX3" fmla="*/ 2756708 w 4293174"/>
                  <a:gd name="connsiteY3" fmla="*/ 324136 h 2665582"/>
                  <a:gd name="connsiteX4" fmla="*/ 3556957 w 4293174"/>
                  <a:gd name="connsiteY4" fmla="*/ 1243939 h 2665582"/>
                  <a:gd name="connsiteX5" fmla="*/ 4279363 w 4293174"/>
                  <a:gd name="connsiteY5" fmla="*/ 1694200 h 2665582"/>
                  <a:gd name="connsiteX6" fmla="*/ 4293174 w 4293174"/>
                  <a:gd name="connsiteY6" fmla="*/ 2664441 h 2665582"/>
                  <a:gd name="connsiteX7" fmla="*/ 2653652 w 4293174"/>
                  <a:gd name="connsiteY7" fmla="*/ 2547966 h 2665582"/>
                  <a:gd name="connsiteX8" fmla="*/ 1287966 w 4293174"/>
                  <a:gd name="connsiteY8" fmla="*/ 2012267 h 2665582"/>
                  <a:gd name="connsiteX9" fmla="*/ 0 w 4293174"/>
                  <a:gd name="connsiteY9" fmla="*/ 1048965 h 2665582"/>
                  <a:gd name="connsiteX0" fmla="*/ 0 w 4281215"/>
                  <a:gd name="connsiteY0" fmla="*/ 1048965 h 2692825"/>
                  <a:gd name="connsiteX1" fmla="*/ 654599 w 4281215"/>
                  <a:gd name="connsiteY1" fmla="*/ 477999 h 2692825"/>
                  <a:gd name="connsiteX2" fmla="*/ 1488791 w 4281215"/>
                  <a:gd name="connsiteY2" fmla="*/ 31950 h 2692825"/>
                  <a:gd name="connsiteX3" fmla="*/ 2756708 w 4281215"/>
                  <a:gd name="connsiteY3" fmla="*/ 324136 h 2692825"/>
                  <a:gd name="connsiteX4" fmla="*/ 3556957 w 4281215"/>
                  <a:gd name="connsiteY4" fmla="*/ 1243939 h 2692825"/>
                  <a:gd name="connsiteX5" fmla="*/ 4279363 w 4281215"/>
                  <a:gd name="connsiteY5" fmla="*/ 1694200 h 2692825"/>
                  <a:gd name="connsiteX6" fmla="*/ 4265253 w 4281215"/>
                  <a:gd name="connsiteY6" fmla="*/ 2692362 h 2692825"/>
                  <a:gd name="connsiteX7" fmla="*/ 2653652 w 4281215"/>
                  <a:gd name="connsiteY7" fmla="*/ 2547966 h 2692825"/>
                  <a:gd name="connsiteX8" fmla="*/ 1287966 w 4281215"/>
                  <a:gd name="connsiteY8" fmla="*/ 2012267 h 2692825"/>
                  <a:gd name="connsiteX9" fmla="*/ 0 w 4281215"/>
                  <a:gd name="connsiteY9" fmla="*/ 1048965 h 2692825"/>
                  <a:gd name="connsiteX0" fmla="*/ 0 w 4281215"/>
                  <a:gd name="connsiteY0" fmla="*/ 1048965 h 2692594"/>
                  <a:gd name="connsiteX1" fmla="*/ 654599 w 4281215"/>
                  <a:gd name="connsiteY1" fmla="*/ 477999 h 2692594"/>
                  <a:gd name="connsiteX2" fmla="*/ 1488791 w 4281215"/>
                  <a:gd name="connsiteY2" fmla="*/ 31950 h 2692594"/>
                  <a:gd name="connsiteX3" fmla="*/ 2756708 w 4281215"/>
                  <a:gd name="connsiteY3" fmla="*/ 324136 h 2692594"/>
                  <a:gd name="connsiteX4" fmla="*/ 3556957 w 4281215"/>
                  <a:gd name="connsiteY4" fmla="*/ 1243939 h 2692594"/>
                  <a:gd name="connsiteX5" fmla="*/ 4279363 w 4281215"/>
                  <a:gd name="connsiteY5" fmla="*/ 1694200 h 2692594"/>
                  <a:gd name="connsiteX6" fmla="*/ 4265253 w 4281215"/>
                  <a:gd name="connsiteY6" fmla="*/ 2692362 h 2692594"/>
                  <a:gd name="connsiteX7" fmla="*/ 2576871 w 4281215"/>
                  <a:gd name="connsiteY7" fmla="*/ 2506085 h 2692594"/>
                  <a:gd name="connsiteX8" fmla="*/ 1287966 w 4281215"/>
                  <a:gd name="connsiteY8" fmla="*/ 2012267 h 2692594"/>
                  <a:gd name="connsiteX9" fmla="*/ 0 w 4281215"/>
                  <a:gd name="connsiteY9" fmla="*/ 1048965 h 2692594"/>
                  <a:gd name="connsiteX0" fmla="*/ 0 w 4282569"/>
                  <a:gd name="connsiteY0" fmla="*/ 1048965 h 2692594"/>
                  <a:gd name="connsiteX1" fmla="*/ 654599 w 4282569"/>
                  <a:gd name="connsiteY1" fmla="*/ 477999 h 2692594"/>
                  <a:gd name="connsiteX2" fmla="*/ 1488791 w 4282569"/>
                  <a:gd name="connsiteY2" fmla="*/ 31950 h 2692594"/>
                  <a:gd name="connsiteX3" fmla="*/ 2756708 w 4282569"/>
                  <a:gd name="connsiteY3" fmla="*/ 324136 h 2692594"/>
                  <a:gd name="connsiteX4" fmla="*/ 3556957 w 4282569"/>
                  <a:gd name="connsiteY4" fmla="*/ 1243939 h 2692594"/>
                  <a:gd name="connsiteX5" fmla="*/ 4279363 w 4282569"/>
                  <a:gd name="connsiteY5" fmla="*/ 1694200 h 2692594"/>
                  <a:gd name="connsiteX6" fmla="*/ 4265253 w 4282569"/>
                  <a:gd name="connsiteY6" fmla="*/ 2692362 h 2692594"/>
                  <a:gd name="connsiteX7" fmla="*/ 2576871 w 4282569"/>
                  <a:gd name="connsiteY7" fmla="*/ 2506085 h 2692594"/>
                  <a:gd name="connsiteX8" fmla="*/ 1287966 w 4282569"/>
                  <a:gd name="connsiteY8" fmla="*/ 2012267 h 2692594"/>
                  <a:gd name="connsiteX9" fmla="*/ 0 w 4282569"/>
                  <a:gd name="connsiteY9" fmla="*/ 1048965 h 2692594"/>
                  <a:gd name="connsiteX0" fmla="*/ 0 w 4282569"/>
                  <a:gd name="connsiteY0" fmla="*/ 1048965 h 2692594"/>
                  <a:gd name="connsiteX1" fmla="*/ 654599 w 4282569"/>
                  <a:gd name="connsiteY1" fmla="*/ 477999 h 2692594"/>
                  <a:gd name="connsiteX2" fmla="*/ 1488791 w 4282569"/>
                  <a:gd name="connsiteY2" fmla="*/ 31950 h 2692594"/>
                  <a:gd name="connsiteX3" fmla="*/ 2756708 w 4282569"/>
                  <a:gd name="connsiteY3" fmla="*/ 324136 h 2692594"/>
                  <a:gd name="connsiteX4" fmla="*/ 3556957 w 4282569"/>
                  <a:gd name="connsiteY4" fmla="*/ 1243939 h 2692594"/>
                  <a:gd name="connsiteX5" fmla="*/ 4279363 w 4282569"/>
                  <a:gd name="connsiteY5" fmla="*/ 1694200 h 2692594"/>
                  <a:gd name="connsiteX6" fmla="*/ 4265253 w 4282569"/>
                  <a:gd name="connsiteY6" fmla="*/ 2692362 h 2692594"/>
                  <a:gd name="connsiteX7" fmla="*/ 2576871 w 4282569"/>
                  <a:gd name="connsiteY7" fmla="*/ 2506085 h 2692594"/>
                  <a:gd name="connsiteX8" fmla="*/ 1287966 w 4282569"/>
                  <a:gd name="connsiteY8" fmla="*/ 2012267 h 2692594"/>
                  <a:gd name="connsiteX9" fmla="*/ 0 w 4282569"/>
                  <a:gd name="connsiteY9" fmla="*/ 1048965 h 2692594"/>
                  <a:gd name="connsiteX0" fmla="*/ 0 w 4282569"/>
                  <a:gd name="connsiteY0" fmla="*/ 1048965 h 2692594"/>
                  <a:gd name="connsiteX1" fmla="*/ 654599 w 4282569"/>
                  <a:gd name="connsiteY1" fmla="*/ 477999 h 2692594"/>
                  <a:gd name="connsiteX2" fmla="*/ 1488791 w 4282569"/>
                  <a:gd name="connsiteY2" fmla="*/ 31950 h 2692594"/>
                  <a:gd name="connsiteX3" fmla="*/ 2756708 w 4282569"/>
                  <a:gd name="connsiteY3" fmla="*/ 324136 h 2692594"/>
                  <a:gd name="connsiteX4" fmla="*/ 3556957 w 4282569"/>
                  <a:gd name="connsiteY4" fmla="*/ 1243939 h 2692594"/>
                  <a:gd name="connsiteX5" fmla="*/ 4279363 w 4282569"/>
                  <a:gd name="connsiteY5" fmla="*/ 1694200 h 2692594"/>
                  <a:gd name="connsiteX6" fmla="*/ 4265253 w 4282569"/>
                  <a:gd name="connsiteY6" fmla="*/ 2692362 h 2692594"/>
                  <a:gd name="connsiteX7" fmla="*/ 2576871 w 4282569"/>
                  <a:gd name="connsiteY7" fmla="*/ 2506085 h 2692594"/>
                  <a:gd name="connsiteX8" fmla="*/ 1287966 w 4282569"/>
                  <a:gd name="connsiteY8" fmla="*/ 2012267 h 2692594"/>
                  <a:gd name="connsiteX9" fmla="*/ 0 w 4282569"/>
                  <a:gd name="connsiteY9" fmla="*/ 1048965 h 2692594"/>
                  <a:gd name="connsiteX0" fmla="*/ 0 w 4282569"/>
                  <a:gd name="connsiteY0" fmla="*/ 1050367 h 2693996"/>
                  <a:gd name="connsiteX1" fmla="*/ 654599 w 4282569"/>
                  <a:gd name="connsiteY1" fmla="*/ 479401 h 2693996"/>
                  <a:gd name="connsiteX2" fmla="*/ 1488791 w 4282569"/>
                  <a:gd name="connsiteY2" fmla="*/ 33352 h 2693996"/>
                  <a:gd name="connsiteX3" fmla="*/ 2693887 w 4282569"/>
                  <a:gd name="connsiteY3" fmla="*/ 304598 h 2693996"/>
                  <a:gd name="connsiteX4" fmla="*/ 3556957 w 4282569"/>
                  <a:gd name="connsiteY4" fmla="*/ 1245341 h 2693996"/>
                  <a:gd name="connsiteX5" fmla="*/ 4279363 w 4282569"/>
                  <a:gd name="connsiteY5" fmla="*/ 1695602 h 2693996"/>
                  <a:gd name="connsiteX6" fmla="*/ 4265253 w 4282569"/>
                  <a:gd name="connsiteY6" fmla="*/ 2693764 h 2693996"/>
                  <a:gd name="connsiteX7" fmla="*/ 2576871 w 4282569"/>
                  <a:gd name="connsiteY7" fmla="*/ 2507487 h 2693996"/>
                  <a:gd name="connsiteX8" fmla="*/ 1287966 w 4282569"/>
                  <a:gd name="connsiteY8" fmla="*/ 2013669 h 2693996"/>
                  <a:gd name="connsiteX9" fmla="*/ 0 w 4282569"/>
                  <a:gd name="connsiteY9" fmla="*/ 1050367 h 2693996"/>
                  <a:gd name="connsiteX0" fmla="*/ 0 w 4282569"/>
                  <a:gd name="connsiteY0" fmla="*/ 1050367 h 2693996"/>
                  <a:gd name="connsiteX1" fmla="*/ 654599 w 4282569"/>
                  <a:gd name="connsiteY1" fmla="*/ 479401 h 2693996"/>
                  <a:gd name="connsiteX2" fmla="*/ 1488791 w 4282569"/>
                  <a:gd name="connsiteY2" fmla="*/ 33352 h 2693996"/>
                  <a:gd name="connsiteX3" fmla="*/ 2693887 w 4282569"/>
                  <a:gd name="connsiteY3" fmla="*/ 304598 h 2693996"/>
                  <a:gd name="connsiteX4" fmla="*/ 3556957 w 4282569"/>
                  <a:gd name="connsiteY4" fmla="*/ 1245341 h 2693996"/>
                  <a:gd name="connsiteX5" fmla="*/ 4279363 w 4282569"/>
                  <a:gd name="connsiteY5" fmla="*/ 1695602 h 2693996"/>
                  <a:gd name="connsiteX6" fmla="*/ 4265253 w 4282569"/>
                  <a:gd name="connsiteY6" fmla="*/ 2693764 h 2693996"/>
                  <a:gd name="connsiteX7" fmla="*/ 2576871 w 4282569"/>
                  <a:gd name="connsiteY7" fmla="*/ 2507487 h 2693996"/>
                  <a:gd name="connsiteX8" fmla="*/ 1287966 w 4282569"/>
                  <a:gd name="connsiteY8" fmla="*/ 2013669 h 2693996"/>
                  <a:gd name="connsiteX9" fmla="*/ 0 w 4282569"/>
                  <a:gd name="connsiteY9" fmla="*/ 1050367 h 2693996"/>
                  <a:gd name="connsiteX0" fmla="*/ 0 w 4282264"/>
                  <a:gd name="connsiteY0" fmla="*/ 1050367 h 2693996"/>
                  <a:gd name="connsiteX1" fmla="*/ 654599 w 4282264"/>
                  <a:gd name="connsiteY1" fmla="*/ 479401 h 2693996"/>
                  <a:gd name="connsiteX2" fmla="*/ 1488791 w 4282264"/>
                  <a:gd name="connsiteY2" fmla="*/ 33352 h 2693996"/>
                  <a:gd name="connsiteX3" fmla="*/ 2693887 w 4282264"/>
                  <a:gd name="connsiteY3" fmla="*/ 304598 h 2693996"/>
                  <a:gd name="connsiteX4" fmla="*/ 3508096 w 4282264"/>
                  <a:gd name="connsiteY4" fmla="*/ 1203461 h 2693996"/>
                  <a:gd name="connsiteX5" fmla="*/ 4279363 w 4282264"/>
                  <a:gd name="connsiteY5" fmla="*/ 1695602 h 2693996"/>
                  <a:gd name="connsiteX6" fmla="*/ 4265253 w 4282264"/>
                  <a:gd name="connsiteY6" fmla="*/ 2693764 h 2693996"/>
                  <a:gd name="connsiteX7" fmla="*/ 2576871 w 4282264"/>
                  <a:gd name="connsiteY7" fmla="*/ 2507487 h 2693996"/>
                  <a:gd name="connsiteX8" fmla="*/ 1287966 w 4282264"/>
                  <a:gd name="connsiteY8" fmla="*/ 2013669 h 2693996"/>
                  <a:gd name="connsiteX9" fmla="*/ 0 w 4282264"/>
                  <a:gd name="connsiteY9" fmla="*/ 1050367 h 2693996"/>
                  <a:gd name="connsiteX0" fmla="*/ 0 w 4281751"/>
                  <a:gd name="connsiteY0" fmla="*/ 1050367 h 2693996"/>
                  <a:gd name="connsiteX1" fmla="*/ 654599 w 4281751"/>
                  <a:gd name="connsiteY1" fmla="*/ 479401 h 2693996"/>
                  <a:gd name="connsiteX2" fmla="*/ 1488791 w 4281751"/>
                  <a:gd name="connsiteY2" fmla="*/ 33352 h 2693996"/>
                  <a:gd name="connsiteX3" fmla="*/ 2693887 w 4281751"/>
                  <a:gd name="connsiteY3" fmla="*/ 304598 h 2693996"/>
                  <a:gd name="connsiteX4" fmla="*/ 3508096 w 4281751"/>
                  <a:gd name="connsiteY4" fmla="*/ 1203461 h 2693996"/>
                  <a:gd name="connsiteX5" fmla="*/ 4279363 w 4281751"/>
                  <a:gd name="connsiteY5" fmla="*/ 1695602 h 2693996"/>
                  <a:gd name="connsiteX6" fmla="*/ 4265253 w 4281751"/>
                  <a:gd name="connsiteY6" fmla="*/ 2693764 h 2693996"/>
                  <a:gd name="connsiteX7" fmla="*/ 2576871 w 4281751"/>
                  <a:gd name="connsiteY7" fmla="*/ 2507487 h 2693996"/>
                  <a:gd name="connsiteX8" fmla="*/ 1287966 w 4281751"/>
                  <a:gd name="connsiteY8" fmla="*/ 2013669 h 2693996"/>
                  <a:gd name="connsiteX9" fmla="*/ 0 w 4281751"/>
                  <a:gd name="connsiteY9" fmla="*/ 1050367 h 2693996"/>
                  <a:gd name="connsiteX0" fmla="*/ 0 w 4281724"/>
                  <a:gd name="connsiteY0" fmla="*/ 1050367 h 2693996"/>
                  <a:gd name="connsiteX1" fmla="*/ 654599 w 4281724"/>
                  <a:gd name="connsiteY1" fmla="*/ 479401 h 2693996"/>
                  <a:gd name="connsiteX2" fmla="*/ 1488791 w 4281724"/>
                  <a:gd name="connsiteY2" fmla="*/ 33352 h 2693996"/>
                  <a:gd name="connsiteX3" fmla="*/ 2693887 w 4281724"/>
                  <a:gd name="connsiteY3" fmla="*/ 304598 h 2693996"/>
                  <a:gd name="connsiteX4" fmla="*/ 3501115 w 4281724"/>
                  <a:gd name="connsiteY4" fmla="*/ 1161580 h 2693996"/>
                  <a:gd name="connsiteX5" fmla="*/ 4279363 w 4281724"/>
                  <a:gd name="connsiteY5" fmla="*/ 1695602 h 2693996"/>
                  <a:gd name="connsiteX6" fmla="*/ 4265253 w 4281724"/>
                  <a:gd name="connsiteY6" fmla="*/ 2693764 h 2693996"/>
                  <a:gd name="connsiteX7" fmla="*/ 2576871 w 4281724"/>
                  <a:gd name="connsiteY7" fmla="*/ 2507487 h 2693996"/>
                  <a:gd name="connsiteX8" fmla="*/ 1287966 w 4281724"/>
                  <a:gd name="connsiteY8" fmla="*/ 2013669 h 2693996"/>
                  <a:gd name="connsiteX9" fmla="*/ 0 w 4281724"/>
                  <a:gd name="connsiteY9" fmla="*/ 1050367 h 2693996"/>
                  <a:gd name="connsiteX0" fmla="*/ 0 w 4279363"/>
                  <a:gd name="connsiteY0" fmla="*/ 1050367 h 2693996"/>
                  <a:gd name="connsiteX1" fmla="*/ 654599 w 4279363"/>
                  <a:gd name="connsiteY1" fmla="*/ 479401 h 2693996"/>
                  <a:gd name="connsiteX2" fmla="*/ 1488791 w 4279363"/>
                  <a:gd name="connsiteY2" fmla="*/ 33352 h 2693996"/>
                  <a:gd name="connsiteX3" fmla="*/ 2693887 w 4279363"/>
                  <a:gd name="connsiteY3" fmla="*/ 304598 h 2693996"/>
                  <a:gd name="connsiteX4" fmla="*/ 3501115 w 4279363"/>
                  <a:gd name="connsiteY4" fmla="*/ 1161580 h 2693996"/>
                  <a:gd name="connsiteX5" fmla="*/ 4279363 w 4279363"/>
                  <a:gd name="connsiteY5" fmla="*/ 1695602 h 2693996"/>
                  <a:gd name="connsiteX6" fmla="*/ 4265253 w 4279363"/>
                  <a:gd name="connsiteY6" fmla="*/ 2693764 h 2693996"/>
                  <a:gd name="connsiteX7" fmla="*/ 2576871 w 4279363"/>
                  <a:gd name="connsiteY7" fmla="*/ 2507487 h 2693996"/>
                  <a:gd name="connsiteX8" fmla="*/ 1287966 w 4279363"/>
                  <a:gd name="connsiteY8" fmla="*/ 2013669 h 2693996"/>
                  <a:gd name="connsiteX9" fmla="*/ 0 w 4279363"/>
                  <a:gd name="connsiteY9" fmla="*/ 1050367 h 2693996"/>
                  <a:gd name="connsiteX0" fmla="*/ 0 w 4279363"/>
                  <a:gd name="connsiteY0" fmla="*/ 1050367 h 2693996"/>
                  <a:gd name="connsiteX1" fmla="*/ 654599 w 4279363"/>
                  <a:gd name="connsiteY1" fmla="*/ 479401 h 2693996"/>
                  <a:gd name="connsiteX2" fmla="*/ 1488791 w 4279363"/>
                  <a:gd name="connsiteY2" fmla="*/ 33352 h 2693996"/>
                  <a:gd name="connsiteX3" fmla="*/ 2693887 w 4279363"/>
                  <a:gd name="connsiteY3" fmla="*/ 304598 h 2693996"/>
                  <a:gd name="connsiteX4" fmla="*/ 3501115 w 4279363"/>
                  <a:gd name="connsiteY4" fmla="*/ 1161580 h 2693996"/>
                  <a:gd name="connsiteX5" fmla="*/ 4279363 w 4279363"/>
                  <a:gd name="connsiteY5" fmla="*/ 1695602 h 2693996"/>
                  <a:gd name="connsiteX6" fmla="*/ 4265253 w 4279363"/>
                  <a:gd name="connsiteY6" fmla="*/ 2693764 h 2693996"/>
                  <a:gd name="connsiteX7" fmla="*/ 2576871 w 4279363"/>
                  <a:gd name="connsiteY7" fmla="*/ 2507487 h 2693996"/>
                  <a:gd name="connsiteX8" fmla="*/ 1287966 w 4279363"/>
                  <a:gd name="connsiteY8" fmla="*/ 2013669 h 2693996"/>
                  <a:gd name="connsiteX9" fmla="*/ 0 w 4279363"/>
                  <a:gd name="connsiteY9" fmla="*/ 1050367 h 2693996"/>
                  <a:gd name="connsiteX0" fmla="*/ 0 w 4301134"/>
                  <a:gd name="connsiteY0" fmla="*/ 1050367 h 2693996"/>
                  <a:gd name="connsiteX1" fmla="*/ 654599 w 4301134"/>
                  <a:gd name="connsiteY1" fmla="*/ 479401 h 2693996"/>
                  <a:gd name="connsiteX2" fmla="*/ 1488791 w 4301134"/>
                  <a:gd name="connsiteY2" fmla="*/ 33352 h 2693996"/>
                  <a:gd name="connsiteX3" fmla="*/ 2693887 w 4301134"/>
                  <a:gd name="connsiteY3" fmla="*/ 304598 h 2693996"/>
                  <a:gd name="connsiteX4" fmla="*/ 3501115 w 4301134"/>
                  <a:gd name="connsiteY4" fmla="*/ 1161580 h 2693996"/>
                  <a:gd name="connsiteX5" fmla="*/ 4301134 w 4301134"/>
                  <a:gd name="connsiteY5" fmla="*/ 1659316 h 2693996"/>
                  <a:gd name="connsiteX6" fmla="*/ 4265253 w 4301134"/>
                  <a:gd name="connsiteY6" fmla="*/ 2693764 h 2693996"/>
                  <a:gd name="connsiteX7" fmla="*/ 2576871 w 4301134"/>
                  <a:gd name="connsiteY7" fmla="*/ 2507487 h 2693996"/>
                  <a:gd name="connsiteX8" fmla="*/ 1287966 w 4301134"/>
                  <a:gd name="connsiteY8" fmla="*/ 2013669 h 2693996"/>
                  <a:gd name="connsiteX9" fmla="*/ 0 w 4301134"/>
                  <a:gd name="connsiteY9" fmla="*/ 1050367 h 2693996"/>
                  <a:gd name="connsiteX0" fmla="*/ 0 w 4301134"/>
                  <a:gd name="connsiteY0" fmla="*/ 1050367 h 2693996"/>
                  <a:gd name="connsiteX1" fmla="*/ 654599 w 4301134"/>
                  <a:gd name="connsiteY1" fmla="*/ 479401 h 2693996"/>
                  <a:gd name="connsiteX2" fmla="*/ 1488791 w 4301134"/>
                  <a:gd name="connsiteY2" fmla="*/ 33352 h 2693996"/>
                  <a:gd name="connsiteX3" fmla="*/ 2693887 w 4301134"/>
                  <a:gd name="connsiteY3" fmla="*/ 304598 h 2693996"/>
                  <a:gd name="connsiteX4" fmla="*/ 3501115 w 4301134"/>
                  <a:gd name="connsiteY4" fmla="*/ 1161580 h 2693996"/>
                  <a:gd name="connsiteX5" fmla="*/ 4301134 w 4301134"/>
                  <a:gd name="connsiteY5" fmla="*/ 1659316 h 2693996"/>
                  <a:gd name="connsiteX6" fmla="*/ 4265253 w 4301134"/>
                  <a:gd name="connsiteY6" fmla="*/ 2693764 h 2693996"/>
                  <a:gd name="connsiteX7" fmla="*/ 2576871 w 4301134"/>
                  <a:gd name="connsiteY7" fmla="*/ 2507487 h 2693996"/>
                  <a:gd name="connsiteX8" fmla="*/ 1287966 w 4301134"/>
                  <a:gd name="connsiteY8" fmla="*/ 2013669 h 2693996"/>
                  <a:gd name="connsiteX9" fmla="*/ 0 w 4301134"/>
                  <a:gd name="connsiteY9" fmla="*/ 1050367 h 2693996"/>
                  <a:gd name="connsiteX0" fmla="*/ 0 w 4301134"/>
                  <a:gd name="connsiteY0" fmla="*/ 1050367 h 2693996"/>
                  <a:gd name="connsiteX1" fmla="*/ 654599 w 4301134"/>
                  <a:gd name="connsiteY1" fmla="*/ 479401 h 2693996"/>
                  <a:gd name="connsiteX2" fmla="*/ 1488791 w 4301134"/>
                  <a:gd name="connsiteY2" fmla="*/ 33352 h 2693996"/>
                  <a:gd name="connsiteX3" fmla="*/ 2693887 w 4301134"/>
                  <a:gd name="connsiteY3" fmla="*/ 304598 h 2693996"/>
                  <a:gd name="connsiteX4" fmla="*/ 3537401 w 4301134"/>
                  <a:gd name="connsiteY4" fmla="*/ 1183352 h 2693996"/>
                  <a:gd name="connsiteX5" fmla="*/ 4301134 w 4301134"/>
                  <a:gd name="connsiteY5" fmla="*/ 1659316 h 2693996"/>
                  <a:gd name="connsiteX6" fmla="*/ 4265253 w 4301134"/>
                  <a:gd name="connsiteY6" fmla="*/ 2693764 h 2693996"/>
                  <a:gd name="connsiteX7" fmla="*/ 2576871 w 4301134"/>
                  <a:gd name="connsiteY7" fmla="*/ 2507487 h 2693996"/>
                  <a:gd name="connsiteX8" fmla="*/ 1287966 w 4301134"/>
                  <a:gd name="connsiteY8" fmla="*/ 2013669 h 2693996"/>
                  <a:gd name="connsiteX9" fmla="*/ 0 w 4301134"/>
                  <a:gd name="connsiteY9" fmla="*/ 1050367 h 2693996"/>
                  <a:gd name="connsiteX0" fmla="*/ 0 w 4308391"/>
                  <a:gd name="connsiteY0" fmla="*/ 1050367 h 2693996"/>
                  <a:gd name="connsiteX1" fmla="*/ 654599 w 4308391"/>
                  <a:gd name="connsiteY1" fmla="*/ 479401 h 2693996"/>
                  <a:gd name="connsiteX2" fmla="*/ 1488791 w 4308391"/>
                  <a:gd name="connsiteY2" fmla="*/ 33352 h 2693996"/>
                  <a:gd name="connsiteX3" fmla="*/ 2693887 w 4308391"/>
                  <a:gd name="connsiteY3" fmla="*/ 304598 h 2693996"/>
                  <a:gd name="connsiteX4" fmla="*/ 3537401 w 4308391"/>
                  <a:gd name="connsiteY4" fmla="*/ 1183352 h 2693996"/>
                  <a:gd name="connsiteX5" fmla="*/ 4308391 w 4308391"/>
                  <a:gd name="connsiteY5" fmla="*/ 1681087 h 2693996"/>
                  <a:gd name="connsiteX6" fmla="*/ 4265253 w 4308391"/>
                  <a:gd name="connsiteY6" fmla="*/ 2693764 h 2693996"/>
                  <a:gd name="connsiteX7" fmla="*/ 2576871 w 4308391"/>
                  <a:gd name="connsiteY7" fmla="*/ 2507487 h 2693996"/>
                  <a:gd name="connsiteX8" fmla="*/ 1287966 w 4308391"/>
                  <a:gd name="connsiteY8" fmla="*/ 2013669 h 2693996"/>
                  <a:gd name="connsiteX9" fmla="*/ 0 w 4308391"/>
                  <a:gd name="connsiteY9" fmla="*/ 1050367 h 269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391" h="2693996">
                    <a:moveTo>
                      <a:pt x="0" y="1050367"/>
                    </a:moveTo>
                    <a:cubicBezTo>
                      <a:pt x="0" y="1006012"/>
                      <a:pt x="610244" y="479401"/>
                      <a:pt x="654599" y="479401"/>
                    </a:cubicBezTo>
                    <a:lnTo>
                      <a:pt x="1488791" y="33352"/>
                    </a:lnTo>
                    <a:cubicBezTo>
                      <a:pt x="1951317" y="-111613"/>
                      <a:pt x="2693887" y="260243"/>
                      <a:pt x="2693887" y="304598"/>
                    </a:cubicBezTo>
                    <a:cubicBezTo>
                      <a:pt x="3021954" y="542108"/>
                      <a:pt x="3216314" y="743418"/>
                      <a:pt x="3537401" y="1183352"/>
                    </a:cubicBezTo>
                    <a:cubicBezTo>
                      <a:pt x="3767746" y="1444092"/>
                      <a:pt x="3955432" y="1564363"/>
                      <a:pt x="4308391" y="1681087"/>
                    </a:cubicBezTo>
                    <a:lnTo>
                      <a:pt x="4265253" y="2693764"/>
                    </a:lnTo>
                    <a:cubicBezTo>
                      <a:pt x="4009425" y="2698782"/>
                      <a:pt x="3076576" y="2621999"/>
                      <a:pt x="2576871" y="2507487"/>
                    </a:cubicBezTo>
                    <a:cubicBezTo>
                      <a:pt x="2077166" y="2392975"/>
                      <a:pt x="1731405" y="2230929"/>
                      <a:pt x="1287966" y="2013669"/>
                    </a:cubicBezTo>
                    <a:cubicBezTo>
                      <a:pt x="630044" y="1698144"/>
                      <a:pt x="324619" y="1371468"/>
                      <a:pt x="0" y="1050367"/>
                    </a:cubicBezTo>
                    <a:close/>
                  </a:path>
                </a:pathLst>
              </a:cu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46CB1076-AB35-ADF3-DDB9-16A63D7B281F}"/>
                  </a:ext>
                </a:extLst>
              </p:cNvPr>
              <p:cNvSpPr/>
              <p:nvPr/>
            </p:nvSpPr>
            <p:spPr>
              <a:xfrm>
                <a:off x="9092908" y="10179859"/>
                <a:ext cx="5298899" cy="41722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170">
                <a:extLst>
                  <a:ext uri="{FF2B5EF4-FFF2-40B4-BE49-F238E27FC236}">
                    <a16:creationId xmlns:a16="http://schemas.microsoft.com/office/drawing/2014/main" id="{0EF91D23-E1DE-80DD-A9A4-A145B74B8CDD}"/>
                  </a:ext>
                </a:extLst>
              </p:cNvPr>
              <p:cNvPicPr>
                <a:picLocks noChangeAspect="1"/>
              </p:cNvPicPr>
              <p:nvPr/>
            </p:nvPicPr>
            <p:blipFill>
              <a:blip r:embed="rId18"/>
              <a:stretch>
                <a:fillRect/>
              </a:stretch>
            </p:blipFill>
            <p:spPr>
              <a:xfrm>
                <a:off x="9084857" y="14365005"/>
                <a:ext cx="5306949" cy="239942"/>
              </a:xfrm>
              <a:prstGeom prst="rect">
                <a:avLst/>
              </a:prstGeom>
            </p:spPr>
          </p:pic>
          <p:sp>
            <p:nvSpPr>
              <p:cNvPr id="172" name="TextBox 171">
                <a:extLst>
                  <a:ext uri="{FF2B5EF4-FFF2-40B4-BE49-F238E27FC236}">
                    <a16:creationId xmlns:a16="http://schemas.microsoft.com/office/drawing/2014/main" id="{4715D215-E427-70EA-2490-DEABE89F735E}"/>
                  </a:ext>
                </a:extLst>
              </p:cNvPr>
              <p:cNvSpPr txBox="1"/>
              <p:nvPr/>
            </p:nvSpPr>
            <p:spPr>
              <a:xfrm>
                <a:off x="10929878" y="14850583"/>
                <a:ext cx="2076209" cy="584775"/>
              </a:xfrm>
              <a:prstGeom prst="rect">
                <a:avLst/>
              </a:prstGeom>
              <a:noFill/>
            </p:spPr>
            <p:txBody>
              <a:bodyPr wrap="none" rtlCol="0">
                <a:spAutoFit/>
              </a:bodyPr>
              <a:lstStyle/>
              <a:p>
                <a:r>
                  <a:rPr lang="en-US" sz="3200" dirty="0">
                    <a:latin typeface="Helvetica" pitchFamily="2" charset="0"/>
                  </a:rPr>
                  <a:t>Body size </a:t>
                </a:r>
              </a:p>
            </p:txBody>
          </p:sp>
        </p:grpSp>
        <p:sp>
          <p:nvSpPr>
            <p:cNvPr id="177" name="TextBox 176">
              <a:extLst>
                <a:ext uri="{FF2B5EF4-FFF2-40B4-BE49-F238E27FC236}">
                  <a16:creationId xmlns:a16="http://schemas.microsoft.com/office/drawing/2014/main" id="{60CDA498-6911-3AD8-447F-19E6A634E6BB}"/>
                </a:ext>
              </a:extLst>
            </p:cNvPr>
            <p:cNvSpPr txBox="1"/>
            <p:nvPr/>
          </p:nvSpPr>
          <p:spPr>
            <a:xfrm rot="16200000">
              <a:off x="5538706" y="12185791"/>
              <a:ext cx="4195289" cy="1077218"/>
            </a:xfrm>
            <a:prstGeom prst="rect">
              <a:avLst/>
            </a:prstGeom>
            <a:noFill/>
          </p:spPr>
          <p:txBody>
            <a:bodyPr wrap="square">
              <a:spAutoFit/>
            </a:bodyPr>
            <a:lstStyle/>
            <a:p>
              <a:pPr algn="ctr"/>
              <a:r>
                <a:rPr lang="en-US" sz="3200" dirty="0">
                  <a:effectLst/>
                  <a:latin typeface="Helvetica" pitchFamily="2" charset="0"/>
                </a:rPr>
                <a:t>Mass-specific power requirements</a:t>
              </a:r>
            </a:p>
          </p:txBody>
        </p:sp>
        <p:sp>
          <p:nvSpPr>
            <p:cNvPr id="185" name="TextBox 184">
              <a:extLst>
                <a:ext uri="{FF2B5EF4-FFF2-40B4-BE49-F238E27FC236}">
                  <a16:creationId xmlns:a16="http://schemas.microsoft.com/office/drawing/2014/main" id="{2BBB278E-EDAF-A476-DAA8-D9157E8D5F36}"/>
                </a:ext>
              </a:extLst>
            </p:cNvPr>
            <p:cNvSpPr txBox="1"/>
            <p:nvPr/>
          </p:nvSpPr>
          <p:spPr>
            <a:xfrm>
              <a:off x="11683959" y="11638564"/>
              <a:ext cx="1872961" cy="1107996"/>
            </a:xfrm>
            <a:prstGeom prst="rect">
              <a:avLst/>
            </a:prstGeom>
            <a:noFill/>
          </p:spPr>
          <p:txBody>
            <a:bodyPr wrap="square" rtlCol="0">
              <a:spAutoFit/>
            </a:bodyPr>
            <a:lstStyle/>
            <a:p>
              <a:pPr algn="r"/>
              <a:r>
                <a:rPr lang="en-US" sz="2200" dirty="0">
                  <a:latin typeface="Helvetica" pitchFamily="2" charset="0"/>
                </a:rPr>
                <a:t>Anaerobic - bursts and sprints </a:t>
              </a:r>
            </a:p>
          </p:txBody>
        </p:sp>
        <p:sp>
          <p:nvSpPr>
            <p:cNvPr id="186" name="TextBox 185">
              <a:extLst>
                <a:ext uri="{FF2B5EF4-FFF2-40B4-BE49-F238E27FC236}">
                  <a16:creationId xmlns:a16="http://schemas.microsoft.com/office/drawing/2014/main" id="{8843244A-9801-78DD-DF27-E1A525B8BCF4}"/>
                </a:ext>
              </a:extLst>
            </p:cNvPr>
            <p:cNvSpPr txBox="1"/>
            <p:nvPr/>
          </p:nvSpPr>
          <p:spPr>
            <a:xfrm>
              <a:off x="8918932" y="14154799"/>
              <a:ext cx="2221867" cy="769441"/>
            </a:xfrm>
            <a:prstGeom prst="rect">
              <a:avLst/>
            </a:prstGeom>
            <a:noFill/>
          </p:spPr>
          <p:txBody>
            <a:bodyPr wrap="square" rtlCol="0">
              <a:spAutoFit/>
            </a:bodyPr>
            <a:lstStyle/>
            <a:p>
              <a:pPr algn="r"/>
              <a:r>
                <a:rPr lang="en-US" sz="2200" dirty="0">
                  <a:latin typeface="Helvetica" pitchFamily="2" charset="0"/>
                </a:rPr>
                <a:t>Aerobic -   	 recovery</a:t>
              </a:r>
            </a:p>
          </p:txBody>
        </p:sp>
        <p:sp>
          <p:nvSpPr>
            <p:cNvPr id="189" name="TextBox 188">
              <a:extLst>
                <a:ext uri="{FF2B5EF4-FFF2-40B4-BE49-F238E27FC236}">
                  <a16:creationId xmlns:a16="http://schemas.microsoft.com/office/drawing/2014/main" id="{979A1D6F-0FA3-9E41-43DB-72AB69F25CDB}"/>
                </a:ext>
              </a:extLst>
            </p:cNvPr>
            <p:cNvSpPr txBox="1"/>
            <p:nvPr/>
          </p:nvSpPr>
          <p:spPr>
            <a:xfrm>
              <a:off x="9982963" y="12862142"/>
              <a:ext cx="2117951" cy="769441"/>
            </a:xfrm>
            <a:prstGeom prst="rect">
              <a:avLst/>
            </a:prstGeom>
            <a:noFill/>
          </p:spPr>
          <p:txBody>
            <a:bodyPr wrap="square" rtlCol="0">
              <a:spAutoFit/>
            </a:bodyPr>
            <a:lstStyle/>
            <a:p>
              <a:pPr algn="ctr"/>
              <a:r>
                <a:rPr lang="en-US" sz="2200" b="1" dirty="0">
                  <a:latin typeface="Helvetica" pitchFamily="2" charset="0"/>
                </a:rPr>
                <a:t>ANAEROBIC SCOPE</a:t>
              </a:r>
              <a:endParaRPr lang="en-US" sz="2200" dirty="0">
                <a:latin typeface="Helvetica" pitchFamily="2" charset="0"/>
              </a:endParaRPr>
            </a:p>
          </p:txBody>
        </p:sp>
        <p:pic>
          <p:nvPicPr>
            <p:cNvPr id="212" name="Picture 211" descr="A close up of a logo&#10;&#10;Description automatically generated">
              <a:extLst>
                <a:ext uri="{FF2B5EF4-FFF2-40B4-BE49-F238E27FC236}">
                  <a16:creationId xmlns:a16="http://schemas.microsoft.com/office/drawing/2014/main" id="{B9DA95F5-FC4D-9D99-AC82-BB76D83F429C}"/>
                </a:ext>
              </a:extLst>
            </p:cNvPr>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19">
                      <a14:imgEffect>
                        <a14:sharpenSoften amount="100000"/>
                      </a14:imgEffect>
                      <a14:imgEffect>
                        <a14:saturation sat="0"/>
                      </a14:imgEffect>
                      <a14:imgEffect>
                        <a14:brightnessContrast bright="-100000" contrast="100000"/>
                      </a14:imgEffect>
                    </a14:imgLayer>
                  </a14:imgProps>
                </a:ext>
                <a:ext uri="{28A0092B-C50C-407E-A947-70E740481C1C}">
                  <a14:useLocalDpi xmlns:a14="http://schemas.microsoft.com/office/drawing/2010/main"/>
                </a:ext>
              </a:extLst>
            </a:blip>
            <a:srcRect/>
            <a:stretch/>
          </p:blipFill>
          <p:spPr>
            <a:xfrm flipH="1">
              <a:off x="9082208" y="10804061"/>
              <a:ext cx="811795" cy="321518"/>
            </a:xfrm>
            <a:prstGeom prst="rect">
              <a:avLst/>
            </a:prstGeom>
          </p:spPr>
        </p:pic>
        <p:pic>
          <p:nvPicPr>
            <p:cNvPr id="213" name="Picture 212" descr="A close up of a logo&#10;&#10;Description automatically generated">
              <a:extLst>
                <a:ext uri="{FF2B5EF4-FFF2-40B4-BE49-F238E27FC236}">
                  <a16:creationId xmlns:a16="http://schemas.microsoft.com/office/drawing/2014/main" id="{FEA4195C-3E46-2601-7F3D-F5A685CF5E67}"/>
                </a:ext>
              </a:extLst>
            </p:cNvPr>
            <p:cNvPicPr>
              <a:picLocks noChangeAspect="1"/>
            </p:cNvPicPr>
            <p:nvPr/>
          </p:nvPicPr>
          <p:blipFill rotWithShape="1">
            <a:blip r:embed="rId4">
              <a:duotone>
                <a:schemeClr val="accent3">
                  <a:shade val="45000"/>
                  <a:satMod val="135000"/>
                </a:schemeClr>
                <a:prstClr val="white"/>
              </a:duotone>
              <a:extLst>
                <a:ext uri="{BEBA8EAE-BF5A-486C-A8C5-ECC9F3942E4B}">
                  <a14:imgProps xmlns:a14="http://schemas.microsoft.com/office/drawing/2010/main">
                    <a14:imgLayer r:embed="rId20">
                      <a14:imgEffect>
                        <a14:brightnessContrast bright="-40000" contrast="40000"/>
                      </a14:imgEffect>
                    </a14:imgLayer>
                  </a14:imgProps>
                </a:ext>
                <a:ext uri="{28A0092B-C50C-407E-A947-70E740481C1C}">
                  <a14:useLocalDpi xmlns:a14="http://schemas.microsoft.com/office/drawing/2010/main"/>
                </a:ext>
              </a:extLst>
            </a:blip>
            <a:srcRect/>
            <a:stretch/>
          </p:blipFill>
          <p:spPr>
            <a:xfrm flipH="1">
              <a:off x="11683959" y="10773247"/>
              <a:ext cx="1739375" cy="688894"/>
            </a:xfrm>
            <a:prstGeom prst="rect">
              <a:avLst/>
            </a:prstGeom>
          </p:spPr>
        </p:pic>
        <p:pic>
          <p:nvPicPr>
            <p:cNvPr id="214" name="Picture 213" descr="A close up of a logo&#10;&#10;Description automatically generated">
              <a:extLst>
                <a:ext uri="{FF2B5EF4-FFF2-40B4-BE49-F238E27FC236}">
                  <a16:creationId xmlns:a16="http://schemas.microsoft.com/office/drawing/2014/main" id="{B9605C90-7E70-62F7-058F-9C9D0872FD6C}"/>
                </a:ext>
              </a:extLst>
            </p:cNvPr>
            <p:cNvPicPr>
              <a:picLocks noChangeAspect="1"/>
            </p:cNvPicPr>
            <p:nvPr/>
          </p:nvPicPr>
          <p:blipFill rotWithShape="1">
            <a:blip r:embed="rId4">
              <a:duotone>
                <a:prstClr val="black"/>
                <a:schemeClr val="tx2">
                  <a:tint val="45000"/>
                  <a:satMod val="400000"/>
                </a:schemeClr>
              </a:duotone>
              <a:extLst>
                <a:ext uri="{BEBA8EAE-BF5A-486C-A8C5-ECC9F3942E4B}">
                  <a14:imgProps xmlns:a14="http://schemas.microsoft.com/office/drawing/2010/main">
                    <a14:imgLayer r:embed="rId21">
                      <a14:imgEffect>
                        <a14:brightnessContrast bright="-40000" contrast="40000"/>
                      </a14:imgEffect>
                    </a14:imgLayer>
                  </a14:imgProps>
                </a:ext>
                <a:ext uri="{28A0092B-C50C-407E-A947-70E740481C1C}">
                  <a14:useLocalDpi xmlns:a14="http://schemas.microsoft.com/office/drawing/2010/main"/>
                </a:ext>
              </a:extLst>
            </a:blip>
            <a:srcRect/>
            <a:stretch/>
          </p:blipFill>
          <p:spPr>
            <a:xfrm flipH="1">
              <a:off x="10278719" y="10814606"/>
              <a:ext cx="1122458" cy="442122"/>
            </a:xfrm>
            <a:prstGeom prst="rect">
              <a:avLst/>
            </a:prstGeom>
          </p:spPr>
        </p:pic>
      </p:grpSp>
      <p:sp>
        <p:nvSpPr>
          <p:cNvPr id="216" name="TextBox 215">
            <a:extLst>
              <a:ext uri="{FF2B5EF4-FFF2-40B4-BE49-F238E27FC236}">
                <a16:creationId xmlns:a16="http://schemas.microsoft.com/office/drawing/2014/main" id="{94D625D7-CE81-B91B-705B-CB7130C5AAEB}"/>
              </a:ext>
            </a:extLst>
          </p:cNvPr>
          <p:cNvSpPr txBox="1"/>
          <p:nvPr/>
        </p:nvSpPr>
        <p:spPr>
          <a:xfrm>
            <a:off x="15101591" y="3998522"/>
            <a:ext cx="5706947" cy="461665"/>
          </a:xfrm>
          <a:prstGeom prst="rect">
            <a:avLst/>
          </a:prstGeom>
          <a:noFill/>
        </p:spPr>
        <p:txBody>
          <a:bodyPr wrap="none" rtlCol="0">
            <a:spAutoFit/>
          </a:bodyPr>
          <a:lstStyle/>
          <a:p>
            <a:pPr algn="ctr"/>
            <a:r>
              <a:rPr lang="en-US" sz="2400" b="1" dirty="0">
                <a:latin typeface="Helvetica" pitchFamily="2" charset="0"/>
              </a:rPr>
              <a:t>AEROBIC and ANAEROBIC POWER </a:t>
            </a:r>
            <a:r>
              <a:rPr lang="en-US" sz="2400" b="1" baseline="30000" dirty="0">
                <a:latin typeface="Helvetica" pitchFamily="2" charset="0"/>
              </a:rPr>
              <a:t>3</a:t>
            </a:r>
            <a:r>
              <a:rPr lang="en-US" sz="2400" b="1" dirty="0">
                <a:latin typeface="Helvetica" pitchFamily="2" charset="0"/>
              </a:rPr>
              <a:t> </a:t>
            </a:r>
          </a:p>
        </p:txBody>
      </p:sp>
      <p:pic>
        <p:nvPicPr>
          <p:cNvPr id="218" name="Picture 217">
            <a:extLst>
              <a:ext uri="{FF2B5EF4-FFF2-40B4-BE49-F238E27FC236}">
                <a16:creationId xmlns:a16="http://schemas.microsoft.com/office/drawing/2014/main" id="{F408DB2F-0C7E-58EA-D6A5-4F2BFF9F8C4B}"/>
              </a:ext>
            </a:extLst>
          </p:cNvPr>
          <p:cNvPicPr>
            <a:picLocks noChangeAspect="1"/>
          </p:cNvPicPr>
          <p:nvPr/>
        </p:nvPicPr>
        <p:blipFill>
          <a:blip r:embed="rId22"/>
          <a:stretch>
            <a:fillRect/>
          </a:stretch>
        </p:blipFill>
        <p:spPr>
          <a:xfrm>
            <a:off x="2194575" y="8913883"/>
            <a:ext cx="11586549" cy="428521"/>
          </a:xfrm>
          <a:prstGeom prst="rect">
            <a:avLst/>
          </a:prstGeom>
        </p:spPr>
      </p:pic>
      <p:pic>
        <p:nvPicPr>
          <p:cNvPr id="219" name="Picture 218">
            <a:extLst>
              <a:ext uri="{FF2B5EF4-FFF2-40B4-BE49-F238E27FC236}">
                <a16:creationId xmlns:a16="http://schemas.microsoft.com/office/drawing/2014/main" id="{C4FBCC94-0B71-ADC1-3D2C-248500BF02BD}"/>
              </a:ext>
            </a:extLst>
          </p:cNvPr>
          <p:cNvPicPr>
            <a:picLocks noChangeAspect="1"/>
          </p:cNvPicPr>
          <p:nvPr/>
        </p:nvPicPr>
        <p:blipFill>
          <a:blip r:embed="rId18"/>
          <a:stretch>
            <a:fillRect/>
          </a:stretch>
        </p:blipFill>
        <p:spPr>
          <a:xfrm rot="5400000">
            <a:off x="13098013" y="6624653"/>
            <a:ext cx="4217803" cy="190699"/>
          </a:xfrm>
          <a:prstGeom prst="rect">
            <a:avLst/>
          </a:prstGeom>
        </p:spPr>
      </p:pic>
      <p:sp>
        <p:nvSpPr>
          <p:cNvPr id="220" name="TextBox 219">
            <a:extLst>
              <a:ext uri="{FF2B5EF4-FFF2-40B4-BE49-F238E27FC236}">
                <a16:creationId xmlns:a16="http://schemas.microsoft.com/office/drawing/2014/main" id="{50B53147-90D4-16A5-E5AB-5881579585B9}"/>
              </a:ext>
            </a:extLst>
          </p:cNvPr>
          <p:cNvSpPr txBox="1"/>
          <p:nvPr/>
        </p:nvSpPr>
        <p:spPr>
          <a:xfrm>
            <a:off x="2384738" y="4642129"/>
            <a:ext cx="481222" cy="584775"/>
          </a:xfrm>
          <a:prstGeom prst="rect">
            <a:avLst/>
          </a:prstGeom>
          <a:noFill/>
        </p:spPr>
        <p:txBody>
          <a:bodyPr wrap="none" rtlCol="0">
            <a:spAutoFit/>
          </a:bodyPr>
          <a:lstStyle/>
          <a:p>
            <a:r>
              <a:rPr lang="en-US" sz="3200" b="1" dirty="0">
                <a:latin typeface="Helvetica" pitchFamily="2" charset="0"/>
                <a:cs typeface="Arial" panose="020B0604020202020204" pitchFamily="34" charset="0"/>
              </a:rPr>
              <a:t>A</a:t>
            </a:r>
          </a:p>
        </p:txBody>
      </p:sp>
      <p:sp>
        <p:nvSpPr>
          <p:cNvPr id="221" name="TextBox 220">
            <a:extLst>
              <a:ext uri="{FF2B5EF4-FFF2-40B4-BE49-F238E27FC236}">
                <a16:creationId xmlns:a16="http://schemas.microsoft.com/office/drawing/2014/main" id="{7409D9C4-868C-73EE-B3F7-71EE985D299A}"/>
              </a:ext>
            </a:extLst>
          </p:cNvPr>
          <p:cNvSpPr txBox="1"/>
          <p:nvPr/>
        </p:nvSpPr>
        <p:spPr>
          <a:xfrm>
            <a:off x="8436441" y="4642128"/>
            <a:ext cx="481222" cy="584775"/>
          </a:xfrm>
          <a:prstGeom prst="rect">
            <a:avLst/>
          </a:prstGeom>
          <a:noFill/>
        </p:spPr>
        <p:txBody>
          <a:bodyPr wrap="none" rtlCol="0">
            <a:spAutoFit/>
          </a:bodyPr>
          <a:lstStyle/>
          <a:p>
            <a:r>
              <a:rPr lang="en-US" sz="3200" b="1" dirty="0">
                <a:latin typeface="Helvetica" pitchFamily="2" charset="0"/>
                <a:cs typeface="Arial" panose="020B0604020202020204" pitchFamily="34" charset="0"/>
              </a:rPr>
              <a:t>B</a:t>
            </a:r>
          </a:p>
        </p:txBody>
      </p:sp>
      <p:sp>
        <p:nvSpPr>
          <p:cNvPr id="222" name="TextBox 221">
            <a:extLst>
              <a:ext uri="{FF2B5EF4-FFF2-40B4-BE49-F238E27FC236}">
                <a16:creationId xmlns:a16="http://schemas.microsoft.com/office/drawing/2014/main" id="{2B42421B-10E6-DBD6-D3E8-4A2FB67D4790}"/>
              </a:ext>
            </a:extLst>
          </p:cNvPr>
          <p:cNvSpPr txBox="1"/>
          <p:nvPr/>
        </p:nvSpPr>
        <p:spPr>
          <a:xfrm>
            <a:off x="15408435" y="4638803"/>
            <a:ext cx="481222" cy="584775"/>
          </a:xfrm>
          <a:prstGeom prst="rect">
            <a:avLst/>
          </a:prstGeom>
          <a:noFill/>
        </p:spPr>
        <p:txBody>
          <a:bodyPr wrap="none" rtlCol="0">
            <a:spAutoFit/>
          </a:bodyPr>
          <a:lstStyle/>
          <a:p>
            <a:r>
              <a:rPr lang="en-US" sz="3200" b="1" dirty="0">
                <a:latin typeface="Helvetica" pitchFamily="2" charset="0"/>
                <a:cs typeface="Arial" panose="020B0604020202020204" pitchFamily="34" charset="0"/>
              </a:rPr>
              <a:t>C</a:t>
            </a:r>
          </a:p>
        </p:txBody>
      </p:sp>
    </p:spTree>
    <p:extLst>
      <p:ext uri="{BB962C8B-B14F-4D97-AF65-F5344CB8AC3E}">
        <p14:creationId xmlns:p14="http://schemas.microsoft.com/office/powerpoint/2010/main" val="3272533068"/>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5450</TotalTime>
  <Words>477</Words>
  <Application>Microsoft Macintosh PowerPoint</Application>
  <PresentationFormat>Custom</PresentationFormat>
  <Paragraphs>143</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Krista Kraskura</dc:creator>
  <cp:lastModifiedBy>Krista Kraskura</cp:lastModifiedBy>
  <cp:revision>774</cp:revision>
  <dcterms:created xsi:type="dcterms:W3CDTF">2022-03-18T19:25:58Z</dcterms:created>
  <dcterms:modified xsi:type="dcterms:W3CDTF">2022-06-30T13:25:12Z</dcterms:modified>
</cp:coreProperties>
</file>