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8" d="100"/>
          <a:sy n="128" d="100"/>
        </p:scale>
        <p:origin x="-46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8D1-382E-85D5-ECAE-5A5FAFF4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6C200-FA9F-1BF4-8ACA-F2DFAE44F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ABE46-A687-54D9-7ED4-B19E8553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CB9E-8FB4-B78F-14AE-876E805B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AE23-D005-F61F-917C-A4A69676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1445-4515-E718-15A4-9CBBB5F0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20CD9-41DA-3092-65DA-DBFDD75EC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DDCE-F4DB-E284-CAAE-BF595FFE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7B87-DD3B-D607-EB6A-51797F61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1F05-396C-E200-49ED-88E1EDDF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F7041-1179-3526-4577-CFD599332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E5CA-FD22-F8D7-1012-8900F993C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359B-7E75-932D-95CC-E32B168A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98E0-11C0-7463-2BAF-40D646B0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A603-1D58-D6C4-70F7-78E5CB05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E905-4028-57E3-5E5F-844E9097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6FCB-03D1-D62D-1205-6470A82E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17B1-0B4B-0FDA-241E-643D2431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C350-B5BA-A648-2766-8309F294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F523-29C5-43FB-7FBA-9D9A1D74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CD40-20BA-4429-5211-4E67747B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3394-A547-C9F2-CA85-5783B144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E28A-CC26-8DDA-B182-AB82E383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0DAB-C856-C5E2-C20A-D62C060A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9066-D7E1-BA3C-C993-3FFB86EE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C22F-E5DA-DA0B-F545-D2E854F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4247-BE16-5F28-0A1B-891DBE5F1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79C7-B361-1D97-22C9-D679BC7BF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0E0-E8DD-A262-2D45-B6482CEF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2DF7B-83C4-CCD2-2640-114AFEE6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43CE9-7B48-37EF-0E9A-E2C7F36F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9490-30E9-4614-CE02-2F3E725F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AC94-8D71-0770-199A-B22AFD85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3360-8A1C-926C-BBA1-75EC1D2B1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9B5E6-63DA-C2E6-70ED-00B91214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0EF01-6F14-5226-152E-912FACA70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2A77D-7FBB-E79C-0F1D-4C67BE29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CBAB2-36BE-B679-0B9B-4376CDB8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2BABC-D26D-7000-617A-DE03B49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53D3-E60C-D88A-B115-829C6FC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18C23-1ADA-6934-E204-CCE4552B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51D12-E727-EC27-B789-0BA78E0A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A509A-1A0A-2EC7-1D29-017DAAAB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BD87B-CD37-DDA9-E30B-5191DFBE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17F81-0027-8BB0-EFB3-CB466807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4BAF-7CDE-8270-53EA-03ED1C3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D4F5-6931-22A4-31E3-107982E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1C05-29ED-EEA5-3321-E2816C1A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1C848-7123-F3AC-AE5E-E815071F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C1AEA-30F9-AC95-23F1-58BA2FE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A15A-B0C4-78CE-B3AB-C83E5870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99A81-0B96-121A-871E-12A4DF2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1052-7B90-F60A-6417-809AC58B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B5797-9D20-D287-22B4-E37A717B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73FBB-2C48-D304-6C3B-F62671158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4C7D4-B59A-9E2D-1303-B069EA37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3CCF-D953-8F46-4B28-45AA02B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9074-34E0-F3AF-0ADD-8AD38369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0211-B1D5-732A-915C-2116D739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0B74-7431-28CE-7433-EBB7000E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F5AA-FFD1-13BC-362F-2C3F16CD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138AE-2F9F-3144-B877-6E97D50F001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0C0-CACC-9705-84A1-74A57910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76C2-2B07-618D-8797-2D75618A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F5CE-EFB4-4843-8AC5-E374A1D9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 descr="A graph of a graph of power and power&#10;&#10;Description automatically generated with medium confidence">
            <a:extLst>
              <a:ext uri="{FF2B5EF4-FFF2-40B4-BE49-F238E27FC236}">
                <a16:creationId xmlns:a16="http://schemas.microsoft.com/office/drawing/2014/main" id="{A83AA523-A453-57A5-6EEF-47CBD83F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97" y="0"/>
            <a:ext cx="457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496DB-32DD-DAD2-8939-FDBDC38F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90" y="0"/>
            <a:ext cx="457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E80E9-BEA5-5161-9BDB-9FC44C47DEAE}"/>
              </a:ext>
            </a:extLst>
          </p:cNvPr>
          <p:cNvSpPr txBox="1"/>
          <p:nvPr/>
        </p:nvSpPr>
        <p:spPr>
          <a:xfrm>
            <a:off x="1625569" y="6256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2A3CA-D85F-7F9A-244B-C25D4038CF06}"/>
              </a:ext>
            </a:extLst>
          </p:cNvPr>
          <p:cNvSpPr txBox="1"/>
          <p:nvPr/>
        </p:nvSpPr>
        <p:spPr>
          <a:xfrm>
            <a:off x="6042505" y="6256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B99EE-4D9D-25D5-5E8D-8BA2474F0E29}"/>
              </a:ext>
            </a:extLst>
          </p:cNvPr>
          <p:cNvSpPr txBox="1"/>
          <p:nvPr/>
        </p:nvSpPr>
        <p:spPr>
          <a:xfrm>
            <a:off x="1612745" y="40727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470C5-1025-91A4-9A41-EACEC042FC92}"/>
              </a:ext>
            </a:extLst>
          </p:cNvPr>
          <p:cNvSpPr txBox="1"/>
          <p:nvPr/>
        </p:nvSpPr>
        <p:spPr>
          <a:xfrm>
            <a:off x="6029681" y="40727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C24A8-596D-DA4C-AB8A-6ADD6C6A2ADA}"/>
              </a:ext>
            </a:extLst>
          </p:cNvPr>
          <p:cNvSpPr txBox="1"/>
          <p:nvPr/>
        </p:nvSpPr>
        <p:spPr>
          <a:xfrm>
            <a:off x="1628288" y="3039318"/>
            <a:ext cx="31676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Largest value of body length (BL, cm)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2C4F0-D127-A56F-9FFD-1613CDDE44E4}"/>
              </a:ext>
            </a:extLst>
          </p:cNvPr>
          <p:cNvSpPr txBox="1"/>
          <p:nvPr/>
        </p:nvSpPr>
        <p:spPr>
          <a:xfrm>
            <a:off x="6241923" y="3037829"/>
            <a:ext cx="31676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Largest value of body length (BL, cm)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F991F-4E9E-8B60-1497-36110E4A9898}"/>
              </a:ext>
            </a:extLst>
          </p:cNvPr>
          <p:cNvSpPr txBox="1"/>
          <p:nvPr/>
        </p:nvSpPr>
        <p:spPr>
          <a:xfrm>
            <a:off x="1730239" y="6463267"/>
            <a:ext cx="31676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Largest value of body length (BL, cm)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75DED-B24A-6DDE-49A5-BE08913D5DA7}"/>
              </a:ext>
            </a:extLst>
          </p:cNvPr>
          <p:cNvSpPr txBox="1"/>
          <p:nvPr/>
        </p:nvSpPr>
        <p:spPr>
          <a:xfrm>
            <a:off x="6213693" y="6463267"/>
            <a:ext cx="31676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Largest value of body length (BL, cm)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D42C2-5EBA-0FFD-F5C0-F209BAF9506B}"/>
              </a:ext>
            </a:extLst>
          </p:cNvPr>
          <p:cNvSpPr txBox="1"/>
          <p:nvPr/>
        </p:nvSpPr>
        <p:spPr>
          <a:xfrm>
            <a:off x="1443782" y="261700"/>
            <a:ext cx="374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Swim speeds &gt; 250 cm/s, effect size BL (cm) = -1.0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8D07DB-730D-47DA-DE42-7439E91A124B}"/>
              </a:ext>
            </a:extLst>
          </p:cNvPr>
          <p:cNvSpPr txBox="1"/>
          <p:nvPr/>
        </p:nvSpPr>
        <p:spPr>
          <a:xfrm>
            <a:off x="1409441" y="3708833"/>
            <a:ext cx="374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Swim speeds &gt; 250 cm/s, effect size BL (cm) = -0.5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0D767-0D90-B2B2-0815-245424D15219}"/>
              </a:ext>
            </a:extLst>
          </p:cNvPr>
          <p:cNvSpPr txBox="1"/>
          <p:nvPr/>
        </p:nvSpPr>
        <p:spPr>
          <a:xfrm>
            <a:off x="6008314" y="261699"/>
            <a:ext cx="374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Swim speeds &lt; 250 cm/s, effect size BL (cm) = -1.0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92D41-8A66-7074-DE03-CDD2DBAE97CF}"/>
              </a:ext>
            </a:extLst>
          </p:cNvPr>
          <p:cNvSpPr txBox="1"/>
          <p:nvPr/>
        </p:nvSpPr>
        <p:spPr>
          <a:xfrm>
            <a:off x="5906363" y="3708833"/>
            <a:ext cx="374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Swim speeds &lt; 250 cm/s, effect size BL (cm) = -0.2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497FB-AFAB-9EC9-A7CD-2F592D588806}"/>
              </a:ext>
            </a:extLst>
          </p:cNvPr>
          <p:cNvSpPr txBox="1"/>
          <p:nvPr/>
        </p:nvSpPr>
        <p:spPr>
          <a:xfrm>
            <a:off x="4002467" y="67182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= 232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DDB4B-6236-EBE5-FC91-BEA4EAA7C24D}"/>
              </a:ext>
            </a:extLst>
          </p:cNvPr>
          <p:cNvSpPr txBox="1"/>
          <p:nvPr/>
        </p:nvSpPr>
        <p:spPr>
          <a:xfrm>
            <a:off x="3616506" y="1098017"/>
            <a:ext cx="168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= 190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(sample size required)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22584-8878-C0FB-DCCC-2F5CFF850C0E}"/>
              </a:ext>
            </a:extLst>
          </p:cNvPr>
          <p:cNvSpPr txBox="1"/>
          <p:nvPr/>
        </p:nvSpPr>
        <p:spPr>
          <a:xfrm>
            <a:off x="7703397" y="136708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= 265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4FB6-CA50-8222-CDB7-6DFC0B2A2AAA}"/>
              </a:ext>
            </a:extLst>
          </p:cNvPr>
          <p:cNvSpPr txBox="1"/>
          <p:nvPr/>
        </p:nvSpPr>
        <p:spPr>
          <a:xfrm>
            <a:off x="8078073" y="671820"/>
            <a:ext cx="74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= 286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AF61B-4FA6-74F6-8648-D238333DDC67}"/>
              </a:ext>
            </a:extLst>
          </p:cNvPr>
          <p:cNvSpPr txBox="1"/>
          <p:nvPr/>
        </p:nvSpPr>
        <p:spPr>
          <a:xfrm>
            <a:off x="4543083" y="411499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= 332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BF73D-72BC-26D4-6EB5-81865BAACF11}"/>
              </a:ext>
            </a:extLst>
          </p:cNvPr>
          <p:cNvSpPr txBox="1"/>
          <p:nvPr/>
        </p:nvSpPr>
        <p:spPr>
          <a:xfrm>
            <a:off x="4151340" y="4452817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= 291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33F878-6FED-8E24-14EE-06E375E77A66}"/>
              </a:ext>
            </a:extLst>
          </p:cNvPr>
          <p:cNvSpPr txBox="1"/>
          <p:nvPr/>
        </p:nvSpPr>
        <p:spPr>
          <a:xfrm>
            <a:off x="9007847" y="440504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= 546</a:t>
            </a:r>
          </a:p>
        </p:txBody>
      </p:sp>
    </p:spTree>
    <p:extLst>
      <p:ext uri="{BB962C8B-B14F-4D97-AF65-F5344CB8AC3E}">
        <p14:creationId xmlns:p14="http://schemas.microsoft.com/office/powerpoint/2010/main" val="149822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0E5A-58BD-388D-B636-0A1979DB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1B2763-9912-6A2E-2ED8-F5B94998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138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Kraskura</dc:creator>
  <cp:lastModifiedBy>Krista Kraskura</cp:lastModifiedBy>
  <cp:revision>29</cp:revision>
  <dcterms:created xsi:type="dcterms:W3CDTF">2024-01-11T15:58:28Z</dcterms:created>
  <dcterms:modified xsi:type="dcterms:W3CDTF">2024-01-11T18:09:49Z</dcterms:modified>
</cp:coreProperties>
</file>