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8" r:id="rId2"/>
  </p:sldIdLst>
  <p:sldSz cx="22860000" cy="2286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E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62"/>
    <p:restoredTop sz="94629"/>
  </p:normalViewPr>
  <p:slideViewPr>
    <p:cSldViewPr snapToGrid="0" snapToObjects="1">
      <p:cViewPr varScale="1">
        <p:scale>
          <a:sx n="37" d="100"/>
          <a:sy n="37" d="100"/>
        </p:scale>
        <p:origin x="2664" y="2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F42F18-7C0E-CF48-BB0F-BAFC8608EBBD}" type="datetimeFigureOut">
              <a:rPr lang="en-US" smtClean="0"/>
              <a:t>8/15/23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F386F-41B8-5C4E-AF82-737F0B8AD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92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19456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1097280" algn="l" defTabSz="219456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2194560" algn="l" defTabSz="219456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3291840" algn="l" defTabSz="219456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4389120" algn="l" defTabSz="219456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5486400" algn="l" defTabSz="219456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6583680" algn="l" defTabSz="219456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7680960" algn="l" defTabSz="219456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8778240" algn="l" defTabSz="219456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F386F-41B8-5C4E-AF82-737F0B8AD9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66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3741210"/>
            <a:ext cx="19431000" cy="7958667"/>
          </a:xfrm>
        </p:spPr>
        <p:txBody>
          <a:bodyPr anchor="b"/>
          <a:lstStyle>
            <a:lvl1pPr algn="ctr">
              <a:defRPr sz="15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0" y="12006793"/>
            <a:ext cx="17145000" cy="5519207"/>
          </a:xfrm>
        </p:spPr>
        <p:txBody>
          <a:bodyPr/>
          <a:lstStyle>
            <a:lvl1pPr marL="0" indent="0" algn="ctr">
              <a:buNone/>
              <a:defRPr sz="6000"/>
            </a:lvl1pPr>
            <a:lvl2pPr marL="1143000" indent="0" algn="ctr">
              <a:buNone/>
              <a:defRPr sz="5000"/>
            </a:lvl2pPr>
            <a:lvl3pPr marL="2286000" indent="0" algn="ctr">
              <a:buNone/>
              <a:defRPr sz="4500"/>
            </a:lvl3pPr>
            <a:lvl4pPr marL="3429000" indent="0" algn="ctr">
              <a:buNone/>
              <a:defRPr sz="4000"/>
            </a:lvl4pPr>
            <a:lvl5pPr marL="4572000" indent="0" algn="ctr">
              <a:buNone/>
              <a:defRPr sz="4000"/>
            </a:lvl5pPr>
            <a:lvl6pPr marL="5715000" indent="0" algn="ctr">
              <a:buNone/>
              <a:defRPr sz="4000"/>
            </a:lvl6pPr>
            <a:lvl7pPr marL="6858000" indent="0" algn="ctr">
              <a:buNone/>
              <a:defRPr sz="4000"/>
            </a:lvl7pPr>
            <a:lvl8pPr marL="8001000" indent="0" algn="ctr">
              <a:buNone/>
              <a:defRPr sz="4000"/>
            </a:lvl8pPr>
            <a:lvl9pPr marL="9144000" indent="0" algn="ctr"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43B3-3CC5-7945-9ADF-A02E1BD68C77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4BE0-6373-8F4E-8811-EC9520FC9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73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43B3-3CC5-7945-9ADF-A02E1BD68C77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4BE0-6373-8F4E-8811-EC9520FC9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95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359189" y="1217084"/>
            <a:ext cx="4929188" cy="193727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71626" y="1217084"/>
            <a:ext cx="14501813" cy="193727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43B3-3CC5-7945-9ADF-A02E1BD68C77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4BE0-6373-8F4E-8811-EC9520FC9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1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43B3-3CC5-7945-9ADF-A02E1BD68C77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4BE0-6373-8F4E-8811-EC9520FC9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43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720" y="5699132"/>
            <a:ext cx="19716750" cy="9509123"/>
          </a:xfrm>
        </p:spPr>
        <p:txBody>
          <a:bodyPr anchor="b"/>
          <a:lstStyle>
            <a:lvl1pPr>
              <a:defRPr sz="15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9720" y="15298215"/>
            <a:ext cx="19716750" cy="5000623"/>
          </a:xfrm>
        </p:spPr>
        <p:txBody>
          <a:bodyPr/>
          <a:lstStyle>
            <a:lvl1pPr marL="0" indent="0">
              <a:buNone/>
              <a:defRPr sz="6000">
                <a:solidFill>
                  <a:schemeClr val="tx1"/>
                </a:solidFill>
              </a:defRPr>
            </a:lvl1pPr>
            <a:lvl2pPr marL="1143000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2pPr>
            <a:lvl3pPr marL="228600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3pPr>
            <a:lvl4pPr marL="3429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4pPr>
            <a:lvl5pPr marL="4572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5pPr>
            <a:lvl6pPr marL="5715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6pPr>
            <a:lvl7pPr marL="6858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7pPr>
            <a:lvl8pPr marL="8001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8pPr>
            <a:lvl9pPr marL="9144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43B3-3CC5-7945-9ADF-A02E1BD68C77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4BE0-6373-8F4E-8811-EC9520FC9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57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1625" y="6085417"/>
            <a:ext cx="9715500" cy="145044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72875" y="6085417"/>
            <a:ext cx="9715500" cy="145044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43B3-3CC5-7945-9ADF-A02E1BD68C77}" type="datetimeFigureOut">
              <a:rPr lang="en-US" smtClean="0"/>
              <a:t>8/15/23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4BE0-6373-8F4E-8811-EC9520FC9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60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3" y="1217089"/>
            <a:ext cx="19716750" cy="44185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4605" y="5603877"/>
            <a:ext cx="9670850" cy="2746373"/>
          </a:xfrm>
        </p:spPr>
        <p:txBody>
          <a:bodyPr anchor="b"/>
          <a:lstStyle>
            <a:lvl1pPr marL="0" indent="0">
              <a:buNone/>
              <a:defRPr sz="6000" b="1"/>
            </a:lvl1pPr>
            <a:lvl2pPr marL="1143000" indent="0">
              <a:buNone/>
              <a:defRPr sz="5000" b="1"/>
            </a:lvl2pPr>
            <a:lvl3pPr marL="2286000" indent="0">
              <a:buNone/>
              <a:defRPr sz="4500" b="1"/>
            </a:lvl3pPr>
            <a:lvl4pPr marL="3429000" indent="0">
              <a:buNone/>
              <a:defRPr sz="4000" b="1"/>
            </a:lvl4pPr>
            <a:lvl5pPr marL="4572000" indent="0">
              <a:buNone/>
              <a:defRPr sz="4000" b="1"/>
            </a:lvl5pPr>
            <a:lvl6pPr marL="5715000" indent="0">
              <a:buNone/>
              <a:defRPr sz="4000" b="1"/>
            </a:lvl6pPr>
            <a:lvl7pPr marL="6858000" indent="0">
              <a:buNone/>
              <a:defRPr sz="4000" b="1"/>
            </a:lvl7pPr>
            <a:lvl8pPr marL="8001000" indent="0">
              <a:buNone/>
              <a:defRPr sz="4000" b="1"/>
            </a:lvl8pPr>
            <a:lvl9pPr marL="9144000" indent="0">
              <a:buNone/>
              <a:defRPr sz="4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4605" y="8350250"/>
            <a:ext cx="9670850" cy="1228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572876" y="5603877"/>
            <a:ext cx="9718478" cy="2746373"/>
          </a:xfrm>
        </p:spPr>
        <p:txBody>
          <a:bodyPr anchor="b"/>
          <a:lstStyle>
            <a:lvl1pPr marL="0" indent="0">
              <a:buNone/>
              <a:defRPr sz="6000" b="1"/>
            </a:lvl1pPr>
            <a:lvl2pPr marL="1143000" indent="0">
              <a:buNone/>
              <a:defRPr sz="5000" b="1"/>
            </a:lvl2pPr>
            <a:lvl3pPr marL="2286000" indent="0">
              <a:buNone/>
              <a:defRPr sz="4500" b="1"/>
            </a:lvl3pPr>
            <a:lvl4pPr marL="3429000" indent="0">
              <a:buNone/>
              <a:defRPr sz="4000" b="1"/>
            </a:lvl4pPr>
            <a:lvl5pPr marL="4572000" indent="0">
              <a:buNone/>
              <a:defRPr sz="4000" b="1"/>
            </a:lvl5pPr>
            <a:lvl6pPr marL="5715000" indent="0">
              <a:buNone/>
              <a:defRPr sz="4000" b="1"/>
            </a:lvl6pPr>
            <a:lvl7pPr marL="6858000" indent="0">
              <a:buNone/>
              <a:defRPr sz="4000" b="1"/>
            </a:lvl7pPr>
            <a:lvl8pPr marL="8001000" indent="0">
              <a:buNone/>
              <a:defRPr sz="4000" b="1"/>
            </a:lvl8pPr>
            <a:lvl9pPr marL="9144000" indent="0">
              <a:buNone/>
              <a:defRPr sz="4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572876" y="8350250"/>
            <a:ext cx="9718478" cy="1228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43B3-3CC5-7945-9ADF-A02E1BD68C77}" type="datetimeFigureOut">
              <a:rPr lang="en-US" smtClean="0"/>
              <a:t>8/15/23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4BE0-6373-8F4E-8811-EC9520FC9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70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43B3-3CC5-7945-9ADF-A02E1BD68C77}" type="datetimeFigureOut">
              <a:rPr lang="en-US" smtClean="0"/>
              <a:t>8/15/23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4BE0-6373-8F4E-8811-EC9520FC9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14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43B3-3CC5-7945-9ADF-A02E1BD68C77}" type="datetimeFigureOut">
              <a:rPr lang="en-US" smtClean="0"/>
              <a:t>8/15/23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4BE0-6373-8F4E-8811-EC9520FC9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22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3" y="1524000"/>
            <a:ext cx="7372945" cy="5334000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8477" y="3291422"/>
            <a:ext cx="11572875" cy="16245417"/>
          </a:xfrm>
        </p:spPr>
        <p:txBody>
          <a:bodyPr/>
          <a:lstStyle>
            <a:lvl1pPr>
              <a:defRPr sz="8000"/>
            </a:lvl1pPr>
            <a:lvl2pPr>
              <a:defRPr sz="7000"/>
            </a:lvl2pPr>
            <a:lvl3pPr>
              <a:defRPr sz="6000"/>
            </a:lvl3pPr>
            <a:lvl4pPr>
              <a:defRPr sz="5000"/>
            </a:lvl4pPr>
            <a:lvl5pPr>
              <a:defRPr sz="5000"/>
            </a:lvl5pPr>
            <a:lvl6pPr>
              <a:defRPr sz="5000"/>
            </a:lvl6pPr>
            <a:lvl7pPr>
              <a:defRPr sz="5000"/>
            </a:lvl7pPr>
            <a:lvl8pPr>
              <a:defRPr sz="5000"/>
            </a:lvl8pPr>
            <a:lvl9pPr>
              <a:defRPr sz="5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3" y="6858000"/>
            <a:ext cx="7372945" cy="12705293"/>
          </a:xfrm>
        </p:spPr>
        <p:txBody>
          <a:bodyPr/>
          <a:lstStyle>
            <a:lvl1pPr marL="0" indent="0">
              <a:buNone/>
              <a:defRPr sz="4000"/>
            </a:lvl1pPr>
            <a:lvl2pPr marL="1143000" indent="0">
              <a:buNone/>
              <a:defRPr sz="3500"/>
            </a:lvl2pPr>
            <a:lvl3pPr marL="2286000" indent="0">
              <a:buNone/>
              <a:defRPr sz="3000"/>
            </a:lvl3pPr>
            <a:lvl4pPr marL="3429000" indent="0">
              <a:buNone/>
              <a:defRPr sz="2500"/>
            </a:lvl4pPr>
            <a:lvl5pPr marL="4572000" indent="0">
              <a:buNone/>
              <a:defRPr sz="2500"/>
            </a:lvl5pPr>
            <a:lvl6pPr marL="5715000" indent="0">
              <a:buNone/>
              <a:defRPr sz="2500"/>
            </a:lvl6pPr>
            <a:lvl7pPr marL="6858000" indent="0">
              <a:buNone/>
              <a:defRPr sz="2500"/>
            </a:lvl7pPr>
            <a:lvl8pPr marL="8001000" indent="0">
              <a:buNone/>
              <a:defRPr sz="2500"/>
            </a:lvl8pPr>
            <a:lvl9pPr marL="9144000" indent="0">
              <a:buNone/>
              <a:defRPr sz="2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43B3-3CC5-7945-9ADF-A02E1BD68C77}" type="datetimeFigureOut">
              <a:rPr lang="en-US" smtClean="0"/>
              <a:t>8/15/23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4BE0-6373-8F4E-8811-EC9520FC9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11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3" y="1524000"/>
            <a:ext cx="7372945" cy="5334000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18477" y="3291422"/>
            <a:ext cx="11572875" cy="16245417"/>
          </a:xfrm>
        </p:spPr>
        <p:txBody>
          <a:bodyPr anchor="t"/>
          <a:lstStyle>
            <a:lvl1pPr marL="0" indent="0">
              <a:buNone/>
              <a:defRPr sz="8000"/>
            </a:lvl1pPr>
            <a:lvl2pPr marL="1143000" indent="0">
              <a:buNone/>
              <a:defRPr sz="7000"/>
            </a:lvl2pPr>
            <a:lvl3pPr marL="2286000" indent="0">
              <a:buNone/>
              <a:defRPr sz="6000"/>
            </a:lvl3pPr>
            <a:lvl4pPr marL="3429000" indent="0">
              <a:buNone/>
              <a:defRPr sz="5000"/>
            </a:lvl4pPr>
            <a:lvl5pPr marL="4572000" indent="0">
              <a:buNone/>
              <a:defRPr sz="5000"/>
            </a:lvl5pPr>
            <a:lvl6pPr marL="5715000" indent="0">
              <a:buNone/>
              <a:defRPr sz="5000"/>
            </a:lvl6pPr>
            <a:lvl7pPr marL="6858000" indent="0">
              <a:buNone/>
              <a:defRPr sz="5000"/>
            </a:lvl7pPr>
            <a:lvl8pPr marL="8001000" indent="0">
              <a:buNone/>
              <a:defRPr sz="5000"/>
            </a:lvl8pPr>
            <a:lvl9pPr marL="9144000" indent="0">
              <a:buNone/>
              <a:defRPr sz="5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3" y="6858000"/>
            <a:ext cx="7372945" cy="12705293"/>
          </a:xfrm>
        </p:spPr>
        <p:txBody>
          <a:bodyPr/>
          <a:lstStyle>
            <a:lvl1pPr marL="0" indent="0">
              <a:buNone/>
              <a:defRPr sz="4000"/>
            </a:lvl1pPr>
            <a:lvl2pPr marL="1143000" indent="0">
              <a:buNone/>
              <a:defRPr sz="3500"/>
            </a:lvl2pPr>
            <a:lvl3pPr marL="2286000" indent="0">
              <a:buNone/>
              <a:defRPr sz="3000"/>
            </a:lvl3pPr>
            <a:lvl4pPr marL="3429000" indent="0">
              <a:buNone/>
              <a:defRPr sz="2500"/>
            </a:lvl4pPr>
            <a:lvl5pPr marL="4572000" indent="0">
              <a:buNone/>
              <a:defRPr sz="2500"/>
            </a:lvl5pPr>
            <a:lvl6pPr marL="5715000" indent="0">
              <a:buNone/>
              <a:defRPr sz="2500"/>
            </a:lvl6pPr>
            <a:lvl7pPr marL="6858000" indent="0">
              <a:buNone/>
              <a:defRPr sz="2500"/>
            </a:lvl7pPr>
            <a:lvl8pPr marL="8001000" indent="0">
              <a:buNone/>
              <a:defRPr sz="2500"/>
            </a:lvl8pPr>
            <a:lvl9pPr marL="9144000" indent="0">
              <a:buNone/>
              <a:defRPr sz="2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43B3-3CC5-7945-9ADF-A02E1BD68C77}" type="datetimeFigureOut">
              <a:rPr lang="en-US" smtClean="0"/>
              <a:t>8/15/23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4BE0-6373-8F4E-8811-EC9520FC9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40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71625" y="1217089"/>
            <a:ext cx="19716750" cy="441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25" y="6085417"/>
            <a:ext cx="19716750" cy="14504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71625" y="21187839"/>
            <a:ext cx="514350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43B3-3CC5-7945-9ADF-A02E1BD68C77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72375" y="21187839"/>
            <a:ext cx="771525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144875" y="21187839"/>
            <a:ext cx="514350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64BE0-6373-8F4E-8811-EC9520FC9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117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286000" rtl="0" eaLnBrk="1" latinLnBrk="0" hangingPunct="1">
        <a:lnSpc>
          <a:spcPct val="90000"/>
        </a:lnSpc>
        <a:spcBef>
          <a:spcPct val="0"/>
        </a:spcBef>
        <a:buNone/>
        <a:defRPr sz="11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500" indent="-571500" algn="l" defTabSz="2286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70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2pPr>
      <a:lvl3pPr marL="2857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3pPr>
      <a:lvl4pPr marL="4000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5143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6286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7429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8572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9715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143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3pPr>
      <a:lvl4pPr marL="3429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4572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5715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6858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8001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9144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5.png"/><Relationship Id="rId18" Type="http://schemas.microsoft.com/office/2007/relationships/hdphoto" Target="../media/hdphoto11.wdp"/><Relationship Id="rId3" Type="http://schemas.openxmlformats.org/officeDocument/2006/relationships/image" Target="../media/image1.png"/><Relationship Id="rId21" Type="http://schemas.microsoft.com/office/2007/relationships/hdphoto" Target="../media/hdphoto14.wdp"/><Relationship Id="rId7" Type="http://schemas.openxmlformats.org/officeDocument/2006/relationships/image" Target="../media/image4.png"/><Relationship Id="rId12" Type="http://schemas.microsoft.com/office/2007/relationships/hdphoto" Target="../media/hdphoto6.wdp"/><Relationship Id="rId17" Type="http://schemas.microsoft.com/office/2007/relationships/hdphoto" Target="../media/hdphoto10.wdp"/><Relationship Id="rId2" Type="http://schemas.openxmlformats.org/officeDocument/2006/relationships/notesSlide" Target="../notesSlides/notesSlide1.xml"/><Relationship Id="rId16" Type="http://schemas.microsoft.com/office/2007/relationships/hdphoto" Target="../media/hdphoto9.wdp"/><Relationship Id="rId20" Type="http://schemas.microsoft.com/office/2007/relationships/hdphoto" Target="../media/hdphoto13.wdp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microsoft.com/office/2007/relationships/hdphoto" Target="../media/hdphoto5.wdp"/><Relationship Id="rId5" Type="http://schemas.openxmlformats.org/officeDocument/2006/relationships/image" Target="../media/image3.png"/><Relationship Id="rId15" Type="http://schemas.microsoft.com/office/2007/relationships/hdphoto" Target="../media/hdphoto8.wdp"/><Relationship Id="rId10" Type="http://schemas.microsoft.com/office/2007/relationships/hdphoto" Target="../media/hdphoto4.wdp"/><Relationship Id="rId19" Type="http://schemas.microsoft.com/office/2007/relationships/hdphoto" Target="../media/hdphoto12.wdp"/><Relationship Id="rId4" Type="http://schemas.openxmlformats.org/officeDocument/2006/relationships/image" Target="../media/image2.png"/><Relationship Id="rId9" Type="http://schemas.microsoft.com/office/2007/relationships/hdphoto" Target="../media/hdphoto3.wdp"/><Relationship Id="rId14" Type="http://schemas.microsoft.com/office/2007/relationships/hdphoto" Target="../media/hdphoto7.wdp"/><Relationship Id="rId22" Type="http://schemas.microsoft.com/office/2007/relationships/hdphoto" Target="../media/hdphoto1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9B94A9AE-C321-2744-B4C9-8DBBA7BA409F}"/>
              </a:ext>
            </a:extLst>
          </p:cNvPr>
          <p:cNvCxnSpPr>
            <a:cxnSpLocks/>
          </p:cNvCxnSpPr>
          <p:nvPr/>
        </p:nvCxnSpPr>
        <p:spPr>
          <a:xfrm flipV="1">
            <a:off x="13611428" y="3694210"/>
            <a:ext cx="0" cy="1625891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03DE50B4-4C75-1A40-BD14-15E6910D5582}"/>
              </a:ext>
            </a:extLst>
          </p:cNvPr>
          <p:cNvSpPr/>
          <p:nvPr/>
        </p:nvSpPr>
        <p:spPr>
          <a:xfrm>
            <a:off x="11794999" y="5230898"/>
            <a:ext cx="7744105" cy="2635977"/>
          </a:xfrm>
          <a:prstGeom prst="roundRect">
            <a:avLst>
              <a:gd name="adj" fmla="val 1525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 descr="Shape&#10;&#10;Description automatically generated with low confidence">
            <a:extLst>
              <a:ext uri="{FF2B5EF4-FFF2-40B4-BE49-F238E27FC236}">
                <a16:creationId xmlns:a16="http://schemas.microsoft.com/office/drawing/2014/main" id="{694C12ED-F0C6-5744-8AFE-1ABA782D50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054" b="38356"/>
          <a:stretch/>
        </p:blipFill>
        <p:spPr>
          <a:xfrm flipH="1">
            <a:off x="11297129" y="4863789"/>
            <a:ext cx="8890000" cy="3608467"/>
          </a:xfrm>
          <a:prstGeom prst="rect">
            <a:avLst/>
          </a:prstGeom>
        </p:spPr>
      </p:pic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A4D8EDD8-AFD6-F545-9062-4B9D5CE6F8C9}"/>
              </a:ext>
            </a:extLst>
          </p:cNvPr>
          <p:cNvCxnSpPr>
            <a:cxnSpLocks/>
          </p:cNvCxnSpPr>
          <p:nvPr/>
        </p:nvCxnSpPr>
        <p:spPr>
          <a:xfrm flipV="1">
            <a:off x="6722973" y="2853843"/>
            <a:ext cx="42307" cy="1709928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81D21E38-8FA3-894D-B13F-16943C4EEA57}"/>
              </a:ext>
            </a:extLst>
          </p:cNvPr>
          <p:cNvCxnSpPr>
            <a:cxnSpLocks/>
          </p:cNvCxnSpPr>
          <p:nvPr/>
        </p:nvCxnSpPr>
        <p:spPr>
          <a:xfrm flipV="1">
            <a:off x="8332698" y="2853843"/>
            <a:ext cx="42307" cy="1709928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ounded Rectangle 167">
            <a:extLst>
              <a:ext uri="{FF2B5EF4-FFF2-40B4-BE49-F238E27FC236}">
                <a16:creationId xmlns:a16="http://schemas.microsoft.com/office/drawing/2014/main" id="{7C691E16-1B74-0341-85D4-46D6CC3C01AB}"/>
              </a:ext>
            </a:extLst>
          </p:cNvPr>
          <p:cNvSpPr/>
          <p:nvPr/>
        </p:nvSpPr>
        <p:spPr>
          <a:xfrm>
            <a:off x="13679994" y="18683961"/>
            <a:ext cx="4677670" cy="6874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090E3AE7-2AF2-924D-B2D0-1E02F082699A}"/>
              </a:ext>
            </a:extLst>
          </p:cNvPr>
          <p:cNvSpPr/>
          <p:nvPr/>
        </p:nvSpPr>
        <p:spPr>
          <a:xfrm>
            <a:off x="5049363" y="14541440"/>
            <a:ext cx="13259012" cy="3998958"/>
          </a:xfrm>
          <a:custGeom>
            <a:avLst/>
            <a:gdLst>
              <a:gd name="connsiteX0" fmla="*/ 0 w 14081760"/>
              <a:gd name="connsiteY0" fmla="*/ 0 h 5926516"/>
              <a:gd name="connsiteX1" fmla="*/ 804672 w 14081760"/>
              <a:gd name="connsiteY1" fmla="*/ 3438144 h 5926516"/>
              <a:gd name="connsiteX2" fmla="*/ 2523744 w 14081760"/>
              <a:gd name="connsiteY2" fmla="*/ 4901184 h 5926516"/>
              <a:gd name="connsiteX3" fmla="*/ 8375904 w 14081760"/>
              <a:gd name="connsiteY3" fmla="*/ 5779008 h 5926516"/>
              <a:gd name="connsiteX4" fmla="*/ 14081760 w 14081760"/>
              <a:gd name="connsiteY4" fmla="*/ 5925312 h 5926516"/>
              <a:gd name="connsiteX5" fmla="*/ 14081760 w 14081760"/>
              <a:gd name="connsiteY5" fmla="*/ 5925312 h 5926516"/>
              <a:gd name="connsiteX0" fmla="*/ 0 w 14081760"/>
              <a:gd name="connsiteY0" fmla="*/ 0 h 5926516"/>
              <a:gd name="connsiteX1" fmla="*/ 621792 w 14081760"/>
              <a:gd name="connsiteY1" fmla="*/ 3511296 h 5926516"/>
              <a:gd name="connsiteX2" fmla="*/ 2523744 w 14081760"/>
              <a:gd name="connsiteY2" fmla="*/ 4901184 h 5926516"/>
              <a:gd name="connsiteX3" fmla="*/ 8375904 w 14081760"/>
              <a:gd name="connsiteY3" fmla="*/ 5779008 h 5926516"/>
              <a:gd name="connsiteX4" fmla="*/ 14081760 w 14081760"/>
              <a:gd name="connsiteY4" fmla="*/ 5925312 h 5926516"/>
              <a:gd name="connsiteX5" fmla="*/ 14081760 w 14081760"/>
              <a:gd name="connsiteY5" fmla="*/ 5925312 h 5926516"/>
              <a:gd name="connsiteX0" fmla="*/ 0 w 14081760"/>
              <a:gd name="connsiteY0" fmla="*/ 0 h 5926516"/>
              <a:gd name="connsiteX1" fmla="*/ 621792 w 14081760"/>
              <a:gd name="connsiteY1" fmla="*/ 3511296 h 5926516"/>
              <a:gd name="connsiteX2" fmla="*/ 2157984 w 14081760"/>
              <a:gd name="connsiteY2" fmla="*/ 4901184 h 5926516"/>
              <a:gd name="connsiteX3" fmla="*/ 8375904 w 14081760"/>
              <a:gd name="connsiteY3" fmla="*/ 5779008 h 5926516"/>
              <a:gd name="connsiteX4" fmla="*/ 14081760 w 14081760"/>
              <a:gd name="connsiteY4" fmla="*/ 5925312 h 5926516"/>
              <a:gd name="connsiteX5" fmla="*/ 14081760 w 14081760"/>
              <a:gd name="connsiteY5" fmla="*/ 5925312 h 5926516"/>
              <a:gd name="connsiteX0" fmla="*/ 0 w 14081760"/>
              <a:gd name="connsiteY0" fmla="*/ 0 h 5926516"/>
              <a:gd name="connsiteX1" fmla="*/ 621792 w 14081760"/>
              <a:gd name="connsiteY1" fmla="*/ 3511296 h 5926516"/>
              <a:gd name="connsiteX2" fmla="*/ 2157984 w 14081760"/>
              <a:gd name="connsiteY2" fmla="*/ 4901184 h 5926516"/>
              <a:gd name="connsiteX3" fmla="*/ 8375904 w 14081760"/>
              <a:gd name="connsiteY3" fmla="*/ 5779008 h 5926516"/>
              <a:gd name="connsiteX4" fmla="*/ 14081760 w 14081760"/>
              <a:gd name="connsiteY4" fmla="*/ 5925312 h 5926516"/>
              <a:gd name="connsiteX5" fmla="*/ 14081760 w 14081760"/>
              <a:gd name="connsiteY5" fmla="*/ 5925312 h 5926516"/>
              <a:gd name="connsiteX0" fmla="*/ 0 w 14081760"/>
              <a:gd name="connsiteY0" fmla="*/ 0 h 5926516"/>
              <a:gd name="connsiteX1" fmla="*/ 621792 w 14081760"/>
              <a:gd name="connsiteY1" fmla="*/ 3511296 h 5926516"/>
              <a:gd name="connsiteX2" fmla="*/ 2157984 w 14081760"/>
              <a:gd name="connsiteY2" fmla="*/ 4901184 h 5926516"/>
              <a:gd name="connsiteX3" fmla="*/ 8375904 w 14081760"/>
              <a:gd name="connsiteY3" fmla="*/ 5779008 h 5926516"/>
              <a:gd name="connsiteX4" fmla="*/ 14081760 w 14081760"/>
              <a:gd name="connsiteY4" fmla="*/ 5925312 h 5926516"/>
              <a:gd name="connsiteX5" fmla="*/ 14081760 w 14081760"/>
              <a:gd name="connsiteY5" fmla="*/ 5925312 h 5926516"/>
              <a:gd name="connsiteX0" fmla="*/ 0 w 14081760"/>
              <a:gd name="connsiteY0" fmla="*/ 0 h 5926516"/>
              <a:gd name="connsiteX1" fmla="*/ 621792 w 14081760"/>
              <a:gd name="connsiteY1" fmla="*/ 3511296 h 5926516"/>
              <a:gd name="connsiteX2" fmla="*/ 2157984 w 14081760"/>
              <a:gd name="connsiteY2" fmla="*/ 4901184 h 5926516"/>
              <a:gd name="connsiteX3" fmla="*/ 8375904 w 14081760"/>
              <a:gd name="connsiteY3" fmla="*/ 5779008 h 5926516"/>
              <a:gd name="connsiteX4" fmla="*/ 14081760 w 14081760"/>
              <a:gd name="connsiteY4" fmla="*/ 5925312 h 5926516"/>
              <a:gd name="connsiteX5" fmla="*/ 14081760 w 14081760"/>
              <a:gd name="connsiteY5" fmla="*/ 5925312 h 5926516"/>
              <a:gd name="connsiteX0" fmla="*/ 0 w 14081760"/>
              <a:gd name="connsiteY0" fmla="*/ 0 h 5926516"/>
              <a:gd name="connsiteX1" fmla="*/ 621792 w 14081760"/>
              <a:gd name="connsiteY1" fmla="*/ 3511296 h 5926516"/>
              <a:gd name="connsiteX2" fmla="*/ 2157984 w 14081760"/>
              <a:gd name="connsiteY2" fmla="*/ 4901184 h 5926516"/>
              <a:gd name="connsiteX3" fmla="*/ 8375904 w 14081760"/>
              <a:gd name="connsiteY3" fmla="*/ 5779008 h 5926516"/>
              <a:gd name="connsiteX4" fmla="*/ 14081760 w 14081760"/>
              <a:gd name="connsiteY4" fmla="*/ 5925312 h 5926516"/>
              <a:gd name="connsiteX5" fmla="*/ 14081760 w 14081760"/>
              <a:gd name="connsiteY5" fmla="*/ 5925312 h 5926516"/>
              <a:gd name="connsiteX0" fmla="*/ 0 w 14081760"/>
              <a:gd name="connsiteY0" fmla="*/ 0 h 5926516"/>
              <a:gd name="connsiteX1" fmla="*/ 621792 w 14081760"/>
              <a:gd name="connsiteY1" fmla="*/ 3511296 h 5926516"/>
              <a:gd name="connsiteX2" fmla="*/ 2157984 w 14081760"/>
              <a:gd name="connsiteY2" fmla="*/ 4901184 h 5926516"/>
              <a:gd name="connsiteX3" fmla="*/ 8375904 w 14081760"/>
              <a:gd name="connsiteY3" fmla="*/ 5779008 h 5926516"/>
              <a:gd name="connsiteX4" fmla="*/ 14081760 w 14081760"/>
              <a:gd name="connsiteY4" fmla="*/ 5925312 h 5926516"/>
              <a:gd name="connsiteX5" fmla="*/ 14081760 w 14081760"/>
              <a:gd name="connsiteY5" fmla="*/ 5925312 h 5926516"/>
              <a:gd name="connsiteX0" fmla="*/ 0 w 15395125"/>
              <a:gd name="connsiteY0" fmla="*/ 0 h 5946028"/>
              <a:gd name="connsiteX1" fmla="*/ 1935157 w 15395125"/>
              <a:gd name="connsiteY1" fmla="*/ 3530808 h 5946028"/>
              <a:gd name="connsiteX2" fmla="*/ 3471349 w 15395125"/>
              <a:gd name="connsiteY2" fmla="*/ 4920696 h 5946028"/>
              <a:gd name="connsiteX3" fmla="*/ 9689269 w 15395125"/>
              <a:gd name="connsiteY3" fmla="*/ 5798520 h 5946028"/>
              <a:gd name="connsiteX4" fmla="*/ 15395125 w 15395125"/>
              <a:gd name="connsiteY4" fmla="*/ 5944824 h 5946028"/>
              <a:gd name="connsiteX5" fmla="*/ 15395125 w 15395125"/>
              <a:gd name="connsiteY5" fmla="*/ 5944824 h 5946028"/>
              <a:gd name="connsiteX0" fmla="*/ 0 w 15395125"/>
              <a:gd name="connsiteY0" fmla="*/ 0 h 5946028"/>
              <a:gd name="connsiteX1" fmla="*/ 1239846 w 15395125"/>
              <a:gd name="connsiteY1" fmla="*/ 1052712 h 5946028"/>
              <a:gd name="connsiteX2" fmla="*/ 3471349 w 15395125"/>
              <a:gd name="connsiteY2" fmla="*/ 4920696 h 5946028"/>
              <a:gd name="connsiteX3" fmla="*/ 9689269 w 15395125"/>
              <a:gd name="connsiteY3" fmla="*/ 5798520 h 5946028"/>
              <a:gd name="connsiteX4" fmla="*/ 15395125 w 15395125"/>
              <a:gd name="connsiteY4" fmla="*/ 5944824 h 5946028"/>
              <a:gd name="connsiteX5" fmla="*/ 15395125 w 15395125"/>
              <a:gd name="connsiteY5" fmla="*/ 5944824 h 5946028"/>
              <a:gd name="connsiteX0" fmla="*/ 0 w 15395125"/>
              <a:gd name="connsiteY0" fmla="*/ 2035 h 5948063"/>
              <a:gd name="connsiteX1" fmla="*/ 1239846 w 15395125"/>
              <a:gd name="connsiteY1" fmla="*/ 1054747 h 5948063"/>
              <a:gd name="connsiteX2" fmla="*/ 3471349 w 15395125"/>
              <a:gd name="connsiteY2" fmla="*/ 4922731 h 5948063"/>
              <a:gd name="connsiteX3" fmla="*/ 9689269 w 15395125"/>
              <a:gd name="connsiteY3" fmla="*/ 5800555 h 5948063"/>
              <a:gd name="connsiteX4" fmla="*/ 15395125 w 15395125"/>
              <a:gd name="connsiteY4" fmla="*/ 5946859 h 5948063"/>
              <a:gd name="connsiteX5" fmla="*/ 15395125 w 15395125"/>
              <a:gd name="connsiteY5" fmla="*/ 5946859 h 5948063"/>
              <a:gd name="connsiteX0" fmla="*/ 0 w 15395125"/>
              <a:gd name="connsiteY0" fmla="*/ 2507 h 5948535"/>
              <a:gd name="connsiteX1" fmla="*/ 1123961 w 15395125"/>
              <a:gd name="connsiteY1" fmla="*/ 996681 h 5948535"/>
              <a:gd name="connsiteX2" fmla="*/ 3471349 w 15395125"/>
              <a:gd name="connsiteY2" fmla="*/ 4923203 h 5948535"/>
              <a:gd name="connsiteX3" fmla="*/ 9689269 w 15395125"/>
              <a:gd name="connsiteY3" fmla="*/ 5801027 h 5948535"/>
              <a:gd name="connsiteX4" fmla="*/ 15395125 w 15395125"/>
              <a:gd name="connsiteY4" fmla="*/ 5947331 h 5948535"/>
              <a:gd name="connsiteX5" fmla="*/ 15395125 w 15395125"/>
              <a:gd name="connsiteY5" fmla="*/ 5947331 h 5948535"/>
              <a:gd name="connsiteX0" fmla="*/ 0 w 15395125"/>
              <a:gd name="connsiteY0" fmla="*/ 1922 h 5967639"/>
              <a:gd name="connsiteX1" fmla="*/ 1123961 w 15395125"/>
              <a:gd name="connsiteY1" fmla="*/ 996096 h 5967639"/>
              <a:gd name="connsiteX2" fmla="*/ 3374777 w 15395125"/>
              <a:gd name="connsiteY2" fmla="*/ 4454317 h 5967639"/>
              <a:gd name="connsiteX3" fmla="*/ 9689269 w 15395125"/>
              <a:gd name="connsiteY3" fmla="*/ 5800442 h 5967639"/>
              <a:gd name="connsiteX4" fmla="*/ 15395125 w 15395125"/>
              <a:gd name="connsiteY4" fmla="*/ 5946746 h 5967639"/>
              <a:gd name="connsiteX5" fmla="*/ 15395125 w 15395125"/>
              <a:gd name="connsiteY5" fmla="*/ 5946746 h 5967639"/>
              <a:gd name="connsiteX0" fmla="*/ 0 w 15395125"/>
              <a:gd name="connsiteY0" fmla="*/ 2184 h 5967902"/>
              <a:gd name="connsiteX1" fmla="*/ 1220531 w 15395125"/>
              <a:gd name="connsiteY1" fmla="*/ 957333 h 5967902"/>
              <a:gd name="connsiteX2" fmla="*/ 3374777 w 15395125"/>
              <a:gd name="connsiteY2" fmla="*/ 4454579 h 5967902"/>
              <a:gd name="connsiteX3" fmla="*/ 9689269 w 15395125"/>
              <a:gd name="connsiteY3" fmla="*/ 5800704 h 5967902"/>
              <a:gd name="connsiteX4" fmla="*/ 15395125 w 15395125"/>
              <a:gd name="connsiteY4" fmla="*/ 5947008 h 5967902"/>
              <a:gd name="connsiteX5" fmla="*/ 15395125 w 15395125"/>
              <a:gd name="connsiteY5" fmla="*/ 5947008 h 5967902"/>
              <a:gd name="connsiteX0" fmla="*/ 0 w 15472383"/>
              <a:gd name="connsiteY0" fmla="*/ 11948 h 5645952"/>
              <a:gd name="connsiteX1" fmla="*/ 1297789 w 15472383"/>
              <a:gd name="connsiteY1" fmla="*/ 635383 h 5645952"/>
              <a:gd name="connsiteX2" fmla="*/ 3452035 w 15472383"/>
              <a:gd name="connsiteY2" fmla="*/ 4132629 h 5645952"/>
              <a:gd name="connsiteX3" fmla="*/ 9766527 w 15472383"/>
              <a:gd name="connsiteY3" fmla="*/ 5478754 h 5645952"/>
              <a:gd name="connsiteX4" fmla="*/ 15472383 w 15472383"/>
              <a:gd name="connsiteY4" fmla="*/ 5625058 h 5645952"/>
              <a:gd name="connsiteX5" fmla="*/ 15472383 w 15472383"/>
              <a:gd name="connsiteY5" fmla="*/ 5625058 h 5645952"/>
              <a:gd name="connsiteX0" fmla="*/ 0 w 15472383"/>
              <a:gd name="connsiteY0" fmla="*/ 4142 h 5638146"/>
              <a:gd name="connsiteX1" fmla="*/ 1915842 w 15472383"/>
              <a:gd name="connsiteY1" fmla="*/ 764165 h 5638146"/>
              <a:gd name="connsiteX2" fmla="*/ 3452035 w 15472383"/>
              <a:gd name="connsiteY2" fmla="*/ 4124823 h 5638146"/>
              <a:gd name="connsiteX3" fmla="*/ 9766527 w 15472383"/>
              <a:gd name="connsiteY3" fmla="*/ 5470948 h 5638146"/>
              <a:gd name="connsiteX4" fmla="*/ 15472383 w 15472383"/>
              <a:gd name="connsiteY4" fmla="*/ 5617252 h 5638146"/>
              <a:gd name="connsiteX5" fmla="*/ 15472383 w 15472383"/>
              <a:gd name="connsiteY5" fmla="*/ 5617252 h 5638146"/>
              <a:gd name="connsiteX0" fmla="*/ 0 w 15472383"/>
              <a:gd name="connsiteY0" fmla="*/ 3065 h 5658316"/>
              <a:gd name="connsiteX1" fmla="*/ 1915842 w 15472383"/>
              <a:gd name="connsiteY1" fmla="*/ 763088 h 5658316"/>
              <a:gd name="connsiteX2" fmla="*/ 3857633 w 15472383"/>
              <a:gd name="connsiteY2" fmla="*/ 3772520 h 5658316"/>
              <a:gd name="connsiteX3" fmla="*/ 9766527 w 15472383"/>
              <a:gd name="connsiteY3" fmla="*/ 5469871 h 5658316"/>
              <a:gd name="connsiteX4" fmla="*/ 15472383 w 15472383"/>
              <a:gd name="connsiteY4" fmla="*/ 5616175 h 5658316"/>
              <a:gd name="connsiteX5" fmla="*/ 15472383 w 15472383"/>
              <a:gd name="connsiteY5" fmla="*/ 5616175 h 5658316"/>
              <a:gd name="connsiteX0" fmla="*/ 0 w 15472383"/>
              <a:gd name="connsiteY0" fmla="*/ 1489 h 5656740"/>
              <a:gd name="connsiteX1" fmla="*/ 1857900 w 15472383"/>
              <a:gd name="connsiteY1" fmla="*/ 976150 h 5656740"/>
              <a:gd name="connsiteX2" fmla="*/ 3857633 w 15472383"/>
              <a:gd name="connsiteY2" fmla="*/ 3770944 h 5656740"/>
              <a:gd name="connsiteX3" fmla="*/ 9766527 w 15472383"/>
              <a:gd name="connsiteY3" fmla="*/ 5468295 h 5656740"/>
              <a:gd name="connsiteX4" fmla="*/ 15472383 w 15472383"/>
              <a:gd name="connsiteY4" fmla="*/ 5614599 h 5656740"/>
              <a:gd name="connsiteX5" fmla="*/ 15472383 w 15472383"/>
              <a:gd name="connsiteY5" fmla="*/ 5614599 h 5656740"/>
              <a:gd name="connsiteX0" fmla="*/ 0 w 15568953"/>
              <a:gd name="connsiteY0" fmla="*/ 101446 h 4976194"/>
              <a:gd name="connsiteX1" fmla="*/ 1954470 w 15568953"/>
              <a:gd name="connsiteY1" fmla="*/ 295604 h 4976194"/>
              <a:gd name="connsiteX2" fmla="*/ 3954203 w 15568953"/>
              <a:gd name="connsiteY2" fmla="*/ 3090398 h 4976194"/>
              <a:gd name="connsiteX3" fmla="*/ 9863097 w 15568953"/>
              <a:gd name="connsiteY3" fmla="*/ 4787749 h 4976194"/>
              <a:gd name="connsiteX4" fmla="*/ 15568953 w 15568953"/>
              <a:gd name="connsiteY4" fmla="*/ 4934053 h 4976194"/>
              <a:gd name="connsiteX5" fmla="*/ 15568953 w 15568953"/>
              <a:gd name="connsiteY5" fmla="*/ 4934053 h 4976194"/>
              <a:gd name="connsiteX0" fmla="*/ 0 w 15568953"/>
              <a:gd name="connsiteY0" fmla="*/ 2477 h 4877225"/>
              <a:gd name="connsiteX1" fmla="*/ 1664757 w 15568953"/>
              <a:gd name="connsiteY1" fmla="*/ 684449 h 4877225"/>
              <a:gd name="connsiteX2" fmla="*/ 3954203 w 15568953"/>
              <a:gd name="connsiteY2" fmla="*/ 2991429 h 4877225"/>
              <a:gd name="connsiteX3" fmla="*/ 9863097 w 15568953"/>
              <a:gd name="connsiteY3" fmla="*/ 4688780 h 4877225"/>
              <a:gd name="connsiteX4" fmla="*/ 15568953 w 15568953"/>
              <a:gd name="connsiteY4" fmla="*/ 4835084 h 4877225"/>
              <a:gd name="connsiteX5" fmla="*/ 15568953 w 15568953"/>
              <a:gd name="connsiteY5" fmla="*/ 4835084 h 4877225"/>
              <a:gd name="connsiteX0" fmla="*/ 0 w 15568953"/>
              <a:gd name="connsiteY0" fmla="*/ 3834 h 4846322"/>
              <a:gd name="connsiteX1" fmla="*/ 1664757 w 15568953"/>
              <a:gd name="connsiteY1" fmla="*/ 685806 h 4846322"/>
              <a:gd name="connsiteX2" fmla="*/ 3799689 w 15568953"/>
              <a:gd name="connsiteY2" fmla="*/ 3558651 h 4846322"/>
              <a:gd name="connsiteX3" fmla="*/ 9863097 w 15568953"/>
              <a:gd name="connsiteY3" fmla="*/ 4690137 h 4846322"/>
              <a:gd name="connsiteX4" fmla="*/ 15568953 w 15568953"/>
              <a:gd name="connsiteY4" fmla="*/ 4836441 h 4846322"/>
              <a:gd name="connsiteX5" fmla="*/ 15568953 w 15568953"/>
              <a:gd name="connsiteY5" fmla="*/ 4836441 h 4846322"/>
              <a:gd name="connsiteX0" fmla="*/ 0 w 15568953"/>
              <a:gd name="connsiteY0" fmla="*/ 1503 h 4843991"/>
              <a:gd name="connsiteX1" fmla="*/ 1529558 w 15568953"/>
              <a:gd name="connsiteY1" fmla="*/ 937138 h 4843991"/>
              <a:gd name="connsiteX2" fmla="*/ 3799689 w 15568953"/>
              <a:gd name="connsiteY2" fmla="*/ 3556320 h 4843991"/>
              <a:gd name="connsiteX3" fmla="*/ 9863097 w 15568953"/>
              <a:gd name="connsiteY3" fmla="*/ 4687806 h 4843991"/>
              <a:gd name="connsiteX4" fmla="*/ 15568953 w 15568953"/>
              <a:gd name="connsiteY4" fmla="*/ 4834110 h 4843991"/>
              <a:gd name="connsiteX5" fmla="*/ 15568953 w 15568953"/>
              <a:gd name="connsiteY5" fmla="*/ 4834110 h 4843991"/>
              <a:gd name="connsiteX0" fmla="*/ 0 w 15511010"/>
              <a:gd name="connsiteY0" fmla="*/ 6364 h 4458601"/>
              <a:gd name="connsiteX1" fmla="*/ 1471615 w 15511010"/>
              <a:gd name="connsiteY1" fmla="*/ 551748 h 4458601"/>
              <a:gd name="connsiteX2" fmla="*/ 3741746 w 15511010"/>
              <a:gd name="connsiteY2" fmla="*/ 3170930 h 4458601"/>
              <a:gd name="connsiteX3" fmla="*/ 9805154 w 15511010"/>
              <a:gd name="connsiteY3" fmla="*/ 4302416 h 4458601"/>
              <a:gd name="connsiteX4" fmla="*/ 15511010 w 15511010"/>
              <a:gd name="connsiteY4" fmla="*/ 4448720 h 4458601"/>
              <a:gd name="connsiteX5" fmla="*/ 15511010 w 15511010"/>
              <a:gd name="connsiteY5" fmla="*/ 4448720 h 4458601"/>
              <a:gd name="connsiteX0" fmla="*/ 0 w 15511010"/>
              <a:gd name="connsiteY0" fmla="*/ 3593 h 4485607"/>
              <a:gd name="connsiteX1" fmla="*/ 1471615 w 15511010"/>
              <a:gd name="connsiteY1" fmla="*/ 548977 h 4485607"/>
              <a:gd name="connsiteX2" fmla="*/ 3471347 w 15511010"/>
              <a:gd name="connsiteY2" fmla="*/ 2641320 h 4485607"/>
              <a:gd name="connsiteX3" fmla="*/ 9805154 w 15511010"/>
              <a:gd name="connsiteY3" fmla="*/ 4299645 h 4485607"/>
              <a:gd name="connsiteX4" fmla="*/ 15511010 w 15511010"/>
              <a:gd name="connsiteY4" fmla="*/ 4445949 h 4485607"/>
              <a:gd name="connsiteX5" fmla="*/ 15511010 w 15511010"/>
              <a:gd name="connsiteY5" fmla="*/ 4445949 h 4485607"/>
              <a:gd name="connsiteX0" fmla="*/ 0 w 15511010"/>
              <a:gd name="connsiteY0" fmla="*/ 3593 h 4485607"/>
              <a:gd name="connsiteX1" fmla="*/ 1471615 w 15511010"/>
              <a:gd name="connsiteY1" fmla="*/ 548977 h 4485607"/>
              <a:gd name="connsiteX2" fmla="*/ 3471347 w 15511010"/>
              <a:gd name="connsiteY2" fmla="*/ 2641320 h 4485607"/>
              <a:gd name="connsiteX3" fmla="*/ 9805154 w 15511010"/>
              <a:gd name="connsiteY3" fmla="*/ 4299645 h 4485607"/>
              <a:gd name="connsiteX4" fmla="*/ 15511010 w 15511010"/>
              <a:gd name="connsiteY4" fmla="*/ 4445949 h 4485607"/>
              <a:gd name="connsiteX5" fmla="*/ 15511010 w 15511010"/>
              <a:gd name="connsiteY5" fmla="*/ 4445949 h 4485607"/>
              <a:gd name="connsiteX0" fmla="*/ 0 w 15511010"/>
              <a:gd name="connsiteY0" fmla="*/ 1601 h 4483615"/>
              <a:gd name="connsiteX1" fmla="*/ 1838586 w 15511010"/>
              <a:gd name="connsiteY1" fmla="*/ 761623 h 4483615"/>
              <a:gd name="connsiteX2" fmla="*/ 3471347 w 15511010"/>
              <a:gd name="connsiteY2" fmla="*/ 2639328 h 4483615"/>
              <a:gd name="connsiteX3" fmla="*/ 9805154 w 15511010"/>
              <a:gd name="connsiteY3" fmla="*/ 4297653 h 4483615"/>
              <a:gd name="connsiteX4" fmla="*/ 15511010 w 15511010"/>
              <a:gd name="connsiteY4" fmla="*/ 4443957 h 4483615"/>
              <a:gd name="connsiteX5" fmla="*/ 15511010 w 15511010"/>
              <a:gd name="connsiteY5" fmla="*/ 4443957 h 4483615"/>
              <a:gd name="connsiteX0" fmla="*/ 0 w 15511010"/>
              <a:gd name="connsiteY0" fmla="*/ 4844 h 4486858"/>
              <a:gd name="connsiteX1" fmla="*/ 1838586 w 15511010"/>
              <a:gd name="connsiteY1" fmla="*/ 764866 h 4486858"/>
              <a:gd name="connsiteX2" fmla="*/ 3471347 w 15511010"/>
              <a:gd name="connsiteY2" fmla="*/ 2642571 h 4486858"/>
              <a:gd name="connsiteX3" fmla="*/ 9805154 w 15511010"/>
              <a:gd name="connsiteY3" fmla="*/ 4300896 h 4486858"/>
              <a:gd name="connsiteX4" fmla="*/ 15511010 w 15511010"/>
              <a:gd name="connsiteY4" fmla="*/ 4447200 h 4486858"/>
              <a:gd name="connsiteX5" fmla="*/ 15511010 w 15511010"/>
              <a:gd name="connsiteY5" fmla="*/ 4447200 h 4486858"/>
              <a:gd name="connsiteX0" fmla="*/ 0 w 15511010"/>
              <a:gd name="connsiteY0" fmla="*/ 1453 h 4498667"/>
              <a:gd name="connsiteX1" fmla="*/ 1838586 w 15511010"/>
              <a:gd name="connsiteY1" fmla="*/ 761475 h 4498667"/>
              <a:gd name="connsiteX2" fmla="*/ 3471347 w 15511010"/>
              <a:gd name="connsiteY2" fmla="*/ 2405030 h 4498667"/>
              <a:gd name="connsiteX3" fmla="*/ 9805154 w 15511010"/>
              <a:gd name="connsiteY3" fmla="*/ 4297505 h 4498667"/>
              <a:gd name="connsiteX4" fmla="*/ 15511010 w 15511010"/>
              <a:gd name="connsiteY4" fmla="*/ 4443809 h 4498667"/>
              <a:gd name="connsiteX5" fmla="*/ 15511010 w 15511010"/>
              <a:gd name="connsiteY5" fmla="*/ 4443809 h 4498667"/>
              <a:gd name="connsiteX0" fmla="*/ 0 w 15511010"/>
              <a:gd name="connsiteY0" fmla="*/ 1453 h 4498667"/>
              <a:gd name="connsiteX1" fmla="*/ 1838586 w 15511010"/>
              <a:gd name="connsiteY1" fmla="*/ 761475 h 4498667"/>
              <a:gd name="connsiteX2" fmla="*/ 3471347 w 15511010"/>
              <a:gd name="connsiteY2" fmla="*/ 2405030 h 4498667"/>
              <a:gd name="connsiteX3" fmla="*/ 9805154 w 15511010"/>
              <a:gd name="connsiteY3" fmla="*/ 4297505 h 4498667"/>
              <a:gd name="connsiteX4" fmla="*/ 15511010 w 15511010"/>
              <a:gd name="connsiteY4" fmla="*/ 4443809 h 4498667"/>
              <a:gd name="connsiteX5" fmla="*/ 15511010 w 15511010"/>
              <a:gd name="connsiteY5" fmla="*/ 4443809 h 4498667"/>
              <a:gd name="connsiteX0" fmla="*/ 0 w 15511010"/>
              <a:gd name="connsiteY0" fmla="*/ 1420 h 4502530"/>
              <a:gd name="connsiteX1" fmla="*/ 1838586 w 15511010"/>
              <a:gd name="connsiteY1" fmla="*/ 761442 h 4502530"/>
              <a:gd name="connsiteX2" fmla="*/ 3954203 w 15511010"/>
              <a:gd name="connsiteY2" fmla="*/ 2346460 h 4502530"/>
              <a:gd name="connsiteX3" fmla="*/ 9805154 w 15511010"/>
              <a:gd name="connsiteY3" fmla="*/ 4297472 h 4502530"/>
              <a:gd name="connsiteX4" fmla="*/ 15511010 w 15511010"/>
              <a:gd name="connsiteY4" fmla="*/ 4443776 h 4502530"/>
              <a:gd name="connsiteX5" fmla="*/ 15511010 w 15511010"/>
              <a:gd name="connsiteY5" fmla="*/ 4443776 h 4502530"/>
              <a:gd name="connsiteX0" fmla="*/ 0 w 15511010"/>
              <a:gd name="connsiteY0" fmla="*/ 1420 h 4502530"/>
              <a:gd name="connsiteX1" fmla="*/ 1838586 w 15511010"/>
              <a:gd name="connsiteY1" fmla="*/ 761442 h 4502530"/>
              <a:gd name="connsiteX2" fmla="*/ 3954203 w 15511010"/>
              <a:gd name="connsiteY2" fmla="*/ 2346460 h 4502530"/>
              <a:gd name="connsiteX3" fmla="*/ 9805154 w 15511010"/>
              <a:gd name="connsiteY3" fmla="*/ 4297472 h 4502530"/>
              <a:gd name="connsiteX4" fmla="*/ 15511010 w 15511010"/>
              <a:gd name="connsiteY4" fmla="*/ 4443776 h 4502530"/>
              <a:gd name="connsiteX5" fmla="*/ 15511010 w 15511010"/>
              <a:gd name="connsiteY5" fmla="*/ 4443776 h 4502530"/>
              <a:gd name="connsiteX0" fmla="*/ 0 w 15511010"/>
              <a:gd name="connsiteY0" fmla="*/ 1441 h 4499950"/>
              <a:gd name="connsiteX1" fmla="*/ 1838586 w 15511010"/>
              <a:gd name="connsiteY1" fmla="*/ 761463 h 4499950"/>
              <a:gd name="connsiteX2" fmla="*/ 4070088 w 15511010"/>
              <a:gd name="connsiteY2" fmla="*/ 2385506 h 4499950"/>
              <a:gd name="connsiteX3" fmla="*/ 9805154 w 15511010"/>
              <a:gd name="connsiteY3" fmla="*/ 4297493 h 4499950"/>
              <a:gd name="connsiteX4" fmla="*/ 15511010 w 15511010"/>
              <a:gd name="connsiteY4" fmla="*/ 4443797 h 4499950"/>
              <a:gd name="connsiteX5" fmla="*/ 15511010 w 15511010"/>
              <a:gd name="connsiteY5" fmla="*/ 4443797 h 4499950"/>
              <a:gd name="connsiteX0" fmla="*/ 0 w 15511010"/>
              <a:gd name="connsiteY0" fmla="*/ 1769 h 4500278"/>
              <a:gd name="connsiteX1" fmla="*/ 1993100 w 15511010"/>
              <a:gd name="connsiteY1" fmla="*/ 683741 h 4500278"/>
              <a:gd name="connsiteX2" fmla="*/ 4070088 w 15511010"/>
              <a:gd name="connsiteY2" fmla="*/ 2385834 h 4500278"/>
              <a:gd name="connsiteX3" fmla="*/ 9805154 w 15511010"/>
              <a:gd name="connsiteY3" fmla="*/ 4297821 h 4500278"/>
              <a:gd name="connsiteX4" fmla="*/ 15511010 w 15511010"/>
              <a:gd name="connsiteY4" fmla="*/ 4444125 h 4500278"/>
              <a:gd name="connsiteX5" fmla="*/ 15511010 w 15511010"/>
              <a:gd name="connsiteY5" fmla="*/ 4444125 h 4500278"/>
              <a:gd name="connsiteX0" fmla="*/ 0 w 15511010"/>
              <a:gd name="connsiteY0" fmla="*/ 1318 h 4499827"/>
              <a:gd name="connsiteX1" fmla="*/ 1915843 w 15511010"/>
              <a:gd name="connsiteY1" fmla="*/ 800366 h 4499827"/>
              <a:gd name="connsiteX2" fmla="*/ 4070088 w 15511010"/>
              <a:gd name="connsiteY2" fmla="*/ 2385383 h 4499827"/>
              <a:gd name="connsiteX3" fmla="*/ 9805154 w 15511010"/>
              <a:gd name="connsiteY3" fmla="*/ 4297370 h 4499827"/>
              <a:gd name="connsiteX4" fmla="*/ 15511010 w 15511010"/>
              <a:gd name="connsiteY4" fmla="*/ 4443674 h 4499827"/>
              <a:gd name="connsiteX5" fmla="*/ 15511010 w 15511010"/>
              <a:gd name="connsiteY5" fmla="*/ 4443674 h 4499827"/>
              <a:gd name="connsiteX0" fmla="*/ 0 w 15511010"/>
              <a:gd name="connsiteY0" fmla="*/ 985 h 4499494"/>
              <a:gd name="connsiteX1" fmla="*/ 1915843 w 15511010"/>
              <a:gd name="connsiteY1" fmla="*/ 800033 h 4499494"/>
              <a:gd name="connsiteX2" fmla="*/ 4070088 w 15511010"/>
              <a:gd name="connsiteY2" fmla="*/ 2385050 h 4499494"/>
              <a:gd name="connsiteX3" fmla="*/ 9805154 w 15511010"/>
              <a:gd name="connsiteY3" fmla="*/ 4297037 h 4499494"/>
              <a:gd name="connsiteX4" fmla="*/ 15511010 w 15511010"/>
              <a:gd name="connsiteY4" fmla="*/ 4443341 h 4499494"/>
              <a:gd name="connsiteX5" fmla="*/ 15511010 w 15511010"/>
              <a:gd name="connsiteY5" fmla="*/ 4443341 h 4499494"/>
              <a:gd name="connsiteX0" fmla="*/ 0 w 15511010"/>
              <a:gd name="connsiteY0" fmla="*/ 985 h 4499494"/>
              <a:gd name="connsiteX1" fmla="*/ 1915843 w 15511010"/>
              <a:gd name="connsiteY1" fmla="*/ 800033 h 4499494"/>
              <a:gd name="connsiteX2" fmla="*/ 4070088 w 15511010"/>
              <a:gd name="connsiteY2" fmla="*/ 2385050 h 4499494"/>
              <a:gd name="connsiteX3" fmla="*/ 9805154 w 15511010"/>
              <a:gd name="connsiteY3" fmla="*/ 4297037 h 4499494"/>
              <a:gd name="connsiteX4" fmla="*/ 15511010 w 15511010"/>
              <a:gd name="connsiteY4" fmla="*/ 4443341 h 4499494"/>
              <a:gd name="connsiteX5" fmla="*/ 15511010 w 15511010"/>
              <a:gd name="connsiteY5" fmla="*/ 4443341 h 4499494"/>
              <a:gd name="connsiteX0" fmla="*/ 0 w 15511010"/>
              <a:gd name="connsiteY0" fmla="*/ 1267 h 4499776"/>
              <a:gd name="connsiteX1" fmla="*/ 1915843 w 15511010"/>
              <a:gd name="connsiteY1" fmla="*/ 800315 h 4499776"/>
              <a:gd name="connsiteX2" fmla="*/ 4070088 w 15511010"/>
              <a:gd name="connsiteY2" fmla="*/ 2385332 h 4499776"/>
              <a:gd name="connsiteX3" fmla="*/ 9805154 w 15511010"/>
              <a:gd name="connsiteY3" fmla="*/ 4297319 h 4499776"/>
              <a:gd name="connsiteX4" fmla="*/ 15511010 w 15511010"/>
              <a:gd name="connsiteY4" fmla="*/ 4443623 h 4499776"/>
              <a:gd name="connsiteX5" fmla="*/ 15511010 w 15511010"/>
              <a:gd name="connsiteY5" fmla="*/ 4443623 h 4499776"/>
              <a:gd name="connsiteX0" fmla="*/ 0 w 15511010"/>
              <a:gd name="connsiteY0" fmla="*/ 1267 h 4499776"/>
              <a:gd name="connsiteX1" fmla="*/ 1915843 w 15511010"/>
              <a:gd name="connsiteY1" fmla="*/ 800315 h 4499776"/>
              <a:gd name="connsiteX2" fmla="*/ 4070088 w 15511010"/>
              <a:gd name="connsiteY2" fmla="*/ 2385332 h 4499776"/>
              <a:gd name="connsiteX3" fmla="*/ 9805154 w 15511010"/>
              <a:gd name="connsiteY3" fmla="*/ 4297319 h 4499776"/>
              <a:gd name="connsiteX4" fmla="*/ 15511010 w 15511010"/>
              <a:gd name="connsiteY4" fmla="*/ 4443623 h 4499776"/>
              <a:gd name="connsiteX5" fmla="*/ 15511010 w 15511010"/>
              <a:gd name="connsiteY5" fmla="*/ 4443623 h 4499776"/>
              <a:gd name="connsiteX0" fmla="*/ 0 w 15511010"/>
              <a:gd name="connsiteY0" fmla="*/ 1267 h 4443622"/>
              <a:gd name="connsiteX1" fmla="*/ 1915843 w 15511010"/>
              <a:gd name="connsiteY1" fmla="*/ 800315 h 4443622"/>
              <a:gd name="connsiteX2" fmla="*/ 4070088 w 15511010"/>
              <a:gd name="connsiteY2" fmla="*/ 2385332 h 4443622"/>
              <a:gd name="connsiteX3" fmla="*/ 7324158 w 15511010"/>
              <a:gd name="connsiteY3" fmla="*/ 3770480 h 4443622"/>
              <a:gd name="connsiteX4" fmla="*/ 15511010 w 15511010"/>
              <a:gd name="connsiteY4" fmla="*/ 4443623 h 4443622"/>
              <a:gd name="connsiteX5" fmla="*/ 15511010 w 15511010"/>
              <a:gd name="connsiteY5" fmla="*/ 4443623 h 4443622"/>
              <a:gd name="connsiteX0" fmla="*/ 0 w 15511010"/>
              <a:gd name="connsiteY0" fmla="*/ 1267 h 4443623"/>
              <a:gd name="connsiteX1" fmla="*/ 1915843 w 15511010"/>
              <a:gd name="connsiteY1" fmla="*/ 800315 h 4443623"/>
              <a:gd name="connsiteX2" fmla="*/ 4070088 w 15511010"/>
              <a:gd name="connsiteY2" fmla="*/ 2385332 h 4443623"/>
              <a:gd name="connsiteX3" fmla="*/ 7324158 w 15511010"/>
              <a:gd name="connsiteY3" fmla="*/ 3770480 h 4443623"/>
              <a:gd name="connsiteX4" fmla="*/ 12222065 w 15511010"/>
              <a:gd name="connsiteY4" fmla="*/ 4247143 h 4443623"/>
              <a:gd name="connsiteX5" fmla="*/ 15511010 w 15511010"/>
              <a:gd name="connsiteY5" fmla="*/ 4443623 h 4443623"/>
              <a:gd name="connsiteX6" fmla="*/ 15511010 w 15511010"/>
              <a:gd name="connsiteY6" fmla="*/ 4443623 h 4443623"/>
              <a:gd name="connsiteX0" fmla="*/ 0 w 15511010"/>
              <a:gd name="connsiteY0" fmla="*/ 1267 h 4443623"/>
              <a:gd name="connsiteX1" fmla="*/ 1915843 w 15511010"/>
              <a:gd name="connsiteY1" fmla="*/ 800315 h 4443623"/>
              <a:gd name="connsiteX2" fmla="*/ 4070088 w 15511010"/>
              <a:gd name="connsiteY2" fmla="*/ 2385332 h 4443623"/>
              <a:gd name="connsiteX3" fmla="*/ 7324158 w 15511010"/>
              <a:gd name="connsiteY3" fmla="*/ 3770480 h 4443623"/>
              <a:gd name="connsiteX4" fmla="*/ 11874410 w 15511010"/>
              <a:gd name="connsiteY4" fmla="*/ 4279073 h 4443623"/>
              <a:gd name="connsiteX5" fmla="*/ 15511010 w 15511010"/>
              <a:gd name="connsiteY5" fmla="*/ 4443623 h 4443623"/>
              <a:gd name="connsiteX6" fmla="*/ 15511010 w 15511010"/>
              <a:gd name="connsiteY6" fmla="*/ 4443623 h 4443623"/>
              <a:gd name="connsiteX0" fmla="*/ 0 w 15511010"/>
              <a:gd name="connsiteY0" fmla="*/ 1267 h 4443623"/>
              <a:gd name="connsiteX1" fmla="*/ 1915843 w 15511010"/>
              <a:gd name="connsiteY1" fmla="*/ 800315 h 4443623"/>
              <a:gd name="connsiteX2" fmla="*/ 4070088 w 15511010"/>
              <a:gd name="connsiteY2" fmla="*/ 2385332 h 4443623"/>
              <a:gd name="connsiteX3" fmla="*/ 7324158 w 15511010"/>
              <a:gd name="connsiteY3" fmla="*/ 3770480 h 4443623"/>
              <a:gd name="connsiteX4" fmla="*/ 11874410 w 15511010"/>
              <a:gd name="connsiteY4" fmla="*/ 4279073 h 4443623"/>
              <a:gd name="connsiteX5" fmla="*/ 15511010 w 15511010"/>
              <a:gd name="connsiteY5" fmla="*/ 4443623 h 4443623"/>
              <a:gd name="connsiteX6" fmla="*/ 15511010 w 15511010"/>
              <a:gd name="connsiteY6" fmla="*/ 4443623 h 4443623"/>
              <a:gd name="connsiteX0" fmla="*/ 0 w 15511010"/>
              <a:gd name="connsiteY0" fmla="*/ 1267 h 4443623"/>
              <a:gd name="connsiteX1" fmla="*/ 1915843 w 15511010"/>
              <a:gd name="connsiteY1" fmla="*/ 800315 h 4443623"/>
              <a:gd name="connsiteX2" fmla="*/ 4070088 w 15511010"/>
              <a:gd name="connsiteY2" fmla="*/ 2385332 h 4443623"/>
              <a:gd name="connsiteX3" fmla="*/ 7324158 w 15511010"/>
              <a:gd name="connsiteY3" fmla="*/ 3770480 h 4443623"/>
              <a:gd name="connsiteX4" fmla="*/ 11874410 w 15511010"/>
              <a:gd name="connsiteY4" fmla="*/ 4279073 h 4443623"/>
              <a:gd name="connsiteX5" fmla="*/ 15511010 w 15511010"/>
              <a:gd name="connsiteY5" fmla="*/ 4443623 h 4443623"/>
              <a:gd name="connsiteX6" fmla="*/ 15511010 w 15511010"/>
              <a:gd name="connsiteY6" fmla="*/ 4331869 h 4443623"/>
              <a:gd name="connsiteX0" fmla="*/ 0 w 15511010"/>
              <a:gd name="connsiteY0" fmla="*/ 1267 h 4443623"/>
              <a:gd name="connsiteX1" fmla="*/ 1915843 w 15511010"/>
              <a:gd name="connsiteY1" fmla="*/ 800315 h 4443623"/>
              <a:gd name="connsiteX2" fmla="*/ 4070088 w 15511010"/>
              <a:gd name="connsiteY2" fmla="*/ 2385332 h 4443623"/>
              <a:gd name="connsiteX3" fmla="*/ 7324158 w 15511010"/>
              <a:gd name="connsiteY3" fmla="*/ 3770480 h 4443623"/>
              <a:gd name="connsiteX4" fmla="*/ 11874410 w 15511010"/>
              <a:gd name="connsiteY4" fmla="*/ 4279073 h 4443623"/>
              <a:gd name="connsiteX5" fmla="*/ 15511010 w 15511010"/>
              <a:gd name="connsiteY5" fmla="*/ 4443623 h 4443623"/>
              <a:gd name="connsiteX6" fmla="*/ 15511010 w 15511010"/>
              <a:gd name="connsiteY6" fmla="*/ 4331869 h 4443623"/>
              <a:gd name="connsiteX0" fmla="*/ 0 w 15511010"/>
              <a:gd name="connsiteY0" fmla="*/ 1302 h 4443658"/>
              <a:gd name="connsiteX1" fmla="*/ 1915843 w 15511010"/>
              <a:gd name="connsiteY1" fmla="*/ 800350 h 4443658"/>
              <a:gd name="connsiteX2" fmla="*/ 3988969 w 15511010"/>
              <a:gd name="connsiteY2" fmla="*/ 2350245 h 4443658"/>
              <a:gd name="connsiteX3" fmla="*/ 7324158 w 15511010"/>
              <a:gd name="connsiteY3" fmla="*/ 3770515 h 4443658"/>
              <a:gd name="connsiteX4" fmla="*/ 11874410 w 15511010"/>
              <a:gd name="connsiteY4" fmla="*/ 4279108 h 4443658"/>
              <a:gd name="connsiteX5" fmla="*/ 15511010 w 15511010"/>
              <a:gd name="connsiteY5" fmla="*/ 4443658 h 4443658"/>
              <a:gd name="connsiteX6" fmla="*/ 15511010 w 15511010"/>
              <a:gd name="connsiteY6" fmla="*/ 4331904 h 4443658"/>
              <a:gd name="connsiteX0" fmla="*/ 0 w 15511010"/>
              <a:gd name="connsiteY0" fmla="*/ 1302 h 4443658"/>
              <a:gd name="connsiteX1" fmla="*/ 1915843 w 15511010"/>
              <a:gd name="connsiteY1" fmla="*/ 800350 h 4443658"/>
              <a:gd name="connsiteX2" fmla="*/ 3988969 w 15511010"/>
              <a:gd name="connsiteY2" fmla="*/ 2350245 h 4443658"/>
              <a:gd name="connsiteX3" fmla="*/ 7254627 w 15511010"/>
              <a:gd name="connsiteY3" fmla="*/ 3665147 h 4443658"/>
              <a:gd name="connsiteX4" fmla="*/ 11874410 w 15511010"/>
              <a:gd name="connsiteY4" fmla="*/ 4279108 h 4443658"/>
              <a:gd name="connsiteX5" fmla="*/ 15511010 w 15511010"/>
              <a:gd name="connsiteY5" fmla="*/ 4443658 h 4443658"/>
              <a:gd name="connsiteX6" fmla="*/ 15511010 w 15511010"/>
              <a:gd name="connsiteY6" fmla="*/ 4331904 h 4443658"/>
              <a:gd name="connsiteX0" fmla="*/ 0 w 15511010"/>
              <a:gd name="connsiteY0" fmla="*/ 1240 h 4443596"/>
              <a:gd name="connsiteX1" fmla="*/ 1915843 w 15511010"/>
              <a:gd name="connsiteY1" fmla="*/ 800288 h 4443596"/>
              <a:gd name="connsiteX2" fmla="*/ 3988969 w 15511010"/>
              <a:gd name="connsiteY2" fmla="*/ 2350183 h 4443596"/>
              <a:gd name="connsiteX3" fmla="*/ 7254627 w 15511010"/>
              <a:gd name="connsiteY3" fmla="*/ 3665085 h 4443596"/>
              <a:gd name="connsiteX4" fmla="*/ 11874410 w 15511010"/>
              <a:gd name="connsiteY4" fmla="*/ 4279046 h 4443596"/>
              <a:gd name="connsiteX5" fmla="*/ 15511010 w 15511010"/>
              <a:gd name="connsiteY5" fmla="*/ 4443596 h 4443596"/>
              <a:gd name="connsiteX6" fmla="*/ 15511010 w 15511010"/>
              <a:gd name="connsiteY6" fmla="*/ 4331842 h 4443596"/>
              <a:gd name="connsiteX0" fmla="*/ 0 w 15534187"/>
              <a:gd name="connsiteY0" fmla="*/ 807 h 4782682"/>
              <a:gd name="connsiteX1" fmla="*/ 1939020 w 15534187"/>
              <a:gd name="connsiteY1" fmla="*/ 1139374 h 4782682"/>
              <a:gd name="connsiteX2" fmla="*/ 4012146 w 15534187"/>
              <a:gd name="connsiteY2" fmla="*/ 2689269 h 4782682"/>
              <a:gd name="connsiteX3" fmla="*/ 7277804 w 15534187"/>
              <a:gd name="connsiteY3" fmla="*/ 4004171 h 4782682"/>
              <a:gd name="connsiteX4" fmla="*/ 11897587 w 15534187"/>
              <a:gd name="connsiteY4" fmla="*/ 4618132 h 4782682"/>
              <a:gd name="connsiteX5" fmla="*/ 15534187 w 15534187"/>
              <a:gd name="connsiteY5" fmla="*/ 4782682 h 4782682"/>
              <a:gd name="connsiteX6" fmla="*/ 15534187 w 15534187"/>
              <a:gd name="connsiteY6" fmla="*/ 4670928 h 4782682"/>
              <a:gd name="connsiteX0" fmla="*/ 0 w 15534187"/>
              <a:gd name="connsiteY0" fmla="*/ 8416 h 4790291"/>
              <a:gd name="connsiteX1" fmla="*/ 1939020 w 15534187"/>
              <a:gd name="connsiteY1" fmla="*/ 1146983 h 4790291"/>
              <a:gd name="connsiteX2" fmla="*/ 4012146 w 15534187"/>
              <a:gd name="connsiteY2" fmla="*/ 2696878 h 4790291"/>
              <a:gd name="connsiteX3" fmla="*/ 7277804 w 15534187"/>
              <a:gd name="connsiteY3" fmla="*/ 4011780 h 4790291"/>
              <a:gd name="connsiteX4" fmla="*/ 11897587 w 15534187"/>
              <a:gd name="connsiteY4" fmla="*/ 4625741 h 4790291"/>
              <a:gd name="connsiteX5" fmla="*/ 15534187 w 15534187"/>
              <a:gd name="connsiteY5" fmla="*/ 4790291 h 4790291"/>
              <a:gd name="connsiteX6" fmla="*/ 15534187 w 15534187"/>
              <a:gd name="connsiteY6" fmla="*/ 4678537 h 4790291"/>
              <a:gd name="connsiteX0" fmla="*/ 0 w 15534187"/>
              <a:gd name="connsiteY0" fmla="*/ 6800 h 4788675"/>
              <a:gd name="connsiteX1" fmla="*/ 1939020 w 15534187"/>
              <a:gd name="connsiteY1" fmla="*/ 1145367 h 4788675"/>
              <a:gd name="connsiteX2" fmla="*/ 4012146 w 15534187"/>
              <a:gd name="connsiteY2" fmla="*/ 2695262 h 4788675"/>
              <a:gd name="connsiteX3" fmla="*/ 7277804 w 15534187"/>
              <a:gd name="connsiteY3" fmla="*/ 4010164 h 4788675"/>
              <a:gd name="connsiteX4" fmla="*/ 11897587 w 15534187"/>
              <a:gd name="connsiteY4" fmla="*/ 4624125 h 4788675"/>
              <a:gd name="connsiteX5" fmla="*/ 15534187 w 15534187"/>
              <a:gd name="connsiteY5" fmla="*/ 4788675 h 4788675"/>
              <a:gd name="connsiteX6" fmla="*/ 15534187 w 15534187"/>
              <a:gd name="connsiteY6" fmla="*/ 4676921 h 4788675"/>
              <a:gd name="connsiteX0" fmla="*/ 0 w 15534187"/>
              <a:gd name="connsiteY0" fmla="*/ 8573 h 4790448"/>
              <a:gd name="connsiteX1" fmla="*/ 1857901 w 15534187"/>
              <a:gd name="connsiteY1" fmla="*/ 924696 h 4790448"/>
              <a:gd name="connsiteX2" fmla="*/ 4012146 w 15534187"/>
              <a:gd name="connsiteY2" fmla="*/ 2697035 h 4790448"/>
              <a:gd name="connsiteX3" fmla="*/ 7277804 w 15534187"/>
              <a:gd name="connsiteY3" fmla="*/ 4011937 h 4790448"/>
              <a:gd name="connsiteX4" fmla="*/ 11897587 w 15534187"/>
              <a:gd name="connsiteY4" fmla="*/ 4625898 h 4790448"/>
              <a:gd name="connsiteX5" fmla="*/ 15534187 w 15534187"/>
              <a:gd name="connsiteY5" fmla="*/ 4790448 h 4790448"/>
              <a:gd name="connsiteX6" fmla="*/ 15534187 w 15534187"/>
              <a:gd name="connsiteY6" fmla="*/ 4678694 h 4790448"/>
              <a:gd name="connsiteX0" fmla="*/ 0 w 15534187"/>
              <a:gd name="connsiteY0" fmla="*/ 10837 h 4792712"/>
              <a:gd name="connsiteX1" fmla="*/ 1857901 w 15534187"/>
              <a:gd name="connsiteY1" fmla="*/ 926960 h 4792712"/>
              <a:gd name="connsiteX2" fmla="*/ 4046911 w 15534187"/>
              <a:gd name="connsiteY2" fmla="*/ 2535394 h 4792712"/>
              <a:gd name="connsiteX3" fmla="*/ 7277804 w 15534187"/>
              <a:gd name="connsiteY3" fmla="*/ 4014201 h 4792712"/>
              <a:gd name="connsiteX4" fmla="*/ 11897587 w 15534187"/>
              <a:gd name="connsiteY4" fmla="*/ 4628162 h 4792712"/>
              <a:gd name="connsiteX5" fmla="*/ 15534187 w 15534187"/>
              <a:gd name="connsiteY5" fmla="*/ 4792712 h 4792712"/>
              <a:gd name="connsiteX6" fmla="*/ 15534187 w 15534187"/>
              <a:gd name="connsiteY6" fmla="*/ 4680958 h 4792712"/>
              <a:gd name="connsiteX0" fmla="*/ 0 w 15534187"/>
              <a:gd name="connsiteY0" fmla="*/ 12527 h 4794402"/>
              <a:gd name="connsiteX1" fmla="*/ 1912793 w 15534187"/>
              <a:gd name="connsiteY1" fmla="*/ 836222 h 4794402"/>
              <a:gd name="connsiteX2" fmla="*/ 4046911 w 15534187"/>
              <a:gd name="connsiteY2" fmla="*/ 2537084 h 4794402"/>
              <a:gd name="connsiteX3" fmla="*/ 7277804 w 15534187"/>
              <a:gd name="connsiteY3" fmla="*/ 4015891 h 4794402"/>
              <a:gd name="connsiteX4" fmla="*/ 11897587 w 15534187"/>
              <a:gd name="connsiteY4" fmla="*/ 4629852 h 4794402"/>
              <a:gd name="connsiteX5" fmla="*/ 15534187 w 15534187"/>
              <a:gd name="connsiteY5" fmla="*/ 4794402 h 4794402"/>
              <a:gd name="connsiteX6" fmla="*/ 15534187 w 15534187"/>
              <a:gd name="connsiteY6" fmla="*/ 4682648 h 4794402"/>
              <a:gd name="connsiteX0" fmla="*/ 0 w 15534187"/>
              <a:gd name="connsiteY0" fmla="*/ 12527 h 4794402"/>
              <a:gd name="connsiteX1" fmla="*/ 1912793 w 15534187"/>
              <a:gd name="connsiteY1" fmla="*/ 836222 h 4794402"/>
              <a:gd name="connsiteX2" fmla="*/ 4046911 w 15534187"/>
              <a:gd name="connsiteY2" fmla="*/ 2537084 h 4794402"/>
              <a:gd name="connsiteX3" fmla="*/ 7277804 w 15534187"/>
              <a:gd name="connsiteY3" fmla="*/ 4015891 h 4794402"/>
              <a:gd name="connsiteX4" fmla="*/ 11897587 w 15534187"/>
              <a:gd name="connsiteY4" fmla="*/ 4629852 h 4794402"/>
              <a:gd name="connsiteX5" fmla="*/ 15534187 w 15534187"/>
              <a:gd name="connsiteY5" fmla="*/ 4794402 h 4794402"/>
              <a:gd name="connsiteX6" fmla="*/ 15534187 w 15534187"/>
              <a:gd name="connsiteY6" fmla="*/ 4682648 h 4794402"/>
              <a:gd name="connsiteX0" fmla="*/ 0 w 15534187"/>
              <a:gd name="connsiteY0" fmla="*/ 11234 h 4793109"/>
              <a:gd name="connsiteX1" fmla="*/ 1912793 w 15534187"/>
              <a:gd name="connsiteY1" fmla="*/ 834929 h 4793109"/>
              <a:gd name="connsiteX2" fmla="*/ 4046911 w 15534187"/>
              <a:gd name="connsiteY2" fmla="*/ 2535791 h 4793109"/>
              <a:gd name="connsiteX3" fmla="*/ 7277804 w 15534187"/>
              <a:gd name="connsiteY3" fmla="*/ 4014598 h 4793109"/>
              <a:gd name="connsiteX4" fmla="*/ 11897587 w 15534187"/>
              <a:gd name="connsiteY4" fmla="*/ 4628559 h 4793109"/>
              <a:gd name="connsiteX5" fmla="*/ 15534187 w 15534187"/>
              <a:gd name="connsiteY5" fmla="*/ 4793109 h 4793109"/>
              <a:gd name="connsiteX6" fmla="*/ 15534187 w 15534187"/>
              <a:gd name="connsiteY6" fmla="*/ 4681355 h 4793109"/>
              <a:gd name="connsiteX0" fmla="*/ 0 w 15534187"/>
              <a:gd name="connsiteY0" fmla="*/ 13801 h 4795676"/>
              <a:gd name="connsiteX1" fmla="*/ 2086621 w 15534187"/>
              <a:gd name="connsiteY1" fmla="*/ 714566 h 4795676"/>
              <a:gd name="connsiteX2" fmla="*/ 4046911 w 15534187"/>
              <a:gd name="connsiteY2" fmla="*/ 2538358 h 4795676"/>
              <a:gd name="connsiteX3" fmla="*/ 7277804 w 15534187"/>
              <a:gd name="connsiteY3" fmla="*/ 4017165 h 4795676"/>
              <a:gd name="connsiteX4" fmla="*/ 11897587 w 15534187"/>
              <a:gd name="connsiteY4" fmla="*/ 4631126 h 4795676"/>
              <a:gd name="connsiteX5" fmla="*/ 15534187 w 15534187"/>
              <a:gd name="connsiteY5" fmla="*/ 4795676 h 4795676"/>
              <a:gd name="connsiteX6" fmla="*/ 15534187 w 15534187"/>
              <a:gd name="connsiteY6" fmla="*/ 4683922 h 4795676"/>
              <a:gd name="connsiteX0" fmla="*/ 0 w 15534187"/>
              <a:gd name="connsiteY0" fmla="*/ 8677 h 4790552"/>
              <a:gd name="connsiteX1" fmla="*/ 1930176 w 15534187"/>
              <a:gd name="connsiteY1" fmla="*/ 1025545 h 4790552"/>
              <a:gd name="connsiteX2" fmla="*/ 4046911 w 15534187"/>
              <a:gd name="connsiteY2" fmla="*/ 2533234 h 4790552"/>
              <a:gd name="connsiteX3" fmla="*/ 7277804 w 15534187"/>
              <a:gd name="connsiteY3" fmla="*/ 4012041 h 4790552"/>
              <a:gd name="connsiteX4" fmla="*/ 11897587 w 15534187"/>
              <a:gd name="connsiteY4" fmla="*/ 4626002 h 4790552"/>
              <a:gd name="connsiteX5" fmla="*/ 15534187 w 15534187"/>
              <a:gd name="connsiteY5" fmla="*/ 4790552 h 4790552"/>
              <a:gd name="connsiteX6" fmla="*/ 15534187 w 15534187"/>
              <a:gd name="connsiteY6" fmla="*/ 4678798 h 4790552"/>
              <a:gd name="connsiteX0" fmla="*/ 0 w 15534187"/>
              <a:gd name="connsiteY0" fmla="*/ 5786 h 4787661"/>
              <a:gd name="connsiteX1" fmla="*/ 2677635 w 15534187"/>
              <a:gd name="connsiteY1" fmla="*/ 1444125 h 4787661"/>
              <a:gd name="connsiteX2" fmla="*/ 4046911 w 15534187"/>
              <a:gd name="connsiteY2" fmla="*/ 2530343 h 4787661"/>
              <a:gd name="connsiteX3" fmla="*/ 7277804 w 15534187"/>
              <a:gd name="connsiteY3" fmla="*/ 4009150 h 4787661"/>
              <a:gd name="connsiteX4" fmla="*/ 11897587 w 15534187"/>
              <a:gd name="connsiteY4" fmla="*/ 4623111 h 4787661"/>
              <a:gd name="connsiteX5" fmla="*/ 15534187 w 15534187"/>
              <a:gd name="connsiteY5" fmla="*/ 4787661 h 4787661"/>
              <a:gd name="connsiteX6" fmla="*/ 15534187 w 15534187"/>
              <a:gd name="connsiteY6" fmla="*/ 4675907 h 4787661"/>
              <a:gd name="connsiteX0" fmla="*/ 0 w 15534187"/>
              <a:gd name="connsiteY0" fmla="*/ 6226 h 4788101"/>
              <a:gd name="connsiteX1" fmla="*/ 2677635 w 15534187"/>
              <a:gd name="connsiteY1" fmla="*/ 1444565 h 4788101"/>
              <a:gd name="connsiteX2" fmla="*/ 4133825 w 15534187"/>
              <a:gd name="connsiteY2" fmla="*/ 2653712 h 4788101"/>
              <a:gd name="connsiteX3" fmla="*/ 7277804 w 15534187"/>
              <a:gd name="connsiteY3" fmla="*/ 4009590 h 4788101"/>
              <a:gd name="connsiteX4" fmla="*/ 11897587 w 15534187"/>
              <a:gd name="connsiteY4" fmla="*/ 4623551 h 4788101"/>
              <a:gd name="connsiteX5" fmla="*/ 15534187 w 15534187"/>
              <a:gd name="connsiteY5" fmla="*/ 4788101 h 4788101"/>
              <a:gd name="connsiteX6" fmla="*/ 15534187 w 15534187"/>
              <a:gd name="connsiteY6" fmla="*/ 4676347 h 4788101"/>
              <a:gd name="connsiteX0" fmla="*/ 0 w 15534187"/>
              <a:gd name="connsiteY0" fmla="*/ 5569 h 4787444"/>
              <a:gd name="connsiteX1" fmla="*/ 2677635 w 15534187"/>
              <a:gd name="connsiteY1" fmla="*/ 1443908 h 4787444"/>
              <a:gd name="connsiteX2" fmla="*/ 4133825 w 15534187"/>
              <a:gd name="connsiteY2" fmla="*/ 2653055 h 4787444"/>
              <a:gd name="connsiteX3" fmla="*/ 7277804 w 15534187"/>
              <a:gd name="connsiteY3" fmla="*/ 4008933 h 4787444"/>
              <a:gd name="connsiteX4" fmla="*/ 11897587 w 15534187"/>
              <a:gd name="connsiteY4" fmla="*/ 4622894 h 4787444"/>
              <a:gd name="connsiteX5" fmla="*/ 15534187 w 15534187"/>
              <a:gd name="connsiteY5" fmla="*/ 4787444 h 4787444"/>
              <a:gd name="connsiteX6" fmla="*/ 15534187 w 15534187"/>
              <a:gd name="connsiteY6" fmla="*/ 4675690 h 4787444"/>
              <a:gd name="connsiteX0" fmla="*/ 0 w 15534187"/>
              <a:gd name="connsiteY0" fmla="*/ 5569 h 4787444"/>
              <a:gd name="connsiteX1" fmla="*/ 2677635 w 15534187"/>
              <a:gd name="connsiteY1" fmla="*/ 1443908 h 4787444"/>
              <a:gd name="connsiteX2" fmla="*/ 4133825 w 15534187"/>
              <a:gd name="connsiteY2" fmla="*/ 2653055 h 4787444"/>
              <a:gd name="connsiteX3" fmla="*/ 7277804 w 15534187"/>
              <a:gd name="connsiteY3" fmla="*/ 4008933 h 4787444"/>
              <a:gd name="connsiteX4" fmla="*/ 11897587 w 15534187"/>
              <a:gd name="connsiteY4" fmla="*/ 4622894 h 4787444"/>
              <a:gd name="connsiteX5" fmla="*/ 15534187 w 15534187"/>
              <a:gd name="connsiteY5" fmla="*/ 4787444 h 4787444"/>
              <a:gd name="connsiteX6" fmla="*/ 15534187 w 15534187"/>
              <a:gd name="connsiteY6" fmla="*/ 4675690 h 4787444"/>
              <a:gd name="connsiteX0" fmla="*/ 0 w 15534187"/>
              <a:gd name="connsiteY0" fmla="*/ 5569 h 4787444"/>
              <a:gd name="connsiteX1" fmla="*/ 2677635 w 15534187"/>
              <a:gd name="connsiteY1" fmla="*/ 1443908 h 4787444"/>
              <a:gd name="connsiteX2" fmla="*/ 4133825 w 15534187"/>
              <a:gd name="connsiteY2" fmla="*/ 2653055 h 4787444"/>
              <a:gd name="connsiteX3" fmla="*/ 7277804 w 15534187"/>
              <a:gd name="connsiteY3" fmla="*/ 4008933 h 4787444"/>
              <a:gd name="connsiteX4" fmla="*/ 11897587 w 15534187"/>
              <a:gd name="connsiteY4" fmla="*/ 4622894 h 4787444"/>
              <a:gd name="connsiteX5" fmla="*/ 15534187 w 15534187"/>
              <a:gd name="connsiteY5" fmla="*/ 4787444 h 4787444"/>
              <a:gd name="connsiteX6" fmla="*/ 15534187 w 15534187"/>
              <a:gd name="connsiteY6" fmla="*/ 4675690 h 4787444"/>
              <a:gd name="connsiteX0" fmla="*/ 0 w 15534187"/>
              <a:gd name="connsiteY0" fmla="*/ 5569 h 4787444"/>
              <a:gd name="connsiteX1" fmla="*/ 2677635 w 15534187"/>
              <a:gd name="connsiteY1" fmla="*/ 1443908 h 4787444"/>
              <a:gd name="connsiteX2" fmla="*/ 4133825 w 15534187"/>
              <a:gd name="connsiteY2" fmla="*/ 2653055 h 4787444"/>
              <a:gd name="connsiteX3" fmla="*/ 7277804 w 15534187"/>
              <a:gd name="connsiteY3" fmla="*/ 4008933 h 4787444"/>
              <a:gd name="connsiteX4" fmla="*/ 11897587 w 15534187"/>
              <a:gd name="connsiteY4" fmla="*/ 4622894 h 4787444"/>
              <a:gd name="connsiteX5" fmla="*/ 15534187 w 15534187"/>
              <a:gd name="connsiteY5" fmla="*/ 4787444 h 4787444"/>
              <a:gd name="connsiteX6" fmla="*/ 15534187 w 15534187"/>
              <a:gd name="connsiteY6" fmla="*/ 4675690 h 4787444"/>
              <a:gd name="connsiteX0" fmla="*/ 0 w 15534187"/>
              <a:gd name="connsiteY0" fmla="*/ 5569 h 4787444"/>
              <a:gd name="connsiteX1" fmla="*/ 2677635 w 15534187"/>
              <a:gd name="connsiteY1" fmla="*/ 1443908 h 4787444"/>
              <a:gd name="connsiteX2" fmla="*/ 4133825 w 15534187"/>
              <a:gd name="connsiteY2" fmla="*/ 2653055 h 4787444"/>
              <a:gd name="connsiteX3" fmla="*/ 7277804 w 15534187"/>
              <a:gd name="connsiteY3" fmla="*/ 4008933 h 4787444"/>
              <a:gd name="connsiteX4" fmla="*/ 11897587 w 15534187"/>
              <a:gd name="connsiteY4" fmla="*/ 4622894 h 4787444"/>
              <a:gd name="connsiteX5" fmla="*/ 15534187 w 15534187"/>
              <a:gd name="connsiteY5" fmla="*/ 4787444 h 4787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534187" h="4787444">
                <a:moveTo>
                  <a:pt x="0" y="5569"/>
                </a:moveTo>
                <a:cubicBezTo>
                  <a:pt x="1088203" y="-92896"/>
                  <a:pt x="2353702" y="1143151"/>
                  <a:pt x="2677635" y="1443908"/>
                </a:cubicBezTo>
                <a:cubicBezTo>
                  <a:pt x="3001568" y="1744665"/>
                  <a:pt x="3710742" y="2389728"/>
                  <a:pt x="4133825" y="2653055"/>
                </a:cubicBezTo>
                <a:cubicBezTo>
                  <a:pt x="4556908" y="2916382"/>
                  <a:pt x="5983844" y="3680627"/>
                  <a:pt x="7277804" y="4008933"/>
                </a:cubicBezTo>
                <a:cubicBezTo>
                  <a:pt x="8571764" y="4337240"/>
                  <a:pt x="10896938" y="4559713"/>
                  <a:pt x="11897587" y="4622894"/>
                </a:cubicBezTo>
                <a:lnTo>
                  <a:pt x="15534187" y="4787444"/>
                </a:lnTo>
              </a:path>
            </a:pathLst>
          </a:custGeom>
          <a:noFill/>
          <a:ln w="1079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3606A9-B365-524D-8A7A-C26F653E2C98}"/>
              </a:ext>
            </a:extLst>
          </p:cNvPr>
          <p:cNvSpPr txBox="1"/>
          <p:nvPr/>
        </p:nvSpPr>
        <p:spPr>
          <a:xfrm>
            <a:off x="9663632" y="20351706"/>
            <a:ext cx="2510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Helvetica" pitchFamily="2" charset="0"/>
              </a:rPr>
              <a:t>Timeframe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19E521-6D31-6C42-A6B3-358277164E96}"/>
              </a:ext>
            </a:extLst>
          </p:cNvPr>
          <p:cNvSpPr txBox="1"/>
          <p:nvPr/>
        </p:nvSpPr>
        <p:spPr>
          <a:xfrm>
            <a:off x="5189042" y="19571292"/>
            <a:ext cx="1675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Helvetica" pitchFamily="2" charset="0"/>
              </a:rPr>
              <a:t>&lt; 15 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5D5AC1-7D0C-6A49-8AA0-A835DB342907}"/>
              </a:ext>
            </a:extLst>
          </p:cNvPr>
          <p:cNvSpPr txBox="1"/>
          <p:nvPr/>
        </p:nvSpPr>
        <p:spPr>
          <a:xfrm>
            <a:off x="9420516" y="19618240"/>
            <a:ext cx="4190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Helvetica" pitchFamily="2" charset="0"/>
              </a:rPr>
              <a:t>~ 30 min to 2 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32FD07-4EAF-7E4D-8FBA-2D4286C683BE}"/>
              </a:ext>
            </a:extLst>
          </p:cNvPr>
          <p:cNvSpPr txBox="1"/>
          <p:nvPr/>
        </p:nvSpPr>
        <p:spPr>
          <a:xfrm>
            <a:off x="14906123" y="19600893"/>
            <a:ext cx="47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Helvetica" pitchFamily="2" charset="0"/>
              </a:rPr>
              <a:t>Hours to days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4E6BC45-9907-D949-9738-80351B080B46}"/>
              </a:ext>
            </a:extLst>
          </p:cNvPr>
          <p:cNvSpPr txBox="1"/>
          <p:nvPr/>
        </p:nvSpPr>
        <p:spPr>
          <a:xfrm>
            <a:off x="7247539" y="14547085"/>
            <a:ext cx="10923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BURST </a:t>
            </a:r>
          </a:p>
          <a:p>
            <a:pPr algn="ctr"/>
            <a:r>
              <a:rPr lang="en-US" sz="2400" b="1" dirty="0"/>
              <a:t>&amp;</a:t>
            </a:r>
          </a:p>
          <a:p>
            <a:pPr algn="ctr"/>
            <a:r>
              <a:rPr lang="en-US" sz="2400" b="1" dirty="0"/>
              <a:t>COAST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983CF1F-60C0-1649-AAEE-07CAA18CE8EF}"/>
              </a:ext>
            </a:extLst>
          </p:cNvPr>
          <p:cNvSpPr txBox="1"/>
          <p:nvPr/>
        </p:nvSpPr>
        <p:spPr>
          <a:xfrm>
            <a:off x="8637827" y="15700390"/>
            <a:ext cx="15087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STEADY SWIM (FAST)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520A514-1DD9-0740-9A9E-273EC1215D9D}"/>
              </a:ext>
            </a:extLst>
          </p:cNvPr>
          <p:cNvSpPr txBox="1"/>
          <p:nvPr/>
        </p:nvSpPr>
        <p:spPr>
          <a:xfrm>
            <a:off x="13223540" y="17715443"/>
            <a:ext cx="3365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STEADY SWIM 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3B600E3-961F-394D-A85B-32A06E5DE5DF}"/>
              </a:ext>
            </a:extLst>
          </p:cNvPr>
          <p:cNvCxnSpPr>
            <a:cxnSpLocks/>
          </p:cNvCxnSpPr>
          <p:nvPr/>
        </p:nvCxnSpPr>
        <p:spPr>
          <a:xfrm>
            <a:off x="4812357" y="13558805"/>
            <a:ext cx="0" cy="5992197"/>
          </a:xfrm>
          <a:prstGeom prst="line">
            <a:avLst/>
          </a:prstGeom>
          <a:ln w="762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9263A49-009B-994C-83A8-8F48D76D61A9}"/>
              </a:ext>
            </a:extLst>
          </p:cNvPr>
          <p:cNvCxnSpPr>
            <a:cxnSpLocks/>
          </p:cNvCxnSpPr>
          <p:nvPr/>
        </p:nvCxnSpPr>
        <p:spPr>
          <a:xfrm flipH="1">
            <a:off x="4832018" y="19528700"/>
            <a:ext cx="13476357" cy="0"/>
          </a:xfrm>
          <a:prstGeom prst="line">
            <a:avLst/>
          </a:prstGeom>
          <a:ln w="76200" cap="flat">
            <a:solidFill>
              <a:schemeClr val="bg2">
                <a:lumMod val="10000"/>
              </a:schemeClr>
            </a:solidFill>
            <a:bevel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5F508F6-2ACA-8446-9025-0AF1FFE9B996}"/>
              </a:ext>
            </a:extLst>
          </p:cNvPr>
          <p:cNvSpPr txBox="1"/>
          <p:nvPr/>
        </p:nvSpPr>
        <p:spPr>
          <a:xfrm rot="16200000">
            <a:off x="2851726" y="15253678"/>
            <a:ext cx="2852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Helvetica" pitchFamily="2" charset="0"/>
              </a:rPr>
              <a:t>Swim speed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28156054-FEAB-3545-9631-9B320F4C81A7}"/>
              </a:ext>
            </a:extLst>
          </p:cNvPr>
          <p:cNvSpPr/>
          <p:nvPr/>
        </p:nvSpPr>
        <p:spPr>
          <a:xfrm>
            <a:off x="4933022" y="18675788"/>
            <a:ext cx="1740791" cy="69413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F808F9D-F86F-DC46-874D-9257430D3D4B}"/>
              </a:ext>
            </a:extLst>
          </p:cNvPr>
          <p:cNvSpPr txBox="1"/>
          <p:nvPr/>
        </p:nvSpPr>
        <p:spPr>
          <a:xfrm>
            <a:off x="5051170" y="18792866"/>
            <a:ext cx="1563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Helvetica" pitchFamily="2" charset="0"/>
              </a:rPr>
              <a:t>BURST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320CB7-A9C5-A64A-82D3-78C8A40D40F8}"/>
              </a:ext>
            </a:extLst>
          </p:cNvPr>
          <p:cNvSpPr txBox="1"/>
          <p:nvPr/>
        </p:nvSpPr>
        <p:spPr>
          <a:xfrm>
            <a:off x="14765643" y="18876564"/>
            <a:ext cx="2816243" cy="490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" pitchFamily="2" charset="0"/>
              </a:rPr>
              <a:t>SUSTAINED</a:t>
            </a:r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2BEA214C-4FB3-A440-8036-89D8DD1F9FC5}"/>
              </a:ext>
            </a:extLst>
          </p:cNvPr>
          <p:cNvSpPr/>
          <p:nvPr/>
        </p:nvSpPr>
        <p:spPr>
          <a:xfrm>
            <a:off x="13818281" y="5654282"/>
            <a:ext cx="4123551" cy="1835014"/>
          </a:xfrm>
          <a:custGeom>
            <a:avLst/>
            <a:gdLst>
              <a:gd name="connsiteX0" fmla="*/ 342263 w 4364267"/>
              <a:gd name="connsiteY0" fmla="*/ 354686 h 1871651"/>
              <a:gd name="connsiteX1" fmla="*/ 468387 w 4364267"/>
              <a:gd name="connsiteY1" fmla="*/ 7845 h 1871651"/>
              <a:gd name="connsiteX2" fmla="*/ 1477381 w 4364267"/>
              <a:gd name="connsiteY2" fmla="*/ 123459 h 1871651"/>
              <a:gd name="connsiteX3" fmla="*/ 2065960 w 4364267"/>
              <a:gd name="connsiteY3" fmla="*/ 249583 h 1871651"/>
              <a:gd name="connsiteX4" fmla="*/ 2980360 w 4364267"/>
              <a:gd name="connsiteY4" fmla="*/ 659486 h 1871651"/>
              <a:gd name="connsiteX5" fmla="*/ 4189050 w 4364267"/>
              <a:gd name="connsiteY5" fmla="*/ 953776 h 1871651"/>
              <a:gd name="connsiteX6" fmla="*/ 4346705 w 4364267"/>
              <a:gd name="connsiteY6" fmla="*/ 943266 h 1871651"/>
              <a:gd name="connsiteX7" fmla="*/ 4231091 w 4364267"/>
              <a:gd name="connsiteY7" fmla="*/ 1521335 h 1871651"/>
              <a:gd name="connsiteX8" fmla="*/ 3201077 w 4364267"/>
              <a:gd name="connsiteY8" fmla="*/ 1752562 h 1871651"/>
              <a:gd name="connsiteX9" fmla="*/ 1918815 w 4364267"/>
              <a:gd name="connsiteY9" fmla="*/ 1868176 h 1871651"/>
              <a:gd name="connsiteX10" fmla="*/ 636553 w 4364267"/>
              <a:gd name="connsiteY10" fmla="*/ 1626438 h 1871651"/>
              <a:gd name="connsiteX11" fmla="*/ 5932 w 4364267"/>
              <a:gd name="connsiteY11" fmla="*/ 1321638 h 1871651"/>
              <a:gd name="connsiteX12" fmla="*/ 342263 w 4364267"/>
              <a:gd name="connsiteY12" fmla="*/ 354686 h 1871651"/>
              <a:gd name="connsiteX0" fmla="*/ 342263 w 4364267"/>
              <a:gd name="connsiteY0" fmla="*/ 365029 h 1881994"/>
              <a:gd name="connsiteX1" fmla="*/ 468387 w 4364267"/>
              <a:gd name="connsiteY1" fmla="*/ 18188 h 1881994"/>
              <a:gd name="connsiteX2" fmla="*/ 1340747 w 4364267"/>
              <a:gd name="connsiteY2" fmla="*/ 70740 h 1881994"/>
              <a:gd name="connsiteX3" fmla="*/ 2065960 w 4364267"/>
              <a:gd name="connsiteY3" fmla="*/ 259926 h 1881994"/>
              <a:gd name="connsiteX4" fmla="*/ 2980360 w 4364267"/>
              <a:gd name="connsiteY4" fmla="*/ 669829 h 1881994"/>
              <a:gd name="connsiteX5" fmla="*/ 4189050 w 4364267"/>
              <a:gd name="connsiteY5" fmla="*/ 964119 h 1881994"/>
              <a:gd name="connsiteX6" fmla="*/ 4346705 w 4364267"/>
              <a:gd name="connsiteY6" fmla="*/ 953609 h 1881994"/>
              <a:gd name="connsiteX7" fmla="*/ 4231091 w 4364267"/>
              <a:gd name="connsiteY7" fmla="*/ 1531678 h 1881994"/>
              <a:gd name="connsiteX8" fmla="*/ 3201077 w 4364267"/>
              <a:gd name="connsiteY8" fmla="*/ 1762905 h 1881994"/>
              <a:gd name="connsiteX9" fmla="*/ 1918815 w 4364267"/>
              <a:gd name="connsiteY9" fmla="*/ 1878519 h 1881994"/>
              <a:gd name="connsiteX10" fmla="*/ 636553 w 4364267"/>
              <a:gd name="connsiteY10" fmla="*/ 1636781 h 1881994"/>
              <a:gd name="connsiteX11" fmla="*/ 5932 w 4364267"/>
              <a:gd name="connsiteY11" fmla="*/ 1331981 h 1881994"/>
              <a:gd name="connsiteX12" fmla="*/ 342263 w 4364267"/>
              <a:gd name="connsiteY12" fmla="*/ 365029 h 1881994"/>
              <a:gd name="connsiteX0" fmla="*/ 342263 w 4376966"/>
              <a:gd name="connsiteY0" fmla="*/ 365029 h 1892007"/>
              <a:gd name="connsiteX1" fmla="*/ 468387 w 4376966"/>
              <a:gd name="connsiteY1" fmla="*/ 18188 h 1892007"/>
              <a:gd name="connsiteX2" fmla="*/ 1340747 w 4376966"/>
              <a:gd name="connsiteY2" fmla="*/ 70740 h 1892007"/>
              <a:gd name="connsiteX3" fmla="*/ 2065960 w 4376966"/>
              <a:gd name="connsiteY3" fmla="*/ 259926 h 1892007"/>
              <a:gd name="connsiteX4" fmla="*/ 2980360 w 4376966"/>
              <a:gd name="connsiteY4" fmla="*/ 669829 h 1892007"/>
              <a:gd name="connsiteX5" fmla="*/ 4189050 w 4376966"/>
              <a:gd name="connsiteY5" fmla="*/ 964119 h 1892007"/>
              <a:gd name="connsiteX6" fmla="*/ 4346705 w 4376966"/>
              <a:gd name="connsiteY6" fmla="*/ 953609 h 1892007"/>
              <a:gd name="connsiteX7" fmla="*/ 4231091 w 4376966"/>
              <a:gd name="connsiteY7" fmla="*/ 1531678 h 1892007"/>
              <a:gd name="connsiteX8" fmla="*/ 2980360 w 4376966"/>
              <a:gd name="connsiteY8" fmla="*/ 1825967 h 1892007"/>
              <a:gd name="connsiteX9" fmla="*/ 1918815 w 4376966"/>
              <a:gd name="connsiteY9" fmla="*/ 1878519 h 1892007"/>
              <a:gd name="connsiteX10" fmla="*/ 636553 w 4376966"/>
              <a:gd name="connsiteY10" fmla="*/ 1636781 h 1892007"/>
              <a:gd name="connsiteX11" fmla="*/ 5932 w 4376966"/>
              <a:gd name="connsiteY11" fmla="*/ 1331981 h 1892007"/>
              <a:gd name="connsiteX12" fmla="*/ 342263 w 4376966"/>
              <a:gd name="connsiteY12" fmla="*/ 365029 h 1892007"/>
              <a:gd name="connsiteX0" fmla="*/ 626563 w 4371035"/>
              <a:gd name="connsiteY0" fmla="*/ 833443 h 1923804"/>
              <a:gd name="connsiteX1" fmla="*/ 462456 w 4371035"/>
              <a:gd name="connsiteY1" fmla="*/ 49985 h 1923804"/>
              <a:gd name="connsiteX2" fmla="*/ 1334816 w 4371035"/>
              <a:gd name="connsiteY2" fmla="*/ 102537 h 1923804"/>
              <a:gd name="connsiteX3" fmla="*/ 2060029 w 4371035"/>
              <a:gd name="connsiteY3" fmla="*/ 291723 h 1923804"/>
              <a:gd name="connsiteX4" fmla="*/ 2974429 w 4371035"/>
              <a:gd name="connsiteY4" fmla="*/ 701626 h 1923804"/>
              <a:gd name="connsiteX5" fmla="*/ 4183119 w 4371035"/>
              <a:gd name="connsiteY5" fmla="*/ 995916 h 1923804"/>
              <a:gd name="connsiteX6" fmla="*/ 4340774 w 4371035"/>
              <a:gd name="connsiteY6" fmla="*/ 985406 h 1923804"/>
              <a:gd name="connsiteX7" fmla="*/ 4225160 w 4371035"/>
              <a:gd name="connsiteY7" fmla="*/ 1563475 h 1923804"/>
              <a:gd name="connsiteX8" fmla="*/ 2974429 w 4371035"/>
              <a:gd name="connsiteY8" fmla="*/ 1857764 h 1923804"/>
              <a:gd name="connsiteX9" fmla="*/ 1912884 w 4371035"/>
              <a:gd name="connsiteY9" fmla="*/ 1910316 h 1923804"/>
              <a:gd name="connsiteX10" fmla="*/ 630622 w 4371035"/>
              <a:gd name="connsiteY10" fmla="*/ 1668578 h 1923804"/>
              <a:gd name="connsiteX11" fmla="*/ 1 w 4371035"/>
              <a:gd name="connsiteY11" fmla="*/ 1363778 h 1923804"/>
              <a:gd name="connsiteX12" fmla="*/ 626563 w 4371035"/>
              <a:gd name="connsiteY12" fmla="*/ 833443 h 1923804"/>
              <a:gd name="connsiteX0" fmla="*/ 626563 w 4371035"/>
              <a:gd name="connsiteY0" fmla="*/ 833443 h 1923804"/>
              <a:gd name="connsiteX1" fmla="*/ 462456 w 4371035"/>
              <a:gd name="connsiteY1" fmla="*/ 49985 h 1923804"/>
              <a:gd name="connsiteX2" fmla="*/ 1334816 w 4371035"/>
              <a:gd name="connsiteY2" fmla="*/ 102537 h 1923804"/>
              <a:gd name="connsiteX3" fmla="*/ 2060029 w 4371035"/>
              <a:gd name="connsiteY3" fmla="*/ 291723 h 1923804"/>
              <a:gd name="connsiteX4" fmla="*/ 2974429 w 4371035"/>
              <a:gd name="connsiteY4" fmla="*/ 701626 h 1923804"/>
              <a:gd name="connsiteX5" fmla="*/ 4183119 w 4371035"/>
              <a:gd name="connsiteY5" fmla="*/ 995916 h 1923804"/>
              <a:gd name="connsiteX6" fmla="*/ 4340774 w 4371035"/>
              <a:gd name="connsiteY6" fmla="*/ 985406 h 1923804"/>
              <a:gd name="connsiteX7" fmla="*/ 4225160 w 4371035"/>
              <a:gd name="connsiteY7" fmla="*/ 1563475 h 1923804"/>
              <a:gd name="connsiteX8" fmla="*/ 2974429 w 4371035"/>
              <a:gd name="connsiteY8" fmla="*/ 1857764 h 1923804"/>
              <a:gd name="connsiteX9" fmla="*/ 1912884 w 4371035"/>
              <a:gd name="connsiteY9" fmla="*/ 1910316 h 1923804"/>
              <a:gd name="connsiteX10" fmla="*/ 630622 w 4371035"/>
              <a:gd name="connsiteY10" fmla="*/ 1668578 h 1923804"/>
              <a:gd name="connsiteX11" fmla="*/ 1 w 4371035"/>
              <a:gd name="connsiteY11" fmla="*/ 1363778 h 1923804"/>
              <a:gd name="connsiteX12" fmla="*/ 626563 w 4371035"/>
              <a:gd name="connsiteY12" fmla="*/ 833443 h 1923804"/>
              <a:gd name="connsiteX0" fmla="*/ 627518 w 4371990"/>
              <a:gd name="connsiteY0" fmla="*/ 833443 h 1923804"/>
              <a:gd name="connsiteX1" fmla="*/ 463411 w 4371990"/>
              <a:gd name="connsiteY1" fmla="*/ 49985 h 1923804"/>
              <a:gd name="connsiteX2" fmla="*/ 1335771 w 4371990"/>
              <a:gd name="connsiteY2" fmla="*/ 102537 h 1923804"/>
              <a:gd name="connsiteX3" fmla="*/ 2060984 w 4371990"/>
              <a:gd name="connsiteY3" fmla="*/ 291723 h 1923804"/>
              <a:gd name="connsiteX4" fmla="*/ 2975384 w 4371990"/>
              <a:gd name="connsiteY4" fmla="*/ 701626 h 1923804"/>
              <a:gd name="connsiteX5" fmla="*/ 4184074 w 4371990"/>
              <a:gd name="connsiteY5" fmla="*/ 995916 h 1923804"/>
              <a:gd name="connsiteX6" fmla="*/ 4341729 w 4371990"/>
              <a:gd name="connsiteY6" fmla="*/ 985406 h 1923804"/>
              <a:gd name="connsiteX7" fmla="*/ 4226115 w 4371990"/>
              <a:gd name="connsiteY7" fmla="*/ 1563475 h 1923804"/>
              <a:gd name="connsiteX8" fmla="*/ 2975384 w 4371990"/>
              <a:gd name="connsiteY8" fmla="*/ 1857764 h 1923804"/>
              <a:gd name="connsiteX9" fmla="*/ 1913839 w 4371990"/>
              <a:gd name="connsiteY9" fmla="*/ 1910316 h 1923804"/>
              <a:gd name="connsiteX10" fmla="*/ 631577 w 4371990"/>
              <a:gd name="connsiteY10" fmla="*/ 1668578 h 1923804"/>
              <a:gd name="connsiteX11" fmla="*/ 956 w 4371990"/>
              <a:gd name="connsiteY11" fmla="*/ 1363778 h 1923804"/>
              <a:gd name="connsiteX12" fmla="*/ 491684 w 4371990"/>
              <a:gd name="connsiteY12" fmla="*/ 1252085 h 1923804"/>
              <a:gd name="connsiteX13" fmla="*/ 627518 w 4371990"/>
              <a:gd name="connsiteY13" fmla="*/ 833443 h 1923804"/>
              <a:gd name="connsiteX0" fmla="*/ 650866 w 4395338"/>
              <a:gd name="connsiteY0" fmla="*/ 833443 h 1923804"/>
              <a:gd name="connsiteX1" fmla="*/ 486759 w 4395338"/>
              <a:gd name="connsiteY1" fmla="*/ 49985 h 1923804"/>
              <a:gd name="connsiteX2" fmla="*/ 1359119 w 4395338"/>
              <a:gd name="connsiteY2" fmla="*/ 102537 h 1923804"/>
              <a:gd name="connsiteX3" fmla="*/ 2084332 w 4395338"/>
              <a:gd name="connsiteY3" fmla="*/ 291723 h 1923804"/>
              <a:gd name="connsiteX4" fmla="*/ 2998732 w 4395338"/>
              <a:gd name="connsiteY4" fmla="*/ 701626 h 1923804"/>
              <a:gd name="connsiteX5" fmla="*/ 4207422 w 4395338"/>
              <a:gd name="connsiteY5" fmla="*/ 995916 h 1923804"/>
              <a:gd name="connsiteX6" fmla="*/ 4365077 w 4395338"/>
              <a:gd name="connsiteY6" fmla="*/ 985406 h 1923804"/>
              <a:gd name="connsiteX7" fmla="*/ 4249463 w 4395338"/>
              <a:gd name="connsiteY7" fmla="*/ 1563475 h 1923804"/>
              <a:gd name="connsiteX8" fmla="*/ 2998732 w 4395338"/>
              <a:gd name="connsiteY8" fmla="*/ 1857764 h 1923804"/>
              <a:gd name="connsiteX9" fmla="*/ 1937187 w 4395338"/>
              <a:gd name="connsiteY9" fmla="*/ 1910316 h 1923804"/>
              <a:gd name="connsiteX10" fmla="*/ 654925 w 4395338"/>
              <a:gd name="connsiteY10" fmla="*/ 1668578 h 1923804"/>
              <a:gd name="connsiteX11" fmla="*/ 24304 w 4395338"/>
              <a:gd name="connsiteY11" fmla="*/ 1363778 h 1923804"/>
              <a:gd name="connsiteX12" fmla="*/ 180149 w 4395338"/>
              <a:gd name="connsiteY12" fmla="*/ 1442405 h 1923804"/>
              <a:gd name="connsiteX13" fmla="*/ 650866 w 4395338"/>
              <a:gd name="connsiteY13" fmla="*/ 833443 h 1923804"/>
              <a:gd name="connsiteX0" fmla="*/ 631796 w 4376268"/>
              <a:gd name="connsiteY0" fmla="*/ 833443 h 1923804"/>
              <a:gd name="connsiteX1" fmla="*/ 467689 w 4376268"/>
              <a:gd name="connsiteY1" fmla="*/ 49985 h 1923804"/>
              <a:gd name="connsiteX2" fmla="*/ 1340049 w 4376268"/>
              <a:gd name="connsiteY2" fmla="*/ 102537 h 1923804"/>
              <a:gd name="connsiteX3" fmla="*/ 2065262 w 4376268"/>
              <a:gd name="connsiteY3" fmla="*/ 291723 h 1923804"/>
              <a:gd name="connsiteX4" fmla="*/ 2979662 w 4376268"/>
              <a:gd name="connsiteY4" fmla="*/ 701626 h 1923804"/>
              <a:gd name="connsiteX5" fmla="*/ 4188352 w 4376268"/>
              <a:gd name="connsiteY5" fmla="*/ 995916 h 1923804"/>
              <a:gd name="connsiteX6" fmla="*/ 4346007 w 4376268"/>
              <a:gd name="connsiteY6" fmla="*/ 985406 h 1923804"/>
              <a:gd name="connsiteX7" fmla="*/ 4230393 w 4376268"/>
              <a:gd name="connsiteY7" fmla="*/ 1563475 h 1923804"/>
              <a:gd name="connsiteX8" fmla="*/ 2979662 w 4376268"/>
              <a:gd name="connsiteY8" fmla="*/ 1857764 h 1923804"/>
              <a:gd name="connsiteX9" fmla="*/ 1918117 w 4376268"/>
              <a:gd name="connsiteY9" fmla="*/ 1910316 h 1923804"/>
              <a:gd name="connsiteX10" fmla="*/ 635855 w 4376268"/>
              <a:gd name="connsiteY10" fmla="*/ 1668578 h 1923804"/>
              <a:gd name="connsiteX11" fmla="*/ 5234 w 4376268"/>
              <a:gd name="connsiteY11" fmla="*/ 1363778 h 1923804"/>
              <a:gd name="connsiteX12" fmla="*/ 350846 w 4376268"/>
              <a:gd name="connsiteY12" fmla="*/ 1341647 h 1923804"/>
              <a:gd name="connsiteX13" fmla="*/ 631796 w 4376268"/>
              <a:gd name="connsiteY13" fmla="*/ 833443 h 1923804"/>
              <a:gd name="connsiteX0" fmla="*/ 636785 w 4381257"/>
              <a:gd name="connsiteY0" fmla="*/ 833443 h 1923804"/>
              <a:gd name="connsiteX1" fmla="*/ 472678 w 4381257"/>
              <a:gd name="connsiteY1" fmla="*/ 49985 h 1923804"/>
              <a:gd name="connsiteX2" fmla="*/ 1345038 w 4381257"/>
              <a:gd name="connsiteY2" fmla="*/ 102537 h 1923804"/>
              <a:gd name="connsiteX3" fmla="*/ 2070251 w 4381257"/>
              <a:gd name="connsiteY3" fmla="*/ 291723 h 1923804"/>
              <a:gd name="connsiteX4" fmla="*/ 2984651 w 4381257"/>
              <a:gd name="connsiteY4" fmla="*/ 701626 h 1923804"/>
              <a:gd name="connsiteX5" fmla="*/ 4193341 w 4381257"/>
              <a:gd name="connsiteY5" fmla="*/ 995916 h 1923804"/>
              <a:gd name="connsiteX6" fmla="*/ 4350996 w 4381257"/>
              <a:gd name="connsiteY6" fmla="*/ 985406 h 1923804"/>
              <a:gd name="connsiteX7" fmla="*/ 4235382 w 4381257"/>
              <a:gd name="connsiteY7" fmla="*/ 1563475 h 1923804"/>
              <a:gd name="connsiteX8" fmla="*/ 2984651 w 4381257"/>
              <a:gd name="connsiteY8" fmla="*/ 1857764 h 1923804"/>
              <a:gd name="connsiteX9" fmla="*/ 1923106 w 4381257"/>
              <a:gd name="connsiteY9" fmla="*/ 1910316 h 1923804"/>
              <a:gd name="connsiteX10" fmla="*/ 640844 w 4381257"/>
              <a:gd name="connsiteY10" fmla="*/ 1668578 h 1923804"/>
              <a:gd name="connsiteX11" fmla="*/ 10223 w 4381257"/>
              <a:gd name="connsiteY11" fmla="*/ 1363778 h 1923804"/>
              <a:gd name="connsiteX12" fmla="*/ 277697 w 4381257"/>
              <a:gd name="connsiteY12" fmla="*/ 1386428 h 1923804"/>
              <a:gd name="connsiteX13" fmla="*/ 636785 w 4381257"/>
              <a:gd name="connsiteY13" fmla="*/ 833443 h 1923804"/>
              <a:gd name="connsiteX0" fmla="*/ 636391 w 4380863"/>
              <a:gd name="connsiteY0" fmla="*/ 833443 h 1923804"/>
              <a:gd name="connsiteX1" fmla="*/ 472284 w 4380863"/>
              <a:gd name="connsiteY1" fmla="*/ 49985 h 1923804"/>
              <a:gd name="connsiteX2" fmla="*/ 1344644 w 4380863"/>
              <a:gd name="connsiteY2" fmla="*/ 102537 h 1923804"/>
              <a:gd name="connsiteX3" fmla="*/ 2069857 w 4380863"/>
              <a:gd name="connsiteY3" fmla="*/ 291723 h 1923804"/>
              <a:gd name="connsiteX4" fmla="*/ 2984257 w 4380863"/>
              <a:gd name="connsiteY4" fmla="*/ 701626 h 1923804"/>
              <a:gd name="connsiteX5" fmla="*/ 4192947 w 4380863"/>
              <a:gd name="connsiteY5" fmla="*/ 995916 h 1923804"/>
              <a:gd name="connsiteX6" fmla="*/ 4350602 w 4380863"/>
              <a:gd name="connsiteY6" fmla="*/ 985406 h 1923804"/>
              <a:gd name="connsiteX7" fmla="*/ 4234988 w 4380863"/>
              <a:gd name="connsiteY7" fmla="*/ 1563475 h 1923804"/>
              <a:gd name="connsiteX8" fmla="*/ 2984257 w 4380863"/>
              <a:gd name="connsiteY8" fmla="*/ 1857764 h 1923804"/>
              <a:gd name="connsiteX9" fmla="*/ 1922712 w 4380863"/>
              <a:gd name="connsiteY9" fmla="*/ 1910316 h 1923804"/>
              <a:gd name="connsiteX10" fmla="*/ 640450 w 4380863"/>
              <a:gd name="connsiteY10" fmla="*/ 1668578 h 1923804"/>
              <a:gd name="connsiteX11" fmla="*/ 9829 w 4380863"/>
              <a:gd name="connsiteY11" fmla="*/ 1363778 h 1923804"/>
              <a:gd name="connsiteX12" fmla="*/ 277303 w 4380863"/>
              <a:gd name="connsiteY12" fmla="*/ 1386428 h 1923804"/>
              <a:gd name="connsiteX13" fmla="*/ 567534 w 4380863"/>
              <a:gd name="connsiteY13" fmla="*/ 1039375 h 1923804"/>
              <a:gd name="connsiteX14" fmla="*/ 636391 w 4380863"/>
              <a:gd name="connsiteY14" fmla="*/ 833443 h 1923804"/>
              <a:gd name="connsiteX0" fmla="*/ 636391 w 4380863"/>
              <a:gd name="connsiteY0" fmla="*/ 833443 h 1923804"/>
              <a:gd name="connsiteX1" fmla="*/ 472284 w 4380863"/>
              <a:gd name="connsiteY1" fmla="*/ 49985 h 1923804"/>
              <a:gd name="connsiteX2" fmla="*/ 1344644 w 4380863"/>
              <a:gd name="connsiteY2" fmla="*/ 102537 h 1923804"/>
              <a:gd name="connsiteX3" fmla="*/ 2069857 w 4380863"/>
              <a:gd name="connsiteY3" fmla="*/ 291723 h 1923804"/>
              <a:gd name="connsiteX4" fmla="*/ 2984257 w 4380863"/>
              <a:gd name="connsiteY4" fmla="*/ 701626 h 1923804"/>
              <a:gd name="connsiteX5" fmla="*/ 4192947 w 4380863"/>
              <a:gd name="connsiteY5" fmla="*/ 995916 h 1923804"/>
              <a:gd name="connsiteX6" fmla="*/ 4350602 w 4380863"/>
              <a:gd name="connsiteY6" fmla="*/ 985406 h 1923804"/>
              <a:gd name="connsiteX7" fmla="*/ 4234988 w 4380863"/>
              <a:gd name="connsiteY7" fmla="*/ 1563475 h 1923804"/>
              <a:gd name="connsiteX8" fmla="*/ 2984257 w 4380863"/>
              <a:gd name="connsiteY8" fmla="*/ 1857764 h 1923804"/>
              <a:gd name="connsiteX9" fmla="*/ 1922712 w 4380863"/>
              <a:gd name="connsiteY9" fmla="*/ 1910316 h 1923804"/>
              <a:gd name="connsiteX10" fmla="*/ 640450 w 4380863"/>
              <a:gd name="connsiteY10" fmla="*/ 1668578 h 1923804"/>
              <a:gd name="connsiteX11" fmla="*/ 9829 w 4380863"/>
              <a:gd name="connsiteY11" fmla="*/ 1363778 h 1923804"/>
              <a:gd name="connsiteX12" fmla="*/ 277303 w 4380863"/>
              <a:gd name="connsiteY12" fmla="*/ 1386428 h 1923804"/>
              <a:gd name="connsiteX13" fmla="*/ 467068 w 4380863"/>
              <a:gd name="connsiteY13" fmla="*/ 1240890 h 1923804"/>
              <a:gd name="connsiteX14" fmla="*/ 636391 w 4380863"/>
              <a:gd name="connsiteY14" fmla="*/ 833443 h 1923804"/>
              <a:gd name="connsiteX0" fmla="*/ 638286 w 4382758"/>
              <a:gd name="connsiteY0" fmla="*/ 833443 h 1923804"/>
              <a:gd name="connsiteX1" fmla="*/ 474179 w 4382758"/>
              <a:gd name="connsiteY1" fmla="*/ 49985 h 1923804"/>
              <a:gd name="connsiteX2" fmla="*/ 1346539 w 4382758"/>
              <a:gd name="connsiteY2" fmla="*/ 102537 h 1923804"/>
              <a:gd name="connsiteX3" fmla="*/ 2071752 w 4382758"/>
              <a:gd name="connsiteY3" fmla="*/ 291723 h 1923804"/>
              <a:gd name="connsiteX4" fmla="*/ 2986152 w 4382758"/>
              <a:gd name="connsiteY4" fmla="*/ 701626 h 1923804"/>
              <a:gd name="connsiteX5" fmla="*/ 4194842 w 4382758"/>
              <a:gd name="connsiteY5" fmla="*/ 995916 h 1923804"/>
              <a:gd name="connsiteX6" fmla="*/ 4352497 w 4382758"/>
              <a:gd name="connsiteY6" fmla="*/ 985406 h 1923804"/>
              <a:gd name="connsiteX7" fmla="*/ 4236883 w 4382758"/>
              <a:gd name="connsiteY7" fmla="*/ 1563475 h 1923804"/>
              <a:gd name="connsiteX8" fmla="*/ 2986152 w 4382758"/>
              <a:gd name="connsiteY8" fmla="*/ 1857764 h 1923804"/>
              <a:gd name="connsiteX9" fmla="*/ 1924607 w 4382758"/>
              <a:gd name="connsiteY9" fmla="*/ 1910316 h 1923804"/>
              <a:gd name="connsiteX10" fmla="*/ 642345 w 4382758"/>
              <a:gd name="connsiteY10" fmla="*/ 1668578 h 1923804"/>
              <a:gd name="connsiteX11" fmla="*/ 11724 w 4382758"/>
              <a:gd name="connsiteY11" fmla="*/ 1363778 h 1923804"/>
              <a:gd name="connsiteX12" fmla="*/ 256872 w 4382758"/>
              <a:gd name="connsiteY12" fmla="*/ 1464796 h 1923804"/>
              <a:gd name="connsiteX13" fmla="*/ 468963 w 4382758"/>
              <a:gd name="connsiteY13" fmla="*/ 1240890 h 1923804"/>
              <a:gd name="connsiteX14" fmla="*/ 638286 w 4382758"/>
              <a:gd name="connsiteY14" fmla="*/ 833443 h 1923804"/>
              <a:gd name="connsiteX0" fmla="*/ 638286 w 4382758"/>
              <a:gd name="connsiteY0" fmla="*/ 833443 h 1923804"/>
              <a:gd name="connsiteX1" fmla="*/ 474179 w 4382758"/>
              <a:gd name="connsiteY1" fmla="*/ 49985 h 1923804"/>
              <a:gd name="connsiteX2" fmla="*/ 1346539 w 4382758"/>
              <a:gd name="connsiteY2" fmla="*/ 102537 h 1923804"/>
              <a:gd name="connsiteX3" fmla="*/ 2071752 w 4382758"/>
              <a:gd name="connsiteY3" fmla="*/ 291723 h 1923804"/>
              <a:gd name="connsiteX4" fmla="*/ 2986152 w 4382758"/>
              <a:gd name="connsiteY4" fmla="*/ 701626 h 1923804"/>
              <a:gd name="connsiteX5" fmla="*/ 4194842 w 4382758"/>
              <a:gd name="connsiteY5" fmla="*/ 995916 h 1923804"/>
              <a:gd name="connsiteX6" fmla="*/ 4352497 w 4382758"/>
              <a:gd name="connsiteY6" fmla="*/ 985406 h 1923804"/>
              <a:gd name="connsiteX7" fmla="*/ 4236883 w 4382758"/>
              <a:gd name="connsiteY7" fmla="*/ 1563475 h 1923804"/>
              <a:gd name="connsiteX8" fmla="*/ 2986152 w 4382758"/>
              <a:gd name="connsiteY8" fmla="*/ 1857764 h 1923804"/>
              <a:gd name="connsiteX9" fmla="*/ 1924607 w 4382758"/>
              <a:gd name="connsiteY9" fmla="*/ 1910316 h 1923804"/>
              <a:gd name="connsiteX10" fmla="*/ 642345 w 4382758"/>
              <a:gd name="connsiteY10" fmla="*/ 1668578 h 1923804"/>
              <a:gd name="connsiteX11" fmla="*/ 11724 w 4382758"/>
              <a:gd name="connsiteY11" fmla="*/ 1363778 h 1923804"/>
              <a:gd name="connsiteX12" fmla="*/ 256872 w 4382758"/>
              <a:gd name="connsiteY12" fmla="*/ 1464796 h 1923804"/>
              <a:gd name="connsiteX13" fmla="*/ 468963 w 4382758"/>
              <a:gd name="connsiteY13" fmla="*/ 1240890 h 1923804"/>
              <a:gd name="connsiteX14" fmla="*/ 468964 w 4382758"/>
              <a:gd name="connsiteY14" fmla="*/ 1218499 h 1923804"/>
              <a:gd name="connsiteX15" fmla="*/ 638286 w 4382758"/>
              <a:gd name="connsiteY15" fmla="*/ 833443 h 1923804"/>
              <a:gd name="connsiteX0" fmla="*/ 638286 w 4382758"/>
              <a:gd name="connsiteY0" fmla="*/ 833443 h 1923804"/>
              <a:gd name="connsiteX1" fmla="*/ 474179 w 4382758"/>
              <a:gd name="connsiteY1" fmla="*/ 49985 h 1923804"/>
              <a:gd name="connsiteX2" fmla="*/ 1346539 w 4382758"/>
              <a:gd name="connsiteY2" fmla="*/ 102537 h 1923804"/>
              <a:gd name="connsiteX3" fmla="*/ 2071752 w 4382758"/>
              <a:gd name="connsiteY3" fmla="*/ 291723 h 1923804"/>
              <a:gd name="connsiteX4" fmla="*/ 2986152 w 4382758"/>
              <a:gd name="connsiteY4" fmla="*/ 701626 h 1923804"/>
              <a:gd name="connsiteX5" fmla="*/ 4194842 w 4382758"/>
              <a:gd name="connsiteY5" fmla="*/ 995916 h 1923804"/>
              <a:gd name="connsiteX6" fmla="*/ 4352497 w 4382758"/>
              <a:gd name="connsiteY6" fmla="*/ 985406 h 1923804"/>
              <a:gd name="connsiteX7" fmla="*/ 4236883 w 4382758"/>
              <a:gd name="connsiteY7" fmla="*/ 1563475 h 1923804"/>
              <a:gd name="connsiteX8" fmla="*/ 2986152 w 4382758"/>
              <a:gd name="connsiteY8" fmla="*/ 1857764 h 1923804"/>
              <a:gd name="connsiteX9" fmla="*/ 1924607 w 4382758"/>
              <a:gd name="connsiteY9" fmla="*/ 1910316 h 1923804"/>
              <a:gd name="connsiteX10" fmla="*/ 642345 w 4382758"/>
              <a:gd name="connsiteY10" fmla="*/ 1668578 h 1923804"/>
              <a:gd name="connsiteX11" fmla="*/ 11724 w 4382758"/>
              <a:gd name="connsiteY11" fmla="*/ 1363778 h 1923804"/>
              <a:gd name="connsiteX12" fmla="*/ 256872 w 4382758"/>
              <a:gd name="connsiteY12" fmla="*/ 1464796 h 1923804"/>
              <a:gd name="connsiteX13" fmla="*/ 468963 w 4382758"/>
              <a:gd name="connsiteY13" fmla="*/ 1240890 h 1923804"/>
              <a:gd name="connsiteX14" fmla="*/ 669893 w 4382758"/>
              <a:gd name="connsiteY14" fmla="*/ 1028179 h 1923804"/>
              <a:gd name="connsiteX15" fmla="*/ 638286 w 4382758"/>
              <a:gd name="connsiteY15" fmla="*/ 833443 h 1923804"/>
              <a:gd name="connsiteX0" fmla="*/ 448519 w 4382758"/>
              <a:gd name="connsiteY0" fmla="*/ 845460 h 1924626"/>
              <a:gd name="connsiteX1" fmla="*/ 474179 w 4382758"/>
              <a:gd name="connsiteY1" fmla="*/ 50807 h 1924626"/>
              <a:gd name="connsiteX2" fmla="*/ 1346539 w 4382758"/>
              <a:gd name="connsiteY2" fmla="*/ 103359 h 1924626"/>
              <a:gd name="connsiteX3" fmla="*/ 2071752 w 4382758"/>
              <a:gd name="connsiteY3" fmla="*/ 292545 h 1924626"/>
              <a:gd name="connsiteX4" fmla="*/ 2986152 w 4382758"/>
              <a:gd name="connsiteY4" fmla="*/ 702448 h 1924626"/>
              <a:gd name="connsiteX5" fmla="*/ 4194842 w 4382758"/>
              <a:gd name="connsiteY5" fmla="*/ 996738 h 1924626"/>
              <a:gd name="connsiteX6" fmla="*/ 4352497 w 4382758"/>
              <a:gd name="connsiteY6" fmla="*/ 986228 h 1924626"/>
              <a:gd name="connsiteX7" fmla="*/ 4236883 w 4382758"/>
              <a:gd name="connsiteY7" fmla="*/ 1564297 h 1924626"/>
              <a:gd name="connsiteX8" fmla="*/ 2986152 w 4382758"/>
              <a:gd name="connsiteY8" fmla="*/ 1858586 h 1924626"/>
              <a:gd name="connsiteX9" fmla="*/ 1924607 w 4382758"/>
              <a:gd name="connsiteY9" fmla="*/ 1911138 h 1924626"/>
              <a:gd name="connsiteX10" fmla="*/ 642345 w 4382758"/>
              <a:gd name="connsiteY10" fmla="*/ 1669400 h 1924626"/>
              <a:gd name="connsiteX11" fmla="*/ 11724 w 4382758"/>
              <a:gd name="connsiteY11" fmla="*/ 1364600 h 1924626"/>
              <a:gd name="connsiteX12" fmla="*/ 256872 w 4382758"/>
              <a:gd name="connsiteY12" fmla="*/ 1465618 h 1924626"/>
              <a:gd name="connsiteX13" fmla="*/ 468963 w 4382758"/>
              <a:gd name="connsiteY13" fmla="*/ 1241712 h 1924626"/>
              <a:gd name="connsiteX14" fmla="*/ 669893 w 4382758"/>
              <a:gd name="connsiteY14" fmla="*/ 1029001 h 1924626"/>
              <a:gd name="connsiteX15" fmla="*/ 448519 w 4382758"/>
              <a:gd name="connsiteY15" fmla="*/ 845460 h 1924626"/>
              <a:gd name="connsiteX0" fmla="*/ 448519 w 4382758"/>
              <a:gd name="connsiteY0" fmla="*/ 845460 h 1924626"/>
              <a:gd name="connsiteX1" fmla="*/ 474179 w 4382758"/>
              <a:gd name="connsiteY1" fmla="*/ 50807 h 1924626"/>
              <a:gd name="connsiteX2" fmla="*/ 1346539 w 4382758"/>
              <a:gd name="connsiteY2" fmla="*/ 103359 h 1924626"/>
              <a:gd name="connsiteX3" fmla="*/ 2071752 w 4382758"/>
              <a:gd name="connsiteY3" fmla="*/ 292545 h 1924626"/>
              <a:gd name="connsiteX4" fmla="*/ 2986152 w 4382758"/>
              <a:gd name="connsiteY4" fmla="*/ 702448 h 1924626"/>
              <a:gd name="connsiteX5" fmla="*/ 4194842 w 4382758"/>
              <a:gd name="connsiteY5" fmla="*/ 996738 h 1924626"/>
              <a:gd name="connsiteX6" fmla="*/ 4352497 w 4382758"/>
              <a:gd name="connsiteY6" fmla="*/ 986228 h 1924626"/>
              <a:gd name="connsiteX7" fmla="*/ 4236883 w 4382758"/>
              <a:gd name="connsiteY7" fmla="*/ 1564297 h 1924626"/>
              <a:gd name="connsiteX8" fmla="*/ 2986152 w 4382758"/>
              <a:gd name="connsiteY8" fmla="*/ 1858586 h 1924626"/>
              <a:gd name="connsiteX9" fmla="*/ 1924607 w 4382758"/>
              <a:gd name="connsiteY9" fmla="*/ 1911138 h 1924626"/>
              <a:gd name="connsiteX10" fmla="*/ 642345 w 4382758"/>
              <a:gd name="connsiteY10" fmla="*/ 1669400 h 1924626"/>
              <a:gd name="connsiteX11" fmla="*/ 11724 w 4382758"/>
              <a:gd name="connsiteY11" fmla="*/ 1364600 h 1924626"/>
              <a:gd name="connsiteX12" fmla="*/ 256872 w 4382758"/>
              <a:gd name="connsiteY12" fmla="*/ 1465618 h 1924626"/>
              <a:gd name="connsiteX13" fmla="*/ 468963 w 4382758"/>
              <a:gd name="connsiteY13" fmla="*/ 1241712 h 1924626"/>
              <a:gd name="connsiteX14" fmla="*/ 792683 w 4382758"/>
              <a:gd name="connsiteY14" fmla="*/ 849877 h 1924626"/>
              <a:gd name="connsiteX15" fmla="*/ 448519 w 4382758"/>
              <a:gd name="connsiteY15" fmla="*/ 845460 h 1924626"/>
              <a:gd name="connsiteX0" fmla="*/ 448519 w 4382758"/>
              <a:gd name="connsiteY0" fmla="*/ 845460 h 1924626"/>
              <a:gd name="connsiteX1" fmla="*/ 474179 w 4382758"/>
              <a:gd name="connsiteY1" fmla="*/ 50807 h 1924626"/>
              <a:gd name="connsiteX2" fmla="*/ 1346539 w 4382758"/>
              <a:gd name="connsiteY2" fmla="*/ 103359 h 1924626"/>
              <a:gd name="connsiteX3" fmla="*/ 2071752 w 4382758"/>
              <a:gd name="connsiteY3" fmla="*/ 292545 h 1924626"/>
              <a:gd name="connsiteX4" fmla="*/ 2986152 w 4382758"/>
              <a:gd name="connsiteY4" fmla="*/ 702448 h 1924626"/>
              <a:gd name="connsiteX5" fmla="*/ 4194842 w 4382758"/>
              <a:gd name="connsiteY5" fmla="*/ 996738 h 1924626"/>
              <a:gd name="connsiteX6" fmla="*/ 4352497 w 4382758"/>
              <a:gd name="connsiteY6" fmla="*/ 986228 h 1924626"/>
              <a:gd name="connsiteX7" fmla="*/ 4236883 w 4382758"/>
              <a:gd name="connsiteY7" fmla="*/ 1564297 h 1924626"/>
              <a:gd name="connsiteX8" fmla="*/ 2986152 w 4382758"/>
              <a:gd name="connsiteY8" fmla="*/ 1858586 h 1924626"/>
              <a:gd name="connsiteX9" fmla="*/ 1924607 w 4382758"/>
              <a:gd name="connsiteY9" fmla="*/ 1911138 h 1924626"/>
              <a:gd name="connsiteX10" fmla="*/ 642345 w 4382758"/>
              <a:gd name="connsiteY10" fmla="*/ 1669400 h 1924626"/>
              <a:gd name="connsiteX11" fmla="*/ 11724 w 4382758"/>
              <a:gd name="connsiteY11" fmla="*/ 1364600 h 1924626"/>
              <a:gd name="connsiteX12" fmla="*/ 256872 w 4382758"/>
              <a:gd name="connsiteY12" fmla="*/ 1465618 h 1924626"/>
              <a:gd name="connsiteX13" fmla="*/ 468963 w 4382758"/>
              <a:gd name="connsiteY13" fmla="*/ 1241712 h 1924626"/>
              <a:gd name="connsiteX14" fmla="*/ 625243 w 4382758"/>
              <a:gd name="connsiteY14" fmla="*/ 1073783 h 1924626"/>
              <a:gd name="connsiteX15" fmla="*/ 792683 w 4382758"/>
              <a:gd name="connsiteY15" fmla="*/ 849877 h 1924626"/>
              <a:gd name="connsiteX16" fmla="*/ 448519 w 4382758"/>
              <a:gd name="connsiteY16" fmla="*/ 845460 h 1924626"/>
              <a:gd name="connsiteX0" fmla="*/ 448519 w 4382758"/>
              <a:gd name="connsiteY0" fmla="*/ 845460 h 1924626"/>
              <a:gd name="connsiteX1" fmla="*/ 474179 w 4382758"/>
              <a:gd name="connsiteY1" fmla="*/ 50807 h 1924626"/>
              <a:gd name="connsiteX2" fmla="*/ 1346539 w 4382758"/>
              <a:gd name="connsiteY2" fmla="*/ 103359 h 1924626"/>
              <a:gd name="connsiteX3" fmla="*/ 2071752 w 4382758"/>
              <a:gd name="connsiteY3" fmla="*/ 292545 h 1924626"/>
              <a:gd name="connsiteX4" fmla="*/ 2986152 w 4382758"/>
              <a:gd name="connsiteY4" fmla="*/ 702448 h 1924626"/>
              <a:gd name="connsiteX5" fmla="*/ 4194842 w 4382758"/>
              <a:gd name="connsiteY5" fmla="*/ 996738 h 1924626"/>
              <a:gd name="connsiteX6" fmla="*/ 4352497 w 4382758"/>
              <a:gd name="connsiteY6" fmla="*/ 986228 h 1924626"/>
              <a:gd name="connsiteX7" fmla="*/ 4236883 w 4382758"/>
              <a:gd name="connsiteY7" fmla="*/ 1564297 h 1924626"/>
              <a:gd name="connsiteX8" fmla="*/ 2986152 w 4382758"/>
              <a:gd name="connsiteY8" fmla="*/ 1858586 h 1924626"/>
              <a:gd name="connsiteX9" fmla="*/ 1924607 w 4382758"/>
              <a:gd name="connsiteY9" fmla="*/ 1911138 h 1924626"/>
              <a:gd name="connsiteX10" fmla="*/ 642345 w 4382758"/>
              <a:gd name="connsiteY10" fmla="*/ 1669400 h 1924626"/>
              <a:gd name="connsiteX11" fmla="*/ 11724 w 4382758"/>
              <a:gd name="connsiteY11" fmla="*/ 1364600 h 1924626"/>
              <a:gd name="connsiteX12" fmla="*/ 256872 w 4382758"/>
              <a:gd name="connsiteY12" fmla="*/ 1465618 h 1924626"/>
              <a:gd name="connsiteX13" fmla="*/ 468963 w 4382758"/>
              <a:gd name="connsiteY13" fmla="*/ 1241712 h 1924626"/>
              <a:gd name="connsiteX14" fmla="*/ 736870 w 4382758"/>
              <a:gd name="connsiteY14" fmla="*/ 1084979 h 1924626"/>
              <a:gd name="connsiteX15" fmla="*/ 792683 w 4382758"/>
              <a:gd name="connsiteY15" fmla="*/ 849877 h 1924626"/>
              <a:gd name="connsiteX16" fmla="*/ 448519 w 4382758"/>
              <a:gd name="connsiteY16" fmla="*/ 845460 h 1924626"/>
              <a:gd name="connsiteX0" fmla="*/ 448519 w 4382758"/>
              <a:gd name="connsiteY0" fmla="*/ 845460 h 1924626"/>
              <a:gd name="connsiteX1" fmla="*/ 474179 w 4382758"/>
              <a:gd name="connsiteY1" fmla="*/ 50807 h 1924626"/>
              <a:gd name="connsiteX2" fmla="*/ 1346539 w 4382758"/>
              <a:gd name="connsiteY2" fmla="*/ 103359 h 1924626"/>
              <a:gd name="connsiteX3" fmla="*/ 2071752 w 4382758"/>
              <a:gd name="connsiteY3" fmla="*/ 292545 h 1924626"/>
              <a:gd name="connsiteX4" fmla="*/ 2986152 w 4382758"/>
              <a:gd name="connsiteY4" fmla="*/ 702448 h 1924626"/>
              <a:gd name="connsiteX5" fmla="*/ 4194842 w 4382758"/>
              <a:gd name="connsiteY5" fmla="*/ 996738 h 1924626"/>
              <a:gd name="connsiteX6" fmla="*/ 4352497 w 4382758"/>
              <a:gd name="connsiteY6" fmla="*/ 986228 h 1924626"/>
              <a:gd name="connsiteX7" fmla="*/ 4236883 w 4382758"/>
              <a:gd name="connsiteY7" fmla="*/ 1564297 h 1924626"/>
              <a:gd name="connsiteX8" fmla="*/ 2986152 w 4382758"/>
              <a:gd name="connsiteY8" fmla="*/ 1858586 h 1924626"/>
              <a:gd name="connsiteX9" fmla="*/ 1924607 w 4382758"/>
              <a:gd name="connsiteY9" fmla="*/ 1911138 h 1924626"/>
              <a:gd name="connsiteX10" fmla="*/ 642345 w 4382758"/>
              <a:gd name="connsiteY10" fmla="*/ 1669400 h 1924626"/>
              <a:gd name="connsiteX11" fmla="*/ 11724 w 4382758"/>
              <a:gd name="connsiteY11" fmla="*/ 1364600 h 1924626"/>
              <a:gd name="connsiteX12" fmla="*/ 256872 w 4382758"/>
              <a:gd name="connsiteY12" fmla="*/ 1465618 h 1924626"/>
              <a:gd name="connsiteX13" fmla="*/ 468963 w 4382758"/>
              <a:gd name="connsiteY13" fmla="*/ 1241712 h 1924626"/>
              <a:gd name="connsiteX14" fmla="*/ 736870 w 4382758"/>
              <a:gd name="connsiteY14" fmla="*/ 1084979 h 1924626"/>
              <a:gd name="connsiteX15" fmla="*/ 837333 w 4382758"/>
              <a:gd name="connsiteY15" fmla="*/ 950634 h 1924626"/>
              <a:gd name="connsiteX16" fmla="*/ 448519 w 4382758"/>
              <a:gd name="connsiteY16" fmla="*/ 845460 h 1924626"/>
              <a:gd name="connsiteX0" fmla="*/ 359218 w 4382758"/>
              <a:gd name="connsiteY0" fmla="*/ 797391 h 1921338"/>
              <a:gd name="connsiteX1" fmla="*/ 474179 w 4382758"/>
              <a:gd name="connsiteY1" fmla="*/ 47519 h 1921338"/>
              <a:gd name="connsiteX2" fmla="*/ 1346539 w 4382758"/>
              <a:gd name="connsiteY2" fmla="*/ 100071 h 1921338"/>
              <a:gd name="connsiteX3" fmla="*/ 2071752 w 4382758"/>
              <a:gd name="connsiteY3" fmla="*/ 289257 h 1921338"/>
              <a:gd name="connsiteX4" fmla="*/ 2986152 w 4382758"/>
              <a:gd name="connsiteY4" fmla="*/ 699160 h 1921338"/>
              <a:gd name="connsiteX5" fmla="*/ 4194842 w 4382758"/>
              <a:gd name="connsiteY5" fmla="*/ 993450 h 1921338"/>
              <a:gd name="connsiteX6" fmla="*/ 4352497 w 4382758"/>
              <a:gd name="connsiteY6" fmla="*/ 982940 h 1921338"/>
              <a:gd name="connsiteX7" fmla="*/ 4236883 w 4382758"/>
              <a:gd name="connsiteY7" fmla="*/ 1561009 h 1921338"/>
              <a:gd name="connsiteX8" fmla="*/ 2986152 w 4382758"/>
              <a:gd name="connsiteY8" fmla="*/ 1855298 h 1921338"/>
              <a:gd name="connsiteX9" fmla="*/ 1924607 w 4382758"/>
              <a:gd name="connsiteY9" fmla="*/ 1907850 h 1921338"/>
              <a:gd name="connsiteX10" fmla="*/ 642345 w 4382758"/>
              <a:gd name="connsiteY10" fmla="*/ 1666112 h 1921338"/>
              <a:gd name="connsiteX11" fmla="*/ 11724 w 4382758"/>
              <a:gd name="connsiteY11" fmla="*/ 1361312 h 1921338"/>
              <a:gd name="connsiteX12" fmla="*/ 256872 w 4382758"/>
              <a:gd name="connsiteY12" fmla="*/ 1462330 h 1921338"/>
              <a:gd name="connsiteX13" fmla="*/ 468963 w 4382758"/>
              <a:gd name="connsiteY13" fmla="*/ 1238424 h 1921338"/>
              <a:gd name="connsiteX14" fmla="*/ 736870 w 4382758"/>
              <a:gd name="connsiteY14" fmla="*/ 1081691 h 1921338"/>
              <a:gd name="connsiteX15" fmla="*/ 837333 w 4382758"/>
              <a:gd name="connsiteY15" fmla="*/ 947346 h 1921338"/>
              <a:gd name="connsiteX16" fmla="*/ 359218 w 4382758"/>
              <a:gd name="connsiteY16" fmla="*/ 797391 h 1921338"/>
              <a:gd name="connsiteX0" fmla="*/ 359218 w 4382758"/>
              <a:gd name="connsiteY0" fmla="*/ 797391 h 1921338"/>
              <a:gd name="connsiteX1" fmla="*/ 474179 w 4382758"/>
              <a:gd name="connsiteY1" fmla="*/ 47519 h 1921338"/>
              <a:gd name="connsiteX2" fmla="*/ 1346539 w 4382758"/>
              <a:gd name="connsiteY2" fmla="*/ 100071 h 1921338"/>
              <a:gd name="connsiteX3" fmla="*/ 2071752 w 4382758"/>
              <a:gd name="connsiteY3" fmla="*/ 289257 h 1921338"/>
              <a:gd name="connsiteX4" fmla="*/ 2986152 w 4382758"/>
              <a:gd name="connsiteY4" fmla="*/ 699160 h 1921338"/>
              <a:gd name="connsiteX5" fmla="*/ 4194842 w 4382758"/>
              <a:gd name="connsiteY5" fmla="*/ 993450 h 1921338"/>
              <a:gd name="connsiteX6" fmla="*/ 4352497 w 4382758"/>
              <a:gd name="connsiteY6" fmla="*/ 982940 h 1921338"/>
              <a:gd name="connsiteX7" fmla="*/ 4236883 w 4382758"/>
              <a:gd name="connsiteY7" fmla="*/ 1561009 h 1921338"/>
              <a:gd name="connsiteX8" fmla="*/ 2986152 w 4382758"/>
              <a:gd name="connsiteY8" fmla="*/ 1855298 h 1921338"/>
              <a:gd name="connsiteX9" fmla="*/ 1924607 w 4382758"/>
              <a:gd name="connsiteY9" fmla="*/ 1907850 h 1921338"/>
              <a:gd name="connsiteX10" fmla="*/ 642345 w 4382758"/>
              <a:gd name="connsiteY10" fmla="*/ 1666112 h 1921338"/>
              <a:gd name="connsiteX11" fmla="*/ 11724 w 4382758"/>
              <a:gd name="connsiteY11" fmla="*/ 1361312 h 1921338"/>
              <a:gd name="connsiteX12" fmla="*/ 256872 w 4382758"/>
              <a:gd name="connsiteY12" fmla="*/ 1462330 h 1921338"/>
              <a:gd name="connsiteX13" fmla="*/ 468963 w 4382758"/>
              <a:gd name="connsiteY13" fmla="*/ 1238424 h 1921338"/>
              <a:gd name="connsiteX14" fmla="*/ 736870 w 4382758"/>
              <a:gd name="connsiteY14" fmla="*/ 1081691 h 1921338"/>
              <a:gd name="connsiteX15" fmla="*/ 837333 w 4382758"/>
              <a:gd name="connsiteY15" fmla="*/ 947346 h 1921338"/>
              <a:gd name="connsiteX16" fmla="*/ 359218 w 4382758"/>
              <a:gd name="connsiteY16" fmla="*/ 797391 h 1921338"/>
              <a:gd name="connsiteX0" fmla="*/ 359218 w 4382758"/>
              <a:gd name="connsiteY0" fmla="*/ 797391 h 1921338"/>
              <a:gd name="connsiteX1" fmla="*/ 474179 w 4382758"/>
              <a:gd name="connsiteY1" fmla="*/ 47519 h 1921338"/>
              <a:gd name="connsiteX2" fmla="*/ 1346539 w 4382758"/>
              <a:gd name="connsiteY2" fmla="*/ 100071 h 1921338"/>
              <a:gd name="connsiteX3" fmla="*/ 2071752 w 4382758"/>
              <a:gd name="connsiteY3" fmla="*/ 289257 h 1921338"/>
              <a:gd name="connsiteX4" fmla="*/ 2986152 w 4382758"/>
              <a:gd name="connsiteY4" fmla="*/ 699160 h 1921338"/>
              <a:gd name="connsiteX5" fmla="*/ 4194842 w 4382758"/>
              <a:gd name="connsiteY5" fmla="*/ 993450 h 1921338"/>
              <a:gd name="connsiteX6" fmla="*/ 4352497 w 4382758"/>
              <a:gd name="connsiteY6" fmla="*/ 982940 h 1921338"/>
              <a:gd name="connsiteX7" fmla="*/ 4236883 w 4382758"/>
              <a:gd name="connsiteY7" fmla="*/ 1561009 h 1921338"/>
              <a:gd name="connsiteX8" fmla="*/ 2986152 w 4382758"/>
              <a:gd name="connsiteY8" fmla="*/ 1855298 h 1921338"/>
              <a:gd name="connsiteX9" fmla="*/ 1924607 w 4382758"/>
              <a:gd name="connsiteY9" fmla="*/ 1907850 h 1921338"/>
              <a:gd name="connsiteX10" fmla="*/ 642345 w 4382758"/>
              <a:gd name="connsiteY10" fmla="*/ 1666112 h 1921338"/>
              <a:gd name="connsiteX11" fmla="*/ 11724 w 4382758"/>
              <a:gd name="connsiteY11" fmla="*/ 1361312 h 1921338"/>
              <a:gd name="connsiteX12" fmla="*/ 256872 w 4382758"/>
              <a:gd name="connsiteY12" fmla="*/ 1462330 h 1921338"/>
              <a:gd name="connsiteX13" fmla="*/ 468963 w 4382758"/>
              <a:gd name="connsiteY13" fmla="*/ 1238424 h 1921338"/>
              <a:gd name="connsiteX14" fmla="*/ 736870 w 4382758"/>
              <a:gd name="connsiteY14" fmla="*/ 1081691 h 1921338"/>
              <a:gd name="connsiteX15" fmla="*/ 781519 w 4382758"/>
              <a:gd name="connsiteY15" fmla="*/ 969736 h 1921338"/>
              <a:gd name="connsiteX16" fmla="*/ 359218 w 4382758"/>
              <a:gd name="connsiteY16" fmla="*/ 797391 h 1921338"/>
              <a:gd name="connsiteX0" fmla="*/ 359218 w 4382758"/>
              <a:gd name="connsiteY0" fmla="*/ 797391 h 1921338"/>
              <a:gd name="connsiteX1" fmla="*/ 474179 w 4382758"/>
              <a:gd name="connsiteY1" fmla="*/ 47519 h 1921338"/>
              <a:gd name="connsiteX2" fmla="*/ 1346539 w 4382758"/>
              <a:gd name="connsiteY2" fmla="*/ 100071 h 1921338"/>
              <a:gd name="connsiteX3" fmla="*/ 2071752 w 4382758"/>
              <a:gd name="connsiteY3" fmla="*/ 289257 h 1921338"/>
              <a:gd name="connsiteX4" fmla="*/ 2986152 w 4382758"/>
              <a:gd name="connsiteY4" fmla="*/ 699160 h 1921338"/>
              <a:gd name="connsiteX5" fmla="*/ 4194842 w 4382758"/>
              <a:gd name="connsiteY5" fmla="*/ 993450 h 1921338"/>
              <a:gd name="connsiteX6" fmla="*/ 4352497 w 4382758"/>
              <a:gd name="connsiteY6" fmla="*/ 982940 h 1921338"/>
              <a:gd name="connsiteX7" fmla="*/ 4236883 w 4382758"/>
              <a:gd name="connsiteY7" fmla="*/ 1561009 h 1921338"/>
              <a:gd name="connsiteX8" fmla="*/ 2986152 w 4382758"/>
              <a:gd name="connsiteY8" fmla="*/ 1855298 h 1921338"/>
              <a:gd name="connsiteX9" fmla="*/ 1924607 w 4382758"/>
              <a:gd name="connsiteY9" fmla="*/ 1907850 h 1921338"/>
              <a:gd name="connsiteX10" fmla="*/ 642345 w 4382758"/>
              <a:gd name="connsiteY10" fmla="*/ 1666112 h 1921338"/>
              <a:gd name="connsiteX11" fmla="*/ 11724 w 4382758"/>
              <a:gd name="connsiteY11" fmla="*/ 1361312 h 1921338"/>
              <a:gd name="connsiteX12" fmla="*/ 256872 w 4382758"/>
              <a:gd name="connsiteY12" fmla="*/ 1462330 h 1921338"/>
              <a:gd name="connsiteX13" fmla="*/ 468963 w 4382758"/>
              <a:gd name="connsiteY13" fmla="*/ 1238424 h 1921338"/>
              <a:gd name="connsiteX14" fmla="*/ 736870 w 4382758"/>
              <a:gd name="connsiteY14" fmla="*/ 1081691 h 1921338"/>
              <a:gd name="connsiteX15" fmla="*/ 781519 w 4382758"/>
              <a:gd name="connsiteY15" fmla="*/ 969736 h 1921338"/>
              <a:gd name="connsiteX16" fmla="*/ 359218 w 4382758"/>
              <a:gd name="connsiteY16" fmla="*/ 797391 h 1921338"/>
              <a:gd name="connsiteX0" fmla="*/ 359218 w 4382758"/>
              <a:gd name="connsiteY0" fmla="*/ 797391 h 1921338"/>
              <a:gd name="connsiteX1" fmla="*/ 474179 w 4382758"/>
              <a:gd name="connsiteY1" fmla="*/ 47519 h 1921338"/>
              <a:gd name="connsiteX2" fmla="*/ 1346539 w 4382758"/>
              <a:gd name="connsiteY2" fmla="*/ 100071 h 1921338"/>
              <a:gd name="connsiteX3" fmla="*/ 2071752 w 4382758"/>
              <a:gd name="connsiteY3" fmla="*/ 289257 h 1921338"/>
              <a:gd name="connsiteX4" fmla="*/ 2986152 w 4382758"/>
              <a:gd name="connsiteY4" fmla="*/ 699160 h 1921338"/>
              <a:gd name="connsiteX5" fmla="*/ 4194842 w 4382758"/>
              <a:gd name="connsiteY5" fmla="*/ 993450 h 1921338"/>
              <a:gd name="connsiteX6" fmla="*/ 4352497 w 4382758"/>
              <a:gd name="connsiteY6" fmla="*/ 982940 h 1921338"/>
              <a:gd name="connsiteX7" fmla="*/ 4236883 w 4382758"/>
              <a:gd name="connsiteY7" fmla="*/ 1561009 h 1921338"/>
              <a:gd name="connsiteX8" fmla="*/ 2986152 w 4382758"/>
              <a:gd name="connsiteY8" fmla="*/ 1855298 h 1921338"/>
              <a:gd name="connsiteX9" fmla="*/ 1924607 w 4382758"/>
              <a:gd name="connsiteY9" fmla="*/ 1907850 h 1921338"/>
              <a:gd name="connsiteX10" fmla="*/ 642345 w 4382758"/>
              <a:gd name="connsiteY10" fmla="*/ 1666112 h 1921338"/>
              <a:gd name="connsiteX11" fmla="*/ 11724 w 4382758"/>
              <a:gd name="connsiteY11" fmla="*/ 1361312 h 1921338"/>
              <a:gd name="connsiteX12" fmla="*/ 256872 w 4382758"/>
              <a:gd name="connsiteY12" fmla="*/ 1462330 h 1921338"/>
              <a:gd name="connsiteX13" fmla="*/ 468963 w 4382758"/>
              <a:gd name="connsiteY13" fmla="*/ 1238424 h 1921338"/>
              <a:gd name="connsiteX14" fmla="*/ 636405 w 4382758"/>
              <a:gd name="connsiteY14" fmla="*/ 1092886 h 1921338"/>
              <a:gd name="connsiteX15" fmla="*/ 781519 w 4382758"/>
              <a:gd name="connsiteY15" fmla="*/ 969736 h 1921338"/>
              <a:gd name="connsiteX16" fmla="*/ 359218 w 4382758"/>
              <a:gd name="connsiteY16" fmla="*/ 797391 h 1921338"/>
              <a:gd name="connsiteX0" fmla="*/ 359218 w 4382758"/>
              <a:gd name="connsiteY0" fmla="*/ 797391 h 1921338"/>
              <a:gd name="connsiteX1" fmla="*/ 474179 w 4382758"/>
              <a:gd name="connsiteY1" fmla="*/ 47519 h 1921338"/>
              <a:gd name="connsiteX2" fmla="*/ 1346539 w 4382758"/>
              <a:gd name="connsiteY2" fmla="*/ 100071 h 1921338"/>
              <a:gd name="connsiteX3" fmla="*/ 2071752 w 4382758"/>
              <a:gd name="connsiteY3" fmla="*/ 289257 h 1921338"/>
              <a:gd name="connsiteX4" fmla="*/ 2986152 w 4382758"/>
              <a:gd name="connsiteY4" fmla="*/ 699160 h 1921338"/>
              <a:gd name="connsiteX5" fmla="*/ 4194842 w 4382758"/>
              <a:gd name="connsiteY5" fmla="*/ 993450 h 1921338"/>
              <a:gd name="connsiteX6" fmla="*/ 4352497 w 4382758"/>
              <a:gd name="connsiteY6" fmla="*/ 982940 h 1921338"/>
              <a:gd name="connsiteX7" fmla="*/ 4236883 w 4382758"/>
              <a:gd name="connsiteY7" fmla="*/ 1561009 h 1921338"/>
              <a:gd name="connsiteX8" fmla="*/ 2986152 w 4382758"/>
              <a:gd name="connsiteY8" fmla="*/ 1855298 h 1921338"/>
              <a:gd name="connsiteX9" fmla="*/ 1924607 w 4382758"/>
              <a:gd name="connsiteY9" fmla="*/ 1907850 h 1921338"/>
              <a:gd name="connsiteX10" fmla="*/ 642345 w 4382758"/>
              <a:gd name="connsiteY10" fmla="*/ 1666112 h 1921338"/>
              <a:gd name="connsiteX11" fmla="*/ 11724 w 4382758"/>
              <a:gd name="connsiteY11" fmla="*/ 1361312 h 1921338"/>
              <a:gd name="connsiteX12" fmla="*/ 256872 w 4382758"/>
              <a:gd name="connsiteY12" fmla="*/ 1462330 h 1921338"/>
              <a:gd name="connsiteX13" fmla="*/ 457799 w 4382758"/>
              <a:gd name="connsiteY13" fmla="*/ 1272010 h 1921338"/>
              <a:gd name="connsiteX14" fmla="*/ 636405 w 4382758"/>
              <a:gd name="connsiteY14" fmla="*/ 1092886 h 1921338"/>
              <a:gd name="connsiteX15" fmla="*/ 781519 w 4382758"/>
              <a:gd name="connsiteY15" fmla="*/ 969736 h 1921338"/>
              <a:gd name="connsiteX16" fmla="*/ 359218 w 4382758"/>
              <a:gd name="connsiteY16" fmla="*/ 797391 h 1921338"/>
              <a:gd name="connsiteX0" fmla="*/ 355162 w 4378702"/>
              <a:gd name="connsiteY0" fmla="*/ 797391 h 1921338"/>
              <a:gd name="connsiteX1" fmla="*/ 470123 w 4378702"/>
              <a:gd name="connsiteY1" fmla="*/ 47519 h 1921338"/>
              <a:gd name="connsiteX2" fmla="*/ 1342483 w 4378702"/>
              <a:gd name="connsiteY2" fmla="*/ 100071 h 1921338"/>
              <a:gd name="connsiteX3" fmla="*/ 2067696 w 4378702"/>
              <a:gd name="connsiteY3" fmla="*/ 289257 h 1921338"/>
              <a:gd name="connsiteX4" fmla="*/ 2982096 w 4378702"/>
              <a:gd name="connsiteY4" fmla="*/ 699160 h 1921338"/>
              <a:gd name="connsiteX5" fmla="*/ 4190786 w 4378702"/>
              <a:gd name="connsiteY5" fmla="*/ 993450 h 1921338"/>
              <a:gd name="connsiteX6" fmla="*/ 4348441 w 4378702"/>
              <a:gd name="connsiteY6" fmla="*/ 982940 h 1921338"/>
              <a:gd name="connsiteX7" fmla="*/ 4232827 w 4378702"/>
              <a:gd name="connsiteY7" fmla="*/ 1561009 h 1921338"/>
              <a:gd name="connsiteX8" fmla="*/ 2982096 w 4378702"/>
              <a:gd name="connsiteY8" fmla="*/ 1855298 h 1921338"/>
              <a:gd name="connsiteX9" fmla="*/ 1920551 w 4378702"/>
              <a:gd name="connsiteY9" fmla="*/ 1907850 h 1921338"/>
              <a:gd name="connsiteX10" fmla="*/ 548987 w 4378702"/>
              <a:gd name="connsiteY10" fmla="*/ 1666113 h 1921338"/>
              <a:gd name="connsiteX11" fmla="*/ 7668 w 4378702"/>
              <a:gd name="connsiteY11" fmla="*/ 1361312 h 1921338"/>
              <a:gd name="connsiteX12" fmla="*/ 252816 w 4378702"/>
              <a:gd name="connsiteY12" fmla="*/ 1462330 h 1921338"/>
              <a:gd name="connsiteX13" fmla="*/ 453743 w 4378702"/>
              <a:gd name="connsiteY13" fmla="*/ 1272010 h 1921338"/>
              <a:gd name="connsiteX14" fmla="*/ 632349 w 4378702"/>
              <a:gd name="connsiteY14" fmla="*/ 1092886 h 1921338"/>
              <a:gd name="connsiteX15" fmla="*/ 777463 w 4378702"/>
              <a:gd name="connsiteY15" fmla="*/ 969736 h 1921338"/>
              <a:gd name="connsiteX16" fmla="*/ 355162 w 4378702"/>
              <a:gd name="connsiteY16" fmla="*/ 797391 h 1921338"/>
              <a:gd name="connsiteX0" fmla="*/ 355162 w 4377346"/>
              <a:gd name="connsiteY0" fmla="*/ 797391 h 1954602"/>
              <a:gd name="connsiteX1" fmla="*/ 470123 w 4377346"/>
              <a:gd name="connsiteY1" fmla="*/ 47519 h 1954602"/>
              <a:gd name="connsiteX2" fmla="*/ 1342483 w 4377346"/>
              <a:gd name="connsiteY2" fmla="*/ 100071 h 1954602"/>
              <a:gd name="connsiteX3" fmla="*/ 2067696 w 4377346"/>
              <a:gd name="connsiteY3" fmla="*/ 289257 h 1954602"/>
              <a:gd name="connsiteX4" fmla="*/ 2982096 w 4377346"/>
              <a:gd name="connsiteY4" fmla="*/ 699160 h 1954602"/>
              <a:gd name="connsiteX5" fmla="*/ 4190786 w 4377346"/>
              <a:gd name="connsiteY5" fmla="*/ 993450 h 1954602"/>
              <a:gd name="connsiteX6" fmla="*/ 4348441 w 4377346"/>
              <a:gd name="connsiteY6" fmla="*/ 982940 h 1954602"/>
              <a:gd name="connsiteX7" fmla="*/ 4232827 w 4377346"/>
              <a:gd name="connsiteY7" fmla="*/ 1561009 h 1954602"/>
              <a:gd name="connsiteX8" fmla="*/ 3004422 w 4377346"/>
              <a:gd name="connsiteY8" fmla="*/ 1922470 h 1954602"/>
              <a:gd name="connsiteX9" fmla="*/ 1920551 w 4377346"/>
              <a:gd name="connsiteY9" fmla="*/ 1907850 h 1954602"/>
              <a:gd name="connsiteX10" fmla="*/ 548987 w 4377346"/>
              <a:gd name="connsiteY10" fmla="*/ 1666113 h 1954602"/>
              <a:gd name="connsiteX11" fmla="*/ 7668 w 4377346"/>
              <a:gd name="connsiteY11" fmla="*/ 1361312 h 1954602"/>
              <a:gd name="connsiteX12" fmla="*/ 252816 w 4377346"/>
              <a:gd name="connsiteY12" fmla="*/ 1462330 h 1954602"/>
              <a:gd name="connsiteX13" fmla="*/ 453743 w 4377346"/>
              <a:gd name="connsiteY13" fmla="*/ 1272010 h 1954602"/>
              <a:gd name="connsiteX14" fmla="*/ 632349 w 4377346"/>
              <a:gd name="connsiteY14" fmla="*/ 1092886 h 1954602"/>
              <a:gd name="connsiteX15" fmla="*/ 777463 w 4377346"/>
              <a:gd name="connsiteY15" fmla="*/ 969736 h 1954602"/>
              <a:gd name="connsiteX16" fmla="*/ 355162 w 4377346"/>
              <a:gd name="connsiteY16" fmla="*/ 797391 h 1954602"/>
              <a:gd name="connsiteX0" fmla="*/ 355162 w 4379515"/>
              <a:gd name="connsiteY0" fmla="*/ 797391 h 1954602"/>
              <a:gd name="connsiteX1" fmla="*/ 470123 w 4379515"/>
              <a:gd name="connsiteY1" fmla="*/ 47519 h 1954602"/>
              <a:gd name="connsiteX2" fmla="*/ 1342483 w 4379515"/>
              <a:gd name="connsiteY2" fmla="*/ 100071 h 1954602"/>
              <a:gd name="connsiteX3" fmla="*/ 2067696 w 4379515"/>
              <a:gd name="connsiteY3" fmla="*/ 289257 h 1954602"/>
              <a:gd name="connsiteX4" fmla="*/ 2982096 w 4379515"/>
              <a:gd name="connsiteY4" fmla="*/ 699160 h 1954602"/>
              <a:gd name="connsiteX5" fmla="*/ 4157298 w 4379515"/>
              <a:gd name="connsiteY5" fmla="*/ 1038232 h 1954602"/>
              <a:gd name="connsiteX6" fmla="*/ 4348441 w 4379515"/>
              <a:gd name="connsiteY6" fmla="*/ 982940 h 1954602"/>
              <a:gd name="connsiteX7" fmla="*/ 4232827 w 4379515"/>
              <a:gd name="connsiteY7" fmla="*/ 1561009 h 1954602"/>
              <a:gd name="connsiteX8" fmla="*/ 3004422 w 4379515"/>
              <a:gd name="connsiteY8" fmla="*/ 1922470 h 1954602"/>
              <a:gd name="connsiteX9" fmla="*/ 1920551 w 4379515"/>
              <a:gd name="connsiteY9" fmla="*/ 1907850 h 1954602"/>
              <a:gd name="connsiteX10" fmla="*/ 548987 w 4379515"/>
              <a:gd name="connsiteY10" fmla="*/ 1666113 h 1954602"/>
              <a:gd name="connsiteX11" fmla="*/ 7668 w 4379515"/>
              <a:gd name="connsiteY11" fmla="*/ 1361312 h 1954602"/>
              <a:gd name="connsiteX12" fmla="*/ 252816 w 4379515"/>
              <a:gd name="connsiteY12" fmla="*/ 1462330 h 1954602"/>
              <a:gd name="connsiteX13" fmla="*/ 453743 w 4379515"/>
              <a:gd name="connsiteY13" fmla="*/ 1272010 h 1954602"/>
              <a:gd name="connsiteX14" fmla="*/ 632349 w 4379515"/>
              <a:gd name="connsiteY14" fmla="*/ 1092886 h 1954602"/>
              <a:gd name="connsiteX15" fmla="*/ 777463 w 4379515"/>
              <a:gd name="connsiteY15" fmla="*/ 969736 h 1954602"/>
              <a:gd name="connsiteX16" fmla="*/ 355162 w 4379515"/>
              <a:gd name="connsiteY16" fmla="*/ 797391 h 1954602"/>
              <a:gd name="connsiteX0" fmla="*/ 355162 w 4379515"/>
              <a:gd name="connsiteY0" fmla="*/ 797391 h 1954602"/>
              <a:gd name="connsiteX1" fmla="*/ 470123 w 4379515"/>
              <a:gd name="connsiteY1" fmla="*/ 47519 h 1954602"/>
              <a:gd name="connsiteX2" fmla="*/ 1342483 w 4379515"/>
              <a:gd name="connsiteY2" fmla="*/ 100071 h 1954602"/>
              <a:gd name="connsiteX3" fmla="*/ 2067696 w 4379515"/>
              <a:gd name="connsiteY3" fmla="*/ 289257 h 1954602"/>
              <a:gd name="connsiteX4" fmla="*/ 2892793 w 4379515"/>
              <a:gd name="connsiteY4" fmla="*/ 631988 h 1954602"/>
              <a:gd name="connsiteX5" fmla="*/ 4157298 w 4379515"/>
              <a:gd name="connsiteY5" fmla="*/ 1038232 h 1954602"/>
              <a:gd name="connsiteX6" fmla="*/ 4348441 w 4379515"/>
              <a:gd name="connsiteY6" fmla="*/ 982940 h 1954602"/>
              <a:gd name="connsiteX7" fmla="*/ 4232827 w 4379515"/>
              <a:gd name="connsiteY7" fmla="*/ 1561009 h 1954602"/>
              <a:gd name="connsiteX8" fmla="*/ 3004422 w 4379515"/>
              <a:gd name="connsiteY8" fmla="*/ 1922470 h 1954602"/>
              <a:gd name="connsiteX9" fmla="*/ 1920551 w 4379515"/>
              <a:gd name="connsiteY9" fmla="*/ 1907850 h 1954602"/>
              <a:gd name="connsiteX10" fmla="*/ 548987 w 4379515"/>
              <a:gd name="connsiteY10" fmla="*/ 1666113 h 1954602"/>
              <a:gd name="connsiteX11" fmla="*/ 7668 w 4379515"/>
              <a:gd name="connsiteY11" fmla="*/ 1361312 h 1954602"/>
              <a:gd name="connsiteX12" fmla="*/ 252816 w 4379515"/>
              <a:gd name="connsiteY12" fmla="*/ 1462330 h 1954602"/>
              <a:gd name="connsiteX13" fmla="*/ 453743 w 4379515"/>
              <a:gd name="connsiteY13" fmla="*/ 1272010 h 1954602"/>
              <a:gd name="connsiteX14" fmla="*/ 632349 w 4379515"/>
              <a:gd name="connsiteY14" fmla="*/ 1092886 h 1954602"/>
              <a:gd name="connsiteX15" fmla="*/ 777463 w 4379515"/>
              <a:gd name="connsiteY15" fmla="*/ 969736 h 1954602"/>
              <a:gd name="connsiteX16" fmla="*/ 355162 w 4379515"/>
              <a:gd name="connsiteY16" fmla="*/ 797391 h 1954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79515" h="1954602">
                <a:moveTo>
                  <a:pt x="355162" y="797391"/>
                </a:moveTo>
                <a:cubicBezTo>
                  <a:pt x="348589" y="800423"/>
                  <a:pt x="305570" y="163739"/>
                  <a:pt x="470123" y="47519"/>
                </a:cubicBezTo>
                <a:cubicBezTo>
                  <a:pt x="634676" y="-68701"/>
                  <a:pt x="1076221" y="59781"/>
                  <a:pt x="1342483" y="100071"/>
                </a:cubicBezTo>
                <a:cubicBezTo>
                  <a:pt x="1608745" y="140361"/>
                  <a:pt x="1809311" y="200604"/>
                  <a:pt x="2067696" y="289257"/>
                </a:cubicBezTo>
                <a:cubicBezTo>
                  <a:pt x="2326081" y="377910"/>
                  <a:pt x="2544526" y="507159"/>
                  <a:pt x="2892793" y="631988"/>
                </a:cubicBezTo>
                <a:cubicBezTo>
                  <a:pt x="3241060" y="756817"/>
                  <a:pt x="3914690" y="979740"/>
                  <a:pt x="4157298" y="1038232"/>
                </a:cubicBezTo>
                <a:cubicBezTo>
                  <a:pt x="4399906" y="1096724"/>
                  <a:pt x="4335853" y="895811"/>
                  <a:pt x="4348441" y="982940"/>
                </a:cubicBezTo>
                <a:cubicBezTo>
                  <a:pt x="4361029" y="1070069"/>
                  <a:pt x="4456830" y="1404421"/>
                  <a:pt x="4232827" y="1561009"/>
                </a:cubicBezTo>
                <a:cubicBezTo>
                  <a:pt x="4008824" y="1717597"/>
                  <a:pt x="3389801" y="1864663"/>
                  <a:pt x="3004422" y="1922470"/>
                </a:cubicBezTo>
                <a:cubicBezTo>
                  <a:pt x="2619043" y="1980277"/>
                  <a:pt x="2329790" y="1950576"/>
                  <a:pt x="1920551" y="1907850"/>
                </a:cubicBezTo>
                <a:cubicBezTo>
                  <a:pt x="1511312" y="1865124"/>
                  <a:pt x="867801" y="1757203"/>
                  <a:pt x="548987" y="1666113"/>
                </a:cubicBezTo>
                <a:cubicBezTo>
                  <a:pt x="230173" y="1575023"/>
                  <a:pt x="57030" y="1395276"/>
                  <a:pt x="7668" y="1361312"/>
                </a:cubicBezTo>
                <a:cubicBezTo>
                  <a:pt x="-41694" y="1327348"/>
                  <a:pt x="159865" y="1516397"/>
                  <a:pt x="252816" y="1462330"/>
                </a:cubicBezTo>
                <a:cubicBezTo>
                  <a:pt x="345767" y="1408263"/>
                  <a:pt x="392348" y="1337316"/>
                  <a:pt x="453743" y="1272010"/>
                </a:cubicBezTo>
                <a:cubicBezTo>
                  <a:pt x="515138" y="1206704"/>
                  <a:pt x="578396" y="1158192"/>
                  <a:pt x="632349" y="1092886"/>
                </a:cubicBezTo>
                <a:cubicBezTo>
                  <a:pt x="686302" y="1027580"/>
                  <a:pt x="806917" y="1007790"/>
                  <a:pt x="777463" y="969736"/>
                </a:cubicBezTo>
                <a:cubicBezTo>
                  <a:pt x="805683" y="901828"/>
                  <a:pt x="361735" y="794359"/>
                  <a:pt x="355162" y="797391"/>
                </a:cubicBezTo>
                <a:close/>
              </a:path>
            </a:pathLst>
          </a:custGeom>
          <a:solidFill>
            <a:srgbClr val="F5EFD5"/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2E2B4E38-41C1-3A43-A9E7-55EC2568C79A}"/>
              </a:ext>
            </a:extLst>
          </p:cNvPr>
          <p:cNvSpPr/>
          <p:nvPr/>
        </p:nvSpPr>
        <p:spPr>
          <a:xfrm>
            <a:off x="13989363" y="6051032"/>
            <a:ext cx="4121152" cy="799999"/>
          </a:xfrm>
          <a:custGeom>
            <a:avLst/>
            <a:gdLst>
              <a:gd name="connsiteX0" fmla="*/ 137388 w 4121152"/>
              <a:gd name="connsiteY0" fmla="*/ 2549 h 799999"/>
              <a:gd name="connsiteX1" fmla="*/ 1183763 w 4121152"/>
              <a:gd name="connsiteY1" fmla="*/ 257072 h 799999"/>
              <a:gd name="connsiteX2" fmla="*/ 2041602 w 4121152"/>
              <a:gd name="connsiteY2" fmla="*/ 549303 h 799999"/>
              <a:gd name="connsiteX3" fmla="*/ 3135111 w 4121152"/>
              <a:gd name="connsiteY3" fmla="*/ 652998 h 799999"/>
              <a:gd name="connsiteX4" fmla="*/ 4002377 w 4121152"/>
              <a:gd name="connsiteY4" fmla="*/ 709559 h 799999"/>
              <a:gd name="connsiteX5" fmla="*/ 4021231 w 4121152"/>
              <a:gd name="connsiteY5" fmla="*/ 794400 h 799999"/>
              <a:gd name="connsiteX6" fmla="*/ 3144538 w 4121152"/>
              <a:gd name="connsiteY6" fmla="*/ 784973 h 799999"/>
              <a:gd name="connsiteX7" fmla="*/ 2117017 w 4121152"/>
              <a:gd name="connsiteY7" fmla="*/ 728412 h 799999"/>
              <a:gd name="connsiteX8" fmla="*/ 1174336 w 4121152"/>
              <a:gd name="connsiteY8" fmla="*/ 426755 h 799999"/>
              <a:gd name="connsiteX9" fmla="*/ 127961 w 4121152"/>
              <a:gd name="connsiteY9" fmla="*/ 143951 h 799999"/>
              <a:gd name="connsiteX10" fmla="*/ 137388 w 4121152"/>
              <a:gd name="connsiteY10" fmla="*/ 2549 h 79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21152" h="799999">
                <a:moveTo>
                  <a:pt x="137388" y="2549"/>
                </a:moveTo>
                <a:cubicBezTo>
                  <a:pt x="313355" y="21402"/>
                  <a:pt x="866394" y="165946"/>
                  <a:pt x="1183763" y="257072"/>
                </a:cubicBezTo>
                <a:cubicBezTo>
                  <a:pt x="1501132" y="348198"/>
                  <a:pt x="1716377" y="483315"/>
                  <a:pt x="2041602" y="549303"/>
                </a:cubicBezTo>
                <a:cubicBezTo>
                  <a:pt x="2366827" y="615291"/>
                  <a:pt x="2808315" y="626289"/>
                  <a:pt x="3135111" y="652998"/>
                </a:cubicBezTo>
                <a:cubicBezTo>
                  <a:pt x="3461907" y="679707"/>
                  <a:pt x="3854690" y="685992"/>
                  <a:pt x="4002377" y="709559"/>
                </a:cubicBezTo>
                <a:cubicBezTo>
                  <a:pt x="4150064" y="733126"/>
                  <a:pt x="4164204" y="781831"/>
                  <a:pt x="4021231" y="794400"/>
                </a:cubicBezTo>
                <a:cubicBezTo>
                  <a:pt x="3878258" y="806969"/>
                  <a:pt x="3461907" y="795971"/>
                  <a:pt x="3144538" y="784973"/>
                </a:cubicBezTo>
                <a:cubicBezTo>
                  <a:pt x="2827169" y="773975"/>
                  <a:pt x="2445384" y="788115"/>
                  <a:pt x="2117017" y="728412"/>
                </a:cubicBezTo>
                <a:cubicBezTo>
                  <a:pt x="1788650" y="668709"/>
                  <a:pt x="1505845" y="524165"/>
                  <a:pt x="1174336" y="426755"/>
                </a:cubicBezTo>
                <a:cubicBezTo>
                  <a:pt x="842827" y="329345"/>
                  <a:pt x="305499" y="214652"/>
                  <a:pt x="127961" y="143951"/>
                </a:cubicBezTo>
                <a:cubicBezTo>
                  <a:pt x="-49577" y="73250"/>
                  <a:pt x="-38579" y="-16304"/>
                  <a:pt x="137388" y="2549"/>
                </a:cubicBezTo>
                <a:close/>
              </a:path>
            </a:pathLst>
          </a:cu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D367D2A6-62B9-4045-8BF8-176E7B3B8FF6}"/>
              </a:ext>
            </a:extLst>
          </p:cNvPr>
          <p:cNvSpPr/>
          <p:nvPr/>
        </p:nvSpPr>
        <p:spPr>
          <a:xfrm rot="1032190" flipH="1" flipV="1">
            <a:off x="14963286" y="6481877"/>
            <a:ext cx="551742" cy="652569"/>
          </a:xfrm>
          <a:custGeom>
            <a:avLst/>
            <a:gdLst>
              <a:gd name="connsiteX0" fmla="*/ 0 w 285647"/>
              <a:gd name="connsiteY0" fmla="*/ 563593 h 563593"/>
              <a:gd name="connsiteX1" fmla="*/ 258792 w 285647"/>
              <a:gd name="connsiteY1" fmla="*/ 465827 h 563593"/>
              <a:gd name="connsiteX2" fmla="*/ 264543 w 285647"/>
              <a:gd name="connsiteY2" fmla="*/ 0 h 563593"/>
              <a:gd name="connsiteX0" fmla="*/ 0 w 404579"/>
              <a:gd name="connsiteY0" fmla="*/ 563593 h 563593"/>
              <a:gd name="connsiteX1" fmla="*/ 396814 w 404579"/>
              <a:gd name="connsiteY1" fmla="*/ 339306 h 563593"/>
              <a:gd name="connsiteX2" fmla="*/ 264543 w 404579"/>
              <a:gd name="connsiteY2" fmla="*/ 0 h 563593"/>
              <a:gd name="connsiteX0" fmla="*/ 0 w 419660"/>
              <a:gd name="connsiteY0" fmla="*/ 563593 h 563593"/>
              <a:gd name="connsiteX1" fmla="*/ 396814 w 419660"/>
              <a:gd name="connsiteY1" fmla="*/ 339306 h 563593"/>
              <a:gd name="connsiteX2" fmla="*/ 264543 w 419660"/>
              <a:gd name="connsiteY2" fmla="*/ 0 h 563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660" h="563593">
                <a:moveTo>
                  <a:pt x="0" y="563593"/>
                </a:moveTo>
                <a:cubicBezTo>
                  <a:pt x="107351" y="561676"/>
                  <a:pt x="352724" y="433238"/>
                  <a:pt x="396814" y="339306"/>
                </a:cubicBezTo>
                <a:cubicBezTo>
                  <a:pt x="440904" y="245374"/>
                  <a:pt x="433236" y="82430"/>
                  <a:pt x="264543" y="0"/>
                </a:cubicBezTo>
              </a:path>
            </a:pathLst>
          </a:custGeom>
          <a:noFill/>
          <a:ln w="15875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 Same Side Corner Rectangle 74">
            <a:extLst>
              <a:ext uri="{FF2B5EF4-FFF2-40B4-BE49-F238E27FC236}">
                <a16:creationId xmlns:a16="http://schemas.microsoft.com/office/drawing/2014/main" id="{4046B3C5-A71E-F942-87A7-AE32D46F94A2}"/>
              </a:ext>
            </a:extLst>
          </p:cNvPr>
          <p:cNvSpPr/>
          <p:nvPr/>
        </p:nvSpPr>
        <p:spPr>
          <a:xfrm rot="6177325">
            <a:off x="15659235" y="6481291"/>
            <a:ext cx="48590" cy="21601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Freeform 122">
            <a:extLst>
              <a:ext uri="{FF2B5EF4-FFF2-40B4-BE49-F238E27FC236}">
                <a16:creationId xmlns:a16="http://schemas.microsoft.com/office/drawing/2014/main" id="{7318DAF2-02B7-BC47-89D7-26A6E9528F31}"/>
              </a:ext>
            </a:extLst>
          </p:cNvPr>
          <p:cNvSpPr/>
          <p:nvPr/>
        </p:nvSpPr>
        <p:spPr>
          <a:xfrm rot="1032190" flipH="1" flipV="1">
            <a:off x="14893382" y="6192800"/>
            <a:ext cx="958063" cy="973132"/>
          </a:xfrm>
          <a:custGeom>
            <a:avLst/>
            <a:gdLst>
              <a:gd name="connsiteX0" fmla="*/ 0 w 285647"/>
              <a:gd name="connsiteY0" fmla="*/ 563593 h 563593"/>
              <a:gd name="connsiteX1" fmla="*/ 258792 w 285647"/>
              <a:gd name="connsiteY1" fmla="*/ 465827 h 563593"/>
              <a:gd name="connsiteX2" fmla="*/ 264543 w 285647"/>
              <a:gd name="connsiteY2" fmla="*/ 0 h 563593"/>
              <a:gd name="connsiteX0" fmla="*/ 0 w 404579"/>
              <a:gd name="connsiteY0" fmla="*/ 563593 h 563593"/>
              <a:gd name="connsiteX1" fmla="*/ 396814 w 404579"/>
              <a:gd name="connsiteY1" fmla="*/ 339306 h 563593"/>
              <a:gd name="connsiteX2" fmla="*/ 264543 w 404579"/>
              <a:gd name="connsiteY2" fmla="*/ 0 h 563593"/>
              <a:gd name="connsiteX0" fmla="*/ 0 w 419660"/>
              <a:gd name="connsiteY0" fmla="*/ 563593 h 563593"/>
              <a:gd name="connsiteX1" fmla="*/ 396814 w 419660"/>
              <a:gd name="connsiteY1" fmla="*/ 339306 h 563593"/>
              <a:gd name="connsiteX2" fmla="*/ 264543 w 419660"/>
              <a:gd name="connsiteY2" fmla="*/ 0 h 563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660" h="563593">
                <a:moveTo>
                  <a:pt x="0" y="563593"/>
                </a:moveTo>
                <a:cubicBezTo>
                  <a:pt x="107351" y="561676"/>
                  <a:pt x="352724" y="433238"/>
                  <a:pt x="396814" y="339306"/>
                </a:cubicBezTo>
                <a:cubicBezTo>
                  <a:pt x="440904" y="245374"/>
                  <a:pt x="433236" y="82430"/>
                  <a:pt x="264543" y="0"/>
                </a:cubicBezTo>
              </a:path>
            </a:pathLst>
          </a:custGeom>
          <a:noFill/>
          <a:ln w="15875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Can 65">
            <a:extLst>
              <a:ext uri="{FF2B5EF4-FFF2-40B4-BE49-F238E27FC236}">
                <a16:creationId xmlns:a16="http://schemas.microsoft.com/office/drawing/2014/main" id="{7F0BC41A-BBCC-5446-8D44-CDEE19918F10}"/>
              </a:ext>
            </a:extLst>
          </p:cNvPr>
          <p:cNvSpPr/>
          <p:nvPr/>
        </p:nvSpPr>
        <p:spPr>
          <a:xfrm rot="6278054">
            <a:off x="15217496" y="6876568"/>
            <a:ext cx="162910" cy="578069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ound Same Side Corner Rectangle 70">
            <a:extLst>
              <a:ext uri="{FF2B5EF4-FFF2-40B4-BE49-F238E27FC236}">
                <a16:creationId xmlns:a16="http://schemas.microsoft.com/office/drawing/2014/main" id="{645C3CAA-FB45-AD42-B142-1FB1A3331AEF}"/>
              </a:ext>
            </a:extLst>
          </p:cNvPr>
          <p:cNvSpPr/>
          <p:nvPr/>
        </p:nvSpPr>
        <p:spPr>
          <a:xfrm rot="5631716">
            <a:off x="15924570" y="6241767"/>
            <a:ext cx="48590" cy="21601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Freeform 169">
            <a:extLst>
              <a:ext uri="{FF2B5EF4-FFF2-40B4-BE49-F238E27FC236}">
                <a16:creationId xmlns:a16="http://schemas.microsoft.com/office/drawing/2014/main" id="{3B1A0E74-47A8-D04B-BDFE-60429F0BF862}"/>
              </a:ext>
            </a:extLst>
          </p:cNvPr>
          <p:cNvSpPr/>
          <p:nvPr/>
        </p:nvSpPr>
        <p:spPr>
          <a:xfrm>
            <a:off x="5068380" y="13542126"/>
            <a:ext cx="2507538" cy="2403178"/>
          </a:xfrm>
          <a:custGeom>
            <a:avLst/>
            <a:gdLst>
              <a:gd name="connsiteX0" fmla="*/ 0 w 14081760"/>
              <a:gd name="connsiteY0" fmla="*/ 0 h 5926516"/>
              <a:gd name="connsiteX1" fmla="*/ 804672 w 14081760"/>
              <a:gd name="connsiteY1" fmla="*/ 3438144 h 5926516"/>
              <a:gd name="connsiteX2" fmla="*/ 2523744 w 14081760"/>
              <a:gd name="connsiteY2" fmla="*/ 4901184 h 5926516"/>
              <a:gd name="connsiteX3" fmla="*/ 8375904 w 14081760"/>
              <a:gd name="connsiteY3" fmla="*/ 5779008 h 5926516"/>
              <a:gd name="connsiteX4" fmla="*/ 14081760 w 14081760"/>
              <a:gd name="connsiteY4" fmla="*/ 5925312 h 5926516"/>
              <a:gd name="connsiteX5" fmla="*/ 14081760 w 14081760"/>
              <a:gd name="connsiteY5" fmla="*/ 5925312 h 5926516"/>
              <a:gd name="connsiteX0" fmla="*/ 0 w 14081760"/>
              <a:gd name="connsiteY0" fmla="*/ 0 h 5926516"/>
              <a:gd name="connsiteX1" fmla="*/ 621792 w 14081760"/>
              <a:gd name="connsiteY1" fmla="*/ 3511296 h 5926516"/>
              <a:gd name="connsiteX2" fmla="*/ 2523744 w 14081760"/>
              <a:gd name="connsiteY2" fmla="*/ 4901184 h 5926516"/>
              <a:gd name="connsiteX3" fmla="*/ 8375904 w 14081760"/>
              <a:gd name="connsiteY3" fmla="*/ 5779008 h 5926516"/>
              <a:gd name="connsiteX4" fmla="*/ 14081760 w 14081760"/>
              <a:gd name="connsiteY4" fmla="*/ 5925312 h 5926516"/>
              <a:gd name="connsiteX5" fmla="*/ 14081760 w 14081760"/>
              <a:gd name="connsiteY5" fmla="*/ 5925312 h 5926516"/>
              <a:gd name="connsiteX0" fmla="*/ 0 w 14081760"/>
              <a:gd name="connsiteY0" fmla="*/ 0 h 5926516"/>
              <a:gd name="connsiteX1" fmla="*/ 621792 w 14081760"/>
              <a:gd name="connsiteY1" fmla="*/ 3511296 h 5926516"/>
              <a:gd name="connsiteX2" fmla="*/ 2157984 w 14081760"/>
              <a:gd name="connsiteY2" fmla="*/ 4901184 h 5926516"/>
              <a:gd name="connsiteX3" fmla="*/ 8375904 w 14081760"/>
              <a:gd name="connsiteY3" fmla="*/ 5779008 h 5926516"/>
              <a:gd name="connsiteX4" fmla="*/ 14081760 w 14081760"/>
              <a:gd name="connsiteY4" fmla="*/ 5925312 h 5926516"/>
              <a:gd name="connsiteX5" fmla="*/ 14081760 w 14081760"/>
              <a:gd name="connsiteY5" fmla="*/ 5925312 h 5926516"/>
              <a:gd name="connsiteX0" fmla="*/ 0 w 14081760"/>
              <a:gd name="connsiteY0" fmla="*/ 0 h 5926516"/>
              <a:gd name="connsiteX1" fmla="*/ 621792 w 14081760"/>
              <a:gd name="connsiteY1" fmla="*/ 3511296 h 5926516"/>
              <a:gd name="connsiteX2" fmla="*/ 2157984 w 14081760"/>
              <a:gd name="connsiteY2" fmla="*/ 4901184 h 5926516"/>
              <a:gd name="connsiteX3" fmla="*/ 8375904 w 14081760"/>
              <a:gd name="connsiteY3" fmla="*/ 5779008 h 5926516"/>
              <a:gd name="connsiteX4" fmla="*/ 14081760 w 14081760"/>
              <a:gd name="connsiteY4" fmla="*/ 5925312 h 5926516"/>
              <a:gd name="connsiteX5" fmla="*/ 14081760 w 14081760"/>
              <a:gd name="connsiteY5" fmla="*/ 5925312 h 5926516"/>
              <a:gd name="connsiteX0" fmla="*/ 0 w 14081760"/>
              <a:gd name="connsiteY0" fmla="*/ 0 h 5926516"/>
              <a:gd name="connsiteX1" fmla="*/ 621792 w 14081760"/>
              <a:gd name="connsiteY1" fmla="*/ 3511296 h 5926516"/>
              <a:gd name="connsiteX2" fmla="*/ 2157984 w 14081760"/>
              <a:gd name="connsiteY2" fmla="*/ 4901184 h 5926516"/>
              <a:gd name="connsiteX3" fmla="*/ 8375904 w 14081760"/>
              <a:gd name="connsiteY3" fmla="*/ 5779008 h 5926516"/>
              <a:gd name="connsiteX4" fmla="*/ 14081760 w 14081760"/>
              <a:gd name="connsiteY4" fmla="*/ 5925312 h 5926516"/>
              <a:gd name="connsiteX5" fmla="*/ 14081760 w 14081760"/>
              <a:gd name="connsiteY5" fmla="*/ 5925312 h 5926516"/>
              <a:gd name="connsiteX0" fmla="*/ 0 w 14081760"/>
              <a:gd name="connsiteY0" fmla="*/ 0 h 5926516"/>
              <a:gd name="connsiteX1" fmla="*/ 621792 w 14081760"/>
              <a:gd name="connsiteY1" fmla="*/ 3511296 h 5926516"/>
              <a:gd name="connsiteX2" fmla="*/ 2157984 w 14081760"/>
              <a:gd name="connsiteY2" fmla="*/ 4901184 h 5926516"/>
              <a:gd name="connsiteX3" fmla="*/ 8375904 w 14081760"/>
              <a:gd name="connsiteY3" fmla="*/ 5779008 h 5926516"/>
              <a:gd name="connsiteX4" fmla="*/ 14081760 w 14081760"/>
              <a:gd name="connsiteY4" fmla="*/ 5925312 h 5926516"/>
              <a:gd name="connsiteX5" fmla="*/ 14081760 w 14081760"/>
              <a:gd name="connsiteY5" fmla="*/ 5925312 h 5926516"/>
              <a:gd name="connsiteX0" fmla="*/ 0 w 14081760"/>
              <a:gd name="connsiteY0" fmla="*/ 0 h 5926516"/>
              <a:gd name="connsiteX1" fmla="*/ 621792 w 14081760"/>
              <a:gd name="connsiteY1" fmla="*/ 3511296 h 5926516"/>
              <a:gd name="connsiteX2" fmla="*/ 2157984 w 14081760"/>
              <a:gd name="connsiteY2" fmla="*/ 4901184 h 5926516"/>
              <a:gd name="connsiteX3" fmla="*/ 8375904 w 14081760"/>
              <a:gd name="connsiteY3" fmla="*/ 5779008 h 5926516"/>
              <a:gd name="connsiteX4" fmla="*/ 14081760 w 14081760"/>
              <a:gd name="connsiteY4" fmla="*/ 5925312 h 5926516"/>
              <a:gd name="connsiteX5" fmla="*/ 14081760 w 14081760"/>
              <a:gd name="connsiteY5" fmla="*/ 5925312 h 5926516"/>
              <a:gd name="connsiteX0" fmla="*/ 0 w 14081760"/>
              <a:gd name="connsiteY0" fmla="*/ 0 h 5926516"/>
              <a:gd name="connsiteX1" fmla="*/ 621792 w 14081760"/>
              <a:gd name="connsiteY1" fmla="*/ 3511296 h 5926516"/>
              <a:gd name="connsiteX2" fmla="*/ 2157984 w 14081760"/>
              <a:gd name="connsiteY2" fmla="*/ 4901184 h 5926516"/>
              <a:gd name="connsiteX3" fmla="*/ 8375904 w 14081760"/>
              <a:gd name="connsiteY3" fmla="*/ 5779008 h 5926516"/>
              <a:gd name="connsiteX4" fmla="*/ 14081760 w 14081760"/>
              <a:gd name="connsiteY4" fmla="*/ 5925312 h 5926516"/>
              <a:gd name="connsiteX5" fmla="*/ 14081760 w 14081760"/>
              <a:gd name="connsiteY5" fmla="*/ 5925312 h 5926516"/>
              <a:gd name="connsiteX0" fmla="*/ 0 w 15395125"/>
              <a:gd name="connsiteY0" fmla="*/ 0 h 5946028"/>
              <a:gd name="connsiteX1" fmla="*/ 1935157 w 15395125"/>
              <a:gd name="connsiteY1" fmla="*/ 3530808 h 5946028"/>
              <a:gd name="connsiteX2" fmla="*/ 3471349 w 15395125"/>
              <a:gd name="connsiteY2" fmla="*/ 4920696 h 5946028"/>
              <a:gd name="connsiteX3" fmla="*/ 9689269 w 15395125"/>
              <a:gd name="connsiteY3" fmla="*/ 5798520 h 5946028"/>
              <a:gd name="connsiteX4" fmla="*/ 15395125 w 15395125"/>
              <a:gd name="connsiteY4" fmla="*/ 5944824 h 5946028"/>
              <a:gd name="connsiteX5" fmla="*/ 15395125 w 15395125"/>
              <a:gd name="connsiteY5" fmla="*/ 5944824 h 5946028"/>
              <a:gd name="connsiteX0" fmla="*/ 0 w 15395125"/>
              <a:gd name="connsiteY0" fmla="*/ 0 h 5946028"/>
              <a:gd name="connsiteX1" fmla="*/ 1239846 w 15395125"/>
              <a:gd name="connsiteY1" fmla="*/ 1052712 h 5946028"/>
              <a:gd name="connsiteX2" fmla="*/ 3471349 w 15395125"/>
              <a:gd name="connsiteY2" fmla="*/ 4920696 h 5946028"/>
              <a:gd name="connsiteX3" fmla="*/ 9689269 w 15395125"/>
              <a:gd name="connsiteY3" fmla="*/ 5798520 h 5946028"/>
              <a:gd name="connsiteX4" fmla="*/ 15395125 w 15395125"/>
              <a:gd name="connsiteY4" fmla="*/ 5944824 h 5946028"/>
              <a:gd name="connsiteX5" fmla="*/ 15395125 w 15395125"/>
              <a:gd name="connsiteY5" fmla="*/ 5944824 h 5946028"/>
              <a:gd name="connsiteX0" fmla="*/ 0 w 15395125"/>
              <a:gd name="connsiteY0" fmla="*/ 2035 h 5948063"/>
              <a:gd name="connsiteX1" fmla="*/ 1239846 w 15395125"/>
              <a:gd name="connsiteY1" fmla="*/ 1054747 h 5948063"/>
              <a:gd name="connsiteX2" fmla="*/ 3471349 w 15395125"/>
              <a:gd name="connsiteY2" fmla="*/ 4922731 h 5948063"/>
              <a:gd name="connsiteX3" fmla="*/ 9689269 w 15395125"/>
              <a:gd name="connsiteY3" fmla="*/ 5800555 h 5948063"/>
              <a:gd name="connsiteX4" fmla="*/ 15395125 w 15395125"/>
              <a:gd name="connsiteY4" fmla="*/ 5946859 h 5948063"/>
              <a:gd name="connsiteX5" fmla="*/ 15395125 w 15395125"/>
              <a:gd name="connsiteY5" fmla="*/ 5946859 h 5948063"/>
              <a:gd name="connsiteX0" fmla="*/ 0 w 15395125"/>
              <a:gd name="connsiteY0" fmla="*/ 2507 h 5948535"/>
              <a:gd name="connsiteX1" fmla="*/ 1123961 w 15395125"/>
              <a:gd name="connsiteY1" fmla="*/ 996681 h 5948535"/>
              <a:gd name="connsiteX2" fmla="*/ 3471349 w 15395125"/>
              <a:gd name="connsiteY2" fmla="*/ 4923203 h 5948535"/>
              <a:gd name="connsiteX3" fmla="*/ 9689269 w 15395125"/>
              <a:gd name="connsiteY3" fmla="*/ 5801027 h 5948535"/>
              <a:gd name="connsiteX4" fmla="*/ 15395125 w 15395125"/>
              <a:gd name="connsiteY4" fmla="*/ 5947331 h 5948535"/>
              <a:gd name="connsiteX5" fmla="*/ 15395125 w 15395125"/>
              <a:gd name="connsiteY5" fmla="*/ 5947331 h 5948535"/>
              <a:gd name="connsiteX0" fmla="*/ 0 w 15395125"/>
              <a:gd name="connsiteY0" fmla="*/ 1922 h 5967639"/>
              <a:gd name="connsiteX1" fmla="*/ 1123961 w 15395125"/>
              <a:gd name="connsiteY1" fmla="*/ 996096 h 5967639"/>
              <a:gd name="connsiteX2" fmla="*/ 3374777 w 15395125"/>
              <a:gd name="connsiteY2" fmla="*/ 4454317 h 5967639"/>
              <a:gd name="connsiteX3" fmla="*/ 9689269 w 15395125"/>
              <a:gd name="connsiteY3" fmla="*/ 5800442 h 5967639"/>
              <a:gd name="connsiteX4" fmla="*/ 15395125 w 15395125"/>
              <a:gd name="connsiteY4" fmla="*/ 5946746 h 5967639"/>
              <a:gd name="connsiteX5" fmla="*/ 15395125 w 15395125"/>
              <a:gd name="connsiteY5" fmla="*/ 5946746 h 5967639"/>
              <a:gd name="connsiteX0" fmla="*/ 0 w 15395125"/>
              <a:gd name="connsiteY0" fmla="*/ 2184 h 5967902"/>
              <a:gd name="connsiteX1" fmla="*/ 1220531 w 15395125"/>
              <a:gd name="connsiteY1" fmla="*/ 957333 h 5967902"/>
              <a:gd name="connsiteX2" fmla="*/ 3374777 w 15395125"/>
              <a:gd name="connsiteY2" fmla="*/ 4454579 h 5967902"/>
              <a:gd name="connsiteX3" fmla="*/ 9689269 w 15395125"/>
              <a:gd name="connsiteY3" fmla="*/ 5800704 h 5967902"/>
              <a:gd name="connsiteX4" fmla="*/ 15395125 w 15395125"/>
              <a:gd name="connsiteY4" fmla="*/ 5947008 h 5967902"/>
              <a:gd name="connsiteX5" fmla="*/ 15395125 w 15395125"/>
              <a:gd name="connsiteY5" fmla="*/ 5947008 h 5967902"/>
              <a:gd name="connsiteX0" fmla="*/ 0 w 15472383"/>
              <a:gd name="connsiteY0" fmla="*/ 11948 h 5645952"/>
              <a:gd name="connsiteX1" fmla="*/ 1297789 w 15472383"/>
              <a:gd name="connsiteY1" fmla="*/ 635383 h 5645952"/>
              <a:gd name="connsiteX2" fmla="*/ 3452035 w 15472383"/>
              <a:gd name="connsiteY2" fmla="*/ 4132629 h 5645952"/>
              <a:gd name="connsiteX3" fmla="*/ 9766527 w 15472383"/>
              <a:gd name="connsiteY3" fmla="*/ 5478754 h 5645952"/>
              <a:gd name="connsiteX4" fmla="*/ 15472383 w 15472383"/>
              <a:gd name="connsiteY4" fmla="*/ 5625058 h 5645952"/>
              <a:gd name="connsiteX5" fmla="*/ 15472383 w 15472383"/>
              <a:gd name="connsiteY5" fmla="*/ 5625058 h 5645952"/>
              <a:gd name="connsiteX0" fmla="*/ 0 w 15472383"/>
              <a:gd name="connsiteY0" fmla="*/ 4142 h 5638146"/>
              <a:gd name="connsiteX1" fmla="*/ 1915842 w 15472383"/>
              <a:gd name="connsiteY1" fmla="*/ 764165 h 5638146"/>
              <a:gd name="connsiteX2" fmla="*/ 3452035 w 15472383"/>
              <a:gd name="connsiteY2" fmla="*/ 4124823 h 5638146"/>
              <a:gd name="connsiteX3" fmla="*/ 9766527 w 15472383"/>
              <a:gd name="connsiteY3" fmla="*/ 5470948 h 5638146"/>
              <a:gd name="connsiteX4" fmla="*/ 15472383 w 15472383"/>
              <a:gd name="connsiteY4" fmla="*/ 5617252 h 5638146"/>
              <a:gd name="connsiteX5" fmla="*/ 15472383 w 15472383"/>
              <a:gd name="connsiteY5" fmla="*/ 5617252 h 5638146"/>
              <a:gd name="connsiteX0" fmla="*/ 0 w 15472383"/>
              <a:gd name="connsiteY0" fmla="*/ 3065 h 5658316"/>
              <a:gd name="connsiteX1" fmla="*/ 1915842 w 15472383"/>
              <a:gd name="connsiteY1" fmla="*/ 763088 h 5658316"/>
              <a:gd name="connsiteX2" fmla="*/ 3857633 w 15472383"/>
              <a:gd name="connsiteY2" fmla="*/ 3772520 h 5658316"/>
              <a:gd name="connsiteX3" fmla="*/ 9766527 w 15472383"/>
              <a:gd name="connsiteY3" fmla="*/ 5469871 h 5658316"/>
              <a:gd name="connsiteX4" fmla="*/ 15472383 w 15472383"/>
              <a:gd name="connsiteY4" fmla="*/ 5616175 h 5658316"/>
              <a:gd name="connsiteX5" fmla="*/ 15472383 w 15472383"/>
              <a:gd name="connsiteY5" fmla="*/ 5616175 h 5658316"/>
              <a:gd name="connsiteX0" fmla="*/ 0 w 15472383"/>
              <a:gd name="connsiteY0" fmla="*/ 1489 h 5656740"/>
              <a:gd name="connsiteX1" fmla="*/ 1857900 w 15472383"/>
              <a:gd name="connsiteY1" fmla="*/ 976150 h 5656740"/>
              <a:gd name="connsiteX2" fmla="*/ 3857633 w 15472383"/>
              <a:gd name="connsiteY2" fmla="*/ 3770944 h 5656740"/>
              <a:gd name="connsiteX3" fmla="*/ 9766527 w 15472383"/>
              <a:gd name="connsiteY3" fmla="*/ 5468295 h 5656740"/>
              <a:gd name="connsiteX4" fmla="*/ 15472383 w 15472383"/>
              <a:gd name="connsiteY4" fmla="*/ 5614599 h 5656740"/>
              <a:gd name="connsiteX5" fmla="*/ 15472383 w 15472383"/>
              <a:gd name="connsiteY5" fmla="*/ 5614599 h 5656740"/>
              <a:gd name="connsiteX0" fmla="*/ 0 w 15568953"/>
              <a:gd name="connsiteY0" fmla="*/ 101446 h 4976194"/>
              <a:gd name="connsiteX1" fmla="*/ 1954470 w 15568953"/>
              <a:gd name="connsiteY1" fmla="*/ 295604 h 4976194"/>
              <a:gd name="connsiteX2" fmla="*/ 3954203 w 15568953"/>
              <a:gd name="connsiteY2" fmla="*/ 3090398 h 4976194"/>
              <a:gd name="connsiteX3" fmla="*/ 9863097 w 15568953"/>
              <a:gd name="connsiteY3" fmla="*/ 4787749 h 4976194"/>
              <a:gd name="connsiteX4" fmla="*/ 15568953 w 15568953"/>
              <a:gd name="connsiteY4" fmla="*/ 4934053 h 4976194"/>
              <a:gd name="connsiteX5" fmla="*/ 15568953 w 15568953"/>
              <a:gd name="connsiteY5" fmla="*/ 4934053 h 4976194"/>
              <a:gd name="connsiteX0" fmla="*/ 0 w 15568953"/>
              <a:gd name="connsiteY0" fmla="*/ 2477 h 4877225"/>
              <a:gd name="connsiteX1" fmla="*/ 1664757 w 15568953"/>
              <a:gd name="connsiteY1" fmla="*/ 684449 h 4877225"/>
              <a:gd name="connsiteX2" fmla="*/ 3954203 w 15568953"/>
              <a:gd name="connsiteY2" fmla="*/ 2991429 h 4877225"/>
              <a:gd name="connsiteX3" fmla="*/ 9863097 w 15568953"/>
              <a:gd name="connsiteY3" fmla="*/ 4688780 h 4877225"/>
              <a:gd name="connsiteX4" fmla="*/ 15568953 w 15568953"/>
              <a:gd name="connsiteY4" fmla="*/ 4835084 h 4877225"/>
              <a:gd name="connsiteX5" fmla="*/ 15568953 w 15568953"/>
              <a:gd name="connsiteY5" fmla="*/ 4835084 h 4877225"/>
              <a:gd name="connsiteX0" fmla="*/ 0 w 15568953"/>
              <a:gd name="connsiteY0" fmla="*/ 3834 h 4846322"/>
              <a:gd name="connsiteX1" fmla="*/ 1664757 w 15568953"/>
              <a:gd name="connsiteY1" fmla="*/ 685806 h 4846322"/>
              <a:gd name="connsiteX2" fmla="*/ 3799689 w 15568953"/>
              <a:gd name="connsiteY2" fmla="*/ 3558651 h 4846322"/>
              <a:gd name="connsiteX3" fmla="*/ 9863097 w 15568953"/>
              <a:gd name="connsiteY3" fmla="*/ 4690137 h 4846322"/>
              <a:gd name="connsiteX4" fmla="*/ 15568953 w 15568953"/>
              <a:gd name="connsiteY4" fmla="*/ 4836441 h 4846322"/>
              <a:gd name="connsiteX5" fmla="*/ 15568953 w 15568953"/>
              <a:gd name="connsiteY5" fmla="*/ 4836441 h 4846322"/>
              <a:gd name="connsiteX0" fmla="*/ 0 w 15568953"/>
              <a:gd name="connsiteY0" fmla="*/ 1503 h 4843991"/>
              <a:gd name="connsiteX1" fmla="*/ 1529558 w 15568953"/>
              <a:gd name="connsiteY1" fmla="*/ 937138 h 4843991"/>
              <a:gd name="connsiteX2" fmla="*/ 3799689 w 15568953"/>
              <a:gd name="connsiteY2" fmla="*/ 3556320 h 4843991"/>
              <a:gd name="connsiteX3" fmla="*/ 9863097 w 15568953"/>
              <a:gd name="connsiteY3" fmla="*/ 4687806 h 4843991"/>
              <a:gd name="connsiteX4" fmla="*/ 15568953 w 15568953"/>
              <a:gd name="connsiteY4" fmla="*/ 4834110 h 4843991"/>
              <a:gd name="connsiteX5" fmla="*/ 15568953 w 15568953"/>
              <a:gd name="connsiteY5" fmla="*/ 4834110 h 4843991"/>
              <a:gd name="connsiteX0" fmla="*/ 0 w 15511010"/>
              <a:gd name="connsiteY0" fmla="*/ 6364 h 4458601"/>
              <a:gd name="connsiteX1" fmla="*/ 1471615 w 15511010"/>
              <a:gd name="connsiteY1" fmla="*/ 551748 h 4458601"/>
              <a:gd name="connsiteX2" fmla="*/ 3741746 w 15511010"/>
              <a:gd name="connsiteY2" fmla="*/ 3170930 h 4458601"/>
              <a:gd name="connsiteX3" fmla="*/ 9805154 w 15511010"/>
              <a:gd name="connsiteY3" fmla="*/ 4302416 h 4458601"/>
              <a:gd name="connsiteX4" fmla="*/ 15511010 w 15511010"/>
              <a:gd name="connsiteY4" fmla="*/ 4448720 h 4458601"/>
              <a:gd name="connsiteX5" fmla="*/ 15511010 w 15511010"/>
              <a:gd name="connsiteY5" fmla="*/ 4448720 h 4458601"/>
              <a:gd name="connsiteX0" fmla="*/ 0 w 15511010"/>
              <a:gd name="connsiteY0" fmla="*/ 3593 h 4485607"/>
              <a:gd name="connsiteX1" fmla="*/ 1471615 w 15511010"/>
              <a:gd name="connsiteY1" fmla="*/ 548977 h 4485607"/>
              <a:gd name="connsiteX2" fmla="*/ 3471347 w 15511010"/>
              <a:gd name="connsiteY2" fmla="*/ 2641320 h 4485607"/>
              <a:gd name="connsiteX3" fmla="*/ 9805154 w 15511010"/>
              <a:gd name="connsiteY3" fmla="*/ 4299645 h 4485607"/>
              <a:gd name="connsiteX4" fmla="*/ 15511010 w 15511010"/>
              <a:gd name="connsiteY4" fmla="*/ 4445949 h 4485607"/>
              <a:gd name="connsiteX5" fmla="*/ 15511010 w 15511010"/>
              <a:gd name="connsiteY5" fmla="*/ 4445949 h 4485607"/>
              <a:gd name="connsiteX0" fmla="*/ 0 w 15511010"/>
              <a:gd name="connsiteY0" fmla="*/ 3593 h 4485607"/>
              <a:gd name="connsiteX1" fmla="*/ 1471615 w 15511010"/>
              <a:gd name="connsiteY1" fmla="*/ 548977 h 4485607"/>
              <a:gd name="connsiteX2" fmla="*/ 3471347 w 15511010"/>
              <a:gd name="connsiteY2" fmla="*/ 2641320 h 4485607"/>
              <a:gd name="connsiteX3" fmla="*/ 9805154 w 15511010"/>
              <a:gd name="connsiteY3" fmla="*/ 4299645 h 4485607"/>
              <a:gd name="connsiteX4" fmla="*/ 15511010 w 15511010"/>
              <a:gd name="connsiteY4" fmla="*/ 4445949 h 4485607"/>
              <a:gd name="connsiteX5" fmla="*/ 15511010 w 15511010"/>
              <a:gd name="connsiteY5" fmla="*/ 4445949 h 4485607"/>
              <a:gd name="connsiteX0" fmla="*/ 0 w 15511010"/>
              <a:gd name="connsiteY0" fmla="*/ 1601 h 4483615"/>
              <a:gd name="connsiteX1" fmla="*/ 1838586 w 15511010"/>
              <a:gd name="connsiteY1" fmla="*/ 761623 h 4483615"/>
              <a:gd name="connsiteX2" fmla="*/ 3471347 w 15511010"/>
              <a:gd name="connsiteY2" fmla="*/ 2639328 h 4483615"/>
              <a:gd name="connsiteX3" fmla="*/ 9805154 w 15511010"/>
              <a:gd name="connsiteY3" fmla="*/ 4297653 h 4483615"/>
              <a:gd name="connsiteX4" fmla="*/ 15511010 w 15511010"/>
              <a:gd name="connsiteY4" fmla="*/ 4443957 h 4483615"/>
              <a:gd name="connsiteX5" fmla="*/ 15511010 w 15511010"/>
              <a:gd name="connsiteY5" fmla="*/ 4443957 h 4483615"/>
              <a:gd name="connsiteX0" fmla="*/ 0 w 15511010"/>
              <a:gd name="connsiteY0" fmla="*/ 4844 h 4486858"/>
              <a:gd name="connsiteX1" fmla="*/ 1838586 w 15511010"/>
              <a:gd name="connsiteY1" fmla="*/ 764866 h 4486858"/>
              <a:gd name="connsiteX2" fmla="*/ 3471347 w 15511010"/>
              <a:gd name="connsiteY2" fmla="*/ 2642571 h 4486858"/>
              <a:gd name="connsiteX3" fmla="*/ 9805154 w 15511010"/>
              <a:gd name="connsiteY3" fmla="*/ 4300896 h 4486858"/>
              <a:gd name="connsiteX4" fmla="*/ 15511010 w 15511010"/>
              <a:gd name="connsiteY4" fmla="*/ 4447200 h 4486858"/>
              <a:gd name="connsiteX5" fmla="*/ 15511010 w 15511010"/>
              <a:gd name="connsiteY5" fmla="*/ 4447200 h 4486858"/>
              <a:gd name="connsiteX0" fmla="*/ 0 w 15511010"/>
              <a:gd name="connsiteY0" fmla="*/ 1453 h 4498667"/>
              <a:gd name="connsiteX1" fmla="*/ 1838586 w 15511010"/>
              <a:gd name="connsiteY1" fmla="*/ 761475 h 4498667"/>
              <a:gd name="connsiteX2" fmla="*/ 3471347 w 15511010"/>
              <a:gd name="connsiteY2" fmla="*/ 2405030 h 4498667"/>
              <a:gd name="connsiteX3" fmla="*/ 9805154 w 15511010"/>
              <a:gd name="connsiteY3" fmla="*/ 4297505 h 4498667"/>
              <a:gd name="connsiteX4" fmla="*/ 15511010 w 15511010"/>
              <a:gd name="connsiteY4" fmla="*/ 4443809 h 4498667"/>
              <a:gd name="connsiteX5" fmla="*/ 15511010 w 15511010"/>
              <a:gd name="connsiteY5" fmla="*/ 4443809 h 4498667"/>
              <a:gd name="connsiteX0" fmla="*/ 0 w 15511010"/>
              <a:gd name="connsiteY0" fmla="*/ 1453 h 4498667"/>
              <a:gd name="connsiteX1" fmla="*/ 1838586 w 15511010"/>
              <a:gd name="connsiteY1" fmla="*/ 761475 h 4498667"/>
              <a:gd name="connsiteX2" fmla="*/ 3471347 w 15511010"/>
              <a:gd name="connsiteY2" fmla="*/ 2405030 h 4498667"/>
              <a:gd name="connsiteX3" fmla="*/ 9805154 w 15511010"/>
              <a:gd name="connsiteY3" fmla="*/ 4297505 h 4498667"/>
              <a:gd name="connsiteX4" fmla="*/ 15511010 w 15511010"/>
              <a:gd name="connsiteY4" fmla="*/ 4443809 h 4498667"/>
              <a:gd name="connsiteX5" fmla="*/ 15511010 w 15511010"/>
              <a:gd name="connsiteY5" fmla="*/ 4443809 h 4498667"/>
              <a:gd name="connsiteX0" fmla="*/ 0 w 15511010"/>
              <a:gd name="connsiteY0" fmla="*/ 1420 h 4502530"/>
              <a:gd name="connsiteX1" fmla="*/ 1838586 w 15511010"/>
              <a:gd name="connsiteY1" fmla="*/ 761442 h 4502530"/>
              <a:gd name="connsiteX2" fmla="*/ 3954203 w 15511010"/>
              <a:gd name="connsiteY2" fmla="*/ 2346460 h 4502530"/>
              <a:gd name="connsiteX3" fmla="*/ 9805154 w 15511010"/>
              <a:gd name="connsiteY3" fmla="*/ 4297472 h 4502530"/>
              <a:gd name="connsiteX4" fmla="*/ 15511010 w 15511010"/>
              <a:gd name="connsiteY4" fmla="*/ 4443776 h 4502530"/>
              <a:gd name="connsiteX5" fmla="*/ 15511010 w 15511010"/>
              <a:gd name="connsiteY5" fmla="*/ 4443776 h 4502530"/>
              <a:gd name="connsiteX0" fmla="*/ 0 w 15511010"/>
              <a:gd name="connsiteY0" fmla="*/ 1420 h 4502530"/>
              <a:gd name="connsiteX1" fmla="*/ 1838586 w 15511010"/>
              <a:gd name="connsiteY1" fmla="*/ 761442 h 4502530"/>
              <a:gd name="connsiteX2" fmla="*/ 3954203 w 15511010"/>
              <a:gd name="connsiteY2" fmla="*/ 2346460 h 4502530"/>
              <a:gd name="connsiteX3" fmla="*/ 9805154 w 15511010"/>
              <a:gd name="connsiteY3" fmla="*/ 4297472 h 4502530"/>
              <a:gd name="connsiteX4" fmla="*/ 15511010 w 15511010"/>
              <a:gd name="connsiteY4" fmla="*/ 4443776 h 4502530"/>
              <a:gd name="connsiteX5" fmla="*/ 15511010 w 15511010"/>
              <a:gd name="connsiteY5" fmla="*/ 4443776 h 4502530"/>
              <a:gd name="connsiteX0" fmla="*/ 0 w 15511010"/>
              <a:gd name="connsiteY0" fmla="*/ 1441 h 4499950"/>
              <a:gd name="connsiteX1" fmla="*/ 1838586 w 15511010"/>
              <a:gd name="connsiteY1" fmla="*/ 761463 h 4499950"/>
              <a:gd name="connsiteX2" fmla="*/ 4070088 w 15511010"/>
              <a:gd name="connsiteY2" fmla="*/ 2385506 h 4499950"/>
              <a:gd name="connsiteX3" fmla="*/ 9805154 w 15511010"/>
              <a:gd name="connsiteY3" fmla="*/ 4297493 h 4499950"/>
              <a:gd name="connsiteX4" fmla="*/ 15511010 w 15511010"/>
              <a:gd name="connsiteY4" fmla="*/ 4443797 h 4499950"/>
              <a:gd name="connsiteX5" fmla="*/ 15511010 w 15511010"/>
              <a:gd name="connsiteY5" fmla="*/ 4443797 h 4499950"/>
              <a:gd name="connsiteX0" fmla="*/ 0 w 15511010"/>
              <a:gd name="connsiteY0" fmla="*/ 1769 h 4500278"/>
              <a:gd name="connsiteX1" fmla="*/ 1993100 w 15511010"/>
              <a:gd name="connsiteY1" fmla="*/ 683741 h 4500278"/>
              <a:gd name="connsiteX2" fmla="*/ 4070088 w 15511010"/>
              <a:gd name="connsiteY2" fmla="*/ 2385834 h 4500278"/>
              <a:gd name="connsiteX3" fmla="*/ 9805154 w 15511010"/>
              <a:gd name="connsiteY3" fmla="*/ 4297821 h 4500278"/>
              <a:gd name="connsiteX4" fmla="*/ 15511010 w 15511010"/>
              <a:gd name="connsiteY4" fmla="*/ 4444125 h 4500278"/>
              <a:gd name="connsiteX5" fmla="*/ 15511010 w 15511010"/>
              <a:gd name="connsiteY5" fmla="*/ 4444125 h 4500278"/>
              <a:gd name="connsiteX0" fmla="*/ 0 w 15511010"/>
              <a:gd name="connsiteY0" fmla="*/ 1318 h 4499827"/>
              <a:gd name="connsiteX1" fmla="*/ 1915843 w 15511010"/>
              <a:gd name="connsiteY1" fmla="*/ 800366 h 4499827"/>
              <a:gd name="connsiteX2" fmla="*/ 4070088 w 15511010"/>
              <a:gd name="connsiteY2" fmla="*/ 2385383 h 4499827"/>
              <a:gd name="connsiteX3" fmla="*/ 9805154 w 15511010"/>
              <a:gd name="connsiteY3" fmla="*/ 4297370 h 4499827"/>
              <a:gd name="connsiteX4" fmla="*/ 15511010 w 15511010"/>
              <a:gd name="connsiteY4" fmla="*/ 4443674 h 4499827"/>
              <a:gd name="connsiteX5" fmla="*/ 15511010 w 15511010"/>
              <a:gd name="connsiteY5" fmla="*/ 4443674 h 4499827"/>
              <a:gd name="connsiteX0" fmla="*/ 0 w 15511010"/>
              <a:gd name="connsiteY0" fmla="*/ 985 h 4499494"/>
              <a:gd name="connsiteX1" fmla="*/ 1915843 w 15511010"/>
              <a:gd name="connsiteY1" fmla="*/ 800033 h 4499494"/>
              <a:gd name="connsiteX2" fmla="*/ 4070088 w 15511010"/>
              <a:gd name="connsiteY2" fmla="*/ 2385050 h 4499494"/>
              <a:gd name="connsiteX3" fmla="*/ 9805154 w 15511010"/>
              <a:gd name="connsiteY3" fmla="*/ 4297037 h 4499494"/>
              <a:gd name="connsiteX4" fmla="*/ 15511010 w 15511010"/>
              <a:gd name="connsiteY4" fmla="*/ 4443341 h 4499494"/>
              <a:gd name="connsiteX5" fmla="*/ 15511010 w 15511010"/>
              <a:gd name="connsiteY5" fmla="*/ 4443341 h 4499494"/>
              <a:gd name="connsiteX0" fmla="*/ 0 w 15511010"/>
              <a:gd name="connsiteY0" fmla="*/ 985 h 4499494"/>
              <a:gd name="connsiteX1" fmla="*/ 1915843 w 15511010"/>
              <a:gd name="connsiteY1" fmla="*/ 800033 h 4499494"/>
              <a:gd name="connsiteX2" fmla="*/ 4070088 w 15511010"/>
              <a:gd name="connsiteY2" fmla="*/ 2385050 h 4499494"/>
              <a:gd name="connsiteX3" fmla="*/ 9805154 w 15511010"/>
              <a:gd name="connsiteY3" fmla="*/ 4297037 h 4499494"/>
              <a:gd name="connsiteX4" fmla="*/ 15511010 w 15511010"/>
              <a:gd name="connsiteY4" fmla="*/ 4443341 h 4499494"/>
              <a:gd name="connsiteX5" fmla="*/ 15511010 w 15511010"/>
              <a:gd name="connsiteY5" fmla="*/ 4443341 h 4499494"/>
              <a:gd name="connsiteX0" fmla="*/ 0 w 15511010"/>
              <a:gd name="connsiteY0" fmla="*/ 1267 h 4499776"/>
              <a:gd name="connsiteX1" fmla="*/ 1915843 w 15511010"/>
              <a:gd name="connsiteY1" fmla="*/ 800315 h 4499776"/>
              <a:gd name="connsiteX2" fmla="*/ 4070088 w 15511010"/>
              <a:gd name="connsiteY2" fmla="*/ 2385332 h 4499776"/>
              <a:gd name="connsiteX3" fmla="*/ 9805154 w 15511010"/>
              <a:gd name="connsiteY3" fmla="*/ 4297319 h 4499776"/>
              <a:gd name="connsiteX4" fmla="*/ 15511010 w 15511010"/>
              <a:gd name="connsiteY4" fmla="*/ 4443623 h 4499776"/>
              <a:gd name="connsiteX5" fmla="*/ 15511010 w 15511010"/>
              <a:gd name="connsiteY5" fmla="*/ 4443623 h 4499776"/>
              <a:gd name="connsiteX0" fmla="*/ 0 w 15511010"/>
              <a:gd name="connsiteY0" fmla="*/ 1267 h 4499776"/>
              <a:gd name="connsiteX1" fmla="*/ 1915843 w 15511010"/>
              <a:gd name="connsiteY1" fmla="*/ 800315 h 4499776"/>
              <a:gd name="connsiteX2" fmla="*/ 4070088 w 15511010"/>
              <a:gd name="connsiteY2" fmla="*/ 2385332 h 4499776"/>
              <a:gd name="connsiteX3" fmla="*/ 9805154 w 15511010"/>
              <a:gd name="connsiteY3" fmla="*/ 4297319 h 4499776"/>
              <a:gd name="connsiteX4" fmla="*/ 15511010 w 15511010"/>
              <a:gd name="connsiteY4" fmla="*/ 4443623 h 4499776"/>
              <a:gd name="connsiteX5" fmla="*/ 15511010 w 15511010"/>
              <a:gd name="connsiteY5" fmla="*/ 4443623 h 4499776"/>
              <a:gd name="connsiteX0" fmla="*/ 0 w 15511010"/>
              <a:gd name="connsiteY0" fmla="*/ 1267 h 4443622"/>
              <a:gd name="connsiteX1" fmla="*/ 1915843 w 15511010"/>
              <a:gd name="connsiteY1" fmla="*/ 800315 h 4443622"/>
              <a:gd name="connsiteX2" fmla="*/ 4070088 w 15511010"/>
              <a:gd name="connsiteY2" fmla="*/ 2385332 h 4443622"/>
              <a:gd name="connsiteX3" fmla="*/ 7324158 w 15511010"/>
              <a:gd name="connsiteY3" fmla="*/ 3770480 h 4443622"/>
              <a:gd name="connsiteX4" fmla="*/ 15511010 w 15511010"/>
              <a:gd name="connsiteY4" fmla="*/ 4443623 h 4443622"/>
              <a:gd name="connsiteX5" fmla="*/ 15511010 w 15511010"/>
              <a:gd name="connsiteY5" fmla="*/ 4443623 h 4443622"/>
              <a:gd name="connsiteX0" fmla="*/ 0 w 15511010"/>
              <a:gd name="connsiteY0" fmla="*/ 1267 h 4443623"/>
              <a:gd name="connsiteX1" fmla="*/ 1915843 w 15511010"/>
              <a:gd name="connsiteY1" fmla="*/ 800315 h 4443623"/>
              <a:gd name="connsiteX2" fmla="*/ 4070088 w 15511010"/>
              <a:gd name="connsiteY2" fmla="*/ 2385332 h 4443623"/>
              <a:gd name="connsiteX3" fmla="*/ 7324158 w 15511010"/>
              <a:gd name="connsiteY3" fmla="*/ 3770480 h 4443623"/>
              <a:gd name="connsiteX4" fmla="*/ 12222065 w 15511010"/>
              <a:gd name="connsiteY4" fmla="*/ 4247143 h 4443623"/>
              <a:gd name="connsiteX5" fmla="*/ 15511010 w 15511010"/>
              <a:gd name="connsiteY5" fmla="*/ 4443623 h 4443623"/>
              <a:gd name="connsiteX6" fmla="*/ 15511010 w 15511010"/>
              <a:gd name="connsiteY6" fmla="*/ 4443623 h 4443623"/>
              <a:gd name="connsiteX0" fmla="*/ 0 w 15511010"/>
              <a:gd name="connsiteY0" fmla="*/ 1267 h 4443623"/>
              <a:gd name="connsiteX1" fmla="*/ 1915843 w 15511010"/>
              <a:gd name="connsiteY1" fmla="*/ 800315 h 4443623"/>
              <a:gd name="connsiteX2" fmla="*/ 4070088 w 15511010"/>
              <a:gd name="connsiteY2" fmla="*/ 2385332 h 4443623"/>
              <a:gd name="connsiteX3" fmla="*/ 7324158 w 15511010"/>
              <a:gd name="connsiteY3" fmla="*/ 3770480 h 4443623"/>
              <a:gd name="connsiteX4" fmla="*/ 11874410 w 15511010"/>
              <a:gd name="connsiteY4" fmla="*/ 4279073 h 4443623"/>
              <a:gd name="connsiteX5" fmla="*/ 15511010 w 15511010"/>
              <a:gd name="connsiteY5" fmla="*/ 4443623 h 4443623"/>
              <a:gd name="connsiteX6" fmla="*/ 15511010 w 15511010"/>
              <a:gd name="connsiteY6" fmla="*/ 4443623 h 4443623"/>
              <a:gd name="connsiteX0" fmla="*/ 0 w 15511010"/>
              <a:gd name="connsiteY0" fmla="*/ 1267 h 4443623"/>
              <a:gd name="connsiteX1" fmla="*/ 1915843 w 15511010"/>
              <a:gd name="connsiteY1" fmla="*/ 800315 h 4443623"/>
              <a:gd name="connsiteX2" fmla="*/ 4070088 w 15511010"/>
              <a:gd name="connsiteY2" fmla="*/ 2385332 h 4443623"/>
              <a:gd name="connsiteX3" fmla="*/ 7324158 w 15511010"/>
              <a:gd name="connsiteY3" fmla="*/ 3770480 h 4443623"/>
              <a:gd name="connsiteX4" fmla="*/ 11874410 w 15511010"/>
              <a:gd name="connsiteY4" fmla="*/ 4279073 h 4443623"/>
              <a:gd name="connsiteX5" fmla="*/ 15511010 w 15511010"/>
              <a:gd name="connsiteY5" fmla="*/ 4443623 h 4443623"/>
              <a:gd name="connsiteX6" fmla="*/ 15511010 w 15511010"/>
              <a:gd name="connsiteY6" fmla="*/ 4443623 h 4443623"/>
              <a:gd name="connsiteX0" fmla="*/ 0 w 15511010"/>
              <a:gd name="connsiteY0" fmla="*/ 1267 h 4443623"/>
              <a:gd name="connsiteX1" fmla="*/ 1915843 w 15511010"/>
              <a:gd name="connsiteY1" fmla="*/ 800315 h 4443623"/>
              <a:gd name="connsiteX2" fmla="*/ 4070088 w 15511010"/>
              <a:gd name="connsiteY2" fmla="*/ 2385332 h 4443623"/>
              <a:gd name="connsiteX3" fmla="*/ 7324158 w 15511010"/>
              <a:gd name="connsiteY3" fmla="*/ 3770480 h 4443623"/>
              <a:gd name="connsiteX4" fmla="*/ 11874410 w 15511010"/>
              <a:gd name="connsiteY4" fmla="*/ 4279073 h 4443623"/>
              <a:gd name="connsiteX5" fmla="*/ 15511010 w 15511010"/>
              <a:gd name="connsiteY5" fmla="*/ 4443623 h 4443623"/>
              <a:gd name="connsiteX6" fmla="*/ 15511010 w 15511010"/>
              <a:gd name="connsiteY6" fmla="*/ 4331869 h 4443623"/>
              <a:gd name="connsiteX0" fmla="*/ 0 w 15511010"/>
              <a:gd name="connsiteY0" fmla="*/ 1267 h 4443623"/>
              <a:gd name="connsiteX1" fmla="*/ 1915843 w 15511010"/>
              <a:gd name="connsiteY1" fmla="*/ 800315 h 4443623"/>
              <a:gd name="connsiteX2" fmla="*/ 4070088 w 15511010"/>
              <a:gd name="connsiteY2" fmla="*/ 2385332 h 4443623"/>
              <a:gd name="connsiteX3" fmla="*/ 7324158 w 15511010"/>
              <a:gd name="connsiteY3" fmla="*/ 3770480 h 4443623"/>
              <a:gd name="connsiteX4" fmla="*/ 11874410 w 15511010"/>
              <a:gd name="connsiteY4" fmla="*/ 4279073 h 4443623"/>
              <a:gd name="connsiteX5" fmla="*/ 15511010 w 15511010"/>
              <a:gd name="connsiteY5" fmla="*/ 4443623 h 4443623"/>
              <a:gd name="connsiteX6" fmla="*/ 15511010 w 15511010"/>
              <a:gd name="connsiteY6" fmla="*/ 4331869 h 4443623"/>
              <a:gd name="connsiteX0" fmla="*/ 0 w 15511010"/>
              <a:gd name="connsiteY0" fmla="*/ 1302 h 4443658"/>
              <a:gd name="connsiteX1" fmla="*/ 1915843 w 15511010"/>
              <a:gd name="connsiteY1" fmla="*/ 800350 h 4443658"/>
              <a:gd name="connsiteX2" fmla="*/ 3988969 w 15511010"/>
              <a:gd name="connsiteY2" fmla="*/ 2350245 h 4443658"/>
              <a:gd name="connsiteX3" fmla="*/ 7324158 w 15511010"/>
              <a:gd name="connsiteY3" fmla="*/ 3770515 h 4443658"/>
              <a:gd name="connsiteX4" fmla="*/ 11874410 w 15511010"/>
              <a:gd name="connsiteY4" fmla="*/ 4279108 h 4443658"/>
              <a:gd name="connsiteX5" fmla="*/ 15511010 w 15511010"/>
              <a:gd name="connsiteY5" fmla="*/ 4443658 h 4443658"/>
              <a:gd name="connsiteX6" fmla="*/ 15511010 w 15511010"/>
              <a:gd name="connsiteY6" fmla="*/ 4331904 h 4443658"/>
              <a:gd name="connsiteX0" fmla="*/ 0 w 15511010"/>
              <a:gd name="connsiteY0" fmla="*/ 1302 h 4443658"/>
              <a:gd name="connsiteX1" fmla="*/ 1915843 w 15511010"/>
              <a:gd name="connsiteY1" fmla="*/ 800350 h 4443658"/>
              <a:gd name="connsiteX2" fmla="*/ 3988969 w 15511010"/>
              <a:gd name="connsiteY2" fmla="*/ 2350245 h 4443658"/>
              <a:gd name="connsiteX3" fmla="*/ 7254627 w 15511010"/>
              <a:gd name="connsiteY3" fmla="*/ 3665147 h 4443658"/>
              <a:gd name="connsiteX4" fmla="*/ 11874410 w 15511010"/>
              <a:gd name="connsiteY4" fmla="*/ 4279108 h 4443658"/>
              <a:gd name="connsiteX5" fmla="*/ 15511010 w 15511010"/>
              <a:gd name="connsiteY5" fmla="*/ 4443658 h 4443658"/>
              <a:gd name="connsiteX6" fmla="*/ 15511010 w 15511010"/>
              <a:gd name="connsiteY6" fmla="*/ 4331904 h 4443658"/>
              <a:gd name="connsiteX0" fmla="*/ 0 w 15511010"/>
              <a:gd name="connsiteY0" fmla="*/ 1240 h 4443596"/>
              <a:gd name="connsiteX1" fmla="*/ 1915843 w 15511010"/>
              <a:gd name="connsiteY1" fmla="*/ 800288 h 4443596"/>
              <a:gd name="connsiteX2" fmla="*/ 3988969 w 15511010"/>
              <a:gd name="connsiteY2" fmla="*/ 2350183 h 4443596"/>
              <a:gd name="connsiteX3" fmla="*/ 7254627 w 15511010"/>
              <a:gd name="connsiteY3" fmla="*/ 3665085 h 4443596"/>
              <a:gd name="connsiteX4" fmla="*/ 11874410 w 15511010"/>
              <a:gd name="connsiteY4" fmla="*/ 4279046 h 4443596"/>
              <a:gd name="connsiteX5" fmla="*/ 15511010 w 15511010"/>
              <a:gd name="connsiteY5" fmla="*/ 4443596 h 4443596"/>
              <a:gd name="connsiteX6" fmla="*/ 15511010 w 15511010"/>
              <a:gd name="connsiteY6" fmla="*/ 4331842 h 4443596"/>
              <a:gd name="connsiteX0" fmla="*/ 0 w 15534187"/>
              <a:gd name="connsiteY0" fmla="*/ 807 h 4782682"/>
              <a:gd name="connsiteX1" fmla="*/ 1939020 w 15534187"/>
              <a:gd name="connsiteY1" fmla="*/ 1139374 h 4782682"/>
              <a:gd name="connsiteX2" fmla="*/ 4012146 w 15534187"/>
              <a:gd name="connsiteY2" fmla="*/ 2689269 h 4782682"/>
              <a:gd name="connsiteX3" fmla="*/ 7277804 w 15534187"/>
              <a:gd name="connsiteY3" fmla="*/ 4004171 h 4782682"/>
              <a:gd name="connsiteX4" fmla="*/ 11897587 w 15534187"/>
              <a:gd name="connsiteY4" fmla="*/ 4618132 h 4782682"/>
              <a:gd name="connsiteX5" fmla="*/ 15534187 w 15534187"/>
              <a:gd name="connsiteY5" fmla="*/ 4782682 h 4782682"/>
              <a:gd name="connsiteX6" fmla="*/ 15534187 w 15534187"/>
              <a:gd name="connsiteY6" fmla="*/ 4670928 h 4782682"/>
              <a:gd name="connsiteX0" fmla="*/ 0 w 15534187"/>
              <a:gd name="connsiteY0" fmla="*/ 8416 h 4790291"/>
              <a:gd name="connsiteX1" fmla="*/ 1939020 w 15534187"/>
              <a:gd name="connsiteY1" fmla="*/ 1146983 h 4790291"/>
              <a:gd name="connsiteX2" fmla="*/ 4012146 w 15534187"/>
              <a:gd name="connsiteY2" fmla="*/ 2696878 h 4790291"/>
              <a:gd name="connsiteX3" fmla="*/ 7277804 w 15534187"/>
              <a:gd name="connsiteY3" fmla="*/ 4011780 h 4790291"/>
              <a:gd name="connsiteX4" fmla="*/ 11897587 w 15534187"/>
              <a:gd name="connsiteY4" fmla="*/ 4625741 h 4790291"/>
              <a:gd name="connsiteX5" fmla="*/ 15534187 w 15534187"/>
              <a:gd name="connsiteY5" fmla="*/ 4790291 h 4790291"/>
              <a:gd name="connsiteX6" fmla="*/ 15534187 w 15534187"/>
              <a:gd name="connsiteY6" fmla="*/ 4678537 h 4790291"/>
              <a:gd name="connsiteX0" fmla="*/ 0 w 15534187"/>
              <a:gd name="connsiteY0" fmla="*/ 6800 h 4788675"/>
              <a:gd name="connsiteX1" fmla="*/ 1939020 w 15534187"/>
              <a:gd name="connsiteY1" fmla="*/ 1145367 h 4788675"/>
              <a:gd name="connsiteX2" fmla="*/ 4012146 w 15534187"/>
              <a:gd name="connsiteY2" fmla="*/ 2695262 h 4788675"/>
              <a:gd name="connsiteX3" fmla="*/ 7277804 w 15534187"/>
              <a:gd name="connsiteY3" fmla="*/ 4010164 h 4788675"/>
              <a:gd name="connsiteX4" fmla="*/ 11897587 w 15534187"/>
              <a:gd name="connsiteY4" fmla="*/ 4624125 h 4788675"/>
              <a:gd name="connsiteX5" fmla="*/ 15534187 w 15534187"/>
              <a:gd name="connsiteY5" fmla="*/ 4788675 h 4788675"/>
              <a:gd name="connsiteX6" fmla="*/ 15534187 w 15534187"/>
              <a:gd name="connsiteY6" fmla="*/ 4676921 h 4788675"/>
              <a:gd name="connsiteX0" fmla="*/ 0 w 15534187"/>
              <a:gd name="connsiteY0" fmla="*/ 8573 h 4790448"/>
              <a:gd name="connsiteX1" fmla="*/ 1857901 w 15534187"/>
              <a:gd name="connsiteY1" fmla="*/ 924696 h 4790448"/>
              <a:gd name="connsiteX2" fmla="*/ 4012146 w 15534187"/>
              <a:gd name="connsiteY2" fmla="*/ 2697035 h 4790448"/>
              <a:gd name="connsiteX3" fmla="*/ 7277804 w 15534187"/>
              <a:gd name="connsiteY3" fmla="*/ 4011937 h 4790448"/>
              <a:gd name="connsiteX4" fmla="*/ 11897587 w 15534187"/>
              <a:gd name="connsiteY4" fmla="*/ 4625898 h 4790448"/>
              <a:gd name="connsiteX5" fmla="*/ 15534187 w 15534187"/>
              <a:gd name="connsiteY5" fmla="*/ 4790448 h 4790448"/>
              <a:gd name="connsiteX6" fmla="*/ 15534187 w 15534187"/>
              <a:gd name="connsiteY6" fmla="*/ 4678694 h 4790448"/>
              <a:gd name="connsiteX0" fmla="*/ 0 w 15534187"/>
              <a:gd name="connsiteY0" fmla="*/ 10837 h 4792712"/>
              <a:gd name="connsiteX1" fmla="*/ 1857901 w 15534187"/>
              <a:gd name="connsiteY1" fmla="*/ 926960 h 4792712"/>
              <a:gd name="connsiteX2" fmla="*/ 4046911 w 15534187"/>
              <a:gd name="connsiteY2" fmla="*/ 2535394 h 4792712"/>
              <a:gd name="connsiteX3" fmla="*/ 7277804 w 15534187"/>
              <a:gd name="connsiteY3" fmla="*/ 4014201 h 4792712"/>
              <a:gd name="connsiteX4" fmla="*/ 11897587 w 15534187"/>
              <a:gd name="connsiteY4" fmla="*/ 4628162 h 4792712"/>
              <a:gd name="connsiteX5" fmla="*/ 15534187 w 15534187"/>
              <a:gd name="connsiteY5" fmla="*/ 4792712 h 4792712"/>
              <a:gd name="connsiteX6" fmla="*/ 15534187 w 15534187"/>
              <a:gd name="connsiteY6" fmla="*/ 4680958 h 4792712"/>
              <a:gd name="connsiteX0" fmla="*/ 0 w 15534187"/>
              <a:gd name="connsiteY0" fmla="*/ 12527 h 4794402"/>
              <a:gd name="connsiteX1" fmla="*/ 1912793 w 15534187"/>
              <a:gd name="connsiteY1" fmla="*/ 836222 h 4794402"/>
              <a:gd name="connsiteX2" fmla="*/ 4046911 w 15534187"/>
              <a:gd name="connsiteY2" fmla="*/ 2537084 h 4794402"/>
              <a:gd name="connsiteX3" fmla="*/ 7277804 w 15534187"/>
              <a:gd name="connsiteY3" fmla="*/ 4015891 h 4794402"/>
              <a:gd name="connsiteX4" fmla="*/ 11897587 w 15534187"/>
              <a:gd name="connsiteY4" fmla="*/ 4629852 h 4794402"/>
              <a:gd name="connsiteX5" fmla="*/ 15534187 w 15534187"/>
              <a:gd name="connsiteY5" fmla="*/ 4794402 h 4794402"/>
              <a:gd name="connsiteX6" fmla="*/ 15534187 w 15534187"/>
              <a:gd name="connsiteY6" fmla="*/ 4682648 h 4794402"/>
              <a:gd name="connsiteX0" fmla="*/ 0 w 15534187"/>
              <a:gd name="connsiteY0" fmla="*/ 12527 h 4794402"/>
              <a:gd name="connsiteX1" fmla="*/ 1912793 w 15534187"/>
              <a:gd name="connsiteY1" fmla="*/ 836222 h 4794402"/>
              <a:gd name="connsiteX2" fmla="*/ 4046911 w 15534187"/>
              <a:gd name="connsiteY2" fmla="*/ 2537084 h 4794402"/>
              <a:gd name="connsiteX3" fmla="*/ 7277804 w 15534187"/>
              <a:gd name="connsiteY3" fmla="*/ 4015891 h 4794402"/>
              <a:gd name="connsiteX4" fmla="*/ 11897587 w 15534187"/>
              <a:gd name="connsiteY4" fmla="*/ 4629852 h 4794402"/>
              <a:gd name="connsiteX5" fmla="*/ 15534187 w 15534187"/>
              <a:gd name="connsiteY5" fmla="*/ 4794402 h 4794402"/>
              <a:gd name="connsiteX6" fmla="*/ 15534187 w 15534187"/>
              <a:gd name="connsiteY6" fmla="*/ 4682648 h 4794402"/>
              <a:gd name="connsiteX0" fmla="*/ 0 w 15534187"/>
              <a:gd name="connsiteY0" fmla="*/ 11234 h 4793109"/>
              <a:gd name="connsiteX1" fmla="*/ 1912793 w 15534187"/>
              <a:gd name="connsiteY1" fmla="*/ 834929 h 4793109"/>
              <a:gd name="connsiteX2" fmla="*/ 4046911 w 15534187"/>
              <a:gd name="connsiteY2" fmla="*/ 2535791 h 4793109"/>
              <a:gd name="connsiteX3" fmla="*/ 7277804 w 15534187"/>
              <a:gd name="connsiteY3" fmla="*/ 4014598 h 4793109"/>
              <a:gd name="connsiteX4" fmla="*/ 11897587 w 15534187"/>
              <a:gd name="connsiteY4" fmla="*/ 4628559 h 4793109"/>
              <a:gd name="connsiteX5" fmla="*/ 15534187 w 15534187"/>
              <a:gd name="connsiteY5" fmla="*/ 4793109 h 4793109"/>
              <a:gd name="connsiteX6" fmla="*/ 15534187 w 15534187"/>
              <a:gd name="connsiteY6" fmla="*/ 4681355 h 4793109"/>
              <a:gd name="connsiteX0" fmla="*/ 0 w 15534187"/>
              <a:gd name="connsiteY0" fmla="*/ 13801 h 4795676"/>
              <a:gd name="connsiteX1" fmla="*/ 2086621 w 15534187"/>
              <a:gd name="connsiteY1" fmla="*/ 714566 h 4795676"/>
              <a:gd name="connsiteX2" fmla="*/ 4046911 w 15534187"/>
              <a:gd name="connsiteY2" fmla="*/ 2538358 h 4795676"/>
              <a:gd name="connsiteX3" fmla="*/ 7277804 w 15534187"/>
              <a:gd name="connsiteY3" fmla="*/ 4017165 h 4795676"/>
              <a:gd name="connsiteX4" fmla="*/ 11897587 w 15534187"/>
              <a:gd name="connsiteY4" fmla="*/ 4631126 h 4795676"/>
              <a:gd name="connsiteX5" fmla="*/ 15534187 w 15534187"/>
              <a:gd name="connsiteY5" fmla="*/ 4795676 h 4795676"/>
              <a:gd name="connsiteX6" fmla="*/ 15534187 w 15534187"/>
              <a:gd name="connsiteY6" fmla="*/ 4683922 h 4795676"/>
              <a:gd name="connsiteX0" fmla="*/ 0 w 15534187"/>
              <a:gd name="connsiteY0" fmla="*/ 8677 h 4790552"/>
              <a:gd name="connsiteX1" fmla="*/ 1930176 w 15534187"/>
              <a:gd name="connsiteY1" fmla="*/ 1025545 h 4790552"/>
              <a:gd name="connsiteX2" fmla="*/ 4046911 w 15534187"/>
              <a:gd name="connsiteY2" fmla="*/ 2533234 h 4790552"/>
              <a:gd name="connsiteX3" fmla="*/ 7277804 w 15534187"/>
              <a:gd name="connsiteY3" fmla="*/ 4012041 h 4790552"/>
              <a:gd name="connsiteX4" fmla="*/ 11897587 w 15534187"/>
              <a:gd name="connsiteY4" fmla="*/ 4626002 h 4790552"/>
              <a:gd name="connsiteX5" fmla="*/ 15534187 w 15534187"/>
              <a:gd name="connsiteY5" fmla="*/ 4790552 h 4790552"/>
              <a:gd name="connsiteX6" fmla="*/ 15534187 w 15534187"/>
              <a:gd name="connsiteY6" fmla="*/ 4678798 h 4790552"/>
              <a:gd name="connsiteX0" fmla="*/ 0 w 15534187"/>
              <a:gd name="connsiteY0" fmla="*/ 5786 h 4787661"/>
              <a:gd name="connsiteX1" fmla="*/ 2677635 w 15534187"/>
              <a:gd name="connsiteY1" fmla="*/ 1444125 h 4787661"/>
              <a:gd name="connsiteX2" fmla="*/ 4046911 w 15534187"/>
              <a:gd name="connsiteY2" fmla="*/ 2530343 h 4787661"/>
              <a:gd name="connsiteX3" fmla="*/ 7277804 w 15534187"/>
              <a:gd name="connsiteY3" fmla="*/ 4009150 h 4787661"/>
              <a:gd name="connsiteX4" fmla="*/ 11897587 w 15534187"/>
              <a:gd name="connsiteY4" fmla="*/ 4623111 h 4787661"/>
              <a:gd name="connsiteX5" fmla="*/ 15534187 w 15534187"/>
              <a:gd name="connsiteY5" fmla="*/ 4787661 h 4787661"/>
              <a:gd name="connsiteX6" fmla="*/ 15534187 w 15534187"/>
              <a:gd name="connsiteY6" fmla="*/ 4675907 h 4787661"/>
              <a:gd name="connsiteX0" fmla="*/ 0 w 15534187"/>
              <a:gd name="connsiteY0" fmla="*/ 6226 h 4788101"/>
              <a:gd name="connsiteX1" fmla="*/ 2677635 w 15534187"/>
              <a:gd name="connsiteY1" fmla="*/ 1444565 h 4788101"/>
              <a:gd name="connsiteX2" fmla="*/ 4133825 w 15534187"/>
              <a:gd name="connsiteY2" fmla="*/ 2653712 h 4788101"/>
              <a:gd name="connsiteX3" fmla="*/ 7277804 w 15534187"/>
              <a:gd name="connsiteY3" fmla="*/ 4009590 h 4788101"/>
              <a:gd name="connsiteX4" fmla="*/ 11897587 w 15534187"/>
              <a:gd name="connsiteY4" fmla="*/ 4623551 h 4788101"/>
              <a:gd name="connsiteX5" fmla="*/ 15534187 w 15534187"/>
              <a:gd name="connsiteY5" fmla="*/ 4788101 h 4788101"/>
              <a:gd name="connsiteX6" fmla="*/ 15534187 w 15534187"/>
              <a:gd name="connsiteY6" fmla="*/ 4676347 h 4788101"/>
              <a:gd name="connsiteX0" fmla="*/ 0 w 15534187"/>
              <a:gd name="connsiteY0" fmla="*/ 5569 h 4787444"/>
              <a:gd name="connsiteX1" fmla="*/ 2677635 w 15534187"/>
              <a:gd name="connsiteY1" fmla="*/ 1443908 h 4787444"/>
              <a:gd name="connsiteX2" fmla="*/ 4133825 w 15534187"/>
              <a:gd name="connsiteY2" fmla="*/ 2653055 h 4787444"/>
              <a:gd name="connsiteX3" fmla="*/ 7277804 w 15534187"/>
              <a:gd name="connsiteY3" fmla="*/ 4008933 h 4787444"/>
              <a:gd name="connsiteX4" fmla="*/ 11897587 w 15534187"/>
              <a:gd name="connsiteY4" fmla="*/ 4622894 h 4787444"/>
              <a:gd name="connsiteX5" fmla="*/ 15534187 w 15534187"/>
              <a:gd name="connsiteY5" fmla="*/ 4787444 h 4787444"/>
              <a:gd name="connsiteX6" fmla="*/ 15534187 w 15534187"/>
              <a:gd name="connsiteY6" fmla="*/ 4675690 h 4787444"/>
              <a:gd name="connsiteX0" fmla="*/ 0 w 15534187"/>
              <a:gd name="connsiteY0" fmla="*/ 5569 h 4787444"/>
              <a:gd name="connsiteX1" fmla="*/ 2677635 w 15534187"/>
              <a:gd name="connsiteY1" fmla="*/ 1443908 h 4787444"/>
              <a:gd name="connsiteX2" fmla="*/ 4133825 w 15534187"/>
              <a:gd name="connsiteY2" fmla="*/ 2653055 h 4787444"/>
              <a:gd name="connsiteX3" fmla="*/ 7277804 w 15534187"/>
              <a:gd name="connsiteY3" fmla="*/ 4008933 h 4787444"/>
              <a:gd name="connsiteX4" fmla="*/ 11897587 w 15534187"/>
              <a:gd name="connsiteY4" fmla="*/ 4622894 h 4787444"/>
              <a:gd name="connsiteX5" fmla="*/ 15534187 w 15534187"/>
              <a:gd name="connsiteY5" fmla="*/ 4787444 h 4787444"/>
              <a:gd name="connsiteX6" fmla="*/ 15534187 w 15534187"/>
              <a:gd name="connsiteY6" fmla="*/ 4675690 h 4787444"/>
              <a:gd name="connsiteX0" fmla="*/ 0 w 15534187"/>
              <a:gd name="connsiteY0" fmla="*/ 5569 h 4787444"/>
              <a:gd name="connsiteX1" fmla="*/ 2677635 w 15534187"/>
              <a:gd name="connsiteY1" fmla="*/ 1443908 h 4787444"/>
              <a:gd name="connsiteX2" fmla="*/ 4133825 w 15534187"/>
              <a:gd name="connsiteY2" fmla="*/ 2653055 h 4787444"/>
              <a:gd name="connsiteX3" fmla="*/ 7277804 w 15534187"/>
              <a:gd name="connsiteY3" fmla="*/ 4008933 h 4787444"/>
              <a:gd name="connsiteX4" fmla="*/ 11897587 w 15534187"/>
              <a:gd name="connsiteY4" fmla="*/ 4622894 h 4787444"/>
              <a:gd name="connsiteX5" fmla="*/ 15534187 w 15534187"/>
              <a:gd name="connsiteY5" fmla="*/ 4787444 h 4787444"/>
              <a:gd name="connsiteX6" fmla="*/ 15534187 w 15534187"/>
              <a:gd name="connsiteY6" fmla="*/ 4675690 h 4787444"/>
              <a:gd name="connsiteX0" fmla="*/ 0 w 15534187"/>
              <a:gd name="connsiteY0" fmla="*/ 5569 h 4787444"/>
              <a:gd name="connsiteX1" fmla="*/ 2677635 w 15534187"/>
              <a:gd name="connsiteY1" fmla="*/ 1443908 h 4787444"/>
              <a:gd name="connsiteX2" fmla="*/ 4133825 w 15534187"/>
              <a:gd name="connsiteY2" fmla="*/ 2653055 h 4787444"/>
              <a:gd name="connsiteX3" fmla="*/ 7277804 w 15534187"/>
              <a:gd name="connsiteY3" fmla="*/ 4008933 h 4787444"/>
              <a:gd name="connsiteX4" fmla="*/ 11897587 w 15534187"/>
              <a:gd name="connsiteY4" fmla="*/ 4622894 h 4787444"/>
              <a:gd name="connsiteX5" fmla="*/ 15534187 w 15534187"/>
              <a:gd name="connsiteY5" fmla="*/ 4787444 h 4787444"/>
              <a:gd name="connsiteX6" fmla="*/ 15534187 w 15534187"/>
              <a:gd name="connsiteY6" fmla="*/ 4675690 h 4787444"/>
              <a:gd name="connsiteX0" fmla="*/ 0 w 15534187"/>
              <a:gd name="connsiteY0" fmla="*/ 5569 h 4787444"/>
              <a:gd name="connsiteX1" fmla="*/ 2677635 w 15534187"/>
              <a:gd name="connsiteY1" fmla="*/ 1443908 h 4787444"/>
              <a:gd name="connsiteX2" fmla="*/ 4133825 w 15534187"/>
              <a:gd name="connsiteY2" fmla="*/ 2653055 h 4787444"/>
              <a:gd name="connsiteX3" fmla="*/ 7277804 w 15534187"/>
              <a:gd name="connsiteY3" fmla="*/ 4008933 h 4787444"/>
              <a:gd name="connsiteX4" fmla="*/ 11897587 w 15534187"/>
              <a:gd name="connsiteY4" fmla="*/ 4622894 h 4787444"/>
              <a:gd name="connsiteX5" fmla="*/ 15534187 w 15534187"/>
              <a:gd name="connsiteY5" fmla="*/ 4787444 h 4787444"/>
              <a:gd name="connsiteX0" fmla="*/ 0 w 15534187"/>
              <a:gd name="connsiteY0" fmla="*/ 5569 h 4787444"/>
              <a:gd name="connsiteX1" fmla="*/ 2677635 w 15534187"/>
              <a:gd name="connsiteY1" fmla="*/ 1443908 h 4787444"/>
              <a:gd name="connsiteX2" fmla="*/ 4133825 w 15534187"/>
              <a:gd name="connsiteY2" fmla="*/ 2653055 h 4787444"/>
              <a:gd name="connsiteX3" fmla="*/ 7277804 w 15534187"/>
              <a:gd name="connsiteY3" fmla="*/ 4008933 h 4787444"/>
              <a:gd name="connsiteX4" fmla="*/ 15534187 w 15534187"/>
              <a:gd name="connsiteY4" fmla="*/ 4787444 h 4787444"/>
              <a:gd name="connsiteX0" fmla="*/ 0 w 9595912"/>
              <a:gd name="connsiteY0" fmla="*/ 5569 h 4469874"/>
              <a:gd name="connsiteX1" fmla="*/ 2677635 w 9595912"/>
              <a:gd name="connsiteY1" fmla="*/ 1443908 h 4469874"/>
              <a:gd name="connsiteX2" fmla="*/ 4133825 w 9595912"/>
              <a:gd name="connsiteY2" fmla="*/ 2653055 h 4469874"/>
              <a:gd name="connsiteX3" fmla="*/ 7277804 w 9595912"/>
              <a:gd name="connsiteY3" fmla="*/ 4008933 h 4469874"/>
              <a:gd name="connsiteX4" fmla="*/ 9595912 w 9595912"/>
              <a:gd name="connsiteY4" fmla="*/ 4469874 h 4469874"/>
              <a:gd name="connsiteX0" fmla="*/ 0 w 9595912"/>
              <a:gd name="connsiteY0" fmla="*/ 5569 h 4469874"/>
              <a:gd name="connsiteX1" fmla="*/ 2677635 w 9595912"/>
              <a:gd name="connsiteY1" fmla="*/ 1443908 h 4469874"/>
              <a:gd name="connsiteX2" fmla="*/ 4133825 w 9595912"/>
              <a:gd name="connsiteY2" fmla="*/ 2653055 h 4469874"/>
              <a:gd name="connsiteX3" fmla="*/ 9595912 w 9595912"/>
              <a:gd name="connsiteY3" fmla="*/ 4469874 h 4469874"/>
              <a:gd name="connsiteX0" fmla="*/ 0 w 5486963"/>
              <a:gd name="connsiteY0" fmla="*/ 5569 h 3728878"/>
              <a:gd name="connsiteX1" fmla="*/ 2677635 w 5486963"/>
              <a:gd name="connsiteY1" fmla="*/ 1443908 h 3728878"/>
              <a:gd name="connsiteX2" fmla="*/ 4133825 w 5486963"/>
              <a:gd name="connsiteY2" fmla="*/ 2653055 h 3728878"/>
              <a:gd name="connsiteX3" fmla="*/ 5486963 w 5486963"/>
              <a:gd name="connsiteY3" fmla="*/ 3728878 h 3728878"/>
              <a:gd name="connsiteX0" fmla="*/ 0 w 5486963"/>
              <a:gd name="connsiteY0" fmla="*/ 7323 h 3730632"/>
              <a:gd name="connsiteX1" fmla="*/ 2677635 w 5486963"/>
              <a:gd name="connsiteY1" fmla="*/ 1445662 h 3730632"/>
              <a:gd name="connsiteX2" fmla="*/ 5486963 w 5486963"/>
              <a:gd name="connsiteY2" fmla="*/ 3730632 h 3730632"/>
              <a:gd name="connsiteX0" fmla="*/ 0 w 5486963"/>
              <a:gd name="connsiteY0" fmla="*/ 30366 h 3753675"/>
              <a:gd name="connsiteX1" fmla="*/ 1467466 w 5486963"/>
              <a:gd name="connsiteY1" fmla="*/ 674780 h 3753675"/>
              <a:gd name="connsiteX2" fmla="*/ 5486963 w 5486963"/>
              <a:gd name="connsiteY2" fmla="*/ 3753675 h 3753675"/>
              <a:gd name="connsiteX0" fmla="*/ 0 w 2363036"/>
              <a:gd name="connsiteY0" fmla="*/ 17550 h 2497044"/>
              <a:gd name="connsiteX1" fmla="*/ 1467466 w 2363036"/>
              <a:gd name="connsiteY1" fmla="*/ 661964 h 2497044"/>
              <a:gd name="connsiteX2" fmla="*/ 2363036 w 2363036"/>
              <a:gd name="connsiteY2" fmla="*/ 2497044 h 2497044"/>
              <a:gd name="connsiteX0" fmla="*/ 0 w 2000155"/>
              <a:gd name="connsiteY0" fmla="*/ 15816 h 2198591"/>
              <a:gd name="connsiteX1" fmla="*/ 1467466 w 2000155"/>
              <a:gd name="connsiteY1" fmla="*/ 660230 h 2198591"/>
              <a:gd name="connsiteX2" fmla="*/ 2000155 w 2000155"/>
              <a:gd name="connsiteY2" fmla="*/ 2198591 h 2198591"/>
              <a:gd name="connsiteX0" fmla="*/ 0 w 2000155"/>
              <a:gd name="connsiteY0" fmla="*/ 46693 h 2229468"/>
              <a:gd name="connsiteX1" fmla="*/ 1278136 w 2000155"/>
              <a:gd name="connsiteY1" fmla="*/ 349879 h 2229468"/>
              <a:gd name="connsiteX2" fmla="*/ 2000155 w 2000155"/>
              <a:gd name="connsiteY2" fmla="*/ 2229468 h 2229468"/>
              <a:gd name="connsiteX0" fmla="*/ 0 w 1921268"/>
              <a:gd name="connsiteY0" fmla="*/ 9910 h 2934483"/>
              <a:gd name="connsiteX1" fmla="*/ 1199249 w 1921268"/>
              <a:gd name="connsiteY1" fmla="*/ 1054894 h 2934483"/>
              <a:gd name="connsiteX2" fmla="*/ 1921268 w 1921268"/>
              <a:gd name="connsiteY2" fmla="*/ 2934483 h 2934483"/>
              <a:gd name="connsiteX0" fmla="*/ 0 w 1921268"/>
              <a:gd name="connsiteY0" fmla="*/ 0 h 2924573"/>
              <a:gd name="connsiteX1" fmla="*/ 1199249 w 1921268"/>
              <a:gd name="connsiteY1" fmla="*/ 1044984 h 2924573"/>
              <a:gd name="connsiteX2" fmla="*/ 1921268 w 1921268"/>
              <a:gd name="connsiteY2" fmla="*/ 2924573 h 2924573"/>
              <a:gd name="connsiteX0" fmla="*/ 0 w 1921268"/>
              <a:gd name="connsiteY0" fmla="*/ 0 h 2924573"/>
              <a:gd name="connsiteX1" fmla="*/ 1199249 w 1921268"/>
              <a:gd name="connsiteY1" fmla="*/ 1044984 h 2924573"/>
              <a:gd name="connsiteX2" fmla="*/ 1921268 w 1921268"/>
              <a:gd name="connsiteY2" fmla="*/ 2924573 h 2924573"/>
              <a:gd name="connsiteX0" fmla="*/ 0 w 1921268"/>
              <a:gd name="connsiteY0" fmla="*/ 0 h 2924573"/>
              <a:gd name="connsiteX1" fmla="*/ 1433157 w 1921268"/>
              <a:gd name="connsiteY1" fmla="*/ 1312526 h 2924573"/>
              <a:gd name="connsiteX2" fmla="*/ 1921268 w 1921268"/>
              <a:gd name="connsiteY2" fmla="*/ 2924573 h 2924573"/>
              <a:gd name="connsiteX0" fmla="*/ 0 w 2605000"/>
              <a:gd name="connsiteY0" fmla="*/ 0 h 3612536"/>
              <a:gd name="connsiteX1" fmla="*/ 1433157 w 2605000"/>
              <a:gd name="connsiteY1" fmla="*/ 1312526 h 3612536"/>
              <a:gd name="connsiteX2" fmla="*/ 2605000 w 2605000"/>
              <a:gd name="connsiteY2" fmla="*/ 3612536 h 3612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5000" h="3612536">
                <a:moveTo>
                  <a:pt x="0" y="0"/>
                </a:moveTo>
                <a:cubicBezTo>
                  <a:pt x="883097" y="391122"/>
                  <a:pt x="998990" y="710437"/>
                  <a:pt x="1433157" y="1312526"/>
                </a:cubicBezTo>
                <a:cubicBezTo>
                  <a:pt x="1867324" y="1914615"/>
                  <a:pt x="2019723" y="3136501"/>
                  <a:pt x="2605000" y="3612536"/>
                </a:cubicBezTo>
              </a:path>
            </a:pathLst>
          </a:custGeom>
          <a:noFill/>
          <a:ln w="107950"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7FCAA81A-BAB6-954D-BB5E-875995C84FD0}"/>
              </a:ext>
            </a:extLst>
          </p:cNvPr>
          <p:cNvSpPr txBox="1"/>
          <p:nvPr/>
        </p:nvSpPr>
        <p:spPr>
          <a:xfrm>
            <a:off x="7136030" y="19600710"/>
            <a:ext cx="1180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Helvetica" pitchFamily="2" charset="0"/>
              </a:rPr>
              <a:t>min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2D3B2E24-E6B2-564B-8F79-FF96BDEFC12F}"/>
              </a:ext>
            </a:extLst>
          </p:cNvPr>
          <p:cNvSpPr txBox="1"/>
          <p:nvPr/>
        </p:nvSpPr>
        <p:spPr>
          <a:xfrm>
            <a:off x="4950934" y="13965895"/>
            <a:ext cx="1023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BURST</a:t>
            </a:r>
          </a:p>
        </p:txBody>
      </p:sp>
      <p:sp>
        <p:nvSpPr>
          <p:cNvPr id="167" name="Rounded Rectangle 166">
            <a:extLst>
              <a:ext uri="{FF2B5EF4-FFF2-40B4-BE49-F238E27FC236}">
                <a16:creationId xmlns:a16="http://schemas.microsoft.com/office/drawing/2014/main" id="{56E6F307-9F36-BB4C-A541-8D77748AD56B}"/>
              </a:ext>
            </a:extLst>
          </p:cNvPr>
          <p:cNvSpPr/>
          <p:nvPr/>
        </p:nvSpPr>
        <p:spPr>
          <a:xfrm>
            <a:off x="6788240" y="18683961"/>
            <a:ext cx="6767082" cy="69413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130DFD8-5989-3548-BDEB-4F1102AE68C5}"/>
              </a:ext>
            </a:extLst>
          </p:cNvPr>
          <p:cNvSpPr txBox="1"/>
          <p:nvPr/>
        </p:nvSpPr>
        <p:spPr>
          <a:xfrm>
            <a:off x="9167930" y="18792867"/>
            <a:ext cx="2817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Helvetica" pitchFamily="2" charset="0"/>
              </a:rPr>
              <a:t>PROLONGED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B57218-6547-3343-9CDA-F7D3BC399455}"/>
              </a:ext>
            </a:extLst>
          </p:cNvPr>
          <p:cNvGrpSpPr/>
          <p:nvPr/>
        </p:nvGrpSpPr>
        <p:grpSpPr>
          <a:xfrm>
            <a:off x="4966379" y="2495298"/>
            <a:ext cx="13587193" cy="2207172"/>
            <a:chOff x="2589422" y="11395023"/>
            <a:chExt cx="13587193" cy="2207172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934A24B6-A647-A34A-8EA6-B78E39D7EED9}"/>
                </a:ext>
              </a:extLst>
            </p:cNvPr>
            <p:cNvGrpSpPr/>
            <p:nvPr/>
          </p:nvGrpSpPr>
          <p:grpSpPr>
            <a:xfrm>
              <a:off x="2589422" y="11395023"/>
              <a:ext cx="13587193" cy="914822"/>
              <a:chOff x="1652252" y="12047583"/>
              <a:chExt cx="13587193" cy="841248"/>
            </a:xfrm>
            <a:solidFill>
              <a:schemeClr val="bg1"/>
            </a:solidFill>
          </p:grpSpPr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219DDB9A-557F-7B41-B4F2-CCB0061A9C1D}"/>
                  </a:ext>
                </a:extLst>
              </p:cNvPr>
              <p:cNvSpPr/>
              <p:nvPr/>
            </p:nvSpPr>
            <p:spPr>
              <a:xfrm>
                <a:off x="1652252" y="12047583"/>
                <a:ext cx="13587193" cy="84124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01B7134-806B-6445-9592-DF12AF7D2E8C}"/>
                  </a:ext>
                </a:extLst>
              </p:cNvPr>
              <p:cNvSpPr txBox="1"/>
              <p:nvPr/>
            </p:nvSpPr>
            <p:spPr>
              <a:xfrm>
                <a:off x="5120611" y="12124562"/>
                <a:ext cx="4390946" cy="64633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>
                    <a:latin typeface="Helvetica" pitchFamily="2" charset="0"/>
                  </a:rPr>
                  <a:t>Field observations 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159EE47-726B-4B4E-AD15-0C4A6F22D18A}"/>
                </a:ext>
              </a:extLst>
            </p:cNvPr>
            <p:cNvGrpSpPr/>
            <p:nvPr/>
          </p:nvGrpSpPr>
          <p:grpSpPr>
            <a:xfrm>
              <a:off x="4137940" y="12109727"/>
              <a:ext cx="7134524" cy="841189"/>
              <a:chOff x="3084651" y="13516111"/>
              <a:chExt cx="7081980" cy="841189"/>
            </a:xfrm>
          </p:grpSpPr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2F90B741-B924-4E4B-9B44-99733B67C5A2}"/>
                  </a:ext>
                </a:extLst>
              </p:cNvPr>
              <p:cNvSpPr/>
              <p:nvPr/>
            </p:nvSpPr>
            <p:spPr>
              <a:xfrm>
                <a:off x="3107454" y="13516111"/>
                <a:ext cx="7059177" cy="841189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BA12174C-586F-7E4F-8EB1-8ED2250A429E}"/>
                  </a:ext>
                </a:extLst>
              </p:cNvPr>
              <p:cNvGrpSpPr/>
              <p:nvPr/>
            </p:nvGrpSpPr>
            <p:grpSpPr>
              <a:xfrm>
                <a:off x="3084651" y="13516111"/>
                <a:ext cx="4903031" cy="841189"/>
                <a:chOff x="3084651" y="13516111"/>
                <a:chExt cx="4903031" cy="841189"/>
              </a:xfrm>
            </p:grpSpPr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826E8CD-9362-B44C-9941-25F769347FBD}"/>
                    </a:ext>
                  </a:extLst>
                </p:cNvPr>
                <p:cNvSpPr txBox="1"/>
                <p:nvPr/>
              </p:nvSpPr>
              <p:spPr>
                <a:xfrm>
                  <a:off x="5672172" y="13520020"/>
                  <a:ext cx="231551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b="1" dirty="0">
                      <a:latin typeface="Helvetica" pitchFamily="2" charset="0"/>
                    </a:rPr>
                    <a:t>U</a:t>
                  </a:r>
                  <a:r>
                    <a:rPr lang="en-US" sz="3600" b="1" baseline="-25000" dirty="0">
                      <a:latin typeface="Helvetica" pitchFamily="2" charset="0"/>
                    </a:rPr>
                    <a:t>crit</a:t>
                  </a:r>
                  <a:r>
                    <a:rPr lang="en-US" sz="3600" b="1" dirty="0">
                      <a:latin typeface="Helvetica" pitchFamily="2" charset="0"/>
                    </a:rPr>
                    <a:t> / U</a:t>
                  </a:r>
                  <a:r>
                    <a:rPr lang="en-US" sz="3600" b="1" baseline="-25000" dirty="0">
                      <a:latin typeface="Helvetica" pitchFamily="2" charset="0"/>
                    </a:rPr>
                    <a:t>max</a:t>
                  </a:r>
                </a:p>
              </p:txBody>
            </p:sp>
            <p:sp>
              <p:nvSpPr>
                <p:cNvPr id="34" name="Rounded Rectangle 33">
                  <a:extLst>
                    <a:ext uri="{FF2B5EF4-FFF2-40B4-BE49-F238E27FC236}">
                      <a16:creationId xmlns:a16="http://schemas.microsoft.com/office/drawing/2014/main" id="{4D22827B-A5D4-5144-9398-55F722385413}"/>
                    </a:ext>
                  </a:extLst>
                </p:cNvPr>
                <p:cNvSpPr/>
                <p:nvPr/>
              </p:nvSpPr>
              <p:spPr>
                <a:xfrm>
                  <a:off x="3084651" y="13516111"/>
                  <a:ext cx="993075" cy="841189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" name="Rounded Rectangle 32">
                  <a:extLst>
                    <a:ext uri="{FF2B5EF4-FFF2-40B4-BE49-F238E27FC236}">
                      <a16:creationId xmlns:a16="http://schemas.microsoft.com/office/drawing/2014/main" id="{211F5388-B152-1E43-89ED-B9F23C2BEB29}"/>
                    </a:ext>
                  </a:extLst>
                </p:cNvPr>
                <p:cNvSpPr/>
                <p:nvPr/>
              </p:nvSpPr>
              <p:spPr>
                <a:xfrm>
                  <a:off x="3742504" y="13516111"/>
                  <a:ext cx="1164343" cy="841189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9015149-9C13-8243-A0D8-DA822B043A8D}"/>
                </a:ext>
              </a:extLst>
            </p:cNvPr>
            <p:cNvGrpSpPr/>
            <p:nvPr/>
          </p:nvGrpSpPr>
          <p:grpSpPr>
            <a:xfrm>
              <a:off x="5241447" y="12756895"/>
              <a:ext cx="10914482" cy="845300"/>
              <a:chOff x="4397242" y="15693589"/>
              <a:chExt cx="10992105" cy="922713"/>
            </a:xfrm>
          </p:grpSpPr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66B6BC37-CC4C-CC42-8FE3-2BC1046637A9}"/>
                  </a:ext>
                </a:extLst>
              </p:cNvPr>
              <p:cNvSpPr/>
              <p:nvPr/>
            </p:nvSpPr>
            <p:spPr>
              <a:xfrm>
                <a:off x="4397242" y="15693589"/>
                <a:ext cx="10992105" cy="861683"/>
              </a:xfrm>
              <a:prstGeom prst="roundRect">
                <a:avLst/>
              </a:prstGeom>
              <a:pattFill prst="wdUp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22646F97-510A-5041-A19A-FF924DA99868}"/>
                  </a:ext>
                </a:extLst>
              </p:cNvPr>
              <p:cNvSpPr/>
              <p:nvPr/>
            </p:nvSpPr>
            <p:spPr>
              <a:xfrm>
                <a:off x="4397242" y="15693589"/>
                <a:ext cx="7498081" cy="922713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1D9BCD9-2B0F-B441-88B1-919595D950EB}"/>
                  </a:ext>
                </a:extLst>
              </p:cNvPr>
              <p:cNvSpPr txBox="1"/>
              <p:nvPr/>
            </p:nvSpPr>
            <p:spPr>
              <a:xfrm>
                <a:off x="5110567" y="15800475"/>
                <a:ext cx="617816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>
                    <a:latin typeface="Helvetica" pitchFamily="2" charset="0"/>
                  </a:rPr>
                  <a:t>Time to fatigue / endurance</a:t>
                </a: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3EB1BF1-3181-4E49-97DA-8AE6C0174FC0}"/>
              </a:ext>
            </a:extLst>
          </p:cNvPr>
          <p:cNvGrpSpPr/>
          <p:nvPr/>
        </p:nvGrpSpPr>
        <p:grpSpPr>
          <a:xfrm>
            <a:off x="4812357" y="5753690"/>
            <a:ext cx="13453709" cy="3445617"/>
            <a:chOff x="2420849" y="2697734"/>
            <a:chExt cx="13453709" cy="344561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A362080-7DC7-B84F-8DB1-20A23852207A}"/>
                </a:ext>
              </a:extLst>
            </p:cNvPr>
            <p:cNvSpPr txBox="1"/>
            <p:nvPr/>
          </p:nvSpPr>
          <p:spPr>
            <a:xfrm>
              <a:off x="3048000" y="413004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13" name="Rounded Rectangle 212">
              <a:extLst>
                <a:ext uri="{FF2B5EF4-FFF2-40B4-BE49-F238E27FC236}">
                  <a16:creationId xmlns:a16="http://schemas.microsoft.com/office/drawing/2014/main" id="{F6FEBAE6-90C0-2C43-B93D-91B9F67592A6}"/>
                </a:ext>
              </a:extLst>
            </p:cNvPr>
            <p:cNvSpPr/>
            <p:nvPr/>
          </p:nvSpPr>
          <p:spPr>
            <a:xfrm>
              <a:off x="2884596" y="3644322"/>
              <a:ext cx="1188720" cy="2352905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5" name="Rounded Rectangle 214">
              <a:extLst>
                <a:ext uri="{FF2B5EF4-FFF2-40B4-BE49-F238E27FC236}">
                  <a16:creationId xmlns:a16="http://schemas.microsoft.com/office/drawing/2014/main" id="{9374FAE2-6848-C945-AEB9-865B88734180}"/>
                </a:ext>
              </a:extLst>
            </p:cNvPr>
            <p:cNvSpPr/>
            <p:nvPr/>
          </p:nvSpPr>
          <p:spPr>
            <a:xfrm>
              <a:off x="4581915" y="4563353"/>
              <a:ext cx="1192422" cy="1498485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6" name="Rounded Rectangle 215">
              <a:extLst>
                <a:ext uri="{FF2B5EF4-FFF2-40B4-BE49-F238E27FC236}">
                  <a16:creationId xmlns:a16="http://schemas.microsoft.com/office/drawing/2014/main" id="{BCBD74C6-0521-914C-BF5A-80C2B9E53660}"/>
                </a:ext>
              </a:extLst>
            </p:cNvPr>
            <p:cNvSpPr/>
            <p:nvPr/>
          </p:nvSpPr>
          <p:spPr>
            <a:xfrm>
              <a:off x="6174848" y="5446482"/>
              <a:ext cx="1166907" cy="63368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8" name="Rounded Rectangle 217">
              <a:extLst>
                <a:ext uri="{FF2B5EF4-FFF2-40B4-BE49-F238E27FC236}">
                  <a16:creationId xmlns:a16="http://schemas.microsoft.com/office/drawing/2014/main" id="{7B29CDB1-E253-9F4E-8699-E0675BE8749E}"/>
                </a:ext>
              </a:extLst>
            </p:cNvPr>
            <p:cNvSpPr/>
            <p:nvPr/>
          </p:nvSpPr>
          <p:spPr>
            <a:xfrm>
              <a:off x="7678888" y="5683472"/>
              <a:ext cx="8195670" cy="459879"/>
            </a:xfrm>
            <a:prstGeom prst="roundRect">
              <a:avLst/>
            </a:prstGeom>
            <a:pattFill prst="wdUpDiag">
              <a:fgClr>
                <a:schemeClr val="accent5">
                  <a:lumMod val="40000"/>
                  <a:lumOff val="60000"/>
                </a:schemeClr>
              </a:fgClr>
              <a:bgClr>
                <a:schemeClr val="bg1"/>
              </a:bgClr>
            </a:patt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0DC2F00C-BB21-2246-94FB-6D944B0047E8}"/>
                </a:ext>
              </a:extLst>
            </p:cNvPr>
            <p:cNvSpPr txBox="1"/>
            <p:nvPr/>
          </p:nvSpPr>
          <p:spPr>
            <a:xfrm>
              <a:off x="2420849" y="2697734"/>
              <a:ext cx="2824292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LONG ( h), HIGH METABOLIC COST</a:t>
              </a: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F4B21382-6056-8740-933B-76CFD1CCFFA2}"/>
                </a:ext>
              </a:extLst>
            </p:cNvPr>
            <p:cNvSpPr txBox="1"/>
            <p:nvPr/>
          </p:nvSpPr>
          <p:spPr>
            <a:xfrm>
              <a:off x="4597115" y="3373111"/>
              <a:ext cx="2653514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SHORT (&lt; h) MEDIUM METABOLIC COST</a:t>
              </a: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1C0A2798-69D9-EC4D-8BBB-662567AF8AD1}"/>
                </a:ext>
              </a:extLst>
            </p:cNvPr>
            <p:cNvSpPr txBox="1"/>
            <p:nvPr/>
          </p:nvSpPr>
          <p:spPr>
            <a:xfrm>
              <a:off x="7673718" y="5170027"/>
              <a:ext cx="5744785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RECOVER WHILE SWIMMING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3260027-790F-6A4A-9E2B-757A94747370}"/>
              </a:ext>
            </a:extLst>
          </p:cNvPr>
          <p:cNvGrpSpPr/>
          <p:nvPr/>
        </p:nvGrpSpPr>
        <p:grpSpPr>
          <a:xfrm>
            <a:off x="3550122" y="9901697"/>
            <a:ext cx="15988983" cy="3692631"/>
            <a:chOff x="1158614" y="6780427"/>
            <a:chExt cx="15988983" cy="369263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66C3971-ECFE-C042-A0A6-D8DC448DB506}"/>
                </a:ext>
              </a:extLst>
            </p:cNvPr>
            <p:cNvGrpSpPr/>
            <p:nvPr/>
          </p:nvGrpSpPr>
          <p:grpSpPr>
            <a:xfrm>
              <a:off x="1158614" y="6780427"/>
              <a:ext cx="15988983" cy="3692631"/>
              <a:chOff x="1158614" y="6780427"/>
              <a:chExt cx="15988983" cy="3692631"/>
            </a:xfrm>
          </p:grpSpPr>
          <p:sp>
            <p:nvSpPr>
              <p:cNvPr id="210" name="Rounded Rectangle 209">
                <a:extLst>
                  <a:ext uri="{FF2B5EF4-FFF2-40B4-BE49-F238E27FC236}">
                    <a16:creationId xmlns:a16="http://schemas.microsoft.com/office/drawing/2014/main" id="{2CF19E36-B86D-164A-8CC2-B3987B97FD55}"/>
                  </a:ext>
                </a:extLst>
              </p:cNvPr>
              <p:cNvSpPr/>
              <p:nvPr/>
            </p:nvSpPr>
            <p:spPr>
              <a:xfrm>
                <a:off x="1158614" y="6780427"/>
                <a:ext cx="15988983" cy="3048341"/>
              </a:xfrm>
              <a:prstGeom prst="roundRect">
                <a:avLst>
                  <a:gd name="adj" fmla="val 15257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ight Brace 41">
                <a:extLst>
                  <a:ext uri="{FF2B5EF4-FFF2-40B4-BE49-F238E27FC236}">
                    <a16:creationId xmlns:a16="http://schemas.microsoft.com/office/drawing/2014/main" id="{96DC8321-8145-4142-97BE-52F556B2C945}"/>
                  </a:ext>
                </a:extLst>
              </p:cNvPr>
              <p:cNvSpPr/>
              <p:nvPr/>
            </p:nvSpPr>
            <p:spPr>
              <a:xfrm rot="16200000" flipV="1">
                <a:off x="4018538" y="6153393"/>
                <a:ext cx="322958" cy="2739094"/>
              </a:xfrm>
              <a:prstGeom prst="rightBrace">
                <a:avLst>
                  <a:gd name="adj1" fmla="val 132711"/>
                  <a:gd name="adj2" fmla="val 50680"/>
                </a:avLst>
              </a:prstGeom>
              <a:ln w="57150" cap="rnd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ight Brace 43">
                <a:extLst>
                  <a:ext uri="{FF2B5EF4-FFF2-40B4-BE49-F238E27FC236}">
                    <a16:creationId xmlns:a16="http://schemas.microsoft.com/office/drawing/2014/main" id="{541BCE0E-019A-0F49-825F-E9F4535087C9}"/>
                  </a:ext>
                </a:extLst>
              </p:cNvPr>
              <p:cNvSpPr/>
              <p:nvPr/>
            </p:nvSpPr>
            <p:spPr>
              <a:xfrm rot="5400000" flipV="1">
                <a:off x="9021957" y="3181278"/>
                <a:ext cx="404402" cy="12785612"/>
              </a:xfrm>
              <a:prstGeom prst="rightBrace">
                <a:avLst>
                  <a:gd name="adj1" fmla="val 132711"/>
                  <a:gd name="adj2" fmla="val 50680"/>
                </a:avLst>
              </a:prstGeom>
              <a:ln w="57150" cap="rnd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6EACA19-56EB-A249-AF5E-19AC481D8B4E}"/>
                  </a:ext>
                </a:extLst>
              </p:cNvPr>
              <p:cNvSpPr txBox="1"/>
              <p:nvPr/>
            </p:nvSpPr>
            <p:spPr>
              <a:xfrm>
                <a:off x="8288739" y="9949838"/>
                <a:ext cx="18405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latin typeface="Helvetica" pitchFamily="2" charset="0"/>
                  </a:rPr>
                  <a:t>AEROBIC</a:t>
                </a:r>
              </a:p>
            </p:txBody>
          </p:sp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48D5045B-D9F4-5E4D-AA04-0A3E5C7E2268}"/>
                  </a:ext>
                </a:extLst>
              </p:cNvPr>
              <p:cNvGrpSpPr/>
              <p:nvPr/>
            </p:nvGrpSpPr>
            <p:grpSpPr>
              <a:xfrm rot="10800000">
                <a:off x="2745567" y="7796011"/>
                <a:ext cx="10031760" cy="755981"/>
                <a:chOff x="1972556" y="7002333"/>
                <a:chExt cx="10031760" cy="755981"/>
              </a:xfrm>
            </p:grpSpPr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A3960313-0B07-6F4C-A7B2-50897918CE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biLevel thresh="75000"/>
                </a:blip>
                <a:srcRect l="67617"/>
                <a:stretch/>
              </p:blipFill>
              <p:spPr>
                <a:xfrm>
                  <a:off x="8457053" y="7039843"/>
                  <a:ext cx="1225367" cy="682725"/>
                </a:xfrm>
                <a:prstGeom prst="rect">
                  <a:avLst/>
                </a:prstGeom>
              </p:spPr>
            </p:pic>
            <p:pic>
              <p:nvPicPr>
                <p:cNvPr id="92" name="Picture 91">
                  <a:extLst>
                    <a:ext uri="{FF2B5EF4-FFF2-40B4-BE49-F238E27FC236}">
                      <a16:creationId xmlns:a16="http://schemas.microsoft.com/office/drawing/2014/main" id="{014397EB-9CA5-A34C-ABC4-681AA44DAB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biLevel thresh="75000"/>
                </a:blip>
                <a:srcRect l="79440" r="1"/>
                <a:stretch/>
              </p:blipFill>
              <p:spPr>
                <a:xfrm>
                  <a:off x="10106403" y="7026622"/>
                  <a:ext cx="777946" cy="682725"/>
                </a:xfrm>
                <a:prstGeom prst="rect">
                  <a:avLst/>
                </a:prstGeom>
              </p:spPr>
            </p:pic>
            <p:pic>
              <p:nvPicPr>
                <p:cNvPr id="93" name="Picture 92">
                  <a:extLst>
                    <a:ext uri="{FF2B5EF4-FFF2-40B4-BE49-F238E27FC236}">
                      <a16:creationId xmlns:a16="http://schemas.microsoft.com/office/drawing/2014/main" id="{BBCC986A-35FA-7A44-B9F4-A90F1F9DA4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biLevel thresh="75000"/>
                </a:blip>
                <a:srcRect l="84254" r="1"/>
                <a:stretch/>
              </p:blipFill>
              <p:spPr>
                <a:xfrm>
                  <a:off x="10872829" y="7012488"/>
                  <a:ext cx="595784" cy="682725"/>
                </a:xfrm>
                <a:prstGeom prst="rect">
                  <a:avLst/>
                </a:prstGeom>
              </p:spPr>
            </p:pic>
            <p:pic>
              <p:nvPicPr>
                <p:cNvPr id="94" name="Picture 93">
                  <a:extLst>
                    <a:ext uri="{FF2B5EF4-FFF2-40B4-BE49-F238E27FC236}">
                      <a16:creationId xmlns:a16="http://schemas.microsoft.com/office/drawing/2014/main" id="{CD328EA6-FA4B-3343-A860-08DBC5C46D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biLevel thresh="75000"/>
                </a:blip>
                <a:srcRect l="84750" r="1"/>
                <a:stretch/>
              </p:blipFill>
              <p:spPr>
                <a:xfrm>
                  <a:off x="11427291" y="7002333"/>
                  <a:ext cx="577025" cy="682725"/>
                </a:xfrm>
                <a:prstGeom prst="rect">
                  <a:avLst/>
                </a:prstGeom>
              </p:spPr>
            </p:pic>
            <p:pic>
              <p:nvPicPr>
                <p:cNvPr id="95" name="Picture 94">
                  <a:extLst>
                    <a:ext uri="{FF2B5EF4-FFF2-40B4-BE49-F238E27FC236}">
                      <a16:creationId xmlns:a16="http://schemas.microsoft.com/office/drawing/2014/main" id="{425F4FBF-9E14-D24D-84D9-6B90BAA9B7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biLevel thresh="75000"/>
                </a:blip>
                <a:srcRect l="37527" r="45414"/>
                <a:stretch/>
              </p:blipFill>
              <p:spPr>
                <a:xfrm>
                  <a:off x="5752110" y="7055302"/>
                  <a:ext cx="645459" cy="682725"/>
                </a:xfrm>
                <a:prstGeom prst="rect">
                  <a:avLst/>
                </a:prstGeom>
              </p:spPr>
            </p:pic>
            <p:pic>
              <p:nvPicPr>
                <p:cNvPr id="96" name="Picture 95">
                  <a:extLst>
                    <a:ext uri="{FF2B5EF4-FFF2-40B4-BE49-F238E27FC236}">
                      <a16:creationId xmlns:a16="http://schemas.microsoft.com/office/drawing/2014/main" id="{908D9F47-0B8D-7946-823D-B66E8C5C6B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biLevel thresh="75000"/>
                </a:blip>
                <a:srcRect l="37527" r="45414"/>
                <a:stretch/>
              </p:blipFill>
              <p:spPr>
                <a:xfrm>
                  <a:off x="5123410" y="7045154"/>
                  <a:ext cx="645459" cy="682725"/>
                </a:xfrm>
                <a:prstGeom prst="rect">
                  <a:avLst/>
                </a:prstGeom>
              </p:spPr>
            </p:pic>
            <p:pic>
              <p:nvPicPr>
                <p:cNvPr id="97" name="Picture 96">
                  <a:extLst>
                    <a:ext uri="{FF2B5EF4-FFF2-40B4-BE49-F238E27FC236}">
                      <a16:creationId xmlns:a16="http://schemas.microsoft.com/office/drawing/2014/main" id="{391DCF58-F810-5741-908A-E4280FF35E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biLevel thresh="75000"/>
                </a:blip>
                <a:srcRect l="37527" r="45414"/>
                <a:stretch/>
              </p:blipFill>
              <p:spPr>
                <a:xfrm>
                  <a:off x="4509978" y="7035899"/>
                  <a:ext cx="645459" cy="682725"/>
                </a:xfrm>
                <a:prstGeom prst="rect">
                  <a:avLst/>
                </a:prstGeom>
              </p:spPr>
            </p:pic>
            <p:pic>
              <p:nvPicPr>
                <p:cNvPr id="98" name="Picture 97">
                  <a:extLst>
                    <a:ext uri="{FF2B5EF4-FFF2-40B4-BE49-F238E27FC236}">
                      <a16:creationId xmlns:a16="http://schemas.microsoft.com/office/drawing/2014/main" id="{D9E9FC51-DFE1-E640-8A1C-31B3DDE992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biLevel thresh="75000"/>
                </a:blip>
                <a:srcRect l="37527" r="45414"/>
                <a:stretch/>
              </p:blipFill>
              <p:spPr>
                <a:xfrm>
                  <a:off x="3870621" y="7035899"/>
                  <a:ext cx="645459" cy="682725"/>
                </a:xfrm>
                <a:prstGeom prst="rect">
                  <a:avLst/>
                </a:prstGeom>
              </p:spPr>
            </p:pic>
            <p:pic>
              <p:nvPicPr>
                <p:cNvPr id="99" name="Picture 98">
                  <a:extLst>
                    <a:ext uri="{FF2B5EF4-FFF2-40B4-BE49-F238E27FC236}">
                      <a16:creationId xmlns:a16="http://schemas.microsoft.com/office/drawing/2014/main" id="{471DDD5B-D747-9444-BC79-0BF743AB11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biLevel thresh="75000"/>
                </a:blip>
                <a:srcRect l="37527" r="45414"/>
                <a:stretch/>
              </p:blipFill>
              <p:spPr>
                <a:xfrm>
                  <a:off x="3242446" y="7035899"/>
                  <a:ext cx="645459" cy="682725"/>
                </a:xfrm>
                <a:prstGeom prst="rect">
                  <a:avLst/>
                </a:prstGeom>
              </p:spPr>
            </p:pic>
            <p:pic>
              <p:nvPicPr>
                <p:cNvPr id="100" name="Picture 99">
                  <a:extLst>
                    <a:ext uri="{FF2B5EF4-FFF2-40B4-BE49-F238E27FC236}">
                      <a16:creationId xmlns:a16="http://schemas.microsoft.com/office/drawing/2014/main" id="{7F4C6137-F33C-F544-BC0D-990B79AB67E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biLevel thresh="75000"/>
                </a:blip>
                <a:srcRect l="37527" r="45414"/>
                <a:stretch/>
              </p:blipFill>
              <p:spPr>
                <a:xfrm>
                  <a:off x="2599051" y="7035899"/>
                  <a:ext cx="645459" cy="682725"/>
                </a:xfrm>
                <a:prstGeom prst="rect">
                  <a:avLst/>
                </a:prstGeom>
              </p:spPr>
            </p:pic>
            <p:pic>
              <p:nvPicPr>
                <p:cNvPr id="101" name="Picture 100">
                  <a:extLst>
                    <a:ext uri="{FF2B5EF4-FFF2-40B4-BE49-F238E27FC236}">
                      <a16:creationId xmlns:a16="http://schemas.microsoft.com/office/drawing/2014/main" id="{5A8E8405-BC73-D348-A53F-C1221C1D00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biLevel thresh="75000"/>
                </a:blip>
                <a:srcRect l="37527" r="45414"/>
                <a:stretch/>
              </p:blipFill>
              <p:spPr>
                <a:xfrm>
                  <a:off x="1972556" y="7035899"/>
                  <a:ext cx="645459" cy="682725"/>
                </a:xfrm>
                <a:prstGeom prst="rect">
                  <a:avLst/>
                </a:prstGeom>
              </p:spPr>
            </p:pic>
            <p:pic>
              <p:nvPicPr>
                <p:cNvPr id="114" name="Picture 113">
                  <a:extLst>
                    <a:ext uri="{FF2B5EF4-FFF2-40B4-BE49-F238E27FC236}">
                      <a16:creationId xmlns:a16="http://schemas.microsoft.com/office/drawing/2014/main" id="{2720AF96-91FF-2547-9AAC-74D36168ED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biLevel thresh="75000"/>
                </a:blip>
                <a:srcRect l="37527" r="45414"/>
                <a:stretch/>
              </p:blipFill>
              <p:spPr>
                <a:xfrm>
                  <a:off x="7016032" y="7075589"/>
                  <a:ext cx="645459" cy="682725"/>
                </a:xfrm>
                <a:prstGeom prst="rect">
                  <a:avLst/>
                </a:prstGeom>
              </p:spPr>
            </p:pic>
            <p:pic>
              <p:nvPicPr>
                <p:cNvPr id="115" name="Picture 114">
                  <a:extLst>
                    <a:ext uri="{FF2B5EF4-FFF2-40B4-BE49-F238E27FC236}">
                      <a16:creationId xmlns:a16="http://schemas.microsoft.com/office/drawing/2014/main" id="{DA1E8F8B-3050-9C42-AE19-8245E8F33FA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biLevel thresh="75000"/>
                </a:blip>
                <a:srcRect l="37527" r="45414"/>
                <a:stretch/>
              </p:blipFill>
              <p:spPr>
                <a:xfrm>
                  <a:off x="6387332" y="7065441"/>
                  <a:ext cx="645459" cy="682725"/>
                </a:xfrm>
                <a:prstGeom prst="rect">
                  <a:avLst/>
                </a:prstGeom>
              </p:spPr>
            </p:pic>
            <p:pic>
              <p:nvPicPr>
                <p:cNvPr id="116" name="Picture 115">
                  <a:extLst>
                    <a:ext uri="{FF2B5EF4-FFF2-40B4-BE49-F238E27FC236}">
                      <a16:creationId xmlns:a16="http://schemas.microsoft.com/office/drawing/2014/main" id="{44B15169-18A6-7346-B9E6-53A8F6B9B5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biLevel thresh="75000"/>
                </a:blip>
                <a:srcRect l="37527" r="45414"/>
                <a:stretch/>
              </p:blipFill>
              <p:spPr>
                <a:xfrm>
                  <a:off x="7872427" y="7066476"/>
                  <a:ext cx="645459" cy="682725"/>
                </a:xfrm>
                <a:prstGeom prst="rect">
                  <a:avLst/>
                </a:prstGeom>
              </p:spPr>
            </p:pic>
            <p:pic>
              <p:nvPicPr>
                <p:cNvPr id="117" name="Picture 116">
                  <a:extLst>
                    <a:ext uri="{FF2B5EF4-FFF2-40B4-BE49-F238E27FC236}">
                      <a16:creationId xmlns:a16="http://schemas.microsoft.com/office/drawing/2014/main" id="{4C9EB811-B6AA-9841-ABA9-818FEEF8F0D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biLevel thresh="75000"/>
                </a:blip>
                <a:srcRect l="79440" r="1"/>
                <a:stretch/>
              </p:blipFill>
              <p:spPr>
                <a:xfrm>
                  <a:off x="9445940" y="7060517"/>
                  <a:ext cx="777946" cy="682725"/>
                </a:xfrm>
                <a:prstGeom prst="rect">
                  <a:avLst/>
                </a:prstGeom>
              </p:spPr>
            </p:pic>
            <p:pic>
              <p:nvPicPr>
                <p:cNvPr id="118" name="Picture 117">
                  <a:extLst>
                    <a:ext uri="{FF2B5EF4-FFF2-40B4-BE49-F238E27FC236}">
                      <a16:creationId xmlns:a16="http://schemas.microsoft.com/office/drawing/2014/main" id="{32F9F375-3F3D-3E45-AB98-9869FBEB71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biLevel thresh="75000"/>
                </a:blip>
                <a:srcRect l="37527" r="45414"/>
                <a:stretch/>
              </p:blipFill>
              <p:spPr>
                <a:xfrm>
                  <a:off x="7367471" y="7065440"/>
                  <a:ext cx="645459" cy="682725"/>
                </a:xfrm>
                <a:prstGeom prst="rect">
                  <a:avLst/>
                </a:prstGeom>
              </p:spPr>
            </p:pic>
          </p:grpSp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298F1058-AFD5-EB4D-81F9-23B3FC19CCD8}"/>
                  </a:ext>
                </a:extLst>
              </p:cNvPr>
              <p:cNvGrpSpPr/>
              <p:nvPr/>
            </p:nvGrpSpPr>
            <p:grpSpPr>
              <a:xfrm rot="10800000">
                <a:off x="2762162" y="8625509"/>
                <a:ext cx="10307796" cy="723633"/>
                <a:chOff x="1642334" y="7831831"/>
                <a:chExt cx="10307796" cy="723633"/>
              </a:xfrm>
            </p:grpSpPr>
            <p:pic>
              <p:nvPicPr>
                <p:cNvPr id="102" name="Picture 101">
                  <a:extLst>
                    <a:ext uri="{FF2B5EF4-FFF2-40B4-BE49-F238E27FC236}">
                      <a16:creationId xmlns:a16="http://schemas.microsoft.com/office/drawing/2014/main" id="{16952187-EF2B-274E-807D-2E03465E38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</a:blip>
                <a:srcRect l="79440" r="1"/>
                <a:stretch/>
              </p:blipFill>
              <p:spPr>
                <a:xfrm>
                  <a:off x="10042515" y="7849877"/>
                  <a:ext cx="777946" cy="682725"/>
                </a:xfrm>
                <a:prstGeom prst="rect">
                  <a:avLst/>
                </a:prstGeom>
              </p:spPr>
            </p:pic>
            <p:pic>
              <p:nvPicPr>
                <p:cNvPr id="103" name="Picture 102">
                  <a:extLst>
                    <a:ext uri="{FF2B5EF4-FFF2-40B4-BE49-F238E27FC236}">
                      <a16:creationId xmlns:a16="http://schemas.microsoft.com/office/drawing/2014/main" id="{A0FE1105-C03A-1B48-B7AD-FBBC0E5C79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</a:blip>
                <a:srcRect l="84254" r="1"/>
                <a:stretch/>
              </p:blipFill>
              <p:spPr>
                <a:xfrm>
                  <a:off x="10800783" y="7835434"/>
                  <a:ext cx="595784" cy="682725"/>
                </a:xfrm>
                <a:prstGeom prst="rect">
                  <a:avLst/>
                </a:prstGeom>
              </p:spPr>
            </p:pic>
            <p:pic>
              <p:nvPicPr>
                <p:cNvPr id="104" name="Picture 103">
                  <a:extLst>
                    <a:ext uri="{FF2B5EF4-FFF2-40B4-BE49-F238E27FC236}">
                      <a16:creationId xmlns:a16="http://schemas.microsoft.com/office/drawing/2014/main" id="{3C51DDB3-9A16-4744-9716-0FB833746B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</a:blip>
                <a:srcRect l="84750" r="1"/>
                <a:stretch/>
              </p:blipFill>
              <p:spPr>
                <a:xfrm>
                  <a:off x="11373105" y="7845907"/>
                  <a:ext cx="577025" cy="682725"/>
                </a:xfrm>
                <a:prstGeom prst="rect">
                  <a:avLst/>
                </a:prstGeom>
              </p:spPr>
            </p:pic>
            <p:pic>
              <p:nvPicPr>
                <p:cNvPr id="105" name="Picture 104">
                  <a:extLst>
                    <a:ext uri="{FF2B5EF4-FFF2-40B4-BE49-F238E27FC236}">
                      <a16:creationId xmlns:a16="http://schemas.microsoft.com/office/drawing/2014/main" id="{D9814E75-55FE-EC45-88CD-0CAF276BEF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rightnessContrast bright="40000" contrast="-40000"/>
                          </a14:imgEffect>
                        </a14:imgLayer>
                      </a14:imgProps>
                    </a:ext>
                  </a:extLst>
                </a:blip>
                <a:srcRect l="79440" r="1"/>
                <a:stretch/>
              </p:blipFill>
              <p:spPr>
                <a:xfrm>
                  <a:off x="8172728" y="7872739"/>
                  <a:ext cx="777946" cy="682725"/>
                </a:xfrm>
                <a:prstGeom prst="rect">
                  <a:avLst/>
                </a:prstGeom>
              </p:spPr>
            </p:pic>
            <p:pic>
              <p:nvPicPr>
                <p:cNvPr id="106" name="Picture 105">
                  <a:extLst>
                    <a:ext uri="{FF2B5EF4-FFF2-40B4-BE49-F238E27FC236}">
                      <a16:creationId xmlns:a16="http://schemas.microsoft.com/office/drawing/2014/main" id="{F7AF8741-D128-FB46-98B5-AFBE03F200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</a:blip>
                <a:srcRect l="84254" r="1"/>
                <a:stretch/>
              </p:blipFill>
              <p:spPr>
                <a:xfrm>
                  <a:off x="8981487" y="7858604"/>
                  <a:ext cx="595784" cy="682725"/>
                </a:xfrm>
                <a:prstGeom prst="rect">
                  <a:avLst/>
                </a:prstGeom>
              </p:spPr>
            </p:pic>
            <p:pic>
              <p:nvPicPr>
                <p:cNvPr id="107" name="Picture 106">
                  <a:extLst>
                    <a:ext uri="{FF2B5EF4-FFF2-40B4-BE49-F238E27FC236}">
                      <a16:creationId xmlns:a16="http://schemas.microsoft.com/office/drawing/2014/main" id="{95F2F1A0-EB73-524E-B937-15B8D948A3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</a:blip>
                <a:srcRect l="82523" r="1"/>
                <a:stretch/>
              </p:blipFill>
              <p:spPr>
                <a:xfrm>
                  <a:off x="9553002" y="7865075"/>
                  <a:ext cx="661268" cy="682725"/>
                </a:xfrm>
                <a:prstGeom prst="rect">
                  <a:avLst/>
                </a:prstGeom>
              </p:spPr>
            </p:pic>
            <p:pic>
              <p:nvPicPr>
                <p:cNvPr id="108" name="Picture 107">
                  <a:extLst>
                    <a:ext uri="{FF2B5EF4-FFF2-40B4-BE49-F238E27FC236}">
                      <a16:creationId xmlns:a16="http://schemas.microsoft.com/office/drawing/2014/main" id="{6798E348-0077-4A4E-9264-EB4B0BD102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sharpenSoften amount="5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25102" y="8018862"/>
                  <a:ext cx="1037517" cy="487880"/>
                </a:xfrm>
                <a:prstGeom prst="rect">
                  <a:avLst/>
                </a:prstGeom>
              </p:spPr>
            </p:pic>
            <p:pic>
              <p:nvPicPr>
                <p:cNvPr id="109" name="Picture 108">
                  <a:extLst>
                    <a:ext uri="{FF2B5EF4-FFF2-40B4-BE49-F238E27FC236}">
                      <a16:creationId xmlns:a16="http://schemas.microsoft.com/office/drawing/2014/main" id="{D13F971E-0912-1A49-95BF-FF40DE8299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9">
                          <a14:imgEffect>
                            <a14:sharpenSoften amount="5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81884" y="8014134"/>
                  <a:ext cx="1037517" cy="487880"/>
                </a:xfrm>
                <a:prstGeom prst="rect">
                  <a:avLst/>
                </a:prstGeom>
              </p:spPr>
            </p:pic>
            <p:pic>
              <p:nvPicPr>
                <p:cNvPr id="110" name="Picture 109">
                  <a:extLst>
                    <a:ext uri="{FF2B5EF4-FFF2-40B4-BE49-F238E27FC236}">
                      <a16:creationId xmlns:a16="http://schemas.microsoft.com/office/drawing/2014/main" id="{8C7ECE65-C759-7841-8DCA-564F435D71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sharpenSoften amount="5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44367" y="7998912"/>
                  <a:ext cx="1037517" cy="487880"/>
                </a:xfrm>
                <a:prstGeom prst="rect">
                  <a:avLst/>
                </a:prstGeom>
              </p:spPr>
            </p:pic>
            <p:pic>
              <p:nvPicPr>
                <p:cNvPr id="119" name="Picture 118">
                  <a:extLst>
                    <a:ext uri="{FF2B5EF4-FFF2-40B4-BE49-F238E27FC236}">
                      <a16:creationId xmlns:a16="http://schemas.microsoft.com/office/drawing/2014/main" id="{07C510C4-5CBB-C141-9C8D-18E442FD7A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sharpenSoften amount="50000"/>
                          </a14:imgEffect>
                        </a14:imgLayer>
                      </a14:imgProps>
                    </a:ext>
                  </a:extLst>
                </a:blip>
                <a:srcRect l="29252"/>
                <a:stretch/>
              </p:blipFill>
              <p:spPr>
                <a:xfrm>
                  <a:off x="1642334" y="8033780"/>
                  <a:ext cx="734020" cy="487880"/>
                </a:xfrm>
                <a:prstGeom prst="rect">
                  <a:avLst/>
                </a:prstGeom>
              </p:spPr>
            </p:pic>
            <p:pic>
              <p:nvPicPr>
                <p:cNvPr id="120" name="Picture 119">
                  <a:extLst>
                    <a:ext uri="{FF2B5EF4-FFF2-40B4-BE49-F238E27FC236}">
                      <a16:creationId xmlns:a16="http://schemas.microsoft.com/office/drawing/2014/main" id="{9EB759C6-3DAB-7640-8FA9-BFA59098FC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12">
                          <a14:imgEffect>
                            <a14:sharpenSoften amount="5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63615" y="8021706"/>
                  <a:ext cx="1037517" cy="487880"/>
                </a:xfrm>
                <a:prstGeom prst="rect">
                  <a:avLst/>
                </a:prstGeom>
              </p:spPr>
            </p:pic>
            <p:pic>
              <p:nvPicPr>
                <p:cNvPr id="121" name="Picture 120">
                  <a:extLst>
                    <a:ext uri="{FF2B5EF4-FFF2-40B4-BE49-F238E27FC236}">
                      <a16:creationId xmlns:a16="http://schemas.microsoft.com/office/drawing/2014/main" id="{B5847947-D1D0-E342-9680-AFA8F6560F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3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14">
                          <a14:imgEffect>
                            <a14:sharpenSoften amount="50000"/>
                          </a14:imgEffect>
                        </a14:imgLayer>
                      </a14:imgProps>
                    </a:ext>
                  </a:extLst>
                </a:blip>
                <a:srcRect l="37527" r="45414"/>
                <a:stretch/>
              </p:blipFill>
              <p:spPr>
                <a:xfrm>
                  <a:off x="2736059" y="7845871"/>
                  <a:ext cx="645459" cy="682725"/>
                </a:xfrm>
                <a:prstGeom prst="rect">
                  <a:avLst/>
                </a:prstGeom>
              </p:spPr>
            </p:pic>
            <p:pic>
              <p:nvPicPr>
                <p:cNvPr id="122" name="Picture 121">
                  <a:extLst>
                    <a:ext uri="{FF2B5EF4-FFF2-40B4-BE49-F238E27FC236}">
                      <a16:creationId xmlns:a16="http://schemas.microsoft.com/office/drawing/2014/main" id="{9C148A86-1537-9441-8B08-7E14827E07F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3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15">
                          <a14:imgEffect>
                            <a14:sharpenSoften amount="50000"/>
                          </a14:imgEffect>
                        </a14:imgLayer>
                      </a14:imgProps>
                    </a:ext>
                  </a:extLst>
                </a:blip>
                <a:srcRect l="37527" r="45414"/>
                <a:stretch/>
              </p:blipFill>
              <p:spPr>
                <a:xfrm>
                  <a:off x="4421551" y="7831831"/>
                  <a:ext cx="645459" cy="682725"/>
                </a:xfrm>
                <a:prstGeom prst="rect">
                  <a:avLst/>
                </a:prstGeom>
              </p:spPr>
            </p:pic>
          </p:grp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5E857DA7-B867-1A44-BA40-B4CD38897329}"/>
                  </a:ext>
                </a:extLst>
              </p:cNvPr>
              <p:cNvSpPr txBox="1"/>
              <p:nvPr/>
            </p:nvSpPr>
            <p:spPr>
              <a:xfrm>
                <a:off x="12397728" y="7321465"/>
                <a:ext cx="26778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latin typeface="Helvetica" pitchFamily="2" charset="0"/>
                  </a:rPr>
                  <a:t>White muscle</a:t>
                </a:r>
              </a:p>
            </p:txBody>
          </p:sp>
          <p:grpSp>
            <p:nvGrpSpPr>
              <p:cNvPr id="232" name="Group 231">
                <a:extLst>
                  <a:ext uri="{FF2B5EF4-FFF2-40B4-BE49-F238E27FC236}">
                    <a16:creationId xmlns:a16="http://schemas.microsoft.com/office/drawing/2014/main" id="{FE67F6FC-1D6F-3641-97DE-9C57E60517E7}"/>
                  </a:ext>
                </a:extLst>
              </p:cNvPr>
              <p:cNvGrpSpPr/>
              <p:nvPr/>
            </p:nvGrpSpPr>
            <p:grpSpPr>
              <a:xfrm>
                <a:off x="15014090" y="7100278"/>
                <a:ext cx="1091055" cy="888175"/>
                <a:chOff x="14471688" y="5505278"/>
                <a:chExt cx="1091055" cy="888175"/>
              </a:xfrm>
            </p:grpSpPr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68C4294A-5AFB-6748-849B-0F5A007435F5}"/>
                    </a:ext>
                  </a:extLst>
                </p:cNvPr>
                <p:cNvSpPr/>
                <p:nvPr/>
              </p:nvSpPr>
              <p:spPr>
                <a:xfrm>
                  <a:off x="14471688" y="5505278"/>
                  <a:ext cx="1091055" cy="888175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28" name="Picture 127">
                  <a:extLst>
                    <a:ext uri="{FF2B5EF4-FFF2-40B4-BE49-F238E27FC236}">
                      <a16:creationId xmlns:a16="http://schemas.microsoft.com/office/drawing/2014/main" id="{7B5D6841-1C27-114B-949A-57F50719205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biLevel thresh="75000"/>
                </a:blip>
                <a:srcRect l="67617"/>
                <a:stretch/>
              </p:blipFill>
              <p:spPr>
                <a:xfrm>
                  <a:off x="14599639" y="5693513"/>
                  <a:ext cx="804209" cy="448073"/>
                </a:xfrm>
                <a:prstGeom prst="rect">
                  <a:avLst/>
                </a:prstGeom>
              </p:spPr>
            </p:pic>
          </p:grpSp>
          <p:pic>
            <p:nvPicPr>
              <p:cNvPr id="203" name="Picture 202">
                <a:extLst>
                  <a:ext uri="{FF2B5EF4-FFF2-40B4-BE49-F238E27FC236}">
                    <a16:creationId xmlns:a16="http://schemas.microsoft.com/office/drawing/2014/main" id="{B9DC8E08-E87E-0F44-BAE7-DD1F2253EE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harpenSoften amount="50000"/>
                        </a14:imgEffect>
                      </a14:imgLayer>
                    </a14:imgProps>
                  </a:ext>
                </a:extLst>
              </a:blip>
              <a:srcRect l="29252"/>
              <a:stretch/>
            </p:blipFill>
            <p:spPr>
              <a:xfrm rot="10800000">
                <a:off x="14065355" y="8674231"/>
                <a:ext cx="734020" cy="487880"/>
              </a:xfrm>
              <a:prstGeom prst="rect">
                <a:avLst/>
              </a:prstGeom>
            </p:spPr>
          </p:pic>
          <p:pic>
            <p:nvPicPr>
              <p:cNvPr id="205" name="Picture 204">
                <a:extLst>
                  <a:ext uri="{FF2B5EF4-FFF2-40B4-BE49-F238E27FC236}">
                    <a16:creationId xmlns:a16="http://schemas.microsoft.com/office/drawing/2014/main" id="{FB5268CA-A39F-8B48-A996-79A43E68C31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sharpenSoften amount="50000"/>
                        </a14:imgEffect>
                      </a14:imgLayer>
                    </a14:imgProps>
                  </a:ext>
                </a:extLst>
              </a:blip>
              <a:srcRect l="37527" r="45414"/>
              <a:stretch/>
            </p:blipFill>
            <p:spPr>
              <a:xfrm rot="10800000">
                <a:off x="14831801" y="8639643"/>
                <a:ext cx="645459" cy="682725"/>
              </a:xfrm>
              <a:prstGeom prst="rect">
                <a:avLst/>
              </a:prstGeom>
            </p:spPr>
          </p:pic>
          <p:pic>
            <p:nvPicPr>
              <p:cNvPr id="206" name="Picture 205">
                <a:extLst>
                  <a:ext uri="{FF2B5EF4-FFF2-40B4-BE49-F238E27FC236}">
                    <a16:creationId xmlns:a16="http://schemas.microsoft.com/office/drawing/2014/main" id="{90194DAB-8BBD-8847-B164-0B8B4E2CC95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8">
                        <a14:imgEffect>
                          <a14:sharpenSoften amount="50000"/>
                        </a14:imgEffect>
                      </a14:imgLayer>
                    </a14:imgProps>
                  </a:ext>
                </a:extLst>
              </a:blip>
              <a:srcRect l="37527" r="45414"/>
              <a:stretch/>
            </p:blipFill>
            <p:spPr>
              <a:xfrm rot="10800000">
                <a:off x="13027892" y="8657196"/>
                <a:ext cx="645459" cy="682725"/>
              </a:xfrm>
              <a:prstGeom prst="rect">
                <a:avLst/>
              </a:prstGeom>
            </p:spPr>
          </p:pic>
          <p:pic>
            <p:nvPicPr>
              <p:cNvPr id="207" name="Picture 206">
                <a:extLst>
                  <a:ext uri="{FF2B5EF4-FFF2-40B4-BE49-F238E27FC236}">
                    <a16:creationId xmlns:a16="http://schemas.microsoft.com/office/drawing/2014/main" id="{D541A272-178A-9D4B-B4D5-35CE953AEF2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9">
                        <a14:imgEffect>
                          <a14:sharpenSoften amount="50000"/>
                        </a14:imgEffect>
                      </a14:imgLayer>
                    </a14:imgProps>
                  </a:ext>
                </a:extLst>
              </a:blip>
              <a:srcRect l="37527" r="45414"/>
              <a:stretch/>
            </p:blipFill>
            <p:spPr>
              <a:xfrm rot="10800000">
                <a:off x="13416425" y="8658063"/>
                <a:ext cx="645459" cy="682725"/>
              </a:xfrm>
              <a:prstGeom prst="rect">
                <a:avLst/>
              </a:prstGeom>
            </p:spPr>
          </p:pic>
          <p:pic>
            <p:nvPicPr>
              <p:cNvPr id="208" name="Picture 207">
                <a:extLst>
                  <a:ext uri="{FF2B5EF4-FFF2-40B4-BE49-F238E27FC236}">
                    <a16:creationId xmlns:a16="http://schemas.microsoft.com/office/drawing/2014/main" id="{9F186848-4D50-3C4A-B367-B2BB4AEAE73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20">
                        <a14:imgEffect>
                          <a14:sharpenSoften amount="50000"/>
                        </a14:imgEffect>
                      </a14:imgLayer>
                    </a14:imgProps>
                  </a:ext>
                </a:extLst>
              </a:blip>
              <a:srcRect l="37527" r="45414"/>
              <a:stretch/>
            </p:blipFill>
            <p:spPr>
              <a:xfrm rot="10800000">
                <a:off x="11693668" y="8674424"/>
                <a:ext cx="645459" cy="682725"/>
              </a:xfrm>
              <a:prstGeom prst="rect">
                <a:avLst/>
              </a:prstGeom>
            </p:spPr>
          </p:pic>
          <p:pic>
            <p:nvPicPr>
              <p:cNvPr id="228" name="Picture 227">
                <a:extLst>
                  <a:ext uri="{FF2B5EF4-FFF2-40B4-BE49-F238E27FC236}">
                    <a16:creationId xmlns:a16="http://schemas.microsoft.com/office/drawing/2014/main" id="{98E3459A-A47D-754E-A05F-56870BDBE1C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biLevel thresh="75000"/>
              </a:blip>
              <a:srcRect l="37527" r="45414"/>
              <a:stretch/>
            </p:blipFill>
            <p:spPr>
              <a:xfrm rot="10800000">
                <a:off x="12728394" y="7834333"/>
                <a:ext cx="645459" cy="682725"/>
              </a:xfrm>
              <a:prstGeom prst="rect">
                <a:avLst/>
              </a:prstGeom>
            </p:spPr>
          </p:pic>
          <p:pic>
            <p:nvPicPr>
              <p:cNvPr id="229" name="Picture 228">
                <a:extLst>
                  <a:ext uri="{FF2B5EF4-FFF2-40B4-BE49-F238E27FC236}">
                    <a16:creationId xmlns:a16="http://schemas.microsoft.com/office/drawing/2014/main" id="{0878CEB8-A8BF-F444-86E2-611E442FA36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biLevel thresh="75000"/>
              </a:blip>
              <a:srcRect l="37527" r="45414"/>
              <a:stretch/>
            </p:blipFill>
            <p:spPr>
              <a:xfrm rot="10800000">
                <a:off x="13320577" y="7826780"/>
                <a:ext cx="645459" cy="682725"/>
              </a:xfrm>
              <a:prstGeom prst="rect">
                <a:avLst/>
              </a:prstGeom>
            </p:spPr>
          </p:pic>
          <p:pic>
            <p:nvPicPr>
              <p:cNvPr id="230" name="Picture 229">
                <a:extLst>
                  <a:ext uri="{FF2B5EF4-FFF2-40B4-BE49-F238E27FC236}">
                    <a16:creationId xmlns:a16="http://schemas.microsoft.com/office/drawing/2014/main" id="{2E9AAE5C-A03F-B54F-90E9-965C44EB646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biLevel thresh="75000"/>
              </a:blip>
              <a:srcRect l="37527" r="45414"/>
              <a:stretch/>
            </p:blipFill>
            <p:spPr>
              <a:xfrm rot="10800000">
                <a:off x="13898117" y="7838539"/>
                <a:ext cx="645459" cy="682725"/>
              </a:xfrm>
              <a:prstGeom prst="rect">
                <a:avLst/>
              </a:prstGeom>
            </p:spPr>
          </p:pic>
          <p:pic>
            <p:nvPicPr>
              <p:cNvPr id="234" name="Picture 233">
                <a:extLst>
                  <a:ext uri="{FF2B5EF4-FFF2-40B4-BE49-F238E27FC236}">
                    <a16:creationId xmlns:a16="http://schemas.microsoft.com/office/drawing/2014/main" id="{D55B3327-AC97-3A46-A924-B29FD7CE133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biLevel thresh="75000"/>
              </a:blip>
              <a:srcRect l="37527" r="45414"/>
              <a:stretch/>
            </p:blipFill>
            <p:spPr>
              <a:xfrm rot="10800000">
                <a:off x="14521536" y="7850115"/>
                <a:ext cx="645459" cy="682725"/>
              </a:xfrm>
              <a:prstGeom prst="rect">
                <a:avLst/>
              </a:prstGeom>
            </p:spPr>
          </p:pic>
          <p:grpSp>
            <p:nvGrpSpPr>
              <p:cNvPr id="231" name="Group 230">
                <a:extLst>
                  <a:ext uri="{FF2B5EF4-FFF2-40B4-BE49-F238E27FC236}">
                    <a16:creationId xmlns:a16="http://schemas.microsoft.com/office/drawing/2014/main" id="{935DD3A0-3D25-5B45-B96B-BB7CA56DF09E}"/>
                  </a:ext>
                </a:extLst>
              </p:cNvPr>
              <p:cNvGrpSpPr/>
              <p:nvPr/>
            </p:nvGrpSpPr>
            <p:grpSpPr>
              <a:xfrm>
                <a:off x="15452527" y="8023020"/>
                <a:ext cx="1474123" cy="878026"/>
                <a:chOff x="13836919" y="6290853"/>
                <a:chExt cx="1474123" cy="878026"/>
              </a:xfrm>
            </p:grpSpPr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7DB77903-E409-FD4C-BE56-5302E11CFC03}"/>
                    </a:ext>
                  </a:extLst>
                </p:cNvPr>
                <p:cNvSpPr/>
                <p:nvPr/>
              </p:nvSpPr>
              <p:spPr>
                <a:xfrm>
                  <a:off x="13836919" y="6290853"/>
                  <a:ext cx="1474123" cy="87802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29" name="Picture 128">
                  <a:extLst>
                    <a:ext uri="{FF2B5EF4-FFF2-40B4-BE49-F238E27FC236}">
                      <a16:creationId xmlns:a16="http://schemas.microsoft.com/office/drawing/2014/main" id="{300102D5-DA01-5045-BCF0-9B0EC745D1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21">
                          <a14:imgEffect>
                            <a14:sharpenSoften amount="5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386232" y="6534958"/>
                  <a:ext cx="776861" cy="365310"/>
                </a:xfrm>
                <a:prstGeom prst="rect">
                  <a:avLst/>
                </a:prstGeom>
              </p:spPr>
            </p:pic>
            <p:pic>
              <p:nvPicPr>
                <p:cNvPr id="130" name="Picture 129">
                  <a:extLst>
                    <a:ext uri="{FF2B5EF4-FFF2-40B4-BE49-F238E27FC236}">
                      <a16:creationId xmlns:a16="http://schemas.microsoft.com/office/drawing/2014/main" id="{EF867485-D35D-1248-B386-FE405BB8BF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22">
                          <a14:imgEffect>
                            <a14:sharpenSoften amount="5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933974" y="6543645"/>
                  <a:ext cx="776861" cy="365310"/>
                </a:xfrm>
                <a:prstGeom prst="rect">
                  <a:avLst/>
                </a:prstGeom>
              </p:spPr>
            </p:pic>
          </p:grp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D29083F1-F3E8-0941-AA7D-6C8914901F21}"/>
                  </a:ext>
                </a:extLst>
              </p:cNvPr>
              <p:cNvSpPr txBox="1"/>
              <p:nvPr/>
            </p:nvSpPr>
            <p:spPr>
              <a:xfrm>
                <a:off x="12911788" y="8190704"/>
                <a:ext cx="28966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latin typeface="Helvetica" pitchFamily="2" charset="0"/>
                  </a:rPr>
                  <a:t>Red muscle</a:t>
                </a:r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B6BFC1D-182F-FF4D-A86E-CF2D6B99A8B0}"/>
                </a:ext>
              </a:extLst>
            </p:cNvPr>
            <p:cNvSpPr txBox="1"/>
            <p:nvPr/>
          </p:nvSpPr>
          <p:spPr>
            <a:xfrm>
              <a:off x="2955401" y="6802728"/>
              <a:ext cx="2485510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Helvetica" pitchFamily="2" charset="0"/>
                </a:rPr>
                <a:t>ANAEROBIC</a:t>
              </a:r>
            </a:p>
          </p:txBody>
        </p:sp>
      </p:grpSp>
      <p:sp>
        <p:nvSpPr>
          <p:cNvPr id="240" name="Freeform 239">
            <a:extLst>
              <a:ext uri="{FF2B5EF4-FFF2-40B4-BE49-F238E27FC236}">
                <a16:creationId xmlns:a16="http://schemas.microsoft.com/office/drawing/2014/main" id="{93306DBD-89A3-5541-B942-A215B0EFA663}"/>
              </a:ext>
            </a:extLst>
          </p:cNvPr>
          <p:cNvSpPr/>
          <p:nvPr/>
        </p:nvSpPr>
        <p:spPr>
          <a:xfrm>
            <a:off x="15873045" y="6646294"/>
            <a:ext cx="2842254" cy="4431322"/>
          </a:xfrm>
          <a:custGeom>
            <a:avLst/>
            <a:gdLst>
              <a:gd name="connsiteX0" fmla="*/ 0 w 3456556"/>
              <a:gd name="connsiteY0" fmla="*/ 0 h 4448907"/>
              <a:gd name="connsiteX1" fmla="*/ 3182816 w 3456556"/>
              <a:gd name="connsiteY1" fmla="*/ 2602523 h 4448907"/>
              <a:gd name="connsiteX2" fmla="*/ 3077308 w 3456556"/>
              <a:gd name="connsiteY2" fmla="*/ 4448907 h 4448907"/>
              <a:gd name="connsiteX0" fmla="*/ 0 w 3149986"/>
              <a:gd name="connsiteY0" fmla="*/ 0 h 4448907"/>
              <a:gd name="connsiteX1" fmla="*/ 2127739 w 3149986"/>
              <a:gd name="connsiteY1" fmla="*/ 2145323 h 4448907"/>
              <a:gd name="connsiteX2" fmla="*/ 3077308 w 3149986"/>
              <a:gd name="connsiteY2" fmla="*/ 4448907 h 4448907"/>
              <a:gd name="connsiteX0" fmla="*/ 0 w 3106071"/>
              <a:gd name="connsiteY0" fmla="*/ 0 h 4448907"/>
              <a:gd name="connsiteX1" fmla="*/ 2127739 w 3106071"/>
              <a:gd name="connsiteY1" fmla="*/ 2145323 h 4448907"/>
              <a:gd name="connsiteX2" fmla="*/ 3077308 w 3106071"/>
              <a:gd name="connsiteY2" fmla="*/ 4448907 h 4448907"/>
              <a:gd name="connsiteX0" fmla="*/ 0 w 2840867"/>
              <a:gd name="connsiteY0" fmla="*/ 0 h 4431322"/>
              <a:gd name="connsiteX1" fmla="*/ 2127739 w 2840867"/>
              <a:gd name="connsiteY1" fmla="*/ 2145323 h 4431322"/>
              <a:gd name="connsiteX2" fmla="*/ 2795954 w 2840867"/>
              <a:gd name="connsiteY2" fmla="*/ 4431322 h 4431322"/>
              <a:gd name="connsiteX0" fmla="*/ 0 w 2827302"/>
              <a:gd name="connsiteY0" fmla="*/ 0 h 4431322"/>
              <a:gd name="connsiteX1" fmla="*/ 2127739 w 2827302"/>
              <a:gd name="connsiteY1" fmla="*/ 2145323 h 4431322"/>
              <a:gd name="connsiteX2" fmla="*/ 2795954 w 2827302"/>
              <a:gd name="connsiteY2" fmla="*/ 4431322 h 4431322"/>
              <a:gd name="connsiteX0" fmla="*/ 0 w 2827302"/>
              <a:gd name="connsiteY0" fmla="*/ 0 h 4431322"/>
              <a:gd name="connsiteX1" fmla="*/ 2127739 w 2827302"/>
              <a:gd name="connsiteY1" fmla="*/ 2145323 h 4431322"/>
              <a:gd name="connsiteX2" fmla="*/ 2795954 w 2827302"/>
              <a:gd name="connsiteY2" fmla="*/ 4431322 h 4431322"/>
              <a:gd name="connsiteX0" fmla="*/ 0 w 2825792"/>
              <a:gd name="connsiteY0" fmla="*/ 0 h 4431322"/>
              <a:gd name="connsiteX1" fmla="*/ 2092570 w 2825792"/>
              <a:gd name="connsiteY1" fmla="*/ 1899138 h 4431322"/>
              <a:gd name="connsiteX2" fmla="*/ 2795954 w 2825792"/>
              <a:gd name="connsiteY2" fmla="*/ 4431322 h 4431322"/>
              <a:gd name="connsiteX0" fmla="*/ 0 w 2842254"/>
              <a:gd name="connsiteY0" fmla="*/ 0 h 4431322"/>
              <a:gd name="connsiteX1" fmla="*/ 2092570 w 2842254"/>
              <a:gd name="connsiteY1" fmla="*/ 1899138 h 4431322"/>
              <a:gd name="connsiteX2" fmla="*/ 2795954 w 2842254"/>
              <a:gd name="connsiteY2" fmla="*/ 4431322 h 4431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2254" h="4431322">
                <a:moveTo>
                  <a:pt x="0" y="0"/>
                </a:moveTo>
                <a:cubicBezTo>
                  <a:pt x="1334965" y="930519"/>
                  <a:pt x="1525064" y="1147229"/>
                  <a:pt x="2092570" y="1899138"/>
                </a:cubicBezTo>
                <a:cubicBezTo>
                  <a:pt x="2660076" y="2651047"/>
                  <a:pt x="2964473" y="3703026"/>
                  <a:pt x="2795954" y="4431322"/>
                </a:cubicBezTo>
              </a:path>
            </a:pathLst>
          </a:custGeom>
          <a:noFill/>
          <a:ln w="47625">
            <a:solidFill>
              <a:schemeClr val="accent6">
                <a:lumMod val="75000"/>
              </a:schemeClr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Freeform 130">
            <a:extLst>
              <a:ext uri="{FF2B5EF4-FFF2-40B4-BE49-F238E27FC236}">
                <a16:creationId xmlns:a16="http://schemas.microsoft.com/office/drawing/2014/main" id="{CF36ADBE-0A5B-834B-9D12-1074EA46424A}"/>
              </a:ext>
            </a:extLst>
          </p:cNvPr>
          <p:cNvSpPr/>
          <p:nvPr/>
        </p:nvSpPr>
        <p:spPr>
          <a:xfrm>
            <a:off x="16150668" y="6414882"/>
            <a:ext cx="1928091" cy="3750290"/>
          </a:xfrm>
          <a:custGeom>
            <a:avLst/>
            <a:gdLst>
              <a:gd name="connsiteX0" fmla="*/ 0 w 3456556"/>
              <a:gd name="connsiteY0" fmla="*/ 0 h 4448907"/>
              <a:gd name="connsiteX1" fmla="*/ 3182816 w 3456556"/>
              <a:gd name="connsiteY1" fmla="*/ 2602523 h 4448907"/>
              <a:gd name="connsiteX2" fmla="*/ 3077308 w 3456556"/>
              <a:gd name="connsiteY2" fmla="*/ 4448907 h 4448907"/>
              <a:gd name="connsiteX0" fmla="*/ 0 w 3149986"/>
              <a:gd name="connsiteY0" fmla="*/ 0 h 4448907"/>
              <a:gd name="connsiteX1" fmla="*/ 2127739 w 3149986"/>
              <a:gd name="connsiteY1" fmla="*/ 2145323 h 4448907"/>
              <a:gd name="connsiteX2" fmla="*/ 3077308 w 3149986"/>
              <a:gd name="connsiteY2" fmla="*/ 4448907 h 4448907"/>
              <a:gd name="connsiteX0" fmla="*/ 0 w 3106071"/>
              <a:gd name="connsiteY0" fmla="*/ 0 h 4448907"/>
              <a:gd name="connsiteX1" fmla="*/ 2127739 w 3106071"/>
              <a:gd name="connsiteY1" fmla="*/ 2145323 h 4448907"/>
              <a:gd name="connsiteX2" fmla="*/ 3077308 w 3106071"/>
              <a:gd name="connsiteY2" fmla="*/ 4448907 h 4448907"/>
              <a:gd name="connsiteX0" fmla="*/ 0 w 2840867"/>
              <a:gd name="connsiteY0" fmla="*/ 0 h 4431322"/>
              <a:gd name="connsiteX1" fmla="*/ 2127739 w 2840867"/>
              <a:gd name="connsiteY1" fmla="*/ 2145323 h 4431322"/>
              <a:gd name="connsiteX2" fmla="*/ 2795954 w 2840867"/>
              <a:gd name="connsiteY2" fmla="*/ 4431322 h 4431322"/>
              <a:gd name="connsiteX0" fmla="*/ 0 w 2827302"/>
              <a:gd name="connsiteY0" fmla="*/ 0 h 4431322"/>
              <a:gd name="connsiteX1" fmla="*/ 2127739 w 2827302"/>
              <a:gd name="connsiteY1" fmla="*/ 2145323 h 4431322"/>
              <a:gd name="connsiteX2" fmla="*/ 2795954 w 2827302"/>
              <a:gd name="connsiteY2" fmla="*/ 4431322 h 4431322"/>
              <a:gd name="connsiteX0" fmla="*/ 0 w 2827302"/>
              <a:gd name="connsiteY0" fmla="*/ 0 h 4431322"/>
              <a:gd name="connsiteX1" fmla="*/ 2127739 w 2827302"/>
              <a:gd name="connsiteY1" fmla="*/ 2145323 h 4431322"/>
              <a:gd name="connsiteX2" fmla="*/ 2795954 w 2827302"/>
              <a:gd name="connsiteY2" fmla="*/ 4431322 h 4431322"/>
              <a:gd name="connsiteX0" fmla="*/ 0 w 2825792"/>
              <a:gd name="connsiteY0" fmla="*/ 0 h 4431322"/>
              <a:gd name="connsiteX1" fmla="*/ 2092570 w 2825792"/>
              <a:gd name="connsiteY1" fmla="*/ 1899138 h 4431322"/>
              <a:gd name="connsiteX2" fmla="*/ 2795954 w 2825792"/>
              <a:gd name="connsiteY2" fmla="*/ 4431322 h 4431322"/>
              <a:gd name="connsiteX0" fmla="*/ 0 w 2842254"/>
              <a:gd name="connsiteY0" fmla="*/ 0 h 4431322"/>
              <a:gd name="connsiteX1" fmla="*/ 2092570 w 2842254"/>
              <a:gd name="connsiteY1" fmla="*/ 1899138 h 4431322"/>
              <a:gd name="connsiteX2" fmla="*/ 2795954 w 2842254"/>
              <a:gd name="connsiteY2" fmla="*/ 4431322 h 4431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2254" h="4431322">
                <a:moveTo>
                  <a:pt x="0" y="0"/>
                </a:moveTo>
                <a:cubicBezTo>
                  <a:pt x="1334965" y="930519"/>
                  <a:pt x="1525064" y="1147229"/>
                  <a:pt x="2092570" y="1899138"/>
                </a:cubicBezTo>
                <a:cubicBezTo>
                  <a:pt x="2660076" y="2651047"/>
                  <a:pt x="2964473" y="3703026"/>
                  <a:pt x="2795954" y="4431322"/>
                </a:cubicBezTo>
              </a:path>
            </a:pathLst>
          </a:custGeom>
          <a:noFill/>
          <a:ln w="47625">
            <a:solidFill>
              <a:schemeClr val="tx1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CA51EE10-4AFD-994A-9ACA-9A635151174F}"/>
              </a:ext>
            </a:extLst>
          </p:cNvPr>
          <p:cNvCxnSpPr>
            <a:cxnSpLocks/>
          </p:cNvCxnSpPr>
          <p:nvPr/>
        </p:nvCxnSpPr>
        <p:spPr>
          <a:xfrm flipH="1">
            <a:off x="4812357" y="10086741"/>
            <a:ext cx="0" cy="2743200"/>
          </a:xfrm>
          <a:prstGeom prst="line">
            <a:avLst/>
          </a:prstGeom>
          <a:ln w="762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2D299B82-4B3F-CF4B-B900-A768BBF1B964}"/>
              </a:ext>
            </a:extLst>
          </p:cNvPr>
          <p:cNvCxnSpPr>
            <a:cxnSpLocks/>
          </p:cNvCxnSpPr>
          <p:nvPr/>
        </p:nvCxnSpPr>
        <p:spPr>
          <a:xfrm flipH="1">
            <a:off x="4812357" y="6450352"/>
            <a:ext cx="0" cy="2743200"/>
          </a:xfrm>
          <a:prstGeom prst="line">
            <a:avLst/>
          </a:prstGeom>
          <a:ln w="762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13F8763B-8073-A64A-B21E-F9CE5F8EC240}"/>
              </a:ext>
            </a:extLst>
          </p:cNvPr>
          <p:cNvCxnSpPr>
            <a:cxnSpLocks/>
          </p:cNvCxnSpPr>
          <p:nvPr/>
        </p:nvCxnSpPr>
        <p:spPr>
          <a:xfrm flipH="1">
            <a:off x="4812357" y="2234462"/>
            <a:ext cx="0" cy="2743200"/>
          </a:xfrm>
          <a:prstGeom prst="line">
            <a:avLst/>
          </a:prstGeom>
          <a:ln w="762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20543596-F8A0-2044-94A8-B3E945D42785}"/>
              </a:ext>
            </a:extLst>
          </p:cNvPr>
          <p:cNvSpPr txBox="1"/>
          <p:nvPr/>
        </p:nvSpPr>
        <p:spPr>
          <a:xfrm rot="16200000">
            <a:off x="2867938" y="7299297"/>
            <a:ext cx="22621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atin typeface="Helvetica" pitchFamily="2" charset="0"/>
              </a:rPr>
              <a:t>Recovery</a:t>
            </a:r>
          </a:p>
          <a:p>
            <a:pPr algn="ctr"/>
            <a:r>
              <a:rPr lang="en-US" sz="3600" b="1" dirty="0">
                <a:latin typeface="Helvetica" pitchFamily="2" charset="0"/>
              </a:rPr>
              <a:t> costs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DCBD44B9-56F0-5D49-9FC6-379E6AC6B752}"/>
              </a:ext>
            </a:extLst>
          </p:cNvPr>
          <p:cNvSpPr txBox="1"/>
          <p:nvPr/>
        </p:nvSpPr>
        <p:spPr>
          <a:xfrm rot="16200000">
            <a:off x="2979966" y="3371044"/>
            <a:ext cx="2595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atin typeface="Helvetica" pitchFamily="2" charset="0"/>
              </a:rPr>
              <a:t>Swim tests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3319ACD-F002-D344-9E08-9059F46F16DE}"/>
              </a:ext>
            </a:extLst>
          </p:cNvPr>
          <p:cNvSpPr txBox="1"/>
          <p:nvPr/>
        </p:nvSpPr>
        <p:spPr>
          <a:xfrm rot="16200000">
            <a:off x="2831207" y="10700697"/>
            <a:ext cx="23391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atin typeface="Helvetica" pitchFamily="2" charset="0"/>
              </a:rPr>
              <a:t>Muscle </a:t>
            </a:r>
          </a:p>
          <a:p>
            <a:pPr algn="ctr"/>
            <a:r>
              <a:rPr lang="en-US" sz="3600" b="1" dirty="0">
                <a:latin typeface="Helvetica" pitchFamily="2" charset="0"/>
              </a:rPr>
              <a:t>activation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06221C2-5621-DD44-8D3A-72F3A742F641}"/>
              </a:ext>
            </a:extLst>
          </p:cNvPr>
          <p:cNvSpPr txBox="1"/>
          <p:nvPr/>
        </p:nvSpPr>
        <p:spPr>
          <a:xfrm rot="828773">
            <a:off x="14951625" y="6734116"/>
            <a:ext cx="1271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EMG tag</a:t>
            </a:r>
          </a:p>
        </p:txBody>
      </p:sp>
      <p:sp>
        <p:nvSpPr>
          <p:cNvPr id="144" name="Rounded Rectangle 143">
            <a:extLst>
              <a:ext uri="{FF2B5EF4-FFF2-40B4-BE49-F238E27FC236}">
                <a16:creationId xmlns:a16="http://schemas.microsoft.com/office/drawing/2014/main" id="{64C676F9-EA42-9D4D-BBDE-FFDEB694921A}"/>
              </a:ext>
            </a:extLst>
          </p:cNvPr>
          <p:cNvSpPr/>
          <p:nvPr/>
        </p:nvSpPr>
        <p:spPr>
          <a:xfrm>
            <a:off x="15192787" y="13277705"/>
            <a:ext cx="843619" cy="523220"/>
          </a:xfrm>
          <a:prstGeom prst="round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Freeform 144">
            <a:extLst>
              <a:ext uri="{FF2B5EF4-FFF2-40B4-BE49-F238E27FC236}">
                <a16:creationId xmlns:a16="http://schemas.microsoft.com/office/drawing/2014/main" id="{F46FAAC0-F8FF-384E-BDF3-7A4CC6C9DFD8}"/>
              </a:ext>
            </a:extLst>
          </p:cNvPr>
          <p:cNvSpPr/>
          <p:nvPr/>
        </p:nvSpPr>
        <p:spPr>
          <a:xfrm flipV="1">
            <a:off x="15192787" y="14781061"/>
            <a:ext cx="843619" cy="6689"/>
          </a:xfrm>
          <a:custGeom>
            <a:avLst/>
            <a:gdLst>
              <a:gd name="connsiteX0" fmla="*/ 0 w 14081760"/>
              <a:gd name="connsiteY0" fmla="*/ 0 h 5926516"/>
              <a:gd name="connsiteX1" fmla="*/ 804672 w 14081760"/>
              <a:gd name="connsiteY1" fmla="*/ 3438144 h 5926516"/>
              <a:gd name="connsiteX2" fmla="*/ 2523744 w 14081760"/>
              <a:gd name="connsiteY2" fmla="*/ 4901184 h 5926516"/>
              <a:gd name="connsiteX3" fmla="*/ 8375904 w 14081760"/>
              <a:gd name="connsiteY3" fmla="*/ 5779008 h 5926516"/>
              <a:gd name="connsiteX4" fmla="*/ 14081760 w 14081760"/>
              <a:gd name="connsiteY4" fmla="*/ 5925312 h 5926516"/>
              <a:gd name="connsiteX5" fmla="*/ 14081760 w 14081760"/>
              <a:gd name="connsiteY5" fmla="*/ 5925312 h 5926516"/>
              <a:gd name="connsiteX0" fmla="*/ 0 w 14081760"/>
              <a:gd name="connsiteY0" fmla="*/ 0 h 5926516"/>
              <a:gd name="connsiteX1" fmla="*/ 621792 w 14081760"/>
              <a:gd name="connsiteY1" fmla="*/ 3511296 h 5926516"/>
              <a:gd name="connsiteX2" fmla="*/ 2523744 w 14081760"/>
              <a:gd name="connsiteY2" fmla="*/ 4901184 h 5926516"/>
              <a:gd name="connsiteX3" fmla="*/ 8375904 w 14081760"/>
              <a:gd name="connsiteY3" fmla="*/ 5779008 h 5926516"/>
              <a:gd name="connsiteX4" fmla="*/ 14081760 w 14081760"/>
              <a:gd name="connsiteY4" fmla="*/ 5925312 h 5926516"/>
              <a:gd name="connsiteX5" fmla="*/ 14081760 w 14081760"/>
              <a:gd name="connsiteY5" fmla="*/ 5925312 h 5926516"/>
              <a:gd name="connsiteX0" fmla="*/ 0 w 14081760"/>
              <a:gd name="connsiteY0" fmla="*/ 0 h 5926516"/>
              <a:gd name="connsiteX1" fmla="*/ 621792 w 14081760"/>
              <a:gd name="connsiteY1" fmla="*/ 3511296 h 5926516"/>
              <a:gd name="connsiteX2" fmla="*/ 2157984 w 14081760"/>
              <a:gd name="connsiteY2" fmla="*/ 4901184 h 5926516"/>
              <a:gd name="connsiteX3" fmla="*/ 8375904 w 14081760"/>
              <a:gd name="connsiteY3" fmla="*/ 5779008 h 5926516"/>
              <a:gd name="connsiteX4" fmla="*/ 14081760 w 14081760"/>
              <a:gd name="connsiteY4" fmla="*/ 5925312 h 5926516"/>
              <a:gd name="connsiteX5" fmla="*/ 14081760 w 14081760"/>
              <a:gd name="connsiteY5" fmla="*/ 5925312 h 5926516"/>
              <a:gd name="connsiteX0" fmla="*/ 0 w 14081760"/>
              <a:gd name="connsiteY0" fmla="*/ 0 h 5926516"/>
              <a:gd name="connsiteX1" fmla="*/ 621792 w 14081760"/>
              <a:gd name="connsiteY1" fmla="*/ 3511296 h 5926516"/>
              <a:gd name="connsiteX2" fmla="*/ 2157984 w 14081760"/>
              <a:gd name="connsiteY2" fmla="*/ 4901184 h 5926516"/>
              <a:gd name="connsiteX3" fmla="*/ 8375904 w 14081760"/>
              <a:gd name="connsiteY3" fmla="*/ 5779008 h 5926516"/>
              <a:gd name="connsiteX4" fmla="*/ 14081760 w 14081760"/>
              <a:gd name="connsiteY4" fmla="*/ 5925312 h 5926516"/>
              <a:gd name="connsiteX5" fmla="*/ 14081760 w 14081760"/>
              <a:gd name="connsiteY5" fmla="*/ 5925312 h 5926516"/>
              <a:gd name="connsiteX0" fmla="*/ 0 w 14081760"/>
              <a:gd name="connsiteY0" fmla="*/ 0 h 5926516"/>
              <a:gd name="connsiteX1" fmla="*/ 621792 w 14081760"/>
              <a:gd name="connsiteY1" fmla="*/ 3511296 h 5926516"/>
              <a:gd name="connsiteX2" fmla="*/ 2157984 w 14081760"/>
              <a:gd name="connsiteY2" fmla="*/ 4901184 h 5926516"/>
              <a:gd name="connsiteX3" fmla="*/ 8375904 w 14081760"/>
              <a:gd name="connsiteY3" fmla="*/ 5779008 h 5926516"/>
              <a:gd name="connsiteX4" fmla="*/ 14081760 w 14081760"/>
              <a:gd name="connsiteY4" fmla="*/ 5925312 h 5926516"/>
              <a:gd name="connsiteX5" fmla="*/ 14081760 w 14081760"/>
              <a:gd name="connsiteY5" fmla="*/ 5925312 h 5926516"/>
              <a:gd name="connsiteX0" fmla="*/ 0 w 14081760"/>
              <a:gd name="connsiteY0" fmla="*/ 0 h 5926516"/>
              <a:gd name="connsiteX1" fmla="*/ 621792 w 14081760"/>
              <a:gd name="connsiteY1" fmla="*/ 3511296 h 5926516"/>
              <a:gd name="connsiteX2" fmla="*/ 2157984 w 14081760"/>
              <a:gd name="connsiteY2" fmla="*/ 4901184 h 5926516"/>
              <a:gd name="connsiteX3" fmla="*/ 8375904 w 14081760"/>
              <a:gd name="connsiteY3" fmla="*/ 5779008 h 5926516"/>
              <a:gd name="connsiteX4" fmla="*/ 14081760 w 14081760"/>
              <a:gd name="connsiteY4" fmla="*/ 5925312 h 5926516"/>
              <a:gd name="connsiteX5" fmla="*/ 14081760 w 14081760"/>
              <a:gd name="connsiteY5" fmla="*/ 5925312 h 5926516"/>
              <a:gd name="connsiteX0" fmla="*/ 0 w 14081760"/>
              <a:gd name="connsiteY0" fmla="*/ 0 h 5926516"/>
              <a:gd name="connsiteX1" fmla="*/ 621792 w 14081760"/>
              <a:gd name="connsiteY1" fmla="*/ 3511296 h 5926516"/>
              <a:gd name="connsiteX2" fmla="*/ 2157984 w 14081760"/>
              <a:gd name="connsiteY2" fmla="*/ 4901184 h 5926516"/>
              <a:gd name="connsiteX3" fmla="*/ 8375904 w 14081760"/>
              <a:gd name="connsiteY3" fmla="*/ 5779008 h 5926516"/>
              <a:gd name="connsiteX4" fmla="*/ 14081760 w 14081760"/>
              <a:gd name="connsiteY4" fmla="*/ 5925312 h 5926516"/>
              <a:gd name="connsiteX5" fmla="*/ 14081760 w 14081760"/>
              <a:gd name="connsiteY5" fmla="*/ 5925312 h 5926516"/>
              <a:gd name="connsiteX0" fmla="*/ 0 w 14081760"/>
              <a:gd name="connsiteY0" fmla="*/ 0 h 5926516"/>
              <a:gd name="connsiteX1" fmla="*/ 621792 w 14081760"/>
              <a:gd name="connsiteY1" fmla="*/ 3511296 h 5926516"/>
              <a:gd name="connsiteX2" fmla="*/ 2157984 w 14081760"/>
              <a:gd name="connsiteY2" fmla="*/ 4901184 h 5926516"/>
              <a:gd name="connsiteX3" fmla="*/ 8375904 w 14081760"/>
              <a:gd name="connsiteY3" fmla="*/ 5779008 h 5926516"/>
              <a:gd name="connsiteX4" fmla="*/ 14081760 w 14081760"/>
              <a:gd name="connsiteY4" fmla="*/ 5925312 h 5926516"/>
              <a:gd name="connsiteX5" fmla="*/ 14081760 w 14081760"/>
              <a:gd name="connsiteY5" fmla="*/ 5925312 h 5926516"/>
              <a:gd name="connsiteX0" fmla="*/ 0 w 15395125"/>
              <a:gd name="connsiteY0" fmla="*/ 0 h 5946028"/>
              <a:gd name="connsiteX1" fmla="*/ 1935157 w 15395125"/>
              <a:gd name="connsiteY1" fmla="*/ 3530808 h 5946028"/>
              <a:gd name="connsiteX2" fmla="*/ 3471349 w 15395125"/>
              <a:gd name="connsiteY2" fmla="*/ 4920696 h 5946028"/>
              <a:gd name="connsiteX3" fmla="*/ 9689269 w 15395125"/>
              <a:gd name="connsiteY3" fmla="*/ 5798520 h 5946028"/>
              <a:gd name="connsiteX4" fmla="*/ 15395125 w 15395125"/>
              <a:gd name="connsiteY4" fmla="*/ 5944824 h 5946028"/>
              <a:gd name="connsiteX5" fmla="*/ 15395125 w 15395125"/>
              <a:gd name="connsiteY5" fmla="*/ 5944824 h 5946028"/>
              <a:gd name="connsiteX0" fmla="*/ 0 w 15395125"/>
              <a:gd name="connsiteY0" fmla="*/ 0 h 5946028"/>
              <a:gd name="connsiteX1" fmla="*/ 1239846 w 15395125"/>
              <a:gd name="connsiteY1" fmla="*/ 1052712 h 5946028"/>
              <a:gd name="connsiteX2" fmla="*/ 3471349 w 15395125"/>
              <a:gd name="connsiteY2" fmla="*/ 4920696 h 5946028"/>
              <a:gd name="connsiteX3" fmla="*/ 9689269 w 15395125"/>
              <a:gd name="connsiteY3" fmla="*/ 5798520 h 5946028"/>
              <a:gd name="connsiteX4" fmla="*/ 15395125 w 15395125"/>
              <a:gd name="connsiteY4" fmla="*/ 5944824 h 5946028"/>
              <a:gd name="connsiteX5" fmla="*/ 15395125 w 15395125"/>
              <a:gd name="connsiteY5" fmla="*/ 5944824 h 5946028"/>
              <a:gd name="connsiteX0" fmla="*/ 0 w 15395125"/>
              <a:gd name="connsiteY0" fmla="*/ 2035 h 5948063"/>
              <a:gd name="connsiteX1" fmla="*/ 1239846 w 15395125"/>
              <a:gd name="connsiteY1" fmla="*/ 1054747 h 5948063"/>
              <a:gd name="connsiteX2" fmla="*/ 3471349 w 15395125"/>
              <a:gd name="connsiteY2" fmla="*/ 4922731 h 5948063"/>
              <a:gd name="connsiteX3" fmla="*/ 9689269 w 15395125"/>
              <a:gd name="connsiteY3" fmla="*/ 5800555 h 5948063"/>
              <a:gd name="connsiteX4" fmla="*/ 15395125 w 15395125"/>
              <a:gd name="connsiteY4" fmla="*/ 5946859 h 5948063"/>
              <a:gd name="connsiteX5" fmla="*/ 15395125 w 15395125"/>
              <a:gd name="connsiteY5" fmla="*/ 5946859 h 5948063"/>
              <a:gd name="connsiteX0" fmla="*/ 0 w 15395125"/>
              <a:gd name="connsiteY0" fmla="*/ 2507 h 5948535"/>
              <a:gd name="connsiteX1" fmla="*/ 1123961 w 15395125"/>
              <a:gd name="connsiteY1" fmla="*/ 996681 h 5948535"/>
              <a:gd name="connsiteX2" fmla="*/ 3471349 w 15395125"/>
              <a:gd name="connsiteY2" fmla="*/ 4923203 h 5948535"/>
              <a:gd name="connsiteX3" fmla="*/ 9689269 w 15395125"/>
              <a:gd name="connsiteY3" fmla="*/ 5801027 h 5948535"/>
              <a:gd name="connsiteX4" fmla="*/ 15395125 w 15395125"/>
              <a:gd name="connsiteY4" fmla="*/ 5947331 h 5948535"/>
              <a:gd name="connsiteX5" fmla="*/ 15395125 w 15395125"/>
              <a:gd name="connsiteY5" fmla="*/ 5947331 h 5948535"/>
              <a:gd name="connsiteX0" fmla="*/ 0 w 15395125"/>
              <a:gd name="connsiteY0" fmla="*/ 1922 h 5967639"/>
              <a:gd name="connsiteX1" fmla="*/ 1123961 w 15395125"/>
              <a:gd name="connsiteY1" fmla="*/ 996096 h 5967639"/>
              <a:gd name="connsiteX2" fmla="*/ 3374777 w 15395125"/>
              <a:gd name="connsiteY2" fmla="*/ 4454317 h 5967639"/>
              <a:gd name="connsiteX3" fmla="*/ 9689269 w 15395125"/>
              <a:gd name="connsiteY3" fmla="*/ 5800442 h 5967639"/>
              <a:gd name="connsiteX4" fmla="*/ 15395125 w 15395125"/>
              <a:gd name="connsiteY4" fmla="*/ 5946746 h 5967639"/>
              <a:gd name="connsiteX5" fmla="*/ 15395125 w 15395125"/>
              <a:gd name="connsiteY5" fmla="*/ 5946746 h 5967639"/>
              <a:gd name="connsiteX0" fmla="*/ 0 w 15395125"/>
              <a:gd name="connsiteY0" fmla="*/ 2184 h 5967902"/>
              <a:gd name="connsiteX1" fmla="*/ 1220531 w 15395125"/>
              <a:gd name="connsiteY1" fmla="*/ 957333 h 5967902"/>
              <a:gd name="connsiteX2" fmla="*/ 3374777 w 15395125"/>
              <a:gd name="connsiteY2" fmla="*/ 4454579 h 5967902"/>
              <a:gd name="connsiteX3" fmla="*/ 9689269 w 15395125"/>
              <a:gd name="connsiteY3" fmla="*/ 5800704 h 5967902"/>
              <a:gd name="connsiteX4" fmla="*/ 15395125 w 15395125"/>
              <a:gd name="connsiteY4" fmla="*/ 5947008 h 5967902"/>
              <a:gd name="connsiteX5" fmla="*/ 15395125 w 15395125"/>
              <a:gd name="connsiteY5" fmla="*/ 5947008 h 5967902"/>
              <a:gd name="connsiteX0" fmla="*/ 0 w 15472383"/>
              <a:gd name="connsiteY0" fmla="*/ 11948 h 5645952"/>
              <a:gd name="connsiteX1" fmla="*/ 1297789 w 15472383"/>
              <a:gd name="connsiteY1" fmla="*/ 635383 h 5645952"/>
              <a:gd name="connsiteX2" fmla="*/ 3452035 w 15472383"/>
              <a:gd name="connsiteY2" fmla="*/ 4132629 h 5645952"/>
              <a:gd name="connsiteX3" fmla="*/ 9766527 w 15472383"/>
              <a:gd name="connsiteY3" fmla="*/ 5478754 h 5645952"/>
              <a:gd name="connsiteX4" fmla="*/ 15472383 w 15472383"/>
              <a:gd name="connsiteY4" fmla="*/ 5625058 h 5645952"/>
              <a:gd name="connsiteX5" fmla="*/ 15472383 w 15472383"/>
              <a:gd name="connsiteY5" fmla="*/ 5625058 h 5645952"/>
              <a:gd name="connsiteX0" fmla="*/ 0 w 15472383"/>
              <a:gd name="connsiteY0" fmla="*/ 4142 h 5638146"/>
              <a:gd name="connsiteX1" fmla="*/ 1915842 w 15472383"/>
              <a:gd name="connsiteY1" fmla="*/ 764165 h 5638146"/>
              <a:gd name="connsiteX2" fmla="*/ 3452035 w 15472383"/>
              <a:gd name="connsiteY2" fmla="*/ 4124823 h 5638146"/>
              <a:gd name="connsiteX3" fmla="*/ 9766527 w 15472383"/>
              <a:gd name="connsiteY3" fmla="*/ 5470948 h 5638146"/>
              <a:gd name="connsiteX4" fmla="*/ 15472383 w 15472383"/>
              <a:gd name="connsiteY4" fmla="*/ 5617252 h 5638146"/>
              <a:gd name="connsiteX5" fmla="*/ 15472383 w 15472383"/>
              <a:gd name="connsiteY5" fmla="*/ 5617252 h 5638146"/>
              <a:gd name="connsiteX0" fmla="*/ 0 w 15472383"/>
              <a:gd name="connsiteY0" fmla="*/ 3065 h 5658316"/>
              <a:gd name="connsiteX1" fmla="*/ 1915842 w 15472383"/>
              <a:gd name="connsiteY1" fmla="*/ 763088 h 5658316"/>
              <a:gd name="connsiteX2" fmla="*/ 3857633 w 15472383"/>
              <a:gd name="connsiteY2" fmla="*/ 3772520 h 5658316"/>
              <a:gd name="connsiteX3" fmla="*/ 9766527 w 15472383"/>
              <a:gd name="connsiteY3" fmla="*/ 5469871 h 5658316"/>
              <a:gd name="connsiteX4" fmla="*/ 15472383 w 15472383"/>
              <a:gd name="connsiteY4" fmla="*/ 5616175 h 5658316"/>
              <a:gd name="connsiteX5" fmla="*/ 15472383 w 15472383"/>
              <a:gd name="connsiteY5" fmla="*/ 5616175 h 5658316"/>
              <a:gd name="connsiteX0" fmla="*/ 0 w 15472383"/>
              <a:gd name="connsiteY0" fmla="*/ 1489 h 5656740"/>
              <a:gd name="connsiteX1" fmla="*/ 1857900 w 15472383"/>
              <a:gd name="connsiteY1" fmla="*/ 976150 h 5656740"/>
              <a:gd name="connsiteX2" fmla="*/ 3857633 w 15472383"/>
              <a:gd name="connsiteY2" fmla="*/ 3770944 h 5656740"/>
              <a:gd name="connsiteX3" fmla="*/ 9766527 w 15472383"/>
              <a:gd name="connsiteY3" fmla="*/ 5468295 h 5656740"/>
              <a:gd name="connsiteX4" fmla="*/ 15472383 w 15472383"/>
              <a:gd name="connsiteY4" fmla="*/ 5614599 h 5656740"/>
              <a:gd name="connsiteX5" fmla="*/ 15472383 w 15472383"/>
              <a:gd name="connsiteY5" fmla="*/ 5614599 h 5656740"/>
              <a:gd name="connsiteX0" fmla="*/ 0 w 15568953"/>
              <a:gd name="connsiteY0" fmla="*/ 101446 h 4976194"/>
              <a:gd name="connsiteX1" fmla="*/ 1954470 w 15568953"/>
              <a:gd name="connsiteY1" fmla="*/ 295604 h 4976194"/>
              <a:gd name="connsiteX2" fmla="*/ 3954203 w 15568953"/>
              <a:gd name="connsiteY2" fmla="*/ 3090398 h 4976194"/>
              <a:gd name="connsiteX3" fmla="*/ 9863097 w 15568953"/>
              <a:gd name="connsiteY3" fmla="*/ 4787749 h 4976194"/>
              <a:gd name="connsiteX4" fmla="*/ 15568953 w 15568953"/>
              <a:gd name="connsiteY4" fmla="*/ 4934053 h 4976194"/>
              <a:gd name="connsiteX5" fmla="*/ 15568953 w 15568953"/>
              <a:gd name="connsiteY5" fmla="*/ 4934053 h 4976194"/>
              <a:gd name="connsiteX0" fmla="*/ 0 w 15568953"/>
              <a:gd name="connsiteY0" fmla="*/ 2477 h 4877225"/>
              <a:gd name="connsiteX1" fmla="*/ 1664757 w 15568953"/>
              <a:gd name="connsiteY1" fmla="*/ 684449 h 4877225"/>
              <a:gd name="connsiteX2" fmla="*/ 3954203 w 15568953"/>
              <a:gd name="connsiteY2" fmla="*/ 2991429 h 4877225"/>
              <a:gd name="connsiteX3" fmla="*/ 9863097 w 15568953"/>
              <a:gd name="connsiteY3" fmla="*/ 4688780 h 4877225"/>
              <a:gd name="connsiteX4" fmla="*/ 15568953 w 15568953"/>
              <a:gd name="connsiteY4" fmla="*/ 4835084 h 4877225"/>
              <a:gd name="connsiteX5" fmla="*/ 15568953 w 15568953"/>
              <a:gd name="connsiteY5" fmla="*/ 4835084 h 4877225"/>
              <a:gd name="connsiteX0" fmla="*/ 0 w 15568953"/>
              <a:gd name="connsiteY0" fmla="*/ 3834 h 4846322"/>
              <a:gd name="connsiteX1" fmla="*/ 1664757 w 15568953"/>
              <a:gd name="connsiteY1" fmla="*/ 685806 h 4846322"/>
              <a:gd name="connsiteX2" fmla="*/ 3799689 w 15568953"/>
              <a:gd name="connsiteY2" fmla="*/ 3558651 h 4846322"/>
              <a:gd name="connsiteX3" fmla="*/ 9863097 w 15568953"/>
              <a:gd name="connsiteY3" fmla="*/ 4690137 h 4846322"/>
              <a:gd name="connsiteX4" fmla="*/ 15568953 w 15568953"/>
              <a:gd name="connsiteY4" fmla="*/ 4836441 h 4846322"/>
              <a:gd name="connsiteX5" fmla="*/ 15568953 w 15568953"/>
              <a:gd name="connsiteY5" fmla="*/ 4836441 h 4846322"/>
              <a:gd name="connsiteX0" fmla="*/ 0 w 15568953"/>
              <a:gd name="connsiteY0" fmla="*/ 1503 h 4843991"/>
              <a:gd name="connsiteX1" fmla="*/ 1529558 w 15568953"/>
              <a:gd name="connsiteY1" fmla="*/ 937138 h 4843991"/>
              <a:gd name="connsiteX2" fmla="*/ 3799689 w 15568953"/>
              <a:gd name="connsiteY2" fmla="*/ 3556320 h 4843991"/>
              <a:gd name="connsiteX3" fmla="*/ 9863097 w 15568953"/>
              <a:gd name="connsiteY3" fmla="*/ 4687806 h 4843991"/>
              <a:gd name="connsiteX4" fmla="*/ 15568953 w 15568953"/>
              <a:gd name="connsiteY4" fmla="*/ 4834110 h 4843991"/>
              <a:gd name="connsiteX5" fmla="*/ 15568953 w 15568953"/>
              <a:gd name="connsiteY5" fmla="*/ 4834110 h 4843991"/>
              <a:gd name="connsiteX0" fmla="*/ 0 w 15511010"/>
              <a:gd name="connsiteY0" fmla="*/ 6364 h 4458601"/>
              <a:gd name="connsiteX1" fmla="*/ 1471615 w 15511010"/>
              <a:gd name="connsiteY1" fmla="*/ 551748 h 4458601"/>
              <a:gd name="connsiteX2" fmla="*/ 3741746 w 15511010"/>
              <a:gd name="connsiteY2" fmla="*/ 3170930 h 4458601"/>
              <a:gd name="connsiteX3" fmla="*/ 9805154 w 15511010"/>
              <a:gd name="connsiteY3" fmla="*/ 4302416 h 4458601"/>
              <a:gd name="connsiteX4" fmla="*/ 15511010 w 15511010"/>
              <a:gd name="connsiteY4" fmla="*/ 4448720 h 4458601"/>
              <a:gd name="connsiteX5" fmla="*/ 15511010 w 15511010"/>
              <a:gd name="connsiteY5" fmla="*/ 4448720 h 4458601"/>
              <a:gd name="connsiteX0" fmla="*/ 0 w 15511010"/>
              <a:gd name="connsiteY0" fmla="*/ 3593 h 4485607"/>
              <a:gd name="connsiteX1" fmla="*/ 1471615 w 15511010"/>
              <a:gd name="connsiteY1" fmla="*/ 548977 h 4485607"/>
              <a:gd name="connsiteX2" fmla="*/ 3471347 w 15511010"/>
              <a:gd name="connsiteY2" fmla="*/ 2641320 h 4485607"/>
              <a:gd name="connsiteX3" fmla="*/ 9805154 w 15511010"/>
              <a:gd name="connsiteY3" fmla="*/ 4299645 h 4485607"/>
              <a:gd name="connsiteX4" fmla="*/ 15511010 w 15511010"/>
              <a:gd name="connsiteY4" fmla="*/ 4445949 h 4485607"/>
              <a:gd name="connsiteX5" fmla="*/ 15511010 w 15511010"/>
              <a:gd name="connsiteY5" fmla="*/ 4445949 h 4485607"/>
              <a:gd name="connsiteX0" fmla="*/ 0 w 15511010"/>
              <a:gd name="connsiteY0" fmla="*/ 3593 h 4485607"/>
              <a:gd name="connsiteX1" fmla="*/ 1471615 w 15511010"/>
              <a:gd name="connsiteY1" fmla="*/ 548977 h 4485607"/>
              <a:gd name="connsiteX2" fmla="*/ 3471347 w 15511010"/>
              <a:gd name="connsiteY2" fmla="*/ 2641320 h 4485607"/>
              <a:gd name="connsiteX3" fmla="*/ 9805154 w 15511010"/>
              <a:gd name="connsiteY3" fmla="*/ 4299645 h 4485607"/>
              <a:gd name="connsiteX4" fmla="*/ 15511010 w 15511010"/>
              <a:gd name="connsiteY4" fmla="*/ 4445949 h 4485607"/>
              <a:gd name="connsiteX5" fmla="*/ 15511010 w 15511010"/>
              <a:gd name="connsiteY5" fmla="*/ 4445949 h 4485607"/>
              <a:gd name="connsiteX0" fmla="*/ 0 w 15511010"/>
              <a:gd name="connsiteY0" fmla="*/ 1601 h 4483615"/>
              <a:gd name="connsiteX1" fmla="*/ 1838586 w 15511010"/>
              <a:gd name="connsiteY1" fmla="*/ 761623 h 4483615"/>
              <a:gd name="connsiteX2" fmla="*/ 3471347 w 15511010"/>
              <a:gd name="connsiteY2" fmla="*/ 2639328 h 4483615"/>
              <a:gd name="connsiteX3" fmla="*/ 9805154 w 15511010"/>
              <a:gd name="connsiteY3" fmla="*/ 4297653 h 4483615"/>
              <a:gd name="connsiteX4" fmla="*/ 15511010 w 15511010"/>
              <a:gd name="connsiteY4" fmla="*/ 4443957 h 4483615"/>
              <a:gd name="connsiteX5" fmla="*/ 15511010 w 15511010"/>
              <a:gd name="connsiteY5" fmla="*/ 4443957 h 4483615"/>
              <a:gd name="connsiteX0" fmla="*/ 0 w 15511010"/>
              <a:gd name="connsiteY0" fmla="*/ 4844 h 4486858"/>
              <a:gd name="connsiteX1" fmla="*/ 1838586 w 15511010"/>
              <a:gd name="connsiteY1" fmla="*/ 764866 h 4486858"/>
              <a:gd name="connsiteX2" fmla="*/ 3471347 w 15511010"/>
              <a:gd name="connsiteY2" fmla="*/ 2642571 h 4486858"/>
              <a:gd name="connsiteX3" fmla="*/ 9805154 w 15511010"/>
              <a:gd name="connsiteY3" fmla="*/ 4300896 h 4486858"/>
              <a:gd name="connsiteX4" fmla="*/ 15511010 w 15511010"/>
              <a:gd name="connsiteY4" fmla="*/ 4447200 h 4486858"/>
              <a:gd name="connsiteX5" fmla="*/ 15511010 w 15511010"/>
              <a:gd name="connsiteY5" fmla="*/ 4447200 h 4486858"/>
              <a:gd name="connsiteX0" fmla="*/ 0 w 15511010"/>
              <a:gd name="connsiteY0" fmla="*/ 1453 h 4498667"/>
              <a:gd name="connsiteX1" fmla="*/ 1838586 w 15511010"/>
              <a:gd name="connsiteY1" fmla="*/ 761475 h 4498667"/>
              <a:gd name="connsiteX2" fmla="*/ 3471347 w 15511010"/>
              <a:gd name="connsiteY2" fmla="*/ 2405030 h 4498667"/>
              <a:gd name="connsiteX3" fmla="*/ 9805154 w 15511010"/>
              <a:gd name="connsiteY3" fmla="*/ 4297505 h 4498667"/>
              <a:gd name="connsiteX4" fmla="*/ 15511010 w 15511010"/>
              <a:gd name="connsiteY4" fmla="*/ 4443809 h 4498667"/>
              <a:gd name="connsiteX5" fmla="*/ 15511010 w 15511010"/>
              <a:gd name="connsiteY5" fmla="*/ 4443809 h 4498667"/>
              <a:gd name="connsiteX0" fmla="*/ 0 w 15511010"/>
              <a:gd name="connsiteY0" fmla="*/ 1453 h 4498667"/>
              <a:gd name="connsiteX1" fmla="*/ 1838586 w 15511010"/>
              <a:gd name="connsiteY1" fmla="*/ 761475 h 4498667"/>
              <a:gd name="connsiteX2" fmla="*/ 3471347 w 15511010"/>
              <a:gd name="connsiteY2" fmla="*/ 2405030 h 4498667"/>
              <a:gd name="connsiteX3" fmla="*/ 9805154 w 15511010"/>
              <a:gd name="connsiteY3" fmla="*/ 4297505 h 4498667"/>
              <a:gd name="connsiteX4" fmla="*/ 15511010 w 15511010"/>
              <a:gd name="connsiteY4" fmla="*/ 4443809 h 4498667"/>
              <a:gd name="connsiteX5" fmla="*/ 15511010 w 15511010"/>
              <a:gd name="connsiteY5" fmla="*/ 4443809 h 4498667"/>
              <a:gd name="connsiteX0" fmla="*/ 0 w 15511010"/>
              <a:gd name="connsiteY0" fmla="*/ 1420 h 4502530"/>
              <a:gd name="connsiteX1" fmla="*/ 1838586 w 15511010"/>
              <a:gd name="connsiteY1" fmla="*/ 761442 h 4502530"/>
              <a:gd name="connsiteX2" fmla="*/ 3954203 w 15511010"/>
              <a:gd name="connsiteY2" fmla="*/ 2346460 h 4502530"/>
              <a:gd name="connsiteX3" fmla="*/ 9805154 w 15511010"/>
              <a:gd name="connsiteY3" fmla="*/ 4297472 h 4502530"/>
              <a:gd name="connsiteX4" fmla="*/ 15511010 w 15511010"/>
              <a:gd name="connsiteY4" fmla="*/ 4443776 h 4502530"/>
              <a:gd name="connsiteX5" fmla="*/ 15511010 w 15511010"/>
              <a:gd name="connsiteY5" fmla="*/ 4443776 h 4502530"/>
              <a:gd name="connsiteX0" fmla="*/ 0 w 15511010"/>
              <a:gd name="connsiteY0" fmla="*/ 1420 h 4502530"/>
              <a:gd name="connsiteX1" fmla="*/ 1838586 w 15511010"/>
              <a:gd name="connsiteY1" fmla="*/ 761442 h 4502530"/>
              <a:gd name="connsiteX2" fmla="*/ 3954203 w 15511010"/>
              <a:gd name="connsiteY2" fmla="*/ 2346460 h 4502530"/>
              <a:gd name="connsiteX3" fmla="*/ 9805154 w 15511010"/>
              <a:gd name="connsiteY3" fmla="*/ 4297472 h 4502530"/>
              <a:gd name="connsiteX4" fmla="*/ 15511010 w 15511010"/>
              <a:gd name="connsiteY4" fmla="*/ 4443776 h 4502530"/>
              <a:gd name="connsiteX5" fmla="*/ 15511010 w 15511010"/>
              <a:gd name="connsiteY5" fmla="*/ 4443776 h 4502530"/>
              <a:gd name="connsiteX0" fmla="*/ 0 w 15511010"/>
              <a:gd name="connsiteY0" fmla="*/ 1441 h 4499950"/>
              <a:gd name="connsiteX1" fmla="*/ 1838586 w 15511010"/>
              <a:gd name="connsiteY1" fmla="*/ 761463 h 4499950"/>
              <a:gd name="connsiteX2" fmla="*/ 4070088 w 15511010"/>
              <a:gd name="connsiteY2" fmla="*/ 2385506 h 4499950"/>
              <a:gd name="connsiteX3" fmla="*/ 9805154 w 15511010"/>
              <a:gd name="connsiteY3" fmla="*/ 4297493 h 4499950"/>
              <a:gd name="connsiteX4" fmla="*/ 15511010 w 15511010"/>
              <a:gd name="connsiteY4" fmla="*/ 4443797 h 4499950"/>
              <a:gd name="connsiteX5" fmla="*/ 15511010 w 15511010"/>
              <a:gd name="connsiteY5" fmla="*/ 4443797 h 4499950"/>
              <a:gd name="connsiteX0" fmla="*/ 0 w 15511010"/>
              <a:gd name="connsiteY0" fmla="*/ 1769 h 4500278"/>
              <a:gd name="connsiteX1" fmla="*/ 1993100 w 15511010"/>
              <a:gd name="connsiteY1" fmla="*/ 683741 h 4500278"/>
              <a:gd name="connsiteX2" fmla="*/ 4070088 w 15511010"/>
              <a:gd name="connsiteY2" fmla="*/ 2385834 h 4500278"/>
              <a:gd name="connsiteX3" fmla="*/ 9805154 w 15511010"/>
              <a:gd name="connsiteY3" fmla="*/ 4297821 h 4500278"/>
              <a:gd name="connsiteX4" fmla="*/ 15511010 w 15511010"/>
              <a:gd name="connsiteY4" fmla="*/ 4444125 h 4500278"/>
              <a:gd name="connsiteX5" fmla="*/ 15511010 w 15511010"/>
              <a:gd name="connsiteY5" fmla="*/ 4444125 h 4500278"/>
              <a:gd name="connsiteX0" fmla="*/ 0 w 15511010"/>
              <a:gd name="connsiteY0" fmla="*/ 1318 h 4499827"/>
              <a:gd name="connsiteX1" fmla="*/ 1915843 w 15511010"/>
              <a:gd name="connsiteY1" fmla="*/ 800366 h 4499827"/>
              <a:gd name="connsiteX2" fmla="*/ 4070088 w 15511010"/>
              <a:gd name="connsiteY2" fmla="*/ 2385383 h 4499827"/>
              <a:gd name="connsiteX3" fmla="*/ 9805154 w 15511010"/>
              <a:gd name="connsiteY3" fmla="*/ 4297370 h 4499827"/>
              <a:gd name="connsiteX4" fmla="*/ 15511010 w 15511010"/>
              <a:gd name="connsiteY4" fmla="*/ 4443674 h 4499827"/>
              <a:gd name="connsiteX5" fmla="*/ 15511010 w 15511010"/>
              <a:gd name="connsiteY5" fmla="*/ 4443674 h 4499827"/>
              <a:gd name="connsiteX0" fmla="*/ 0 w 15511010"/>
              <a:gd name="connsiteY0" fmla="*/ 985 h 4499494"/>
              <a:gd name="connsiteX1" fmla="*/ 1915843 w 15511010"/>
              <a:gd name="connsiteY1" fmla="*/ 800033 h 4499494"/>
              <a:gd name="connsiteX2" fmla="*/ 4070088 w 15511010"/>
              <a:gd name="connsiteY2" fmla="*/ 2385050 h 4499494"/>
              <a:gd name="connsiteX3" fmla="*/ 9805154 w 15511010"/>
              <a:gd name="connsiteY3" fmla="*/ 4297037 h 4499494"/>
              <a:gd name="connsiteX4" fmla="*/ 15511010 w 15511010"/>
              <a:gd name="connsiteY4" fmla="*/ 4443341 h 4499494"/>
              <a:gd name="connsiteX5" fmla="*/ 15511010 w 15511010"/>
              <a:gd name="connsiteY5" fmla="*/ 4443341 h 4499494"/>
              <a:gd name="connsiteX0" fmla="*/ 0 w 15511010"/>
              <a:gd name="connsiteY0" fmla="*/ 985 h 4499494"/>
              <a:gd name="connsiteX1" fmla="*/ 1915843 w 15511010"/>
              <a:gd name="connsiteY1" fmla="*/ 800033 h 4499494"/>
              <a:gd name="connsiteX2" fmla="*/ 4070088 w 15511010"/>
              <a:gd name="connsiteY2" fmla="*/ 2385050 h 4499494"/>
              <a:gd name="connsiteX3" fmla="*/ 9805154 w 15511010"/>
              <a:gd name="connsiteY3" fmla="*/ 4297037 h 4499494"/>
              <a:gd name="connsiteX4" fmla="*/ 15511010 w 15511010"/>
              <a:gd name="connsiteY4" fmla="*/ 4443341 h 4499494"/>
              <a:gd name="connsiteX5" fmla="*/ 15511010 w 15511010"/>
              <a:gd name="connsiteY5" fmla="*/ 4443341 h 4499494"/>
              <a:gd name="connsiteX0" fmla="*/ 0 w 15511010"/>
              <a:gd name="connsiteY0" fmla="*/ 1267 h 4499776"/>
              <a:gd name="connsiteX1" fmla="*/ 1915843 w 15511010"/>
              <a:gd name="connsiteY1" fmla="*/ 800315 h 4499776"/>
              <a:gd name="connsiteX2" fmla="*/ 4070088 w 15511010"/>
              <a:gd name="connsiteY2" fmla="*/ 2385332 h 4499776"/>
              <a:gd name="connsiteX3" fmla="*/ 9805154 w 15511010"/>
              <a:gd name="connsiteY3" fmla="*/ 4297319 h 4499776"/>
              <a:gd name="connsiteX4" fmla="*/ 15511010 w 15511010"/>
              <a:gd name="connsiteY4" fmla="*/ 4443623 h 4499776"/>
              <a:gd name="connsiteX5" fmla="*/ 15511010 w 15511010"/>
              <a:gd name="connsiteY5" fmla="*/ 4443623 h 4499776"/>
              <a:gd name="connsiteX0" fmla="*/ 0 w 15511010"/>
              <a:gd name="connsiteY0" fmla="*/ 1267 h 4499776"/>
              <a:gd name="connsiteX1" fmla="*/ 1915843 w 15511010"/>
              <a:gd name="connsiteY1" fmla="*/ 800315 h 4499776"/>
              <a:gd name="connsiteX2" fmla="*/ 4070088 w 15511010"/>
              <a:gd name="connsiteY2" fmla="*/ 2385332 h 4499776"/>
              <a:gd name="connsiteX3" fmla="*/ 9805154 w 15511010"/>
              <a:gd name="connsiteY3" fmla="*/ 4297319 h 4499776"/>
              <a:gd name="connsiteX4" fmla="*/ 15511010 w 15511010"/>
              <a:gd name="connsiteY4" fmla="*/ 4443623 h 4499776"/>
              <a:gd name="connsiteX5" fmla="*/ 15511010 w 15511010"/>
              <a:gd name="connsiteY5" fmla="*/ 4443623 h 4499776"/>
              <a:gd name="connsiteX0" fmla="*/ 0 w 15511010"/>
              <a:gd name="connsiteY0" fmla="*/ 1267 h 4443622"/>
              <a:gd name="connsiteX1" fmla="*/ 1915843 w 15511010"/>
              <a:gd name="connsiteY1" fmla="*/ 800315 h 4443622"/>
              <a:gd name="connsiteX2" fmla="*/ 4070088 w 15511010"/>
              <a:gd name="connsiteY2" fmla="*/ 2385332 h 4443622"/>
              <a:gd name="connsiteX3" fmla="*/ 7324158 w 15511010"/>
              <a:gd name="connsiteY3" fmla="*/ 3770480 h 4443622"/>
              <a:gd name="connsiteX4" fmla="*/ 15511010 w 15511010"/>
              <a:gd name="connsiteY4" fmla="*/ 4443623 h 4443622"/>
              <a:gd name="connsiteX5" fmla="*/ 15511010 w 15511010"/>
              <a:gd name="connsiteY5" fmla="*/ 4443623 h 4443622"/>
              <a:gd name="connsiteX0" fmla="*/ 0 w 15511010"/>
              <a:gd name="connsiteY0" fmla="*/ 1267 h 4443623"/>
              <a:gd name="connsiteX1" fmla="*/ 1915843 w 15511010"/>
              <a:gd name="connsiteY1" fmla="*/ 800315 h 4443623"/>
              <a:gd name="connsiteX2" fmla="*/ 4070088 w 15511010"/>
              <a:gd name="connsiteY2" fmla="*/ 2385332 h 4443623"/>
              <a:gd name="connsiteX3" fmla="*/ 7324158 w 15511010"/>
              <a:gd name="connsiteY3" fmla="*/ 3770480 h 4443623"/>
              <a:gd name="connsiteX4" fmla="*/ 12222065 w 15511010"/>
              <a:gd name="connsiteY4" fmla="*/ 4247143 h 4443623"/>
              <a:gd name="connsiteX5" fmla="*/ 15511010 w 15511010"/>
              <a:gd name="connsiteY5" fmla="*/ 4443623 h 4443623"/>
              <a:gd name="connsiteX6" fmla="*/ 15511010 w 15511010"/>
              <a:gd name="connsiteY6" fmla="*/ 4443623 h 4443623"/>
              <a:gd name="connsiteX0" fmla="*/ 0 w 15511010"/>
              <a:gd name="connsiteY0" fmla="*/ 1267 h 4443623"/>
              <a:gd name="connsiteX1" fmla="*/ 1915843 w 15511010"/>
              <a:gd name="connsiteY1" fmla="*/ 800315 h 4443623"/>
              <a:gd name="connsiteX2" fmla="*/ 4070088 w 15511010"/>
              <a:gd name="connsiteY2" fmla="*/ 2385332 h 4443623"/>
              <a:gd name="connsiteX3" fmla="*/ 7324158 w 15511010"/>
              <a:gd name="connsiteY3" fmla="*/ 3770480 h 4443623"/>
              <a:gd name="connsiteX4" fmla="*/ 11874410 w 15511010"/>
              <a:gd name="connsiteY4" fmla="*/ 4279073 h 4443623"/>
              <a:gd name="connsiteX5" fmla="*/ 15511010 w 15511010"/>
              <a:gd name="connsiteY5" fmla="*/ 4443623 h 4443623"/>
              <a:gd name="connsiteX6" fmla="*/ 15511010 w 15511010"/>
              <a:gd name="connsiteY6" fmla="*/ 4443623 h 4443623"/>
              <a:gd name="connsiteX0" fmla="*/ 0 w 15511010"/>
              <a:gd name="connsiteY0" fmla="*/ 1267 h 4443623"/>
              <a:gd name="connsiteX1" fmla="*/ 1915843 w 15511010"/>
              <a:gd name="connsiteY1" fmla="*/ 800315 h 4443623"/>
              <a:gd name="connsiteX2" fmla="*/ 4070088 w 15511010"/>
              <a:gd name="connsiteY2" fmla="*/ 2385332 h 4443623"/>
              <a:gd name="connsiteX3" fmla="*/ 7324158 w 15511010"/>
              <a:gd name="connsiteY3" fmla="*/ 3770480 h 4443623"/>
              <a:gd name="connsiteX4" fmla="*/ 11874410 w 15511010"/>
              <a:gd name="connsiteY4" fmla="*/ 4279073 h 4443623"/>
              <a:gd name="connsiteX5" fmla="*/ 15511010 w 15511010"/>
              <a:gd name="connsiteY5" fmla="*/ 4443623 h 4443623"/>
              <a:gd name="connsiteX6" fmla="*/ 15511010 w 15511010"/>
              <a:gd name="connsiteY6" fmla="*/ 4443623 h 4443623"/>
              <a:gd name="connsiteX0" fmla="*/ 0 w 15511010"/>
              <a:gd name="connsiteY0" fmla="*/ 1267 h 4443623"/>
              <a:gd name="connsiteX1" fmla="*/ 1915843 w 15511010"/>
              <a:gd name="connsiteY1" fmla="*/ 800315 h 4443623"/>
              <a:gd name="connsiteX2" fmla="*/ 4070088 w 15511010"/>
              <a:gd name="connsiteY2" fmla="*/ 2385332 h 4443623"/>
              <a:gd name="connsiteX3" fmla="*/ 7324158 w 15511010"/>
              <a:gd name="connsiteY3" fmla="*/ 3770480 h 4443623"/>
              <a:gd name="connsiteX4" fmla="*/ 11874410 w 15511010"/>
              <a:gd name="connsiteY4" fmla="*/ 4279073 h 4443623"/>
              <a:gd name="connsiteX5" fmla="*/ 15511010 w 15511010"/>
              <a:gd name="connsiteY5" fmla="*/ 4443623 h 4443623"/>
              <a:gd name="connsiteX6" fmla="*/ 15511010 w 15511010"/>
              <a:gd name="connsiteY6" fmla="*/ 4331869 h 4443623"/>
              <a:gd name="connsiteX0" fmla="*/ 0 w 15511010"/>
              <a:gd name="connsiteY0" fmla="*/ 1267 h 4443623"/>
              <a:gd name="connsiteX1" fmla="*/ 1915843 w 15511010"/>
              <a:gd name="connsiteY1" fmla="*/ 800315 h 4443623"/>
              <a:gd name="connsiteX2" fmla="*/ 4070088 w 15511010"/>
              <a:gd name="connsiteY2" fmla="*/ 2385332 h 4443623"/>
              <a:gd name="connsiteX3" fmla="*/ 7324158 w 15511010"/>
              <a:gd name="connsiteY3" fmla="*/ 3770480 h 4443623"/>
              <a:gd name="connsiteX4" fmla="*/ 11874410 w 15511010"/>
              <a:gd name="connsiteY4" fmla="*/ 4279073 h 4443623"/>
              <a:gd name="connsiteX5" fmla="*/ 15511010 w 15511010"/>
              <a:gd name="connsiteY5" fmla="*/ 4443623 h 4443623"/>
              <a:gd name="connsiteX6" fmla="*/ 15511010 w 15511010"/>
              <a:gd name="connsiteY6" fmla="*/ 4331869 h 4443623"/>
              <a:gd name="connsiteX0" fmla="*/ 0 w 15511010"/>
              <a:gd name="connsiteY0" fmla="*/ 1302 h 4443658"/>
              <a:gd name="connsiteX1" fmla="*/ 1915843 w 15511010"/>
              <a:gd name="connsiteY1" fmla="*/ 800350 h 4443658"/>
              <a:gd name="connsiteX2" fmla="*/ 3988969 w 15511010"/>
              <a:gd name="connsiteY2" fmla="*/ 2350245 h 4443658"/>
              <a:gd name="connsiteX3" fmla="*/ 7324158 w 15511010"/>
              <a:gd name="connsiteY3" fmla="*/ 3770515 h 4443658"/>
              <a:gd name="connsiteX4" fmla="*/ 11874410 w 15511010"/>
              <a:gd name="connsiteY4" fmla="*/ 4279108 h 4443658"/>
              <a:gd name="connsiteX5" fmla="*/ 15511010 w 15511010"/>
              <a:gd name="connsiteY5" fmla="*/ 4443658 h 4443658"/>
              <a:gd name="connsiteX6" fmla="*/ 15511010 w 15511010"/>
              <a:gd name="connsiteY6" fmla="*/ 4331904 h 4443658"/>
              <a:gd name="connsiteX0" fmla="*/ 0 w 15511010"/>
              <a:gd name="connsiteY0" fmla="*/ 1302 h 4443658"/>
              <a:gd name="connsiteX1" fmla="*/ 1915843 w 15511010"/>
              <a:gd name="connsiteY1" fmla="*/ 800350 h 4443658"/>
              <a:gd name="connsiteX2" fmla="*/ 3988969 w 15511010"/>
              <a:gd name="connsiteY2" fmla="*/ 2350245 h 4443658"/>
              <a:gd name="connsiteX3" fmla="*/ 7254627 w 15511010"/>
              <a:gd name="connsiteY3" fmla="*/ 3665147 h 4443658"/>
              <a:gd name="connsiteX4" fmla="*/ 11874410 w 15511010"/>
              <a:gd name="connsiteY4" fmla="*/ 4279108 h 4443658"/>
              <a:gd name="connsiteX5" fmla="*/ 15511010 w 15511010"/>
              <a:gd name="connsiteY5" fmla="*/ 4443658 h 4443658"/>
              <a:gd name="connsiteX6" fmla="*/ 15511010 w 15511010"/>
              <a:gd name="connsiteY6" fmla="*/ 4331904 h 4443658"/>
              <a:gd name="connsiteX0" fmla="*/ 0 w 15511010"/>
              <a:gd name="connsiteY0" fmla="*/ 1240 h 4443596"/>
              <a:gd name="connsiteX1" fmla="*/ 1915843 w 15511010"/>
              <a:gd name="connsiteY1" fmla="*/ 800288 h 4443596"/>
              <a:gd name="connsiteX2" fmla="*/ 3988969 w 15511010"/>
              <a:gd name="connsiteY2" fmla="*/ 2350183 h 4443596"/>
              <a:gd name="connsiteX3" fmla="*/ 7254627 w 15511010"/>
              <a:gd name="connsiteY3" fmla="*/ 3665085 h 4443596"/>
              <a:gd name="connsiteX4" fmla="*/ 11874410 w 15511010"/>
              <a:gd name="connsiteY4" fmla="*/ 4279046 h 4443596"/>
              <a:gd name="connsiteX5" fmla="*/ 15511010 w 15511010"/>
              <a:gd name="connsiteY5" fmla="*/ 4443596 h 4443596"/>
              <a:gd name="connsiteX6" fmla="*/ 15511010 w 15511010"/>
              <a:gd name="connsiteY6" fmla="*/ 4331842 h 4443596"/>
              <a:gd name="connsiteX0" fmla="*/ 0 w 15534187"/>
              <a:gd name="connsiteY0" fmla="*/ 807 h 4782682"/>
              <a:gd name="connsiteX1" fmla="*/ 1939020 w 15534187"/>
              <a:gd name="connsiteY1" fmla="*/ 1139374 h 4782682"/>
              <a:gd name="connsiteX2" fmla="*/ 4012146 w 15534187"/>
              <a:gd name="connsiteY2" fmla="*/ 2689269 h 4782682"/>
              <a:gd name="connsiteX3" fmla="*/ 7277804 w 15534187"/>
              <a:gd name="connsiteY3" fmla="*/ 4004171 h 4782682"/>
              <a:gd name="connsiteX4" fmla="*/ 11897587 w 15534187"/>
              <a:gd name="connsiteY4" fmla="*/ 4618132 h 4782682"/>
              <a:gd name="connsiteX5" fmla="*/ 15534187 w 15534187"/>
              <a:gd name="connsiteY5" fmla="*/ 4782682 h 4782682"/>
              <a:gd name="connsiteX6" fmla="*/ 15534187 w 15534187"/>
              <a:gd name="connsiteY6" fmla="*/ 4670928 h 4782682"/>
              <a:gd name="connsiteX0" fmla="*/ 0 w 15534187"/>
              <a:gd name="connsiteY0" fmla="*/ 8416 h 4790291"/>
              <a:gd name="connsiteX1" fmla="*/ 1939020 w 15534187"/>
              <a:gd name="connsiteY1" fmla="*/ 1146983 h 4790291"/>
              <a:gd name="connsiteX2" fmla="*/ 4012146 w 15534187"/>
              <a:gd name="connsiteY2" fmla="*/ 2696878 h 4790291"/>
              <a:gd name="connsiteX3" fmla="*/ 7277804 w 15534187"/>
              <a:gd name="connsiteY3" fmla="*/ 4011780 h 4790291"/>
              <a:gd name="connsiteX4" fmla="*/ 11897587 w 15534187"/>
              <a:gd name="connsiteY4" fmla="*/ 4625741 h 4790291"/>
              <a:gd name="connsiteX5" fmla="*/ 15534187 w 15534187"/>
              <a:gd name="connsiteY5" fmla="*/ 4790291 h 4790291"/>
              <a:gd name="connsiteX6" fmla="*/ 15534187 w 15534187"/>
              <a:gd name="connsiteY6" fmla="*/ 4678537 h 4790291"/>
              <a:gd name="connsiteX0" fmla="*/ 0 w 15534187"/>
              <a:gd name="connsiteY0" fmla="*/ 6800 h 4788675"/>
              <a:gd name="connsiteX1" fmla="*/ 1939020 w 15534187"/>
              <a:gd name="connsiteY1" fmla="*/ 1145367 h 4788675"/>
              <a:gd name="connsiteX2" fmla="*/ 4012146 w 15534187"/>
              <a:gd name="connsiteY2" fmla="*/ 2695262 h 4788675"/>
              <a:gd name="connsiteX3" fmla="*/ 7277804 w 15534187"/>
              <a:gd name="connsiteY3" fmla="*/ 4010164 h 4788675"/>
              <a:gd name="connsiteX4" fmla="*/ 11897587 w 15534187"/>
              <a:gd name="connsiteY4" fmla="*/ 4624125 h 4788675"/>
              <a:gd name="connsiteX5" fmla="*/ 15534187 w 15534187"/>
              <a:gd name="connsiteY5" fmla="*/ 4788675 h 4788675"/>
              <a:gd name="connsiteX6" fmla="*/ 15534187 w 15534187"/>
              <a:gd name="connsiteY6" fmla="*/ 4676921 h 4788675"/>
              <a:gd name="connsiteX0" fmla="*/ 0 w 15534187"/>
              <a:gd name="connsiteY0" fmla="*/ 8573 h 4790448"/>
              <a:gd name="connsiteX1" fmla="*/ 1857901 w 15534187"/>
              <a:gd name="connsiteY1" fmla="*/ 924696 h 4790448"/>
              <a:gd name="connsiteX2" fmla="*/ 4012146 w 15534187"/>
              <a:gd name="connsiteY2" fmla="*/ 2697035 h 4790448"/>
              <a:gd name="connsiteX3" fmla="*/ 7277804 w 15534187"/>
              <a:gd name="connsiteY3" fmla="*/ 4011937 h 4790448"/>
              <a:gd name="connsiteX4" fmla="*/ 11897587 w 15534187"/>
              <a:gd name="connsiteY4" fmla="*/ 4625898 h 4790448"/>
              <a:gd name="connsiteX5" fmla="*/ 15534187 w 15534187"/>
              <a:gd name="connsiteY5" fmla="*/ 4790448 h 4790448"/>
              <a:gd name="connsiteX6" fmla="*/ 15534187 w 15534187"/>
              <a:gd name="connsiteY6" fmla="*/ 4678694 h 4790448"/>
              <a:gd name="connsiteX0" fmla="*/ 0 w 15534187"/>
              <a:gd name="connsiteY0" fmla="*/ 10837 h 4792712"/>
              <a:gd name="connsiteX1" fmla="*/ 1857901 w 15534187"/>
              <a:gd name="connsiteY1" fmla="*/ 926960 h 4792712"/>
              <a:gd name="connsiteX2" fmla="*/ 4046911 w 15534187"/>
              <a:gd name="connsiteY2" fmla="*/ 2535394 h 4792712"/>
              <a:gd name="connsiteX3" fmla="*/ 7277804 w 15534187"/>
              <a:gd name="connsiteY3" fmla="*/ 4014201 h 4792712"/>
              <a:gd name="connsiteX4" fmla="*/ 11897587 w 15534187"/>
              <a:gd name="connsiteY4" fmla="*/ 4628162 h 4792712"/>
              <a:gd name="connsiteX5" fmla="*/ 15534187 w 15534187"/>
              <a:gd name="connsiteY5" fmla="*/ 4792712 h 4792712"/>
              <a:gd name="connsiteX6" fmla="*/ 15534187 w 15534187"/>
              <a:gd name="connsiteY6" fmla="*/ 4680958 h 4792712"/>
              <a:gd name="connsiteX0" fmla="*/ 0 w 15534187"/>
              <a:gd name="connsiteY0" fmla="*/ 12527 h 4794402"/>
              <a:gd name="connsiteX1" fmla="*/ 1912793 w 15534187"/>
              <a:gd name="connsiteY1" fmla="*/ 836222 h 4794402"/>
              <a:gd name="connsiteX2" fmla="*/ 4046911 w 15534187"/>
              <a:gd name="connsiteY2" fmla="*/ 2537084 h 4794402"/>
              <a:gd name="connsiteX3" fmla="*/ 7277804 w 15534187"/>
              <a:gd name="connsiteY3" fmla="*/ 4015891 h 4794402"/>
              <a:gd name="connsiteX4" fmla="*/ 11897587 w 15534187"/>
              <a:gd name="connsiteY4" fmla="*/ 4629852 h 4794402"/>
              <a:gd name="connsiteX5" fmla="*/ 15534187 w 15534187"/>
              <a:gd name="connsiteY5" fmla="*/ 4794402 h 4794402"/>
              <a:gd name="connsiteX6" fmla="*/ 15534187 w 15534187"/>
              <a:gd name="connsiteY6" fmla="*/ 4682648 h 4794402"/>
              <a:gd name="connsiteX0" fmla="*/ 0 w 15534187"/>
              <a:gd name="connsiteY0" fmla="*/ 12527 h 4794402"/>
              <a:gd name="connsiteX1" fmla="*/ 1912793 w 15534187"/>
              <a:gd name="connsiteY1" fmla="*/ 836222 h 4794402"/>
              <a:gd name="connsiteX2" fmla="*/ 4046911 w 15534187"/>
              <a:gd name="connsiteY2" fmla="*/ 2537084 h 4794402"/>
              <a:gd name="connsiteX3" fmla="*/ 7277804 w 15534187"/>
              <a:gd name="connsiteY3" fmla="*/ 4015891 h 4794402"/>
              <a:gd name="connsiteX4" fmla="*/ 11897587 w 15534187"/>
              <a:gd name="connsiteY4" fmla="*/ 4629852 h 4794402"/>
              <a:gd name="connsiteX5" fmla="*/ 15534187 w 15534187"/>
              <a:gd name="connsiteY5" fmla="*/ 4794402 h 4794402"/>
              <a:gd name="connsiteX6" fmla="*/ 15534187 w 15534187"/>
              <a:gd name="connsiteY6" fmla="*/ 4682648 h 4794402"/>
              <a:gd name="connsiteX0" fmla="*/ 0 w 15534187"/>
              <a:gd name="connsiteY0" fmla="*/ 11234 h 4793109"/>
              <a:gd name="connsiteX1" fmla="*/ 1912793 w 15534187"/>
              <a:gd name="connsiteY1" fmla="*/ 834929 h 4793109"/>
              <a:gd name="connsiteX2" fmla="*/ 4046911 w 15534187"/>
              <a:gd name="connsiteY2" fmla="*/ 2535791 h 4793109"/>
              <a:gd name="connsiteX3" fmla="*/ 7277804 w 15534187"/>
              <a:gd name="connsiteY3" fmla="*/ 4014598 h 4793109"/>
              <a:gd name="connsiteX4" fmla="*/ 11897587 w 15534187"/>
              <a:gd name="connsiteY4" fmla="*/ 4628559 h 4793109"/>
              <a:gd name="connsiteX5" fmla="*/ 15534187 w 15534187"/>
              <a:gd name="connsiteY5" fmla="*/ 4793109 h 4793109"/>
              <a:gd name="connsiteX6" fmla="*/ 15534187 w 15534187"/>
              <a:gd name="connsiteY6" fmla="*/ 4681355 h 4793109"/>
              <a:gd name="connsiteX0" fmla="*/ 0 w 15534187"/>
              <a:gd name="connsiteY0" fmla="*/ 13801 h 4795676"/>
              <a:gd name="connsiteX1" fmla="*/ 2086621 w 15534187"/>
              <a:gd name="connsiteY1" fmla="*/ 714566 h 4795676"/>
              <a:gd name="connsiteX2" fmla="*/ 4046911 w 15534187"/>
              <a:gd name="connsiteY2" fmla="*/ 2538358 h 4795676"/>
              <a:gd name="connsiteX3" fmla="*/ 7277804 w 15534187"/>
              <a:gd name="connsiteY3" fmla="*/ 4017165 h 4795676"/>
              <a:gd name="connsiteX4" fmla="*/ 11897587 w 15534187"/>
              <a:gd name="connsiteY4" fmla="*/ 4631126 h 4795676"/>
              <a:gd name="connsiteX5" fmla="*/ 15534187 w 15534187"/>
              <a:gd name="connsiteY5" fmla="*/ 4795676 h 4795676"/>
              <a:gd name="connsiteX6" fmla="*/ 15534187 w 15534187"/>
              <a:gd name="connsiteY6" fmla="*/ 4683922 h 4795676"/>
              <a:gd name="connsiteX0" fmla="*/ 0 w 15534187"/>
              <a:gd name="connsiteY0" fmla="*/ 8677 h 4790552"/>
              <a:gd name="connsiteX1" fmla="*/ 1930176 w 15534187"/>
              <a:gd name="connsiteY1" fmla="*/ 1025545 h 4790552"/>
              <a:gd name="connsiteX2" fmla="*/ 4046911 w 15534187"/>
              <a:gd name="connsiteY2" fmla="*/ 2533234 h 4790552"/>
              <a:gd name="connsiteX3" fmla="*/ 7277804 w 15534187"/>
              <a:gd name="connsiteY3" fmla="*/ 4012041 h 4790552"/>
              <a:gd name="connsiteX4" fmla="*/ 11897587 w 15534187"/>
              <a:gd name="connsiteY4" fmla="*/ 4626002 h 4790552"/>
              <a:gd name="connsiteX5" fmla="*/ 15534187 w 15534187"/>
              <a:gd name="connsiteY5" fmla="*/ 4790552 h 4790552"/>
              <a:gd name="connsiteX6" fmla="*/ 15534187 w 15534187"/>
              <a:gd name="connsiteY6" fmla="*/ 4678798 h 4790552"/>
              <a:gd name="connsiteX0" fmla="*/ 0 w 15534187"/>
              <a:gd name="connsiteY0" fmla="*/ 5786 h 4787661"/>
              <a:gd name="connsiteX1" fmla="*/ 2677635 w 15534187"/>
              <a:gd name="connsiteY1" fmla="*/ 1444125 h 4787661"/>
              <a:gd name="connsiteX2" fmla="*/ 4046911 w 15534187"/>
              <a:gd name="connsiteY2" fmla="*/ 2530343 h 4787661"/>
              <a:gd name="connsiteX3" fmla="*/ 7277804 w 15534187"/>
              <a:gd name="connsiteY3" fmla="*/ 4009150 h 4787661"/>
              <a:gd name="connsiteX4" fmla="*/ 11897587 w 15534187"/>
              <a:gd name="connsiteY4" fmla="*/ 4623111 h 4787661"/>
              <a:gd name="connsiteX5" fmla="*/ 15534187 w 15534187"/>
              <a:gd name="connsiteY5" fmla="*/ 4787661 h 4787661"/>
              <a:gd name="connsiteX6" fmla="*/ 15534187 w 15534187"/>
              <a:gd name="connsiteY6" fmla="*/ 4675907 h 4787661"/>
              <a:gd name="connsiteX0" fmla="*/ 0 w 15534187"/>
              <a:gd name="connsiteY0" fmla="*/ 6226 h 4788101"/>
              <a:gd name="connsiteX1" fmla="*/ 2677635 w 15534187"/>
              <a:gd name="connsiteY1" fmla="*/ 1444565 h 4788101"/>
              <a:gd name="connsiteX2" fmla="*/ 4133825 w 15534187"/>
              <a:gd name="connsiteY2" fmla="*/ 2653712 h 4788101"/>
              <a:gd name="connsiteX3" fmla="*/ 7277804 w 15534187"/>
              <a:gd name="connsiteY3" fmla="*/ 4009590 h 4788101"/>
              <a:gd name="connsiteX4" fmla="*/ 11897587 w 15534187"/>
              <a:gd name="connsiteY4" fmla="*/ 4623551 h 4788101"/>
              <a:gd name="connsiteX5" fmla="*/ 15534187 w 15534187"/>
              <a:gd name="connsiteY5" fmla="*/ 4788101 h 4788101"/>
              <a:gd name="connsiteX6" fmla="*/ 15534187 w 15534187"/>
              <a:gd name="connsiteY6" fmla="*/ 4676347 h 4788101"/>
              <a:gd name="connsiteX0" fmla="*/ 0 w 15534187"/>
              <a:gd name="connsiteY0" fmla="*/ 5569 h 4787444"/>
              <a:gd name="connsiteX1" fmla="*/ 2677635 w 15534187"/>
              <a:gd name="connsiteY1" fmla="*/ 1443908 h 4787444"/>
              <a:gd name="connsiteX2" fmla="*/ 4133825 w 15534187"/>
              <a:gd name="connsiteY2" fmla="*/ 2653055 h 4787444"/>
              <a:gd name="connsiteX3" fmla="*/ 7277804 w 15534187"/>
              <a:gd name="connsiteY3" fmla="*/ 4008933 h 4787444"/>
              <a:gd name="connsiteX4" fmla="*/ 11897587 w 15534187"/>
              <a:gd name="connsiteY4" fmla="*/ 4622894 h 4787444"/>
              <a:gd name="connsiteX5" fmla="*/ 15534187 w 15534187"/>
              <a:gd name="connsiteY5" fmla="*/ 4787444 h 4787444"/>
              <a:gd name="connsiteX6" fmla="*/ 15534187 w 15534187"/>
              <a:gd name="connsiteY6" fmla="*/ 4675690 h 4787444"/>
              <a:gd name="connsiteX0" fmla="*/ 0 w 15534187"/>
              <a:gd name="connsiteY0" fmla="*/ 5569 h 4787444"/>
              <a:gd name="connsiteX1" fmla="*/ 2677635 w 15534187"/>
              <a:gd name="connsiteY1" fmla="*/ 1443908 h 4787444"/>
              <a:gd name="connsiteX2" fmla="*/ 4133825 w 15534187"/>
              <a:gd name="connsiteY2" fmla="*/ 2653055 h 4787444"/>
              <a:gd name="connsiteX3" fmla="*/ 7277804 w 15534187"/>
              <a:gd name="connsiteY3" fmla="*/ 4008933 h 4787444"/>
              <a:gd name="connsiteX4" fmla="*/ 11897587 w 15534187"/>
              <a:gd name="connsiteY4" fmla="*/ 4622894 h 4787444"/>
              <a:gd name="connsiteX5" fmla="*/ 15534187 w 15534187"/>
              <a:gd name="connsiteY5" fmla="*/ 4787444 h 4787444"/>
              <a:gd name="connsiteX6" fmla="*/ 15534187 w 15534187"/>
              <a:gd name="connsiteY6" fmla="*/ 4675690 h 4787444"/>
              <a:gd name="connsiteX0" fmla="*/ 0 w 15534187"/>
              <a:gd name="connsiteY0" fmla="*/ 5569 h 4787444"/>
              <a:gd name="connsiteX1" fmla="*/ 2677635 w 15534187"/>
              <a:gd name="connsiteY1" fmla="*/ 1443908 h 4787444"/>
              <a:gd name="connsiteX2" fmla="*/ 4133825 w 15534187"/>
              <a:gd name="connsiteY2" fmla="*/ 2653055 h 4787444"/>
              <a:gd name="connsiteX3" fmla="*/ 7277804 w 15534187"/>
              <a:gd name="connsiteY3" fmla="*/ 4008933 h 4787444"/>
              <a:gd name="connsiteX4" fmla="*/ 11897587 w 15534187"/>
              <a:gd name="connsiteY4" fmla="*/ 4622894 h 4787444"/>
              <a:gd name="connsiteX5" fmla="*/ 15534187 w 15534187"/>
              <a:gd name="connsiteY5" fmla="*/ 4787444 h 4787444"/>
              <a:gd name="connsiteX6" fmla="*/ 15534187 w 15534187"/>
              <a:gd name="connsiteY6" fmla="*/ 4675690 h 4787444"/>
              <a:gd name="connsiteX0" fmla="*/ 0 w 15534187"/>
              <a:gd name="connsiteY0" fmla="*/ 5569 h 4787444"/>
              <a:gd name="connsiteX1" fmla="*/ 2677635 w 15534187"/>
              <a:gd name="connsiteY1" fmla="*/ 1443908 h 4787444"/>
              <a:gd name="connsiteX2" fmla="*/ 4133825 w 15534187"/>
              <a:gd name="connsiteY2" fmla="*/ 2653055 h 4787444"/>
              <a:gd name="connsiteX3" fmla="*/ 7277804 w 15534187"/>
              <a:gd name="connsiteY3" fmla="*/ 4008933 h 4787444"/>
              <a:gd name="connsiteX4" fmla="*/ 11897587 w 15534187"/>
              <a:gd name="connsiteY4" fmla="*/ 4622894 h 4787444"/>
              <a:gd name="connsiteX5" fmla="*/ 15534187 w 15534187"/>
              <a:gd name="connsiteY5" fmla="*/ 4787444 h 4787444"/>
              <a:gd name="connsiteX6" fmla="*/ 15534187 w 15534187"/>
              <a:gd name="connsiteY6" fmla="*/ 4675690 h 4787444"/>
              <a:gd name="connsiteX0" fmla="*/ 0 w 15534187"/>
              <a:gd name="connsiteY0" fmla="*/ 5569 h 4787444"/>
              <a:gd name="connsiteX1" fmla="*/ 2677635 w 15534187"/>
              <a:gd name="connsiteY1" fmla="*/ 1443908 h 4787444"/>
              <a:gd name="connsiteX2" fmla="*/ 4133825 w 15534187"/>
              <a:gd name="connsiteY2" fmla="*/ 2653055 h 4787444"/>
              <a:gd name="connsiteX3" fmla="*/ 7277804 w 15534187"/>
              <a:gd name="connsiteY3" fmla="*/ 4008933 h 4787444"/>
              <a:gd name="connsiteX4" fmla="*/ 11897587 w 15534187"/>
              <a:gd name="connsiteY4" fmla="*/ 4622894 h 4787444"/>
              <a:gd name="connsiteX5" fmla="*/ 15534187 w 15534187"/>
              <a:gd name="connsiteY5" fmla="*/ 4787444 h 4787444"/>
              <a:gd name="connsiteX0" fmla="*/ 0 w 15534187"/>
              <a:gd name="connsiteY0" fmla="*/ 5569 h 4787444"/>
              <a:gd name="connsiteX1" fmla="*/ 2677635 w 15534187"/>
              <a:gd name="connsiteY1" fmla="*/ 1443908 h 4787444"/>
              <a:gd name="connsiteX2" fmla="*/ 4133825 w 15534187"/>
              <a:gd name="connsiteY2" fmla="*/ 2653055 h 4787444"/>
              <a:gd name="connsiteX3" fmla="*/ 7277804 w 15534187"/>
              <a:gd name="connsiteY3" fmla="*/ 4008933 h 4787444"/>
              <a:gd name="connsiteX4" fmla="*/ 15534187 w 15534187"/>
              <a:gd name="connsiteY4" fmla="*/ 4787444 h 4787444"/>
              <a:gd name="connsiteX0" fmla="*/ 0 w 9595912"/>
              <a:gd name="connsiteY0" fmla="*/ 5569 h 4469874"/>
              <a:gd name="connsiteX1" fmla="*/ 2677635 w 9595912"/>
              <a:gd name="connsiteY1" fmla="*/ 1443908 h 4469874"/>
              <a:gd name="connsiteX2" fmla="*/ 4133825 w 9595912"/>
              <a:gd name="connsiteY2" fmla="*/ 2653055 h 4469874"/>
              <a:gd name="connsiteX3" fmla="*/ 7277804 w 9595912"/>
              <a:gd name="connsiteY3" fmla="*/ 4008933 h 4469874"/>
              <a:gd name="connsiteX4" fmla="*/ 9595912 w 9595912"/>
              <a:gd name="connsiteY4" fmla="*/ 4469874 h 4469874"/>
              <a:gd name="connsiteX0" fmla="*/ 0 w 9595912"/>
              <a:gd name="connsiteY0" fmla="*/ 5569 h 4469874"/>
              <a:gd name="connsiteX1" fmla="*/ 2677635 w 9595912"/>
              <a:gd name="connsiteY1" fmla="*/ 1443908 h 4469874"/>
              <a:gd name="connsiteX2" fmla="*/ 4133825 w 9595912"/>
              <a:gd name="connsiteY2" fmla="*/ 2653055 h 4469874"/>
              <a:gd name="connsiteX3" fmla="*/ 9595912 w 9595912"/>
              <a:gd name="connsiteY3" fmla="*/ 4469874 h 4469874"/>
              <a:gd name="connsiteX0" fmla="*/ 0 w 5486963"/>
              <a:gd name="connsiteY0" fmla="*/ 5569 h 3728878"/>
              <a:gd name="connsiteX1" fmla="*/ 2677635 w 5486963"/>
              <a:gd name="connsiteY1" fmla="*/ 1443908 h 3728878"/>
              <a:gd name="connsiteX2" fmla="*/ 4133825 w 5486963"/>
              <a:gd name="connsiteY2" fmla="*/ 2653055 h 3728878"/>
              <a:gd name="connsiteX3" fmla="*/ 5486963 w 5486963"/>
              <a:gd name="connsiteY3" fmla="*/ 3728878 h 3728878"/>
              <a:gd name="connsiteX0" fmla="*/ 0 w 5486963"/>
              <a:gd name="connsiteY0" fmla="*/ 7323 h 3730632"/>
              <a:gd name="connsiteX1" fmla="*/ 2677635 w 5486963"/>
              <a:gd name="connsiteY1" fmla="*/ 1445662 h 3730632"/>
              <a:gd name="connsiteX2" fmla="*/ 5486963 w 5486963"/>
              <a:gd name="connsiteY2" fmla="*/ 3730632 h 3730632"/>
              <a:gd name="connsiteX0" fmla="*/ 0 w 5486963"/>
              <a:gd name="connsiteY0" fmla="*/ 30366 h 3753675"/>
              <a:gd name="connsiteX1" fmla="*/ 1467466 w 5486963"/>
              <a:gd name="connsiteY1" fmla="*/ 674780 h 3753675"/>
              <a:gd name="connsiteX2" fmla="*/ 5486963 w 5486963"/>
              <a:gd name="connsiteY2" fmla="*/ 3753675 h 3753675"/>
              <a:gd name="connsiteX0" fmla="*/ 0 w 2363036"/>
              <a:gd name="connsiteY0" fmla="*/ 17550 h 2497044"/>
              <a:gd name="connsiteX1" fmla="*/ 1467466 w 2363036"/>
              <a:gd name="connsiteY1" fmla="*/ 661964 h 2497044"/>
              <a:gd name="connsiteX2" fmla="*/ 2363036 w 2363036"/>
              <a:gd name="connsiteY2" fmla="*/ 2497044 h 2497044"/>
              <a:gd name="connsiteX0" fmla="*/ 0 w 2000155"/>
              <a:gd name="connsiteY0" fmla="*/ 15816 h 2198591"/>
              <a:gd name="connsiteX1" fmla="*/ 1467466 w 2000155"/>
              <a:gd name="connsiteY1" fmla="*/ 660230 h 2198591"/>
              <a:gd name="connsiteX2" fmla="*/ 2000155 w 2000155"/>
              <a:gd name="connsiteY2" fmla="*/ 2198591 h 2198591"/>
              <a:gd name="connsiteX0" fmla="*/ 0 w 2000155"/>
              <a:gd name="connsiteY0" fmla="*/ 46693 h 2229468"/>
              <a:gd name="connsiteX1" fmla="*/ 1278136 w 2000155"/>
              <a:gd name="connsiteY1" fmla="*/ 349879 h 2229468"/>
              <a:gd name="connsiteX2" fmla="*/ 2000155 w 2000155"/>
              <a:gd name="connsiteY2" fmla="*/ 2229468 h 2229468"/>
              <a:gd name="connsiteX0" fmla="*/ 0 w 1921268"/>
              <a:gd name="connsiteY0" fmla="*/ 9910 h 2934483"/>
              <a:gd name="connsiteX1" fmla="*/ 1199249 w 1921268"/>
              <a:gd name="connsiteY1" fmla="*/ 1054894 h 2934483"/>
              <a:gd name="connsiteX2" fmla="*/ 1921268 w 1921268"/>
              <a:gd name="connsiteY2" fmla="*/ 2934483 h 2934483"/>
              <a:gd name="connsiteX0" fmla="*/ 0 w 1921268"/>
              <a:gd name="connsiteY0" fmla="*/ 0 h 2924573"/>
              <a:gd name="connsiteX1" fmla="*/ 1199249 w 1921268"/>
              <a:gd name="connsiteY1" fmla="*/ 1044984 h 2924573"/>
              <a:gd name="connsiteX2" fmla="*/ 1921268 w 1921268"/>
              <a:gd name="connsiteY2" fmla="*/ 2924573 h 2924573"/>
              <a:gd name="connsiteX0" fmla="*/ 0 w 1921268"/>
              <a:gd name="connsiteY0" fmla="*/ 0 h 2924573"/>
              <a:gd name="connsiteX1" fmla="*/ 1199249 w 1921268"/>
              <a:gd name="connsiteY1" fmla="*/ 1044984 h 2924573"/>
              <a:gd name="connsiteX2" fmla="*/ 1921268 w 1921268"/>
              <a:gd name="connsiteY2" fmla="*/ 2924573 h 2924573"/>
              <a:gd name="connsiteX0" fmla="*/ 0 w 1921268"/>
              <a:gd name="connsiteY0" fmla="*/ 0 h 2924573"/>
              <a:gd name="connsiteX1" fmla="*/ 1433157 w 1921268"/>
              <a:gd name="connsiteY1" fmla="*/ 1312526 h 2924573"/>
              <a:gd name="connsiteX2" fmla="*/ 1921268 w 1921268"/>
              <a:gd name="connsiteY2" fmla="*/ 2924573 h 2924573"/>
              <a:gd name="connsiteX0" fmla="*/ 0 w 2605000"/>
              <a:gd name="connsiteY0" fmla="*/ 0 h 3612536"/>
              <a:gd name="connsiteX1" fmla="*/ 1433157 w 2605000"/>
              <a:gd name="connsiteY1" fmla="*/ 1312526 h 3612536"/>
              <a:gd name="connsiteX2" fmla="*/ 2605000 w 2605000"/>
              <a:gd name="connsiteY2" fmla="*/ 3612536 h 3612536"/>
              <a:gd name="connsiteX0" fmla="*/ 0 w 2605000"/>
              <a:gd name="connsiteY0" fmla="*/ 0 h 3612536"/>
              <a:gd name="connsiteX1" fmla="*/ 2605000 w 2605000"/>
              <a:gd name="connsiteY1" fmla="*/ 3612536 h 3612536"/>
              <a:gd name="connsiteX0" fmla="*/ 0 w 2755059"/>
              <a:gd name="connsiteY0" fmla="*/ 0 h 191108"/>
              <a:gd name="connsiteX1" fmla="*/ 2755059 w 2755059"/>
              <a:gd name="connsiteY1" fmla="*/ 191108 h 191108"/>
              <a:gd name="connsiteX0" fmla="*/ 0 w 2865772"/>
              <a:gd name="connsiteY0" fmla="*/ 41959 h 41959"/>
              <a:gd name="connsiteX1" fmla="*/ 2865772 w 2865772"/>
              <a:gd name="connsiteY1" fmla="*/ 0 h 41959"/>
              <a:gd name="connsiteX0" fmla="*/ 0 w 2791963"/>
              <a:gd name="connsiteY0" fmla="*/ 0 h 27960"/>
              <a:gd name="connsiteX1" fmla="*/ 2791963 w 2791963"/>
              <a:gd name="connsiteY1" fmla="*/ 27960 h 27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91963" h="27960">
                <a:moveTo>
                  <a:pt x="0" y="0"/>
                </a:moveTo>
                <a:lnTo>
                  <a:pt x="2791963" y="27960"/>
                </a:lnTo>
              </a:path>
            </a:pathLst>
          </a:custGeom>
          <a:noFill/>
          <a:ln w="107950"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9DA0E9-F1C7-F048-B632-FBE7CA6086C1}"/>
              </a:ext>
            </a:extLst>
          </p:cNvPr>
          <p:cNvSpPr txBox="1"/>
          <p:nvPr/>
        </p:nvSpPr>
        <p:spPr>
          <a:xfrm>
            <a:off x="16260044" y="13167416"/>
            <a:ext cx="26421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Sustained long timeframes, indefinite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44540F7-8A46-9243-8299-4A51CE027583}"/>
              </a:ext>
            </a:extLst>
          </p:cNvPr>
          <p:cNvSpPr txBox="1"/>
          <p:nvPr/>
        </p:nvSpPr>
        <p:spPr>
          <a:xfrm>
            <a:off x="16260043" y="14560673"/>
            <a:ext cx="27443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Speeds above what can be measured in swim flumes &amp; tunnels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E39890-8ADD-1090-A98B-739CF4CDD64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biLevel thresh="75000"/>
          </a:blip>
          <a:srcRect l="67617" r="17473" b="-7572"/>
          <a:stretch/>
        </p:blipFill>
        <p:spPr>
          <a:xfrm>
            <a:off x="8660456" y="10770273"/>
            <a:ext cx="546331" cy="7111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43EBA9-19CC-88ED-72F6-F8DB3960AD0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biLevel thresh="75000"/>
          </a:blip>
          <a:srcRect l="67617" r="17473" b="-7572"/>
          <a:stretch/>
        </p:blipFill>
        <p:spPr>
          <a:xfrm>
            <a:off x="9380034" y="10766676"/>
            <a:ext cx="546331" cy="71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800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5524</TotalTime>
  <Words>89</Words>
  <Application>Microsoft Macintosh PowerPoint</Application>
  <PresentationFormat>Custom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Krista Kraskura</dc:creator>
  <cp:lastModifiedBy>Krista Kraskura</cp:lastModifiedBy>
  <cp:revision>778</cp:revision>
  <dcterms:created xsi:type="dcterms:W3CDTF">2022-03-18T19:25:58Z</dcterms:created>
  <dcterms:modified xsi:type="dcterms:W3CDTF">2023-08-15T18:42:23Z</dcterms:modified>
</cp:coreProperties>
</file>