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4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77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476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239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8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2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9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3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3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400" dirty="0" err="1"/>
              <a:t>Blenderovský</a:t>
            </a:r>
            <a:r>
              <a:rPr lang="sk-SK" sz="4400" dirty="0"/>
              <a:t> modul pre deformáciu vodnej hladiny simulovaním Archimedovho </a:t>
            </a:r>
            <a:r>
              <a:rPr lang="sk-SK" sz="4400" dirty="0" smtClean="0"/>
              <a:t>zákona</a:t>
            </a:r>
            <a:br>
              <a:rPr lang="sk-SK" sz="4400" dirty="0" smtClean="0"/>
            </a:br>
            <a:r>
              <a:rPr lang="en-US" sz="2000" b="0" dirty="0"/>
              <a:t>(Blender plugin for water level deformation by Archimedes' principle </a:t>
            </a:r>
            <a:r>
              <a:rPr lang="en-US" sz="2000" b="0" dirty="0" smtClean="0"/>
              <a:t>simulation</a:t>
            </a:r>
            <a:r>
              <a:rPr lang="sk-SK" sz="2000" b="0" dirty="0"/>
              <a:t>)</a:t>
            </a:r>
            <a:r>
              <a:rPr lang="en-US" sz="4400" dirty="0"/>
              <a:t/>
            </a:r>
            <a:br>
              <a:rPr lang="en-US" sz="4400" dirty="0"/>
            </a:b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34253"/>
          </a:xfrm>
        </p:spPr>
        <p:txBody>
          <a:bodyPr>
            <a:normAutofit/>
          </a:bodyPr>
          <a:lstStyle/>
          <a:p>
            <a:r>
              <a:rPr lang="sk-SK" dirty="0" smtClean="0"/>
              <a:t>Autor: 		</a:t>
            </a:r>
            <a:r>
              <a:rPr lang="sk-SK" b="1" dirty="0" smtClean="0"/>
              <a:t>Martin </a:t>
            </a:r>
            <a:r>
              <a:rPr lang="sk-SK" b="1" dirty="0" err="1" smtClean="0"/>
              <a:t>Krasňan</a:t>
            </a:r>
            <a:endParaRPr lang="sk-SK" b="1" dirty="0" smtClean="0"/>
          </a:p>
          <a:p>
            <a:r>
              <a:rPr lang="sk-SK" dirty="0" smtClean="0"/>
              <a:t>Školiteľ: </a:t>
            </a:r>
            <a:r>
              <a:rPr lang="sk-SK" dirty="0"/>
              <a:t> </a:t>
            </a:r>
            <a:r>
              <a:rPr lang="sk-SK" dirty="0" smtClean="0"/>
              <a:t>	</a:t>
            </a:r>
            <a:r>
              <a:rPr lang="sk-SK" b="1" dirty="0" smtClean="0"/>
              <a:t>RNDr</a:t>
            </a:r>
            <a:r>
              <a:rPr lang="sk-SK" b="1" dirty="0"/>
              <a:t>. Róbert </a:t>
            </a:r>
            <a:r>
              <a:rPr lang="sk-SK" b="1" dirty="0" err="1"/>
              <a:t>Bohdal</a:t>
            </a:r>
            <a:r>
              <a:rPr lang="sk-SK" b="1" dirty="0"/>
              <a:t>, PhD.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70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0" dirty="0" smtClean="0"/>
              <a:t>Cieľ práce: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Úlohou bude vytvoriť </a:t>
            </a:r>
            <a:r>
              <a:rPr lang="sk-SK" sz="2400" dirty="0" err="1">
                <a:solidFill>
                  <a:schemeClr val="bg1"/>
                </a:solidFill>
              </a:rPr>
              <a:t>plugin</a:t>
            </a:r>
            <a:r>
              <a:rPr lang="sk-SK" sz="2400" dirty="0">
                <a:solidFill>
                  <a:schemeClr val="bg1"/>
                </a:solidFill>
              </a:rPr>
              <a:t>, ktorý deformuje objekt pôsobením ďalšieho objektu tak, aby objem deformovaného objektu ostal zachovaný. Keďže </a:t>
            </a:r>
            <a:r>
              <a:rPr lang="sk-SK" sz="2400" dirty="0" err="1">
                <a:solidFill>
                  <a:schemeClr val="bg1"/>
                </a:solidFill>
              </a:rPr>
              <a:t>plugin</a:t>
            </a:r>
            <a:r>
              <a:rPr lang="sk-SK" sz="2400" dirty="0">
                <a:solidFill>
                  <a:schemeClr val="bg1"/>
                </a:solidFill>
              </a:rPr>
              <a:t> by mal byť použiteľný pri simulácií plávajúceho telesa, bude potrebné, aby vyvinutý algoritmus bol dostatočne optimalizovaný na rýchlosť.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800" b="0" dirty="0" smtClean="0"/>
              <a:t>Zdroje k teoretickej časti a podobné práce:</a:t>
            </a:r>
            <a:endParaRPr lang="sk-SK" sz="3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>
                <a:solidFill>
                  <a:schemeClr val="bg1"/>
                </a:solidFill>
              </a:rPr>
              <a:t>Objem a povrch gule </a:t>
            </a:r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(Bakalárska práca, autor: Matúš Ivan) 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</a:rPr>
              <a:t>https://is.cuni.cz/webapps/zzp/download/130082037/?lang=cs</a:t>
            </a:r>
          </a:p>
        </p:txBody>
      </p:sp>
    </p:spTree>
    <p:extLst>
      <p:ext uri="{BB962C8B-B14F-4D97-AF65-F5344CB8AC3E}">
        <p14:creationId xmlns:p14="http://schemas.microsoft.com/office/powerpoint/2010/main" val="40887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800" b="0" dirty="0" smtClean="0"/>
              <a:t>Zdroje k teoretickej časti a podobné práce:</a:t>
            </a:r>
            <a:endParaRPr lang="sk-SK" sz="3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Motion Graphs in combination with Blender </a:t>
            </a:r>
            <a:r>
              <a:rPr lang="sk-SK" sz="3200" dirty="0">
                <a:solidFill>
                  <a:schemeClr val="bg1"/>
                </a:solidFill>
              </a:rPr>
              <a:t> </a:t>
            </a:r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(Bakalárska práca, autor: Dominik </a:t>
            </a:r>
            <a:r>
              <a:rPr lang="sk-SK" sz="2000" dirty="0" err="1">
                <a:solidFill>
                  <a:schemeClr val="bg1"/>
                </a:solidFill>
              </a:rPr>
              <a:t>Kapišinský</a:t>
            </a:r>
            <a:r>
              <a:rPr lang="sk-SK" sz="2000" dirty="0">
                <a:solidFill>
                  <a:schemeClr val="bg1"/>
                </a:solidFill>
              </a:rPr>
              <a:t>) 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</a:rPr>
              <a:t>http://www.dcs.fmph.uniba.sk/bakalarky/obhajene/getfile.php/kapisinsky_dominik_bc.zip?id=201&amp;fid=395&amp;type=application%2Foctet-stream</a:t>
            </a:r>
          </a:p>
        </p:txBody>
      </p:sp>
    </p:spTree>
    <p:extLst>
      <p:ext uri="{BB962C8B-B14F-4D97-AF65-F5344CB8AC3E}">
        <p14:creationId xmlns:p14="http://schemas.microsoft.com/office/powerpoint/2010/main" val="41603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800" b="0" dirty="0" smtClean="0"/>
              <a:t>Zdroje k teoretickej časti a podobné práce:</a:t>
            </a:r>
            <a:endParaRPr lang="sk-SK" sz="3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>
                <a:solidFill>
                  <a:schemeClr val="bg1"/>
                </a:solidFill>
              </a:rPr>
              <a:t>Použitie </a:t>
            </a:r>
            <a:r>
              <a:rPr lang="sk-SK" sz="3200" dirty="0" err="1">
                <a:solidFill>
                  <a:schemeClr val="bg1"/>
                </a:solidFill>
              </a:rPr>
              <a:t>LabanXML</a:t>
            </a:r>
            <a:r>
              <a:rPr lang="sk-SK" sz="3200" dirty="0">
                <a:solidFill>
                  <a:schemeClr val="bg1"/>
                </a:solidFill>
              </a:rPr>
              <a:t> v kombinácii s </a:t>
            </a:r>
            <a:r>
              <a:rPr lang="sk-SK" sz="3200" dirty="0" err="1">
                <a:solidFill>
                  <a:schemeClr val="bg1"/>
                </a:solidFill>
              </a:rPr>
              <a:t>Blenderom</a:t>
            </a:r>
            <a:r>
              <a:rPr lang="sk-SK" sz="3200" dirty="0">
                <a:solidFill>
                  <a:schemeClr val="bg1"/>
                </a:solidFill>
              </a:rPr>
              <a:t> </a:t>
            </a:r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(Bakalárska práca, autor: Ján </a:t>
            </a:r>
            <a:r>
              <a:rPr lang="sk-SK" sz="2000" dirty="0" err="1">
                <a:solidFill>
                  <a:schemeClr val="bg1"/>
                </a:solidFill>
              </a:rPr>
              <a:t>Ruhalovský</a:t>
            </a:r>
            <a:r>
              <a:rPr lang="sk-SK" sz="2000" dirty="0">
                <a:solidFill>
                  <a:schemeClr val="bg1"/>
                </a:solidFill>
              </a:rPr>
              <a:t>) 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</a:rPr>
              <a:t>http://www.dcs.fmph.uniba.sk/bakalarky/obhajene/getfile.php/RuhalovskyJan.pdf?id=212&amp;fid=416&amp;type=application%2Fpdf</a:t>
            </a:r>
          </a:p>
        </p:txBody>
      </p:sp>
    </p:spTree>
    <p:extLst>
      <p:ext uri="{BB962C8B-B14F-4D97-AF65-F5344CB8AC3E}">
        <p14:creationId xmlns:p14="http://schemas.microsoft.com/office/powerpoint/2010/main" val="31681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800" b="0" dirty="0" smtClean="0"/>
              <a:t>Zdroje k teoretickej časti a podobné práce:</a:t>
            </a:r>
            <a:endParaRPr lang="sk-SK" sz="3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>
                <a:solidFill>
                  <a:schemeClr val="bg1"/>
                </a:solidFill>
              </a:rPr>
              <a:t>Procedurálny model ruky so zameraním na deformáciu geometrie a vytváranie vrások </a:t>
            </a:r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(Bakalárska práca, autor: Ján </a:t>
            </a:r>
            <a:r>
              <a:rPr lang="sk-SK" sz="2000" dirty="0" err="1">
                <a:solidFill>
                  <a:schemeClr val="bg1"/>
                </a:solidFill>
              </a:rPr>
              <a:t>Špaček</a:t>
            </a:r>
            <a:r>
              <a:rPr lang="sk-SK" sz="2000" dirty="0">
                <a:solidFill>
                  <a:schemeClr val="bg1"/>
                </a:solidFill>
              </a:rPr>
              <a:t>) 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1400" dirty="0" smtClean="0">
                <a:solidFill>
                  <a:schemeClr val="bg1"/>
                </a:solidFill>
              </a:rPr>
              <a:t>https</a:t>
            </a:r>
            <a:r>
              <a:rPr lang="sk-SK" sz="1400" dirty="0">
                <a:solidFill>
                  <a:schemeClr val="bg1"/>
                </a:solidFill>
              </a:rPr>
              <a:t>://is.cuni.cz/webapps/zzp/download/130082037/?lang=cs</a:t>
            </a:r>
          </a:p>
        </p:txBody>
      </p:sp>
    </p:spTree>
    <p:extLst>
      <p:ext uri="{BB962C8B-B14F-4D97-AF65-F5344CB8AC3E}">
        <p14:creationId xmlns:p14="http://schemas.microsoft.com/office/powerpoint/2010/main" val="33894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800" b="0" dirty="0" smtClean="0"/>
              <a:t>Zdroje k teoretickej časti a podobné práce:</a:t>
            </a:r>
            <a:endParaRPr lang="sk-SK" sz="3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>
                <a:solidFill>
                  <a:schemeClr val="bg1"/>
                </a:solidFill>
              </a:rPr>
              <a:t>Archimedov zákon </a:t>
            </a:r>
            <a:r>
              <a:rPr lang="sk-SK" sz="3200" dirty="0" smtClean="0">
                <a:solidFill>
                  <a:schemeClr val="bg1"/>
                </a:solidFill>
              </a:rPr>
              <a:t> </a:t>
            </a:r>
          </a:p>
          <a:p>
            <a:r>
              <a:rPr lang="sk-SK" sz="2000" dirty="0">
                <a:solidFill>
                  <a:schemeClr val="bg1"/>
                </a:solidFill>
              </a:rPr>
              <a:t>(sk.wikipedia.org) 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</a:rPr>
              <a:t>https://sk.wikipedia.org/wiki/Archimedov_z%C3%A1kon</a:t>
            </a:r>
          </a:p>
        </p:txBody>
      </p:sp>
    </p:spTree>
    <p:extLst>
      <p:ext uri="{BB962C8B-B14F-4D97-AF65-F5344CB8AC3E}">
        <p14:creationId xmlns:p14="http://schemas.microsoft.com/office/powerpoint/2010/main" val="12291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0" dirty="0"/>
              <a:t>Zdroje k praktickej </a:t>
            </a:r>
            <a:r>
              <a:rPr lang="sk-SK" b="0" dirty="0" smtClean="0"/>
              <a:t>časti:</a:t>
            </a:r>
            <a:endParaRPr lang="sk-SK" b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>
                <a:solidFill>
                  <a:schemeClr val="bg1"/>
                </a:solidFill>
              </a:rPr>
              <a:t>Blender</a:t>
            </a:r>
            <a:r>
              <a:rPr lang="sk-SK" sz="3200" dirty="0">
                <a:solidFill>
                  <a:schemeClr val="bg1"/>
                </a:solidFill>
              </a:rPr>
              <a:t> </a:t>
            </a:r>
            <a:r>
              <a:rPr lang="sk-SK" sz="3200" dirty="0" err="1" smtClean="0">
                <a:solidFill>
                  <a:schemeClr val="bg1"/>
                </a:solidFill>
              </a:rPr>
              <a:t>Python</a:t>
            </a:r>
            <a:r>
              <a:rPr lang="sk-SK" sz="3200" dirty="0" smtClean="0">
                <a:solidFill>
                  <a:schemeClr val="bg1"/>
                </a:solidFill>
              </a:rPr>
              <a:t> API </a:t>
            </a:r>
            <a:r>
              <a:rPr lang="sk-SK" sz="3200" dirty="0">
                <a:solidFill>
                  <a:schemeClr val="bg1"/>
                </a:solidFill>
              </a:rPr>
              <a:t>2.65.5</a:t>
            </a:r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API dokumentácia 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</a:rPr>
              <a:t>http://</a:t>
            </a:r>
            <a:r>
              <a:rPr lang="sk-SK" sz="1400" dirty="0" smtClean="0">
                <a:solidFill>
                  <a:schemeClr val="bg1"/>
                </a:solidFill>
              </a:rPr>
              <a:t>www.blender.org/api/blender_python_api_2_65_5/contents.html</a:t>
            </a:r>
            <a:r>
              <a:rPr lang="sk-SK" sz="1400" dirty="0">
                <a:solidFill>
                  <a:schemeClr val="bg1"/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319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0" dirty="0"/>
              <a:t>Zdroje k praktickej </a:t>
            </a:r>
            <a:r>
              <a:rPr lang="sk-SK" b="0" dirty="0" smtClean="0"/>
              <a:t>časti:</a:t>
            </a:r>
            <a:endParaRPr lang="sk-SK" b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>
                <a:solidFill>
                  <a:schemeClr val="bg1"/>
                </a:solidFill>
              </a:rPr>
              <a:t>Python</a:t>
            </a:r>
            <a:r>
              <a:rPr lang="sk-SK" sz="3200" dirty="0">
                <a:solidFill>
                  <a:schemeClr val="bg1"/>
                </a:solidFill>
              </a:rPr>
              <a:t> 3.4 </a:t>
            </a:r>
            <a:endParaRPr lang="sk-SK" sz="3200" dirty="0" smtClean="0">
              <a:solidFill>
                <a:schemeClr val="bg1"/>
              </a:solidFill>
            </a:endParaRPr>
          </a:p>
          <a:p>
            <a:r>
              <a:rPr lang="sk-SK" sz="2000" dirty="0" smtClean="0">
                <a:solidFill>
                  <a:schemeClr val="bg1"/>
                </a:solidFill>
              </a:rPr>
              <a:t>API </a:t>
            </a:r>
            <a:r>
              <a:rPr lang="sk-SK" sz="2000" dirty="0">
                <a:solidFill>
                  <a:schemeClr val="bg1"/>
                </a:solidFill>
              </a:rPr>
              <a:t>dokumentácia </a:t>
            </a:r>
            <a:endParaRPr lang="sk-SK" sz="2000" dirty="0" smtClean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</a:rPr>
              <a:t>https://docs.python.org/3/</a:t>
            </a:r>
          </a:p>
        </p:txBody>
      </p:sp>
    </p:spTree>
    <p:extLst>
      <p:ext uri="{BB962C8B-B14F-4D97-AF65-F5344CB8AC3E}">
        <p14:creationId xmlns:p14="http://schemas.microsoft.com/office/powerpoint/2010/main" val="25890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ovenie kvóty">
  <a:themeElements>
    <a:clrScheme name="Oranžovočerven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tanovenie kvó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tanovenie kvó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TM03457503[[fn=Citácia]]</Template>
  <TotalTime>22</TotalTime>
  <Words>125</Words>
  <Application>Microsoft Office PowerPoint</Application>
  <PresentationFormat>Širokouhlá</PresentationFormat>
  <Paragraphs>33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Stanovenie kvóty</vt:lpstr>
      <vt:lpstr>Blenderovský modul pre deformáciu vodnej hladiny simulovaním Archimedovho zákona (Blender plugin for water level deformation by Archimedes' principle simulation) </vt:lpstr>
      <vt:lpstr>Cieľ práce:</vt:lpstr>
      <vt:lpstr>Zdroje k teoretickej časti a podobné práce:</vt:lpstr>
      <vt:lpstr>Zdroje k teoretickej časti a podobné práce:</vt:lpstr>
      <vt:lpstr>Zdroje k teoretickej časti a podobné práce:</vt:lpstr>
      <vt:lpstr>Zdroje k teoretickej časti a podobné práce:</vt:lpstr>
      <vt:lpstr>Zdroje k teoretickej časti a podobné práce:</vt:lpstr>
      <vt:lpstr>Zdroje k praktickej časti:</vt:lpstr>
      <vt:lpstr>Zdroje k praktickej časti: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Blenderovský modul pre deformáciu vodnej hladiny simulovaním Archimedovho zákona (Blender plugin for water level deformation by Archimedes' principle simulation)</dc:title>
  <dc:creator>Martin Krasnan</dc:creator>
  <cp:lastModifiedBy>Martin Krasnan</cp:lastModifiedBy>
  <cp:revision>3</cp:revision>
  <dcterms:created xsi:type="dcterms:W3CDTF">2015-11-25T22:19:48Z</dcterms:created>
  <dcterms:modified xsi:type="dcterms:W3CDTF">2015-11-25T22:42:21Z</dcterms:modified>
</cp:coreProperties>
</file>