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  <p:sldMasterId id="2147483746" r:id="rId2"/>
  </p:sldMasterIdLst>
  <p:notesMasterIdLst>
    <p:notesMasterId r:id="rId19"/>
  </p:notesMasterIdLst>
  <p:sldIdLst>
    <p:sldId id="258" r:id="rId3"/>
    <p:sldId id="259" r:id="rId4"/>
    <p:sldId id="260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1" r:id="rId13"/>
    <p:sldId id="282" r:id="rId14"/>
    <p:sldId id="285" r:id="rId15"/>
    <p:sldId id="284" r:id="rId16"/>
    <p:sldId id="283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2730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F7188-756C-4E4F-ADEF-EC1535F647A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39A23-3F57-42E6-A7BE-DC6AD5448012}">
      <dgm:prSet/>
      <dgm:spPr/>
      <dgm:t>
        <a:bodyPr/>
        <a:lstStyle/>
        <a:p>
          <a:r>
            <a:rPr lang="sk-SK" dirty="0"/>
            <a:t>Cieľ práce</a:t>
          </a:r>
          <a:endParaRPr lang="en-US" dirty="0"/>
        </a:p>
      </dgm:t>
    </dgm:pt>
    <dgm:pt modelId="{D800FD29-0C1F-460A-825E-BDB2BBAE523C}" type="parTrans" cxnId="{4A3ECFC6-69C7-4F21-8E46-BB8FD1602391}">
      <dgm:prSet/>
      <dgm:spPr/>
      <dgm:t>
        <a:bodyPr/>
        <a:lstStyle/>
        <a:p>
          <a:endParaRPr lang="en-US"/>
        </a:p>
      </dgm:t>
    </dgm:pt>
    <dgm:pt modelId="{F4C69C18-E8B1-4856-94D7-E0E573040BED}" type="sibTrans" cxnId="{4A3ECFC6-69C7-4F21-8E46-BB8FD1602391}">
      <dgm:prSet/>
      <dgm:spPr/>
      <dgm:t>
        <a:bodyPr/>
        <a:lstStyle/>
        <a:p>
          <a:endParaRPr lang="en-US"/>
        </a:p>
      </dgm:t>
    </dgm:pt>
    <dgm:pt modelId="{010C3641-744A-42B8-B5F8-63132E02B426}">
      <dgm:prSet/>
      <dgm:spPr/>
      <dgm:t>
        <a:bodyPr/>
        <a:lstStyle/>
        <a:p>
          <a:r>
            <a:rPr lang="sk-SK" dirty="0"/>
            <a:t>Použité knižnice</a:t>
          </a:r>
          <a:endParaRPr lang="en-US" dirty="0"/>
        </a:p>
      </dgm:t>
    </dgm:pt>
    <dgm:pt modelId="{4A739A38-8563-4BB6-876B-C638B8FEE12A}" type="parTrans" cxnId="{AE030DD3-4A25-49FD-B806-EEEBFBD5D403}">
      <dgm:prSet/>
      <dgm:spPr/>
      <dgm:t>
        <a:bodyPr/>
        <a:lstStyle/>
        <a:p>
          <a:endParaRPr lang="en-US"/>
        </a:p>
      </dgm:t>
    </dgm:pt>
    <dgm:pt modelId="{16CBD590-BFEB-4BBB-9049-2A1E41F3E0EA}" type="sibTrans" cxnId="{AE030DD3-4A25-49FD-B806-EEEBFBD5D403}">
      <dgm:prSet/>
      <dgm:spPr/>
      <dgm:t>
        <a:bodyPr/>
        <a:lstStyle/>
        <a:p>
          <a:endParaRPr lang="en-US"/>
        </a:p>
      </dgm:t>
    </dgm:pt>
    <dgm:pt modelId="{FF49C02A-8FBF-4E58-AB3D-85024DE2FBE8}">
      <dgm:prSet/>
      <dgm:spPr/>
      <dgm:t>
        <a:bodyPr/>
        <a:lstStyle/>
        <a:p>
          <a:r>
            <a:rPr lang="sk-SK" dirty="0"/>
            <a:t>Aktuálny</a:t>
          </a:r>
          <a:r>
            <a:rPr lang="en-US" dirty="0"/>
            <a:t> </a:t>
          </a:r>
          <a:r>
            <a:rPr lang="sk-SK" dirty="0"/>
            <a:t>s</a:t>
          </a:r>
          <a:r>
            <a:rPr lang="en-US" dirty="0" err="1"/>
            <a:t>tav</a:t>
          </a:r>
          <a:endParaRPr lang="en-US" dirty="0"/>
        </a:p>
      </dgm:t>
    </dgm:pt>
    <dgm:pt modelId="{D0E7810C-18A2-46DB-A58B-56AC75B7D5E8}" type="parTrans" cxnId="{D584564B-7882-49F9-9E1E-4EBFBC1726AF}">
      <dgm:prSet/>
      <dgm:spPr/>
      <dgm:t>
        <a:bodyPr/>
        <a:lstStyle/>
        <a:p>
          <a:endParaRPr lang="en-US"/>
        </a:p>
      </dgm:t>
    </dgm:pt>
    <dgm:pt modelId="{3232C8F4-E80B-4428-9092-B52CBB4AD84F}" type="sibTrans" cxnId="{D584564B-7882-49F9-9E1E-4EBFBC1726AF}">
      <dgm:prSet/>
      <dgm:spPr/>
      <dgm:t>
        <a:bodyPr/>
        <a:lstStyle/>
        <a:p>
          <a:endParaRPr lang="en-US"/>
        </a:p>
      </dgm:t>
    </dgm:pt>
    <dgm:pt modelId="{D22C8A3F-06F4-40B0-AAFF-FD4CB8071516}">
      <dgm:prSet/>
      <dgm:spPr/>
      <dgm:t>
        <a:bodyPr/>
        <a:lstStyle/>
        <a:p>
          <a:r>
            <a:rPr lang="en-US" dirty="0" err="1"/>
            <a:t>Čo</a:t>
          </a:r>
          <a:r>
            <a:rPr lang="en-US" dirty="0"/>
            <a:t> ma </a:t>
          </a:r>
          <a:r>
            <a:rPr lang="en-US" dirty="0" err="1"/>
            <a:t>čaká</a:t>
          </a:r>
          <a:endParaRPr lang="en-US" dirty="0"/>
        </a:p>
      </dgm:t>
    </dgm:pt>
    <dgm:pt modelId="{D6019031-6E98-480F-A27F-23042F30A5EA}" type="parTrans" cxnId="{27DA91CD-1B37-4862-BF02-09165EDD5092}">
      <dgm:prSet/>
      <dgm:spPr/>
      <dgm:t>
        <a:bodyPr/>
        <a:lstStyle/>
        <a:p>
          <a:endParaRPr lang="sk-SK"/>
        </a:p>
      </dgm:t>
    </dgm:pt>
    <dgm:pt modelId="{92B5AB89-53A4-4F5E-9497-246C754A026D}" type="sibTrans" cxnId="{27DA91CD-1B37-4862-BF02-09165EDD5092}">
      <dgm:prSet/>
      <dgm:spPr/>
      <dgm:t>
        <a:bodyPr/>
        <a:lstStyle/>
        <a:p>
          <a:endParaRPr lang="sk-SK"/>
        </a:p>
      </dgm:t>
    </dgm:pt>
    <dgm:pt modelId="{3FC0FE68-1BF6-4FDB-B8B8-63965D6C4063}" type="pres">
      <dgm:prSet presAssocID="{DF7F7188-756C-4E4F-ADEF-EC1535F647AE}" presName="Name0" presStyleCnt="0">
        <dgm:presLayoutVars>
          <dgm:chMax val="7"/>
          <dgm:chPref val="7"/>
          <dgm:dir/>
        </dgm:presLayoutVars>
      </dgm:prSet>
      <dgm:spPr/>
    </dgm:pt>
    <dgm:pt modelId="{E07BEA15-BE2A-44F2-B332-D08366666DE1}" type="pres">
      <dgm:prSet presAssocID="{DF7F7188-756C-4E4F-ADEF-EC1535F647AE}" presName="Name1" presStyleCnt="0"/>
      <dgm:spPr/>
    </dgm:pt>
    <dgm:pt modelId="{351753D1-1C82-45B1-B766-43B34E1BB1E1}" type="pres">
      <dgm:prSet presAssocID="{DF7F7188-756C-4E4F-ADEF-EC1535F647AE}" presName="cycle" presStyleCnt="0"/>
      <dgm:spPr/>
    </dgm:pt>
    <dgm:pt modelId="{48A0197F-E65B-4531-9AEE-29C729BD582F}" type="pres">
      <dgm:prSet presAssocID="{DF7F7188-756C-4E4F-ADEF-EC1535F647AE}" presName="srcNode" presStyleLbl="node1" presStyleIdx="0" presStyleCnt="4"/>
      <dgm:spPr/>
    </dgm:pt>
    <dgm:pt modelId="{2CB7A5F0-6498-45A4-90C3-DF5DCDE7EC47}" type="pres">
      <dgm:prSet presAssocID="{DF7F7188-756C-4E4F-ADEF-EC1535F647AE}" presName="conn" presStyleLbl="parChTrans1D2" presStyleIdx="0" presStyleCnt="1"/>
      <dgm:spPr/>
    </dgm:pt>
    <dgm:pt modelId="{140CDC8F-02E3-400A-B78C-04EC8AD17EA2}" type="pres">
      <dgm:prSet presAssocID="{DF7F7188-756C-4E4F-ADEF-EC1535F647AE}" presName="extraNode" presStyleLbl="node1" presStyleIdx="0" presStyleCnt="4"/>
      <dgm:spPr/>
    </dgm:pt>
    <dgm:pt modelId="{4F374F89-221F-49D8-A1BE-56383F4EA996}" type="pres">
      <dgm:prSet presAssocID="{DF7F7188-756C-4E4F-ADEF-EC1535F647AE}" presName="dstNode" presStyleLbl="node1" presStyleIdx="0" presStyleCnt="4"/>
      <dgm:spPr/>
    </dgm:pt>
    <dgm:pt modelId="{0A22D6E2-590D-4C1B-86DE-FFAF6CA747EE}" type="pres">
      <dgm:prSet presAssocID="{18039A23-3F57-42E6-A7BE-DC6AD5448012}" presName="text_1" presStyleLbl="node1" presStyleIdx="0" presStyleCnt="4">
        <dgm:presLayoutVars>
          <dgm:bulletEnabled val="1"/>
        </dgm:presLayoutVars>
      </dgm:prSet>
      <dgm:spPr/>
    </dgm:pt>
    <dgm:pt modelId="{843417DD-1E7E-457B-916D-2CE34184A494}" type="pres">
      <dgm:prSet presAssocID="{18039A23-3F57-42E6-A7BE-DC6AD5448012}" presName="accent_1" presStyleCnt="0"/>
      <dgm:spPr/>
    </dgm:pt>
    <dgm:pt modelId="{2FB0CD7C-DE05-490B-906F-E9C0A1922E58}" type="pres">
      <dgm:prSet presAssocID="{18039A23-3F57-42E6-A7BE-DC6AD5448012}" presName="accentRepeatNode" presStyleLbl="solidFgAcc1" presStyleIdx="0" presStyleCnt="4"/>
      <dgm:spPr/>
    </dgm:pt>
    <dgm:pt modelId="{9AFFCDC2-7753-4690-B48D-958AF70A351B}" type="pres">
      <dgm:prSet presAssocID="{010C3641-744A-42B8-B5F8-63132E02B426}" presName="text_2" presStyleLbl="node1" presStyleIdx="1" presStyleCnt="4">
        <dgm:presLayoutVars>
          <dgm:bulletEnabled val="1"/>
        </dgm:presLayoutVars>
      </dgm:prSet>
      <dgm:spPr/>
    </dgm:pt>
    <dgm:pt modelId="{F01FFF5F-2072-4D07-A97A-C9C5F3777D7A}" type="pres">
      <dgm:prSet presAssocID="{010C3641-744A-42B8-B5F8-63132E02B426}" presName="accent_2" presStyleCnt="0"/>
      <dgm:spPr/>
    </dgm:pt>
    <dgm:pt modelId="{1A8EBBB5-9B6C-496A-A602-F90292F5FE33}" type="pres">
      <dgm:prSet presAssocID="{010C3641-744A-42B8-B5F8-63132E02B426}" presName="accentRepeatNode" presStyleLbl="solidFgAcc1" presStyleIdx="1" presStyleCnt="4"/>
      <dgm:spPr/>
    </dgm:pt>
    <dgm:pt modelId="{1E726A0E-1BA3-4AB1-8830-85B4B00F3EC8}" type="pres">
      <dgm:prSet presAssocID="{FF49C02A-8FBF-4E58-AB3D-85024DE2FBE8}" presName="text_3" presStyleLbl="node1" presStyleIdx="2" presStyleCnt="4">
        <dgm:presLayoutVars>
          <dgm:bulletEnabled val="1"/>
        </dgm:presLayoutVars>
      </dgm:prSet>
      <dgm:spPr/>
    </dgm:pt>
    <dgm:pt modelId="{FF92A18C-328C-43D9-A8AC-7A0147783111}" type="pres">
      <dgm:prSet presAssocID="{FF49C02A-8FBF-4E58-AB3D-85024DE2FBE8}" presName="accent_3" presStyleCnt="0"/>
      <dgm:spPr/>
    </dgm:pt>
    <dgm:pt modelId="{94B75760-45B7-4D03-92EE-791B6915C349}" type="pres">
      <dgm:prSet presAssocID="{FF49C02A-8FBF-4E58-AB3D-85024DE2FBE8}" presName="accentRepeatNode" presStyleLbl="solidFgAcc1" presStyleIdx="2" presStyleCnt="4"/>
      <dgm:spPr/>
    </dgm:pt>
    <dgm:pt modelId="{697E419B-B3D5-4D8A-A19B-A4C0CD5913F0}" type="pres">
      <dgm:prSet presAssocID="{D22C8A3F-06F4-40B0-AAFF-FD4CB8071516}" presName="text_4" presStyleLbl="node1" presStyleIdx="3" presStyleCnt="4">
        <dgm:presLayoutVars>
          <dgm:bulletEnabled val="1"/>
        </dgm:presLayoutVars>
      </dgm:prSet>
      <dgm:spPr/>
    </dgm:pt>
    <dgm:pt modelId="{25CD57D2-FD6C-4994-B167-9AF5BE3A4047}" type="pres">
      <dgm:prSet presAssocID="{D22C8A3F-06F4-40B0-AAFF-FD4CB8071516}" presName="accent_4" presStyleCnt="0"/>
      <dgm:spPr/>
    </dgm:pt>
    <dgm:pt modelId="{402C6D09-FCE3-494B-B7D9-F4A2B782C10F}" type="pres">
      <dgm:prSet presAssocID="{D22C8A3F-06F4-40B0-AAFF-FD4CB8071516}" presName="accentRepeatNode" presStyleLbl="solidFgAcc1" presStyleIdx="3" presStyleCnt="4"/>
      <dgm:spPr/>
    </dgm:pt>
  </dgm:ptLst>
  <dgm:cxnLst>
    <dgm:cxn modelId="{E6772724-E778-4D53-849B-1A1E15FAA464}" type="presOf" srcId="{010C3641-744A-42B8-B5F8-63132E02B426}" destId="{9AFFCDC2-7753-4690-B48D-958AF70A351B}" srcOrd="0" destOrd="0" presId="urn:microsoft.com/office/officeart/2008/layout/VerticalCurvedList"/>
    <dgm:cxn modelId="{54C8893C-A8DB-48E7-90C9-FD5DCA2BBD69}" type="presOf" srcId="{18039A23-3F57-42E6-A7BE-DC6AD5448012}" destId="{0A22D6E2-590D-4C1B-86DE-FFAF6CA747EE}" srcOrd="0" destOrd="0" presId="urn:microsoft.com/office/officeart/2008/layout/VerticalCurvedList"/>
    <dgm:cxn modelId="{D584564B-7882-49F9-9E1E-4EBFBC1726AF}" srcId="{DF7F7188-756C-4E4F-ADEF-EC1535F647AE}" destId="{FF49C02A-8FBF-4E58-AB3D-85024DE2FBE8}" srcOrd="2" destOrd="0" parTransId="{D0E7810C-18A2-46DB-A58B-56AC75B7D5E8}" sibTransId="{3232C8F4-E80B-4428-9092-B52CBB4AD84F}"/>
    <dgm:cxn modelId="{A3AAB86D-1A2D-4440-87DF-0FEF73244920}" type="presOf" srcId="{DF7F7188-756C-4E4F-ADEF-EC1535F647AE}" destId="{3FC0FE68-1BF6-4FDB-B8B8-63965D6C4063}" srcOrd="0" destOrd="0" presId="urn:microsoft.com/office/officeart/2008/layout/VerticalCurvedList"/>
    <dgm:cxn modelId="{DD5D5270-4DEC-435D-8600-0F3ED71AA269}" type="presOf" srcId="{F4C69C18-E8B1-4856-94D7-E0E573040BED}" destId="{2CB7A5F0-6498-45A4-90C3-DF5DCDE7EC47}" srcOrd="0" destOrd="0" presId="urn:microsoft.com/office/officeart/2008/layout/VerticalCurvedList"/>
    <dgm:cxn modelId="{4A3ECFC6-69C7-4F21-8E46-BB8FD1602391}" srcId="{DF7F7188-756C-4E4F-ADEF-EC1535F647AE}" destId="{18039A23-3F57-42E6-A7BE-DC6AD5448012}" srcOrd="0" destOrd="0" parTransId="{D800FD29-0C1F-460A-825E-BDB2BBAE523C}" sibTransId="{F4C69C18-E8B1-4856-94D7-E0E573040BED}"/>
    <dgm:cxn modelId="{27DA91CD-1B37-4862-BF02-09165EDD5092}" srcId="{DF7F7188-756C-4E4F-ADEF-EC1535F647AE}" destId="{D22C8A3F-06F4-40B0-AAFF-FD4CB8071516}" srcOrd="3" destOrd="0" parTransId="{D6019031-6E98-480F-A27F-23042F30A5EA}" sibTransId="{92B5AB89-53A4-4F5E-9497-246C754A026D}"/>
    <dgm:cxn modelId="{AE030DD3-4A25-49FD-B806-EEEBFBD5D403}" srcId="{DF7F7188-756C-4E4F-ADEF-EC1535F647AE}" destId="{010C3641-744A-42B8-B5F8-63132E02B426}" srcOrd="1" destOrd="0" parTransId="{4A739A38-8563-4BB6-876B-C638B8FEE12A}" sibTransId="{16CBD590-BFEB-4BBB-9049-2A1E41F3E0EA}"/>
    <dgm:cxn modelId="{06B6BAF6-FEAE-4D38-AB20-A9B3F164C8D9}" type="presOf" srcId="{FF49C02A-8FBF-4E58-AB3D-85024DE2FBE8}" destId="{1E726A0E-1BA3-4AB1-8830-85B4B00F3EC8}" srcOrd="0" destOrd="0" presId="urn:microsoft.com/office/officeart/2008/layout/VerticalCurvedList"/>
    <dgm:cxn modelId="{35EAF9F9-D9E7-494A-9CAC-43F72E585B0A}" type="presOf" srcId="{D22C8A3F-06F4-40B0-AAFF-FD4CB8071516}" destId="{697E419B-B3D5-4D8A-A19B-A4C0CD5913F0}" srcOrd="0" destOrd="0" presId="urn:microsoft.com/office/officeart/2008/layout/VerticalCurvedList"/>
    <dgm:cxn modelId="{B3D53F60-3072-4E1E-98C9-7588D79E82D6}" type="presParOf" srcId="{3FC0FE68-1BF6-4FDB-B8B8-63965D6C4063}" destId="{E07BEA15-BE2A-44F2-B332-D08366666DE1}" srcOrd="0" destOrd="0" presId="urn:microsoft.com/office/officeart/2008/layout/VerticalCurvedList"/>
    <dgm:cxn modelId="{57760377-9B6A-4C0A-91BF-A262374D6583}" type="presParOf" srcId="{E07BEA15-BE2A-44F2-B332-D08366666DE1}" destId="{351753D1-1C82-45B1-B766-43B34E1BB1E1}" srcOrd="0" destOrd="0" presId="urn:microsoft.com/office/officeart/2008/layout/VerticalCurvedList"/>
    <dgm:cxn modelId="{93168832-547E-4DDC-A094-5D5BC0150FF2}" type="presParOf" srcId="{351753D1-1C82-45B1-B766-43B34E1BB1E1}" destId="{48A0197F-E65B-4531-9AEE-29C729BD582F}" srcOrd="0" destOrd="0" presId="urn:microsoft.com/office/officeart/2008/layout/VerticalCurvedList"/>
    <dgm:cxn modelId="{74D9C3AC-0D80-4344-8302-DFBDFE44655F}" type="presParOf" srcId="{351753D1-1C82-45B1-B766-43B34E1BB1E1}" destId="{2CB7A5F0-6498-45A4-90C3-DF5DCDE7EC47}" srcOrd="1" destOrd="0" presId="urn:microsoft.com/office/officeart/2008/layout/VerticalCurvedList"/>
    <dgm:cxn modelId="{7F228337-042A-419F-93C4-9435677510C4}" type="presParOf" srcId="{351753D1-1C82-45B1-B766-43B34E1BB1E1}" destId="{140CDC8F-02E3-400A-B78C-04EC8AD17EA2}" srcOrd="2" destOrd="0" presId="urn:microsoft.com/office/officeart/2008/layout/VerticalCurvedList"/>
    <dgm:cxn modelId="{3B54BA07-3078-401E-8264-F8EE2E7F88B1}" type="presParOf" srcId="{351753D1-1C82-45B1-B766-43B34E1BB1E1}" destId="{4F374F89-221F-49D8-A1BE-56383F4EA996}" srcOrd="3" destOrd="0" presId="urn:microsoft.com/office/officeart/2008/layout/VerticalCurvedList"/>
    <dgm:cxn modelId="{F0EB11E8-ADAE-4525-A265-05EA461B1714}" type="presParOf" srcId="{E07BEA15-BE2A-44F2-B332-D08366666DE1}" destId="{0A22D6E2-590D-4C1B-86DE-FFAF6CA747EE}" srcOrd="1" destOrd="0" presId="urn:microsoft.com/office/officeart/2008/layout/VerticalCurvedList"/>
    <dgm:cxn modelId="{21A6BE1F-586E-4F54-AB00-293F86A826C3}" type="presParOf" srcId="{E07BEA15-BE2A-44F2-B332-D08366666DE1}" destId="{843417DD-1E7E-457B-916D-2CE34184A494}" srcOrd="2" destOrd="0" presId="urn:microsoft.com/office/officeart/2008/layout/VerticalCurvedList"/>
    <dgm:cxn modelId="{4D4E9656-6D3F-4F05-8C93-A39AB4632A27}" type="presParOf" srcId="{843417DD-1E7E-457B-916D-2CE34184A494}" destId="{2FB0CD7C-DE05-490B-906F-E9C0A1922E58}" srcOrd="0" destOrd="0" presId="urn:microsoft.com/office/officeart/2008/layout/VerticalCurvedList"/>
    <dgm:cxn modelId="{866025E5-6227-4A90-8D8E-970C8C12A25A}" type="presParOf" srcId="{E07BEA15-BE2A-44F2-B332-D08366666DE1}" destId="{9AFFCDC2-7753-4690-B48D-958AF70A351B}" srcOrd="3" destOrd="0" presId="urn:microsoft.com/office/officeart/2008/layout/VerticalCurvedList"/>
    <dgm:cxn modelId="{4E3A006E-73BA-4594-BEA7-5687927E141D}" type="presParOf" srcId="{E07BEA15-BE2A-44F2-B332-D08366666DE1}" destId="{F01FFF5F-2072-4D07-A97A-C9C5F3777D7A}" srcOrd="4" destOrd="0" presId="urn:microsoft.com/office/officeart/2008/layout/VerticalCurvedList"/>
    <dgm:cxn modelId="{B8471994-185E-4019-B7F4-37C599DADA0C}" type="presParOf" srcId="{F01FFF5F-2072-4D07-A97A-C9C5F3777D7A}" destId="{1A8EBBB5-9B6C-496A-A602-F90292F5FE33}" srcOrd="0" destOrd="0" presId="urn:microsoft.com/office/officeart/2008/layout/VerticalCurvedList"/>
    <dgm:cxn modelId="{39828295-799C-4F87-B788-8D8B8C9C67BE}" type="presParOf" srcId="{E07BEA15-BE2A-44F2-B332-D08366666DE1}" destId="{1E726A0E-1BA3-4AB1-8830-85B4B00F3EC8}" srcOrd="5" destOrd="0" presId="urn:microsoft.com/office/officeart/2008/layout/VerticalCurvedList"/>
    <dgm:cxn modelId="{649B43CA-4763-4BA1-800C-8C07727D737E}" type="presParOf" srcId="{E07BEA15-BE2A-44F2-B332-D08366666DE1}" destId="{FF92A18C-328C-43D9-A8AC-7A0147783111}" srcOrd="6" destOrd="0" presId="urn:microsoft.com/office/officeart/2008/layout/VerticalCurvedList"/>
    <dgm:cxn modelId="{867ED978-A7E8-446A-A7B7-5ACA1E20105A}" type="presParOf" srcId="{FF92A18C-328C-43D9-A8AC-7A0147783111}" destId="{94B75760-45B7-4D03-92EE-791B6915C349}" srcOrd="0" destOrd="0" presId="urn:microsoft.com/office/officeart/2008/layout/VerticalCurvedList"/>
    <dgm:cxn modelId="{B837146F-7697-491E-8A20-8E70537AB115}" type="presParOf" srcId="{E07BEA15-BE2A-44F2-B332-D08366666DE1}" destId="{697E419B-B3D5-4D8A-A19B-A4C0CD5913F0}" srcOrd="7" destOrd="0" presId="urn:microsoft.com/office/officeart/2008/layout/VerticalCurvedList"/>
    <dgm:cxn modelId="{F69FCC3D-B593-456A-9679-2EB3BF323128}" type="presParOf" srcId="{E07BEA15-BE2A-44F2-B332-D08366666DE1}" destId="{25CD57D2-FD6C-4994-B167-9AF5BE3A4047}" srcOrd="8" destOrd="0" presId="urn:microsoft.com/office/officeart/2008/layout/VerticalCurvedList"/>
    <dgm:cxn modelId="{FB409516-DEA2-41C3-B829-4DA7827210C7}" type="presParOf" srcId="{25CD57D2-FD6C-4994-B167-9AF5BE3A4047}" destId="{402C6D09-FCE3-494B-B7D9-F4A2B782C10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BE3BD-BEF9-4EB2-AD79-832E567C41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B7DC41-362E-4AEF-B90E-C906BC9561C0}">
      <dgm:prSet/>
      <dgm:spPr/>
      <dgm:t>
        <a:bodyPr/>
        <a:lstStyle/>
        <a:p>
          <a:r>
            <a:rPr lang="en-US"/>
            <a:t>Editor integrovaný do systému MediaWiki ako plugin (extension)</a:t>
          </a:r>
        </a:p>
      </dgm:t>
    </dgm:pt>
    <dgm:pt modelId="{B5B100DB-0450-49A2-A122-8697F4E88E5B}" type="parTrans" cxnId="{67B4DF41-BF0C-4C67-95C6-DF0BCDD2E5B7}">
      <dgm:prSet/>
      <dgm:spPr/>
      <dgm:t>
        <a:bodyPr/>
        <a:lstStyle/>
        <a:p>
          <a:endParaRPr lang="en-US"/>
        </a:p>
      </dgm:t>
    </dgm:pt>
    <dgm:pt modelId="{CCB070D4-C8F2-43F3-ACE6-F3F3BDDAA54F}" type="sibTrans" cxnId="{67B4DF41-BF0C-4C67-95C6-DF0BCDD2E5B7}">
      <dgm:prSet/>
      <dgm:spPr/>
      <dgm:t>
        <a:bodyPr/>
        <a:lstStyle/>
        <a:p>
          <a:endParaRPr lang="en-US"/>
        </a:p>
      </dgm:t>
    </dgm:pt>
    <dgm:pt modelId="{60403C6C-F11A-4D62-968C-00E5399D1E2C}">
      <dgm:prSet/>
      <dgm:spPr/>
      <dgm:t>
        <a:bodyPr/>
        <a:lstStyle/>
        <a:p>
          <a:r>
            <a:rPr lang="en-US" dirty="0" err="1"/>
            <a:t>Plne</a:t>
          </a:r>
          <a:r>
            <a:rPr lang="en-US" dirty="0"/>
            <a:t> </a:t>
          </a:r>
          <a:r>
            <a:rPr lang="en-US" dirty="0" err="1"/>
            <a:t>funkčné</a:t>
          </a:r>
          <a:r>
            <a:rPr lang="en-US" dirty="0"/>
            <a:t> </a:t>
          </a:r>
          <a:r>
            <a:rPr lang="en-US" dirty="0" err="1"/>
            <a:t>prostredie</a:t>
          </a:r>
          <a:r>
            <a:rPr lang="en-US" dirty="0"/>
            <a:t> </a:t>
          </a:r>
          <a:r>
            <a:rPr lang="en-US" dirty="0" err="1"/>
            <a:t>editora</a:t>
          </a:r>
          <a:endParaRPr lang="en-US" dirty="0"/>
        </a:p>
      </dgm:t>
    </dgm:pt>
    <dgm:pt modelId="{B8784199-522E-417F-9ACA-B029E4567124}" type="parTrans" cxnId="{732B3C2C-F132-40A6-BBEA-083F03CCE1A0}">
      <dgm:prSet/>
      <dgm:spPr/>
      <dgm:t>
        <a:bodyPr/>
        <a:lstStyle/>
        <a:p>
          <a:endParaRPr lang="en-US"/>
        </a:p>
      </dgm:t>
    </dgm:pt>
    <dgm:pt modelId="{A3AFAD7F-CDBE-4A82-ADDF-C60C3C76928A}" type="sibTrans" cxnId="{732B3C2C-F132-40A6-BBEA-083F03CCE1A0}">
      <dgm:prSet/>
      <dgm:spPr/>
      <dgm:t>
        <a:bodyPr/>
        <a:lstStyle/>
        <a:p>
          <a:endParaRPr lang="en-US"/>
        </a:p>
      </dgm:t>
    </dgm:pt>
    <dgm:pt modelId="{301A77BA-E101-4818-AF08-0138AFB17103}">
      <dgm:prSet/>
      <dgm:spPr/>
      <dgm:t>
        <a:bodyPr/>
        <a:lstStyle/>
        <a:p>
          <a:r>
            <a:rPr lang="en-US"/>
            <a:t>Možnosť exportovať obsah grafickej plochy do viacerých formátov</a:t>
          </a:r>
        </a:p>
      </dgm:t>
    </dgm:pt>
    <dgm:pt modelId="{BB6027C6-3C4F-45B9-BB8B-D452BB393580}" type="parTrans" cxnId="{C90E9C40-17E0-4C28-8EDD-967DD7AF93FC}">
      <dgm:prSet/>
      <dgm:spPr/>
      <dgm:t>
        <a:bodyPr/>
        <a:lstStyle/>
        <a:p>
          <a:endParaRPr lang="en-US"/>
        </a:p>
      </dgm:t>
    </dgm:pt>
    <dgm:pt modelId="{2C306BE8-61CB-46F3-84EE-0B7DF6ACC357}" type="sibTrans" cxnId="{C90E9C40-17E0-4C28-8EDD-967DD7AF93FC}">
      <dgm:prSet/>
      <dgm:spPr/>
      <dgm:t>
        <a:bodyPr/>
        <a:lstStyle/>
        <a:p>
          <a:endParaRPr lang="en-US"/>
        </a:p>
      </dgm:t>
    </dgm:pt>
    <dgm:pt modelId="{D49ADB29-FA31-4834-A079-D64846504FD5}">
      <dgm:prSet/>
      <dgm:spPr/>
      <dgm:t>
        <a:bodyPr/>
        <a:lstStyle/>
        <a:p>
          <a:r>
            <a:rPr lang="en-US"/>
            <a:t>Vytvorený komunikačný protokol na realtime komunikáciu(Socket.IO)</a:t>
          </a:r>
        </a:p>
      </dgm:t>
    </dgm:pt>
    <dgm:pt modelId="{F35B5989-BF6F-4986-AF7A-17A65F6F85D6}" type="parTrans" cxnId="{ADBDA2A4-227C-4E87-80CB-324C4A765543}">
      <dgm:prSet/>
      <dgm:spPr/>
      <dgm:t>
        <a:bodyPr/>
        <a:lstStyle/>
        <a:p>
          <a:endParaRPr lang="en-US"/>
        </a:p>
      </dgm:t>
    </dgm:pt>
    <dgm:pt modelId="{CB774003-0118-498C-8EE1-6339EE469984}" type="sibTrans" cxnId="{ADBDA2A4-227C-4E87-80CB-324C4A765543}">
      <dgm:prSet/>
      <dgm:spPr/>
      <dgm:t>
        <a:bodyPr/>
        <a:lstStyle/>
        <a:p>
          <a:endParaRPr lang="en-US"/>
        </a:p>
      </dgm:t>
    </dgm:pt>
    <dgm:pt modelId="{CCF63E36-78FE-4D08-BD69-EDE2D97BA4A1}" type="pres">
      <dgm:prSet presAssocID="{60CBE3BD-BEF9-4EB2-AD79-832E567C4103}" presName="diagram" presStyleCnt="0">
        <dgm:presLayoutVars>
          <dgm:dir/>
          <dgm:resizeHandles val="exact"/>
        </dgm:presLayoutVars>
      </dgm:prSet>
      <dgm:spPr/>
    </dgm:pt>
    <dgm:pt modelId="{5BCE704F-E75D-42B2-8E96-CE6ADDFADEA6}" type="pres">
      <dgm:prSet presAssocID="{D8B7DC41-362E-4AEF-B90E-C906BC9561C0}" presName="node" presStyleLbl="node1" presStyleIdx="0" presStyleCnt="4">
        <dgm:presLayoutVars>
          <dgm:bulletEnabled val="1"/>
        </dgm:presLayoutVars>
      </dgm:prSet>
      <dgm:spPr/>
    </dgm:pt>
    <dgm:pt modelId="{DAA58294-94A3-40F4-9394-8615E3DD9995}" type="pres">
      <dgm:prSet presAssocID="{CCB070D4-C8F2-43F3-ACE6-F3F3BDDAA54F}" presName="sibTrans" presStyleCnt="0"/>
      <dgm:spPr/>
    </dgm:pt>
    <dgm:pt modelId="{BDB3B498-DBF8-4DC5-B0D7-264ECFA413B5}" type="pres">
      <dgm:prSet presAssocID="{60403C6C-F11A-4D62-968C-00E5399D1E2C}" presName="node" presStyleLbl="node1" presStyleIdx="1" presStyleCnt="4">
        <dgm:presLayoutVars>
          <dgm:bulletEnabled val="1"/>
        </dgm:presLayoutVars>
      </dgm:prSet>
      <dgm:spPr/>
    </dgm:pt>
    <dgm:pt modelId="{CD06E349-A06B-45DB-A7A2-192BA5B0833D}" type="pres">
      <dgm:prSet presAssocID="{A3AFAD7F-CDBE-4A82-ADDF-C60C3C76928A}" presName="sibTrans" presStyleCnt="0"/>
      <dgm:spPr/>
    </dgm:pt>
    <dgm:pt modelId="{12C7B426-D1EB-4178-8F48-26CAEE76A29E}" type="pres">
      <dgm:prSet presAssocID="{301A77BA-E101-4818-AF08-0138AFB17103}" presName="node" presStyleLbl="node1" presStyleIdx="2" presStyleCnt="4">
        <dgm:presLayoutVars>
          <dgm:bulletEnabled val="1"/>
        </dgm:presLayoutVars>
      </dgm:prSet>
      <dgm:spPr/>
    </dgm:pt>
    <dgm:pt modelId="{0F470287-0D5E-4774-8BB3-952C849474FD}" type="pres">
      <dgm:prSet presAssocID="{2C306BE8-61CB-46F3-84EE-0B7DF6ACC357}" presName="sibTrans" presStyleCnt="0"/>
      <dgm:spPr/>
    </dgm:pt>
    <dgm:pt modelId="{A2378352-0FD1-409F-BAB1-7D107CF0CCC4}" type="pres">
      <dgm:prSet presAssocID="{D49ADB29-FA31-4834-A079-D64846504FD5}" presName="node" presStyleLbl="node1" presStyleIdx="3" presStyleCnt="4">
        <dgm:presLayoutVars>
          <dgm:bulletEnabled val="1"/>
        </dgm:presLayoutVars>
      </dgm:prSet>
      <dgm:spPr/>
    </dgm:pt>
  </dgm:ptLst>
  <dgm:cxnLst>
    <dgm:cxn modelId="{732B3C2C-F132-40A6-BBEA-083F03CCE1A0}" srcId="{60CBE3BD-BEF9-4EB2-AD79-832E567C4103}" destId="{60403C6C-F11A-4D62-968C-00E5399D1E2C}" srcOrd="1" destOrd="0" parTransId="{B8784199-522E-417F-9ACA-B029E4567124}" sibTransId="{A3AFAD7F-CDBE-4A82-ADDF-C60C3C76928A}"/>
    <dgm:cxn modelId="{C90E9C40-17E0-4C28-8EDD-967DD7AF93FC}" srcId="{60CBE3BD-BEF9-4EB2-AD79-832E567C4103}" destId="{301A77BA-E101-4818-AF08-0138AFB17103}" srcOrd="2" destOrd="0" parTransId="{BB6027C6-3C4F-45B9-BB8B-D452BB393580}" sibTransId="{2C306BE8-61CB-46F3-84EE-0B7DF6ACC357}"/>
    <dgm:cxn modelId="{67B4DF41-BF0C-4C67-95C6-DF0BCDD2E5B7}" srcId="{60CBE3BD-BEF9-4EB2-AD79-832E567C4103}" destId="{D8B7DC41-362E-4AEF-B90E-C906BC9561C0}" srcOrd="0" destOrd="0" parTransId="{B5B100DB-0450-49A2-A122-8697F4E88E5B}" sibTransId="{CCB070D4-C8F2-43F3-ACE6-F3F3BDDAA54F}"/>
    <dgm:cxn modelId="{D3604F64-D461-4AFC-B46A-61A26EA6928F}" type="presOf" srcId="{60403C6C-F11A-4D62-968C-00E5399D1E2C}" destId="{BDB3B498-DBF8-4DC5-B0D7-264ECFA413B5}" srcOrd="0" destOrd="0" presId="urn:microsoft.com/office/officeart/2005/8/layout/default"/>
    <dgm:cxn modelId="{ADBDA2A4-227C-4E87-80CB-324C4A765543}" srcId="{60CBE3BD-BEF9-4EB2-AD79-832E567C4103}" destId="{D49ADB29-FA31-4834-A079-D64846504FD5}" srcOrd="3" destOrd="0" parTransId="{F35B5989-BF6F-4986-AF7A-17A65F6F85D6}" sibTransId="{CB774003-0118-498C-8EE1-6339EE469984}"/>
    <dgm:cxn modelId="{7401CBA6-8002-4A36-8FEE-B1F1722AEB3E}" type="presOf" srcId="{D49ADB29-FA31-4834-A079-D64846504FD5}" destId="{A2378352-0FD1-409F-BAB1-7D107CF0CCC4}" srcOrd="0" destOrd="0" presId="urn:microsoft.com/office/officeart/2005/8/layout/default"/>
    <dgm:cxn modelId="{97760BC2-0152-4070-A968-CE51E5E8A678}" type="presOf" srcId="{D8B7DC41-362E-4AEF-B90E-C906BC9561C0}" destId="{5BCE704F-E75D-42B2-8E96-CE6ADDFADEA6}" srcOrd="0" destOrd="0" presId="urn:microsoft.com/office/officeart/2005/8/layout/default"/>
    <dgm:cxn modelId="{4C174EEF-7CAB-4C01-93D3-82F242E4F34D}" type="presOf" srcId="{301A77BA-E101-4818-AF08-0138AFB17103}" destId="{12C7B426-D1EB-4178-8F48-26CAEE76A29E}" srcOrd="0" destOrd="0" presId="urn:microsoft.com/office/officeart/2005/8/layout/default"/>
    <dgm:cxn modelId="{3ADEFFEF-6FCF-45C3-99AB-3702DD44FBC7}" type="presOf" srcId="{60CBE3BD-BEF9-4EB2-AD79-832E567C4103}" destId="{CCF63E36-78FE-4D08-BD69-EDE2D97BA4A1}" srcOrd="0" destOrd="0" presId="urn:microsoft.com/office/officeart/2005/8/layout/default"/>
    <dgm:cxn modelId="{92069E68-7856-4594-871F-C08A9911707A}" type="presParOf" srcId="{CCF63E36-78FE-4D08-BD69-EDE2D97BA4A1}" destId="{5BCE704F-E75D-42B2-8E96-CE6ADDFADEA6}" srcOrd="0" destOrd="0" presId="urn:microsoft.com/office/officeart/2005/8/layout/default"/>
    <dgm:cxn modelId="{0AE20A34-82EA-49F5-A18D-6A30AC8991AD}" type="presParOf" srcId="{CCF63E36-78FE-4D08-BD69-EDE2D97BA4A1}" destId="{DAA58294-94A3-40F4-9394-8615E3DD9995}" srcOrd="1" destOrd="0" presId="urn:microsoft.com/office/officeart/2005/8/layout/default"/>
    <dgm:cxn modelId="{D6B1214D-643D-47D4-9856-408209CB3543}" type="presParOf" srcId="{CCF63E36-78FE-4D08-BD69-EDE2D97BA4A1}" destId="{BDB3B498-DBF8-4DC5-B0D7-264ECFA413B5}" srcOrd="2" destOrd="0" presId="urn:microsoft.com/office/officeart/2005/8/layout/default"/>
    <dgm:cxn modelId="{0F2B12D4-BD71-4563-A72E-3EC78E361FAE}" type="presParOf" srcId="{CCF63E36-78FE-4D08-BD69-EDE2D97BA4A1}" destId="{CD06E349-A06B-45DB-A7A2-192BA5B0833D}" srcOrd="3" destOrd="0" presId="urn:microsoft.com/office/officeart/2005/8/layout/default"/>
    <dgm:cxn modelId="{20C6F7A9-5B58-4D04-90C3-6BCC520A21B0}" type="presParOf" srcId="{CCF63E36-78FE-4D08-BD69-EDE2D97BA4A1}" destId="{12C7B426-D1EB-4178-8F48-26CAEE76A29E}" srcOrd="4" destOrd="0" presId="urn:microsoft.com/office/officeart/2005/8/layout/default"/>
    <dgm:cxn modelId="{13148CA7-55FA-43D7-A1F7-42E38B5B7755}" type="presParOf" srcId="{CCF63E36-78FE-4D08-BD69-EDE2D97BA4A1}" destId="{0F470287-0D5E-4774-8BB3-952C849474FD}" srcOrd="5" destOrd="0" presId="urn:microsoft.com/office/officeart/2005/8/layout/default"/>
    <dgm:cxn modelId="{27812D13-E7E8-44D2-BA38-A6C4101A6AC4}" type="presParOf" srcId="{CCF63E36-78FE-4D08-BD69-EDE2D97BA4A1}" destId="{A2378352-0FD1-409F-BAB1-7D107CF0CC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2A9F6B-9925-4DB4-907A-C552B6CBE3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C7974-C25F-43B8-9D4A-59689EEF457A}">
      <dgm:prSet/>
      <dgm:spPr/>
      <dgm:t>
        <a:bodyPr/>
        <a:lstStyle/>
        <a:p>
          <a:r>
            <a:rPr lang="en-US" dirty="0" err="1"/>
            <a:t>Dokončiť</a:t>
          </a:r>
          <a:r>
            <a:rPr lang="en-US" dirty="0"/>
            <a:t> </a:t>
          </a:r>
          <a:r>
            <a:rPr lang="en-US" dirty="0" err="1"/>
            <a:t>implementáciu</a:t>
          </a:r>
          <a:r>
            <a:rPr lang="en-US" dirty="0"/>
            <a:t> </a:t>
          </a:r>
          <a:r>
            <a:rPr lang="en-US" dirty="0" err="1"/>
            <a:t>komunikácie</a:t>
          </a:r>
          <a:r>
            <a:rPr lang="en-US" dirty="0"/>
            <a:t> s Media Wiki API</a:t>
          </a:r>
        </a:p>
      </dgm:t>
    </dgm:pt>
    <dgm:pt modelId="{0F2D04E5-9B68-4063-BA79-BB7433591F7B}" type="parTrans" cxnId="{06FB730E-D4B0-4EE4-A04F-D8BE2BB163A4}">
      <dgm:prSet/>
      <dgm:spPr/>
      <dgm:t>
        <a:bodyPr/>
        <a:lstStyle/>
        <a:p>
          <a:endParaRPr lang="en-US"/>
        </a:p>
      </dgm:t>
    </dgm:pt>
    <dgm:pt modelId="{88D1072B-E2CE-4DA8-A943-1C802DA348CD}" type="sibTrans" cxnId="{06FB730E-D4B0-4EE4-A04F-D8BE2BB163A4}">
      <dgm:prSet/>
      <dgm:spPr/>
      <dgm:t>
        <a:bodyPr/>
        <a:lstStyle/>
        <a:p>
          <a:endParaRPr lang="en-US"/>
        </a:p>
      </dgm:t>
    </dgm:pt>
    <dgm:pt modelId="{8735C58A-F8EE-469D-8BD2-7981B267921F}">
      <dgm:prSet/>
      <dgm:spPr/>
      <dgm:t>
        <a:bodyPr/>
        <a:lstStyle/>
        <a:p>
          <a:r>
            <a:rPr lang="en-US"/>
            <a:t>Načítavanie súboru do editora </a:t>
          </a:r>
        </a:p>
      </dgm:t>
    </dgm:pt>
    <dgm:pt modelId="{9AE2FDD1-1686-44E2-A7CC-97014BB13755}" type="parTrans" cxnId="{B30E3B74-2498-4188-8E98-3A0931C6A970}">
      <dgm:prSet/>
      <dgm:spPr/>
      <dgm:t>
        <a:bodyPr/>
        <a:lstStyle/>
        <a:p>
          <a:endParaRPr lang="en-US"/>
        </a:p>
      </dgm:t>
    </dgm:pt>
    <dgm:pt modelId="{B627DFD6-8D3C-4869-A918-50154F63AD62}" type="sibTrans" cxnId="{B30E3B74-2498-4188-8E98-3A0931C6A970}">
      <dgm:prSet/>
      <dgm:spPr/>
      <dgm:t>
        <a:bodyPr/>
        <a:lstStyle/>
        <a:p>
          <a:endParaRPr lang="en-US"/>
        </a:p>
      </dgm:t>
    </dgm:pt>
    <dgm:pt modelId="{2C1615D0-ACC2-4D74-8AA1-1D85C5ED37B6}">
      <dgm:prSet/>
      <dgm:spPr/>
      <dgm:t>
        <a:bodyPr/>
        <a:lstStyle/>
        <a:p>
          <a:r>
            <a:rPr lang="en-US"/>
            <a:t>Ukladanie verzii</a:t>
          </a:r>
        </a:p>
      </dgm:t>
    </dgm:pt>
    <dgm:pt modelId="{20161FBB-6366-44DB-82B8-E3A39801A02F}" type="parTrans" cxnId="{BD7E085D-A75E-4B09-BF0E-C131E17481A3}">
      <dgm:prSet/>
      <dgm:spPr/>
      <dgm:t>
        <a:bodyPr/>
        <a:lstStyle/>
        <a:p>
          <a:endParaRPr lang="en-US"/>
        </a:p>
      </dgm:t>
    </dgm:pt>
    <dgm:pt modelId="{F485AF67-936E-4348-8984-A08D39508972}" type="sibTrans" cxnId="{BD7E085D-A75E-4B09-BF0E-C131E17481A3}">
      <dgm:prSet/>
      <dgm:spPr/>
      <dgm:t>
        <a:bodyPr/>
        <a:lstStyle/>
        <a:p>
          <a:endParaRPr lang="en-US"/>
        </a:p>
      </dgm:t>
    </dgm:pt>
    <dgm:pt modelId="{709D60A1-A6A8-4A8D-8952-A59064B8F2F5}">
      <dgm:prSet/>
      <dgm:spPr/>
      <dgm:t>
        <a:bodyPr/>
        <a:lstStyle/>
        <a:p>
          <a:r>
            <a:rPr lang="en-US" dirty="0" err="1"/>
            <a:t>Dokončiť</a:t>
          </a:r>
          <a:r>
            <a:rPr lang="en-US" dirty="0"/>
            <a:t> </a:t>
          </a:r>
          <a:r>
            <a:rPr lang="en-US" dirty="0" err="1"/>
            <a:t>komunikačný</a:t>
          </a:r>
          <a:r>
            <a:rPr lang="en-US" dirty="0"/>
            <a:t> </a:t>
          </a:r>
          <a:r>
            <a:rPr lang="en-US" dirty="0" err="1"/>
            <a:t>protokol</a:t>
          </a:r>
          <a:r>
            <a:rPr lang="en-US" dirty="0"/>
            <a:t>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synchronizáciu</a:t>
          </a:r>
          <a:r>
            <a:rPr lang="en-US" dirty="0"/>
            <a:t> </a:t>
          </a:r>
          <a:r>
            <a:rPr lang="en-US" dirty="0" err="1"/>
            <a:t>používateľov</a:t>
          </a:r>
          <a:endParaRPr lang="en-US" dirty="0"/>
        </a:p>
      </dgm:t>
    </dgm:pt>
    <dgm:pt modelId="{C62E8AD9-2196-4C14-96D9-EAA75AE74DA8}" type="parTrans" cxnId="{1C2AA554-074F-44AD-8FC2-FFC2B3E7EC66}">
      <dgm:prSet/>
      <dgm:spPr/>
      <dgm:t>
        <a:bodyPr/>
        <a:lstStyle/>
        <a:p>
          <a:endParaRPr lang="en-US"/>
        </a:p>
      </dgm:t>
    </dgm:pt>
    <dgm:pt modelId="{D9FC0588-9D59-4FB5-B7F4-D120AAE5FA24}" type="sibTrans" cxnId="{1C2AA554-074F-44AD-8FC2-FFC2B3E7EC66}">
      <dgm:prSet/>
      <dgm:spPr/>
      <dgm:t>
        <a:bodyPr/>
        <a:lstStyle/>
        <a:p>
          <a:endParaRPr lang="en-US"/>
        </a:p>
      </dgm:t>
    </dgm:pt>
    <dgm:pt modelId="{67F98771-E443-4D6F-B594-98AF8A42D125}" type="pres">
      <dgm:prSet presAssocID="{3B2A9F6B-9925-4DB4-907A-C552B6CBE35D}" presName="Name0" presStyleCnt="0">
        <dgm:presLayoutVars>
          <dgm:dir/>
          <dgm:resizeHandles val="exact"/>
        </dgm:presLayoutVars>
      </dgm:prSet>
      <dgm:spPr/>
    </dgm:pt>
    <dgm:pt modelId="{C1EC9755-EDCA-4DA7-888F-8796BED6D0D5}" type="pres">
      <dgm:prSet presAssocID="{677C7974-C25F-43B8-9D4A-59689EEF457A}" presName="node" presStyleLbl="node1" presStyleIdx="0" presStyleCnt="2" custScaleX="144520">
        <dgm:presLayoutVars>
          <dgm:bulletEnabled val="1"/>
        </dgm:presLayoutVars>
      </dgm:prSet>
      <dgm:spPr/>
    </dgm:pt>
    <dgm:pt modelId="{EF656622-CBBD-42BB-9775-B4339A88A3AA}" type="pres">
      <dgm:prSet presAssocID="{88D1072B-E2CE-4DA8-A943-1C802DA348CD}" presName="sibTrans" presStyleLbl="sibTrans1D1" presStyleIdx="0" presStyleCnt="1"/>
      <dgm:spPr/>
    </dgm:pt>
    <dgm:pt modelId="{D35EA54E-BA1B-4D47-AD14-0A61D2DB523B}" type="pres">
      <dgm:prSet presAssocID="{88D1072B-E2CE-4DA8-A943-1C802DA348CD}" presName="connectorText" presStyleLbl="sibTrans1D1" presStyleIdx="0" presStyleCnt="1"/>
      <dgm:spPr/>
    </dgm:pt>
    <dgm:pt modelId="{14F52C5E-4D66-4433-AD5E-5521F2ECE780}" type="pres">
      <dgm:prSet presAssocID="{709D60A1-A6A8-4A8D-8952-A59064B8F2F5}" presName="node" presStyleLbl="node1" presStyleIdx="1" presStyleCnt="2" custScaleX="143700" custLinFactNeighborX="396" custLinFactNeighborY="-4031">
        <dgm:presLayoutVars>
          <dgm:bulletEnabled val="1"/>
        </dgm:presLayoutVars>
      </dgm:prSet>
      <dgm:spPr/>
    </dgm:pt>
  </dgm:ptLst>
  <dgm:cxnLst>
    <dgm:cxn modelId="{06FB730E-D4B0-4EE4-A04F-D8BE2BB163A4}" srcId="{3B2A9F6B-9925-4DB4-907A-C552B6CBE35D}" destId="{677C7974-C25F-43B8-9D4A-59689EEF457A}" srcOrd="0" destOrd="0" parTransId="{0F2D04E5-9B68-4063-BA79-BB7433591F7B}" sibTransId="{88D1072B-E2CE-4DA8-A943-1C802DA348CD}"/>
    <dgm:cxn modelId="{971FC710-00F4-46ED-8C43-2EDA7F8008CB}" type="presOf" srcId="{709D60A1-A6A8-4A8D-8952-A59064B8F2F5}" destId="{14F52C5E-4D66-4433-AD5E-5521F2ECE780}" srcOrd="0" destOrd="0" presId="urn:microsoft.com/office/officeart/2016/7/layout/RepeatingBendingProcessNew"/>
    <dgm:cxn modelId="{BD7E085D-A75E-4B09-BF0E-C131E17481A3}" srcId="{677C7974-C25F-43B8-9D4A-59689EEF457A}" destId="{2C1615D0-ACC2-4D74-8AA1-1D85C5ED37B6}" srcOrd="1" destOrd="0" parTransId="{20161FBB-6366-44DB-82B8-E3A39801A02F}" sibTransId="{F485AF67-936E-4348-8984-A08D39508972}"/>
    <dgm:cxn modelId="{B30E3B74-2498-4188-8E98-3A0931C6A970}" srcId="{677C7974-C25F-43B8-9D4A-59689EEF457A}" destId="{8735C58A-F8EE-469D-8BD2-7981B267921F}" srcOrd="0" destOrd="0" parTransId="{9AE2FDD1-1686-44E2-A7CC-97014BB13755}" sibTransId="{B627DFD6-8D3C-4869-A918-50154F63AD62}"/>
    <dgm:cxn modelId="{1C2AA554-074F-44AD-8FC2-FFC2B3E7EC66}" srcId="{3B2A9F6B-9925-4DB4-907A-C552B6CBE35D}" destId="{709D60A1-A6A8-4A8D-8952-A59064B8F2F5}" srcOrd="1" destOrd="0" parTransId="{C62E8AD9-2196-4C14-96D9-EAA75AE74DA8}" sibTransId="{D9FC0588-9D59-4FB5-B7F4-D120AAE5FA24}"/>
    <dgm:cxn modelId="{825C5883-C70E-43CC-8389-BC8C9FD16D04}" type="presOf" srcId="{88D1072B-E2CE-4DA8-A943-1C802DA348CD}" destId="{EF656622-CBBD-42BB-9775-B4339A88A3AA}" srcOrd="0" destOrd="0" presId="urn:microsoft.com/office/officeart/2016/7/layout/RepeatingBendingProcessNew"/>
    <dgm:cxn modelId="{09F5FAAF-C907-4BA7-81FA-7186972247BB}" type="presOf" srcId="{2C1615D0-ACC2-4D74-8AA1-1D85C5ED37B6}" destId="{C1EC9755-EDCA-4DA7-888F-8796BED6D0D5}" srcOrd="0" destOrd="2" presId="urn:microsoft.com/office/officeart/2016/7/layout/RepeatingBendingProcessNew"/>
    <dgm:cxn modelId="{62EDCFB7-5BB2-4791-B5EC-05C5F011F2CF}" type="presOf" srcId="{88D1072B-E2CE-4DA8-A943-1C802DA348CD}" destId="{D35EA54E-BA1B-4D47-AD14-0A61D2DB523B}" srcOrd="1" destOrd="0" presId="urn:microsoft.com/office/officeart/2016/7/layout/RepeatingBendingProcessNew"/>
    <dgm:cxn modelId="{1E695CCD-5CE2-4D52-9478-38F0A4D8E2C1}" type="presOf" srcId="{3B2A9F6B-9925-4DB4-907A-C552B6CBE35D}" destId="{67F98771-E443-4D6F-B594-98AF8A42D125}" srcOrd="0" destOrd="0" presId="urn:microsoft.com/office/officeart/2016/7/layout/RepeatingBendingProcessNew"/>
    <dgm:cxn modelId="{3D1EBCF8-4946-4264-A70B-BFC1DAA8E2D7}" type="presOf" srcId="{8735C58A-F8EE-469D-8BD2-7981B267921F}" destId="{C1EC9755-EDCA-4DA7-888F-8796BED6D0D5}" srcOrd="0" destOrd="1" presId="urn:microsoft.com/office/officeart/2016/7/layout/RepeatingBendingProcessNew"/>
    <dgm:cxn modelId="{B9A5D1FD-601E-48DD-9FA9-744303575132}" type="presOf" srcId="{677C7974-C25F-43B8-9D4A-59689EEF457A}" destId="{C1EC9755-EDCA-4DA7-888F-8796BED6D0D5}" srcOrd="0" destOrd="0" presId="urn:microsoft.com/office/officeart/2016/7/layout/RepeatingBendingProcessNew"/>
    <dgm:cxn modelId="{39A8A9D5-2111-4C4D-8B88-F2D2B63EE5DA}" type="presParOf" srcId="{67F98771-E443-4D6F-B594-98AF8A42D125}" destId="{C1EC9755-EDCA-4DA7-888F-8796BED6D0D5}" srcOrd="0" destOrd="0" presId="urn:microsoft.com/office/officeart/2016/7/layout/RepeatingBendingProcessNew"/>
    <dgm:cxn modelId="{CA012C70-16EF-46ED-BBB1-6EE2C758727E}" type="presParOf" srcId="{67F98771-E443-4D6F-B594-98AF8A42D125}" destId="{EF656622-CBBD-42BB-9775-B4339A88A3AA}" srcOrd="1" destOrd="0" presId="urn:microsoft.com/office/officeart/2016/7/layout/RepeatingBendingProcessNew"/>
    <dgm:cxn modelId="{5CE1E26C-3B77-492F-9BA4-960BD5C3C4E0}" type="presParOf" srcId="{EF656622-CBBD-42BB-9775-B4339A88A3AA}" destId="{D35EA54E-BA1B-4D47-AD14-0A61D2DB523B}" srcOrd="0" destOrd="0" presId="urn:microsoft.com/office/officeart/2016/7/layout/RepeatingBendingProcessNew"/>
    <dgm:cxn modelId="{1E1C8D4D-755A-4431-921A-17365657C8A8}" type="presParOf" srcId="{67F98771-E443-4D6F-B594-98AF8A42D125}" destId="{14F52C5E-4D66-4433-AD5E-5521F2ECE780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7A5F0-6498-45A4-90C3-DF5DCDE7EC47}">
      <dsp:nvSpPr>
        <dsp:cNvPr id="0" name=""/>
        <dsp:cNvSpPr/>
      </dsp:nvSpPr>
      <dsp:spPr>
        <a:xfrm>
          <a:off x="-3964601" y="-608671"/>
          <a:ext cx="4724737" cy="4724737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2D6E2-590D-4C1B-86DE-FFAF6CA747EE}">
      <dsp:nvSpPr>
        <dsp:cNvPr id="0" name=""/>
        <dsp:cNvSpPr/>
      </dsp:nvSpPr>
      <dsp:spPr>
        <a:xfrm>
          <a:off x="398341" y="269648"/>
          <a:ext cx="5946537" cy="539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9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Cieľ práce</a:t>
          </a:r>
          <a:endParaRPr lang="en-US" sz="2800" kern="1200" dirty="0"/>
        </a:p>
      </dsp:txBody>
      <dsp:txXfrm>
        <a:off x="398341" y="269648"/>
        <a:ext cx="5946537" cy="539577"/>
      </dsp:txXfrm>
    </dsp:sp>
    <dsp:sp modelId="{2FB0CD7C-DE05-490B-906F-E9C0A1922E58}">
      <dsp:nvSpPr>
        <dsp:cNvPr id="0" name=""/>
        <dsp:cNvSpPr/>
      </dsp:nvSpPr>
      <dsp:spPr>
        <a:xfrm>
          <a:off x="61106" y="202201"/>
          <a:ext cx="674471" cy="674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FCDC2-7753-4690-B48D-958AF70A351B}">
      <dsp:nvSpPr>
        <dsp:cNvPr id="0" name=""/>
        <dsp:cNvSpPr/>
      </dsp:nvSpPr>
      <dsp:spPr>
        <a:xfrm>
          <a:off x="707694" y="1079154"/>
          <a:ext cx="5637185" cy="539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9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Použité knižnice</a:t>
          </a:r>
          <a:endParaRPr lang="en-US" sz="2800" kern="1200" dirty="0"/>
        </a:p>
      </dsp:txBody>
      <dsp:txXfrm>
        <a:off x="707694" y="1079154"/>
        <a:ext cx="5637185" cy="539577"/>
      </dsp:txXfrm>
    </dsp:sp>
    <dsp:sp modelId="{1A8EBBB5-9B6C-496A-A602-F90292F5FE33}">
      <dsp:nvSpPr>
        <dsp:cNvPr id="0" name=""/>
        <dsp:cNvSpPr/>
      </dsp:nvSpPr>
      <dsp:spPr>
        <a:xfrm>
          <a:off x="370458" y="1011707"/>
          <a:ext cx="674471" cy="674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26A0E-1BA3-4AB1-8830-85B4B00F3EC8}">
      <dsp:nvSpPr>
        <dsp:cNvPr id="0" name=""/>
        <dsp:cNvSpPr/>
      </dsp:nvSpPr>
      <dsp:spPr>
        <a:xfrm>
          <a:off x="707694" y="1888661"/>
          <a:ext cx="5637185" cy="539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9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Aktuálny</a:t>
          </a:r>
          <a:r>
            <a:rPr lang="en-US" sz="2800" kern="1200" dirty="0"/>
            <a:t> </a:t>
          </a:r>
          <a:r>
            <a:rPr lang="sk-SK" sz="2800" kern="1200" dirty="0"/>
            <a:t>s</a:t>
          </a:r>
          <a:r>
            <a:rPr lang="en-US" sz="2800" kern="1200" dirty="0" err="1"/>
            <a:t>tav</a:t>
          </a:r>
          <a:endParaRPr lang="en-US" sz="2800" kern="1200" dirty="0"/>
        </a:p>
      </dsp:txBody>
      <dsp:txXfrm>
        <a:off x="707694" y="1888661"/>
        <a:ext cx="5637185" cy="539577"/>
      </dsp:txXfrm>
    </dsp:sp>
    <dsp:sp modelId="{94B75760-45B7-4D03-92EE-791B6915C349}">
      <dsp:nvSpPr>
        <dsp:cNvPr id="0" name=""/>
        <dsp:cNvSpPr/>
      </dsp:nvSpPr>
      <dsp:spPr>
        <a:xfrm>
          <a:off x="370458" y="1821214"/>
          <a:ext cx="674471" cy="674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E419B-B3D5-4D8A-A19B-A4C0CD5913F0}">
      <dsp:nvSpPr>
        <dsp:cNvPr id="0" name=""/>
        <dsp:cNvSpPr/>
      </dsp:nvSpPr>
      <dsp:spPr>
        <a:xfrm>
          <a:off x="398341" y="2698168"/>
          <a:ext cx="5946537" cy="539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829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Čo</a:t>
          </a:r>
          <a:r>
            <a:rPr lang="en-US" sz="2800" kern="1200" dirty="0"/>
            <a:t> ma </a:t>
          </a:r>
          <a:r>
            <a:rPr lang="en-US" sz="2800" kern="1200" dirty="0" err="1"/>
            <a:t>čaká</a:t>
          </a:r>
          <a:endParaRPr lang="en-US" sz="2800" kern="1200" dirty="0"/>
        </a:p>
      </dsp:txBody>
      <dsp:txXfrm>
        <a:off x="398341" y="2698168"/>
        <a:ext cx="5946537" cy="539577"/>
      </dsp:txXfrm>
    </dsp:sp>
    <dsp:sp modelId="{402C6D09-FCE3-494B-B7D9-F4A2B782C10F}">
      <dsp:nvSpPr>
        <dsp:cNvPr id="0" name=""/>
        <dsp:cNvSpPr/>
      </dsp:nvSpPr>
      <dsp:spPr>
        <a:xfrm>
          <a:off x="61106" y="2630720"/>
          <a:ext cx="674471" cy="67447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E704F-E75D-42B2-8E96-CE6ADDFADEA6}">
      <dsp:nvSpPr>
        <dsp:cNvPr id="0" name=""/>
        <dsp:cNvSpPr/>
      </dsp:nvSpPr>
      <dsp:spPr>
        <a:xfrm>
          <a:off x="780" y="645574"/>
          <a:ext cx="3042721" cy="1825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Editor integrovaný do systému MediaWiki ako plugin (extension)</a:t>
          </a:r>
        </a:p>
      </dsp:txBody>
      <dsp:txXfrm>
        <a:off x="780" y="645574"/>
        <a:ext cx="3042721" cy="1825632"/>
      </dsp:txXfrm>
    </dsp:sp>
    <dsp:sp modelId="{BDB3B498-DBF8-4DC5-B0D7-264ECFA413B5}">
      <dsp:nvSpPr>
        <dsp:cNvPr id="0" name=""/>
        <dsp:cNvSpPr/>
      </dsp:nvSpPr>
      <dsp:spPr>
        <a:xfrm>
          <a:off x="3347773" y="645574"/>
          <a:ext cx="3042721" cy="1825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Plne</a:t>
          </a:r>
          <a:r>
            <a:rPr lang="en-US" sz="1900" kern="1200" dirty="0"/>
            <a:t> </a:t>
          </a:r>
          <a:r>
            <a:rPr lang="en-US" sz="1900" kern="1200" dirty="0" err="1"/>
            <a:t>funkčné</a:t>
          </a:r>
          <a:r>
            <a:rPr lang="en-US" sz="1900" kern="1200" dirty="0"/>
            <a:t> </a:t>
          </a:r>
          <a:r>
            <a:rPr lang="en-US" sz="1900" kern="1200" dirty="0" err="1"/>
            <a:t>prostredie</a:t>
          </a:r>
          <a:r>
            <a:rPr lang="en-US" sz="1900" kern="1200" dirty="0"/>
            <a:t> </a:t>
          </a:r>
          <a:r>
            <a:rPr lang="en-US" sz="1900" kern="1200" dirty="0" err="1"/>
            <a:t>editora</a:t>
          </a:r>
          <a:endParaRPr lang="en-US" sz="1900" kern="1200" dirty="0"/>
        </a:p>
      </dsp:txBody>
      <dsp:txXfrm>
        <a:off x="3347773" y="645574"/>
        <a:ext cx="3042721" cy="1825632"/>
      </dsp:txXfrm>
    </dsp:sp>
    <dsp:sp modelId="{12C7B426-D1EB-4178-8F48-26CAEE76A29E}">
      <dsp:nvSpPr>
        <dsp:cNvPr id="0" name=""/>
        <dsp:cNvSpPr/>
      </dsp:nvSpPr>
      <dsp:spPr>
        <a:xfrm>
          <a:off x="780" y="2775479"/>
          <a:ext cx="3042721" cy="1825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Možnosť exportovať obsah grafickej plochy do viacerých formátov</a:t>
          </a:r>
        </a:p>
      </dsp:txBody>
      <dsp:txXfrm>
        <a:off x="780" y="2775479"/>
        <a:ext cx="3042721" cy="1825632"/>
      </dsp:txXfrm>
    </dsp:sp>
    <dsp:sp modelId="{A2378352-0FD1-409F-BAB1-7D107CF0CCC4}">
      <dsp:nvSpPr>
        <dsp:cNvPr id="0" name=""/>
        <dsp:cNvSpPr/>
      </dsp:nvSpPr>
      <dsp:spPr>
        <a:xfrm>
          <a:off x="3347773" y="2775479"/>
          <a:ext cx="3042721" cy="1825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Vytvorený komunikačný protokol na realtime komunikáciu(Socket.IO)</a:t>
          </a:r>
        </a:p>
      </dsp:txBody>
      <dsp:txXfrm>
        <a:off x="3347773" y="2775479"/>
        <a:ext cx="3042721" cy="1825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56622-CBBD-42BB-9775-B4339A88A3AA}">
      <dsp:nvSpPr>
        <dsp:cNvPr id="0" name=""/>
        <dsp:cNvSpPr/>
      </dsp:nvSpPr>
      <dsp:spPr>
        <a:xfrm>
          <a:off x="2981426" y="2058451"/>
          <a:ext cx="91440" cy="675287"/>
        </a:xfrm>
        <a:custGeom>
          <a:avLst/>
          <a:gdLst/>
          <a:ahLst/>
          <a:cxnLst/>
          <a:rect l="0" t="0" r="0" b="0"/>
          <a:pathLst>
            <a:path>
              <a:moveTo>
                <a:pt x="46200" y="0"/>
              </a:moveTo>
              <a:lnTo>
                <a:pt x="46200" y="354743"/>
              </a:lnTo>
              <a:lnTo>
                <a:pt x="45720" y="354743"/>
              </a:lnTo>
              <a:lnTo>
                <a:pt x="45720" y="675287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09499" y="2392151"/>
        <a:ext cx="35294" cy="7888"/>
      </dsp:txXfrm>
    </dsp:sp>
    <dsp:sp modelId="{C1EC9755-EDCA-4DA7-888F-8796BED6D0D5}">
      <dsp:nvSpPr>
        <dsp:cNvPr id="0" name=""/>
        <dsp:cNvSpPr/>
      </dsp:nvSpPr>
      <dsp:spPr>
        <a:xfrm>
          <a:off x="549301" y="2411"/>
          <a:ext cx="4956650" cy="205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60" tIns="176408" rIns="168060" bIns="176408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Dokončiť</a:t>
          </a:r>
          <a:r>
            <a:rPr lang="en-US" sz="2400" kern="1200" dirty="0"/>
            <a:t> </a:t>
          </a:r>
          <a:r>
            <a:rPr lang="en-US" sz="2400" kern="1200" dirty="0" err="1"/>
            <a:t>implementáciu</a:t>
          </a:r>
          <a:r>
            <a:rPr lang="en-US" sz="2400" kern="1200" dirty="0"/>
            <a:t> </a:t>
          </a:r>
          <a:r>
            <a:rPr lang="en-US" sz="2400" kern="1200" dirty="0" err="1"/>
            <a:t>komunikácie</a:t>
          </a:r>
          <a:r>
            <a:rPr lang="en-US" sz="2400" kern="1200" dirty="0"/>
            <a:t> s Media Wiki API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Načítavanie súboru do editora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Ukladanie verzii</a:t>
          </a:r>
        </a:p>
      </dsp:txBody>
      <dsp:txXfrm>
        <a:off x="549301" y="2411"/>
        <a:ext cx="4956650" cy="2057839"/>
      </dsp:txXfrm>
    </dsp:sp>
    <dsp:sp modelId="{14F52C5E-4D66-4433-AD5E-5521F2ECE780}">
      <dsp:nvSpPr>
        <dsp:cNvPr id="0" name=""/>
        <dsp:cNvSpPr/>
      </dsp:nvSpPr>
      <dsp:spPr>
        <a:xfrm>
          <a:off x="562883" y="2766138"/>
          <a:ext cx="4928526" cy="2057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60" tIns="176408" rIns="168060" bIns="17640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Dokončiť</a:t>
          </a:r>
          <a:r>
            <a:rPr lang="en-US" sz="2400" kern="1200" dirty="0"/>
            <a:t> </a:t>
          </a:r>
          <a:r>
            <a:rPr lang="en-US" sz="2400" kern="1200" dirty="0" err="1"/>
            <a:t>komunikačný</a:t>
          </a:r>
          <a:r>
            <a:rPr lang="en-US" sz="2400" kern="1200" dirty="0"/>
            <a:t> </a:t>
          </a:r>
          <a:r>
            <a:rPr lang="en-US" sz="2400" kern="1200" dirty="0" err="1"/>
            <a:t>protokol</a:t>
          </a:r>
          <a:r>
            <a:rPr lang="en-US" sz="2400" kern="1200" dirty="0"/>
            <a:t> </a:t>
          </a:r>
          <a:r>
            <a:rPr lang="en-US" sz="2400" kern="1200" dirty="0" err="1"/>
            <a:t>na</a:t>
          </a:r>
          <a:r>
            <a:rPr lang="en-US" sz="2400" kern="1200" dirty="0"/>
            <a:t> </a:t>
          </a:r>
          <a:r>
            <a:rPr lang="en-US" sz="2400" kern="1200" dirty="0" err="1"/>
            <a:t>synchronizáciu</a:t>
          </a:r>
          <a:r>
            <a:rPr lang="en-US" sz="2400" kern="1200" dirty="0"/>
            <a:t> </a:t>
          </a:r>
          <a:r>
            <a:rPr lang="en-US" sz="2400" kern="1200" dirty="0" err="1"/>
            <a:t>používateľov</a:t>
          </a:r>
          <a:endParaRPr lang="en-US" sz="2400" kern="1200" dirty="0"/>
        </a:p>
      </dsp:txBody>
      <dsp:txXfrm>
        <a:off x="562883" y="2766138"/>
        <a:ext cx="4928526" cy="205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DEB5D-01C3-4CD9-96FA-91EE757031DD}" type="datetimeFigureOut">
              <a:rPr lang="sk-SK" smtClean="0"/>
              <a:t>14. 12. 2017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BF70-919C-4672-B6F6-A31D06E40B2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580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6AAA-89F4-44F9-9F70-B78C12BA495E}" type="slidenum">
              <a:rPr lang="sk-SK" smtClean="0"/>
              <a:t>2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996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6AAA-89F4-44F9-9F70-B78C12BA495E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19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4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2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73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9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89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16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26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95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90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610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6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47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0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66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64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59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5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5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6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docs/" TargetMode="External"/><Relationship Id="rId3" Type="http://schemas.openxmlformats.org/officeDocument/2006/relationships/hyperlink" Target="http://fabricjs.com/docs" TargetMode="External"/><Relationship Id="rId7" Type="http://schemas.openxmlformats.org/officeDocument/2006/relationships/hyperlink" Target="http://peerjs.com/docs/#api" TargetMode="External"/><Relationship Id="rId2" Type="http://schemas.openxmlformats.org/officeDocument/2006/relationships/hyperlink" Target="https://docs.angularjs.org/api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w3schools.com/angular/" TargetMode="External"/><Relationship Id="rId5" Type="http://schemas.openxmlformats.org/officeDocument/2006/relationships/hyperlink" Target="https://www.mediawiki.org/wiki/Manual:Developing_extensions" TargetMode="External"/><Relationship Id="rId4" Type="http://schemas.openxmlformats.org/officeDocument/2006/relationships/hyperlink" Target="https://doc.wikimedia.org/mediawiki-core/master/php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882581" cy="2677648"/>
          </a:xfrm>
        </p:spPr>
        <p:txBody>
          <a:bodyPr/>
          <a:lstStyle/>
          <a:p>
            <a:r>
              <a:rPr lang="sk-SK" sz="4000" b="1" dirty="0"/>
              <a:t>Klaboratívny grafický editor pre MediaWiki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sz="2000" b="1" dirty="0"/>
              <a:t>Bc. Martin krasňan</a:t>
            </a:r>
          </a:p>
          <a:p>
            <a:r>
              <a:rPr lang="sk-SK" sz="1400" dirty="0"/>
              <a:t>Vedúci bakalárskej práce: </a:t>
            </a:r>
            <a:r>
              <a:rPr lang="sk-SK" sz="1400" b="1" dirty="0"/>
              <a:t>doc. RNDr. Zuzana Kubincová, PhD.</a:t>
            </a:r>
          </a:p>
        </p:txBody>
      </p:sp>
    </p:spTree>
    <p:extLst>
      <p:ext uri="{BB962C8B-B14F-4D97-AF65-F5344CB8AC3E}">
        <p14:creationId xmlns:p14="http://schemas.microsoft.com/office/powerpoint/2010/main" val="19434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54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EBB17544-95C0-4E57-A958-C7AAC0991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182839" y="1957857"/>
            <a:ext cx="4017216" cy="5101226"/>
          </a:xfrm>
          <a:prstGeom prst="rect">
            <a:avLst/>
          </a:prstGeom>
        </p:spPr>
      </p:pic>
      <p:sp>
        <p:nvSpPr>
          <p:cNvPr id="67" name="Rectangle 63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sk-SK" b="1"/>
              <a:t>Aktuálny stav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84559" y="2192792"/>
            <a:ext cx="6456769" cy="3811740"/>
          </a:xfrm>
        </p:spPr>
        <p:txBody>
          <a:bodyPr anchor="ctr">
            <a:norm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Vkladanie a editácia grafických objektov: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Štvorec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Elipsa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Čiara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Text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Kreslená čiara</a:t>
            </a:r>
          </a:p>
        </p:txBody>
      </p:sp>
    </p:spTree>
    <p:extLst>
      <p:ext uri="{BB962C8B-B14F-4D97-AF65-F5344CB8AC3E}">
        <p14:creationId xmlns:p14="http://schemas.microsoft.com/office/powerpoint/2010/main" val="167766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Obrázok 4" descr="Obrázok, na ktorom je elektronika, kalkulačka&#10;&#10;Popis vygenerovaný s vysokou spoľahlivosťou">
            <a:extLst>
              <a:ext uri="{FF2B5EF4-FFF2-40B4-BE49-F238E27FC236}">
                <a16:creationId xmlns:a16="http://schemas.microsoft.com/office/drawing/2014/main" id="{AAAB7208-FC17-480C-AE49-60FBFD7E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645106"/>
            <a:ext cx="2390135" cy="558536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sk-SK" b="1" dirty="0"/>
              <a:t>Aktuálny stav – Editácia objektov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Pre všetky objekty sa edituje: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Veľkosť: šírka, výška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Pozícia: horizontálna, vertikálna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Uhol rotácie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Farby: výplne, obtiahnutia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Hodnota priehľadnosti</a:t>
            </a:r>
          </a:p>
          <a:p>
            <a:pPr lvl="1"/>
            <a:r>
              <a:rPr lang="sk-SK" sz="1800" dirty="0">
                <a:solidFill>
                  <a:schemeClr val="bg1"/>
                </a:solidFill>
              </a:rPr>
              <a:t>Šírka obtiahnutia</a:t>
            </a:r>
            <a:endParaRPr lang="en-US" sz="1800" dirty="0">
              <a:solidFill>
                <a:schemeClr val="bg1"/>
              </a:solidFill>
            </a:endParaRPr>
          </a:p>
          <a:p>
            <a:pPr lvl="1"/>
            <a:r>
              <a:rPr lang="en-US" sz="1800" dirty="0" err="1">
                <a:solidFill>
                  <a:schemeClr val="bg1"/>
                </a:solidFill>
              </a:rPr>
              <a:t>Zarovnanie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objektu</a:t>
            </a:r>
            <a:endParaRPr lang="sk-SK" sz="1800" dirty="0">
              <a:solidFill>
                <a:schemeClr val="bg1"/>
              </a:solidFill>
            </a:endParaRPr>
          </a:p>
          <a:p>
            <a:pPr lvl="1"/>
            <a:endParaRPr lang="sk-SK" dirty="0">
              <a:solidFill>
                <a:schemeClr val="bg1"/>
              </a:solidFill>
            </a:endParaRPr>
          </a:p>
          <a:p>
            <a:pPr lvl="1"/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10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F0D91066-0496-4ADF-B57A-4E9CDAC22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645106"/>
            <a:ext cx="1675611" cy="5585369"/>
          </a:xfrm>
          <a:prstGeom prst="rect">
            <a:avLst/>
          </a:prstGeom>
        </p:spPr>
      </p:pic>
      <p:sp>
        <p:nvSpPr>
          <p:cNvPr id="23" name="Rectangle 19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sk-SK" b="1" dirty="0"/>
              <a:t>Aktuálny stav – Editácia objektov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sk-SK" sz="2800" dirty="0">
                <a:solidFill>
                  <a:schemeClr val="bg1"/>
                </a:solidFill>
              </a:rPr>
              <a:t>Textový objekt: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Základné vlastnosti: tučné, kurzíva, podčiarknuté, prečiarknuté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Text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Font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Veľkosť písmen</a:t>
            </a:r>
          </a:p>
          <a:p>
            <a:pPr lvl="1"/>
            <a:r>
              <a:rPr lang="sk-SK" sz="2400" dirty="0">
                <a:solidFill>
                  <a:schemeClr val="bg1"/>
                </a:solidFill>
              </a:rPr>
              <a:t>Výška riadku</a:t>
            </a:r>
          </a:p>
          <a:p>
            <a:pPr lvl="1"/>
            <a:endParaRPr lang="sk-SK" dirty="0">
              <a:solidFill>
                <a:schemeClr val="bg1"/>
              </a:solidFill>
            </a:endParaRPr>
          </a:p>
          <a:p>
            <a:pPr lvl="1"/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1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47C794-DD90-4D91-829F-2F92D74D4C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A91F91-27C6-4301-95BB-38D75819E4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46DDC2-5A93-4B50-B8F4-B5311F9EC5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AA3227-4C96-4188-B279-CBD4D28FA01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943AC8-1C36-402E-9CF9-236EC8994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07455A9-9423-4813-B4F5-5987FC507E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523852" y="18006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53DE0C0-A442-421A-BC88-7C91FBC0D81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612744" y="27763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D557BDA-150C-4379-BDD2-E2131259005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5" name="Obrázok 4">
            <a:extLst>
              <a:ext uri="{FF2B5EF4-FFF2-40B4-BE49-F238E27FC236}">
                <a16:creationId xmlns:a16="http://schemas.microsoft.com/office/drawing/2014/main" id="{70AF7369-5D79-43BB-80A6-C11C4B72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28" y="1269558"/>
            <a:ext cx="4017216" cy="43364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0D4F95-AC40-4C7F-8794-DF2B6F7500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9098" y="629265"/>
            <a:ext cx="6425580" cy="1622322"/>
          </a:xfrm>
        </p:spPr>
        <p:txBody>
          <a:bodyPr>
            <a:normAutofit/>
          </a:bodyPr>
          <a:lstStyle/>
          <a:p>
            <a:r>
              <a:rPr lang="sk-SK" b="1" dirty="0"/>
              <a:t>Aktuálny stav – Editácia objektov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39098" y="2418735"/>
            <a:ext cx="6456769" cy="3811740"/>
          </a:xfrm>
        </p:spPr>
        <p:txBody>
          <a:bodyPr anchor="ctr"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Grafická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plocha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Šírka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Výška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Farba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pozadia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endParaRPr lang="sk-SK" dirty="0">
              <a:solidFill>
                <a:schemeClr val="bg1"/>
              </a:solidFill>
            </a:endParaRPr>
          </a:p>
          <a:p>
            <a:pPr lvl="1"/>
            <a:endParaRPr lang="sk-S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1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8AAAD1-8ACE-4D6C-AB40-88D13DCC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3490069" cy="483374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EBEBEB"/>
                </a:solidFill>
              </a:rPr>
              <a:t>Čo</a:t>
            </a:r>
            <a:r>
              <a:rPr lang="en-US" dirty="0">
                <a:solidFill>
                  <a:srgbClr val="EBEBEB"/>
                </a:solidFill>
              </a:rPr>
              <a:t> ma </a:t>
            </a:r>
            <a:r>
              <a:rPr lang="en-US" dirty="0" err="1">
                <a:solidFill>
                  <a:srgbClr val="EBEBEB"/>
                </a:solidFill>
              </a:rPr>
              <a:t>čaká</a:t>
            </a:r>
            <a:r>
              <a:rPr lang="en-US" dirty="0">
                <a:solidFill>
                  <a:srgbClr val="EBEBEB"/>
                </a:solidFill>
              </a:rPr>
              <a:t>?</a:t>
            </a:r>
            <a:endParaRPr lang="sk-SK" dirty="0">
              <a:solidFill>
                <a:srgbClr val="EBEBEB"/>
              </a:solidFill>
            </a:endParaRPr>
          </a:p>
        </p:txBody>
      </p:sp>
      <p:graphicFrame>
        <p:nvGraphicFramePr>
          <p:cNvPr id="5" name="Zástupný objekt pre obsah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321359"/>
              </p:ext>
            </p:extLst>
          </p:nvPr>
        </p:nvGraphicFramePr>
        <p:xfrm>
          <a:off x="4594749" y="1143000"/>
          <a:ext cx="6055253" cy="490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4707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[1] </a:t>
            </a:r>
            <a:r>
              <a:rPr lang="sk-SK" sz="1400" dirty="0"/>
              <a:t>Google, Inc</a:t>
            </a:r>
            <a:r>
              <a:rPr lang="en-US" sz="1400" dirty="0"/>
              <a:t>. </a:t>
            </a:r>
            <a:r>
              <a:rPr lang="sk-SK" sz="1400" dirty="0"/>
              <a:t>AngularJS API Docs </a:t>
            </a:r>
            <a:r>
              <a:rPr lang="en-US" sz="1400" dirty="0"/>
              <a:t>[online], December </a:t>
            </a:r>
            <a:r>
              <a:rPr lang="sk-SK" sz="1400" dirty="0"/>
              <a:t>2017</a:t>
            </a:r>
            <a:r>
              <a:rPr lang="en-US" sz="1400" dirty="0"/>
              <a:t>. </a:t>
            </a:r>
            <a:endParaRPr lang="sk-SK" sz="1400" dirty="0"/>
          </a:p>
          <a:p>
            <a:pPr lvl="1">
              <a:spcBef>
                <a:spcPts val="600"/>
              </a:spcBef>
            </a:pPr>
            <a:r>
              <a:rPr lang="en-US" sz="1200" dirty="0">
                <a:hlinkClick r:id="rId2"/>
              </a:rPr>
              <a:t>https://docs.angularjs.org/api</a:t>
            </a:r>
            <a:r>
              <a:rPr lang="en-US" sz="12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[2] Fabric.js team.</a:t>
            </a:r>
            <a:r>
              <a:rPr lang="sk-SK" sz="1400" dirty="0"/>
              <a:t> </a:t>
            </a:r>
            <a:r>
              <a:rPr lang="en-US" sz="1400" dirty="0" err="1"/>
              <a:t>FabricJS</a:t>
            </a:r>
            <a:r>
              <a:rPr lang="en-US" sz="1400" dirty="0"/>
              <a:t> </a:t>
            </a:r>
            <a:r>
              <a:rPr lang="sk-SK" sz="1400" dirty="0"/>
              <a:t>Doc </a:t>
            </a:r>
            <a:r>
              <a:rPr lang="en-US" sz="1400" dirty="0"/>
              <a:t>[online], December</a:t>
            </a:r>
            <a:r>
              <a:rPr lang="sk-SK" sz="1400" dirty="0"/>
              <a:t> 2017</a:t>
            </a:r>
            <a:r>
              <a:rPr lang="en-US" sz="1400" dirty="0"/>
              <a:t>. </a:t>
            </a:r>
            <a:endParaRPr lang="sk-SK" sz="1400" dirty="0"/>
          </a:p>
          <a:p>
            <a:pPr lvl="1">
              <a:spcBef>
                <a:spcPts val="600"/>
              </a:spcBef>
            </a:pPr>
            <a:r>
              <a:rPr lang="en-US" sz="1200" dirty="0">
                <a:hlinkClick r:id="rId3"/>
              </a:rPr>
              <a:t>http://fabricjs.com/docs</a:t>
            </a:r>
            <a:r>
              <a:rPr lang="en-US" sz="12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[3] </a:t>
            </a:r>
            <a:r>
              <a:rPr lang="sk-SK" sz="1400" dirty="0"/>
              <a:t>MediaWiki.org</a:t>
            </a:r>
            <a:r>
              <a:rPr lang="en-US" sz="1400" dirty="0"/>
              <a:t>. </a:t>
            </a:r>
            <a:r>
              <a:rPr lang="en-US" sz="1400" dirty="0" err="1"/>
              <a:t>MediaWiki</a:t>
            </a:r>
            <a:r>
              <a:rPr lang="en-US" sz="1400" dirty="0"/>
              <a:t> Docs [online], December </a:t>
            </a:r>
            <a:r>
              <a:rPr lang="sk-SK" sz="1400" dirty="0"/>
              <a:t>2017</a:t>
            </a:r>
            <a:r>
              <a:rPr lang="en-US" sz="1400" dirty="0"/>
              <a:t>. </a:t>
            </a:r>
            <a:endParaRPr lang="sk-SK" sz="1400" dirty="0"/>
          </a:p>
          <a:p>
            <a:pPr lvl="1">
              <a:spcBef>
                <a:spcPts val="600"/>
              </a:spcBef>
            </a:pPr>
            <a:r>
              <a:rPr lang="en-US" sz="1200" dirty="0">
                <a:hlinkClick r:id="rId4"/>
              </a:rPr>
              <a:t>https://doc.wikimedia.org/mediawiki-core/master/ph</a:t>
            </a:r>
            <a:r>
              <a:rPr lang="sk-SK" sz="1200" dirty="0">
                <a:hlinkClick r:id="rId4"/>
              </a:rPr>
              <a:t>p/</a:t>
            </a:r>
            <a:endParaRPr lang="en-US" sz="1200" dirty="0"/>
          </a:p>
          <a:p>
            <a:pPr>
              <a:spcBef>
                <a:spcPts val="600"/>
              </a:spcBef>
            </a:pPr>
            <a:r>
              <a:rPr lang="en-US" sz="1400" dirty="0"/>
              <a:t>[4] </a:t>
            </a:r>
            <a:r>
              <a:rPr lang="sk-SK" sz="1400" dirty="0"/>
              <a:t>MediaWiki.org</a:t>
            </a:r>
            <a:r>
              <a:rPr lang="en-US" sz="1400" dirty="0"/>
              <a:t>. </a:t>
            </a:r>
            <a:r>
              <a:rPr lang="sk-SK" sz="1400" dirty="0"/>
              <a:t>Manual:Developing extensions</a:t>
            </a:r>
            <a:r>
              <a:rPr lang="en-US" sz="1400" dirty="0"/>
              <a:t> [online], December </a:t>
            </a:r>
            <a:r>
              <a:rPr lang="sk-SK" sz="1400" dirty="0"/>
              <a:t>2017</a:t>
            </a:r>
            <a:r>
              <a:rPr lang="en-US" sz="1400" dirty="0"/>
              <a:t>. </a:t>
            </a:r>
            <a:endParaRPr lang="sk-SK" sz="1400" dirty="0"/>
          </a:p>
          <a:p>
            <a:pPr lvl="1">
              <a:spcBef>
                <a:spcPts val="600"/>
              </a:spcBef>
            </a:pPr>
            <a:r>
              <a:rPr lang="en-US" sz="1200" dirty="0">
                <a:hlinkClick r:id="rId5"/>
              </a:rPr>
              <a:t>https://www.mediawiki.org/wiki/Manual:Developing_extensions</a:t>
            </a:r>
            <a:r>
              <a:rPr lang="en-US" sz="1200" dirty="0"/>
              <a:t> </a:t>
            </a:r>
          </a:p>
          <a:p>
            <a:r>
              <a:rPr lang="en-US" sz="1400" dirty="0"/>
              <a:t>[5] </a:t>
            </a:r>
            <a:r>
              <a:rPr lang="sk-SK" sz="1400" dirty="0"/>
              <a:t>W3Schools.com. AngularJS Tutorial</a:t>
            </a:r>
            <a:r>
              <a:rPr lang="en-US" sz="1400" dirty="0"/>
              <a:t> [online], December</a:t>
            </a:r>
            <a:r>
              <a:rPr lang="sk-SK" sz="1400" dirty="0"/>
              <a:t> 2017. </a:t>
            </a:r>
          </a:p>
          <a:p>
            <a:pPr lvl="1"/>
            <a:r>
              <a:rPr lang="en-US" sz="1200" dirty="0">
                <a:hlinkClick r:id="rId6"/>
              </a:rPr>
              <a:t>https://www.w3schools.com/angular/</a:t>
            </a:r>
            <a:r>
              <a:rPr lang="en-US" sz="1200" dirty="0"/>
              <a:t> </a:t>
            </a:r>
            <a:endParaRPr lang="sk-SK" sz="1200" dirty="0"/>
          </a:p>
          <a:p>
            <a:r>
              <a:rPr lang="en-US" sz="1400" dirty="0"/>
              <a:t>[6] </a:t>
            </a:r>
            <a:r>
              <a:rPr lang="sk-SK" sz="1400" dirty="0"/>
              <a:t>Peerjs.com. </a:t>
            </a:r>
            <a:r>
              <a:rPr lang="en-US" sz="1400" dirty="0" err="1"/>
              <a:t>PeerJS</a:t>
            </a:r>
            <a:r>
              <a:rPr lang="en-US" sz="1400" dirty="0"/>
              <a:t> Documentation [online], December </a:t>
            </a:r>
            <a:r>
              <a:rPr lang="sk-SK" sz="1400" dirty="0"/>
              <a:t>2017. </a:t>
            </a:r>
          </a:p>
          <a:p>
            <a:pPr lvl="1"/>
            <a:r>
              <a:rPr lang="sk-SK" sz="1200" dirty="0">
                <a:hlinkClick r:id="rId7"/>
              </a:rPr>
              <a:t>http://peerjs.com/docs/#api</a:t>
            </a:r>
            <a:r>
              <a:rPr lang="sk-SK" sz="1200" dirty="0"/>
              <a:t> </a:t>
            </a:r>
          </a:p>
          <a:p>
            <a:r>
              <a:rPr lang="en-US" sz="1400" dirty="0"/>
              <a:t>[7] </a:t>
            </a:r>
            <a:r>
              <a:rPr lang="sk-SK" sz="1400" dirty="0"/>
              <a:t>Node.js Foundation</a:t>
            </a:r>
            <a:r>
              <a:rPr lang="en-US" sz="1400" dirty="0"/>
              <a:t>. </a:t>
            </a:r>
            <a:r>
              <a:rPr lang="sk-SK" sz="1400" dirty="0"/>
              <a:t>Docs | Node.js</a:t>
            </a:r>
            <a:r>
              <a:rPr lang="en-US" sz="1400" dirty="0"/>
              <a:t> [online], December </a:t>
            </a:r>
            <a:r>
              <a:rPr lang="sk-SK" sz="1400" dirty="0"/>
              <a:t>2017. </a:t>
            </a:r>
            <a:endParaRPr lang="en-US" sz="1400" dirty="0"/>
          </a:p>
          <a:p>
            <a:pPr lvl="1"/>
            <a:r>
              <a:rPr lang="en-US" sz="1200" dirty="0">
                <a:hlinkClick r:id="rId8"/>
              </a:rPr>
              <a:t>https://nodejs.org/en/docs/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59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54955" y="2603500"/>
            <a:ext cx="9629586" cy="3416300"/>
          </a:xfrm>
        </p:spPr>
        <p:txBody>
          <a:bodyPr/>
          <a:lstStyle/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r>
              <a:rPr lang="sk-SK" sz="3600" b="1" dirty="0"/>
              <a:t>Ďakujem za pozornosť.</a:t>
            </a:r>
          </a:p>
        </p:txBody>
      </p:sp>
    </p:spTree>
    <p:extLst>
      <p:ext uri="{BB962C8B-B14F-4D97-AF65-F5344CB8AC3E}">
        <p14:creationId xmlns:p14="http://schemas.microsoft.com/office/powerpoint/2010/main" val="20722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sk-SK" b="1">
                <a:solidFill>
                  <a:srgbClr val="EBEBEB"/>
                </a:solidFill>
              </a:rPr>
              <a:t>Obsah:</a:t>
            </a:r>
          </a:p>
        </p:txBody>
      </p:sp>
      <p:graphicFrame>
        <p:nvGraphicFramePr>
          <p:cNvPr id="6" name="Zástupný symbol obsahu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679646"/>
              </p:ext>
            </p:extLst>
          </p:nvPr>
        </p:nvGraphicFramePr>
        <p:xfrm>
          <a:off x="5194300" y="1804834"/>
          <a:ext cx="6391275" cy="350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2444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Cieľ práce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sz="2000" dirty="0"/>
          </a:p>
          <a:p>
            <a:r>
              <a:rPr lang="sk-SK" sz="2000" dirty="0"/>
              <a:t>navrhnúť a implementovať grafický editor pre MediaWiki </a:t>
            </a:r>
          </a:p>
          <a:p>
            <a:r>
              <a:rPr lang="sk-SK" sz="2000" dirty="0"/>
              <a:t>určený pre žiakov umožňujúci kolaboratívne kreslenie a úpravu obrázkov</a:t>
            </a:r>
          </a:p>
          <a:p>
            <a:r>
              <a:rPr lang="sk-SK" sz="2000" dirty="0"/>
              <a:t>vytvorený editor integrovať s wiki.matfyz.sk.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261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knižnice - Node.JS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JavaScript runtime serverové prostredie</a:t>
            </a:r>
          </a:p>
          <a:p>
            <a:r>
              <a:rPr lang="sk-SK" dirty="0"/>
              <a:t>Realtime komunikácie medzi používateľmi</a:t>
            </a:r>
          </a:p>
          <a:p>
            <a:r>
              <a:rPr lang="sk-SK" dirty="0"/>
              <a:t>Synchronizácia obsahu grafického editora používateľov</a:t>
            </a:r>
          </a:p>
          <a:p>
            <a:r>
              <a:rPr lang="sk-SK" dirty="0"/>
              <a:t>Využijem knižnicu </a:t>
            </a:r>
            <a:r>
              <a:rPr lang="en-US" dirty="0"/>
              <a:t>Socket.IO</a:t>
            </a:r>
            <a:r>
              <a:rPr lang="sk-SK" dirty="0"/>
              <a:t> (WebRTC implementácia na peer-to-peer komunikáciu)</a:t>
            </a:r>
          </a:p>
          <a:p>
            <a:pPr lvl="1"/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1026" name="Picture 2" descr="Obráz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11" y="4722459"/>
            <a:ext cx="2965577" cy="14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knižnice – Fabric.js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JavaScriptová knižnica</a:t>
            </a:r>
          </a:p>
          <a:p>
            <a:r>
              <a:rPr lang="sk-SK" dirty="0"/>
              <a:t>Ovládanie html5 canvas - grafickej plochy </a:t>
            </a:r>
          </a:p>
          <a:p>
            <a:r>
              <a:rPr lang="sk-SK" dirty="0"/>
              <a:t>Vytváranie a editovanie:</a:t>
            </a:r>
          </a:p>
          <a:p>
            <a:pPr lvl="1"/>
            <a:r>
              <a:rPr lang="sk-SK" dirty="0"/>
              <a:t>Geometrických objektov</a:t>
            </a:r>
          </a:p>
          <a:p>
            <a:pPr lvl="1"/>
            <a:r>
              <a:rPr lang="sk-SK" dirty="0"/>
              <a:t>Textového objektu</a:t>
            </a:r>
          </a:p>
          <a:p>
            <a:pPr lvl="1"/>
            <a:r>
              <a:rPr lang="sk-SK" dirty="0"/>
              <a:t>Rastrových obrázkov</a:t>
            </a:r>
          </a:p>
          <a:p>
            <a:pPr lvl="1"/>
            <a:r>
              <a:rPr lang="sk-SK" dirty="0"/>
              <a:t>Vektorových kriviek</a:t>
            </a:r>
          </a:p>
          <a:p>
            <a:pPr lvl="1"/>
            <a:r>
              <a:rPr lang="sk-SK" dirty="0"/>
              <a:t>Export grafickej plochy</a:t>
            </a:r>
          </a:p>
          <a:p>
            <a:pPr lvl="1"/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870" y="3885438"/>
            <a:ext cx="17430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6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knižnice – Angular.js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Javascript framework</a:t>
            </a:r>
          </a:p>
          <a:p>
            <a:r>
              <a:rPr lang="sk-SK" dirty="0"/>
              <a:t>Implementácia funkcií knižnice Fabric.JS</a:t>
            </a:r>
          </a:p>
          <a:p>
            <a:r>
              <a:rPr lang="sk-SK" dirty="0"/>
              <a:t>Logika aplikácie (rozšírenia)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83" y="4311650"/>
            <a:ext cx="4740840" cy="134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knižnice – MediaWiki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Programovana v jazyku PHP</a:t>
            </a:r>
          </a:p>
          <a:p>
            <a:r>
              <a:rPr lang="sk-SK" dirty="0"/>
              <a:t>Dáta uložené v MySQL databáze</a:t>
            </a:r>
          </a:p>
          <a:p>
            <a:r>
              <a:rPr lang="sk-SK" dirty="0"/>
              <a:t>Rozširovateľná pomocou pluginov (extensions)</a:t>
            </a:r>
          </a:p>
          <a:p>
            <a:r>
              <a:rPr lang="sk-SK" dirty="0"/>
              <a:t>wiki.matfyz.sk</a:t>
            </a:r>
          </a:p>
        </p:txBody>
      </p:sp>
      <p:pic>
        <p:nvPicPr>
          <p:cNvPr id="3074" name="Picture 2" descr="Výsledok vyhľadávania obrázkov pre dopyt media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09" y="4265081"/>
            <a:ext cx="1714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8331" b="28995"/>
          <a:stretch/>
        </p:blipFill>
        <p:spPr>
          <a:xfrm>
            <a:off x="8024031" y="5617028"/>
            <a:ext cx="4153455" cy="1240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29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CAF1E58-D170-4EF3-8E1A-992DA3688F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ACCB19-3F29-416E-BD93-24BDDE3739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C41423-F9F7-4333-A541-61582D3D23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9F93AF-9489-4B8A-AA6B-1B00D3CA68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38E400-4F30-481D-A5DC-5AA21A2CB8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sk-SK" b="1" dirty="0">
                <a:solidFill>
                  <a:srgbClr val="EBEBEB"/>
                </a:solidFill>
              </a:rPr>
              <a:t>Aktuálny stav</a:t>
            </a:r>
          </a:p>
        </p:txBody>
      </p:sp>
      <p:graphicFrame>
        <p:nvGraphicFramePr>
          <p:cNvPr id="27" name="Zástupný objekt pre obsah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7442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630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2F43D6D-572B-4093-8F58-A6131FE6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0E1ED88-6DE9-4F6A-94F5-8C53F074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4" y="312839"/>
            <a:ext cx="9918032" cy="6145649"/>
          </a:xfrm>
          <a:prstGeom prst="rect">
            <a:avLst/>
          </a:prstGeom>
        </p:spPr>
      </p:pic>
      <p:sp>
        <p:nvSpPr>
          <p:cNvPr id="9" name="Nadpis 8">
            <a:extLst>
              <a:ext uri="{FF2B5EF4-FFF2-40B4-BE49-F238E27FC236}">
                <a16:creationId xmlns:a16="http://schemas.microsoft.com/office/drawing/2014/main" id="{1A1447E7-9CA1-44A2-87AA-F4ACBD5B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080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407</Words>
  <Application>Microsoft Office PowerPoint</Application>
  <PresentationFormat>Širokouhlá</PresentationFormat>
  <Paragraphs>98</Paragraphs>
  <Slides>16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Wingdings 3</vt:lpstr>
      <vt:lpstr>Office Theme</vt:lpstr>
      <vt:lpstr>Ion Boardroom</vt:lpstr>
      <vt:lpstr>Klaboratívny grafický editor pre MediaWiki</vt:lpstr>
      <vt:lpstr>Obsah:</vt:lpstr>
      <vt:lpstr>Cieľ práce</vt:lpstr>
      <vt:lpstr>Použité knižnice - Node.JS</vt:lpstr>
      <vt:lpstr>Použité knižnice – Fabric.js</vt:lpstr>
      <vt:lpstr>Použité knižnice – Angular.js</vt:lpstr>
      <vt:lpstr>Použité knižnice – MediaWiki</vt:lpstr>
      <vt:lpstr>Aktuálny stav</vt:lpstr>
      <vt:lpstr>Prezentácia programu PowerPoint</vt:lpstr>
      <vt:lpstr>Aktuálny stav</vt:lpstr>
      <vt:lpstr>Aktuálny stav – Editácia objektov</vt:lpstr>
      <vt:lpstr>Aktuálny stav – Editácia objektov</vt:lpstr>
      <vt:lpstr>Aktuálny stav – Editácia objektov</vt:lpstr>
      <vt:lpstr>Čo ma čaká?</vt:lpstr>
      <vt:lpstr>Literatúra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Klaboratívny grafický editor pre MediaWiki</dc:title>
  <dc:creator>Krasnan Martin</dc:creator>
  <cp:lastModifiedBy>Martin Krasňan</cp:lastModifiedBy>
  <cp:revision>20</cp:revision>
  <dcterms:created xsi:type="dcterms:W3CDTF">2017-05-18T09:23:32Z</dcterms:created>
  <dcterms:modified xsi:type="dcterms:W3CDTF">2017-12-14T23:46:16Z</dcterms:modified>
</cp:coreProperties>
</file>