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315" r:id="rId10"/>
    <p:sldId id="316" r:id="rId11"/>
    <p:sldId id="317" r:id="rId12"/>
    <p:sldId id="318" r:id="rId13"/>
    <p:sldId id="319" r:id="rId14"/>
    <p:sldId id="320" r:id="rId15"/>
    <p:sldId id="267" r:id="rId16"/>
    <p:sldId id="268" r:id="rId17"/>
    <p:sldId id="269" r:id="rId18"/>
    <p:sldId id="270" r:id="rId19"/>
    <p:sldId id="271" r:id="rId20"/>
    <p:sldId id="272" r:id="rId21"/>
    <p:sldId id="259" r:id="rId22"/>
    <p:sldId id="263" r:id="rId23"/>
    <p:sldId id="264" r:id="rId24"/>
    <p:sldId id="265" r:id="rId25"/>
    <p:sldId id="260" r:id="rId26"/>
    <p:sldId id="266" r:id="rId27"/>
    <p:sldId id="303" r:id="rId28"/>
    <p:sldId id="304" r:id="rId29"/>
    <p:sldId id="305" r:id="rId30"/>
    <p:sldId id="306" r:id="rId31"/>
    <p:sldId id="307" r:id="rId32"/>
    <p:sldId id="308" r:id="rId33"/>
    <p:sldId id="297" r:id="rId34"/>
    <p:sldId id="298" r:id="rId35"/>
    <p:sldId id="299" r:id="rId36"/>
    <p:sldId id="300" r:id="rId37"/>
    <p:sldId id="301" r:id="rId38"/>
    <p:sldId id="302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79" r:id="rId52"/>
    <p:sldId id="280" r:id="rId53"/>
    <p:sldId id="281" r:id="rId54"/>
    <p:sldId id="282" r:id="rId55"/>
    <p:sldId id="283" r:id="rId56"/>
    <p:sldId id="284" r:id="rId57"/>
    <p:sldId id="309" r:id="rId58"/>
    <p:sldId id="310" r:id="rId59"/>
    <p:sldId id="311" r:id="rId60"/>
    <p:sldId id="312" r:id="rId61"/>
    <p:sldId id="313" r:id="rId62"/>
    <p:sldId id="314" r:id="rId6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427E002-065B-44AD-9A68-465639C6BA5F}">
          <p14:sldIdLst>
            <p14:sldId id="256"/>
            <p14:sldId id="257"/>
          </p14:sldIdLst>
        </p14:section>
        <p14:section name="Argentina" id="{55265B6F-BADD-4482-AE55-AA2B098EF54D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olivia" id="{46D82FB2-4361-45BF-AF9C-206ED4DCFE27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Brazil" id="{15F07BFA-464F-4A66-8C60-D2416CB69AE8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hile" id="{A3236963-80F1-47A8-9A90-4C832C1834AB}">
          <p14:sldIdLst>
            <p14:sldId id="259"/>
            <p14:sldId id="263"/>
            <p14:sldId id="264"/>
            <p14:sldId id="265"/>
            <p14:sldId id="260"/>
            <p14:sldId id="266"/>
          </p14:sldIdLst>
        </p14:section>
        <p14:section name="Colombia" id="{34235357-10AD-48FF-AC69-509428568EBB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Ecuador" id="{8EA04A2A-0273-42F6-93B2-DFCD9B8E417E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Paraguay" id="{117B8F23-B2B9-4F16-9FD4-EF76F34A86D5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Peru" id="{F6481758-319C-4223-891A-B426B4DF537B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Uruguay" id="{9E89B5B9-EDD2-439A-873C-65C7313CB65C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Venezuela" id="{2C44D0CE-A48D-4CF3-B0B2-1675B5B46478}">
          <p14:sldIdLst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1B884D-A5D7-450B-84A8-DC6D069509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2378-04B4-48FD-80D8-D81FACAA17AA}" type="pres">
      <dgm:prSet presAssocID="{351B884D-A5D7-450B-84A8-DC6D069509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FB412EF-6C0C-43EE-9A2D-47DFF8F8C9D6}" type="presOf" srcId="{351B884D-A5D7-450B-84A8-DC6D06950918}" destId="{81F22378-04B4-48FD-80D8-D81FACAA17A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E464-8A0A-4F33-8BE3-B978DB84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61C0-4232-4A69-AD1E-5A881156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81BD-11D4-4782-BC91-B87C8EC3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7798-A919-4E6A-9FB9-4904503B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A704-7B09-46E4-A17B-5ECFC4F5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AD06-1AA2-4A65-8283-44CAA0C9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2F494-C06D-48F0-A76B-6D2B97A8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5FCB-D2D0-4583-B6F1-66CE2C53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6EF9-BA98-40D5-A102-F9767FE8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54F2-0643-47DE-8C2A-E337B9D6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95DDD-28FC-4757-9D25-888BA3A9A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6CE11-5CA6-48C5-AEEE-3E6BF677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0839-0D6D-46B5-9159-5094CC1F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7060F-298C-442E-9E08-CE90248F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96C2-A5F0-4A33-9561-FBDBC36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1481-16FB-4496-8A4A-6FE034D0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E26E-0ADD-4434-9580-40D038BE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D48C-328A-427A-9144-E57332C0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E575-F977-4A52-9B05-0F230016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35A8-0823-417C-A605-BF6ECFE9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A9E9-095B-445C-B4D6-B0314229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5B11-EEDA-4BB0-AB5B-253EAC21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B50E-E743-4B0F-BE7C-482F6803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6C33F-17F1-4DB4-B303-529157E8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95A4-D49E-49B9-8F91-BFDCB58F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D158-64FC-4C3A-BCA9-D964E187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603D-6C1E-4558-A796-7FC069A56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BCB6B-8232-4F31-8964-3562668BF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14F0-E215-4FCE-822A-08414182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BF8DA-3CBF-40EC-B5A8-229CC07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A903-2753-4577-9E23-1BBB952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8536-7E00-4438-BEB6-1483382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D03BE-40BF-4F43-9C73-2097B5B13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91C76-1336-486D-B78A-E9627B936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ACE49-0FAD-4801-9F73-F291D471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4F945-BFBA-4CFD-8543-258F0A1A4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EA915-7782-4B86-AF46-E998868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DA10B-C22C-4299-A298-254F2D20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07040-DEDF-4B01-8B73-C8909F00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4B69-B07A-428A-86FF-488A898A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8FA7E-0F7C-45AB-831E-2F5A0040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4D9AA-2C7A-4701-85BA-3334FFB6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67B2-F10E-4850-9E28-29FC922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9B166-0AFC-4C06-94DF-A5505CA4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42173-06A6-4F1F-BF20-122B2955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2BF5-43E1-4329-A582-80199A6F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33E-CA0E-482C-A66F-FD9C27C5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3B76-6721-462E-B041-41048D43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0CDB2-EFF7-45BC-B5D3-DE7613A0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6B9A-1BF6-4375-A032-70D63962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2D71-CF0F-441C-A7A5-D5E933F6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4F75-E500-49E9-9328-A045730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438E-5158-4EF1-8095-8CA22924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AC8DA-1F3D-403E-B5DD-295AF091E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941F3-B228-4A7A-81B9-870E294C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7805-D574-456C-8467-E61C236F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BB7DF-31C9-4A02-9D4D-7AC1B384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693D9-1486-4C10-9FE5-A0582B32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D389B-ADF9-4FF9-A909-39620EA5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8DB8-BA06-4868-8E58-3781E70F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5B77-4BA4-4F8A-B9F7-78E678BD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8D3E-479F-42EC-B360-FFE12510E72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C63A-96BA-43E7-AFB2-6AB6B1BF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C84E-624C-4F1E-B2B5-0C0162FAA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DF18-1748-44C0-A201-275DF858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971-3ACE-4342-810F-C2B56E965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South America Mod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7B948-98BE-4504-900C-38CE0A400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Plans &amp; Documents</a:t>
            </a:r>
          </a:p>
        </p:txBody>
      </p:sp>
    </p:spTree>
    <p:extLst>
      <p:ext uri="{BB962C8B-B14F-4D97-AF65-F5344CB8AC3E}">
        <p14:creationId xmlns:p14="http://schemas.microsoft.com/office/powerpoint/2010/main" val="34830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69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7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83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79FF-D62E-4620-84F4-606DFA9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A40E-4B8E-4391-B9F7-60EA4550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South American countries interesting to play</a:t>
            </a:r>
          </a:p>
          <a:p>
            <a:pPr lvl="1"/>
            <a:r>
              <a:rPr lang="en-US" dirty="0"/>
              <a:t>Or at least interesting actors on the world stage</a:t>
            </a:r>
          </a:p>
          <a:p>
            <a:r>
              <a:rPr lang="en-US" dirty="0"/>
              <a:t>Provide more historically accurate interactions &amp;  focuses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[Potential expansion to Central America &amp; Caribbean]</a:t>
            </a:r>
          </a:p>
        </p:txBody>
      </p:sp>
    </p:spTree>
    <p:extLst>
      <p:ext uri="{BB962C8B-B14F-4D97-AF65-F5344CB8AC3E}">
        <p14:creationId xmlns:p14="http://schemas.microsoft.com/office/powerpoint/2010/main" val="325005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CHILEAN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0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232"/>
              </p:ext>
            </p:extLst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57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COLOMBIAN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3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ARGENTINE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3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418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ECUADORIAN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2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87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2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1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24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4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PARAGUAYAN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1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1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9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31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460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2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PERUVIAN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3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52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4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2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42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7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9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URUGUAYAN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8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3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2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1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516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VENEZUELAN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7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D62-047C-44AA-92F5-561C5B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823D-5215-42A4-9DB8-8ECC3726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3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A1BD-C5AA-4FF3-9658-757C77D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3840-6919-4DAF-96F8-5893B188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8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0D81-23C3-4B3D-9FB4-D17D90C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29E-3C3D-4604-B3B7-B2E4833A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5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766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0636-CB02-4424-88D0-9CF5271B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3E7D0-8C8A-47A9-A49A-AECC731E34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27113"/>
          <a:ext cx="10515600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20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F9A4-F453-4983-AADF-768BCCB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5B38-2C13-4FCA-A005-93A8C858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F25A-5197-4403-8942-6DF192F5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BOLIVIAN FOCUSES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AB1D-62A2-4C56-9D76-F7C37F31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121</Words>
  <Application>Microsoft Office PowerPoint</Application>
  <PresentationFormat>Widescreen</PresentationFormat>
  <Paragraphs>69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Active South America Mod</vt:lpstr>
      <vt:lpstr>GOALS</vt:lpstr>
      <vt:lpstr>ARGENTINE FOCUSES</vt:lpstr>
      <vt:lpstr>ARMY</vt:lpstr>
      <vt:lpstr>NAVY</vt:lpstr>
      <vt:lpstr>AIR FORCE</vt:lpstr>
      <vt:lpstr>ECONOMIC</vt:lpstr>
      <vt:lpstr>POLITICAL</vt:lpstr>
      <vt:lpstr>BOLIVIAN FOCUSES</vt:lpstr>
      <vt:lpstr>ARMY</vt:lpstr>
      <vt:lpstr>NAVY</vt:lpstr>
      <vt:lpstr>AIR FORCE</vt:lpstr>
      <vt:lpstr>ECONOMIC</vt:lpstr>
      <vt:lpstr>POLITICAL</vt:lpstr>
      <vt:lpstr>BRAZILIAN FOCUSES</vt:lpstr>
      <vt:lpstr>ARMY</vt:lpstr>
      <vt:lpstr>NAVY</vt:lpstr>
      <vt:lpstr>AIR FORCE</vt:lpstr>
      <vt:lpstr>ECONOMIC</vt:lpstr>
      <vt:lpstr>POLITICAL</vt:lpstr>
      <vt:lpstr>CHILEAN FOCUSES</vt:lpstr>
      <vt:lpstr>ARMY</vt:lpstr>
      <vt:lpstr>NAVY</vt:lpstr>
      <vt:lpstr>AIR FORCE</vt:lpstr>
      <vt:lpstr>ECONOMIC</vt:lpstr>
      <vt:lpstr>POLITICAL</vt:lpstr>
      <vt:lpstr>COLOMBIAN FOCUSES</vt:lpstr>
      <vt:lpstr>ARMY</vt:lpstr>
      <vt:lpstr>NAVY</vt:lpstr>
      <vt:lpstr>AIR FORCE</vt:lpstr>
      <vt:lpstr>ECONOMIC</vt:lpstr>
      <vt:lpstr>POLITICAL</vt:lpstr>
      <vt:lpstr>ECUADORIAN FOCUSES</vt:lpstr>
      <vt:lpstr>ARMY</vt:lpstr>
      <vt:lpstr>NAVY</vt:lpstr>
      <vt:lpstr>AIR FORCE</vt:lpstr>
      <vt:lpstr>ECONOMIC</vt:lpstr>
      <vt:lpstr>POLITICAL</vt:lpstr>
      <vt:lpstr>PARAGUAYAN FOCUSES</vt:lpstr>
      <vt:lpstr>ARMY</vt:lpstr>
      <vt:lpstr>NAVY</vt:lpstr>
      <vt:lpstr>AIR FORCE</vt:lpstr>
      <vt:lpstr>ECONOMIC</vt:lpstr>
      <vt:lpstr>POLITICAL</vt:lpstr>
      <vt:lpstr>PERUVIAN FOCUSES</vt:lpstr>
      <vt:lpstr>ARMY</vt:lpstr>
      <vt:lpstr>NAVY</vt:lpstr>
      <vt:lpstr>AIR FORCE</vt:lpstr>
      <vt:lpstr>ECONOMIC</vt:lpstr>
      <vt:lpstr>POLITICAL</vt:lpstr>
      <vt:lpstr>URUGUAYAN FOCUSES</vt:lpstr>
      <vt:lpstr>ARMY</vt:lpstr>
      <vt:lpstr>NAVY</vt:lpstr>
      <vt:lpstr>AIR FORCE</vt:lpstr>
      <vt:lpstr>ECONOMIC</vt:lpstr>
      <vt:lpstr>POLITICAL</vt:lpstr>
      <vt:lpstr>VENEZUELAN FOCUSES</vt:lpstr>
      <vt:lpstr>ARMY</vt:lpstr>
      <vt:lpstr>NAVY</vt:lpstr>
      <vt:lpstr>AIR FORCE</vt:lpstr>
      <vt:lpstr>ECONOMIC</vt:lpstr>
      <vt:lpstr>POLITICAL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South America Mod</dc:title>
  <dc:creator>Brett Jory</dc:creator>
  <cp:lastModifiedBy>Brett Jory</cp:lastModifiedBy>
  <cp:revision>4</cp:revision>
  <cp:lastPrinted>2017-08-22T05:57:09Z</cp:lastPrinted>
  <dcterms:created xsi:type="dcterms:W3CDTF">2017-08-22T05:38:57Z</dcterms:created>
  <dcterms:modified xsi:type="dcterms:W3CDTF">2017-08-22T06:13:28Z</dcterms:modified>
</cp:coreProperties>
</file>