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6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5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1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678F-EA01-4C64-9053-F22F3ECC25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2C1BE-737C-4CC4-8761-6FDBC4BF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фон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background)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Background-color – </a:t>
            </a:r>
            <a:r>
              <a:rPr lang="bg-BG" dirty="0"/>
              <a:t>Д</a:t>
            </a:r>
            <a:r>
              <a:rPr lang="bg-BG" dirty="0" smtClean="0"/>
              <a:t>обавяне на цвят на фона</a:t>
            </a:r>
          </a:p>
          <a:p>
            <a:pPr lvl="1"/>
            <a:r>
              <a:rPr lang="en-US" dirty="0" err="1" smtClean="0"/>
              <a:t>Rgb</a:t>
            </a:r>
            <a:endParaRPr lang="en-US" dirty="0" smtClean="0"/>
          </a:p>
          <a:p>
            <a:pPr lvl="1"/>
            <a:r>
              <a:rPr lang="en-US" dirty="0" smtClean="0"/>
              <a:t>Hex Code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Background-image – </a:t>
            </a:r>
            <a:r>
              <a:rPr lang="bg-BG" dirty="0"/>
              <a:t>Д</a:t>
            </a:r>
            <a:r>
              <a:rPr lang="bg-BG" dirty="0" smtClean="0"/>
              <a:t>обавяне на картинка като фон</a:t>
            </a:r>
          </a:p>
          <a:p>
            <a:r>
              <a:rPr lang="en-US" dirty="0" smtClean="0"/>
              <a:t>Background-repeat </a:t>
            </a:r>
            <a:r>
              <a:rPr lang="bg-BG" dirty="0" smtClean="0"/>
              <a:t>– Копиране на картинката по различните оси</a:t>
            </a:r>
            <a:endParaRPr lang="en-US" dirty="0" smtClean="0"/>
          </a:p>
          <a:p>
            <a:r>
              <a:rPr lang="en-US" dirty="0" smtClean="0"/>
              <a:t>Background-position</a:t>
            </a:r>
            <a:r>
              <a:rPr lang="bg-BG" dirty="0" smtClean="0"/>
              <a:t> </a:t>
            </a:r>
            <a:r>
              <a:rPr lang="bg-BG" smtClean="0"/>
              <a:t>– Позиция </a:t>
            </a:r>
            <a:r>
              <a:rPr lang="bg-BG" dirty="0" smtClean="0"/>
              <a:t>на картинката</a:t>
            </a:r>
            <a:endParaRPr lang="en-US" dirty="0" smtClean="0"/>
          </a:p>
          <a:p>
            <a:r>
              <a:rPr lang="en-US" dirty="0" smtClean="0"/>
              <a:t>Background-attachment</a:t>
            </a:r>
            <a:r>
              <a:rPr lang="bg-BG" dirty="0" smtClean="0"/>
              <a:t> – </a:t>
            </a:r>
            <a:r>
              <a:rPr lang="bg-BG" dirty="0" err="1" smtClean="0"/>
              <a:t>Скрол</a:t>
            </a:r>
            <a:r>
              <a:rPr lang="bg-BG" dirty="0" smtClean="0"/>
              <a:t> на картинката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Допълнение към свойствата </a:t>
            </a:r>
            <a:r>
              <a:rPr lang="en-US" dirty="0" smtClean="0"/>
              <a:t>text</a:t>
            </a:r>
            <a:r>
              <a:rPr lang="bg-BG" dirty="0" smtClean="0"/>
              <a:t>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Text-transform – </a:t>
            </a:r>
            <a:r>
              <a:rPr lang="bg-BG" dirty="0" smtClean="0"/>
              <a:t>трансформира големината на буквите на текста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Capitalize</a:t>
            </a:r>
          </a:p>
          <a:p>
            <a:r>
              <a:rPr lang="en-US" dirty="0" smtClean="0"/>
              <a:t>Text-indent – </a:t>
            </a:r>
            <a:r>
              <a:rPr lang="bg-BG" dirty="0" smtClean="0"/>
              <a:t>Отстояние на първият ред на текст</a:t>
            </a:r>
          </a:p>
          <a:p>
            <a:pPr lvl="1"/>
            <a:r>
              <a:rPr lang="bg-BG" dirty="0" smtClean="0"/>
              <a:t>Задава се в пиксели </a:t>
            </a:r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Direction</a:t>
            </a:r>
          </a:p>
          <a:p>
            <a:pPr lvl="1"/>
            <a:r>
              <a:rPr lang="en-US" dirty="0" err="1" smtClean="0"/>
              <a:t>Rtl</a:t>
            </a:r>
            <a:r>
              <a:rPr lang="en-US" dirty="0" smtClean="0"/>
              <a:t> – right-to-left</a:t>
            </a:r>
          </a:p>
          <a:p>
            <a:pPr lvl="1"/>
            <a:r>
              <a:rPr lang="en-US" dirty="0" err="1" smtClean="0"/>
              <a:t>Ltr</a:t>
            </a:r>
            <a:r>
              <a:rPr lang="en-US" dirty="0" smtClean="0"/>
              <a:t> – left-to-right</a:t>
            </a:r>
          </a:p>
          <a:p>
            <a:pPr lvl="1"/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inherit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Стилизиране на линкове(</a:t>
            </a:r>
            <a:r>
              <a:rPr lang="en-US" dirty="0" smtClean="0"/>
              <a:t>a elements)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Стилизиране на 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=“” …/&gt; </a:t>
            </a:r>
            <a:r>
              <a:rPr lang="bg-BG" dirty="0" smtClean="0"/>
              <a:t>елементи</a:t>
            </a:r>
          </a:p>
          <a:p>
            <a:r>
              <a:rPr lang="bg-BG" dirty="0" smtClean="0"/>
              <a:t>Стилизиране по състояние (</a:t>
            </a:r>
            <a:r>
              <a:rPr lang="en-US" dirty="0" smtClean="0"/>
              <a:t>state)</a:t>
            </a:r>
          </a:p>
          <a:p>
            <a:pPr lvl="1"/>
            <a:r>
              <a:rPr lang="en-US" dirty="0" smtClean="0"/>
              <a:t>a:link – </a:t>
            </a:r>
            <a:r>
              <a:rPr lang="bg-BG" dirty="0" err="1" smtClean="0"/>
              <a:t>непосетена</a:t>
            </a:r>
            <a:r>
              <a:rPr lang="bg-BG" dirty="0" smtClean="0"/>
              <a:t> връзка</a:t>
            </a:r>
            <a:endParaRPr lang="en-US" dirty="0" smtClean="0"/>
          </a:p>
          <a:p>
            <a:pPr lvl="1"/>
            <a:r>
              <a:rPr lang="en-US" dirty="0" smtClean="0"/>
              <a:t>a:visited – </a:t>
            </a:r>
            <a:r>
              <a:rPr lang="bg-BG" dirty="0" smtClean="0"/>
              <a:t>посетена връзка</a:t>
            </a:r>
          </a:p>
          <a:p>
            <a:pPr lvl="1"/>
            <a:r>
              <a:rPr lang="en-US" dirty="0" smtClean="0"/>
              <a:t>a:hover – </a:t>
            </a:r>
            <a:r>
              <a:rPr lang="bg-BG" dirty="0" smtClean="0"/>
              <a:t>преминаване с мишката през елемента</a:t>
            </a:r>
          </a:p>
          <a:p>
            <a:pPr lvl="1"/>
            <a:r>
              <a:rPr lang="en-US" dirty="0" smtClean="0"/>
              <a:t>a:active – </a:t>
            </a:r>
            <a:r>
              <a:rPr lang="bg-BG" dirty="0" smtClean="0"/>
              <a:t>избран линк</a:t>
            </a:r>
            <a:endParaRPr lang="en-US" dirty="0" smtClean="0"/>
          </a:p>
          <a:p>
            <a:r>
              <a:rPr lang="bg-BG" dirty="0" smtClean="0"/>
              <a:t>Последователност на задаване на стиловете</a:t>
            </a:r>
          </a:p>
          <a:p>
            <a:pPr lvl="1"/>
            <a:r>
              <a:rPr lang="en-US" dirty="0" smtClean="0"/>
              <a:t>a:hover </a:t>
            </a:r>
            <a:r>
              <a:rPr lang="bg-BG" dirty="0" smtClean="0"/>
              <a:t>трябва да бъде дефиниран след </a:t>
            </a:r>
            <a:r>
              <a:rPr lang="en-US" dirty="0" smtClean="0"/>
              <a:t>a:link </a:t>
            </a:r>
            <a:r>
              <a:rPr lang="bg-BG" dirty="0" smtClean="0"/>
              <a:t>и </a:t>
            </a:r>
            <a:r>
              <a:rPr lang="en-US" dirty="0" smtClean="0"/>
              <a:t>a:visited</a:t>
            </a:r>
          </a:p>
          <a:p>
            <a:pPr lvl="1"/>
            <a:r>
              <a:rPr lang="en-US" dirty="0" smtClean="0"/>
              <a:t>a:active </a:t>
            </a:r>
            <a:r>
              <a:rPr lang="bg-BG" dirty="0" smtClean="0"/>
              <a:t>трябва да бъде дефиниран след </a:t>
            </a:r>
            <a:r>
              <a:rPr lang="en-US" dirty="0" smtClean="0"/>
              <a:t>a:hover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Стилизиране на листове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Типове листове ?</a:t>
            </a:r>
          </a:p>
          <a:p>
            <a:r>
              <a:rPr lang="en-US" dirty="0" smtClean="0"/>
              <a:t>List-style-type</a:t>
            </a:r>
          </a:p>
          <a:p>
            <a:pPr lvl="1"/>
            <a:r>
              <a:rPr lang="en-US" dirty="0" smtClean="0"/>
              <a:t>Circle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Upper-roman</a:t>
            </a:r>
          </a:p>
          <a:p>
            <a:pPr lvl="1"/>
            <a:r>
              <a:rPr lang="en-US" dirty="0" smtClean="0"/>
              <a:t>Lower-alpha</a:t>
            </a:r>
          </a:p>
          <a:p>
            <a:r>
              <a:rPr lang="en-US" dirty="0" smtClean="0"/>
              <a:t>List-style-image</a:t>
            </a:r>
          </a:p>
          <a:p>
            <a:pPr lvl="1"/>
            <a:r>
              <a:rPr lang="bg-BG" dirty="0" smtClean="0"/>
              <a:t>Не работи на всички браузъри еднакво</a:t>
            </a:r>
          </a:p>
          <a:p>
            <a:pPr lvl="1"/>
            <a:r>
              <a:rPr lang="bg-BG" dirty="0" smtClean="0"/>
              <a:t>Използва се </a:t>
            </a:r>
            <a:r>
              <a:rPr lang="en-US" dirty="0" err="1" smtClean="0"/>
              <a:t>ul</a:t>
            </a:r>
            <a:r>
              <a:rPr lang="en-US" dirty="0" smtClean="0"/>
              <a:t> li -&gt; background-image </a:t>
            </a:r>
          </a:p>
          <a:p>
            <a:r>
              <a:rPr lang="en-US" dirty="0" smtClean="0"/>
              <a:t>List-style-position</a:t>
            </a:r>
          </a:p>
          <a:p>
            <a:pPr lvl="1"/>
            <a:r>
              <a:rPr lang="en-US" dirty="0" smtClean="0"/>
              <a:t>Inside</a:t>
            </a:r>
          </a:p>
          <a:p>
            <a:pPr lvl="1"/>
            <a:r>
              <a:rPr lang="en-US" dirty="0" smtClean="0"/>
              <a:t>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Стилизиране на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Какви са основните елементи на една таблица ?</a:t>
            </a:r>
          </a:p>
          <a:p>
            <a:r>
              <a:rPr lang="bg-BG" dirty="0" smtClean="0"/>
              <a:t>Добавяне на </a:t>
            </a:r>
            <a:r>
              <a:rPr lang="en-US" dirty="0" smtClean="0"/>
              <a:t>border</a:t>
            </a:r>
          </a:p>
          <a:p>
            <a:r>
              <a:rPr lang="bg-BG" dirty="0" smtClean="0"/>
              <a:t>Сливане на </a:t>
            </a:r>
            <a:r>
              <a:rPr lang="en-US" dirty="0" smtClean="0"/>
              <a:t>border</a:t>
            </a:r>
          </a:p>
          <a:p>
            <a:r>
              <a:rPr lang="bg-BG" dirty="0" smtClean="0"/>
              <a:t>Стилизиране на текста в клетките</a:t>
            </a:r>
          </a:p>
          <a:p>
            <a:pPr lvl="1"/>
            <a:r>
              <a:rPr lang="bg-BG" dirty="0" smtClean="0"/>
              <a:t>Вертикално подравняване</a:t>
            </a:r>
          </a:p>
          <a:p>
            <a:pPr lvl="1"/>
            <a:r>
              <a:rPr lang="bg-BG" dirty="0" smtClean="0"/>
              <a:t>Хоризонтално подравняване</a:t>
            </a:r>
          </a:p>
          <a:p>
            <a:pPr lvl="1"/>
            <a:r>
              <a:rPr lang="bg-BG" dirty="0" smtClean="0"/>
              <a:t>Стилизиране на текста</a:t>
            </a:r>
          </a:p>
          <a:p>
            <a:pPr lvl="1"/>
            <a:r>
              <a:rPr lang="bg-BG" dirty="0" smtClean="0"/>
              <a:t>Стилизиране на фона</a:t>
            </a:r>
          </a:p>
          <a:p>
            <a:pPr lvl="1"/>
            <a:r>
              <a:rPr lang="bg-BG" dirty="0" smtClean="0"/>
              <a:t>Височина</a:t>
            </a:r>
          </a:p>
          <a:p>
            <a:pPr lvl="1"/>
            <a:r>
              <a:rPr lang="bg-BG" dirty="0" smtClean="0"/>
              <a:t>Широчина</a:t>
            </a:r>
          </a:p>
        </p:txBody>
      </p:sp>
    </p:spTree>
    <p:extLst>
      <p:ext uri="{BB962C8B-B14F-4D97-AF65-F5344CB8AC3E}">
        <p14:creationId xmlns:p14="http://schemas.microsoft.com/office/powerpoint/2010/main" val="19260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Да приложим наученото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Нещо ясно, нещо неясно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221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Web Design</vt:lpstr>
      <vt:lpstr>Добавяне на фон (background)</vt:lpstr>
      <vt:lpstr>Допълнение към свойствата text-*</vt:lpstr>
      <vt:lpstr>Стилизиране на линкове(a elements)</vt:lpstr>
      <vt:lpstr>Стилизиране на листове</vt:lpstr>
      <vt:lpstr>Задача: Стилизиране на таблици</vt:lpstr>
      <vt:lpstr>Hands on</vt:lpstr>
      <vt:lpstr>Въпроси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Momchil</dc:creator>
  <cp:lastModifiedBy>Momchil</cp:lastModifiedBy>
  <cp:revision>7</cp:revision>
  <dcterms:created xsi:type="dcterms:W3CDTF">2014-11-03T22:28:06Z</dcterms:created>
  <dcterms:modified xsi:type="dcterms:W3CDTF">2014-11-07T09:05:18Z</dcterms:modified>
</cp:coreProperties>
</file>