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6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5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1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678F-EA01-4C64-9053-F22F3ECC253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Припокриване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Position: absolute</a:t>
            </a:r>
            <a:r>
              <a:rPr lang="bg-BG" dirty="0" smtClean="0"/>
              <a:t> – Елементите са премахнати от нормалния поток на страницата, което позволява на те да бъдат припокривани.</a:t>
            </a:r>
            <a:endParaRPr lang="en-US" dirty="0" smtClean="0"/>
          </a:p>
          <a:p>
            <a:r>
              <a:rPr lang="en-US" dirty="0" smtClean="0"/>
              <a:t>z-index – </a:t>
            </a:r>
            <a:r>
              <a:rPr lang="bg-BG" dirty="0" smtClean="0"/>
              <a:t>определя реда на елемента в стека (кой елемент, трябва да се постави отпред</a:t>
            </a:r>
            <a:r>
              <a:rPr lang="bg-BG" dirty="0"/>
              <a:t> </a:t>
            </a:r>
            <a:r>
              <a:rPr lang="bg-BG" dirty="0" smtClean="0"/>
              <a:t>или отзад на другите).</a:t>
            </a:r>
          </a:p>
          <a:p>
            <a:pPr lvl="1"/>
            <a:r>
              <a:rPr lang="bg-BG" dirty="0" smtClean="0"/>
              <a:t>По-голяма стойност по-напред при рисуване</a:t>
            </a:r>
          </a:p>
          <a:p>
            <a:pPr lvl="1"/>
            <a:r>
              <a:rPr lang="bg-BG" dirty="0" smtClean="0"/>
              <a:t>Ако липсва, припокриването е спрямо мястото на елемента в кода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36" y="4430407"/>
            <a:ext cx="7839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6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– </a:t>
            </a:r>
            <a:r>
              <a:rPr lang="bg-BG" dirty="0" smtClean="0"/>
              <a:t>Възможно е единствено хоризонтално</a:t>
            </a:r>
            <a:endParaRPr lang="en-US" dirty="0" smtClean="0"/>
          </a:p>
          <a:p>
            <a:pPr lvl="1"/>
            <a:r>
              <a:rPr lang="en-US" dirty="0" smtClean="0"/>
              <a:t>Left, right, none</a:t>
            </a:r>
          </a:p>
          <a:p>
            <a:r>
              <a:rPr lang="en-US" dirty="0" smtClean="0"/>
              <a:t>Clear</a:t>
            </a:r>
            <a:r>
              <a:rPr lang="bg-BG" dirty="0" smtClean="0"/>
              <a:t> – Оказва от коя страна на елемента е позволено да бъдат добавяни </a:t>
            </a:r>
            <a:r>
              <a:rPr lang="bg-BG" smtClean="0"/>
              <a:t>други елементи</a:t>
            </a:r>
            <a:endParaRPr lang="en-US" dirty="0" smtClean="0"/>
          </a:p>
          <a:p>
            <a:pPr lvl="1"/>
            <a:r>
              <a:rPr lang="en-US" dirty="0" smtClean="0"/>
              <a:t>Left, right, both,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Да приложим наученото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Нещо ясно, нещо неясно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en-US" dirty="0" smtClean="0"/>
              <a:t>Content –</a:t>
            </a:r>
            <a:r>
              <a:rPr lang="bg-BG" dirty="0" smtClean="0"/>
              <a:t> Съдържанието на кутията, където се визуализира текст и картинки;</a:t>
            </a:r>
            <a:endParaRPr lang="en-US" dirty="0" smtClean="0"/>
          </a:p>
          <a:p>
            <a:r>
              <a:rPr lang="en-US" dirty="0" smtClean="0"/>
              <a:t>Padding</a:t>
            </a:r>
            <a:r>
              <a:rPr lang="bg-BG" dirty="0" smtClean="0"/>
              <a:t> – Изчиства пространство около съдържанието. </a:t>
            </a:r>
            <a:r>
              <a:rPr lang="en-US" dirty="0" smtClean="0"/>
              <a:t>Padding</a:t>
            </a:r>
            <a:r>
              <a:rPr lang="bg-BG" dirty="0" smtClean="0"/>
              <a:t>-</a:t>
            </a:r>
            <a:r>
              <a:rPr lang="bg-BG" dirty="0" err="1" smtClean="0"/>
              <a:t>ът</a:t>
            </a:r>
            <a:r>
              <a:rPr lang="bg-BG" dirty="0" smtClean="0"/>
              <a:t> е прозрачен;</a:t>
            </a:r>
            <a:endParaRPr lang="en-US" dirty="0" smtClean="0"/>
          </a:p>
          <a:p>
            <a:r>
              <a:rPr lang="en-US" dirty="0" smtClean="0"/>
              <a:t>Border</a:t>
            </a:r>
            <a:r>
              <a:rPr lang="bg-BG" dirty="0" smtClean="0"/>
              <a:t> – Рамка около </a:t>
            </a:r>
            <a:r>
              <a:rPr lang="en-US" dirty="0" smtClean="0"/>
              <a:t>padding-</a:t>
            </a:r>
            <a:r>
              <a:rPr lang="bg-BG" dirty="0" smtClean="0"/>
              <a:t>а и </a:t>
            </a:r>
            <a:r>
              <a:rPr lang="en-US" dirty="0" smtClean="0"/>
              <a:t>content-</a:t>
            </a:r>
            <a:r>
              <a:rPr lang="bg-BG" dirty="0" smtClean="0"/>
              <a:t>а;</a:t>
            </a:r>
            <a:endParaRPr lang="en-US" dirty="0" smtClean="0"/>
          </a:p>
          <a:p>
            <a:r>
              <a:rPr lang="en-US" dirty="0" smtClean="0"/>
              <a:t>Margin</a:t>
            </a:r>
            <a:r>
              <a:rPr lang="bg-BG" dirty="0" smtClean="0"/>
              <a:t> – Изчиства пространство извън </a:t>
            </a:r>
            <a:r>
              <a:rPr lang="en-US" dirty="0" smtClean="0"/>
              <a:t>boarder-</a:t>
            </a:r>
            <a:r>
              <a:rPr lang="bg-BG" dirty="0" smtClean="0"/>
              <a:t>а. </a:t>
            </a:r>
            <a:r>
              <a:rPr lang="en-US" dirty="0" smtClean="0"/>
              <a:t>Margin</a:t>
            </a:r>
            <a:r>
              <a:rPr lang="bg-BG" dirty="0" smtClean="0"/>
              <a:t>-</a:t>
            </a:r>
            <a:r>
              <a:rPr lang="bg-BG" dirty="0" err="1" smtClean="0"/>
              <a:t>ът</a:t>
            </a:r>
            <a:r>
              <a:rPr lang="bg-BG" dirty="0" smtClean="0"/>
              <a:t> е прозрачен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02" y="609600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да изчислим широчината и височината на елемент ?</a:t>
            </a:r>
          </a:p>
          <a:p>
            <a:r>
              <a:rPr lang="bg-BG" dirty="0" smtClean="0"/>
              <a:t>Широчина</a:t>
            </a:r>
          </a:p>
          <a:p>
            <a:pPr lvl="1"/>
            <a:r>
              <a:rPr lang="en-US" dirty="0"/>
              <a:t>width + left padding + right padding + left border + right border + left margin + right </a:t>
            </a:r>
            <a:r>
              <a:rPr lang="en-US" dirty="0" smtClean="0"/>
              <a:t>margin</a:t>
            </a:r>
            <a:endParaRPr lang="bg-BG" dirty="0" smtClean="0"/>
          </a:p>
          <a:p>
            <a:r>
              <a:rPr lang="bg-BG" dirty="0" smtClean="0"/>
              <a:t>Височина</a:t>
            </a:r>
          </a:p>
          <a:p>
            <a:pPr lvl="1"/>
            <a:r>
              <a:rPr lang="en-US" dirty="0"/>
              <a:t>height + top padding + bottom padding + top border + bottom border + top margin + bottom margin</a:t>
            </a:r>
          </a:p>
        </p:txBody>
      </p:sp>
    </p:spTree>
    <p:extLst>
      <p:ext uri="{BB962C8B-B14F-4D97-AF65-F5344CB8AC3E}">
        <p14:creationId xmlns:p14="http://schemas.microsoft.com/office/powerpoint/2010/main" val="9710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размер на елемент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Колко е цялата широчина на </a:t>
            </a:r>
            <a:r>
              <a:rPr lang="en-US" dirty="0" smtClean="0"/>
              <a:t>div </a:t>
            </a:r>
            <a:r>
              <a:rPr lang="bg-BG" dirty="0" smtClean="0"/>
              <a:t>елемента:</a:t>
            </a:r>
          </a:p>
          <a:p>
            <a:pPr lvl="1"/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320px;</a:t>
            </a:r>
            <a:br>
              <a:rPr lang="en-US" dirty="0"/>
            </a:br>
            <a:r>
              <a:rPr lang="en-US" dirty="0"/>
              <a:t>    padding: 10px;</a:t>
            </a:r>
            <a:br>
              <a:rPr lang="en-US" dirty="0"/>
            </a:br>
            <a:r>
              <a:rPr lang="en-US" dirty="0"/>
              <a:t>    border: 5px solid gray;</a:t>
            </a:r>
            <a:br>
              <a:rPr lang="en-US" dirty="0"/>
            </a:br>
            <a:r>
              <a:rPr lang="en-US" dirty="0"/>
              <a:t>    margin: 0; </a:t>
            </a:r>
            <a:br>
              <a:rPr lang="en-US" dirty="0"/>
            </a:br>
            <a:r>
              <a:rPr lang="en-US" dirty="0" smtClean="0"/>
              <a:t>}</a:t>
            </a:r>
            <a:endParaRPr lang="bg-BG" dirty="0" smtClean="0"/>
          </a:p>
          <a:p>
            <a:r>
              <a:rPr lang="bg-BG" dirty="0" smtClean="0"/>
              <a:t>Отговор:</a:t>
            </a:r>
          </a:p>
          <a:p>
            <a:pPr lvl="1"/>
            <a:r>
              <a:rPr lang="en-US" dirty="0"/>
              <a:t>320px (width)</a:t>
            </a:r>
            <a:br>
              <a:rPr lang="en-US" dirty="0"/>
            </a:br>
            <a:r>
              <a:rPr lang="en-US" dirty="0"/>
              <a:t>+ 20px (left + right padding)</a:t>
            </a:r>
            <a:br>
              <a:rPr lang="en-US" dirty="0"/>
            </a:br>
            <a:r>
              <a:rPr lang="en-US" dirty="0"/>
              <a:t>+ 10px (left + right border)</a:t>
            </a:r>
            <a:br>
              <a:rPr lang="en-US" dirty="0"/>
            </a:br>
            <a:r>
              <a:rPr lang="en-US" dirty="0"/>
              <a:t>+ 0px (left + right margin)</a:t>
            </a:r>
            <a:br>
              <a:rPr lang="en-US" dirty="0"/>
            </a:br>
            <a:r>
              <a:rPr lang="en-US" dirty="0"/>
              <a:t>= 350px</a:t>
            </a:r>
          </a:p>
        </p:txBody>
      </p:sp>
    </p:spTree>
    <p:extLst>
      <p:ext uri="{BB962C8B-B14F-4D97-AF65-F5344CB8AC3E}">
        <p14:creationId xmlns:p14="http://schemas.microsoft.com/office/powerpoint/2010/main" val="42110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</a:t>
            </a:r>
            <a:r>
              <a:rPr lang="en-US" dirty="0" smtClean="0"/>
              <a:t>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Dotted, Dashed, Solid, Double, Groove, Ridge, Inset, Outset</a:t>
            </a:r>
          </a:p>
          <a:p>
            <a:r>
              <a:rPr lang="en-US" dirty="0" smtClean="0"/>
              <a:t>Border-width</a:t>
            </a:r>
          </a:p>
          <a:p>
            <a:pPr lvl="1"/>
            <a:r>
              <a:rPr lang="en-US" dirty="0" err="1" smtClean="0"/>
              <a:t>px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ord</a:t>
            </a:r>
          </a:p>
          <a:p>
            <a:r>
              <a:rPr lang="en-US" dirty="0" smtClean="0"/>
              <a:t>Border-color</a:t>
            </a:r>
          </a:p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Left</a:t>
            </a:r>
            <a:r>
              <a:rPr lang="en-US" smtClean="0"/>
              <a:t>, Right</a:t>
            </a:r>
            <a:r>
              <a:rPr lang="en-US" dirty="0" smtClean="0"/>
              <a:t>, Top, Bottom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Не е част от размерите на елемента</a:t>
            </a:r>
            <a:endParaRPr lang="en-US" dirty="0" smtClean="0"/>
          </a:p>
          <a:p>
            <a:r>
              <a:rPr lang="bg-BG" dirty="0" smtClean="0"/>
              <a:t>Не влияе на размера на елемента</a:t>
            </a:r>
          </a:p>
          <a:p>
            <a:r>
              <a:rPr lang="bg-BG" dirty="0" smtClean="0"/>
              <a:t>Използва се за да създаде ефект на „изпъкване“ на елемент</a:t>
            </a:r>
          </a:p>
          <a:p>
            <a:r>
              <a:rPr lang="bg-BG" dirty="0" smtClean="0"/>
              <a:t>Идентичен на </a:t>
            </a:r>
            <a:r>
              <a:rPr lang="en-US" dirty="0" smtClean="0"/>
              <a:t>border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02" y="609600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Размери на елемент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– </a:t>
            </a:r>
            <a:r>
              <a:rPr lang="bg-BG" dirty="0" smtClean="0"/>
              <a:t>височина на елемент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bg-BG" dirty="0" smtClean="0"/>
              <a:t> – широчина на елемент</a:t>
            </a:r>
            <a:endParaRPr lang="en-US" dirty="0" smtClean="0"/>
          </a:p>
          <a:p>
            <a:r>
              <a:rPr lang="en-US" dirty="0" smtClean="0"/>
              <a:t>Max-*</a:t>
            </a:r>
            <a:r>
              <a:rPr lang="bg-BG" dirty="0" smtClean="0"/>
              <a:t> - максимална стойност на </a:t>
            </a:r>
            <a:r>
              <a:rPr lang="bg-BG" dirty="0" err="1" smtClean="0"/>
              <a:t>дименция</a:t>
            </a:r>
            <a:endParaRPr lang="en-US" dirty="0" smtClean="0"/>
          </a:p>
          <a:p>
            <a:r>
              <a:rPr lang="en-US" dirty="0" smtClean="0"/>
              <a:t>Min-*</a:t>
            </a:r>
            <a:r>
              <a:rPr lang="bg-BG" dirty="0" smtClean="0"/>
              <a:t> - минимална </a:t>
            </a:r>
            <a:r>
              <a:rPr lang="bg-BG" dirty="0"/>
              <a:t>стойност на </a:t>
            </a:r>
            <a:r>
              <a:rPr lang="bg-BG" dirty="0" err="1"/>
              <a:t>дименция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7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елемент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Скриване на елемент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Display</a:t>
            </a:r>
          </a:p>
          <a:p>
            <a:r>
              <a:rPr lang="bg-BG" dirty="0" smtClean="0"/>
              <a:t>Примери за </a:t>
            </a:r>
            <a:r>
              <a:rPr lang="en-US" dirty="0" smtClean="0"/>
              <a:t>inline </a:t>
            </a:r>
            <a:r>
              <a:rPr lang="bg-BG" dirty="0" smtClean="0"/>
              <a:t>и </a:t>
            </a:r>
            <a:r>
              <a:rPr lang="en-US" smtClean="0"/>
              <a:t>block </a:t>
            </a:r>
            <a:r>
              <a:rPr lang="bg-BG" smtClean="0"/>
              <a:t>елементи</a:t>
            </a:r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Позиция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property – </a:t>
            </a:r>
            <a:r>
              <a:rPr lang="bg-BG" dirty="0" smtClean="0"/>
              <a:t>Могат да бъдат както положителни, така и отрицателни</a:t>
            </a:r>
            <a:endParaRPr lang="en-US" dirty="0" smtClean="0"/>
          </a:p>
          <a:p>
            <a:pPr lvl="1"/>
            <a:r>
              <a:rPr lang="en-US" dirty="0" smtClean="0"/>
              <a:t>Top</a:t>
            </a:r>
            <a:r>
              <a:rPr lang="bg-BG" dirty="0" smtClean="0"/>
              <a:t>, </a:t>
            </a:r>
            <a:r>
              <a:rPr lang="en-US" dirty="0" smtClean="0"/>
              <a:t>Left</a:t>
            </a:r>
            <a:r>
              <a:rPr lang="bg-BG" dirty="0" smtClean="0"/>
              <a:t>, </a:t>
            </a:r>
            <a:r>
              <a:rPr lang="en-US" dirty="0" smtClean="0"/>
              <a:t>Right</a:t>
            </a:r>
            <a:r>
              <a:rPr lang="bg-BG" dirty="0" smtClean="0"/>
              <a:t>, </a:t>
            </a:r>
            <a:r>
              <a:rPr lang="en-US" dirty="0" smtClean="0"/>
              <a:t>Bottom</a:t>
            </a:r>
          </a:p>
          <a:p>
            <a:r>
              <a:rPr lang="bg-BG" dirty="0" smtClean="0"/>
              <a:t>Статична позиция – по подразбиране</a:t>
            </a:r>
          </a:p>
          <a:p>
            <a:r>
              <a:rPr lang="en-US" dirty="0" smtClean="0"/>
              <a:t>Fixed </a:t>
            </a:r>
            <a:r>
              <a:rPr lang="bg-BG" dirty="0" smtClean="0"/>
              <a:t>– релативна позиция спрямо прозореца на браузъра</a:t>
            </a:r>
          </a:p>
          <a:p>
            <a:r>
              <a:rPr lang="en-US" dirty="0" smtClean="0"/>
              <a:t>Relative – </a:t>
            </a:r>
            <a:r>
              <a:rPr lang="bg-BG" dirty="0" smtClean="0"/>
              <a:t>релативна позиция спрямо нормалната за елемента</a:t>
            </a:r>
          </a:p>
          <a:p>
            <a:r>
              <a:rPr lang="en-US" dirty="0" smtClean="0"/>
              <a:t>Absolute</a:t>
            </a:r>
            <a:r>
              <a:rPr lang="bg-BG" dirty="0" smtClean="0"/>
              <a:t> – релативна позиция спрямо първия родител, който има позиция различна от статична. Ако не съществува такъв, то спрямо </a:t>
            </a:r>
            <a:r>
              <a:rPr lang="bg-BG" dirty="0"/>
              <a:t>блока </a:t>
            </a:r>
            <a:r>
              <a:rPr lang="bg-BG" dirty="0" smtClean="0"/>
              <a:t>съдържащ &lt;</a:t>
            </a:r>
            <a:r>
              <a:rPr lang="en-US" dirty="0" smtClean="0"/>
              <a:t>html</a:t>
            </a:r>
            <a:r>
              <a:rPr lang="bg-BG" dirty="0"/>
              <a:t>&gt;</a:t>
            </a:r>
            <a:r>
              <a:rPr lang="bg-BG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95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401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Web Design</vt:lpstr>
      <vt:lpstr>Box model</vt:lpstr>
      <vt:lpstr>Box Model</vt:lpstr>
      <vt:lpstr>Изчисляване на размер на елемент</vt:lpstr>
      <vt:lpstr>Добавяне на Border </vt:lpstr>
      <vt:lpstr>Outline</vt:lpstr>
      <vt:lpstr>Размери на елемент</vt:lpstr>
      <vt:lpstr>Визуализация на елемент</vt:lpstr>
      <vt:lpstr>Позиция на елементи</vt:lpstr>
      <vt:lpstr>Припокриване на елементи</vt:lpstr>
      <vt:lpstr>Float</vt:lpstr>
      <vt:lpstr>Hands on</vt:lpstr>
      <vt:lpstr>Въпроси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Momchil</dc:creator>
  <cp:lastModifiedBy>Momchil</cp:lastModifiedBy>
  <cp:revision>39</cp:revision>
  <dcterms:created xsi:type="dcterms:W3CDTF">2014-11-03T22:28:06Z</dcterms:created>
  <dcterms:modified xsi:type="dcterms:W3CDTF">2014-11-21T08:54:56Z</dcterms:modified>
</cp:coreProperties>
</file>