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5338B-BF58-45A6-A965-15D891FED684}" type="datetimeFigureOut">
              <a:rPr lang="de-AT" smtClean="0"/>
              <a:t>25.01.2018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3742DF-41C7-417F-AD5C-A1D19D37E36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462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25.01.2018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Mali, Krasser, Gainer, Ortner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26A0-0042-471B-A47E-45A8BA8EDA2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995999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25.01.2018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Mali, Krasser, Gainer, Ortner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26A0-0042-471B-A47E-45A8BA8EDA2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651602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25.01.2018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Mali, Krasser, Gainer, Ortner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26A0-0042-471B-A47E-45A8BA8EDA2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63443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25.01.2018</a:t>
            </a:r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AT" dirty="0"/>
              <a:t>Mali, Krasser, </a:t>
            </a:r>
            <a:r>
              <a:rPr lang="de-AT" dirty="0" err="1"/>
              <a:t>Gainer</a:t>
            </a:r>
            <a:r>
              <a:rPr lang="de-AT" dirty="0"/>
              <a:t>, Ortner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6B926A0-0042-471B-A47E-45A8BA8EDA2D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807148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25.01.2018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Mali, Krasser, Gainer, Ortner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26A0-0042-471B-A47E-45A8BA8EDA2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759365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25.01.2018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Mali, Krasser, Gainer, Ortner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26A0-0042-471B-A47E-45A8BA8EDA2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755844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25.01.2018</a:t>
            </a:r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Mali, Krasser, Gainer, Ortner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26A0-0042-471B-A47E-45A8BA8EDA2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698496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25.01.2018</a:t>
            </a:r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Mali, Krasser, Gainer, Ortner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26A0-0042-471B-A47E-45A8BA8EDA2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13773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25.01.2018</a:t>
            </a:r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Mali, Krasser, Gainer, Ortner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26A0-0042-471B-A47E-45A8BA8EDA2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950677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25.01.2018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Mali, Krasser, Gainer, Ortner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26A0-0042-471B-A47E-45A8BA8EDA2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276276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25.01.2018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Mali, Krasser, Gainer, Ortner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26A0-0042-471B-A47E-45A8BA8EDA2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253554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25.01.2018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/>
              <a:t>Mali, Krasser, Gainer, Ortner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926A0-0042-471B-A47E-45A8BA8EDA2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9739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Rechteck 3"/>
          <p:cNvSpPr/>
          <p:nvPr/>
        </p:nvSpPr>
        <p:spPr>
          <a:xfrm>
            <a:off x="-150125" y="-136478"/>
            <a:ext cx="12651474" cy="71241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25.01.2018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Mali, Krasser, Gainer, Ortner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26A0-0042-471B-A47E-45A8BA8EDA2D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550812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25.01.2018</a:t>
            </a:r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Mali, Krasser, Gainer, Ortner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26A0-0042-471B-A47E-45A8BA8EDA2D}" type="slidenum">
              <a:rPr lang="de-AT" smtClean="0"/>
              <a:t>2</a:t>
            </a:fld>
            <a:endParaRPr lang="de-AT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39" y="130628"/>
            <a:ext cx="6682921" cy="37680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033" y="2880028"/>
            <a:ext cx="5762171" cy="38414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64637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25.01.2018</a:t>
            </a:r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Mali, Krasser, Gainer, Ortner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26A0-0042-471B-A47E-45A8BA8EDA2D}" type="slidenum">
              <a:rPr lang="de-AT" smtClean="0"/>
              <a:pPr/>
              <a:t>3</a:t>
            </a:fld>
            <a:endParaRPr lang="de-AT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542" y="1557338"/>
            <a:ext cx="7143470" cy="391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0889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58723"/>
            <a:ext cx="12192000" cy="6858000"/>
          </a:xfrm>
          <a:prstGeom prst="rect">
            <a:avLst/>
          </a:prstGeom>
          <a:solidFill>
            <a:schemeClr val="lt1">
              <a:alpha val="63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2665413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de-AT" sz="6600" b="1" dirty="0">
                <a:latin typeface="AR CENA" panose="02000000000000000000" pitchFamily="2" charset="0"/>
              </a:rPr>
              <a:t>Die Sieben spitzen Eisbären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25.01.2018</a:t>
            </a:r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Mali, Krasser, Gainer, Ortner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26A0-0042-471B-A47E-45A8BA8EDA2D}" type="slidenum">
              <a:rPr lang="de-AT" smtClean="0"/>
              <a:pPr/>
              <a:t>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050910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>
              <a:alpha val="63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b="1" dirty="0">
                <a:latin typeface="AR CENA" panose="02000000000000000000" pitchFamily="2" charset="0"/>
              </a:rPr>
              <a:t>Herausforderungen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3200" dirty="0">
                <a:latin typeface="AR CENA" panose="02000000000000000000" pitchFamily="2" charset="0"/>
                <a:ea typeface="+mj-ea"/>
                <a:cs typeface="+mj-cs"/>
              </a:rPr>
              <a:t>Zeit</a:t>
            </a:r>
          </a:p>
          <a:p>
            <a:endParaRPr lang="de-AT" sz="3200" dirty="0">
              <a:latin typeface="AR CENA" panose="02000000000000000000" pitchFamily="2" charset="0"/>
              <a:ea typeface="+mj-ea"/>
              <a:cs typeface="+mj-cs"/>
            </a:endParaRPr>
          </a:p>
          <a:p>
            <a:r>
              <a:rPr lang="de-AT" sz="3200" dirty="0">
                <a:latin typeface="AR CENA" panose="02000000000000000000" pitchFamily="2" charset="0"/>
                <a:ea typeface="+mj-ea"/>
                <a:cs typeface="+mj-cs"/>
              </a:rPr>
              <a:t>Mehrspielerlogik</a:t>
            </a:r>
          </a:p>
          <a:p>
            <a:endParaRPr lang="de-AT" sz="3200" dirty="0">
              <a:latin typeface="AR CENA" panose="02000000000000000000" pitchFamily="2" charset="0"/>
              <a:ea typeface="+mj-ea"/>
              <a:cs typeface="+mj-cs"/>
            </a:endParaRPr>
          </a:p>
          <a:p>
            <a:r>
              <a:rPr lang="de-AT" sz="3200" dirty="0">
                <a:latin typeface="AR CENA" panose="02000000000000000000" pitchFamily="2" charset="0"/>
                <a:ea typeface="+mj-ea"/>
                <a:cs typeface="+mj-cs"/>
              </a:rPr>
              <a:t>Mangelnde Erfahrung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25.01.2018</a:t>
            </a:r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Mali, Krasser, Gainer, Ortner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26A0-0042-471B-A47E-45A8BA8EDA2D}" type="slidenum">
              <a:rPr lang="de-AT" smtClean="0"/>
              <a:pPr/>
              <a:t>5</a:t>
            </a:fld>
            <a:endParaRPr lang="de-AT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881" y="2768435"/>
            <a:ext cx="5112792" cy="340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1245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A9F7754A-6F3E-4075-9C96-E4551BE0E0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>
              <a:alpha val="63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B41D7F-C85F-4B93-A223-E56D235BD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b="1" dirty="0" err="1">
                <a:latin typeface="AR CENA" panose="02000000000000000000" pitchFamily="2" charset="0"/>
              </a:rPr>
              <a:t>Lessons</a:t>
            </a:r>
            <a:r>
              <a:rPr lang="de-AT" dirty="0"/>
              <a:t> </a:t>
            </a:r>
            <a:r>
              <a:rPr lang="de-AT" b="1" dirty="0" err="1">
                <a:latin typeface="AR CENA" panose="02000000000000000000" pitchFamily="2" charset="0"/>
              </a:rPr>
              <a:t>Learned</a:t>
            </a:r>
            <a:endParaRPr lang="de-AT" b="1" dirty="0">
              <a:latin typeface="AR CENA" panose="02000000000000000000" pitchFamily="2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E8599E-8056-4A60-A2C6-9EFA7BDFE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3200" dirty="0">
                <a:latin typeface="AR CENA" panose="02000000000000000000" pitchFamily="2" charset="0"/>
                <a:ea typeface="+mj-ea"/>
                <a:cs typeface="+mj-cs"/>
              </a:rPr>
              <a:t>Schwachstellen erkennen</a:t>
            </a:r>
          </a:p>
          <a:p>
            <a:endParaRPr lang="de-AT" sz="3200" dirty="0">
              <a:latin typeface="AR CENA" panose="02000000000000000000" pitchFamily="2" charset="0"/>
              <a:ea typeface="+mj-ea"/>
              <a:cs typeface="+mj-cs"/>
            </a:endParaRPr>
          </a:p>
          <a:p>
            <a:r>
              <a:rPr lang="de-AT" sz="3200" dirty="0">
                <a:latin typeface="AR CENA" panose="02000000000000000000" pitchFamily="2" charset="0"/>
                <a:ea typeface="+mj-ea"/>
                <a:cs typeface="+mj-cs"/>
              </a:rPr>
              <a:t>Kommunikation ist wichtig</a:t>
            </a:r>
          </a:p>
          <a:p>
            <a:endParaRPr lang="de-AT" sz="3200" dirty="0">
              <a:latin typeface="AR CENA" panose="02000000000000000000" pitchFamily="2" charset="0"/>
              <a:ea typeface="+mj-ea"/>
              <a:cs typeface="+mj-cs"/>
            </a:endParaRPr>
          </a:p>
          <a:p>
            <a:r>
              <a:rPr lang="de-AT" sz="3200" dirty="0">
                <a:latin typeface="AR CENA" panose="02000000000000000000" pitchFamily="2" charset="0"/>
                <a:ea typeface="+mj-ea"/>
                <a:cs typeface="+mj-cs"/>
              </a:rPr>
              <a:t>Erreichbare Ziele setzen</a:t>
            </a:r>
          </a:p>
          <a:p>
            <a:endParaRPr lang="de-AT" sz="3200" dirty="0">
              <a:latin typeface="AR CENA" panose="02000000000000000000" pitchFamily="2" charset="0"/>
              <a:ea typeface="+mj-ea"/>
              <a:cs typeface="+mj-cs"/>
            </a:endParaRPr>
          </a:p>
          <a:p>
            <a:r>
              <a:rPr lang="de-AT" sz="3200" dirty="0">
                <a:latin typeface="AR CENA" panose="02000000000000000000" pitchFamily="2" charset="0"/>
                <a:ea typeface="+mj-ea"/>
                <a:cs typeface="+mj-cs"/>
              </a:rPr>
              <a:t>Große Probleme in kleinere unterteilen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37CCA1-B0EF-415F-B2C3-CE2A06D83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25.01.2018</a:t>
            </a:r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66DA9C-4096-4EC0-8BA0-54D609BDA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Mali, Krasser, Gainer, Ortner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EF4982-A802-41F6-A535-2166550DB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26A0-0042-471B-A47E-45A8BA8EDA2D}" type="slidenum">
              <a:rPr lang="de-AT" smtClean="0"/>
              <a:pPr/>
              <a:t>6</a:t>
            </a:fld>
            <a:endParaRPr lang="de-AT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9FB5184-4FBE-4A0A-8964-022DFB97C9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853" y="1579930"/>
            <a:ext cx="5858444" cy="32917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50327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AT" sz="7200" dirty="0">
                <a:latin typeface="AR CENA" panose="02000000000000000000" pitchFamily="2" charset="0"/>
              </a:rPr>
              <a:t>Danke!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25.01.2018</a:t>
            </a:r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Mali, Krasser, Gainer, Ortner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26A0-0042-471B-A47E-45A8BA8EDA2D}" type="slidenum">
              <a:rPr lang="de-AT" smtClean="0"/>
              <a:pPr/>
              <a:t>7</a:t>
            </a:fld>
            <a:endParaRPr lang="de-AT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305" y="1951617"/>
            <a:ext cx="7349389" cy="414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040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Breitbild</PresentationFormat>
  <Paragraphs>37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 CENA</vt:lpstr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Die Sieben spitzen Eisbären</vt:lpstr>
      <vt:lpstr>Herausforderungen</vt:lpstr>
      <vt:lpstr>Lessons Learned</vt:lpstr>
      <vt:lpstr>Danke!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Ortner</dc:creator>
  <cp:lastModifiedBy>Stefan Krasser</cp:lastModifiedBy>
  <cp:revision>12</cp:revision>
  <dcterms:created xsi:type="dcterms:W3CDTF">2018-01-25T10:51:00Z</dcterms:created>
  <dcterms:modified xsi:type="dcterms:W3CDTF">2018-01-25T13:21:44Z</dcterms:modified>
</cp:coreProperties>
</file>