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c55ff0b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6c55ff0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6c55ff0b9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6c55ff0b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6c55ff0b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6c55ff0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6c55ff0b9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6c55ff0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6c17a1a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6c17a1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6c55ff0b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6c55ff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6c55ff0b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6c55ff0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c55ff0b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c55ff0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c55ff0b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6c55ff0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6c55ff0b9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6c55ff0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6c55ff0b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6c55ff0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c55ff0b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6c55ff0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3063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G2M Investment Study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07/20/2022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Kiarash Rastegar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21250" y="1720750"/>
            <a:ext cx="4068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a deeper look at the average cost of each trip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 that Yellow cab charges around $50 more for each trip than Pink Cab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750" y="1634625"/>
            <a:ext cx="6695901" cy="44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221250" y="1720750"/>
            <a:ext cx="4068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we end up looking at the demographic of each company. We will start with Gender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the pie charts are directly proportional to the number of rides between the two companies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 that both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close to a 60/40 split between male and female clients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675" y="1544075"/>
            <a:ext cx="8026326" cy="449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221250" y="1720750"/>
            <a:ext cx="4068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at the distribution of age groups for both companies we see that both companies have almost identical composition of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clientele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companies largest clientele are from the 18-34 age group.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675" y="1585475"/>
            <a:ext cx="8095324" cy="4535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Recommendations 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0" y="1253700"/>
            <a:ext cx="1194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investigating both companies on multiple aspects, we have come to the conclusion that the Yellow Cab company would be the best choice for investment based on the following observations.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0" y="2261625"/>
            <a:ext cx="11949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Yearly Trend: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Cab has earned over 2x the amount of profits than Pink Cab for the past 3 years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 vs Cities: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Cab earns more profit than Pink Cab in almost every major city in the US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Rides: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Cab has more or the same amount of transactions in almost every city. They also have more rides during the holidays in almost all of the cities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Cost: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Yellow Cab still makes more money in the cities where they have the same number of transactions, due to its higher average cost per transaction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Demographic: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Yellow Cab reaches all the same demographics as Pink Cab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14125" y="6237050"/>
            <a:ext cx="79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Based on these observations we recommend that XYZ invests in Yellow Cab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Background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0" y="1253700"/>
            <a:ext cx="110613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Overview: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XYZ investment firm are looking to invest in the cab industry due to its growing market in the past few years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As part of their Go-to-Market strategy they are looking to understand the market before they make their investment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There are two cab companies that seem promising: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Yellow Cab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Pink Cab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To make an educated decision on which company to invest in, we need to investigate a few aspects of the market such as: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Profit per Ride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Profit per City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Number of Rides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Age and Gender Demographic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Exploration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0" y="1253700"/>
            <a:ext cx="110613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Data Features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Features that we will be focusing on are: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19 different cities around the USA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Gender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Age Group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Profit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Amount of Transactions/ # of Rides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Time Frame (01/1/2016-12/31/2018)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13716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Rides on Holidays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assuming that the outlier data points will not have a significant effect on overall trends and therefore were removed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average profits per ride show the same trends as the overall sum for each year and/or quarter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0" y="1253700"/>
            <a:ext cx="4227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begin by looking at the overall trends of both companies from the past few years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the two companies, we see that yellow cab has &gt;2x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profit per ride  than pink cab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175" y="1328475"/>
            <a:ext cx="7332374" cy="48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21250" y="1720750"/>
            <a:ext cx="4068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 that the yellow cab company averages more profit across all 4 quarters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investigate further, we look at the seasonal trends each year to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501" y="1253700"/>
            <a:ext cx="5014475" cy="33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750" y="4522925"/>
            <a:ext cx="8328251" cy="24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21250" y="1720750"/>
            <a:ext cx="4068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at the profit margin for both companies in each city across the USA.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see that the Yellow Cab company beats out Pink Cab company in almost every city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450" y="1253700"/>
            <a:ext cx="6704680" cy="54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21250" y="1720750"/>
            <a:ext cx="4068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 are going to check our assumption that the number of cab rides correlates with higher mean profit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can see from the correlation plot we do see a slight trend between number of cab rides and mean profit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175" y="1376600"/>
            <a:ext cx="7286812" cy="52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21250" y="1720750"/>
            <a:ext cx="40680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at the amount of transactions from both companies we see that in most cities the Yellow Cab has more rides.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Surprisingly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are a lot of cities were both companies have similar amount of transactions. Suggesting that the profit margins for Yellow Cab company are higher. 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75" y="1253700"/>
            <a:ext cx="6486424" cy="5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1" y="0"/>
            <a:ext cx="12192000" cy="12537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6600"/>
                </a:solidFill>
              </a:rPr>
              <a:t>Data Analysis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21250" y="1720750"/>
            <a:ext cx="4068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thing we looked at our the number of rides from both companies during the holidays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 we see the same trend we saw in the previous slide. The Yellow Cab company have more rides during the holidays in most cities.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875" y="1450350"/>
            <a:ext cx="6026046" cy="50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