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64" r:id="rId5"/>
    <p:sldId id="262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</p:sldIdLst>
  <p:sldSz cx="10058400" cy="77724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3750" autoAdjust="0"/>
  </p:normalViewPr>
  <p:slideViewPr>
    <p:cSldViewPr snapToGrid="0">
      <p:cViewPr varScale="1">
        <p:scale>
          <a:sx n="150" d="100"/>
          <a:sy n="150" d="100"/>
        </p:scale>
        <p:origin x="4440" y="11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This is a graph.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cats</c:v>
                </c:pt>
                <c:pt idx="1">
                  <c:v>more cats</c:v>
                </c:pt>
                <c:pt idx="2">
                  <c:v>even more cats</c:v>
                </c:pt>
                <c:pt idx="3">
                  <c:v>an obscene number of cats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51-4630-A5EA-2B154AA55E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cats</c:v>
                </c:pt>
                <c:pt idx="1">
                  <c:v>more cats</c:v>
                </c:pt>
                <c:pt idx="2">
                  <c:v>even more cats</c:v>
                </c:pt>
                <c:pt idx="3">
                  <c:v>an obscene number of cats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</c:v>
                </c:pt>
                <c:pt idx="1">
                  <c:v>1.9</c:v>
                </c:pt>
                <c:pt idx="2">
                  <c:v>7.8</c:v>
                </c:pt>
                <c:pt idx="3">
                  <c:v>13.2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51-4630-A5EA-2B154AA55E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cats</c:v>
                </c:pt>
                <c:pt idx="1">
                  <c:v>more cats</c:v>
                </c:pt>
                <c:pt idx="2">
                  <c:v>even more cats</c:v>
                </c:pt>
                <c:pt idx="3">
                  <c:v>an obscene number of cats</c:v>
                </c:pt>
              </c:strCache>
            </c:strRef>
          </c:cat>
          <c:val>
            <c:numRef>
              <c:f>Sheet1!$D$1:$D$4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51-4630-A5EA-2B154AA55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994591"/>
        <c:axId val="496010911"/>
      </c:lineChart>
      <c:catAx>
        <c:axId val="49599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010911"/>
        <c:crosses val="autoZero"/>
        <c:auto val="1"/>
        <c:lblAlgn val="ctr"/>
        <c:lblOffset val="100"/>
        <c:noMultiLvlLbl val="0"/>
      </c:catAx>
      <c:valAx>
        <c:axId val="49601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99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2C1E84-F1EC-A030-9A84-4BDA346D8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500A1-3AB6-EE38-0DF2-E6317D031C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F982-5DE6-4117-B0CF-DD357C9DF1EB}" type="datetime1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A31F0-7EFC-43A2-FB83-FC9F730898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C3604-7505-A939-789D-F7F096FFC0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1DA9-344D-4F20-A1EE-BDA39A21B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41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014FFA-5F87-41A4-A241-8FDC7389B7B7}" type="datetime1">
              <a:rPr lang="en-GB" noProof="0" smtClean="0"/>
              <a:t>28/09/2024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A56C781-595C-4735-B257-C2F670AAB48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754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3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1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5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6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2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5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8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7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A56C781-595C-4735-B257-C2F670AAB48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emf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D726594-28C5-49BB-9650-C73FEF4126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476" y="602701"/>
            <a:ext cx="7701138" cy="64008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EFF00-F523-47FB-8C8D-C3E3D048EC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2445" y="1490472"/>
            <a:ext cx="5029200" cy="457200"/>
          </a:xfrm>
        </p:spPr>
        <p:txBody>
          <a:bodyPr rtlCol="0"/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8388A6B-2E80-4B02-967B-5F07FF5FDA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3218688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E09718B-46DA-4611-8060-44868BFC15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384048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34E8D9F-9026-46FD-B26A-590CF532AF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4471416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1009B24-6BCC-481A-B6A9-57963FAAF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507492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75874D6-993B-4386-9814-8A9B2CE7A5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5715000"/>
            <a:ext cx="5486400" cy="457200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D9018A6-EC8E-46FC-A247-2D203FAFBB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2003" y="2760435"/>
            <a:ext cx="4721902" cy="1967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82EAE9-C244-4B7C-83DA-D78945255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42443" y="1983195"/>
            <a:ext cx="5029201" cy="74171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2833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B194FA4C-2DE0-994F-9FE9-56269D16B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45370">
            <a:off x="7414025" y="787985"/>
            <a:ext cx="2508972" cy="267623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C84385-BF2D-1A48-8ABF-182D8CFE8F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9040" y="5367525"/>
            <a:ext cx="2504662" cy="22377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C6B08E2-B34E-D842-A62E-52C605DD45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42650">
            <a:off x="658407" y="4434867"/>
            <a:ext cx="2235274" cy="26628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AA9A5D-001C-DB44-A987-D00CEBAFDF8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91533">
            <a:off x="7016427" y="4307121"/>
            <a:ext cx="2438140" cy="24035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F717B7B-8014-49A8-8DEE-0B76DC52BBB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06112" y="369605"/>
            <a:ext cx="4873868" cy="487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D0522-1B9F-4B49-9036-9D80455C400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280116" y="1179825"/>
            <a:ext cx="3324970" cy="333706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EFF3B96-43B8-4405-AB94-25EEBADE30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336419">
            <a:off x="366708" y="786539"/>
            <a:ext cx="1923169" cy="26046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0283C0C-5422-43FF-BE18-A1A604B036B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496944">
            <a:off x="642492" y="1956383"/>
            <a:ext cx="1371600" cy="3386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A44C2EB-B795-4B2E-90BF-763FDB6874F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134069">
            <a:off x="1048976" y="5775753"/>
            <a:ext cx="1371600" cy="3386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A76D571-91E0-48A9-8FCE-72376A6BD3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387953">
            <a:off x="7928710" y="1892435"/>
            <a:ext cx="1371600" cy="33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CA9E3-AC82-42CE-84E2-9DD7091FD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2736" y="2320160"/>
            <a:ext cx="2743200" cy="1472184"/>
          </a:xfrm>
        </p:spPr>
        <p:txBody>
          <a:bodyPr rtlCol="0">
            <a:normAutofit/>
          </a:bodyPr>
          <a:lstStyle>
            <a:lvl1pPr algn="ctr">
              <a:lnSpc>
                <a:spcPts val="5400"/>
              </a:lnSpc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13F347-2D12-4D3C-B05A-1CAD54B29F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462530">
            <a:off x="493776" y="1517904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8EF6AA3-FB4B-4FD2-A9F5-45B69D73F7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21076257">
            <a:off x="786384" y="5330952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E42CCB3-AA1A-4EDC-9889-6138E5A43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0975" y="5769864"/>
            <a:ext cx="2057400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65CD2D70-E5CE-4005-898D-ADEBF2BDB9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865409">
            <a:off x="7319200" y="4932921"/>
            <a:ext cx="1408176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66CAC128-DAA4-4DEB-B22C-6FD6222E6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424352">
            <a:off x="7735824" y="1467368"/>
            <a:ext cx="1746504" cy="402336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217FCA8-AD80-4367-8B93-77947ECD42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35466">
            <a:off x="311201" y="2153171"/>
            <a:ext cx="182880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5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A26EB10B-C1B7-4602-8644-638ABFBF9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014892">
            <a:off x="950976" y="5916168"/>
            <a:ext cx="169164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6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462471B7-CE57-4BBA-9FD0-5E5FAF6AA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41648" y="6345936"/>
            <a:ext cx="1901952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2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2D23A9D7-FC3D-44F2-A43B-EB186586CA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20934260">
            <a:off x="7319200" y="5481561"/>
            <a:ext cx="1828800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accent4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93C58976-3720-42C0-A62D-E3CD4143E1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21378385">
            <a:off x="7717536" y="2055952"/>
            <a:ext cx="1901952" cy="832104"/>
          </a:xfrm>
        </p:spPr>
        <p:txBody>
          <a:bodyPr rtlCol="0">
            <a:noAutofit/>
          </a:bodyPr>
          <a:lstStyle>
            <a:lvl1pPr algn="ctr">
              <a:defRPr sz="2400">
                <a:solidFill>
                  <a:schemeClr val="tx2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 rtl="0"/>
            <a:r>
              <a:rPr lang="en-GB" noProof="0"/>
              <a:t>Add text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E39D7B93-907E-435D-A657-DCF26F9275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49040" y="1837944"/>
            <a:ext cx="2560320" cy="419047"/>
          </a:xfrm>
        </p:spPr>
        <p:txBody>
          <a:bodyPr rtlCol="0">
            <a:normAutofit/>
          </a:bodyPr>
          <a:lstStyle>
            <a:lvl1pPr algn="ctr">
              <a:defRPr sz="2000"/>
            </a:lvl1pPr>
          </a:lstStyle>
          <a:p>
            <a:pPr lvl="0" rtl="0"/>
            <a:r>
              <a:rPr lang="en-GB" noProof="0"/>
              <a:t>Add text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EA9CD02-09B3-204C-8C79-BDC98ACBC62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8536" y="6133761"/>
            <a:ext cx="1371600" cy="33867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6849C06-4809-7445-B720-4AB527FE71E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828177">
            <a:off x="7395864" y="5353656"/>
            <a:ext cx="1371600" cy="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0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2" r:id="rId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orient="horz" pos="144">
          <p15:clr>
            <a:srgbClr val="F26B43"/>
          </p15:clr>
        </p15:guide>
        <p15:guide id="3" pos="6192">
          <p15:clr>
            <a:srgbClr val="F26B43"/>
          </p15:clr>
        </p15:guide>
        <p15:guide id="4" orient="horz" pos="47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0F7D-ECD7-D747-B505-79711CE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Cats are cool</a:t>
            </a:r>
            <a:br>
              <a:rPr lang="en-GB" dirty="0"/>
            </a:br>
            <a:r>
              <a:rPr lang="en-GB" dirty="0"/>
              <a:t>Right?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A9F-1C9D-2E43-9EA9-FDB2FF82A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Monday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EC51AE-8C2A-634E-8BC0-C5A5627C42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Check SUSSED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15EB3-2ADF-9443-8812-46525D00F6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Friday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7CCACFC-4D80-9B4B-A9A3-90B221E91C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 dirty="0"/>
              <a:t>Also drink too much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526EE-F8C9-674F-9684-302D92F80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/>
              <a:t>Tuesday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9FD21D-44D5-834D-BD2C-7D5CC43F9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Spam your PAT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F5A8D-D98F-7144-8BC7-9CE06F3848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Wednesday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AB06AF-D72B-C943-BC9A-73C4485B0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Drink too much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3C0C8A-E12A-1B40-8C55-F83731930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Thursday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FC23DB-1BF2-F24F-832F-BBD972F132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20934260">
            <a:off x="7273898" y="5368952"/>
            <a:ext cx="1828800" cy="832104"/>
          </a:xfrm>
        </p:spPr>
        <p:txBody>
          <a:bodyPr rtlCol="0"/>
          <a:lstStyle/>
          <a:p>
            <a:pPr rtl="0"/>
            <a:r>
              <a:rPr lang="en-GB" dirty="0"/>
              <a:t>Look up how to </a:t>
            </a:r>
            <a:r>
              <a:rPr lang="en-GB" dirty="0" err="1"/>
              <a:t>center</a:t>
            </a:r>
            <a:r>
              <a:rPr lang="en-GB" dirty="0"/>
              <a:t> div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51F940-FACE-2807-D7BE-BA7E161B6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Yeah that’s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5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Yes they are!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So!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Our node </a:t>
            </a:r>
            <a:r>
              <a:rPr lang="en-GB" dirty="0" err="1"/>
              <a:t>js</a:t>
            </a:r>
            <a:r>
              <a:rPr lang="en-GB" dirty="0"/>
              <a:t> didn’t want to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BUT!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Cats!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6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And as we know…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6200000">
            <a:off x="-1140979" y="3733546"/>
            <a:ext cx="5486400" cy="457200"/>
          </a:xfrm>
        </p:spPr>
        <p:txBody>
          <a:bodyPr rtlCol="0"/>
          <a:lstStyle/>
          <a:p>
            <a:pPr rtl="0"/>
            <a:r>
              <a:rPr lang="en-GB" dirty="0"/>
              <a:t>Productivity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FB4BA4-9540-E9B4-C6E1-B954739EB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627685"/>
              </p:ext>
            </p:extLst>
          </p:nvPr>
        </p:nvGraphicFramePr>
        <p:xfrm>
          <a:off x="1701800" y="2879706"/>
          <a:ext cx="6654800" cy="3543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9F86E57-D3E7-5882-9BEA-65715E918701}"/>
              </a:ext>
            </a:extLst>
          </p:cNvPr>
          <p:cNvSpPr txBox="1">
            <a:spLocks/>
          </p:cNvSpPr>
          <p:nvPr/>
        </p:nvSpPr>
        <p:spPr>
          <a:xfrm>
            <a:off x="2135621" y="6224397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Number of cats</a:t>
            </a:r>
          </a:p>
        </p:txBody>
      </p:sp>
    </p:spTree>
    <p:extLst>
      <p:ext uri="{BB962C8B-B14F-4D97-AF65-F5344CB8AC3E}">
        <p14:creationId xmlns:p14="http://schemas.microsoft.com/office/powerpoint/2010/main" val="193139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So we made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Cats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+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Todo list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Yes they are!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1150" y="4411218"/>
            <a:ext cx="5486400" cy="457200"/>
          </a:xfrm>
        </p:spPr>
        <p:txBody>
          <a:bodyPr rtlCol="0"/>
          <a:lstStyle/>
          <a:p>
            <a:pPr rtl="0"/>
            <a:r>
              <a:rPr lang="en-GB" dirty="0"/>
              <a:t>That works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6250" y="3767328"/>
            <a:ext cx="5486400" cy="457200"/>
          </a:xfrm>
        </p:spPr>
        <p:txBody>
          <a:bodyPr rtlCol="0"/>
          <a:lstStyle/>
          <a:p>
            <a:pPr rtl="0"/>
            <a:r>
              <a:rPr lang="en-GB" dirty="0"/>
              <a:t>A sign in page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04788-AF72-F183-CC7E-1744218D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907792"/>
            <a:ext cx="2022782" cy="30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Yes they are!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ACD20-80CA-BC3B-D661-FB348B69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2686273"/>
            <a:ext cx="7264400" cy="28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That’s right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3651E397-4688-3BA8-F230-337BCDF5BDC2}"/>
              </a:ext>
            </a:extLst>
          </p:cNvPr>
          <p:cNvSpPr txBox="1">
            <a:spLocks/>
          </p:cNvSpPr>
          <p:nvPr/>
        </p:nvSpPr>
        <p:spPr>
          <a:xfrm>
            <a:off x="2442442" y="4383495"/>
            <a:ext cx="5029201" cy="74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Cats are fucking cool</a:t>
            </a:r>
          </a:p>
        </p:txBody>
      </p:sp>
    </p:spTree>
    <p:extLst>
      <p:ext uri="{BB962C8B-B14F-4D97-AF65-F5344CB8AC3E}">
        <p14:creationId xmlns:p14="http://schemas.microsoft.com/office/powerpoint/2010/main" val="81818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24E263C-0F01-4AD9-A788-208F84AB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And here’s a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4939B-9FCC-3E47-86C2-C8238D6A9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1385-8392-D24C-9141-89EBA8E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2D3FB-954B-E24E-B952-90BA932A0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FE38-F24E-1B47-918C-C2133EB109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85FDCE-EAD1-5446-9159-C3FD7BCCC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51D53-4B80-CF29-460C-24CA689FB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00674"/>
      </p:ext>
    </p:extLst>
  </p:cSld>
  <p:clrMapOvr>
    <a:masterClrMapping/>
  </p:clrMapOvr>
</p:sld>
</file>

<file path=ppt/theme/theme1.xml><?xml version="1.0" encoding="utf-8"?>
<a:theme xmlns:a="http://schemas.openxmlformats.org/drawingml/2006/main" name="Secondary">
  <a:themeElements>
    <a:clrScheme name="Custom 12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Elementary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2920028_TF33600810_Win32" id="{822FBABF-5CCA-4C36-8893-5A9782DE018A}" vid="{EAB13046-EEA0-4C86-8544-8374F2613A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8AF901-EA04-474E-A05E-348510B9A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5A764-259D-46FC-9CAA-4ACEAF2F50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AFFA7D-AEB2-49F1-BA96-53E9C26C72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Spirit week calendar</Template>
  <TotalTime>8</TotalTime>
  <Words>104</Words>
  <Application>Microsoft Office PowerPoint</Application>
  <PresentationFormat>Custom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Kristen ITC</vt:lpstr>
      <vt:lpstr>Quire Sans</vt:lpstr>
      <vt:lpstr>Secondary</vt:lpstr>
      <vt:lpstr>Cats are cool Right?</vt:lpstr>
      <vt:lpstr>Yes they are!</vt:lpstr>
      <vt:lpstr>So!</vt:lpstr>
      <vt:lpstr>And as we know…</vt:lpstr>
      <vt:lpstr>So we made</vt:lpstr>
      <vt:lpstr>Yes they are!</vt:lpstr>
      <vt:lpstr>Yes they are!</vt:lpstr>
      <vt:lpstr>That’s right</vt:lpstr>
      <vt:lpstr>And here’s a demo</vt:lpstr>
      <vt:lpstr>Yeah that’s it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Kraszewski (ak12g24)</dc:creator>
  <cp:lastModifiedBy>Alan Kraszewski (ak12g24)</cp:lastModifiedBy>
  <cp:revision>1</cp:revision>
  <dcterms:created xsi:type="dcterms:W3CDTF">2024-09-28T17:22:24Z</dcterms:created>
  <dcterms:modified xsi:type="dcterms:W3CDTF">2024-09-28T17:30:45Z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