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59" r:id="rId6"/>
    <p:sldId id="280" r:id="rId7"/>
    <p:sldId id="267" r:id="rId8"/>
    <p:sldId id="278" r:id="rId9"/>
    <p:sldId id="266" r:id="rId10"/>
    <p:sldId id="268" r:id="rId11"/>
    <p:sldId id="269" r:id="rId12"/>
    <p:sldId id="282" r:id="rId13"/>
    <p:sldId id="285" r:id="rId14"/>
    <p:sldId id="284" r:id="rId15"/>
    <p:sldId id="262" r:id="rId16"/>
    <p:sldId id="263" r:id="rId17"/>
    <p:sldId id="264" r:id="rId18"/>
    <p:sldId id="265" r:id="rId19"/>
    <p:sldId id="271" r:id="rId20"/>
    <p:sldId id="272"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BA3678-24F9-46E8-989A-E85FB1B6BF4C}" v="5" dt="2023-09-08T06:28:09.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varScale="1">
        <p:scale>
          <a:sx n="63" d="100"/>
          <a:sy n="63" d="100"/>
        </p:scale>
        <p:origin x="8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rakar, Krati (Cognizant)" userId="7d80434d-9269-4d64-abcd-d561205c1a7b" providerId="ADAL" clId="{81BA3678-24F9-46E8-989A-E85FB1B6BF4C}"/>
    <pc:docChg chg="undo custSel addSld modSld sldOrd">
      <pc:chgData name="Tamrakar, Krati (Cognizant)" userId="7d80434d-9269-4d64-abcd-d561205c1a7b" providerId="ADAL" clId="{81BA3678-24F9-46E8-989A-E85FB1B6BF4C}" dt="2023-10-03T05:21:15.875" v="240"/>
      <pc:docMkLst>
        <pc:docMk/>
      </pc:docMkLst>
      <pc:sldChg chg="modSp mod">
        <pc:chgData name="Tamrakar, Krati (Cognizant)" userId="7d80434d-9269-4d64-abcd-d561205c1a7b" providerId="ADAL" clId="{81BA3678-24F9-46E8-989A-E85FB1B6BF4C}" dt="2023-09-07T18:29:10.485" v="61" actId="20577"/>
        <pc:sldMkLst>
          <pc:docMk/>
          <pc:sldMk cId="2977718149" sldId="256"/>
        </pc:sldMkLst>
        <pc:spChg chg="mod">
          <ac:chgData name="Tamrakar, Krati (Cognizant)" userId="7d80434d-9269-4d64-abcd-d561205c1a7b" providerId="ADAL" clId="{81BA3678-24F9-46E8-989A-E85FB1B6BF4C}" dt="2023-09-07T18:29:10.485" v="61" actId="20577"/>
          <ac:spMkLst>
            <pc:docMk/>
            <pc:sldMk cId="2977718149" sldId="256"/>
            <ac:spMk id="3" creationId="{BE4F3E9F-05A8-ED1B-4CCE-28FFEF934546}"/>
          </ac:spMkLst>
        </pc:spChg>
      </pc:sldChg>
      <pc:sldChg chg="modSp mod">
        <pc:chgData name="Tamrakar, Krati (Cognizant)" userId="7d80434d-9269-4d64-abcd-d561205c1a7b" providerId="ADAL" clId="{81BA3678-24F9-46E8-989A-E85FB1B6BF4C}" dt="2023-09-08T06:19:59.165" v="203" actId="20577"/>
        <pc:sldMkLst>
          <pc:docMk/>
          <pc:sldMk cId="1703058938" sldId="258"/>
        </pc:sldMkLst>
        <pc:spChg chg="mod">
          <ac:chgData name="Tamrakar, Krati (Cognizant)" userId="7d80434d-9269-4d64-abcd-d561205c1a7b" providerId="ADAL" clId="{81BA3678-24F9-46E8-989A-E85FB1B6BF4C}" dt="2023-09-08T06:19:59.165" v="203" actId="20577"/>
          <ac:spMkLst>
            <pc:docMk/>
            <pc:sldMk cId="1703058938" sldId="258"/>
            <ac:spMk id="3" creationId="{5493B2A2-AD68-2A3E-86C1-8E5F800D1B05}"/>
          </ac:spMkLst>
        </pc:spChg>
      </pc:sldChg>
      <pc:sldChg chg="modSp mod">
        <pc:chgData name="Tamrakar, Krati (Cognizant)" userId="7d80434d-9269-4d64-abcd-d561205c1a7b" providerId="ADAL" clId="{81BA3678-24F9-46E8-989A-E85FB1B6BF4C}" dt="2023-09-08T06:21:57.098" v="216" actId="255"/>
        <pc:sldMkLst>
          <pc:docMk/>
          <pc:sldMk cId="494783659" sldId="259"/>
        </pc:sldMkLst>
        <pc:spChg chg="mod">
          <ac:chgData name="Tamrakar, Krati (Cognizant)" userId="7d80434d-9269-4d64-abcd-d561205c1a7b" providerId="ADAL" clId="{81BA3678-24F9-46E8-989A-E85FB1B6BF4C}" dt="2023-09-08T06:21:57.098" v="216" actId="255"/>
          <ac:spMkLst>
            <pc:docMk/>
            <pc:sldMk cId="494783659" sldId="259"/>
            <ac:spMk id="4" creationId="{D159CC66-9F02-6E09-F7D1-3106048068F8}"/>
          </ac:spMkLst>
        </pc:spChg>
      </pc:sldChg>
      <pc:sldChg chg="modSp mod">
        <pc:chgData name="Tamrakar, Krati (Cognizant)" userId="7d80434d-9269-4d64-abcd-d561205c1a7b" providerId="ADAL" clId="{81BA3678-24F9-46E8-989A-E85FB1B6BF4C}" dt="2023-09-08T05:44:16.021" v="64" actId="14100"/>
        <pc:sldMkLst>
          <pc:docMk/>
          <pc:sldMk cId="2917897130" sldId="262"/>
        </pc:sldMkLst>
        <pc:picChg chg="mod">
          <ac:chgData name="Tamrakar, Krati (Cognizant)" userId="7d80434d-9269-4d64-abcd-d561205c1a7b" providerId="ADAL" clId="{81BA3678-24F9-46E8-989A-E85FB1B6BF4C}" dt="2023-09-08T05:44:16.021" v="64" actId="14100"/>
          <ac:picMkLst>
            <pc:docMk/>
            <pc:sldMk cId="2917897130" sldId="262"/>
            <ac:picMk id="5" creationId="{391DADC4-6481-68EA-3A01-985E89992B10}"/>
          </ac:picMkLst>
        </pc:picChg>
      </pc:sldChg>
      <pc:sldChg chg="addSp delSp modSp mod">
        <pc:chgData name="Tamrakar, Krati (Cognizant)" userId="7d80434d-9269-4d64-abcd-d561205c1a7b" providerId="ADAL" clId="{81BA3678-24F9-46E8-989A-E85FB1B6BF4C}" dt="2023-09-08T05:47:32.238" v="69" actId="962"/>
        <pc:sldMkLst>
          <pc:docMk/>
          <pc:sldMk cId="3891787300" sldId="265"/>
        </pc:sldMkLst>
        <pc:picChg chg="add mod">
          <ac:chgData name="Tamrakar, Krati (Cognizant)" userId="7d80434d-9269-4d64-abcd-d561205c1a7b" providerId="ADAL" clId="{81BA3678-24F9-46E8-989A-E85FB1B6BF4C}" dt="2023-09-08T05:47:32.238" v="69" actId="962"/>
          <ac:picMkLst>
            <pc:docMk/>
            <pc:sldMk cId="3891787300" sldId="265"/>
            <ac:picMk id="4" creationId="{70577B89-4AF0-7B23-9943-6594A3B46640}"/>
          </ac:picMkLst>
        </pc:picChg>
        <pc:picChg chg="del">
          <ac:chgData name="Tamrakar, Krati (Cognizant)" userId="7d80434d-9269-4d64-abcd-d561205c1a7b" providerId="ADAL" clId="{81BA3678-24F9-46E8-989A-E85FB1B6BF4C}" dt="2023-09-08T05:47:04.316" v="65" actId="478"/>
          <ac:picMkLst>
            <pc:docMk/>
            <pc:sldMk cId="3891787300" sldId="265"/>
            <ac:picMk id="6" creationId="{EF40FF6C-C105-6857-D9A2-B6B5EACBDE95}"/>
          </ac:picMkLst>
        </pc:picChg>
      </pc:sldChg>
      <pc:sldChg chg="ord">
        <pc:chgData name="Tamrakar, Krati (Cognizant)" userId="7d80434d-9269-4d64-abcd-d561205c1a7b" providerId="ADAL" clId="{81BA3678-24F9-46E8-989A-E85FB1B6BF4C}" dt="2023-09-08T06:06:43.455" v="173"/>
        <pc:sldMkLst>
          <pc:docMk/>
          <pc:sldMk cId="1825892978" sldId="266"/>
        </pc:sldMkLst>
      </pc:sldChg>
      <pc:sldChg chg="modSp mod">
        <pc:chgData name="Tamrakar, Krati (Cognizant)" userId="7d80434d-9269-4d64-abcd-d561205c1a7b" providerId="ADAL" clId="{81BA3678-24F9-46E8-989A-E85FB1B6BF4C}" dt="2023-09-08T06:22:43.906" v="226" actId="6549"/>
        <pc:sldMkLst>
          <pc:docMk/>
          <pc:sldMk cId="3354644466" sldId="267"/>
        </pc:sldMkLst>
        <pc:spChg chg="mod">
          <ac:chgData name="Tamrakar, Krati (Cognizant)" userId="7d80434d-9269-4d64-abcd-d561205c1a7b" providerId="ADAL" clId="{81BA3678-24F9-46E8-989A-E85FB1B6BF4C}" dt="2023-09-08T06:22:43.906" v="226" actId="6549"/>
          <ac:spMkLst>
            <pc:docMk/>
            <pc:sldMk cId="3354644466" sldId="267"/>
            <ac:spMk id="5" creationId="{E2745435-9CEE-9110-5E96-26D2BA0EFFF2}"/>
          </ac:spMkLst>
        </pc:spChg>
        <pc:spChg chg="mod">
          <ac:chgData name="Tamrakar, Krati (Cognizant)" userId="7d80434d-9269-4d64-abcd-d561205c1a7b" providerId="ADAL" clId="{81BA3678-24F9-46E8-989A-E85FB1B6BF4C}" dt="2023-09-08T06:22:16.528" v="225" actId="20577"/>
          <ac:spMkLst>
            <pc:docMk/>
            <pc:sldMk cId="3354644466" sldId="267"/>
            <ac:spMk id="11" creationId="{6DEAE2DC-2774-0300-5567-FFEDF5D63B41}"/>
          </ac:spMkLst>
        </pc:spChg>
      </pc:sldChg>
      <pc:sldChg chg="modSp mod ord">
        <pc:chgData name="Tamrakar, Krati (Cognizant)" userId="7d80434d-9269-4d64-abcd-d561205c1a7b" providerId="ADAL" clId="{81BA3678-24F9-46E8-989A-E85FB1B6BF4C}" dt="2023-09-08T06:06:51.091" v="175"/>
        <pc:sldMkLst>
          <pc:docMk/>
          <pc:sldMk cId="3163836865" sldId="268"/>
        </pc:sldMkLst>
        <pc:spChg chg="mod">
          <ac:chgData name="Tamrakar, Krati (Cognizant)" userId="7d80434d-9269-4d64-abcd-d561205c1a7b" providerId="ADAL" clId="{81BA3678-24F9-46E8-989A-E85FB1B6BF4C}" dt="2023-09-08T05:49:00.700" v="70" actId="20577"/>
          <ac:spMkLst>
            <pc:docMk/>
            <pc:sldMk cId="3163836865" sldId="268"/>
            <ac:spMk id="10" creationId="{5FD65326-CFE8-1DB8-854B-F4A0F62F51F3}"/>
          </ac:spMkLst>
        </pc:spChg>
      </pc:sldChg>
      <pc:sldChg chg="addSp delSp modSp mod ord setBg">
        <pc:chgData name="Tamrakar, Krati (Cognizant)" userId="7d80434d-9269-4d64-abcd-d561205c1a7b" providerId="ADAL" clId="{81BA3678-24F9-46E8-989A-E85FB1B6BF4C}" dt="2023-09-08T06:06:56.068" v="177"/>
        <pc:sldMkLst>
          <pc:docMk/>
          <pc:sldMk cId="2645466744" sldId="269"/>
        </pc:sldMkLst>
        <pc:spChg chg="add del mod">
          <ac:chgData name="Tamrakar, Krati (Cognizant)" userId="7d80434d-9269-4d64-abcd-d561205c1a7b" providerId="ADAL" clId="{81BA3678-24F9-46E8-989A-E85FB1B6BF4C}" dt="2023-09-07T18:24:51.522" v="6" actId="26606"/>
          <ac:spMkLst>
            <pc:docMk/>
            <pc:sldMk cId="2645466744" sldId="269"/>
            <ac:spMk id="3" creationId="{17154C0A-E34E-2712-3B07-7CEA6B317E26}"/>
          </ac:spMkLst>
        </pc:spChg>
        <pc:spChg chg="add del">
          <ac:chgData name="Tamrakar, Krati (Cognizant)" userId="7d80434d-9269-4d64-abcd-d561205c1a7b" providerId="ADAL" clId="{81BA3678-24F9-46E8-989A-E85FB1B6BF4C}" dt="2023-09-07T18:24:51.522" v="6" actId="26606"/>
          <ac:spMkLst>
            <pc:docMk/>
            <pc:sldMk cId="2645466744" sldId="269"/>
            <ac:spMk id="8" creationId="{979E27D9-03C7-44E2-9FF8-15D0C8506AF7}"/>
          </ac:spMkLst>
        </pc:spChg>
        <pc:spChg chg="add del">
          <ac:chgData name="Tamrakar, Krati (Cognizant)" userId="7d80434d-9269-4d64-abcd-d561205c1a7b" providerId="ADAL" clId="{81BA3678-24F9-46E8-989A-E85FB1B6BF4C}" dt="2023-09-07T18:24:51.522" v="6" actId="26606"/>
          <ac:spMkLst>
            <pc:docMk/>
            <pc:sldMk cId="2645466744" sldId="269"/>
            <ac:spMk id="10" creationId="{EEBF1590-3B36-48EE-A89D-3B6F3CB256AB}"/>
          </ac:spMkLst>
        </pc:spChg>
        <pc:spChg chg="add del">
          <ac:chgData name="Tamrakar, Krati (Cognizant)" userId="7d80434d-9269-4d64-abcd-d561205c1a7b" providerId="ADAL" clId="{81BA3678-24F9-46E8-989A-E85FB1B6BF4C}" dt="2023-09-07T18:24:51.522" v="6" actId="26606"/>
          <ac:spMkLst>
            <pc:docMk/>
            <pc:sldMk cId="2645466744" sldId="269"/>
            <ac:spMk id="12" creationId="{AC8F6C8C-AB5A-4548-942D-E3FD40ACBC49}"/>
          </ac:spMkLst>
        </pc:spChg>
        <pc:spChg chg="add del">
          <ac:chgData name="Tamrakar, Krati (Cognizant)" userId="7d80434d-9269-4d64-abcd-d561205c1a7b" providerId="ADAL" clId="{81BA3678-24F9-46E8-989A-E85FB1B6BF4C}" dt="2023-09-07T18:24:47.235" v="3" actId="26606"/>
          <ac:spMkLst>
            <pc:docMk/>
            <pc:sldMk cId="2645466744" sldId="269"/>
            <ac:spMk id="17" creationId="{09588DA8-065E-4F6F-8EFD-43104AB2E0CF}"/>
          </ac:spMkLst>
        </pc:spChg>
        <pc:spChg chg="add del">
          <ac:chgData name="Tamrakar, Krati (Cognizant)" userId="7d80434d-9269-4d64-abcd-d561205c1a7b" providerId="ADAL" clId="{81BA3678-24F9-46E8-989A-E85FB1B6BF4C}" dt="2023-09-07T18:24:51.522" v="5" actId="26606"/>
          <ac:spMkLst>
            <pc:docMk/>
            <pc:sldMk cId="2645466744" sldId="269"/>
            <ac:spMk id="18" creationId="{BACC6370-2D7E-4714-9D71-7542949D7D5D}"/>
          </ac:spMkLst>
        </pc:spChg>
        <pc:spChg chg="add del">
          <ac:chgData name="Tamrakar, Krati (Cognizant)" userId="7d80434d-9269-4d64-abcd-d561205c1a7b" providerId="ADAL" clId="{81BA3678-24F9-46E8-989A-E85FB1B6BF4C}" dt="2023-09-07T18:24:47.235" v="3" actId="26606"/>
          <ac:spMkLst>
            <pc:docMk/>
            <pc:sldMk cId="2645466744" sldId="269"/>
            <ac:spMk id="19" creationId="{C4285719-470E-454C-AF62-8323075F1F5B}"/>
          </ac:spMkLst>
        </pc:spChg>
        <pc:spChg chg="add del">
          <ac:chgData name="Tamrakar, Krati (Cognizant)" userId="7d80434d-9269-4d64-abcd-d561205c1a7b" providerId="ADAL" clId="{81BA3678-24F9-46E8-989A-E85FB1B6BF4C}" dt="2023-09-07T18:24:51.522" v="5" actId="26606"/>
          <ac:spMkLst>
            <pc:docMk/>
            <pc:sldMk cId="2645466744" sldId="269"/>
            <ac:spMk id="20" creationId="{F68B3F68-107C-434F-AA38-110D5EA91B85}"/>
          </ac:spMkLst>
        </pc:spChg>
        <pc:spChg chg="add del">
          <ac:chgData name="Tamrakar, Krati (Cognizant)" userId="7d80434d-9269-4d64-abcd-d561205c1a7b" providerId="ADAL" clId="{81BA3678-24F9-46E8-989A-E85FB1B6BF4C}" dt="2023-09-07T18:24:47.235" v="3" actId="26606"/>
          <ac:spMkLst>
            <pc:docMk/>
            <pc:sldMk cId="2645466744" sldId="269"/>
            <ac:spMk id="21" creationId="{CD9FE4EF-C4D8-49A0-B2FF-81D8DB7D8A24}"/>
          </ac:spMkLst>
        </pc:spChg>
        <pc:spChg chg="add del">
          <ac:chgData name="Tamrakar, Krati (Cognizant)" userId="7d80434d-9269-4d64-abcd-d561205c1a7b" providerId="ADAL" clId="{81BA3678-24F9-46E8-989A-E85FB1B6BF4C}" dt="2023-09-07T18:24:51.522" v="5" actId="26606"/>
          <ac:spMkLst>
            <pc:docMk/>
            <pc:sldMk cId="2645466744" sldId="269"/>
            <ac:spMk id="22" creationId="{AAD0DBB9-1A4B-4391-81D4-CB19F9AB918A}"/>
          </ac:spMkLst>
        </pc:spChg>
        <pc:spChg chg="add del">
          <ac:chgData name="Tamrakar, Krati (Cognizant)" userId="7d80434d-9269-4d64-abcd-d561205c1a7b" providerId="ADAL" clId="{81BA3678-24F9-46E8-989A-E85FB1B6BF4C}" dt="2023-09-07T18:24:47.235" v="3" actId="26606"/>
          <ac:spMkLst>
            <pc:docMk/>
            <pc:sldMk cId="2645466744" sldId="269"/>
            <ac:spMk id="23" creationId="{4300840D-0A0B-4512-BACA-B439D5B9C57C}"/>
          </ac:spMkLst>
        </pc:spChg>
        <pc:spChg chg="add del">
          <ac:chgData name="Tamrakar, Krati (Cognizant)" userId="7d80434d-9269-4d64-abcd-d561205c1a7b" providerId="ADAL" clId="{81BA3678-24F9-46E8-989A-E85FB1B6BF4C}" dt="2023-09-07T18:24:51.522" v="5" actId="26606"/>
          <ac:spMkLst>
            <pc:docMk/>
            <pc:sldMk cId="2645466744" sldId="269"/>
            <ac:spMk id="24" creationId="{063BBA22-50EA-4C4D-BE05-F1CE4E63AA56}"/>
          </ac:spMkLst>
        </pc:spChg>
        <pc:spChg chg="add del">
          <ac:chgData name="Tamrakar, Krati (Cognizant)" userId="7d80434d-9269-4d64-abcd-d561205c1a7b" providerId="ADAL" clId="{81BA3678-24F9-46E8-989A-E85FB1B6BF4C}" dt="2023-09-07T18:24:47.235" v="3" actId="26606"/>
          <ac:spMkLst>
            <pc:docMk/>
            <pc:sldMk cId="2645466744" sldId="269"/>
            <ac:spMk id="25" creationId="{D2B78728-A580-49A7-84F9-6EF6F583ADE0}"/>
          </ac:spMkLst>
        </pc:spChg>
        <pc:spChg chg="add">
          <ac:chgData name="Tamrakar, Krati (Cognizant)" userId="7d80434d-9269-4d64-abcd-d561205c1a7b" providerId="ADAL" clId="{81BA3678-24F9-46E8-989A-E85FB1B6BF4C}" dt="2023-09-07T18:24:51.522" v="6" actId="26606"/>
          <ac:spMkLst>
            <pc:docMk/>
            <pc:sldMk cId="2645466744" sldId="269"/>
            <ac:spMk id="26" creationId="{979E27D9-03C7-44E2-9FF8-15D0C8506AF7}"/>
          </ac:spMkLst>
        </pc:spChg>
        <pc:spChg chg="add del">
          <ac:chgData name="Tamrakar, Krati (Cognizant)" userId="7d80434d-9269-4d64-abcd-d561205c1a7b" providerId="ADAL" clId="{81BA3678-24F9-46E8-989A-E85FB1B6BF4C}" dt="2023-09-07T18:24:47.235" v="3" actId="26606"/>
          <ac:spMkLst>
            <pc:docMk/>
            <pc:sldMk cId="2645466744" sldId="269"/>
            <ac:spMk id="27" creationId="{38FAA1A1-D861-433F-88FA-1E9D6FD31D11}"/>
          </ac:spMkLst>
        </pc:spChg>
        <pc:spChg chg="add mod">
          <ac:chgData name="Tamrakar, Krati (Cognizant)" userId="7d80434d-9269-4d64-abcd-d561205c1a7b" providerId="ADAL" clId="{81BA3678-24F9-46E8-989A-E85FB1B6BF4C}" dt="2023-09-08T05:50:47.866" v="74" actId="207"/>
          <ac:spMkLst>
            <pc:docMk/>
            <pc:sldMk cId="2645466744" sldId="269"/>
            <ac:spMk id="28" creationId="{17154C0A-E34E-2712-3B07-7CEA6B317E26}"/>
          </ac:spMkLst>
        </pc:spChg>
        <pc:spChg chg="add del">
          <ac:chgData name="Tamrakar, Krati (Cognizant)" userId="7d80434d-9269-4d64-abcd-d561205c1a7b" providerId="ADAL" clId="{81BA3678-24F9-46E8-989A-E85FB1B6BF4C}" dt="2023-09-07T18:24:47.235" v="3" actId="26606"/>
          <ac:spMkLst>
            <pc:docMk/>
            <pc:sldMk cId="2645466744" sldId="269"/>
            <ac:spMk id="29" creationId="{8D71EDA1-87BF-4D5D-AB79-F346FD19278A}"/>
          </ac:spMkLst>
        </pc:spChg>
        <pc:spChg chg="add">
          <ac:chgData name="Tamrakar, Krati (Cognizant)" userId="7d80434d-9269-4d64-abcd-d561205c1a7b" providerId="ADAL" clId="{81BA3678-24F9-46E8-989A-E85FB1B6BF4C}" dt="2023-09-07T18:24:51.522" v="6" actId="26606"/>
          <ac:spMkLst>
            <pc:docMk/>
            <pc:sldMk cId="2645466744" sldId="269"/>
            <ac:spMk id="30" creationId="{EEBF1590-3B36-48EE-A89D-3B6F3CB256AB}"/>
          </ac:spMkLst>
        </pc:spChg>
        <pc:spChg chg="add">
          <ac:chgData name="Tamrakar, Krati (Cognizant)" userId="7d80434d-9269-4d64-abcd-d561205c1a7b" providerId="ADAL" clId="{81BA3678-24F9-46E8-989A-E85FB1B6BF4C}" dt="2023-09-07T18:24:51.522" v="6" actId="26606"/>
          <ac:spMkLst>
            <pc:docMk/>
            <pc:sldMk cId="2645466744" sldId="269"/>
            <ac:spMk id="31" creationId="{AC8F6C8C-AB5A-4548-942D-E3FD40ACBC49}"/>
          </ac:spMkLst>
        </pc:spChg>
        <pc:graphicFrameChg chg="add del">
          <ac:chgData name="Tamrakar, Krati (Cognizant)" userId="7d80434d-9269-4d64-abcd-d561205c1a7b" providerId="ADAL" clId="{81BA3678-24F9-46E8-989A-E85FB1B6BF4C}" dt="2023-09-07T18:24:51.522" v="5" actId="26606"/>
          <ac:graphicFrameMkLst>
            <pc:docMk/>
            <pc:sldMk cId="2645466744" sldId="269"/>
            <ac:graphicFrameMk id="14" creationId="{7756B274-65CF-765B-C0A9-8148AB50B6E9}"/>
          </ac:graphicFrameMkLst>
        </pc:graphicFrameChg>
      </pc:sldChg>
      <pc:sldChg chg="addSp modSp mod setBg">
        <pc:chgData name="Tamrakar, Krati (Cognizant)" userId="7d80434d-9269-4d64-abcd-d561205c1a7b" providerId="ADAL" clId="{81BA3678-24F9-46E8-989A-E85FB1B6BF4C}" dt="2023-09-08T05:56:06.062" v="82" actId="207"/>
        <pc:sldMkLst>
          <pc:docMk/>
          <pc:sldMk cId="2722019734" sldId="271"/>
        </pc:sldMkLst>
        <pc:spChg chg="mod">
          <ac:chgData name="Tamrakar, Krati (Cognizant)" userId="7d80434d-9269-4d64-abcd-d561205c1a7b" providerId="ADAL" clId="{81BA3678-24F9-46E8-989A-E85FB1B6BF4C}" dt="2023-09-08T05:56:06.062" v="82" actId="207"/>
          <ac:spMkLst>
            <pc:docMk/>
            <pc:sldMk cId="2722019734" sldId="271"/>
            <ac:spMk id="3" creationId="{CBFC44D6-1F3E-436A-0955-0F00C4C25D43}"/>
          </ac:spMkLst>
        </pc:spChg>
        <pc:spChg chg="add mod">
          <ac:chgData name="Tamrakar, Krati (Cognizant)" userId="7d80434d-9269-4d64-abcd-d561205c1a7b" providerId="ADAL" clId="{81BA3678-24F9-46E8-989A-E85FB1B6BF4C}" dt="2023-09-07T18:29:51.546" v="62" actId="255"/>
          <ac:spMkLst>
            <pc:docMk/>
            <pc:sldMk cId="2722019734" sldId="271"/>
            <ac:spMk id="5" creationId="{2E4BAC65-1E30-1345-96DA-14EC5756DC10}"/>
          </ac:spMkLst>
        </pc:spChg>
        <pc:spChg chg="add">
          <ac:chgData name="Tamrakar, Krati (Cognizant)" userId="7d80434d-9269-4d64-abcd-d561205c1a7b" providerId="ADAL" clId="{81BA3678-24F9-46E8-989A-E85FB1B6BF4C}" dt="2023-09-07T18:26:37.810" v="27" actId="26606"/>
          <ac:spMkLst>
            <pc:docMk/>
            <pc:sldMk cId="2722019734" sldId="271"/>
            <ac:spMk id="8" creationId="{1B15ED52-F352-441B-82BF-E0EA34836D08}"/>
          </ac:spMkLst>
        </pc:spChg>
        <pc:spChg chg="add">
          <ac:chgData name="Tamrakar, Krati (Cognizant)" userId="7d80434d-9269-4d64-abcd-d561205c1a7b" providerId="ADAL" clId="{81BA3678-24F9-46E8-989A-E85FB1B6BF4C}" dt="2023-09-07T18:26:37.810" v="27" actId="26606"/>
          <ac:spMkLst>
            <pc:docMk/>
            <pc:sldMk cId="2722019734" sldId="271"/>
            <ac:spMk id="10" creationId="{3B2E3793-BFE6-45A2-9B7B-E18844431C99}"/>
          </ac:spMkLst>
        </pc:spChg>
        <pc:spChg chg="add">
          <ac:chgData name="Tamrakar, Krati (Cognizant)" userId="7d80434d-9269-4d64-abcd-d561205c1a7b" providerId="ADAL" clId="{81BA3678-24F9-46E8-989A-E85FB1B6BF4C}" dt="2023-09-07T18:26:37.810" v="27" actId="26606"/>
          <ac:spMkLst>
            <pc:docMk/>
            <pc:sldMk cId="2722019734" sldId="271"/>
            <ac:spMk id="12" creationId="{BC4C4868-CB8F-4AF9-9CDB-8108F2C19B67}"/>
          </ac:spMkLst>
        </pc:spChg>
        <pc:spChg chg="add">
          <ac:chgData name="Tamrakar, Krati (Cognizant)" userId="7d80434d-9269-4d64-abcd-d561205c1a7b" providerId="ADAL" clId="{81BA3678-24F9-46E8-989A-E85FB1B6BF4C}" dt="2023-09-07T18:26:37.810" v="27" actId="26606"/>
          <ac:spMkLst>
            <pc:docMk/>
            <pc:sldMk cId="2722019734" sldId="271"/>
            <ac:spMk id="14" creationId="{375E0459-6403-40CD-989D-56A4407CA12E}"/>
          </ac:spMkLst>
        </pc:spChg>
        <pc:spChg chg="add">
          <ac:chgData name="Tamrakar, Krati (Cognizant)" userId="7d80434d-9269-4d64-abcd-d561205c1a7b" providerId="ADAL" clId="{81BA3678-24F9-46E8-989A-E85FB1B6BF4C}" dt="2023-09-07T18:26:37.810" v="27" actId="26606"/>
          <ac:spMkLst>
            <pc:docMk/>
            <pc:sldMk cId="2722019734" sldId="271"/>
            <ac:spMk id="16" creationId="{53E5B1A8-3AC9-4BD1-9BBC-78CA94F2D1BA}"/>
          </ac:spMkLst>
        </pc:spChg>
      </pc:sldChg>
      <pc:sldChg chg="addSp delSp modSp mod setBg">
        <pc:chgData name="Tamrakar, Krati (Cognizant)" userId="7d80434d-9269-4d64-abcd-d561205c1a7b" providerId="ADAL" clId="{81BA3678-24F9-46E8-989A-E85FB1B6BF4C}" dt="2023-09-08T06:04:08.298" v="102" actId="27636"/>
        <pc:sldMkLst>
          <pc:docMk/>
          <pc:sldMk cId="88720569" sldId="272"/>
        </pc:sldMkLst>
        <pc:spChg chg="add del mod">
          <ac:chgData name="Tamrakar, Krati (Cognizant)" userId="7d80434d-9269-4d64-abcd-d561205c1a7b" providerId="ADAL" clId="{81BA3678-24F9-46E8-989A-E85FB1B6BF4C}" dt="2023-09-07T18:27:45.951" v="41" actId="26606"/>
          <ac:spMkLst>
            <pc:docMk/>
            <pc:sldMk cId="88720569" sldId="272"/>
            <ac:spMk id="5" creationId="{3825A6FB-F1CB-8442-4E66-F87BA002357C}"/>
          </ac:spMkLst>
        </pc:spChg>
        <pc:spChg chg="mod">
          <ac:chgData name="Tamrakar, Krati (Cognizant)" userId="7d80434d-9269-4d64-abcd-d561205c1a7b" providerId="ADAL" clId="{81BA3678-24F9-46E8-989A-E85FB1B6BF4C}" dt="2023-09-08T06:04:08.298" v="102" actId="27636"/>
          <ac:spMkLst>
            <pc:docMk/>
            <pc:sldMk cId="88720569" sldId="272"/>
            <ac:spMk id="7" creationId="{FD5DF1B4-8CAC-773D-AD1D-F7185CE5B300}"/>
          </ac:spMkLst>
        </pc:spChg>
        <pc:spChg chg="add">
          <ac:chgData name="Tamrakar, Krati (Cognizant)" userId="7d80434d-9269-4d64-abcd-d561205c1a7b" providerId="ADAL" clId="{81BA3678-24F9-46E8-989A-E85FB1B6BF4C}" dt="2023-09-07T18:27:45.951" v="41" actId="26606"/>
          <ac:spMkLst>
            <pc:docMk/>
            <pc:sldMk cId="88720569" sldId="272"/>
            <ac:spMk id="12" creationId="{1B15ED52-F352-441B-82BF-E0EA34836D08}"/>
          </ac:spMkLst>
        </pc:spChg>
        <pc:spChg chg="add">
          <ac:chgData name="Tamrakar, Krati (Cognizant)" userId="7d80434d-9269-4d64-abcd-d561205c1a7b" providerId="ADAL" clId="{81BA3678-24F9-46E8-989A-E85FB1B6BF4C}" dt="2023-09-07T18:27:45.951" v="41" actId="26606"/>
          <ac:spMkLst>
            <pc:docMk/>
            <pc:sldMk cId="88720569" sldId="272"/>
            <ac:spMk id="14" creationId="{3B2E3793-BFE6-45A2-9B7B-E18844431C99}"/>
          </ac:spMkLst>
        </pc:spChg>
        <pc:spChg chg="add">
          <ac:chgData name="Tamrakar, Krati (Cognizant)" userId="7d80434d-9269-4d64-abcd-d561205c1a7b" providerId="ADAL" clId="{81BA3678-24F9-46E8-989A-E85FB1B6BF4C}" dt="2023-09-07T18:27:45.951" v="41" actId="26606"/>
          <ac:spMkLst>
            <pc:docMk/>
            <pc:sldMk cId="88720569" sldId="272"/>
            <ac:spMk id="16" creationId="{BC4C4868-CB8F-4AF9-9CDB-8108F2C19B67}"/>
          </ac:spMkLst>
        </pc:spChg>
        <pc:spChg chg="add">
          <ac:chgData name="Tamrakar, Krati (Cognizant)" userId="7d80434d-9269-4d64-abcd-d561205c1a7b" providerId="ADAL" clId="{81BA3678-24F9-46E8-989A-E85FB1B6BF4C}" dt="2023-09-07T18:27:45.951" v="41" actId="26606"/>
          <ac:spMkLst>
            <pc:docMk/>
            <pc:sldMk cId="88720569" sldId="272"/>
            <ac:spMk id="18" creationId="{375E0459-6403-40CD-989D-56A4407CA12E}"/>
          </ac:spMkLst>
        </pc:spChg>
        <pc:spChg chg="add">
          <ac:chgData name="Tamrakar, Krati (Cognizant)" userId="7d80434d-9269-4d64-abcd-d561205c1a7b" providerId="ADAL" clId="{81BA3678-24F9-46E8-989A-E85FB1B6BF4C}" dt="2023-09-07T18:27:45.951" v="41" actId="26606"/>
          <ac:spMkLst>
            <pc:docMk/>
            <pc:sldMk cId="88720569" sldId="272"/>
            <ac:spMk id="20" creationId="{53E5B1A8-3AC9-4BD1-9BBC-78CA94F2D1BA}"/>
          </ac:spMkLst>
        </pc:spChg>
      </pc:sldChg>
      <pc:sldChg chg="modSp mod">
        <pc:chgData name="Tamrakar, Krati (Cognizant)" userId="7d80434d-9269-4d64-abcd-d561205c1a7b" providerId="ADAL" clId="{81BA3678-24F9-46E8-989A-E85FB1B6BF4C}" dt="2023-09-08T06:05:52.184" v="171" actId="14100"/>
        <pc:sldMkLst>
          <pc:docMk/>
          <pc:sldMk cId="1893567381" sldId="275"/>
        </pc:sldMkLst>
        <pc:spChg chg="mod">
          <ac:chgData name="Tamrakar, Krati (Cognizant)" userId="7d80434d-9269-4d64-abcd-d561205c1a7b" providerId="ADAL" clId="{81BA3678-24F9-46E8-989A-E85FB1B6BF4C}" dt="2023-09-08T06:05:52.184" v="171" actId="14100"/>
          <ac:spMkLst>
            <pc:docMk/>
            <pc:sldMk cId="1893567381" sldId="275"/>
            <ac:spMk id="3" creationId="{316D75C2-FC08-9B58-F388-D59708DBF2B7}"/>
          </ac:spMkLst>
        </pc:spChg>
      </pc:sldChg>
      <pc:sldChg chg="modSp mod">
        <pc:chgData name="Tamrakar, Krati (Cognizant)" userId="7d80434d-9269-4d64-abcd-d561205c1a7b" providerId="ADAL" clId="{81BA3678-24F9-46E8-989A-E85FB1B6BF4C}" dt="2023-09-08T06:21:17.471" v="210" actId="20577"/>
        <pc:sldMkLst>
          <pc:docMk/>
          <pc:sldMk cId="3594605314" sldId="280"/>
        </pc:sldMkLst>
        <pc:spChg chg="mod">
          <ac:chgData name="Tamrakar, Krati (Cognizant)" userId="7d80434d-9269-4d64-abcd-d561205c1a7b" providerId="ADAL" clId="{81BA3678-24F9-46E8-989A-E85FB1B6BF4C}" dt="2023-09-08T06:21:17.471" v="210" actId="20577"/>
          <ac:spMkLst>
            <pc:docMk/>
            <pc:sldMk cId="3594605314" sldId="280"/>
            <ac:spMk id="5" creationId="{62CD281D-9B52-26B9-3213-23B4A6F9B35B}"/>
          </ac:spMkLst>
        </pc:spChg>
      </pc:sldChg>
      <pc:sldChg chg="ord">
        <pc:chgData name="Tamrakar, Krati (Cognizant)" userId="7d80434d-9269-4d64-abcd-d561205c1a7b" providerId="ADAL" clId="{81BA3678-24F9-46E8-989A-E85FB1B6BF4C}" dt="2023-10-03T05:21:15.875" v="240"/>
        <pc:sldMkLst>
          <pc:docMk/>
          <pc:sldMk cId="2118426093" sldId="282"/>
        </pc:sldMkLst>
      </pc:sldChg>
      <pc:sldChg chg="addSp modSp new mod setBg">
        <pc:chgData name="Tamrakar, Krati (Cognizant)" userId="7d80434d-9269-4d64-abcd-d561205c1a7b" providerId="ADAL" clId="{81BA3678-24F9-46E8-989A-E85FB1B6BF4C}" dt="2023-09-08T06:03:21.975" v="96" actId="26606"/>
        <pc:sldMkLst>
          <pc:docMk/>
          <pc:sldMk cId="304951690" sldId="283"/>
        </pc:sldMkLst>
        <pc:spChg chg="add">
          <ac:chgData name="Tamrakar, Krati (Cognizant)" userId="7d80434d-9269-4d64-abcd-d561205c1a7b" providerId="ADAL" clId="{81BA3678-24F9-46E8-989A-E85FB1B6BF4C}" dt="2023-09-08T06:03:21.975" v="96" actId="26606"/>
          <ac:spMkLst>
            <pc:docMk/>
            <pc:sldMk cId="304951690" sldId="283"/>
            <ac:spMk id="8" creationId="{32BC26D8-82FB-445E-AA49-62A77D7C1EE0}"/>
          </ac:spMkLst>
        </pc:spChg>
        <pc:spChg chg="add">
          <ac:chgData name="Tamrakar, Krati (Cognizant)" userId="7d80434d-9269-4d64-abcd-d561205c1a7b" providerId="ADAL" clId="{81BA3678-24F9-46E8-989A-E85FB1B6BF4C}" dt="2023-09-08T06:03:21.975" v="96" actId="26606"/>
          <ac:spMkLst>
            <pc:docMk/>
            <pc:sldMk cId="304951690" sldId="283"/>
            <ac:spMk id="10" creationId="{CB44330D-EA18-4254-AA95-EB49948539B8}"/>
          </ac:spMkLst>
        </pc:spChg>
        <pc:picChg chg="add mod">
          <ac:chgData name="Tamrakar, Krati (Cognizant)" userId="7d80434d-9269-4d64-abcd-d561205c1a7b" providerId="ADAL" clId="{81BA3678-24F9-46E8-989A-E85FB1B6BF4C}" dt="2023-09-08T06:03:21.975" v="96" actId="26606"/>
          <ac:picMkLst>
            <pc:docMk/>
            <pc:sldMk cId="304951690" sldId="283"/>
            <ac:picMk id="3" creationId="{0EB58208-0CC6-18BB-433E-88F422EEB756}"/>
          </ac:picMkLst>
        </pc:picChg>
      </pc:sldChg>
      <pc:sldChg chg="addSp delSp modSp new mod setBg">
        <pc:chgData name="Tamrakar, Krati (Cognizant)" userId="7d80434d-9269-4d64-abcd-d561205c1a7b" providerId="ADAL" clId="{81BA3678-24F9-46E8-989A-E85FB1B6BF4C}" dt="2023-09-08T06:27:22.219" v="231" actId="962"/>
        <pc:sldMkLst>
          <pc:docMk/>
          <pc:sldMk cId="2767719730" sldId="284"/>
        </pc:sldMkLst>
        <pc:spChg chg="add">
          <ac:chgData name="Tamrakar, Krati (Cognizant)" userId="7d80434d-9269-4d64-abcd-d561205c1a7b" providerId="ADAL" clId="{81BA3678-24F9-46E8-989A-E85FB1B6BF4C}" dt="2023-09-08T06:11:16.273" v="181" actId="26606"/>
          <ac:spMkLst>
            <pc:docMk/>
            <pc:sldMk cId="2767719730" sldId="284"/>
            <ac:spMk id="8" creationId="{AB8C311F-7253-4AED-9701-7FC0708C41C7}"/>
          </ac:spMkLst>
        </pc:spChg>
        <pc:spChg chg="add">
          <ac:chgData name="Tamrakar, Krati (Cognizant)" userId="7d80434d-9269-4d64-abcd-d561205c1a7b" providerId="ADAL" clId="{81BA3678-24F9-46E8-989A-E85FB1B6BF4C}" dt="2023-09-08T06:11:16.273" v="181" actId="26606"/>
          <ac:spMkLst>
            <pc:docMk/>
            <pc:sldMk cId="2767719730" sldId="284"/>
            <ac:spMk id="10" creationId="{E2384209-CB15-4CDF-9D31-C44FD9A3F20D}"/>
          </ac:spMkLst>
        </pc:spChg>
        <pc:spChg chg="add">
          <ac:chgData name="Tamrakar, Krati (Cognizant)" userId="7d80434d-9269-4d64-abcd-d561205c1a7b" providerId="ADAL" clId="{81BA3678-24F9-46E8-989A-E85FB1B6BF4C}" dt="2023-09-08T06:11:16.273" v="181" actId="26606"/>
          <ac:spMkLst>
            <pc:docMk/>
            <pc:sldMk cId="2767719730" sldId="284"/>
            <ac:spMk id="12" creationId="{2633B3B5-CC90-43F0-8714-D31D1F3F0209}"/>
          </ac:spMkLst>
        </pc:spChg>
        <pc:spChg chg="add">
          <ac:chgData name="Tamrakar, Krati (Cognizant)" userId="7d80434d-9269-4d64-abcd-d561205c1a7b" providerId="ADAL" clId="{81BA3678-24F9-46E8-989A-E85FB1B6BF4C}" dt="2023-09-08T06:11:16.273" v="181" actId="26606"/>
          <ac:spMkLst>
            <pc:docMk/>
            <pc:sldMk cId="2767719730" sldId="284"/>
            <ac:spMk id="14" creationId="{A8D57A06-A426-446D-B02C-A2DC6B62E45E}"/>
          </ac:spMkLst>
        </pc:spChg>
        <pc:picChg chg="add del mod">
          <ac:chgData name="Tamrakar, Krati (Cognizant)" userId="7d80434d-9269-4d64-abcd-d561205c1a7b" providerId="ADAL" clId="{81BA3678-24F9-46E8-989A-E85FB1B6BF4C}" dt="2023-09-08T06:27:14.058" v="228" actId="478"/>
          <ac:picMkLst>
            <pc:docMk/>
            <pc:sldMk cId="2767719730" sldId="284"/>
            <ac:picMk id="3" creationId="{7F97A6ED-51C2-132C-2C4D-31CE4A76FB9C}"/>
          </ac:picMkLst>
        </pc:picChg>
        <pc:picChg chg="add mod">
          <ac:chgData name="Tamrakar, Krati (Cognizant)" userId="7d80434d-9269-4d64-abcd-d561205c1a7b" providerId="ADAL" clId="{81BA3678-24F9-46E8-989A-E85FB1B6BF4C}" dt="2023-09-08T06:27:22.219" v="231" actId="962"/>
          <ac:picMkLst>
            <pc:docMk/>
            <pc:sldMk cId="2767719730" sldId="284"/>
            <ac:picMk id="5" creationId="{B975D3F5-555B-86E7-0177-048F8DE783E7}"/>
          </ac:picMkLst>
        </pc:picChg>
      </pc:sldChg>
      <pc:sldChg chg="addSp modSp new mod setBg">
        <pc:chgData name="Tamrakar, Krati (Cognizant)" userId="7d80434d-9269-4d64-abcd-d561205c1a7b" providerId="ADAL" clId="{81BA3678-24F9-46E8-989A-E85FB1B6BF4C}" dt="2023-09-08T06:28:12.957" v="236" actId="26606"/>
        <pc:sldMkLst>
          <pc:docMk/>
          <pc:sldMk cId="1180050311" sldId="285"/>
        </pc:sldMkLst>
        <pc:spChg chg="add">
          <ac:chgData name="Tamrakar, Krati (Cognizant)" userId="7d80434d-9269-4d64-abcd-d561205c1a7b" providerId="ADAL" clId="{81BA3678-24F9-46E8-989A-E85FB1B6BF4C}" dt="2023-09-08T06:28:12.957" v="236" actId="26606"/>
          <ac:spMkLst>
            <pc:docMk/>
            <pc:sldMk cId="1180050311" sldId="285"/>
            <ac:spMk id="8" creationId="{AB8C311F-7253-4AED-9701-7FC0708C41C7}"/>
          </ac:spMkLst>
        </pc:spChg>
        <pc:spChg chg="add">
          <ac:chgData name="Tamrakar, Krati (Cognizant)" userId="7d80434d-9269-4d64-abcd-d561205c1a7b" providerId="ADAL" clId="{81BA3678-24F9-46E8-989A-E85FB1B6BF4C}" dt="2023-09-08T06:28:12.957" v="236" actId="26606"/>
          <ac:spMkLst>
            <pc:docMk/>
            <pc:sldMk cId="1180050311" sldId="285"/>
            <ac:spMk id="10" creationId="{E2384209-CB15-4CDF-9D31-C44FD9A3F20D}"/>
          </ac:spMkLst>
        </pc:spChg>
        <pc:spChg chg="add">
          <ac:chgData name="Tamrakar, Krati (Cognizant)" userId="7d80434d-9269-4d64-abcd-d561205c1a7b" providerId="ADAL" clId="{81BA3678-24F9-46E8-989A-E85FB1B6BF4C}" dt="2023-09-08T06:28:12.957" v="236" actId="26606"/>
          <ac:spMkLst>
            <pc:docMk/>
            <pc:sldMk cId="1180050311" sldId="285"/>
            <ac:spMk id="12" creationId="{2633B3B5-CC90-43F0-8714-D31D1F3F0209}"/>
          </ac:spMkLst>
        </pc:spChg>
        <pc:spChg chg="add">
          <ac:chgData name="Tamrakar, Krati (Cognizant)" userId="7d80434d-9269-4d64-abcd-d561205c1a7b" providerId="ADAL" clId="{81BA3678-24F9-46E8-989A-E85FB1B6BF4C}" dt="2023-09-08T06:28:12.957" v="236" actId="26606"/>
          <ac:spMkLst>
            <pc:docMk/>
            <pc:sldMk cId="1180050311" sldId="285"/>
            <ac:spMk id="14" creationId="{A8D57A06-A426-446D-B02C-A2DC6B62E45E}"/>
          </ac:spMkLst>
        </pc:spChg>
        <pc:picChg chg="add mod">
          <ac:chgData name="Tamrakar, Krati (Cognizant)" userId="7d80434d-9269-4d64-abcd-d561205c1a7b" providerId="ADAL" clId="{81BA3678-24F9-46E8-989A-E85FB1B6BF4C}" dt="2023-09-08T06:28:12.957" v="236" actId="26606"/>
          <ac:picMkLst>
            <pc:docMk/>
            <pc:sldMk cId="1180050311" sldId="285"/>
            <ac:picMk id="3" creationId="{859CB7C9-F700-E7F2-3BE3-97D6C2F5233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B59573-E758-44C0-853D-8C04375252AD}"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41C55B82-F5AD-40A8-8921-BD8843049D81}">
      <dgm:prSet/>
      <dgm:spPr/>
      <dgm:t>
        <a:bodyPr/>
        <a:lstStyle/>
        <a:p>
          <a:r>
            <a:rPr lang="en-US" b="1" i="0"/>
            <a:t>JDBC</a:t>
          </a:r>
          <a:r>
            <a:rPr lang="en-US" b="0" i="0"/>
            <a:t> stands for </a:t>
          </a:r>
          <a:r>
            <a:rPr lang="en-US" b="1" i="0"/>
            <a:t>J</a:t>
          </a:r>
          <a:r>
            <a:rPr lang="en-US" b="0" i="0"/>
            <a:t>ava </a:t>
          </a:r>
          <a:r>
            <a:rPr lang="en-US" b="1" i="0"/>
            <a:t>D</a:t>
          </a:r>
          <a:r>
            <a:rPr lang="en-US" b="0" i="0"/>
            <a:t>ata</a:t>
          </a:r>
          <a:r>
            <a:rPr lang="en-US" b="1" i="0"/>
            <a:t>b</a:t>
          </a:r>
          <a:r>
            <a:rPr lang="en-US" b="0" i="0"/>
            <a:t>ase </a:t>
          </a:r>
          <a:r>
            <a:rPr lang="en-US" b="1" i="0"/>
            <a:t>C</a:t>
          </a:r>
          <a:r>
            <a:rPr lang="en-US" b="0" i="0"/>
            <a:t>onnectivity is a Java API(Application Programming Interface) used to interact with databases.</a:t>
          </a:r>
          <a:endParaRPr lang="en-US"/>
        </a:p>
      </dgm:t>
    </dgm:pt>
    <dgm:pt modelId="{524F82B0-B28B-4C21-9F67-5B68F4706B01}" type="parTrans" cxnId="{B849860A-E27E-4728-80C2-9D52DEC63D90}">
      <dgm:prSet/>
      <dgm:spPr/>
      <dgm:t>
        <a:bodyPr/>
        <a:lstStyle/>
        <a:p>
          <a:endParaRPr lang="en-US"/>
        </a:p>
      </dgm:t>
    </dgm:pt>
    <dgm:pt modelId="{3FC6193B-7239-4132-A874-7E29C1BE0DC0}" type="sibTrans" cxnId="{B849860A-E27E-4728-80C2-9D52DEC63D90}">
      <dgm:prSet/>
      <dgm:spPr/>
      <dgm:t>
        <a:bodyPr/>
        <a:lstStyle/>
        <a:p>
          <a:endParaRPr lang="en-US"/>
        </a:p>
      </dgm:t>
    </dgm:pt>
    <dgm:pt modelId="{6BBE381D-E756-45A1-BCA2-CD179973892F}">
      <dgm:prSet/>
      <dgm:spPr/>
      <dgm:t>
        <a:bodyPr/>
        <a:lstStyle/>
        <a:p>
          <a:r>
            <a:rPr lang="en-IN" dirty="0"/>
            <a:t>JDBC receives queries from Java Application program and communicate with Database.</a:t>
          </a:r>
          <a:endParaRPr lang="en-US" dirty="0"/>
        </a:p>
      </dgm:t>
    </dgm:pt>
    <dgm:pt modelId="{B1032CEC-7D19-4016-8A4D-77EB306D1309}" type="parTrans" cxnId="{0D03D9B5-5C23-432E-BA79-B1438588C9FE}">
      <dgm:prSet/>
      <dgm:spPr/>
      <dgm:t>
        <a:bodyPr/>
        <a:lstStyle/>
        <a:p>
          <a:endParaRPr lang="en-US"/>
        </a:p>
      </dgm:t>
    </dgm:pt>
    <dgm:pt modelId="{81BC5896-34F1-4F4B-A7DC-98AB5892DBAC}" type="sibTrans" cxnId="{0D03D9B5-5C23-432E-BA79-B1438588C9FE}">
      <dgm:prSet/>
      <dgm:spPr/>
      <dgm:t>
        <a:bodyPr/>
        <a:lstStyle/>
        <a:p>
          <a:endParaRPr lang="en-US"/>
        </a:p>
      </dgm:t>
    </dgm:pt>
    <dgm:pt modelId="{0D38889D-4A0A-47AD-BD2B-469D4E0A9109}">
      <dgm:prSet/>
      <dgm:spPr/>
      <dgm:t>
        <a:bodyPr/>
        <a:lstStyle/>
        <a:p>
          <a:r>
            <a:rPr lang="en-US" b="0" i="0"/>
            <a:t>We can use JDBC to execute queries on various databases and perform operations like SELECT, INSERT, UPDATE and DELETE.</a:t>
          </a:r>
          <a:endParaRPr lang="en-US"/>
        </a:p>
      </dgm:t>
    </dgm:pt>
    <dgm:pt modelId="{0114DB73-732F-4FE5-9253-F0AEBBAA9C68}" type="parTrans" cxnId="{7FEE254B-6CEB-408A-8F29-CA6563E2CC68}">
      <dgm:prSet/>
      <dgm:spPr/>
      <dgm:t>
        <a:bodyPr/>
        <a:lstStyle/>
        <a:p>
          <a:endParaRPr lang="en-US"/>
        </a:p>
      </dgm:t>
    </dgm:pt>
    <dgm:pt modelId="{4EFA4E72-AED1-4D23-B721-A4DF8900505E}" type="sibTrans" cxnId="{7FEE254B-6CEB-408A-8F29-CA6563E2CC68}">
      <dgm:prSet/>
      <dgm:spPr/>
      <dgm:t>
        <a:bodyPr/>
        <a:lstStyle/>
        <a:p>
          <a:endParaRPr lang="en-US"/>
        </a:p>
      </dgm:t>
    </dgm:pt>
    <dgm:pt modelId="{E97CE8BD-EF62-46C6-B570-7E0000230FC0}">
      <dgm:prSet/>
      <dgm:spPr/>
      <dgm:t>
        <a:bodyPr/>
        <a:lstStyle/>
        <a:p>
          <a:r>
            <a:rPr lang="en-US" dirty="0"/>
            <a:t>Basically the main purpose of JDBC  is to connect java with database.</a:t>
          </a:r>
        </a:p>
      </dgm:t>
    </dgm:pt>
    <dgm:pt modelId="{2832659E-9E1A-405B-8BFA-0EFA934C881D}" type="parTrans" cxnId="{D3CF6EB2-026E-486D-9E55-69D4BD5AA9AC}">
      <dgm:prSet/>
      <dgm:spPr/>
      <dgm:t>
        <a:bodyPr/>
        <a:lstStyle/>
        <a:p>
          <a:endParaRPr lang="en-US"/>
        </a:p>
      </dgm:t>
    </dgm:pt>
    <dgm:pt modelId="{D18BDA84-0CAF-4195-B8A6-40EEA38E00BA}" type="sibTrans" cxnId="{D3CF6EB2-026E-486D-9E55-69D4BD5AA9AC}">
      <dgm:prSet/>
      <dgm:spPr/>
      <dgm:t>
        <a:bodyPr/>
        <a:lstStyle/>
        <a:p>
          <a:endParaRPr lang="en-US"/>
        </a:p>
      </dgm:t>
    </dgm:pt>
    <dgm:pt modelId="{E3B2F701-A246-4B2C-8F54-0F4AE898BB1D}">
      <dgm:prSet/>
      <dgm:spPr/>
      <dgm:t>
        <a:bodyPr/>
        <a:lstStyle/>
        <a:p>
          <a:r>
            <a:rPr lang="en-US" b="0" i="0" dirty="0"/>
            <a:t>JDBC is highly recommended for Java applications as there are no platform dependency problems.</a:t>
          </a:r>
          <a:endParaRPr lang="en-US" dirty="0"/>
        </a:p>
      </dgm:t>
    </dgm:pt>
    <dgm:pt modelId="{0DA6D4A4-C0E9-489D-920B-F3B5A28426C0}" type="parTrans" cxnId="{19462AF0-DA28-4DA0-8CDA-2A03C6E2A8A8}">
      <dgm:prSet/>
      <dgm:spPr/>
      <dgm:t>
        <a:bodyPr/>
        <a:lstStyle/>
        <a:p>
          <a:endParaRPr lang="en-US"/>
        </a:p>
      </dgm:t>
    </dgm:pt>
    <dgm:pt modelId="{74F0D1F7-CC89-41CF-90DC-95AEA8863AD6}" type="sibTrans" cxnId="{19462AF0-DA28-4DA0-8CDA-2A03C6E2A8A8}">
      <dgm:prSet/>
      <dgm:spPr/>
      <dgm:t>
        <a:bodyPr/>
        <a:lstStyle/>
        <a:p>
          <a:endParaRPr lang="en-US"/>
        </a:p>
      </dgm:t>
    </dgm:pt>
    <dgm:pt modelId="{9EF69FD4-C5DE-40AE-9C05-AB595FA97307}" type="pres">
      <dgm:prSet presAssocID="{E2B59573-E758-44C0-853D-8C04375252AD}" presName="outerComposite" presStyleCnt="0">
        <dgm:presLayoutVars>
          <dgm:chMax val="5"/>
          <dgm:dir/>
          <dgm:resizeHandles val="exact"/>
        </dgm:presLayoutVars>
      </dgm:prSet>
      <dgm:spPr/>
    </dgm:pt>
    <dgm:pt modelId="{FE335570-38AB-4E1F-A25E-E5B417553D63}" type="pres">
      <dgm:prSet presAssocID="{E2B59573-E758-44C0-853D-8C04375252AD}" presName="dummyMaxCanvas" presStyleCnt="0">
        <dgm:presLayoutVars/>
      </dgm:prSet>
      <dgm:spPr/>
    </dgm:pt>
    <dgm:pt modelId="{BAB4EB42-036F-4094-AEC3-B0A92021E3A8}" type="pres">
      <dgm:prSet presAssocID="{E2B59573-E758-44C0-853D-8C04375252AD}" presName="FiveNodes_1" presStyleLbl="node1" presStyleIdx="0" presStyleCnt="5">
        <dgm:presLayoutVars>
          <dgm:bulletEnabled val="1"/>
        </dgm:presLayoutVars>
      </dgm:prSet>
      <dgm:spPr/>
    </dgm:pt>
    <dgm:pt modelId="{C214B1A5-FA1D-48B7-AC4E-C8CA82F7D272}" type="pres">
      <dgm:prSet presAssocID="{E2B59573-E758-44C0-853D-8C04375252AD}" presName="FiveNodes_2" presStyleLbl="node1" presStyleIdx="1" presStyleCnt="5">
        <dgm:presLayoutVars>
          <dgm:bulletEnabled val="1"/>
        </dgm:presLayoutVars>
      </dgm:prSet>
      <dgm:spPr/>
    </dgm:pt>
    <dgm:pt modelId="{7B20597F-2E10-4014-9472-B97EE60D34C4}" type="pres">
      <dgm:prSet presAssocID="{E2B59573-E758-44C0-853D-8C04375252AD}" presName="FiveNodes_3" presStyleLbl="node1" presStyleIdx="2" presStyleCnt="5">
        <dgm:presLayoutVars>
          <dgm:bulletEnabled val="1"/>
        </dgm:presLayoutVars>
      </dgm:prSet>
      <dgm:spPr/>
    </dgm:pt>
    <dgm:pt modelId="{72EA382C-73F1-4CB4-8FEA-BD81CDCB3FC2}" type="pres">
      <dgm:prSet presAssocID="{E2B59573-E758-44C0-853D-8C04375252AD}" presName="FiveNodes_4" presStyleLbl="node1" presStyleIdx="3" presStyleCnt="5" custLinFactNeighborX="-724" custLinFactNeighborY="2692">
        <dgm:presLayoutVars>
          <dgm:bulletEnabled val="1"/>
        </dgm:presLayoutVars>
      </dgm:prSet>
      <dgm:spPr/>
    </dgm:pt>
    <dgm:pt modelId="{B1BC9BA2-8AB3-44E9-864C-605BD1F611FF}" type="pres">
      <dgm:prSet presAssocID="{E2B59573-E758-44C0-853D-8C04375252AD}" presName="FiveNodes_5" presStyleLbl="node1" presStyleIdx="4" presStyleCnt="5">
        <dgm:presLayoutVars>
          <dgm:bulletEnabled val="1"/>
        </dgm:presLayoutVars>
      </dgm:prSet>
      <dgm:spPr/>
    </dgm:pt>
    <dgm:pt modelId="{38A8CB95-3DC5-40ED-B1EE-8186656EB158}" type="pres">
      <dgm:prSet presAssocID="{E2B59573-E758-44C0-853D-8C04375252AD}" presName="FiveConn_1-2" presStyleLbl="fgAccFollowNode1" presStyleIdx="0" presStyleCnt="4">
        <dgm:presLayoutVars>
          <dgm:bulletEnabled val="1"/>
        </dgm:presLayoutVars>
      </dgm:prSet>
      <dgm:spPr/>
    </dgm:pt>
    <dgm:pt modelId="{E178C034-08F7-4926-ABA0-B1F1CA7A4E34}" type="pres">
      <dgm:prSet presAssocID="{E2B59573-E758-44C0-853D-8C04375252AD}" presName="FiveConn_2-3" presStyleLbl="fgAccFollowNode1" presStyleIdx="1" presStyleCnt="4">
        <dgm:presLayoutVars>
          <dgm:bulletEnabled val="1"/>
        </dgm:presLayoutVars>
      </dgm:prSet>
      <dgm:spPr/>
    </dgm:pt>
    <dgm:pt modelId="{8DD999D0-07A9-42ED-B250-F91B5E08FB13}" type="pres">
      <dgm:prSet presAssocID="{E2B59573-E758-44C0-853D-8C04375252AD}" presName="FiveConn_3-4" presStyleLbl="fgAccFollowNode1" presStyleIdx="2" presStyleCnt="4">
        <dgm:presLayoutVars>
          <dgm:bulletEnabled val="1"/>
        </dgm:presLayoutVars>
      </dgm:prSet>
      <dgm:spPr/>
    </dgm:pt>
    <dgm:pt modelId="{A6B6AE91-5515-44C1-9217-0E511B9A479D}" type="pres">
      <dgm:prSet presAssocID="{E2B59573-E758-44C0-853D-8C04375252AD}" presName="FiveConn_4-5" presStyleLbl="fgAccFollowNode1" presStyleIdx="3" presStyleCnt="4">
        <dgm:presLayoutVars>
          <dgm:bulletEnabled val="1"/>
        </dgm:presLayoutVars>
      </dgm:prSet>
      <dgm:spPr/>
    </dgm:pt>
    <dgm:pt modelId="{7737B754-2D36-43BD-90A2-525830706731}" type="pres">
      <dgm:prSet presAssocID="{E2B59573-E758-44C0-853D-8C04375252AD}" presName="FiveNodes_1_text" presStyleLbl="node1" presStyleIdx="4" presStyleCnt="5">
        <dgm:presLayoutVars>
          <dgm:bulletEnabled val="1"/>
        </dgm:presLayoutVars>
      </dgm:prSet>
      <dgm:spPr/>
    </dgm:pt>
    <dgm:pt modelId="{C829B524-B104-4FD9-9A8A-2ABCB481EF07}" type="pres">
      <dgm:prSet presAssocID="{E2B59573-E758-44C0-853D-8C04375252AD}" presName="FiveNodes_2_text" presStyleLbl="node1" presStyleIdx="4" presStyleCnt="5">
        <dgm:presLayoutVars>
          <dgm:bulletEnabled val="1"/>
        </dgm:presLayoutVars>
      </dgm:prSet>
      <dgm:spPr/>
    </dgm:pt>
    <dgm:pt modelId="{9876DD91-50F0-428C-B64F-0B6523CBA1C2}" type="pres">
      <dgm:prSet presAssocID="{E2B59573-E758-44C0-853D-8C04375252AD}" presName="FiveNodes_3_text" presStyleLbl="node1" presStyleIdx="4" presStyleCnt="5">
        <dgm:presLayoutVars>
          <dgm:bulletEnabled val="1"/>
        </dgm:presLayoutVars>
      </dgm:prSet>
      <dgm:spPr/>
    </dgm:pt>
    <dgm:pt modelId="{083CEDD8-E3F5-45E2-B58F-80B3F8E4B43F}" type="pres">
      <dgm:prSet presAssocID="{E2B59573-E758-44C0-853D-8C04375252AD}" presName="FiveNodes_4_text" presStyleLbl="node1" presStyleIdx="4" presStyleCnt="5">
        <dgm:presLayoutVars>
          <dgm:bulletEnabled val="1"/>
        </dgm:presLayoutVars>
      </dgm:prSet>
      <dgm:spPr/>
    </dgm:pt>
    <dgm:pt modelId="{D68A4F28-0185-4CAA-9376-242A41D1E3B3}" type="pres">
      <dgm:prSet presAssocID="{E2B59573-E758-44C0-853D-8C04375252AD}" presName="FiveNodes_5_text" presStyleLbl="node1" presStyleIdx="4" presStyleCnt="5">
        <dgm:presLayoutVars>
          <dgm:bulletEnabled val="1"/>
        </dgm:presLayoutVars>
      </dgm:prSet>
      <dgm:spPr/>
    </dgm:pt>
  </dgm:ptLst>
  <dgm:cxnLst>
    <dgm:cxn modelId="{1E38B003-9B1A-4838-B042-1718A1900643}" type="presOf" srcId="{E97CE8BD-EF62-46C6-B570-7E0000230FC0}" destId="{72EA382C-73F1-4CB4-8FEA-BD81CDCB3FC2}" srcOrd="0" destOrd="0" presId="urn:microsoft.com/office/officeart/2005/8/layout/vProcess5"/>
    <dgm:cxn modelId="{E2F1E808-1B7E-4185-AD5E-FDD44B8B150D}" type="presOf" srcId="{81BC5896-34F1-4F4B-A7DC-98AB5892DBAC}" destId="{E178C034-08F7-4926-ABA0-B1F1CA7A4E34}" srcOrd="0" destOrd="0" presId="urn:microsoft.com/office/officeart/2005/8/layout/vProcess5"/>
    <dgm:cxn modelId="{B849860A-E27E-4728-80C2-9D52DEC63D90}" srcId="{E2B59573-E758-44C0-853D-8C04375252AD}" destId="{41C55B82-F5AD-40A8-8921-BD8843049D81}" srcOrd="0" destOrd="0" parTransId="{524F82B0-B28B-4C21-9F67-5B68F4706B01}" sibTransId="{3FC6193B-7239-4132-A874-7E29C1BE0DC0}"/>
    <dgm:cxn modelId="{71E6DC1B-8C41-41EF-93AF-2B7D17CCDE64}" type="presOf" srcId="{3FC6193B-7239-4132-A874-7E29C1BE0DC0}" destId="{38A8CB95-3DC5-40ED-B1EE-8186656EB158}" srcOrd="0" destOrd="0" presId="urn:microsoft.com/office/officeart/2005/8/layout/vProcess5"/>
    <dgm:cxn modelId="{52AEF124-AF9D-4467-9B0A-76C9C958AFC3}" type="presOf" srcId="{41C55B82-F5AD-40A8-8921-BD8843049D81}" destId="{7737B754-2D36-43BD-90A2-525830706731}" srcOrd="1" destOrd="0" presId="urn:microsoft.com/office/officeart/2005/8/layout/vProcess5"/>
    <dgm:cxn modelId="{04810725-1BA0-4841-852E-0088738C0809}" type="presOf" srcId="{E3B2F701-A246-4B2C-8F54-0F4AE898BB1D}" destId="{B1BC9BA2-8AB3-44E9-864C-605BD1F611FF}" srcOrd="0" destOrd="0" presId="urn:microsoft.com/office/officeart/2005/8/layout/vProcess5"/>
    <dgm:cxn modelId="{86620E2D-A508-4A5E-AFBE-298A25A48287}" type="presOf" srcId="{6BBE381D-E756-45A1-BCA2-CD179973892F}" destId="{C214B1A5-FA1D-48B7-AC4E-C8CA82F7D272}" srcOrd="0" destOrd="0" presId="urn:microsoft.com/office/officeart/2005/8/layout/vProcess5"/>
    <dgm:cxn modelId="{540C9B36-5951-4917-ADDD-99F136D4E7AD}" type="presOf" srcId="{0D38889D-4A0A-47AD-BD2B-469D4E0A9109}" destId="{7B20597F-2E10-4014-9472-B97EE60D34C4}" srcOrd="0" destOrd="0" presId="urn:microsoft.com/office/officeart/2005/8/layout/vProcess5"/>
    <dgm:cxn modelId="{3A41A33B-FE88-4A5F-A177-4F7745C676F2}" type="presOf" srcId="{4EFA4E72-AED1-4D23-B721-A4DF8900505E}" destId="{8DD999D0-07A9-42ED-B250-F91B5E08FB13}" srcOrd="0" destOrd="0" presId="urn:microsoft.com/office/officeart/2005/8/layout/vProcess5"/>
    <dgm:cxn modelId="{1A86903F-C509-424D-BFDC-6099BD064514}" type="presOf" srcId="{41C55B82-F5AD-40A8-8921-BD8843049D81}" destId="{BAB4EB42-036F-4094-AEC3-B0A92021E3A8}" srcOrd="0" destOrd="0" presId="urn:microsoft.com/office/officeart/2005/8/layout/vProcess5"/>
    <dgm:cxn modelId="{7FEE254B-6CEB-408A-8F29-CA6563E2CC68}" srcId="{E2B59573-E758-44C0-853D-8C04375252AD}" destId="{0D38889D-4A0A-47AD-BD2B-469D4E0A9109}" srcOrd="2" destOrd="0" parTransId="{0114DB73-732F-4FE5-9253-F0AEBBAA9C68}" sibTransId="{4EFA4E72-AED1-4D23-B721-A4DF8900505E}"/>
    <dgm:cxn modelId="{7AE84154-A333-44F5-8247-70DB5D905BB8}" type="presOf" srcId="{0D38889D-4A0A-47AD-BD2B-469D4E0A9109}" destId="{9876DD91-50F0-428C-B64F-0B6523CBA1C2}" srcOrd="1" destOrd="0" presId="urn:microsoft.com/office/officeart/2005/8/layout/vProcess5"/>
    <dgm:cxn modelId="{8472068D-9FE6-4273-A082-778DF8A98809}" type="presOf" srcId="{E97CE8BD-EF62-46C6-B570-7E0000230FC0}" destId="{083CEDD8-E3F5-45E2-B58F-80B3F8E4B43F}" srcOrd="1" destOrd="0" presId="urn:microsoft.com/office/officeart/2005/8/layout/vProcess5"/>
    <dgm:cxn modelId="{8995C99C-9AAA-45B8-A18B-DBF4E75EAC97}" type="presOf" srcId="{E2B59573-E758-44C0-853D-8C04375252AD}" destId="{9EF69FD4-C5DE-40AE-9C05-AB595FA97307}" srcOrd="0" destOrd="0" presId="urn:microsoft.com/office/officeart/2005/8/layout/vProcess5"/>
    <dgm:cxn modelId="{D3CF6EB2-026E-486D-9E55-69D4BD5AA9AC}" srcId="{E2B59573-E758-44C0-853D-8C04375252AD}" destId="{E97CE8BD-EF62-46C6-B570-7E0000230FC0}" srcOrd="3" destOrd="0" parTransId="{2832659E-9E1A-405B-8BFA-0EFA934C881D}" sibTransId="{D18BDA84-0CAF-4195-B8A6-40EEA38E00BA}"/>
    <dgm:cxn modelId="{0D03D9B5-5C23-432E-BA79-B1438588C9FE}" srcId="{E2B59573-E758-44C0-853D-8C04375252AD}" destId="{6BBE381D-E756-45A1-BCA2-CD179973892F}" srcOrd="1" destOrd="0" parTransId="{B1032CEC-7D19-4016-8A4D-77EB306D1309}" sibTransId="{81BC5896-34F1-4F4B-A7DC-98AB5892DBAC}"/>
    <dgm:cxn modelId="{37B351D1-8AFA-4C80-B8C6-4385C4851A6A}" type="presOf" srcId="{D18BDA84-0CAF-4195-B8A6-40EEA38E00BA}" destId="{A6B6AE91-5515-44C1-9217-0E511B9A479D}" srcOrd="0" destOrd="0" presId="urn:microsoft.com/office/officeart/2005/8/layout/vProcess5"/>
    <dgm:cxn modelId="{5FC2A2D1-A124-4D9A-A165-149D3000C333}" type="presOf" srcId="{6BBE381D-E756-45A1-BCA2-CD179973892F}" destId="{C829B524-B104-4FD9-9A8A-2ABCB481EF07}" srcOrd="1" destOrd="0" presId="urn:microsoft.com/office/officeart/2005/8/layout/vProcess5"/>
    <dgm:cxn modelId="{AA4360DB-014F-4722-8C25-B212C50D7E44}" type="presOf" srcId="{E3B2F701-A246-4B2C-8F54-0F4AE898BB1D}" destId="{D68A4F28-0185-4CAA-9376-242A41D1E3B3}" srcOrd="1" destOrd="0" presId="urn:microsoft.com/office/officeart/2005/8/layout/vProcess5"/>
    <dgm:cxn modelId="{19462AF0-DA28-4DA0-8CDA-2A03C6E2A8A8}" srcId="{E2B59573-E758-44C0-853D-8C04375252AD}" destId="{E3B2F701-A246-4B2C-8F54-0F4AE898BB1D}" srcOrd="4" destOrd="0" parTransId="{0DA6D4A4-C0E9-489D-920B-F3B5A28426C0}" sibTransId="{74F0D1F7-CC89-41CF-90DC-95AEA8863AD6}"/>
    <dgm:cxn modelId="{BEB5BE99-C6DE-4C1A-9291-8A38227C6F00}" type="presParOf" srcId="{9EF69FD4-C5DE-40AE-9C05-AB595FA97307}" destId="{FE335570-38AB-4E1F-A25E-E5B417553D63}" srcOrd="0" destOrd="0" presId="urn:microsoft.com/office/officeart/2005/8/layout/vProcess5"/>
    <dgm:cxn modelId="{84F02C21-934D-4A07-937C-5CB58AFFF0E8}" type="presParOf" srcId="{9EF69FD4-C5DE-40AE-9C05-AB595FA97307}" destId="{BAB4EB42-036F-4094-AEC3-B0A92021E3A8}" srcOrd="1" destOrd="0" presId="urn:microsoft.com/office/officeart/2005/8/layout/vProcess5"/>
    <dgm:cxn modelId="{46C0C16A-0090-4C6B-9AE5-22469DB1D7B7}" type="presParOf" srcId="{9EF69FD4-C5DE-40AE-9C05-AB595FA97307}" destId="{C214B1A5-FA1D-48B7-AC4E-C8CA82F7D272}" srcOrd="2" destOrd="0" presId="urn:microsoft.com/office/officeart/2005/8/layout/vProcess5"/>
    <dgm:cxn modelId="{57EE368A-BDDB-4755-9E50-5C3722BEA85C}" type="presParOf" srcId="{9EF69FD4-C5DE-40AE-9C05-AB595FA97307}" destId="{7B20597F-2E10-4014-9472-B97EE60D34C4}" srcOrd="3" destOrd="0" presId="urn:microsoft.com/office/officeart/2005/8/layout/vProcess5"/>
    <dgm:cxn modelId="{14B27872-44A0-40DB-9C31-894EC5FCD8EC}" type="presParOf" srcId="{9EF69FD4-C5DE-40AE-9C05-AB595FA97307}" destId="{72EA382C-73F1-4CB4-8FEA-BD81CDCB3FC2}" srcOrd="4" destOrd="0" presId="urn:microsoft.com/office/officeart/2005/8/layout/vProcess5"/>
    <dgm:cxn modelId="{6E449229-2F74-4AA1-81BD-1C5D5876DE90}" type="presParOf" srcId="{9EF69FD4-C5DE-40AE-9C05-AB595FA97307}" destId="{B1BC9BA2-8AB3-44E9-864C-605BD1F611FF}" srcOrd="5" destOrd="0" presId="urn:microsoft.com/office/officeart/2005/8/layout/vProcess5"/>
    <dgm:cxn modelId="{502377ED-2FEA-4A11-9F22-23BCA74B4ED8}" type="presParOf" srcId="{9EF69FD4-C5DE-40AE-9C05-AB595FA97307}" destId="{38A8CB95-3DC5-40ED-B1EE-8186656EB158}" srcOrd="6" destOrd="0" presId="urn:microsoft.com/office/officeart/2005/8/layout/vProcess5"/>
    <dgm:cxn modelId="{E920C765-ED00-48CE-9248-E51D4490311C}" type="presParOf" srcId="{9EF69FD4-C5DE-40AE-9C05-AB595FA97307}" destId="{E178C034-08F7-4926-ABA0-B1F1CA7A4E34}" srcOrd="7" destOrd="0" presId="urn:microsoft.com/office/officeart/2005/8/layout/vProcess5"/>
    <dgm:cxn modelId="{7724B7E2-FC93-4D0D-B2B2-C6D8EC71B6A0}" type="presParOf" srcId="{9EF69FD4-C5DE-40AE-9C05-AB595FA97307}" destId="{8DD999D0-07A9-42ED-B250-F91B5E08FB13}" srcOrd="8" destOrd="0" presId="urn:microsoft.com/office/officeart/2005/8/layout/vProcess5"/>
    <dgm:cxn modelId="{7328DD42-E731-4021-9BE0-86E1E05EBD6E}" type="presParOf" srcId="{9EF69FD4-C5DE-40AE-9C05-AB595FA97307}" destId="{A6B6AE91-5515-44C1-9217-0E511B9A479D}" srcOrd="9" destOrd="0" presId="urn:microsoft.com/office/officeart/2005/8/layout/vProcess5"/>
    <dgm:cxn modelId="{80D63119-C7E2-4895-8730-622C2B84A493}" type="presParOf" srcId="{9EF69FD4-C5DE-40AE-9C05-AB595FA97307}" destId="{7737B754-2D36-43BD-90A2-525830706731}" srcOrd="10" destOrd="0" presId="urn:microsoft.com/office/officeart/2005/8/layout/vProcess5"/>
    <dgm:cxn modelId="{A4934246-5D69-4CB5-98C7-5381D3D065FD}" type="presParOf" srcId="{9EF69FD4-C5DE-40AE-9C05-AB595FA97307}" destId="{C829B524-B104-4FD9-9A8A-2ABCB481EF07}" srcOrd="11" destOrd="0" presId="urn:microsoft.com/office/officeart/2005/8/layout/vProcess5"/>
    <dgm:cxn modelId="{C03F3463-9DC8-4E51-A6FF-DAE21589D846}" type="presParOf" srcId="{9EF69FD4-C5DE-40AE-9C05-AB595FA97307}" destId="{9876DD91-50F0-428C-B64F-0B6523CBA1C2}" srcOrd="12" destOrd="0" presId="urn:microsoft.com/office/officeart/2005/8/layout/vProcess5"/>
    <dgm:cxn modelId="{F0B21C7B-8836-408E-953C-14C5E62B7015}" type="presParOf" srcId="{9EF69FD4-C5DE-40AE-9C05-AB595FA97307}" destId="{083CEDD8-E3F5-45E2-B58F-80B3F8E4B43F}" srcOrd="13" destOrd="0" presId="urn:microsoft.com/office/officeart/2005/8/layout/vProcess5"/>
    <dgm:cxn modelId="{B0DC8E07-D70C-401F-ACA8-139BA7DB205C}" type="presParOf" srcId="{9EF69FD4-C5DE-40AE-9C05-AB595FA97307}" destId="{D68A4F28-0185-4CAA-9376-242A41D1E3B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4EB42-036F-4094-AEC3-B0A92021E3A8}">
      <dsp:nvSpPr>
        <dsp:cNvPr id="0" name=""/>
        <dsp:cNvSpPr/>
      </dsp:nvSpPr>
      <dsp:spPr>
        <a:xfrm>
          <a:off x="0" y="0"/>
          <a:ext cx="8414428" cy="7547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JDBC</a:t>
          </a:r>
          <a:r>
            <a:rPr lang="en-US" sz="1900" b="0" i="0" kern="1200"/>
            <a:t> stands for </a:t>
          </a:r>
          <a:r>
            <a:rPr lang="en-US" sz="1900" b="1" i="0" kern="1200"/>
            <a:t>J</a:t>
          </a:r>
          <a:r>
            <a:rPr lang="en-US" sz="1900" b="0" i="0" kern="1200"/>
            <a:t>ava </a:t>
          </a:r>
          <a:r>
            <a:rPr lang="en-US" sz="1900" b="1" i="0" kern="1200"/>
            <a:t>D</a:t>
          </a:r>
          <a:r>
            <a:rPr lang="en-US" sz="1900" b="0" i="0" kern="1200"/>
            <a:t>ata</a:t>
          </a:r>
          <a:r>
            <a:rPr lang="en-US" sz="1900" b="1" i="0" kern="1200"/>
            <a:t>b</a:t>
          </a:r>
          <a:r>
            <a:rPr lang="en-US" sz="1900" b="0" i="0" kern="1200"/>
            <a:t>ase </a:t>
          </a:r>
          <a:r>
            <a:rPr lang="en-US" sz="1900" b="1" i="0" kern="1200"/>
            <a:t>C</a:t>
          </a:r>
          <a:r>
            <a:rPr lang="en-US" sz="1900" b="0" i="0" kern="1200"/>
            <a:t>onnectivity is a Java API(Application Programming Interface) used to interact with databases.</a:t>
          </a:r>
          <a:endParaRPr lang="en-US" sz="1900" kern="1200"/>
        </a:p>
      </dsp:txBody>
      <dsp:txXfrm>
        <a:off x="22105" y="22105"/>
        <a:ext cx="7511741" cy="710494"/>
      </dsp:txXfrm>
    </dsp:sp>
    <dsp:sp modelId="{C214B1A5-FA1D-48B7-AC4E-C8CA82F7D272}">
      <dsp:nvSpPr>
        <dsp:cNvPr id="0" name=""/>
        <dsp:cNvSpPr/>
      </dsp:nvSpPr>
      <dsp:spPr>
        <a:xfrm>
          <a:off x="628350" y="859525"/>
          <a:ext cx="8414428" cy="75470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JDBC receives queries from Java Application program and communicate with Database.</a:t>
          </a:r>
          <a:endParaRPr lang="en-US" sz="1900" kern="1200" dirty="0"/>
        </a:p>
      </dsp:txBody>
      <dsp:txXfrm>
        <a:off x="650455" y="881630"/>
        <a:ext cx="7251309" cy="710494"/>
      </dsp:txXfrm>
    </dsp:sp>
    <dsp:sp modelId="{7B20597F-2E10-4014-9472-B97EE60D34C4}">
      <dsp:nvSpPr>
        <dsp:cNvPr id="0" name=""/>
        <dsp:cNvSpPr/>
      </dsp:nvSpPr>
      <dsp:spPr>
        <a:xfrm>
          <a:off x="1256700" y="1719050"/>
          <a:ext cx="8414428" cy="75470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We can use JDBC to execute queries on various databases and perform operations like SELECT, INSERT, UPDATE and DELETE.</a:t>
          </a:r>
          <a:endParaRPr lang="en-US" sz="1900" kern="1200"/>
        </a:p>
      </dsp:txBody>
      <dsp:txXfrm>
        <a:off x="1278805" y="1741155"/>
        <a:ext cx="7251309" cy="710494"/>
      </dsp:txXfrm>
    </dsp:sp>
    <dsp:sp modelId="{72EA382C-73F1-4CB4-8FEA-BD81CDCB3FC2}">
      <dsp:nvSpPr>
        <dsp:cNvPr id="0" name=""/>
        <dsp:cNvSpPr/>
      </dsp:nvSpPr>
      <dsp:spPr>
        <a:xfrm>
          <a:off x="1824130" y="2598891"/>
          <a:ext cx="8414428" cy="75470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Basically the main purpose of JDBC  is to connect java with database.</a:t>
          </a:r>
        </a:p>
      </dsp:txBody>
      <dsp:txXfrm>
        <a:off x="1846235" y="2620996"/>
        <a:ext cx="7251309" cy="710494"/>
      </dsp:txXfrm>
    </dsp:sp>
    <dsp:sp modelId="{B1BC9BA2-8AB3-44E9-864C-605BD1F611FF}">
      <dsp:nvSpPr>
        <dsp:cNvPr id="0" name=""/>
        <dsp:cNvSpPr/>
      </dsp:nvSpPr>
      <dsp:spPr>
        <a:xfrm>
          <a:off x="2513400" y="3438100"/>
          <a:ext cx="8414428" cy="75470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JDBC is highly recommended for Java applications as there are no platform dependency problems.</a:t>
          </a:r>
          <a:endParaRPr lang="en-US" sz="1900" kern="1200" dirty="0"/>
        </a:p>
      </dsp:txBody>
      <dsp:txXfrm>
        <a:off x="2535505" y="3460205"/>
        <a:ext cx="7251309" cy="710494"/>
      </dsp:txXfrm>
    </dsp:sp>
    <dsp:sp modelId="{38A8CB95-3DC5-40ED-B1EE-8186656EB158}">
      <dsp:nvSpPr>
        <dsp:cNvPr id="0" name=""/>
        <dsp:cNvSpPr/>
      </dsp:nvSpPr>
      <dsp:spPr>
        <a:xfrm>
          <a:off x="7923870" y="551353"/>
          <a:ext cx="490558" cy="49055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034246" y="551353"/>
        <a:ext cx="269806" cy="369145"/>
      </dsp:txXfrm>
    </dsp:sp>
    <dsp:sp modelId="{E178C034-08F7-4926-ABA0-B1F1CA7A4E34}">
      <dsp:nvSpPr>
        <dsp:cNvPr id="0" name=""/>
        <dsp:cNvSpPr/>
      </dsp:nvSpPr>
      <dsp:spPr>
        <a:xfrm>
          <a:off x="8552220" y="1410878"/>
          <a:ext cx="490558" cy="490558"/>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62596" y="1410878"/>
        <a:ext cx="269806" cy="369145"/>
      </dsp:txXfrm>
    </dsp:sp>
    <dsp:sp modelId="{8DD999D0-07A9-42ED-B250-F91B5E08FB13}">
      <dsp:nvSpPr>
        <dsp:cNvPr id="0" name=""/>
        <dsp:cNvSpPr/>
      </dsp:nvSpPr>
      <dsp:spPr>
        <a:xfrm>
          <a:off x="9180570" y="2257825"/>
          <a:ext cx="490558" cy="490558"/>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290946" y="2257825"/>
        <a:ext cx="269806" cy="369145"/>
      </dsp:txXfrm>
    </dsp:sp>
    <dsp:sp modelId="{A6B6AE91-5515-44C1-9217-0E511B9A479D}">
      <dsp:nvSpPr>
        <dsp:cNvPr id="0" name=""/>
        <dsp:cNvSpPr/>
      </dsp:nvSpPr>
      <dsp:spPr>
        <a:xfrm>
          <a:off x="9808920" y="3125736"/>
          <a:ext cx="490558" cy="490558"/>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919296" y="3125736"/>
        <a:ext cx="269806" cy="36914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AE12-94D7-E629-1349-ABF81FB962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596210-30AE-8B5A-AA09-1518437A2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DE6A7C-6684-3079-B2DC-4CE7CEC91684}"/>
              </a:ext>
            </a:extLst>
          </p:cNvPr>
          <p:cNvSpPr>
            <a:spLocks noGrp="1"/>
          </p:cNvSpPr>
          <p:nvPr>
            <p:ph type="dt" sz="half" idx="10"/>
          </p:nvPr>
        </p:nvSpPr>
        <p:spPr/>
        <p:txBody>
          <a:bodyPr/>
          <a:lstStyle/>
          <a:p>
            <a:fld id="{67326F95-6AED-4AA6-B4BC-5D842E0AF953}" type="datetimeFigureOut">
              <a:rPr lang="en-IN" smtClean="0"/>
              <a:t>03-10-2023</a:t>
            </a:fld>
            <a:endParaRPr lang="en-IN"/>
          </a:p>
        </p:txBody>
      </p:sp>
      <p:sp>
        <p:nvSpPr>
          <p:cNvPr id="5" name="Footer Placeholder 4">
            <a:extLst>
              <a:ext uri="{FF2B5EF4-FFF2-40B4-BE49-F238E27FC236}">
                <a16:creationId xmlns:a16="http://schemas.microsoft.com/office/drawing/2014/main" id="{9A33785A-36F6-D262-282C-AAF91CD931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83FE40-5F1C-8ADC-1310-3889982FF113}"/>
              </a:ext>
            </a:extLst>
          </p:cNvPr>
          <p:cNvSpPr>
            <a:spLocks noGrp="1"/>
          </p:cNvSpPr>
          <p:nvPr>
            <p:ph type="sldNum" sz="quarter" idx="12"/>
          </p:nvPr>
        </p:nvSpPr>
        <p:spPr/>
        <p:txBody>
          <a:bodyPr/>
          <a:lstStyle/>
          <a:p>
            <a:fld id="{1A09BDA7-3D92-41B8-B212-774D80C731A1}" type="slidenum">
              <a:rPr lang="en-IN" smtClean="0"/>
              <a:t>‹#›</a:t>
            </a:fld>
            <a:endParaRPr lang="en-IN"/>
          </a:p>
        </p:txBody>
      </p:sp>
    </p:spTree>
    <p:extLst>
      <p:ext uri="{BB962C8B-B14F-4D97-AF65-F5344CB8AC3E}">
        <p14:creationId xmlns:p14="http://schemas.microsoft.com/office/powerpoint/2010/main" val="2308358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ECA0-CE70-3C48-B534-A0B8C0C833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180782-A819-4C64-C161-4D5D7DE3F7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DFB76E-E93E-5A23-CBDE-44A404FBB9A2}"/>
              </a:ext>
            </a:extLst>
          </p:cNvPr>
          <p:cNvSpPr>
            <a:spLocks noGrp="1"/>
          </p:cNvSpPr>
          <p:nvPr>
            <p:ph type="dt" sz="half" idx="10"/>
          </p:nvPr>
        </p:nvSpPr>
        <p:spPr/>
        <p:txBody>
          <a:bodyPr/>
          <a:lstStyle/>
          <a:p>
            <a:fld id="{67326F95-6AED-4AA6-B4BC-5D842E0AF953}" type="datetimeFigureOut">
              <a:rPr lang="en-IN" smtClean="0"/>
              <a:t>03-10-2023</a:t>
            </a:fld>
            <a:endParaRPr lang="en-IN"/>
          </a:p>
        </p:txBody>
      </p:sp>
      <p:sp>
        <p:nvSpPr>
          <p:cNvPr id="5" name="Footer Placeholder 4">
            <a:extLst>
              <a:ext uri="{FF2B5EF4-FFF2-40B4-BE49-F238E27FC236}">
                <a16:creationId xmlns:a16="http://schemas.microsoft.com/office/drawing/2014/main" id="{EE5CBB9E-AFB2-6AF0-80FE-02F1B913B9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84FFCE-4C52-A4E8-7D76-BD9E2C1810C4}"/>
              </a:ext>
            </a:extLst>
          </p:cNvPr>
          <p:cNvSpPr>
            <a:spLocks noGrp="1"/>
          </p:cNvSpPr>
          <p:nvPr>
            <p:ph type="sldNum" sz="quarter" idx="12"/>
          </p:nvPr>
        </p:nvSpPr>
        <p:spPr/>
        <p:txBody>
          <a:bodyPr/>
          <a:lstStyle/>
          <a:p>
            <a:fld id="{1A09BDA7-3D92-41B8-B212-774D80C731A1}" type="slidenum">
              <a:rPr lang="en-IN" smtClean="0"/>
              <a:t>‹#›</a:t>
            </a:fld>
            <a:endParaRPr lang="en-IN"/>
          </a:p>
        </p:txBody>
      </p:sp>
    </p:spTree>
    <p:extLst>
      <p:ext uri="{BB962C8B-B14F-4D97-AF65-F5344CB8AC3E}">
        <p14:creationId xmlns:p14="http://schemas.microsoft.com/office/powerpoint/2010/main" val="55260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B54309-0083-1F17-3641-ADDF9AF743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A5A832-7A41-E571-59E5-FF6B67A336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35C2FE-FBC2-AFE2-B156-FE26C36881FD}"/>
              </a:ext>
            </a:extLst>
          </p:cNvPr>
          <p:cNvSpPr>
            <a:spLocks noGrp="1"/>
          </p:cNvSpPr>
          <p:nvPr>
            <p:ph type="dt" sz="half" idx="10"/>
          </p:nvPr>
        </p:nvSpPr>
        <p:spPr/>
        <p:txBody>
          <a:bodyPr/>
          <a:lstStyle/>
          <a:p>
            <a:fld id="{67326F95-6AED-4AA6-B4BC-5D842E0AF953}" type="datetimeFigureOut">
              <a:rPr lang="en-IN" smtClean="0"/>
              <a:t>03-10-2023</a:t>
            </a:fld>
            <a:endParaRPr lang="en-IN"/>
          </a:p>
        </p:txBody>
      </p:sp>
      <p:sp>
        <p:nvSpPr>
          <p:cNvPr id="5" name="Footer Placeholder 4">
            <a:extLst>
              <a:ext uri="{FF2B5EF4-FFF2-40B4-BE49-F238E27FC236}">
                <a16:creationId xmlns:a16="http://schemas.microsoft.com/office/drawing/2014/main" id="{C9FAC0DE-5A9C-1485-AEC2-BCCD9129AD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D4F3BF-F667-1080-CDEA-78509A1206EE}"/>
              </a:ext>
            </a:extLst>
          </p:cNvPr>
          <p:cNvSpPr>
            <a:spLocks noGrp="1"/>
          </p:cNvSpPr>
          <p:nvPr>
            <p:ph type="sldNum" sz="quarter" idx="12"/>
          </p:nvPr>
        </p:nvSpPr>
        <p:spPr/>
        <p:txBody>
          <a:bodyPr/>
          <a:lstStyle/>
          <a:p>
            <a:fld id="{1A09BDA7-3D92-41B8-B212-774D80C731A1}" type="slidenum">
              <a:rPr lang="en-IN" smtClean="0"/>
              <a:t>‹#›</a:t>
            </a:fld>
            <a:endParaRPr lang="en-IN"/>
          </a:p>
        </p:txBody>
      </p:sp>
    </p:spTree>
    <p:extLst>
      <p:ext uri="{BB962C8B-B14F-4D97-AF65-F5344CB8AC3E}">
        <p14:creationId xmlns:p14="http://schemas.microsoft.com/office/powerpoint/2010/main" val="2026352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46BA-9A3A-7E9E-80D8-42AC8B15B5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B61515-2292-C9F9-1478-22784C6785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C60678-2867-01CB-03B3-7DB272A18A99}"/>
              </a:ext>
            </a:extLst>
          </p:cNvPr>
          <p:cNvSpPr>
            <a:spLocks noGrp="1"/>
          </p:cNvSpPr>
          <p:nvPr>
            <p:ph type="dt" sz="half" idx="10"/>
          </p:nvPr>
        </p:nvSpPr>
        <p:spPr/>
        <p:txBody>
          <a:bodyPr/>
          <a:lstStyle/>
          <a:p>
            <a:fld id="{67326F95-6AED-4AA6-B4BC-5D842E0AF953}" type="datetimeFigureOut">
              <a:rPr lang="en-IN" smtClean="0"/>
              <a:t>03-10-2023</a:t>
            </a:fld>
            <a:endParaRPr lang="en-IN"/>
          </a:p>
        </p:txBody>
      </p:sp>
      <p:sp>
        <p:nvSpPr>
          <p:cNvPr id="5" name="Footer Placeholder 4">
            <a:extLst>
              <a:ext uri="{FF2B5EF4-FFF2-40B4-BE49-F238E27FC236}">
                <a16:creationId xmlns:a16="http://schemas.microsoft.com/office/drawing/2014/main" id="{F91340BB-798B-F139-B196-3535254CBF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E0B620-1455-5237-5CC9-8C0B198A7AFE}"/>
              </a:ext>
            </a:extLst>
          </p:cNvPr>
          <p:cNvSpPr>
            <a:spLocks noGrp="1"/>
          </p:cNvSpPr>
          <p:nvPr>
            <p:ph type="sldNum" sz="quarter" idx="12"/>
          </p:nvPr>
        </p:nvSpPr>
        <p:spPr/>
        <p:txBody>
          <a:bodyPr/>
          <a:lstStyle/>
          <a:p>
            <a:fld id="{1A09BDA7-3D92-41B8-B212-774D80C731A1}" type="slidenum">
              <a:rPr lang="en-IN" smtClean="0"/>
              <a:t>‹#›</a:t>
            </a:fld>
            <a:endParaRPr lang="en-IN"/>
          </a:p>
        </p:txBody>
      </p:sp>
    </p:spTree>
    <p:extLst>
      <p:ext uri="{BB962C8B-B14F-4D97-AF65-F5344CB8AC3E}">
        <p14:creationId xmlns:p14="http://schemas.microsoft.com/office/powerpoint/2010/main" val="120868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53096-60BF-4039-AE2C-08AA4592DE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530081-77B7-D648-2A02-19EC728931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53F4E8-C7EB-C179-3CA7-483629C8C403}"/>
              </a:ext>
            </a:extLst>
          </p:cNvPr>
          <p:cNvSpPr>
            <a:spLocks noGrp="1"/>
          </p:cNvSpPr>
          <p:nvPr>
            <p:ph type="dt" sz="half" idx="10"/>
          </p:nvPr>
        </p:nvSpPr>
        <p:spPr/>
        <p:txBody>
          <a:bodyPr/>
          <a:lstStyle/>
          <a:p>
            <a:fld id="{67326F95-6AED-4AA6-B4BC-5D842E0AF953}" type="datetimeFigureOut">
              <a:rPr lang="en-IN" smtClean="0"/>
              <a:t>03-10-2023</a:t>
            </a:fld>
            <a:endParaRPr lang="en-IN"/>
          </a:p>
        </p:txBody>
      </p:sp>
      <p:sp>
        <p:nvSpPr>
          <p:cNvPr id="5" name="Footer Placeholder 4">
            <a:extLst>
              <a:ext uri="{FF2B5EF4-FFF2-40B4-BE49-F238E27FC236}">
                <a16:creationId xmlns:a16="http://schemas.microsoft.com/office/drawing/2014/main" id="{420F79E0-1A20-8236-D054-BDF2E8D30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E5C1C8-CB17-25A2-DFD4-0F2F73AB159E}"/>
              </a:ext>
            </a:extLst>
          </p:cNvPr>
          <p:cNvSpPr>
            <a:spLocks noGrp="1"/>
          </p:cNvSpPr>
          <p:nvPr>
            <p:ph type="sldNum" sz="quarter" idx="12"/>
          </p:nvPr>
        </p:nvSpPr>
        <p:spPr/>
        <p:txBody>
          <a:bodyPr/>
          <a:lstStyle/>
          <a:p>
            <a:fld id="{1A09BDA7-3D92-41B8-B212-774D80C731A1}" type="slidenum">
              <a:rPr lang="en-IN" smtClean="0"/>
              <a:t>‹#›</a:t>
            </a:fld>
            <a:endParaRPr lang="en-IN"/>
          </a:p>
        </p:txBody>
      </p:sp>
    </p:spTree>
    <p:extLst>
      <p:ext uri="{BB962C8B-B14F-4D97-AF65-F5344CB8AC3E}">
        <p14:creationId xmlns:p14="http://schemas.microsoft.com/office/powerpoint/2010/main" val="419749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B397-F650-5B77-D730-12C52EC2E3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0FDEAD-4C9F-2D03-48B0-D67067314E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6C0578-8DAC-0340-4632-337A59E8EF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3DF349-911E-933F-9C6E-3097A277F3E2}"/>
              </a:ext>
            </a:extLst>
          </p:cNvPr>
          <p:cNvSpPr>
            <a:spLocks noGrp="1"/>
          </p:cNvSpPr>
          <p:nvPr>
            <p:ph type="dt" sz="half" idx="10"/>
          </p:nvPr>
        </p:nvSpPr>
        <p:spPr/>
        <p:txBody>
          <a:bodyPr/>
          <a:lstStyle/>
          <a:p>
            <a:fld id="{67326F95-6AED-4AA6-B4BC-5D842E0AF953}" type="datetimeFigureOut">
              <a:rPr lang="en-IN" smtClean="0"/>
              <a:t>03-10-2023</a:t>
            </a:fld>
            <a:endParaRPr lang="en-IN"/>
          </a:p>
        </p:txBody>
      </p:sp>
      <p:sp>
        <p:nvSpPr>
          <p:cNvPr id="6" name="Footer Placeholder 5">
            <a:extLst>
              <a:ext uri="{FF2B5EF4-FFF2-40B4-BE49-F238E27FC236}">
                <a16:creationId xmlns:a16="http://schemas.microsoft.com/office/drawing/2014/main" id="{51A35D65-3F2A-C3AD-74B7-650D15F725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EBC83E-0B28-33E7-5444-240C512E6FAF}"/>
              </a:ext>
            </a:extLst>
          </p:cNvPr>
          <p:cNvSpPr>
            <a:spLocks noGrp="1"/>
          </p:cNvSpPr>
          <p:nvPr>
            <p:ph type="sldNum" sz="quarter" idx="12"/>
          </p:nvPr>
        </p:nvSpPr>
        <p:spPr/>
        <p:txBody>
          <a:bodyPr/>
          <a:lstStyle/>
          <a:p>
            <a:fld id="{1A09BDA7-3D92-41B8-B212-774D80C731A1}" type="slidenum">
              <a:rPr lang="en-IN" smtClean="0"/>
              <a:t>‹#›</a:t>
            </a:fld>
            <a:endParaRPr lang="en-IN"/>
          </a:p>
        </p:txBody>
      </p:sp>
    </p:spTree>
    <p:extLst>
      <p:ext uri="{BB962C8B-B14F-4D97-AF65-F5344CB8AC3E}">
        <p14:creationId xmlns:p14="http://schemas.microsoft.com/office/powerpoint/2010/main" val="377619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5079-C4EC-CDA8-B58D-FF831F1B8D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45D8CD-1F6F-DCFC-D75B-B2730CD025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806B9-4045-75B3-1234-2364DC2033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D49D8F-AF32-4804-91E0-3A75C40F7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52BA16-3C2E-36A0-C8AA-B5EA223570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3692A8-A4AF-B8A5-37C2-357A2A10FD1E}"/>
              </a:ext>
            </a:extLst>
          </p:cNvPr>
          <p:cNvSpPr>
            <a:spLocks noGrp="1"/>
          </p:cNvSpPr>
          <p:nvPr>
            <p:ph type="dt" sz="half" idx="10"/>
          </p:nvPr>
        </p:nvSpPr>
        <p:spPr/>
        <p:txBody>
          <a:bodyPr/>
          <a:lstStyle/>
          <a:p>
            <a:fld id="{67326F95-6AED-4AA6-B4BC-5D842E0AF953}" type="datetimeFigureOut">
              <a:rPr lang="en-IN" smtClean="0"/>
              <a:t>03-10-2023</a:t>
            </a:fld>
            <a:endParaRPr lang="en-IN"/>
          </a:p>
        </p:txBody>
      </p:sp>
      <p:sp>
        <p:nvSpPr>
          <p:cNvPr id="8" name="Footer Placeholder 7">
            <a:extLst>
              <a:ext uri="{FF2B5EF4-FFF2-40B4-BE49-F238E27FC236}">
                <a16:creationId xmlns:a16="http://schemas.microsoft.com/office/drawing/2014/main" id="{90CE7584-7CE2-063A-3BB8-6409C4EAC6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6CEF23-28FC-1CE9-BA0E-87EA24163FC7}"/>
              </a:ext>
            </a:extLst>
          </p:cNvPr>
          <p:cNvSpPr>
            <a:spLocks noGrp="1"/>
          </p:cNvSpPr>
          <p:nvPr>
            <p:ph type="sldNum" sz="quarter" idx="12"/>
          </p:nvPr>
        </p:nvSpPr>
        <p:spPr/>
        <p:txBody>
          <a:bodyPr/>
          <a:lstStyle/>
          <a:p>
            <a:fld id="{1A09BDA7-3D92-41B8-B212-774D80C731A1}" type="slidenum">
              <a:rPr lang="en-IN" smtClean="0"/>
              <a:t>‹#›</a:t>
            </a:fld>
            <a:endParaRPr lang="en-IN"/>
          </a:p>
        </p:txBody>
      </p:sp>
    </p:spTree>
    <p:extLst>
      <p:ext uri="{BB962C8B-B14F-4D97-AF65-F5344CB8AC3E}">
        <p14:creationId xmlns:p14="http://schemas.microsoft.com/office/powerpoint/2010/main" val="424671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A3A0-440C-5327-D6AD-AA66054301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468F45-A637-791B-83B2-B8C1E289D2A2}"/>
              </a:ext>
            </a:extLst>
          </p:cNvPr>
          <p:cNvSpPr>
            <a:spLocks noGrp="1"/>
          </p:cNvSpPr>
          <p:nvPr>
            <p:ph type="dt" sz="half" idx="10"/>
          </p:nvPr>
        </p:nvSpPr>
        <p:spPr/>
        <p:txBody>
          <a:bodyPr/>
          <a:lstStyle/>
          <a:p>
            <a:fld id="{67326F95-6AED-4AA6-B4BC-5D842E0AF953}" type="datetimeFigureOut">
              <a:rPr lang="en-IN" smtClean="0"/>
              <a:t>03-10-2023</a:t>
            </a:fld>
            <a:endParaRPr lang="en-IN"/>
          </a:p>
        </p:txBody>
      </p:sp>
      <p:sp>
        <p:nvSpPr>
          <p:cNvPr id="4" name="Footer Placeholder 3">
            <a:extLst>
              <a:ext uri="{FF2B5EF4-FFF2-40B4-BE49-F238E27FC236}">
                <a16:creationId xmlns:a16="http://schemas.microsoft.com/office/drawing/2014/main" id="{2929463A-1CB3-1DAB-5040-F3E1E1663F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54F33D-415C-E6F3-C3CF-DE0C3335DBB2}"/>
              </a:ext>
            </a:extLst>
          </p:cNvPr>
          <p:cNvSpPr>
            <a:spLocks noGrp="1"/>
          </p:cNvSpPr>
          <p:nvPr>
            <p:ph type="sldNum" sz="quarter" idx="12"/>
          </p:nvPr>
        </p:nvSpPr>
        <p:spPr/>
        <p:txBody>
          <a:bodyPr/>
          <a:lstStyle/>
          <a:p>
            <a:fld id="{1A09BDA7-3D92-41B8-B212-774D80C731A1}" type="slidenum">
              <a:rPr lang="en-IN" smtClean="0"/>
              <a:t>‹#›</a:t>
            </a:fld>
            <a:endParaRPr lang="en-IN"/>
          </a:p>
        </p:txBody>
      </p:sp>
    </p:spTree>
    <p:extLst>
      <p:ext uri="{BB962C8B-B14F-4D97-AF65-F5344CB8AC3E}">
        <p14:creationId xmlns:p14="http://schemas.microsoft.com/office/powerpoint/2010/main" val="301983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28A056-A6B3-1BEA-4BE7-8C6EDBBD0705}"/>
              </a:ext>
            </a:extLst>
          </p:cNvPr>
          <p:cNvSpPr>
            <a:spLocks noGrp="1"/>
          </p:cNvSpPr>
          <p:nvPr>
            <p:ph type="dt" sz="half" idx="10"/>
          </p:nvPr>
        </p:nvSpPr>
        <p:spPr/>
        <p:txBody>
          <a:bodyPr/>
          <a:lstStyle/>
          <a:p>
            <a:fld id="{67326F95-6AED-4AA6-B4BC-5D842E0AF953}" type="datetimeFigureOut">
              <a:rPr lang="en-IN" smtClean="0"/>
              <a:t>03-10-2023</a:t>
            </a:fld>
            <a:endParaRPr lang="en-IN"/>
          </a:p>
        </p:txBody>
      </p:sp>
      <p:sp>
        <p:nvSpPr>
          <p:cNvPr id="3" name="Footer Placeholder 2">
            <a:extLst>
              <a:ext uri="{FF2B5EF4-FFF2-40B4-BE49-F238E27FC236}">
                <a16:creationId xmlns:a16="http://schemas.microsoft.com/office/drawing/2014/main" id="{E852D3FA-22B8-8C81-CE22-47F2B41AAA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5F828A-B691-6A81-CFFE-2E3C4AE4254A}"/>
              </a:ext>
            </a:extLst>
          </p:cNvPr>
          <p:cNvSpPr>
            <a:spLocks noGrp="1"/>
          </p:cNvSpPr>
          <p:nvPr>
            <p:ph type="sldNum" sz="quarter" idx="12"/>
          </p:nvPr>
        </p:nvSpPr>
        <p:spPr/>
        <p:txBody>
          <a:bodyPr/>
          <a:lstStyle/>
          <a:p>
            <a:fld id="{1A09BDA7-3D92-41B8-B212-774D80C731A1}" type="slidenum">
              <a:rPr lang="en-IN" smtClean="0"/>
              <a:t>‹#›</a:t>
            </a:fld>
            <a:endParaRPr lang="en-IN"/>
          </a:p>
        </p:txBody>
      </p:sp>
    </p:spTree>
    <p:extLst>
      <p:ext uri="{BB962C8B-B14F-4D97-AF65-F5344CB8AC3E}">
        <p14:creationId xmlns:p14="http://schemas.microsoft.com/office/powerpoint/2010/main" val="338001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42AC-C320-1968-ADB3-606DADC2B5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B5444A-6C58-F379-A19B-EC5F59CA77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6FE53C-EE33-89D9-EC6D-2F5F9A1CC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6968D-9D63-B82A-4539-361EE3FE9354}"/>
              </a:ext>
            </a:extLst>
          </p:cNvPr>
          <p:cNvSpPr>
            <a:spLocks noGrp="1"/>
          </p:cNvSpPr>
          <p:nvPr>
            <p:ph type="dt" sz="half" idx="10"/>
          </p:nvPr>
        </p:nvSpPr>
        <p:spPr/>
        <p:txBody>
          <a:bodyPr/>
          <a:lstStyle/>
          <a:p>
            <a:fld id="{67326F95-6AED-4AA6-B4BC-5D842E0AF953}" type="datetimeFigureOut">
              <a:rPr lang="en-IN" smtClean="0"/>
              <a:t>03-10-2023</a:t>
            </a:fld>
            <a:endParaRPr lang="en-IN"/>
          </a:p>
        </p:txBody>
      </p:sp>
      <p:sp>
        <p:nvSpPr>
          <p:cNvPr id="6" name="Footer Placeholder 5">
            <a:extLst>
              <a:ext uri="{FF2B5EF4-FFF2-40B4-BE49-F238E27FC236}">
                <a16:creationId xmlns:a16="http://schemas.microsoft.com/office/drawing/2014/main" id="{579B1687-0211-1C8D-6CA0-B7A2CA9DF4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2BBE93-A2F9-9E5E-3BA7-E010A3EEEA22}"/>
              </a:ext>
            </a:extLst>
          </p:cNvPr>
          <p:cNvSpPr>
            <a:spLocks noGrp="1"/>
          </p:cNvSpPr>
          <p:nvPr>
            <p:ph type="sldNum" sz="quarter" idx="12"/>
          </p:nvPr>
        </p:nvSpPr>
        <p:spPr/>
        <p:txBody>
          <a:bodyPr/>
          <a:lstStyle/>
          <a:p>
            <a:fld id="{1A09BDA7-3D92-41B8-B212-774D80C731A1}" type="slidenum">
              <a:rPr lang="en-IN" smtClean="0"/>
              <a:t>‹#›</a:t>
            </a:fld>
            <a:endParaRPr lang="en-IN"/>
          </a:p>
        </p:txBody>
      </p:sp>
    </p:spTree>
    <p:extLst>
      <p:ext uri="{BB962C8B-B14F-4D97-AF65-F5344CB8AC3E}">
        <p14:creationId xmlns:p14="http://schemas.microsoft.com/office/powerpoint/2010/main" val="219368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B048E-E454-9461-40D4-E09F09AB5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FD7957-BEFD-326F-F107-16CEAD40E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425D3A-6612-B1F8-0BFB-7A91323D0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33C280-011E-A611-BE3D-364FBE1B2A8F}"/>
              </a:ext>
            </a:extLst>
          </p:cNvPr>
          <p:cNvSpPr>
            <a:spLocks noGrp="1"/>
          </p:cNvSpPr>
          <p:nvPr>
            <p:ph type="dt" sz="half" idx="10"/>
          </p:nvPr>
        </p:nvSpPr>
        <p:spPr/>
        <p:txBody>
          <a:bodyPr/>
          <a:lstStyle/>
          <a:p>
            <a:fld id="{67326F95-6AED-4AA6-B4BC-5D842E0AF953}" type="datetimeFigureOut">
              <a:rPr lang="en-IN" smtClean="0"/>
              <a:t>03-10-2023</a:t>
            </a:fld>
            <a:endParaRPr lang="en-IN"/>
          </a:p>
        </p:txBody>
      </p:sp>
      <p:sp>
        <p:nvSpPr>
          <p:cNvPr id="6" name="Footer Placeholder 5">
            <a:extLst>
              <a:ext uri="{FF2B5EF4-FFF2-40B4-BE49-F238E27FC236}">
                <a16:creationId xmlns:a16="http://schemas.microsoft.com/office/drawing/2014/main" id="{4E718FFA-9ABD-4E1E-43A0-B787DE0002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3903A2-D497-0270-FDED-F1989E076E6E}"/>
              </a:ext>
            </a:extLst>
          </p:cNvPr>
          <p:cNvSpPr>
            <a:spLocks noGrp="1"/>
          </p:cNvSpPr>
          <p:nvPr>
            <p:ph type="sldNum" sz="quarter" idx="12"/>
          </p:nvPr>
        </p:nvSpPr>
        <p:spPr/>
        <p:txBody>
          <a:bodyPr/>
          <a:lstStyle/>
          <a:p>
            <a:fld id="{1A09BDA7-3D92-41B8-B212-774D80C731A1}" type="slidenum">
              <a:rPr lang="en-IN" smtClean="0"/>
              <a:t>‹#›</a:t>
            </a:fld>
            <a:endParaRPr lang="en-IN"/>
          </a:p>
        </p:txBody>
      </p:sp>
    </p:spTree>
    <p:extLst>
      <p:ext uri="{BB962C8B-B14F-4D97-AF65-F5344CB8AC3E}">
        <p14:creationId xmlns:p14="http://schemas.microsoft.com/office/powerpoint/2010/main" val="20042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CDEB7A-AC68-0119-6B04-3C7BDDA8F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7E5BB-30E9-0979-7532-E2661AF772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561416-61C7-B5A1-224D-5E21E5CE50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26F95-6AED-4AA6-B4BC-5D842E0AF953}" type="datetimeFigureOut">
              <a:rPr lang="en-IN" smtClean="0"/>
              <a:t>03-10-2023</a:t>
            </a:fld>
            <a:endParaRPr lang="en-IN"/>
          </a:p>
        </p:txBody>
      </p:sp>
      <p:sp>
        <p:nvSpPr>
          <p:cNvPr id="5" name="Footer Placeholder 4">
            <a:extLst>
              <a:ext uri="{FF2B5EF4-FFF2-40B4-BE49-F238E27FC236}">
                <a16:creationId xmlns:a16="http://schemas.microsoft.com/office/drawing/2014/main" id="{86A3FA14-43D7-453B-C72D-92E6F4A9E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7C4FA3-E8E9-8A82-5856-5C45630F54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9BDA7-3D92-41B8-B212-774D80C731A1}" type="slidenum">
              <a:rPr lang="en-IN" smtClean="0"/>
              <a:t>‹#›</a:t>
            </a:fld>
            <a:endParaRPr lang="en-IN"/>
          </a:p>
        </p:txBody>
      </p:sp>
    </p:spTree>
    <p:extLst>
      <p:ext uri="{BB962C8B-B14F-4D97-AF65-F5344CB8AC3E}">
        <p14:creationId xmlns:p14="http://schemas.microsoft.com/office/powerpoint/2010/main" val="77488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D093AE-83DE-F622-312B-83B5BBC1EEF1}"/>
              </a:ext>
            </a:extLst>
          </p:cNvPr>
          <p:cNvSpPr>
            <a:spLocks noGrp="1"/>
          </p:cNvSpPr>
          <p:nvPr>
            <p:ph type="ctrTitle"/>
          </p:nvPr>
        </p:nvSpPr>
        <p:spPr>
          <a:xfrm>
            <a:off x="5673071" y="-161129"/>
            <a:ext cx="6714699" cy="3178689"/>
          </a:xfrm>
        </p:spPr>
        <p:txBody>
          <a:bodyPr>
            <a:normAutofit/>
          </a:bodyPr>
          <a:lstStyle/>
          <a:p>
            <a:pPr algn="l"/>
            <a:r>
              <a:rPr lang="en-IN" b="1" dirty="0">
                <a:solidFill>
                  <a:srgbClr val="FFFFFF"/>
                </a:solidFill>
              </a:rPr>
              <a:t>JDBC in JAVA</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E4F3E9F-05A8-ED1B-4CCE-28FFEF934546}"/>
              </a:ext>
            </a:extLst>
          </p:cNvPr>
          <p:cNvSpPr>
            <a:spLocks noGrp="1"/>
          </p:cNvSpPr>
          <p:nvPr>
            <p:ph type="subTitle" idx="1"/>
          </p:nvPr>
        </p:nvSpPr>
        <p:spPr>
          <a:xfrm>
            <a:off x="4285397" y="4960961"/>
            <a:ext cx="7055893" cy="1078054"/>
          </a:xfrm>
        </p:spPr>
        <p:txBody>
          <a:bodyPr>
            <a:normAutofit/>
          </a:bodyPr>
          <a:lstStyle/>
          <a:p>
            <a:pPr algn="l"/>
            <a:r>
              <a:rPr lang="en-IN" dirty="0">
                <a:solidFill>
                  <a:srgbClr val="FFFFFF"/>
                </a:solidFill>
              </a:rPr>
              <a:t>         Presented By-</a:t>
            </a:r>
          </a:p>
          <a:p>
            <a:pPr algn="l"/>
            <a:r>
              <a:rPr lang="en-IN" dirty="0">
                <a:solidFill>
                  <a:srgbClr val="FFFFFF"/>
                </a:solidFill>
              </a:rPr>
              <a:t>                                       Krati Tamrakar</a:t>
            </a:r>
          </a:p>
        </p:txBody>
      </p:sp>
    </p:spTree>
    <p:extLst>
      <p:ext uri="{BB962C8B-B14F-4D97-AF65-F5344CB8AC3E}">
        <p14:creationId xmlns:p14="http://schemas.microsoft.com/office/powerpoint/2010/main" val="2977718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6BBB9BC-D831-2816-6C33-52C90AC23F40}"/>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Working of JDBC</a:t>
            </a:r>
            <a:endParaRPr lang="en-US" sz="4000" b="1" i="0" kern="1200">
              <a:solidFill>
                <a:srgbClr val="FFFFFF"/>
              </a:solidFill>
              <a:effectLst/>
              <a:latin typeface="+mj-lt"/>
              <a:ea typeface="+mj-ea"/>
              <a:cs typeface="+mj-cs"/>
            </a:endParaRPr>
          </a:p>
        </p:txBody>
      </p:sp>
      <p:sp>
        <p:nvSpPr>
          <p:cNvPr id="10" name="TextBox 9">
            <a:extLst>
              <a:ext uri="{FF2B5EF4-FFF2-40B4-BE49-F238E27FC236}">
                <a16:creationId xmlns:a16="http://schemas.microsoft.com/office/drawing/2014/main" id="{5FD65326-CFE8-1DB8-854B-F4A0F62F51F3}"/>
              </a:ext>
            </a:extLst>
          </p:cNvPr>
          <p:cNvSpPr txBox="1"/>
          <p:nvPr/>
        </p:nvSpPr>
        <p:spPr>
          <a:xfrm>
            <a:off x="670560" y="1885279"/>
            <a:ext cx="11297920" cy="4495783"/>
          </a:xfrm>
          <a:prstGeom prst="rect">
            <a:avLst/>
          </a:prstGeom>
          <a:noFill/>
        </p:spPr>
        <p:txBody>
          <a:bodyPr wrap="square">
            <a:spAutoFit/>
          </a:bodyPr>
          <a:lstStyle/>
          <a:p>
            <a:pPr marL="315468" indent="-315468" defTabSz="841248">
              <a:spcAft>
                <a:spcPts val="600"/>
              </a:spcAft>
              <a:buAutoNum type="arabicPeriod"/>
            </a:pPr>
            <a:r>
              <a:rPr lang="en-IN" sz="2208" b="1" kern="1200" dirty="0">
                <a:solidFill>
                  <a:schemeClr val="accent1">
                    <a:lumMod val="75000"/>
                  </a:schemeClr>
                </a:solidFill>
                <a:latin typeface="__Source_Sans_Pro_fea366"/>
                <a:ea typeface="+mn-ea"/>
                <a:cs typeface="+mn-cs"/>
              </a:rPr>
              <a:t>Load Driver:</a:t>
            </a:r>
            <a:r>
              <a:rPr lang="en-IN" sz="1656" kern="1200" dirty="0">
                <a:solidFill>
                  <a:schemeClr val="accent1">
                    <a:lumMod val="75000"/>
                  </a:schemeClr>
                </a:solidFill>
                <a:latin typeface="+mn-lt"/>
                <a:ea typeface="+mn-ea"/>
                <a:cs typeface="+mn-cs"/>
              </a:rPr>
              <a:t> </a:t>
            </a:r>
            <a:r>
              <a:rPr lang="en-IN" kern="1200" dirty="0">
                <a:solidFill>
                  <a:schemeClr val="tx1"/>
                </a:solidFill>
                <a:latin typeface="+mn-lt"/>
                <a:ea typeface="+mn-ea"/>
                <a:cs typeface="+mn-cs"/>
              </a:rPr>
              <a:t>Load JDBC Driver for specific databases using </a:t>
            </a:r>
            <a:r>
              <a:rPr lang="en-IN" b="1" i="1" kern="1200" dirty="0" err="1">
                <a:solidFill>
                  <a:schemeClr val="tx1"/>
                </a:solidFill>
                <a:latin typeface="+mn-lt"/>
                <a:ea typeface="+mn-ea"/>
                <a:cs typeface="+mn-cs"/>
              </a:rPr>
              <a:t>forName</a:t>
            </a:r>
            <a:r>
              <a:rPr lang="en-IN" b="1" i="1" kern="1200" dirty="0">
                <a:solidFill>
                  <a:schemeClr val="tx1"/>
                </a:solidFill>
                <a:latin typeface="+mn-lt"/>
                <a:ea typeface="+mn-ea"/>
                <a:cs typeface="+mn-cs"/>
              </a:rPr>
              <a:t>()</a:t>
            </a:r>
            <a:r>
              <a:rPr lang="en-IN" kern="1200" dirty="0">
                <a:solidFill>
                  <a:schemeClr val="tx1"/>
                </a:solidFill>
                <a:latin typeface="+mn-lt"/>
                <a:ea typeface="+mn-ea"/>
                <a:cs typeface="+mn-cs"/>
              </a:rPr>
              <a:t> method of class </a:t>
            </a:r>
            <a:r>
              <a:rPr lang="en-IN" b="1" i="1" kern="1200" dirty="0" err="1">
                <a:solidFill>
                  <a:schemeClr val="tx1"/>
                </a:solidFill>
                <a:latin typeface="+mn-lt"/>
                <a:ea typeface="+mn-ea"/>
                <a:cs typeface="+mn-cs"/>
              </a:rPr>
              <a:t>Class</a:t>
            </a:r>
            <a:r>
              <a:rPr lang="en-IN" kern="1200" dirty="0">
                <a:solidFill>
                  <a:schemeClr val="tx1"/>
                </a:solidFill>
                <a:latin typeface="+mn-lt"/>
                <a:ea typeface="+mn-ea"/>
                <a:cs typeface="+mn-cs"/>
              </a:rPr>
              <a:t>.</a:t>
            </a:r>
          </a:p>
          <a:p>
            <a:pPr defTabSz="841248">
              <a:spcAft>
                <a:spcPts val="600"/>
              </a:spcAft>
            </a:pPr>
            <a:endParaRPr lang="en-IN" kern="1200" dirty="0">
              <a:solidFill>
                <a:schemeClr val="tx1"/>
              </a:solidFill>
              <a:latin typeface="+mn-lt"/>
              <a:ea typeface="+mn-ea"/>
              <a:cs typeface="+mn-cs"/>
            </a:endParaRPr>
          </a:p>
          <a:p>
            <a:pPr defTabSz="841248">
              <a:spcAft>
                <a:spcPts val="600"/>
              </a:spcAft>
            </a:pPr>
            <a:r>
              <a:rPr lang="en-IN" sz="1656" b="1" kern="1200" dirty="0">
                <a:solidFill>
                  <a:schemeClr val="tx1"/>
                </a:solidFill>
                <a:latin typeface="+mn-lt"/>
                <a:ea typeface="+mn-ea"/>
                <a:cs typeface="+mn-cs"/>
              </a:rPr>
              <a:t> </a:t>
            </a:r>
            <a:r>
              <a:rPr lang="en-IN" sz="1656" kern="1200" dirty="0">
                <a:solidFill>
                  <a:schemeClr val="tx1"/>
                </a:solidFill>
                <a:latin typeface="+mn-lt"/>
                <a:ea typeface="+mn-ea"/>
                <a:cs typeface="+mn-cs"/>
              </a:rPr>
              <a:t>Syntax: </a:t>
            </a:r>
            <a:r>
              <a:rPr lang="en-IN" sz="1656" b="1" i="1" kern="1200" dirty="0" err="1">
                <a:solidFill>
                  <a:schemeClr val="tx1"/>
                </a:solidFill>
                <a:latin typeface="+mn-lt"/>
                <a:ea typeface="+mn-ea"/>
                <a:cs typeface="+mn-cs"/>
              </a:rPr>
              <a:t>Class.forName</a:t>
            </a:r>
            <a:r>
              <a:rPr lang="en-IN" sz="1656" b="1" i="1" kern="1200" dirty="0">
                <a:solidFill>
                  <a:schemeClr val="tx1"/>
                </a:solidFill>
                <a:latin typeface="+mn-lt"/>
                <a:ea typeface="+mn-ea"/>
                <a:cs typeface="+mn-cs"/>
              </a:rPr>
              <a:t>("</a:t>
            </a:r>
            <a:r>
              <a:rPr lang="en-IN" sz="1656" b="1" i="1" kern="1200" dirty="0" err="1">
                <a:solidFill>
                  <a:schemeClr val="tx1"/>
                </a:solidFill>
                <a:latin typeface="+mn-lt"/>
                <a:ea typeface="+mn-ea"/>
                <a:cs typeface="+mn-cs"/>
              </a:rPr>
              <a:t>com.mysql.jdbc.Driver</a:t>
            </a:r>
            <a:r>
              <a:rPr lang="en-IN" sz="1656" b="1" i="1" kern="1200" dirty="0">
                <a:solidFill>
                  <a:schemeClr val="tx1"/>
                </a:solidFill>
                <a:latin typeface="+mn-lt"/>
                <a:ea typeface="+mn-ea"/>
                <a:cs typeface="+mn-cs"/>
              </a:rPr>
              <a:t>")</a:t>
            </a:r>
          </a:p>
          <a:p>
            <a:pPr defTabSz="841248">
              <a:spcAft>
                <a:spcPts val="600"/>
              </a:spcAft>
            </a:pPr>
            <a:endParaRPr lang="en-IN" sz="1656" b="1" i="1" kern="1200" dirty="0">
              <a:solidFill>
                <a:schemeClr val="tx1"/>
              </a:solidFill>
              <a:latin typeface="__Source_Sans_Pro_fea366"/>
              <a:ea typeface="+mn-ea"/>
              <a:cs typeface="+mn-cs"/>
            </a:endParaRPr>
          </a:p>
          <a:p>
            <a:pPr defTabSz="841248">
              <a:spcAft>
                <a:spcPts val="600"/>
              </a:spcAft>
            </a:pPr>
            <a:r>
              <a:rPr lang="en-US" sz="1656" b="1" kern="1200" dirty="0">
                <a:solidFill>
                  <a:schemeClr val="tx1"/>
                </a:solidFill>
                <a:latin typeface="__Source_Sans_Pro_fea366"/>
                <a:ea typeface="+mn-ea"/>
                <a:cs typeface="+mn-cs"/>
              </a:rPr>
              <a:t>2. </a:t>
            </a:r>
            <a:r>
              <a:rPr lang="en-US" sz="2208" b="1" kern="1200" dirty="0">
                <a:solidFill>
                  <a:schemeClr val="accent1">
                    <a:lumMod val="75000"/>
                  </a:schemeClr>
                </a:solidFill>
                <a:latin typeface="__Source_Sans_Pro_fea366"/>
                <a:ea typeface="+mn-ea"/>
                <a:cs typeface="+mn-cs"/>
              </a:rPr>
              <a:t>Create Connection:</a:t>
            </a:r>
            <a:r>
              <a:rPr lang="en-US" sz="2208" kern="1200" dirty="0">
                <a:solidFill>
                  <a:schemeClr val="accent1">
                    <a:lumMod val="75000"/>
                  </a:schemeClr>
                </a:solidFill>
                <a:latin typeface="__Source_Sans_Pro_fea366"/>
                <a:ea typeface="+mn-ea"/>
                <a:cs typeface="+mn-cs"/>
              </a:rPr>
              <a:t> </a:t>
            </a:r>
            <a:r>
              <a:rPr lang="en-US" kern="1200" dirty="0">
                <a:solidFill>
                  <a:schemeClr val="tx1"/>
                </a:solidFill>
                <a:latin typeface="__Source_Sans_Pro_fea366"/>
                <a:ea typeface="+mn-ea"/>
                <a:cs typeface="+mn-cs"/>
              </a:rPr>
              <a:t>Create a connection with a database using </a:t>
            </a:r>
            <a:r>
              <a:rPr lang="en-US" kern="1200" dirty="0" err="1">
                <a:solidFill>
                  <a:schemeClr val="tx1"/>
                </a:solidFill>
                <a:latin typeface="__Source_Sans_Pro_fea366"/>
                <a:ea typeface="+mn-ea"/>
                <a:cs typeface="+mn-cs"/>
              </a:rPr>
              <a:t>DriverManager</a:t>
            </a:r>
            <a:r>
              <a:rPr lang="en-US" kern="1200" dirty="0">
                <a:solidFill>
                  <a:schemeClr val="tx1"/>
                </a:solidFill>
                <a:latin typeface="__Source_Sans_Pro_fea366"/>
                <a:ea typeface="+mn-ea"/>
                <a:cs typeface="+mn-cs"/>
              </a:rPr>
              <a:t> class. Database credentials are to be passed while establishing the connection. </a:t>
            </a:r>
          </a:p>
          <a:p>
            <a:pPr defTabSz="841248">
              <a:spcAft>
                <a:spcPts val="600"/>
              </a:spcAft>
            </a:pPr>
            <a:r>
              <a:rPr lang="en-US" sz="1656" kern="1200" dirty="0">
                <a:solidFill>
                  <a:schemeClr val="tx1"/>
                </a:solidFill>
                <a:latin typeface="__Source_Sans_Pro_fea366"/>
                <a:ea typeface="+mn-ea"/>
                <a:cs typeface="+mn-cs"/>
              </a:rPr>
              <a:t>		 </a:t>
            </a:r>
          </a:p>
          <a:p>
            <a:pPr defTabSz="841248">
              <a:spcAft>
                <a:spcPts val="600"/>
              </a:spcAft>
            </a:pPr>
            <a:r>
              <a:rPr lang="en-US" sz="1656" kern="1200" dirty="0">
                <a:solidFill>
                  <a:schemeClr val="tx1"/>
                </a:solidFill>
                <a:latin typeface="__Source_Sans_Pro_fea366"/>
                <a:ea typeface="+mn-ea"/>
                <a:cs typeface="+mn-cs"/>
              </a:rPr>
              <a:t>Syntax: </a:t>
            </a:r>
            <a:r>
              <a:rPr lang="en-US" sz="1600" b="1" i="1" dirty="0"/>
              <a:t>Connection conn=</a:t>
            </a:r>
            <a:r>
              <a:rPr lang="en-US" sz="1600" b="1" i="1" dirty="0" err="1"/>
              <a:t>DriverManager.getConnection</a:t>
            </a:r>
            <a:r>
              <a:rPr lang="en-US" sz="1600" b="1" i="1" dirty="0"/>
              <a:t>("</a:t>
            </a:r>
            <a:r>
              <a:rPr lang="en-US" sz="1600" b="1" i="1" dirty="0" err="1"/>
              <a:t>URL“,”Username”,”password</a:t>
            </a:r>
            <a:r>
              <a:rPr lang="en-US" sz="1600" b="1" i="1" dirty="0"/>
              <a:t>”);</a:t>
            </a:r>
          </a:p>
          <a:p>
            <a:pPr defTabSz="841248">
              <a:spcAft>
                <a:spcPts val="600"/>
              </a:spcAft>
            </a:pPr>
            <a:endParaRPr lang="en-US" sz="1656" b="1" i="1" kern="1200" dirty="0">
              <a:latin typeface="__Source_Sans_Pro_fea366"/>
              <a:ea typeface="+mn-ea"/>
              <a:cs typeface="+mn-cs"/>
            </a:endParaRPr>
          </a:p>
          <a:p>
            <a:pPr defTabSz="841248">
              <a:spcAft>
                <a:spcPts val="600"/>
              </a:spcAft>
            </a:pPr>
            <a:r>
              <a:rPr lang="en-US" sz="1656" b="1" kern="1200" dirty="0">
                <a:solidFill>
                  <a:schemeClr val="tx1"/>
                </a:solidFill>
                <a:latin typeface="__Source_Sans_Pro_fea366"/>
                <a:ea typeface="+mn-ea"/>
                <a:cs typeface="+mn-cs"/>
              </a:rPr>
              <a:t>3. </a:t>
            </a:r>
            <a:r>
              <a:rPr lang="en-US" sz="2208" b="1" kern="1200" dirty="0">
                <a:solidFill>
                  <a:schemeClr val="accent1">
                    <a:lumMod val="75000"/>
                  </a:schemeClr>
                </a:solidFill>
                <a:latin typeface="__Source_Sans_Pro_fea366"/>
                <a:ea typeface="+mn-ea"/>
                <a:cs typeface="+mn-cs"/>
              </a:rPr>
              <a:t>Create Query:</a:t>
            </a:r>
            <a:r>
              <a:rPr lang="en-US" sz="2208" kern="1200" dirty="0">
                <a:solidFill>
                  <a:schemeClr val="accent1">
                    <a:lumMod val="75000"/>
                  </a:schemeClr>
                </a:solidFill>
                <a:latin typeface="__Source_Sans_Pro_fea366"/>
                <a:ea typeface="+mn-ea"/>
                <a:cs typeface="+mn-cs"/>
              </a:rPr>
              <a:t> </a:t>
            </a:r>
            <a:r>
              <a:rPr lang="en-US" kern="1200" dirty="0">
                <a:solidFill>
                  <a:schemeClr val="tx1"/>
                </a:solidFill>
                <a:latin typeface="__Source_Sans_Pro_fea366"/>
                <a:ea typeface="+mn-ea"/>
                <a:cs typeface="+mn-cs"/>
              </a:rPr>
              <a:t>To manipulate the database we need to create a query using commands like INSERT, UPDATE, DELETE, etc. These queries are created and stored in string format. </a:t>
            </a:r>
          </a:p>
          <a:p>
            <a:pPr defTabSz="841248">
              <a:spcAft>
                <a:spcPts val="600"/>
              </a:spcAft>
            </a:pPr>
            <a:endParaRPr lang="en-US" sz="1656" kern="1200" dirty="0">
              <a:solidFill>
                <a:schemeClr val="tx1"/>
              </a:solidFill>
              <a:latin typeface="__Source_Sans_Pro_fea366"/>
              <a:ea typeface="+mn-ea"/>
              <a:cs typeface="+mn-cs"/>
            </a:endParaRPr>
          </a:p>
          <a:p>
            <a:pPr defTabSz="841248">
              <a:spcAft>
                <a:spcPts val="600"/>
              </a:spcAft>
            </a:pPr>
            <a:r>
              <a:rPr lang="en-US" sz="1656" kern="1200" dirty="0">
                <a:solidFill>
                  <a:schemeClr val="tx1"/>
                </a:solidFill>
                <a:latin typeface="__Source_Sans_Pro_fea366"/>
                <a:ea typeface="+mn-ea"/>
                <a:cs typeface="+mn-cs"/>
              </a:rPr>
              <a:t>Syntax: </a:t>
            </a:r>
            <a:r>
              <a:rPr lang="en-US" sz="1656" b="1" i="1" kern="1200" dirty="0">
                <a:solidFill>
                  <a:schemeClr val="tx1"/>
                </a:solidFill>
                <a:latin typeface="__Source_Sans_Pro_fea366"/>
                <a:ea typeface="+mn-ea"/>
                <a:cs typeface="+mn-cs"/>
              </a:rPr>
              <a:t>String </a:t>
            </a:r>
            <a:r>
              <a:rPr lang="en-US" sz="1656" b="1" i="1" kern="1200" dirty="0" err="1">
                <a:solidFill>
                  <a:schemeClr val="tx1"/>
                </a:solidFill>
                <a:latin typeface="__Source_Sans_Pro_fea366"/>
                <a:ea typeface="+mn-ea"/>
                <a:cs typeface="+mn-cs"/>
              </a:rPr>
              <a:t>sql_query</a:t>
            </a:r>
            <a:r>
              <a:rPr lang="en-US" sz="1656" b="1" i="1" kern="1200" dirty="0">
                <a:solidFill>
                  <a:schemeClr val="tx1"/>
                </a:solidFill>
                <a:latin typeface="__Source_Sans_Pro_fea366"/>
                <a:ea typeface="+mn-ea"/>
                <a:cs typeface="+mn-cs"/>
              </a:rPr>
              <a:t> = "INSERT INTO Student(name, </a:t>
            </a:r>
            <a:r>
              <a:rPr lang="en-US" sz="1656" b="1" i="1" kern="1200" dirty="0" err="1">
                <a:solidFill>
                  <a:schemeClr val="tx1"/>
                </a:solidFill>
                <a:latin typeface="__Source_Sans_Pro_fea366"/>
                <a:ea typeface="+mn-ea"/>
                <a:cs typeface="+mn-cs"/>
              </a:rPr>
              <a:t>roll_no</a:t>
            </a:r>
            <a:r>
              <a:rPr lang="en-US" sz="1656" b="1" i="1" kern="1200" dirty="0">
                <a:solidFill>
                  <a:schemeClr val="tx1"/>
                </a:solidFill>
                <a:latin typeface="__Source_Sans_Pro_fea366"/>
                <a:ea typeface="+mn-ea"/>
                <a:cs typeface="+mn-cs"/>
              </a:rPr>
              <a:t>) values('ABC','XYZ’)”</a:t>
            </a:r>
            <a:endParaRPr lang="en-US" sz="1656" kern="1200" dirty="0">
              <a:solidFill>
                <a:schemeClr val="tx1"/>
              </a:solidFill>
              <a:latin typeface="__Source_Sans_Pro_fea366"/>
              <a:ea typeface="+mn-ea"/>
              <a:cs typeface="+mn-cs"/>
            </a:endParaRPr>
          </a:p>
        </p:txBody>
      </p:sp>
    </p:spTree>
    <p:extLst>
      <p:ext uri="{BB962C8B-B14F-4D97-AF65-F5344CB8AC3E}">
        <p14:creationId xmlns:p14="http://schemas.microsoft.com/office/powerpoint/2010/main" val="3163836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
            <a:extLst>
              <a:ext uri="{FF2B5EF4-FFF2-40B4-BE49-F238E27FC236}">
                <a16:creationId xmlns:a16="http://schemas.microsoft.com/office/drawing/2014/main" id="{17154C0A-E34E-2712-3B07-7CEA6B317E26}"/>
              </a:ext>
            </a:extLst>
          </p:cNvPr>
          <p:cNvSpPr txBox="1"/>
          <p:nvPr/>
        </p:nvSpPr>
        <p:spPr>
          <a:xfrm>
            <a:off x="1014477" y="742009"/>
            <a:ext cx="9688296" cy="3454358"/>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2000" b="1" dirty="0"/>
              <a:t> 4. </a:t>
            </a:r>
            <a:r>
              <a:rPr lang="en-US" sz="2000" b="1" dirty="0">
                <a:solidFill>
                  <a:schemeClr val="accent1">
                    <a:lumMod val="75000"/>
                  </a:schemeClr>
                </a:solidFill>
              </a:rPr>
              <a:t>Create Statement:</a:t>
            </a:r>
            <a:r>
              <a:rPr lang="en-US" sz="2000" dirty="0">
                <a:solidFill>
                  <a:schemeClr val="accent1">
                    <a:lumMod val="75000"/>
                  </a:schemeClr>
                </a:solidFill>
              </a:rPr>
              <a:t> </a:t>
            </a:r>
            <a:r>
              <a:rPr lang="en-US" sz="2000" dirty="0"/>
              <a:t>The query we have created is in form of a string. To perform the operations in the string on a database we need to fire that query on the database. To achieve this we need to convert a string object into SQL statements. </a:t>
            </a:r>
          </a:p>
          <a:p>
            <a:pPr indent="-228600">
              <a:lnSpc>
                <a:spcPct val="90000"/>
              </a:lnSpc>
              <a:spcAft>
                <a:spcPts val="600"/>
              </a:spcAft>
              <a:buFont typeface="Arial" panose="020B0604020202020204" pitchFamily="34" charset="0"/>
              <a:buChar char="•"/>
            </a:pPr>
            <a:endParaRPr lang="en-US" sz="2000" b="0" i="0" dirty="0">
              <a:effectLst/>
            </a:endParaRPr>
          </a:p>
          <a:p>
            <a:pPr>
              <a:lnSpc>
                <a:spcPct val="90000"/>
              </a:lnSpc>
              <a:spcAft>
                <a:spcPts val="600"/>
              </a:spcAft>
            </a:pPr>
            <a:r>
              <a:rPr lang="en-US" sz="2000" b="0" i="0" dirty="0">
                <a:effectLst/>
              </a:rPr>
              <a:t>This can be done using </a:t>
            </a:r>
            <a:r>
              <a:rPr lang="en-US" sz="2000" b="1" i="1" dirty="0" err="1">
                <a:effectLst/>
              </a:rPr>
              <a:t>createStatement</a:t>
            </a:r>
            <a:r>
              <a:rPr lang="en-US" sz="2000" b="1" i="1" dirty="0">
                <a:effectLst/>
              </a:rPr>
              <a:t>()</a:t>
            </a:r>
            <a:r>
              <a:rPr lang="en-US" sz="2000" b="0" i="0" dirty="0">
                <a:effectLst/>
              </a:rPr>
              <a:t> and </a:t>
            </a:r>
            <a:r>
              <a:rPr lang="en-US" sz="2000" b="1" i="1" dirty="0" err="1">
                <a:effectLst/>
              </a:rPr>
              <a:t>prepareStatement</a:t>
            </a:r>
            <a:r>
              <a:rPr lang="en-US" sz="2000" b="1" i="1" dirty="0">
                <a:effectLst/>
              </a:rPr>
              <a:t>()</a:t>
            </a:r>
            <a:r>
              <a:rPr lang="en-US" sz="2000" b="0" i="0" dirty="0">
                <a:effectLst/>
              </a:rPr>
              <a:t> interfaces. </a:t>
            </a:r>
            <a:endParaRPr lang="en-US" sz="2000" dirty="0"/>
          </a:p>
          <a:p>
            <a:pPr indent="-228600">
              <a:lnSpc>
                <a:spcPct val="90000"/>
              </a:lnSpc>
              <a:spcAft>
                <a:spcPts val="600"/>
              </a:spcAft>
              <a:buFont typeface="Arial" panose="020B0604020202020204" pitchFamily="34" charset="0"/>
              <a:buChar char="•"/>
            </a:pPr>
            <a:r>
              <a:rPr lang="en-US" sz="2000" b="0" i="0" dirty="0">
                <a:effectLst/>
              </a:rPr>
              <a:t>Syntax: </a:t>
            </a:r>
            <a:r>
              <a:rPr lang="en-US" sz="2000" b="1" i="1" dirty="0">
                <a:effectLst/>
              </a:rPr>
              <a:t>Statement St =</a:t>
            </a:r>
            <a:r>
              <a:rPr lang="en-US" sz="2000" b="1" i="1" dirty="0" err="1">
                <a:effectLst/>
              </a:rPr>
              <a:t>con.createStatement</a:t>
            </a:r>
            <a:r>
              <a:rPr lang="en-US" sz="2000" b="1" i="1" dirty="0">
                <a:effectLst/>
              </a:rPr>
              <a:t>();</a:t>
            </a: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1" i="0" dirty="0">
                <a:effectLst/>
              </a:rPr>
              <a:t>5. </a:t>
            </a:r>
            <a:r>
              <a:rPr lang="en-US" sz="2000" b="1" i="0" dirty="0">
                <a:solidFill>
                  <a:schemeClr val="accent1">
                    <a:lumMod val="75000"/>
                  </a:schemeClr>
                </a:solidFill>
                <a:effectLst/>
              </a:rPr>
              <a:t>Execute Statement</a:t>
            </a:r>
            <a:r>
              <a:rPr lang="en-US" sz="2000" b="1" i="0" dirty="0">
                <a:effectLst/>
              </a:rPr>
              <a:t>:</a:t>
            </a:r>
            <a:r>
              <a:rPr lang="en-US" sz="2000" b="0" i="0" dirty="0">
                <a:effectLst/>
              </a:rPr>
              <a:t> To execute SQL statements on the database we can use two methods depending on which type of query we are executing.</a:t>
            </a: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0" dirty="0">
                <a:solidFill>
                  <a:schemeClr val="accent1">
                    <a:lumMod val="75000"/>
                  </a:schemeClr>
                </a:solidFill>
                <a:effectLst/>
              </a:rPr>
              <a:t>Execute Update: </a:t>
            </a:r>
            <a:r>
              <a:rPr lang="en-US" sz="2000" dirty="0">
                <a:solidFill>
                  <a:schemeClr val="accent1">
                    <a:lumMod val="75000"/>
                  </a:schemeClr>
                </a:solidFill>
              </a:rPr>
              <a:t> </a:t>
            </a:r>
            <a:r>
              <a:rPr lang="en-US" sz="2000" b="1" i="1" dirty="0">
                <a:effectLst/>
              </a:rPr>
              <a:t>Execute update</a:t>
            </a:r>
            <a:r>
              <a:rPr lang="en-US" sz="2000" b="0" i="0" dirty="0">
                <a:effectLst/>
              </a:rPr>
              <a:t> method is used to execute queries like insert, update, delete, etc. Return type of </a:t>
            </a:r>
            <a:r>
              <a:rPr lang="en-US" sz="2000" b="1" i="1" dirty="0" err="1">
                <a:effectLst/>
              </a:rPr>
              <a:t>executeUpdate</a:t>
            </a:r>
            <a:r>
              <a:rPr lang="en-US" sz="2000" b="1" i="1" dirty="0">
                <a:effectLst/>
              </a:rPr>
              <a:t>()</a:t>
            </a:r>
            <a:r>
              <a:rPr lang="en-US" sz="2000" b="0" i="0" dirty="0">
                <a:effectLst/>
              </a:rPr>
              <a:t> method is int.</a:t>
            </a:r>
          </a:p>
          <a:p>
            <a:pPr>
              <a:lnSpc>
                <a:spcPct val="90000"/>
              </a:lnSpc>
              <a:spcAft>
                <a:spcPts val="600"/>
              </a:spcAft>
            </a:pPr>
            <a:r>
              <a:rPr lang="en-US" sz="2000" dirty="0"/>
              <a:t>  </a:t>
            </a:r>
          </a:p>
          <a:p>
            <a:pPr>
              <a:lnSpc>
                <a:spcPct val="90000"/>
              </a:lnSpc>
              <a:spcAft>
                <a:spcPts val="600"/>
              </a:spcAft>
            </a:pPr>
            <a:r>
              <a:rPr lang="en-US" sz="2000" b="0" i="0" dirty="0">
                <a:effectLst/>
              </a:rPr>
              <a:t> Syntax: </a:t>
            </a:r>
            <a:r>
              <a:rPr lang="en-US" sz="2000" b="1" i="1" dirty="0">
                <a:effectLst/>
              </a:rPr>
              <a:t>int check = </a:t>
            </a:r>
            <a:r>
              <a:rPr lang="en-US" sz="2000" b="1" i="1" dirty="0" err="1">
                <a:effectLst/>
              </a:rPr>
              <a:t>st.executeUpdate</a:t>
            </a:r>
            <a:r>
              <a:rPr lang="en-US" sz="2000" b="1" i="1" dirty="0">
                <a:effectLst/>
              </a:rPr>
              <a:t>(</a:t>
            </a:r>
            <a:r>
              <a:rPr lang="en-US" sz="2000" b="1" i="1" dirty="0" err="1">
                <a:effectLst/>
              </a:rPr>
              <a:t>sql</a:t>
            </a:r>
            <a:r>
              <a:rPr lang="en-US" sz="2000" b="1" i="1" dirty="0">
                <a:effectLst/>
              </a:rPr>
              <a:t>);</a:t>
            </a: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solidFill>
                  <a:schemeClr val="accent1">
                    <a:lumMod val="75000"/>
                  </a:schemeClr>
                </a:solidFill>
                <a:effectLst/>
              </a:rPr>
              <a:t>Execute Query: </a:t>
            </a:r>
            <a:r>
              <a:rPr lang="en-US" sz="2000" b="1" i="1" dirty="0">
                <a:effectLst/>
              </a:rPr>
              <a:t>Execute query</a:t>
            </a:r>
            <a:r>
              <a:rPr lang="en-US" sz="2000" b="0" i="0" dirty="0">
                <a:effectLst/>
              </a:rPr>
              <a:t> method is used to execute queries used to display data from the database, such as select. Return type of </a:t>
            </a:r>
            <a:r>
              <a:rPr lang="en-US" sz="2000" b="1" i="1" dirty="0" err="1">
                <a:effectLst/>
              </a:rPr>
              <a:t>executeQuery</a:t>
            </a:r>
            <a:r>
              <a:rPr lang="en-US" sz="2000" b="1" i="1" dirty="0">
                <a:effectLst/>
              </a:rPr>
              <a:t>()</a:t>
            </a:r>
            <a:r>
              <a:rPr lang="en-US" sz="2000" b="0" i="0" dirty="0">
                <a:effectLst/>
              </a:rPr>
              <a:t> method is result set.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b="0" i="0" dirty="0">
                <a:effectLst/>
              </a:rPr>
              <a:t>Syntax: </a:t>
            </a:r>
            <a:r>
              <a:rPr lang="en-US" sz="2000" b="1" i="1" dirty="0" err="1">
                <a:effectLst/>
              </a:rPr>
              <a:t>Resultset</a:t>
            </a:r>
            <a:r>
              <a:rPr lang="en-US" sz="2000" b="1" i="1" dirty="0">
                <a:effectLst/>
              </a:rPr>
              <a:t> = </a:t>
            </a:r>
            <a:r>
              <a:rPr lang="en-US" sz="2000" b="1" i="1" dirty="0" err="1">
                <a:effectLst/>
              </a:rPr>
              <a:t>st.executeUpdate</a:t>
            </a:r>
            <a:r>
              <a:rPr lang="en-US" sz="2000" b="1" i="1" dirty="0">
                <a:effectLst/>
              </a:rPr>
              <a:t>(</a:t>
            </a:r>
            <a:r>
              <a:rPr lang="en-US" sz="2000" b="1" i="1" dirty="0" err="1">
                <a:effectLst/>
              </a:rPr>
              <a:t>sql</a:t>
            </a:r>
            <a:r>
              <a:rPr lang="en-US" sz="2000" b="1" i="1" dirty="0">
                <a:effectLst/>
              </a:rPr>
              <a:t>);</a:t>
            </a:r>
          </a:p>
          <a:p>
            <a:pPr indent="-228600">
              <a:lnSpc>
                <a:spcPct val="90000"/>
              </a:lnSpc>
              <a:spcAft>
                <a:spcPts val="600"/>
              </a:spcAft>
              <a:buFont typeface="Arial" panose="020B0604020202020204" pitchFamily="34" charset="0"/>
              <a:buChar char="•"/>
            </a:pPr>
            <a:endParaRPr lang="en-US" sz="2000" b="0" i="0" dirty="0">
              <a:effectLst/>
            </a:endParaRPr>
          </a:p>
        </p:txBody>
      </p:sp>
      <p:sp>
        <p:nvSpPr>
          <p:cNvPr id="30" name="Rectangle 1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46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EC8668-23B1-EE5C-30DE-768BD7042410}"/>
              </a:ext>
            </a:extLst>
          </p:cNvPr>
          <p:cNvSpPr txBox="1"/>
          <p:nvPr/>
        </p:nvSpPr>
        <p:spPr>
          <a:xfrm>
            <a:off x="477520" y="3429000"/>
            <a:ext cx="10414000" cy="1815882"/>
          </a:xfrm>
          <a:prstGeom prst="rect">
            <a:avLst/>
          </a:prstGeom>
          <a:noFill/>
        </p:spPr>
        <p:txBody>
          <a:bodyPr wrap="square">
            <a:spAutoFit/>
          </a:bodyPr>
          <a:lstStyle/>
          <a:p>
            <a:pPr algn="l"/>
            <a:r>
              <a:rPr lang="en-US" sz="2000" b="1" i="0" dirty="0">
                <a:effectLst/>
                <a:latin typeface="__Source_Sans_Pro_fea366"/>
              </a:rPr>
              <a:t>6. </a:t>
            </a:r>
            <a:r>
              <a:rPr lang="en-US" sz="2000" b="1" i="0" dirty="0">
                <a:solidFill>
                  <a:schemeClr val="accent1">
                    <a:lumMod val="75000"/>
                  </a:schemeClr>
                </a:solidFill>
                <a:effectLst/>
              </a:rPr>
              <a:t>Closing Statement:</a:t>
            </a:r>
            <a:r>
              <a:rPr lang="en-US" sz="2000" b="0" i="0" dirty="0">
                <a:solidFill>
                  <a:schemeClr val="accent1">
                    <a:lumMod val="75000"/>
                  </a:schemeClr>
                </a:solidFill>
                <a:effectLst/>
              </a:rPr>
              <a:t> </a:t>
            </a:r>
            <a:r>
              <a:rPr lang="en-US" sz="2400" b="0" i="0" dirty="0">
                <a:effectLst/>
              </a:rPr>
              <a:t>After performing operations on the database, it is better to close every interface object to avoid further conflicts. </a:t>
            </a:r>
          </a:p>
          <a:p>
            <a:pPr algn="l"/>
            <a:endParaRPr lang="en-US" sz="2000" dirty="0"/>
          </a:p>
          <a:p>
            <a:pPr algn="l"/>
            <a:endParaRPr lang="en-US" sz="2000" b="0" i="0" dirty="0">
              <a:effectLst/>
            </a:endParaRPr>
          </a:p>
          <a:p>
            <a:pPr algn="l"/>
            <a:r>
              <a:rPr lang="en-US" sz="2400" b="0" i="0" dirty="0">
                <a:effectLst/>
                <a:latin typeface="__Source_Sans_Pro_fea366"/>
              </a:rPr>
              <a:t>Syntax: </a:t>
            </a:r>
            <a:r>
              <a:rPr lang="en-US" sz="2400" b="1" i="1" dirty="0" err="1">
                <a:effectLst/>
                <a:latin typeface="__Source_Sans_Pro_fea366"/>
              </a:rPr>
              <a:t>con.close</a:t>
            </a:r>
            <a:r>
              <a:rPr lang="en-US" sz="2400" b="1" i="1" dirty="0">
                <a:effectLst/>
                <a:latin typeface="__Source_Sans_Pro_fea366"/>
              </a:rPr>
              <a:t>();</a:t>
            </a:r>
            <a:endParaRPr lang="en-US" sz="2400" b="0" i="0" dirty="0">
              <a:effectLst/>
              <a:latin typeface="__Source_Sans_Pro_fea366"/>
            </a:endParaRPr>
          </a:p>
        </p:txBody>
      </p:sp>
      <p:sp>
        <p:nvSpPr>
          <p:cNvPr id="5" name="TextBox 4">
            <a:extLst>
              <a:ext uri="{FF2B5EF4-FFF2-40B4-BE49-F238E27FC236}">
                <a16:creationId xmlns:a16="http://schemas.microsoft.com/office/drawing/2014/main" id="{8A5C20F3-62FE-D24F-E66C-FE04EBF26561}"/>
              </a:ext>
            </a:extLst>
          </p:cNvPr>
          <p:cNvSpPr txBox="1"/>
          <p:nvPr/>
        </p:nvSpPr>
        <p:spPr>
          <a:xfrm>
            <a:off x="375920" y="715556"/>
            <a:ext cx="10891520" cy="1200329"/>
          </a:xfrm>
          <a:prstGeom prst="rect">
            <a:avLst/>
          </a:prstGeom>
          <a:noFill/>
        </p:spPr>
        <p:txBody>
          <a:bodyPr wrap="square">
            <a:spAutoFit/>
          </a:bodyPr>
          <a:lstStyle/>
          <a:p>
            <a:pPr algn="l" fontAlgn="base">
              <a:buFont typeface="Arial" panose="020B0604020202020204" pitchFamily="34" charset="0"/>
              <a:buChar char="•"/>
            </a:pPr>
            <a:r>
              <a:rPr lang="en-US" sz="2000" b="1" i="0" dirty="0" err="1">
                <a:solidFill>
                  <a:schemeClr val="accent1">
                    <a:lumMod val="75000"/>
                  </a:schemeClr>
                </a:solidFill>
                <a:effectLst/>
                <a:latin typeface="Nunito" pitchFamily="2" charset="0"/>
              </a:rPr>
              <a:t>boolean</a:t>
            </a:r>
            <a:r>
              <a:rPr lang="en-US" sz="2000" b="1" i="0" dirty="0">
                <a:solidFill>
                  <a:schemeClr val="accent1">
                    <a:lumMod val="75000"/>
                  </a:schemeClr>
                </a:solidFill>
                <a:effectLst/>
                <a:latin typeface="Nunito" pitchFamily="2" charset="0"/>
              </a:rPr>
              <a:t> execute(String SQL):</a:t>
            </a:r>
            <a:r>
              <a:rPr lang="en-US" sz="2000" b="1" dirty="0">
                <a:solidFill>
                  <a:schemeClr val="accent1">
                    <a:lumMod val="75000"/>
                  </a:schemeClr>
                </a:solidFill>
                <a:latin typeface="Nunito" pitchFamily="2" charset="0"/>
              </a:rPr>
              <a:t>  </a:t>
            </a:r>
            <a:r>
              <a:rPr lang="en-US" sz="2400" b="0" i="0" dirty="0">
                <a:effectLst/>
              </a:rPr>
              <a:t>Returns a </a:t>
            </a:r>
            <a:r>
              <a:rPr lang="en-US" sz="2400" b="0" i="0" dirty="0" err="1">
                <a:effectLst/>
              </a:rPr>
              <a:t>boolean</a:t>
            </a:r>
            <a:r>
              <a:rPr lang="en-US" sz="2400" b="0" i="0" dirty="0">
                <a:effectLst/>
              </a:rPr>
              <a:t> value of true if a </a:t>
            </a:r>
            <a:r>
              <a:rPr lang="en-US" sz="2400" b="0" i="0" dirty="0" err="1">
                <a:effectLst/>
              </a:rPr>
              <a:t>ResultSet</a:t>
            </a:r>
            <a:r>
              <a:rPr lang="en-US" sz="2400" b="0" i="0" dirty="0">
                <a:effectLst/>
              </a:rPr>
              <a:t> object can be retrieved; otherwise, it returns false. Use this method to execute SQL DDL statements or when you need to use truly dynamic SQL.</a:t>
            </a:r>
          </a:p>
        </p:txBody>
      </p:sp>
      <p:sp>
        <p:nvSpPr>
          <p:cNvPr id="8" name="TextBox 7">
            <a:extLst>
              <a:ext uri="{FF2B5EF4-FFF2-40B4-BE49-F238E27FC236}">
                <a16:creationId xmlns:a16="http://schemas.microsoft.com/office/drawing/2014/main" id="{F66225FA-FD52-FD13-88CB-98CD45AFC816}"/>
              </a:ext>
            </a:extLst>
          </p:cNvPr>
          <p:cNvSpPr txBox="1"/>
          <p:nvPr/>
        </p:nvSpPr>
        <p:spPr>
          <a:xfrm>
            <a:off x="1727200" y="2609949"/>
            <a:ext cx="7528560"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latin typeface="Consolas" panose="020B0609020204030204" pitchFamily="49" charset="0"/>
              </a:rPr>
              <a:t>b</a:t>
            </a:r>
            <a:r>
              <a:rPr kumimoji="0" lang="en-US" altLang="en-US" sz="2000" i="0" u="none" strike="noStrike" cap="none" normalizeH="0" baseline="0" dirty="0" err="1">
                <a:ln>
                  <a:noFill/>
                </a:ln>
                <a:effectLst/>
                <a:latin typeface="Consolas" panose="020B0609020204030204" pitchFamily="49" charset="0"/>
              </a:rPr>
              <a:t>oolean</a:t>
            </a:r>
            <a:r>
              <a:rPr lang="en-US" altLang="en-US" sz="2000" dirty="0">
                <a:latin typeface="Consolas" panose="020B0609020204030204" pitchFamily="49" charset="0"/>
              </a:rPr>
              <a:t> </a:t>
            </a:r>
            <a:r>
              <a:rPr kumimoji="0" lang="en-US" altLang="en-US" sz="2000" i="0" u="none" strike="noStrike" cap="none" normalizeH="0" baseline="0" dirty="0" err="1">
                <a:ln>
                  <a:noFill/>
                </a:ln>
                <a:effectLst/>
                <a:latin typeface="Consolas" panose="020B0609020204030204" pitchFamily="49" charset="0"/>
              </a:rPr>
              <a:t>ResultSet</a:t>
            </a:r>
            <a:r>
              <a:rPr kumimoji="0" lang="en-US" altLang="en-US" sz="2000" i="0" u="none" strike="noStrike" cap="none" normalizeH="0" baseline="0" dirty="0">
                <a:ln>
                  <a:noFill/>
                </a:ln>
                <a:effectLst/>
                <a:latin typeface="Consolas" panose="020B0609020204030204" pitchFamily="49" charset="0"/>
              </a:rPr>
              <a:t> = </a:t>
            </a:r>
            <a:r>
              <a:rPr kumimoji="0" lang="en-US" altLang="en-US" sz="2000" i="0" u="none" strike="noStrike" cap="none" normalizeH="0" baseline="0" dirty="0" err="1">
                <a:ln>
                  <a:noFill/>
                </a:ln>
                <a:effectLst/>
                <a:latin typeface="Consolas" panose="020B0609020204030204" pitchFamily="49" charset="0"/>
              </a:rPr>
              <a:t>stmt.execute</a:t>
            </a:r>
            <a:r>
              <a:rPr kumimoji="0" lang="en-US" altLang="en-US" sz="2000" i="0" u="none" strike="noStrike" cap="none" normalizeH="0" baseline="0" dirty="0">
                <a:ln>
                  <a:noFill/>
                </a:ln>
                <a:effectLst/>
                <a:latin typeface="Consolas" panose="020B0609020204030204" pitchFamily="49" charset="0"/>
              </a:rPr>
              <a:t>(</a:t>
            </a:r>
            <a:r>
              <a:rPr kumimoji="0" lang="en-US" altLang="en-US" sz="2000" i="0" u="none" strike="noStrike" cap="none" normalizeH="0" baseline="0" dirty="0" err="1">
                <a:ln>
                  <a:noFill/>
                </a:ln>
                <a:effectLst/>
                <a:latin typeface="Consolas" panose="020B0609020204030204" pitchFamily="49" charset="0"/>
              </a:rPr>
              <a:t>sql</a:t>
            </a:r>
            <a:r>
              <a:rPr kumimoji="0" lang="en-US" altLang="en-US" sz="2000" i="0" u="none" strike="noStrike" cap="none" normalizeH="0" baseline="0" dirty="0">
                <a:ln>
                  <a:noFill/>
                </a:ln>
                <a:effectLst/>
                <a:latin typeface="Consolas" panose="020B0609020204030204" pitchFamily="49" charset="0"/>
              </a:rPr>
              <a:t>);</a:t>
            </a:r>
            <a:r>
              <a:rPr kumimoji="0" lang="en-US" altLang="en-US" sz="2000" i="0" u="none" strike="noStrike" cap="none" normalizeH="0" baseline="0" dirty="0">
                <a:ln>
                  <a:noFill/>
                </a:ln>
                <a:effectLst/>
              </a:rPr>
              <a:t> </a:t>
            </a:r>
            <a:endParaRPr kumimoji="0" lang="en-US" altLang="en-US" sz="2000" i="0" u="none" strike="noStrike" cap="none" normalizeH="0" baseline="0" dirty="0">
              <a:ln>
                <a:noFill/>
              </a:ln>
              <a:effectLst/>
              <a:latin typeface="Arial" panose="020B0604020202020204" pitchFamily="34" charset="0"/>
            </a:endParaRPr>
          </a:p>
        </p:txBody>
      </p:sp>
      <p:sp>
        <p:nvSpPr>
          <p:cNvPr id="10" name="TextBox 9">
            <a:extLst>
              <a:ext uri="{FF2B5EF4-FFF2-40B4-BE49-F238E27FC236}">
                <a16:creationId xmlns:a16="http://schemas.microsoft.com/office/drawing/2014/main" id="{995B07A9-4B23-9967-1593-065226D7D04F}"/>
              </a:ext>
            </a:extLst>
          </p:cNvPr>
          <p:cNvSpPr txBox="1"/>
          <p:nvPr/>
        </p:nvSpPr>
        <p:spPr>
          <a:xfrm>
            <a:off x="660400" y="2609949"/>
            <a:ext cx="6096000" cy="400110"/>
          </a:xfrm>
          <a:prstGeom prst="rect">
            <a:avLst/>
          </a:prstGeom>
          <a:noFill/>
        </p:spPr>
        <p:txBody>
          <a:bodyPr wrap="square">
            <a:spAutoFit/>
          </a:bodyPr>
          <a:lstStyle/>
          <a:p>
            <a:r>
              <a:rPr lang="en-US" sz="2000" b="0" i="0" dirty="0">
                <a:solidFill>
                  <a:schemeClr val="accent1">
                    <a:lumMod val="75000"/>
                  </a:schemeClr>
                </a:solidFill>
                <a:effectLst/>
                <a:latin typeface="__Source_Sans_Pro_fea366"/>
              </a:rPr>
              <a:t>Syntax: </a:t>
            </a:r>
            <a:endParaRPr lang="en-IN" sz="2000" dirty="0">
              <a:solidFill>
                <a:schemeClr val="accent1">
                  <a:lumMod val="75000"/>
                </a:schemeClr>
              </a:solidFill>
            </a:endParaRPr>
          </a:p>
        </p:txBody>
      </p:sp>
    </p:spTree>
    <p:extLst>
      <p:ext uri="{BB962C8B-B14F-4D97-AF65-F5344CB8AC3E}">
        <p14:creationId xmlns:p14="http://schemas.microsoft.com/office/powerpoint/2010/main" val="2118426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859CB7C9-F700-E7F2-3BE3-97D6C2F52334}"/>
              </a:ext>
            </a:extLst>
          </p:cNvPr>
          <p:cNvPicPr>
            <a:picLocks noChangeAspect="1"/>
          </p:cNvPicPr>
          <p:nvPr/>
        </p:nvPicPr>
        <p:blipFill rotWithShape="1">
          <a:blip r:embed="rId2">
            <a:extLst>
              <a:ext uri="{28A0092B-C50C-407E-A947-70E740481C1C}">
                <a14:useLocalDpi xmlns:a14="http://schemas.microsoft.com/office/drawing/2010/main" val="0"/>
              </a:ext>
            </a:extLst>
          </a:blip>
          <a:srcRect t="193" b="6113"/>
          <a:stretch/>
        </p:blipFill>
        <p:spPr>
          <a:xfrm>
            <a:off x="457200" y="457200"/>
            <a:ext cx="11277600" cy="5943600"/>
          </a:xfrm>
          <a:prstGeom prst="rect">
            <a:avLst/>
          </a:prstGeom>
        </p:spPr>
      </p:pic>
    </p:spTree>
    <p:extLst>
      <p:ext uri="{BB962C8B-B14F-4D97-AF65-F5344CB8AC3E}">
        <p14:creationId xmlns:p14="http://schemas.microsoft.com/office/powerpoint/2010/main" val="118005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B975D3F5-555B-86E7-0177-048F8DE78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67719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4273E444-8409-4802-8273-2E0099FF2634}"/>
              </a:ext>
            </a:extLst>
          </p:cNvPr>
          <p:cNvPicPr>
            <a:picLocks noChangeAspect="1"/>
          </p:cNvPicPr>
          <p:nvPr/>
        </p:nvPicPr>
        <p:blipFill rotWithShape="1">
          <a:blip r:embed="rId2">
            <a:extLst>
              <a:ext uri="{28A0092B-C50C-407E-A947-70E740481C1C}">
                <a14:useLocalDpi xmlns:a14="http://schemas.microsoft.com/office/drawing/2010/main" val="0"/>
              </a:ext>
            </a:extLst>
          </a:blip>
          <a:srcRect l="19740" t="17604" r="25304" b="9430"/>
          <a:stretch/>
        </p:blipFill>
        <p:spPr>
          <a:xfrm>
            <a:off x="6421035" y="1745494"/>
            <a:ext cx="5129784" cy="3831133"/>
          </a:xfrm>
          <a:prstGeom prst="rect">
            <a:avLst/>
          </a:prstGeom>
        </p:spPr>
      </p:pic>
      <p:sp>
        <p:nvSpPr>
          <p:cNvPr id="14" name="Rectangle 13">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software server&#10;&#10;Description automatically generated">
            <a:extLst>
              <a:ext uri="{FF2B5EF4-FFF2-40B4-BE49-F238E27FC236}">
                <a16:creationId xmlns:a16="http://schemas.microsoft.com/office/drawing/2014/main" id="{391DADC4-6481-68EA-3A01-985E89992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70" y="1666240"/>
            <a:ext cx="5129784" cy="3390550"/>
          </a:xfrm>
          <a:prstGeom prst="rect">
            <a:avLst/>
          </a:prstGeom>
        </p:spPr>
      </p:pic>
    </p:spTree>
    <p:extLst>
      <p:ext uri="{BB962C8B-B14F-4D97-AF65-F5344CB8AC3E}">
        <p14:creationId xmlns:p14="http://schemas.microsoft.com/office/powerpoint/2010/main" val="2917897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4A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diagram of a software application&#10;&#10;Description automatically generated">
            <a:extLst>
              <a:ext uri="{FF2B5EF4-FFF2-40B4-BE49-F238E27FC236}">
                <a16:creationId xmlns:a16="http://schemas.microsoft.com/office/drawing/2014/main" id="{C7D0BE2A-DD56-E365-DCE9-0163F4884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035" y="1723347"/>
            <a:ext cx="5129784" cy="3411306"/>
          </a:xfrm>
          <a:prstGeom prst="rect">
            <a:avLst/>
          </a:prstGeom>
        </p:spPr>
      </p:pic>
      <p:sp>
        <p:nvSpPr>
          <p:cNvPr id="23" name="Rectangle 22">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C7846107-B9A4-1C26-F19E-E162E3F60100}"/>
              </a:ext>
            </a:extLst>
          </p:cNvPr>
          <p:cNvPicPr>
            <a:picLocks noChangeAspect="1"/>
          </p:cNvPicPr>
          <p:nvPr/>
        </p:nvPicPr>
        <p:blipFill rotWithShape="1">
          <a:blip r:embed="rId3">
            <a:extLst>
              <a:ext uri="{28A0092B-C50C-407E-A947-70E740481C1C}">
                <a14:useLocalDpi xmlns:a14="http://schemas.microsoft.com/office/drawing/2010/main" val="0"/>
              </a:ext>
            </a:extLst>
          </a:blip>
          <a:srcRect l="19732" t="17302" r="25357" b="10635"/>
          <a:stretch/>
        </p:blipFill>
        <p:spPr>
          <a:xfrm>
            <a:off x="641180" y="1259840"/>
            <a:ext cx="5129784" cy="4470399"/>
          </a:xfrm>
          <a:prstGeom prst="rect">
            <a:avLst/>
          </a:prstGeom>
        </p:spPr>
      </p:pic>
    </p:spTree>
    <p:extLst>
      <p:ext uri="{BB962C8B-B14F-4D97-AF65-F5344CB8AC3E}">
        <p14:creationId xmlns:p14="http://schemas.microsoft.com/office/powerpoint/2010/main" val="411153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4B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8857D681-53A1-0BEE-3F06-CDCC560CDAFA}"/>
              </a:ext>
            </a:extLst>
          </p:cNvPr>
          <p:cNvPicPr>
            <a:picLocks noChangeAspect="1"/>
          </p:cNvPicPr>
          <p:nvPr/>
        </p:nvPicPr>
        <p:blipFill rotWithShape="1">
          <a:blip r:embed="rId2">
            <a:extLst>
              <a:ext uri="{28A0092B-C50C-407E-A947-70E740481C1C}">
                <a14:useLocalDpi xmlns:a14="http://schemas.microsoft.com/office/drawing/2010/main" val="0"/>
              </a:ext>
            </a:extLst>
          </a:blip>
          <a:srcRect l="19554" t="16349" r="25089" b="9683"/>
          <a:stretch/>
        </p:blipFill>
        <p:spPr>
          <a:xfrm>
            <a:off x="641180" y="1280160"/>
            <a:ext cx="5129784" cy="4307840"/>
          </a:xfrm>
          <a:prstGeom prst="rect">
            <a:avLst/>
          </a:prstGeom>
        </p:spPr>
      </p:pic>
      <p:pic>
        <p:nvPicPr>
          <p:cNvPr id="11" name="Picture 10" descr="A diagram of a network protocol&#10;&#10;Description automatically generated">
            <a:extLst>
              <a:ext uri="{FF2B5EF4-FFF2-40B4-BE49-F238E27FC236}">
                <a16:creationId xmlns:a16="http://schemas.microsoft.com/office/drawing/2014/main" id="{5B6C00D8-B657-B961-CAC5-F00DBC73B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261" y="1981200"/>
            <a:ext cx="5287332" cy="3351530"/>
          </a:xfrm>
          <a:prstGeom prst="rect">
            <a:avLst/>
          </a:prstGeom>
        </p:spPr>
      </p:pic>
    </p:spTree>
    <p:extLst>
      <p:ext uri="{BB962C8B-B14F-4D97-AF65-F5344CB8AC3E}">
        <p14:creationId xmlns:p14="http://schemas.microsoft.com/office/powerpoint/2010/main" val="1639402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44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F9D72EA2-5D77-826B-C742-DA01CADCC655}"/>
              </a:ext>
            </a:extLst>
          </p:cNvPr>
          <p:cNvPicPr>
            <a:picLocks noChangeAspect="1"/>
          </p:cNvPicPr>
          <p:nvPr/>
        </p:nvPicPr>
        <p:blipFill rotWithShape="1">
          <a:blip r:embed="rId2">
            <a:extLst>
              <a:ext uri="{28A0092B-C50C-407E-A947-70E740481C1C}">
                <a14:useLocalDpi xmlns:a14="http://schemas.microsoft.com/office/drawing/2010/main" val="0"/>
              </a:ext>
            </a:extLst>
          </a:blip>
          <a:srcRect l="19643" t="33174" r="24910" b="6508"/>
          <a:stretch/>
        </p:blipFill>
        <p:spPr>
          <a:xfrm>
            <a:off x="641180" y="1219200"/>
            <a:ext cx="5129784" cy="4206240"/>
          </a:xfrm>
          <a:prstGeom prst="rect">
            <a:avLst/>
          </a:prstGeom>
        </p:spPr>
      </p:pic>
      <p:pic>
        <p:nvPicPr>
          <p:cNvPr id="4" name="Picture 3" descr="A diagram of a software application&#10;&#10;Description automatically generated">
            <a:extLst>
              <a:ext uri="{FF2B5EF4-FFF2-40B4-BE49-F238E27FC236}">
                <a16:creationId xmlns:a16="http://schemas.microsoft.com/office/drawing/2014/main" id="{70577B89-4AF0-7B23-9943-6594A3B46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240" y="1125855"/>
            <a:ext cx="4876800" cy="3981450"/>
          </a:xfrm>
          <a:prstGeom prst="rect">
            <a:avLst/>
          </a:prstGeom>
        </p:spPr>
      </p:pic>
    </p:spTree>
    <p:extLst>
      <p:ext uri="{BB962C8B-B14F-4D97-AF65-F5344CB8AC3E}">
        <p14:creationId xmlns:p14="http://schemas.microsoft.com/office/powerpoint/2010/main" val="389178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BFC44D6-1F3E-436A-0955-0F00C4C25D43}"/>
              </a:ext>
            </a:extLst>
          </p:cNvPr>
          <p:cNvSpPr txBox="1"/>
          <p:nvPr/>
        </p:nvSpPr>
        <p:spPr>
          <a:xfrm>
            <a:off x="1371599" y="2318197"/>
            <a:ext cx="9724031" cy="3683358"/>
          </a:xfrm>
          <a:prstGeom prst="rect">
            <a:avLst/>
          </a:prstGeom>
        </p:spPr>
        <p:txBody>
          <a:bodyPr vert="horz" lIns="91440" tIns="45720" rIns="91440" bIns="45720" rtlCol="0" anchor="ctr">
            <a:normAutofit fontScale="25000" lnSpcReduction="20000"/>
          </a:bodyPr>
          <a:lstStyle/>
          <a:p>
            <a:pPr indent="-228600">
              <a:lnSpc>
                <a:spcPct val="90000"/>
              </a:lnSpc>
              <a:spcAft>
                <a:spcPts val="600"/>
              </a:spcAft>
              <a:buFont typeface="Arial" panose="020B0604020202020204" pitchFamily="34" charset="0"/>
              <a:buChar char="•"/>
            </a:pPr>
            <a:endParaRPr lang="en-US" sz="800" b="0" i="0" dirty="0">
              <a:effectLst/>
            </a:endParaRPr>
          </a:p>
          <a:p>
            <a:pPr indent="-228600">
              <a:lnSpc>
                <a:spcPct val="90000"/>
              </a:lnSpc>
              <a:spcAft>
                <a:spcPts val="600"/>
              </a:spcAft>
              <a:buFont typeface="Arial" panose="020B0604020202020204" pitchFamily="34" charset="0"/>
              <a:buChar char="•"/>
            </a:pPr>
            <a:endParaRPr lang="en-US" sz="2600" b="0" i="0" dirty="0">
              <a:effectLst/>
            </a:endParaRPr>
          </a:p>
          <a:p>
            <a:pPr marL="342900" indent="-228600">
              <a:lnSpc>
                <a:spcPct val="90000"/>
              </a:lnSpc>
              <a:spcAft>
                <a:spcPts val="600"/>
              </a:spcAft>
              <a:buFont typeface="Arial" panose="020B0604020202020204" pitchFamily="34" charset="0"/>
              <a:buChar char="•"/>
            </a:pPr>
            <a:r>
              <a:rPr lang="en-US" sz="7200" b="0" i="0" dirty="0">
                <a:effectLst/>
              </a:rPr>
              <a:t>The </a:t>
            </a:r>
            <a:r>
              <a:rPr lang="en-US" sz="7200" b="0" i="0" dirty="0" err="1">
                <a:effectLst/>
              </a:rPr>
              <a:t>PreparedStatement</a:t>
            </a:r>
            <a:r>
              <a:rPr lang="en-US" sz="7200" b="0" i="0" dirty="0">
                <a:effectLst/>
              </a:rPr>
              <a:t> interface is a </a:t>
            </a:r>
            <a:r>
              <a:rPr lang="en-US" sz="7200" b="0" i="0" dirty="0" err="1">
                <a:effectLst/>
              </a:rPr>
              <a:t>subinterface</a:t>
            </a:r>
            <a:r>
              <a:rPr lang="en-US" sz="7200" b="0" i="0" dirty="0">
                <a:effectLst/>
              </a:rPr>
              <a:t> of Statement which is used to execute parameterized query. </a:t>
            </a:r>
          </a:p>
          <a:p>
            <a:pPr marL="342900" indent="-228600">
              <a:lnSpc>
                <a:spcPct val="90000"/>
              </a:lnSpc>
              <a:spcAft>
                <a:spcPts val="600"/>
              </a:spcAft>
              <a:buFont typeface="Arial" panose="020B0604020202020204" pitchFamily="34" charset="0"/>
              <a:buChar char="•"/>
            </a:pPr>
            <a:endParaRPr lang="en-US" sz="7200" dirty="0"/>
          </a:p>
          <a:p>
            <a:pPr marL="342900" indent="-228600">
              <a:lnSpc>
                <a:spcPct val="90000"/>
              </a:lnSpc>
              <a:spcAft>
                <a:spcPts val="600"/>
              </a:spcAft>
              <a:buFont typeface="Arial" panose="020B0604020202020204" pitchFamily="34" charset="0"/>
              <a:buChar char="•"/>
            </a:pPr>
            <a:r>
              <a:rPr lang="en-US" sz="7200" b="0" i="0" dirty="0">
                <a:effectLst/>
              </a:rPr>
              <a:t> The performance of the application will be faster if you use </a:t>
            </a:r>
            <a:r>
              <a:rPr lang="en-US" sz="7200" b="0" i="0" dirty="0" err="1">
                <a:effectLst/>
              </a:rPr>
              <a:t>PreparedStatement</a:t>
            </a:r>
            <a:r>
              <a:rPr lang="en-US" sz="7200" b="0" i="0" dirty="0">
                <a:effectLst/>
              </a:rPr>
              <a:t> interface because query is compiled only once. </a:t>
            </a:r>
          </a:p>
          <a:p>
            <a:pPr indent="-228600">
              <a:lnSpc>
                <a:spcPct val="90000"/>
              </a:lnSpc>
              <a:spcAft>
                <a:spcPts val="600"/>
              </a:spcAft>
              <a:buFont typeface="Arial" panose="020B0604020202020204" pitchFamily="34" charset="0"/>
              <a:buChar char="•"/>
            </a:pPr>
            <a:endParaRPr lang="en-US" sz="7200" dirty="0"/>
          </a:p>
          <a:p>
            <a:pPr marL="342900" indent="-228600">
              <a:lnSpc>
                <a:spcPct val="90000"/>
              </a:lnSpc>
              <a:spcAft>
                <a:spcPts val="600"/>
              </a:spcAft>
              <a:buFont typeface="Arial" panose="020B0604020202020204" pitchFamily="34" charset="0"/>
              <a:buChar char="•"/>
            </a:pPr>
            <a:r>
              <a:rPr lang="en-US" sz="7200" b="0" i="0" dirty="0">
                <a:effectLst/>
              </a:rPr>
              <a:t>The </a:t>
            </a:r>
            <a:r>
              <a:rPr lang="en-US" sz="7200" b="0" i="0" dirty="0" err="1">
                <a:effectLst/>
              </a:rPr>
              <a:t>prepareStatement</a:t>
            </a:r>
            <a:r>
              <a:rPr lang="en-US" sz="7200" b="0" i="0" dirty="0">
                <a:effectLst/>
              </a:rPr>
              <a:t>() method of Connection interface is used to return the object of </a:t>
            </a:r>
            <a:r>
              <a:rPr lang="en-US" sz="7200" b="0" i="0" dirty="0" err="1">
                <a:effectLst/>
              </a:rPr>
              <a:t>PreparedStatement</a:t>
            </a:r>
            <a:r>
              <a:rPr lang="en-US" sz="7200" b="0" i="0" dirty="0">
                <a:effectLst/>
              </a:rPr>
              <a:t>.</a:t>
            </a:r>
          </a:p>
          <a:p>
            <a:pPr>
              <a:lnSpc>
                <a:spcPct val="90000"/>
              </a:lnSpc>
              <a:spcAft>
                <a:spcPts val="600"/>
              </a:spcAft>
            </a:pPr>
            <a:endParaRPr lang="en-US" sz="7200" dirty="0"/>
          </a:p>
          <a:p>
            <a:pPr>
              <a:lnSpc>
                <a:spcPct val="90000"/>
              </a:lnSpc>
              <a:spcAft>
                <a:spcPts val="600"/>
              </a:spcAft>
            </a:pPr>
            <a:r>
              <a:rPr lang="en-US" sz="7200" b="0" i="0" dirty="0">
                <a:effectLst/>
              </a:rPr>
              <a:t>  </a:t>
            </a:r>
            <a:r>
              <a:rPr lang="en-US" sz="7200" b="0" i="0" dirty="0">
                <a:solidFill>
                  <a:schemeClr val="accent1">
                    <a:lumMod val="75000"/>
                  </a:schemeClr>
                </a:solidFill>
                <a:effectLst/>
              </a:rPr>
              <a:t>Syntax- </a:t>
            </a:r>
            <a:r>
              <a:rPr lang="en-US" sz="7200" b="0" i="0" dirty="0">
                <a:effectLst/>
              </a:rPr>
              <a:t> </a:t>
            </a:r>
            <a:r>
              <a:rPr lang="en-US" sz="7200" b="0" i="0" dirty="0" err="1">
                <a:effectLst/>
              </a:rPr>
              <a:t>PreparedStatement</a:t>
            </a:r>
            <a:r>
              <a:rPr lang="en-US" sz="7200" b="0" i="0" dirty="0">
                <a:effectLst/>
              </a:rPr>
              <a:t> </a:t>
            </a:r>
            <a:r>
              <a:rPr lang="en-US" sz="7200" b="0" i="0" dirty="0" err="1">
                <a:effectLst/>
              </a:rPr>
              <a:t>stmt</a:t>
            </a:r>
            <a:r>
              <a:rPr lang="en-US" sz="7200" b="0" i="0" dirty="0">
                <a:effectLst/>
              </a:rPr>
              <a:t>=</a:t>
            </a:r>
            <a:r>
              <a:rPr lang="en-US" sz="7200" b="0" i="0" dirty="0" err="1">
                <a:effectLst/>
              </a:rPr>
              <a:t>con.prepareStatement</a:t>
            </a:r>
            <a:r>
              <a:rPr lang="en-US" sz="7200" b="0" i="0" dirty="0">
                <a:effectLst/>
              </a:rPr>
              <a:t>("insert into Emp values(?,?)");  </a:t>
            </a:r>
          </a:p>
          <a:p>
            <a:pPr indent="-228600">
              <a:lnSpc>
                <a:spcPct val="90000"/>
              </a:lnSpc>
              <a:spcAft>
                <a:spcPts val="600"/>
              </a:spcAft>
              <a:buFont typeface="Arial" panose="020B0604020202020204" pitchFamily="34" charset="0"/>
              <a:buChar char="•"/>
            </a:pPr>
            <a:endParaRPr lang="en-US" sz="7200" dirty="0"/>
          </a:p>
          <a:p>
            <a:pPr indent="-228600">
              <a:lnSpc>
                <a:spcPct val="90000"/>
              </a:lnSpc>
              <a:spcAft>
                <a:spcPts val="600"/>
              </a:spcAft>
              <a:buFont typeface="Arial" panose="020B0604020202020204" pitchFamily="34" charset="0"/>
              <a:buChar char="•"/>
            </a:pPr>
            <a:endParaRPr lang="en-US" sz="7200" b="0" i="0" dirty="0">
              <a:effectLst/>
            </a:endParaRPr>
          </a:p>
          <a:p>
            <a:pPr marL="342900" indent="-228600">
              <a:lnSpc>
                <a:spcPct val="90000"/>
              </a:lnSpc>
              <a:spcAft>
                <a:spcPts val="600"/>
              </a:spcAft>
              <a:buFont typeface="Arial" panose="020B0604020202020204" pitchFamily="34" charset="0"/>
              <a:buChar char="•"/>
            </a:pPr>
            <a:r>
              <a:rPr lang="en-US" sz="7200" b="0" i="0" dirty="0">
                <a:effectLst/>
              </a:rPr>
              <a:t>we are passing parameter (?) for the values. Its value will be set by calling the setter methods of </a:t>
            </a:r>
            <a:r>
              <a:rPr lang="en-US" sz="7200" b="0" i="0" dirty="0" err="1">
                <a:effectLst/>
              </a:rPr>
              <a:t>PreparedStatement</a:t>
            </a:r>
            <a:r>
              <a:rPr lang="en-US" sz="7200" b="0" i="0" dirty="0">
                <a:effectLst/>
              </a:rPr>
              <a:t>.</a:t>
            </a:r>
            <a:endParaRPr lang="en-US" sz="7200" dirty="0"/>
          </a:p>
          <a:p>
            <a:pPr indent="-228600">
              <a:lnSpc>
                <a:spcPct val="90000"/>
              </a:lnSpc>
              <a:spcAft>
                <a:spcPts val="600"/>
              </a:spcAft>
              <a:buFont typeface="Arial" panose="020B0604020202020204" pitchFamily="34" charset="0"/>
              <a:buChar char="•"/>
            </a:pPr>
            <a:endParaRPr lang="en-US" sz="7200" b="0" i="0" dirty="0">
              <a:effectLst/>
            </a:endParaRPr>
          </a:p>
          <a:p>
            <a:pPr indent="-228600">
              <a:lnSpc>
                <a:spcPct val="90000"/>
              </a:lnSpc>
              <a:spcAft>
                <a:spcPts val="600"/>
              </a:spcAft>
              <a:buFont typeface="Arial" panose="020B0604020202020204" pitchFamily="34" charset="0"/>
              <a:buChar char="•"/>
            </a:pPr>
            <a:r>
              <a:rPr lang="en-US" sz="7200" b="0" i="0" dirty="0" err="1">
                <a:effectLst/>
              </a:rPr>
              <a:t>stm.setInt</a:t>
            </a:r>
            <a:r>
              <a:rPr lang="en-US" sz="7200" b="0" i="0" dirty="0">
                <a:effectLst/>
              </a:rPr>
              <a:t>(1,101);</a:t>
            </a:r>
          </a:p>
          <a:p>
            <a:pPr indent="-228600">
              <a:lnSpc>
                <a:spcPct val="90000"/>
              </a:lnSpc>
              <a:spcAft>
                <a:spcPts val="600"/>
              </a:spcAft>
              <a:buFont typeface="Arial" panose="020B0604020202020204" pitchFamily="34" charset="0"/>
              <a:buChar char="•"/>
            </a:pPr>
            <a:r>
              <a:rPr lang="en-US" sz="7200" b="0" i="0" dirty="0" err="1">
                <a:effectLst/>
              </a:rPr>
              <a:t>stm.setFloat</a:t>
            </a:r>
            <a:r>
              <a:rPr lang="en-US" sz="7200" b="0" i="0" dirty="0">
                <a:effectLst/>
              </a:rPr>
              <a:t>(2,32.8);</a:t>
            </a:r>
          </a:p>
          <a:p>
            <a:pPr indent="-228600">
              <a:lnSpc>
                <a:spcPct val="90000"/>
              </a:lnSpc>
              <a:spcAft>
                <a:spcPts val="600"/>
              </a:spcAft>
              <a:buFont typeface="Arial" panose="020B0604020202020204" pitchFamily="34" charset="0"/>
              <a:buChar char="•"/>
            </a:pPr>
            <a:r>
              <a:rPr lang="en-US" sz="7200" b="0" i="0" dirty="0" err="1">
                <a:effectLst/>
              </a:rPr>
              <a:t>stm.setString</a:t>
            </a:r>
            <a:r>
              <a:rPr lang="en-US" sz="7200" b="0" i="0" dirty="0">
                <a:effectLst/>
              </a:rPr>
              <a:t>(</a:t>
            </a:r>
            <a:r>
              <a:rPr lang="en-US" sz="7200" dirty="0"/>
              <a:t>3</a:t>
            </a:r>
            <a:r>
              <a:rPr lang="en-US" sz="7200" b="0" i="0" dirty="0">
                <a:effectLst/>
              </a:rPr>
              <a:t>,"Ratan"); </a:t>
            </a:r>
          </a:p>
          <a:p>
            <a:pPr indent="-228600">
              <a:lnSpc>
                <a:spcPct val="90000"/>
              </a:lnSpc>
              <a:spcAft>
                <a:spcPts val="600"/>
              </a:spcAft>
              <a:buFont typeface="Arial" panose="020B0604020202020204" pitchFamily="34" charset="0"/>
              <a:buChar char="•"/>
            </a:pPr>
            <a:endParaRPr lang="en-US" sz="3800" dirty="0"/>
          </a:p>
          <a:p>
            <a:pPr indent="-228600">
              <a:lnSpc>
                <a:spcPct val="90000"/>
              </a:lnSpc>
              <a:spcAft>
                <a:spcPts val="600"/>
              </a:spcAft>
              <a:buFont typeface="Arial" panose="020B0604020202020204" pitchFamily="34" charset="0"/>
              <a:buChar char="•"/>
            </a:pPr>
            <a:endParaRPr lang="en-US" sz="3800" b="0" i="0" dirty="0">
              <a:effectLst/>
            </a:endParaRPr>
          </a:p>
          <a:p>
            <a:pPr indent="-228600">
              <a:lnSpc>
                <a:spcPct val="90000"/>
              </a:lnSpc>
              <a:spcAft>
                <a:spcPts val="600"/>
              </a:spcAft>
              <a:buFont typeface="Arial" panose="020B0604020202020204" pitchFamily="34" charset="0"/>
              <a:buChar char="•"/>
            </a:pPr>
            <a:endParaRPr lang="en-US" sz="800" dirty="0"/>
          </a:p>
        </p:txBody>
      </p:sp>
      <p:sp>
        <p:nvSpPr>
          <p:cNvPr id="5" name="TextBox 4">
            <a:extLst>
              <a:ext uri="{FF2B5EF4-FFF2-40B4-BE49-F238E27FC236}">
                <a16:creationId xmlns:a16="http://schemas.microsoft.com/office/drawing/2014/main" id="{2E4BAC65-1E30-1345-96DA-14EC5756DC10}"/>
              </a:ext>
            </a:extLst>
          </p:cNvPr>
          <p:cNvSpPr txBox="1"/>
          <p:nvPr/>
        </p:nvSpPr>
        <p:spPr>
          <a:xfrm>
            <a:off x="1595120" y="624554"/>
            <a:ext cx="6096000" cy="590931"/>
          </a:xfrm>
          <a:prstGeom prst="rect">
            <a:avLst/>
          </a:prstGeom>
          <a:noFill/>
        </p:spPr>
        <p:txBody>
          <a:bodyPr wrap="square">
            <a:spAutoFit/>
          </a:bodyPr>
          <a:lstStyle/>
          <a:p>
            <a:pPr>
              <a:lnSpc>
                <a:spcPct val="90000"/>
              </a:lnSpc>
              <a:spcAft>
                <a:spcPts val="600"/>
              </a:spcAft>
            </a:pPr>
            <a:r>
              <a:rPr lang="en-US" sz="3600" b="1" i="0" dirty="0" err="1">
                <a:solidFill>
                  <a:schemeClr val="bg1"/>
                </a:solidFill>
                <a:effectLst/>
              </a:rPr>
              <a:t>PreparedStatement</a:t>
            </a:r>
            <a:r>
              <a:rPr lang="en-US" sz="3600" b="1" i="0" dirty="0">
                <a:solidFill>
                  <a:schemeClr val="bg1"/>
                </a:solidFill>
                <a:effectLst/>
              </a:rPr>
              <a:t> interface –</a:t>
            </a:r>
          </a:p>
        </p:txBody>
      </p:sp>
    </p:spTree>
    <p:extLst>
      <p:ext uri="{BB962C8B-B14F-4D97-AF65-F5344CB8AC3E}">
        <p14:creationId xmlns:p14="http://schemas.microsoft.com/office/powerpoint/2010/main" val="272201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6D75C2-FC08-9B58-F388-D59708DBF2B7}"/>
              </a:ext>
            </a:extLst>
          </p:cNvPr>
          <p:cNvSpPr txBox="1"/>
          <p:nvPr/>
        </p:nvSpPr>
        <p:spPr>
          <a:xfrm>
            <a:off x="1371599" y="1828800"/>
            <a:ext cx="9724031" cy="4704080"/>
          </a:xfrm>
          <a:prstGeom prst="rect">
            <a:avLst/>
          </a:prstGeom>
        </p:spPr>
        <p:txBody>
          <a:bodyPr vert="horz" lIns="91440" tIns="45720" rIns="91440" bIns="45720" rtlCol="0" anchor="ctr">
            <a:normAutofit/>
          </a:bodyPr>
          <a:lstStyle/>
          <a:p>
            <a:pPr marL="285750" lvl="0" indent="-228600">
              <a:lnSpc>
                <a:spcPct val="90000"/>
              </a:lnSpc>
              <a:spcAft>
                <a:spcPts val="600"/>
              </a:spcAft>
              <a:buFont typeface="Arial" panose="020B0604020202020204" pitchFamily="34" charset="0"/>
              <a:buChar char="•"/>
            </a:pPr>
            <a:r>
              <a:rPr lang="en-US" sz="2800" dirty="0"/>
              <a:t>Introduction to JDBC</a:t>
            </a:r>
          </a:p>
          <a:p>
            <a:pPr marL="285750" lvl="0" indent="-228600">
              <a:lnSpc>
                <a:spcPct val="90000"/>
              </a:lnSpc>
              <a:spcAft>
                <a:spcPts val="600"/>
              </a:spcAft>
              <a:buFont typeface="Arial" panose="020B0604020202020204" pitchFamily="34" charset="0"/>
              <a:buChar char="•"/>
            </a:pPr>
            <a:r>
              <a:rPr lang="en-US" sz="2800" dirty="0"/>
              <a:t>JDBC Architecture and its components</a:t>
            </a:r>
          </a:p>
          <a:p>
            <a:pPr marL="285750" lvl="0" indent="-228600">
              <a:lnSpc>
                <a:spcPct val="90000"/>
              </a:lnSpc>
              <a:spcAft>
                <a:spcPts val="600"/>
              </a:spcAft>
              <a:buFont typeface="Arial" panose="020B0604020202020204" pitchFamily="34" charset="0"/>
              <a:buChar char="•"/>
            </a:pPr>
            <a:r>
              <a:rPr lang="en-US" sz="2800" dirty="0"/>
              <a:t>Types of JDBC Architecture</a:t>
            </a:r>
          </a:p>
          <a:p>
            <a:pPr marL="285750" lvl="0" indent="-228600">
              <a:lnSpc>
                <a:spcPct val="90000"/>
              </a:lnSpc>
              <a:spcAft>
                <a:spcPts val="600"/>
              </a:spcAft>
              <a:buFont typeface="Arial" panose="020B0604020202020204" pitchFamily="34" charset="0"/>
              <a:buChar char="•"/>
            </a:pPr>
            <a:r>
              <a:rPr lang="en-US" sz="2800" dirty="0"/>
              <a:t>JDBC Drivers and its types </a:t>
            </a:r>
          </a:p>
          <a:p>
            <a:pPr marL="285750" lvl="0" indent="-228600">
              <a:lnSpc>
                <a:spcPct val="90000"/>
              </a:lnSpc>
              <a:spcAft>
                <a:spcPts val="600"/>
              </a:spcAft>
              <a:buFont typeface="Arial" panose="020B0604020202020204" pitchFamily="34" charset="0"/>
              <a:buChar char="•"/>
            </a:pPr>
            <a:r>
              <a:rPr lang="en-US" sz="2800" dirty="0"/>
              <a:t>Steps to connect with database</a:t>
            </a:r>
          </a:p>
          <a:p>
            <a:pPr marL="285750" lvl="0" indent="-228600">
              <a:lnSpc>
                <a:spcPct val="90000"/>
              </a:lnSpc>
              <a:spcAft>
                <a:spcPts val="600"/>
              </a:spcAft>
              <a:buFont typeface="Arial" panose="020B0604020202020204" pitchFamily="34" charset="0"/>
              <a:buChar char="•"/>
            </a:pPr>
            <a:r>
              <a:rPr lang="en-US" sz="2800" dirty="0"/>
              <a:t>Prepared Statement </a:t>
            </a:r>
          </a:p>
          <a:p>
            <a:pPr marL="285750" lvl="0" indent="-228600">
              <a:lnSpc>
                <a:spcPct val="90000"/>
              </a:lnSpc>
              <a:spcAft>
                <a:spcPts val="600"/>
              </a:spcAft>
              <a:buFont typeface="Arial" panose="020B0604020202020204" pitchFamily="34" charset="0"/>
              <a:buChar char="•"/>
            </a:pPr>
            <a:r>
              <a:rPr lang="en-US" sz="2800" dirty="0"/>
              <a:t>Callable statement</a:t>
            </a:r>
          </a:p>
        </p:txBody>
      </p:sp>
      <p:sp>
        <p:nvSpPr>
          <p:cNvPr id="4" name="TextBox 3">
            <a:extLst>
              <a:ext uri="{FF2B5EF4-FFF2-40B4-BE49-F238E27FC236}">
                <a16:creationId xmlns:a16="http://schemas.microsoft.com/office/drawing/2014/main" id="{211379CF-06FD-C9D9-8747-5647BEA41FDC}"/>
              </a:ext>
            </a:extLst>
          </p:cNvPr>
          <p:cNvSpPr txBox="1"/>
          <p:nvPr/>
        </p:nvSpPr>
        <p:spPr>
          <a:xfrm>
            <a:off x="1066800" y="472204"/>
            <a:ext cx="3535680" cy="646331"/>
          </a:xfrm>
          <a:prstGeom prst="rect">
            <a:avLst/>
          </a:prstGeom>
          <a:noFill/>
        </p:spPr>
        <p:txBody>
          <a:bodyPr wrap="square" rtlCol="0">
            <a:spAutoFit/>
          </a:bodyPr>
          <a:lstStyle/>
          <a:p>
            <a:r>
              <a:rPr lang="en-IN" sz="3600" b="1" dirty="0">
                <a:solidFill>
                  <a:schemeClr val="bg1"/>
                </a:solidFill>
              </a:rPr>
              <a:t>Outlines :-</a:t>
            </a:r>
          </a:p>
        </p:txBody>
      </p:sp>
    </p:spTree>
    <p:extLst>
      <p:ext uri="{BB962C8B-B14F-4D97-AF65-F5344CB8AC3E}">
        <p14:creationId xmlns:p14="http://schemas.microsoft.com/office/powerpoint/2010/main" val="1893567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825A6FB-F1CB-8442-4E66-F87BA002357C}"/>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i="0" kern="1200">
                <a:solidFill>
                  <a:srgbClr val="FFFFFF"/>
                </a:solidFill>
                <a:effectLst/>
                <a:latin typeface="+mj-lt"/>
                <a:ea typeface="+mj-ea"/>
                <a:cs typeface="+mj-cs"/>
              </a:rPr>
              <a:t>CallableStatement interface –</a:t>
            </a:r>
          </a:p>
        </p:txBody>
      </p:sp>
      <p:sp>
        <p:nvSpPr>
          <p:cNvPr id="7" name="TextBox 6">
            <a:extLst>
              <a:ext uri="{FF2B5EF4-FFF2-40B4-BE49-F238E27FC236}">
                <a16:creationId xmlns:a16="http://schemas.microsoft.com/office/drawing/2014/main" id="{FD5DF1B4-8CAC-773D-AD1D-F7185CE5B300}"/>
              </a:ext>
            </a:extLst>
          </p:cNvPr>
          <p:cNvSpPr txBox="1"/>
          <p:nvPr/>
        </p:nvSpPr>
        <p:spPr>
          <a:xfrm>
            <a:off x="1371599" y="2318197"/>
            <a:ext cx="9724031" cy="3683358"/>
          </a:xfrm>
          <a:prstGeom prst="rect">
            <a:avLst/>
          </a:prstGeom>
        </p:spPr>
        <p:txBody>
          <a:bodyPr vert="horz" lIns="91440" tIns="45720" rIns="91440" bIns="45720" rtlCol="0" anchor="ctr">
            <a:normAutofit fontScale="25000" lnSpcReduction="20000"/>
          </a:bodyPr>
          <a:lstStyle/>
          <a:p>
            <a:pPr marL="285750" indent="-228600">
              <a:lnSpc>
                <a:spcPct val="90000"/>
              </a:lnSpc>
              <a:spcAft>
                <a:spcPts val="600"/>
              </a:spcAft>
              <a:buFont typeface="Arial" panose="020B0604020202020204" pitchFamily="34" charset="0"/>
              <a:buChar char="•"/>
            </a:pPr>
            <a:r>
              <a:rPr lang="en-US" sz="6200" dirty="0" err="1"/>
              <a:t>C</a:t>
            </a:r>
            <a:r>
              <a:rPr lang="en-US" sz="6200" b="0" i="0" dirty="0" err="1">
                <a:effectLst/>
              </a:rPr>
              <a:t>allableStatement</a:t>
            </a:r>
            <a:r>
              <a:rPr lang="en-US" sz="6200" b="0" i="0" dirty="0">
                <a:effectLst/>
              </a:rPr>
              <a:t> interface is used to call the </a:t>
            </a:r>
            <a:r>
              <a:rPr lang="en-US" sz="6200" b="1" i="0" dirty="0">
                <a:effectLst/>
              </a:rPr>
              <a:t>stored procedures and functions</a:t>
            </a:r>
            <a:r>
              <a:rPr lang="en-US" sz="6200" b="0" i="0" dirty="0">
                <a:effectLst/>
              </a:rPr>
              <a:t>.</a:t>
            </a:r>
          </a:p>
          <a:p>
            <a:pPr marL="285750" indent="-228600">
              <a:lnSpc>
                <a:spcPct val="90000"/>
              </a:lnSpc>
              <a:spcAft>
                <a:spcPts val="600"/>
              </a:spcAft>
              <a:buFont typeface="Arial" panose="020B0604020202020204" pitchFamily="34" charset="0"/>
              <a:buChar char="•"/>
            </a:pPr>
            <a:endParaRPr lang="en-US" sz="6200" dirty="0"/>
          </a:p>
          <a:p>
            <a:pPr marL="285750" indent="-228600">
              <a:lnSpc>
                <a:spcPct val="90000"/>
              </a:lnSpc>
              <a:spcAft>
                <a:spcPts val="600"/>
              </a:spcAft>
              <a:buFont typeface="Arial" panose="020B0604020202020204" pitchFamily="34" charset="0"/>
              <a:buChar char="•"/>
            </a:pPr>
            <a:endParaRPr lang="en-US" sz="6200" dirty="0"/>
          </a:p>
          <a:p>
            <a:pPr marL="285750" indent="-228600">
              <a:lnSpc>
                <a:spcPct val="90000"/>
              </a:lnSpc>
              <a:spcAft>
                <a:spcPts val="600"/>
              </a:spcAft>
              <a:buFont typeface="Arial" panose="020B0604020202020204" pitchFamily="34" charset="0"/>
              <a:buChar char="•"/>
            </a:pPr>
            <a:r>
              <a:rPr lang="en-US" sz="6200" b="0" i="0" dirty="0">
                <a:effectLst/>
              </a:rPr>
              <a:t>The </a:t>
            </a:r>
            <a:r>
              <a:rPr lang="en-US" sz="6200" b="0" i="0" dirty="0" err="1">
                <a:effectLst/>
              </a:rPr>
              <a:t>prepareCall</a:t>
            </a:r>
            <a:r>
              <a:rPr lang="en-US" sz="6200" b="0" i="0" dirty="0">
                <a:effectLst/>
              </a:rPr>
              <a:t>() method of Connection interface returns the instance of </a:t>
            </a:r>
            <a:r>
              <a:rPr lang="en-US" sz="6200" b="0" i="0" dirty="0" err="1">
                <a:effectLst/>
              </a:rPr>
              <a:t>CallableStatement</a:t>
            </a:r>
            <a:r>
              <a:rPr lang="en-US" sz="6200" b="0" i="0" dirty="0">
                <a:effectLst/>
              </a:rPr>
              <a:t>.</a:t>
            </a:r>
          </a:p>
          <a:p>
            <a:pPr marL="285750" indent="-228600">
              <a:lnSpc>
                <a:spcPct val="90000"/>
              </a:lnSpc>
              <a:spcAft>
                <a:spcPts val="600"/>
              </a:spcAft>
              <a:buFont typeface="Arial" panose="020B0604020202020204" pitchFamily="34" charset="0"/>
              <a:buChar char="•"/>
            </a:pPr>
            <a:endParaRPr lang="en-US" sz="6200" dirty="0"/>
          </a:p>
          <a:p>
            <a:pPr marL="285750" indent="-228600">
              <a:lnSpc>
                <a:spcPct val="90000"/>
              </a:lnSpc>
              <a:spcAft>
                <a:spcPts val="600"/>
              </a:spcAft>
              <a:buFont typeface="Arial" panose="020B0604020202020204" pitchFamily="34" charset="0"/>
              <a:buChar char="•"/>
            </a:pPr>
            <a:endParaRPr lang="en-US" sz="6200" b="0" i="0" dirty="0">
              <a:effectLst/>
            </a:endParaRP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6200" b="0" i="0" u="none" strike="noStrike" cap="none" normalizeH="0" baseline="0" dirty="0">
                <a:ln>
                  <a:noFill/>
                </a:ln>
                <a:effectLst/>
              </a:rPr>
              <a:t>The </a:t>
            </a:r>
            <a:r>
              <a:rPr kumimoji="0" lang="en-US" altLang="en-US" sz="6200" b="0" i="0" u="none" strike="noStrike" cap="none" normalizeH="0" baseline="0" dirty="0" err="1">
                <a:ln>
                  <a:noFill/>
                </a:ln>
                <a:effectLst/>
              </a:rPr>
              <a:t>sql_string</a:t>
            </a:r>
            <a:r>
              <a:rPr kumimoji="0" lang="en-US" altLang="en-US" sz="6200" b="0" i="0" u="none" strike="noStrike" cap="none" normalizeH="0" baseline="0" dirty="0">
                <a:ln>
                  <a:noFill/>
                </a:ln>
                <a:effectLst/>
              </a:rPr>
              <a:t> will be passed as an argument to the </a:t>
            </a:r>
            <a:r>
              <a:rPr kumimoji="0" lang="en-US" altLang="en-US" sz="6200" b="0" i="0" u="none" strike="noStrike" cap="none" normalizeH="0" baseline="0" dirty="0" err="1">
                <a:ln>
                  <a:noFill/>
                </a:ln>
                <a:effectLst/>
              </a:rPr>
              <a:t>prepareCall</a:t>
            </a:r>
            <a:r>
              <a:rPr kumimoji="0" lang="en-US" altLang="en-US" sz="6200" b="0" i="0" u="none" strike="noStrike" cap="none" normalizeH="0" baseline="0" dirty="0">
                <a:ln>
                  <a:noFill/>
                </a:ln>
                <a:effectLst/>
              </a:rPr>
              <a:t>() method.</a:t>
            </a:r>
          </a:p>
          <a:p>
            <a:pPr marL="285750" indent="-228600">
              <a:lnSpc>
                <a:spcPct val="90000"/>
              </a:lnSpc>
              <a:spcAft>
                <a:spcPts val="600"/>
              </a:spcAft>
              <a:buFont typeface="Arial" panose="020B0604020202020204" pitchFamily="34" charset="0"/>
              <a:buChar char="•"/>
            </a:pPr>
            <a:endParaRPr lang="en-US" sz="6200" b="0" i="0" dirty="0">
              <a:effectLst/>
            </a:endParaRPr>
          </a:p>
          <a:p>
            <a:pPr marL="285750" indent="-228600">
              <a:lnSpc>
                <a:spcPct val="90000"/>
              </a:lnSpc>
              <a:spcAft>
                <a:spcPts val="600"/>
              </a:spcAft>
              <a:buFont typeface="Arial" panose="020B0604020202020204" pitchFamily="34" charset="0"/>
              <a:buChar char="•"/>
            </a:pPr>
            <a:endParaRPr lang="en-US" sz="6200" dirty="0"/>
          </a:p>
          <a:p>
            <a:pPr>
              <a:lnSpc>
                <a:spcPct val="90000"/>
              </a:lnSpc>
              <a:spcAft>
                <a:spcPts val="600"/>
              </a:spcAft>
            </a:pPr>
            <a:r>
              <a:rPr lang="en-US" sz="6200" b="0" i="1" dirty="0">
                <a:effectLst/>
              </a:rPr>
              <a:t>  </a:t>
            </a:r>
            <a:r>
              <a:rPr lang="en-US" sz="6200" b="0" i="1" dirty="0">
                <a:solidFill>
                  <a:schemeClr val="accent1">
                    <a:lumMod val="75000"/>
                  </a:schemeClr>
                </a:solidFill>
                <a:effectLst/>
              </a:rPr>
              <a:t> Syntax- </a:t>
            </a:r>
            <a:r>
              <a:rPr lang="en-US" sz="6200" b="0" i="1" dirty="0" err="1">
                <a:effectLst/>
              </a:rPr>
              <a:t>CallableStatement</a:t>
            </a:r>
            <a:r>
              <a:rPr lang="en-US" sz="6200" b="0" i="1" dirty="0">
                <a:effectLst/>
              </a:rPr>
              <a:t> cs = </a:t>
            </a:r>
            <a:r>
              <a:rPr lang="en-US" sz="6200" b="0" i="1" dirty="0" err="1">
                <a:effectLst/>
              </a:rPr>
              <a:t>con.prepareCall</a:t>
            </a:r>
            <a:r>
              <a:rPr lang="en-US" sz="6200" b="0" i="1" dirty="0">
                <a:effectLst/>
              </a:rPr>
              <a:t>(</a:t>
            </a:r>
            <a:r>
              <a:rPr lang="en-US" sz="6200" b="0" i="1" dirty="0" err="1">
                <a:effectLst/>
              </a:rPr>
              <a:t>sql_string</a:t>
            </a:r>
            <a:r>
              <a:rPr lang="en-US" sz="6200" b="0" i="1" dirty="0">
                <a:effectLst/>
              </a:rPr>
              <a:t>);</a:t>
            </a:r>
            <a:endParaRPr lang="en-US" sz="6200" b="0" i="0" dirty="0">
              <a:effectLst/>
            </a:endParaRPr>
          </a:p>
          <a:p>
            <a:pPr marL="285750" indent="-228600">
              <a:lnSpc>
                <a:spcPct val="90000"/>
              </a:lnSpc>
              <a:spcAft>
                <a:spcPts val="600"/>
              </a:spcAft>
              <a:buFont typeface="Arial" panose="020B0604020202020204" pitchFamily="34" charset="0"/>
              <a:buChar char="•"/>
            </a:pPr>
            <a:endParaRPr lang="en-US" sz="6200" dirty="0"/>
          </a:p>
          <a:p>
            <a:pPr marL="285750" indent="-228600">
              <a:lnSpc>
                <a:spcPct val="90000"/>
              </a:lnSpc>
              <a:spcAft>
                <a:spcPts val="600"/>
              </a:spcAft>
              <a:buFont typeface="Arial" panose="020B0604020202020204" pitchFamily="34" charset="0"/>
              <a:buChar char="•"/>
            </a:pPr>
            <a:r>
              <a:rPr lang="en-US" sz="6200" b="0" i="0" dirty="0">
                <a:effectLst/>
              </a:rPr>
              <a:t>This method accepts a string variable representing a query to call the stored procedure and returns a </a:t>
            </a:r>
            <a:r>
              <a:rPr lang="en-US" sz="6200" b="1" i="0" dirty="0" err="1">
                <a:effectLst/>
              </a:rPr>
              <a:t>CallableStatement</a:t>
            </a:r>
            <a:r>
              <a:rPr lang="en-US" sz="6200" b="0" i="0" dirty="0">
                <a:effectLst/>
              </a:rPr>
              <a:t> object.</a:t>
            </a:r>
          </a:p>
          <a:p>
            <a:pPr marL="285750" indent="-228600">
              <a:lnSpc>
                <a:spcPct val="90000"/>
              </a:lnSpc>
              <a:spcAft>
                <a:spcPts val="600"/>
              </a:spcAft>
              <a:buFont typeface="Arial" panose="020B0604020202020204" pitchFamily="34" charset="0"/>
              <a:buChar char="•"/>
            </a:pPr>
            <a:endParaRPr lang="en-US" sz="6200" b="0" i="0" dirty="0">
              <a:effectLst/>
            </a:endParaRPr>
          </a:p>
          <a:p>
            <a:pPr marL="285750" indent="-228600">
              <a:lnSpc>
                <a:spcPct val="90000"/>
              </a:lnSpc>
              <a:spcAft>
                <a:spcPts val="600"/>
              </a:spcAft>
              <a:buFont typeface="Arial" panose="020B0604020202020204" pitchFamily="34" charset="0"/>
              <a:buChar char="•"/>
            </a:pPr>
            <a:r>
              <a:rPr lang="en-US" sz="6200" b="0" i="0" dirty="0">
                <a:effectLst/>
              </a:rPr>
              <a:t>It can have input parameters, output parameters or both.</a:t>
            </a:r>
          </a:p>
          <a:p>
            <a:pPr indent="-228600">
              <a:lnSpc>
                <a:spcPct val="90000"/>
              </a:lnSpc>
              <a:spcAft>
                <a:spcPts val="600"/>
              </a:spcAft>
              <a:buFont typeface="Arial" panose="020B0604020202020204" pitchFamily="34" charset="0"/>
              <a:buChar char="•"/>
            </a:pPr>
            <a:endParaRPr lang="en-US" sz="1300" dirty="0"/>
          </a:p>
        </p:txBody>
      </p:sp>
    </p:spTree>
    <p:extLst>
      <p:ext uri="{BB962C8B-B14F-4D97-AF65-F5344CB8AC3E}">
        <p14:creationId xmlns:p14="http://schemas.microsoft.com/office/powerpoint/2010/main" val="88720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6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white rectangular sign with blue text&#10;&#10;Description automatically generated">
            <a:extLst>
              <a:ext uri="{FF2B5EF4-FFF2-40B4-BE49-F238E27FC236}">
                <a16:creationId xmlns:a16="http://schemas.microsoft.com/office/drawing/2014/main" id="{0EB58208-0CC6-18BB-433E-88F422EEB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941" y="643467"/>
            <a:ext cx="9904117" cy="5571066"/>
          </a:xfrm>
          <a:prstGeom prst="rect">
            <a:avLst/>
          </a:prstGeom>
        </p:spPr>
      </p:pic>
    </p:spTree>
    <p:extLst>
      <p:ext uri="{BB962C8B-B14F-4D97-AF65-F5344CB8AC3E}">
        <p14:creationId xmlns:p14="http://schemas.microsoft.com/office/powerpoint/2010/main" val="30495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AF4D602-C6AE-2AF1-318F-CA9593C70DC3}"/>
              </a:ext>
            </a:extLst>
          </p:cNvPr>
          <p:cNvSpPr txBox="1"/>
          <p:nvPr/>
        </p:nvSpPr>
        <p:spPr>
          <a:xfrm>
            <a:off x="1371597" y="2980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i="0" kern="1200">
                <a:solidFill>
                  <a:srgbClr val="FFFFFF"/>
                </a:solidFill>
                <a:effectLst/>
                <a:latin typeface="+mj-lt"/>
                <a:ea typeface="+mj-ea"/>
                <a:cs typeface="+mj-cs"/>
              </a:rPr>
              <a:t>JDBC</a:t>
            </a:r>
            <a:endParaRPr lang="en-US" sz="4000" kern="1200">
              <a:solidFill>
                <a:srgbClr val="FFFFFF"/>
              </a:solidFill>
              <a:latin typeface="+mj-lt"/>
              <a:ea typeface="+mj-ea"/>
              <a:cs typeface="+mj-cs"/>
            </a:endParaRPr>
          </a:p>
        </p:txBody>
      </p:sp>
      <p:graphicFrame>
        <p:nvGraphicFramePr>
          <p:cNvPr id="7" name="TextBox 2">
            <a:extLst>
              <a:ext uri="{FF2B5EF4-FFF2-40B4-BE49-F238E27FC236}">
                <a16:creationId xmlns:a16="http://schemas.microsoft.com/office/drawing/2014/main" id="{B0760B9A-57D7-B8DE-C079-314557BF9943}"/>
              </a:ext>
            </a:extLst>
          </p:cNvPr>
          <p:cNvGraphicFramePr/>
          <p:nvPr>
            <p:extLst>
              <p:ext uri="{D42A27DB-BD31-4B8C-83A1-F6EECF244321}">
                <p14:modId xmlns:p14="http://schemas.microsoft.com/office/powerpoint/2010/main" val="407075881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253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93B2A2-AD68-2A3E-86C1-8E5F800D1B05}"/>
              </a:ext>
            </a:extLst>
          </p:cNvPr>
          <p:cNvSpPr txBox="1"/>
          <p:nvPr/>
        </p:nvSpPr>
        <p:spPr>
          <a:xfrm>
            <a:off x="345440" y="1831100"/>
            <a:ext cx="6858000" cy="4062651"/>
          </a:xfrm>
          <a:prstGeom prst="rect">
            <a:avLst/>
          </a:prstGeom>
          <a:noFill/>
        </p:spPr>
        <p:txBody>
          <a:bodyPr wrap="square">
            <a:spAutoFit/>
          </a:bodyPr>
          <a:lstStyle/>
          <a:p>
            <a:pPr algn="l"/>
            <a:endParaRPr lang="en-US" b="0" i="0" dirty="0">
              <a:effectLst/>
              <a:latin typeface="__Source_Sans_Pro_fea366"/>
            </a:endParaRPr>
          </a:p>
          <a:p>
            <a:pPr algn="l">
              <a:buFont typeface="+mj-lt"/>
              <a:buAutoNum type="arabicPeriod"/>
            </a:pPr>
            <a:r>
              <a:rPr lang="en-US" sz="2400" b="1" i="0" dirty="0">
                <a:effectLst/>
                <a:latin typeface="__Source_Sans_Pro_fea366"/>
              </a:rPr>
              <a:t>JDBC API</a:t>
            </a:r>
          </a:p>
          <a:p>
            <a:pPr marL="342900" indent="-342900" algn="l">
              <a:buFont typeface="+mj-lt"/>
              <a:buAutoNum type="arabicPeriod"/>
            </a:pPr>
            <a:endParaRPr lang="en-US" sz="2400" b="1" i="0" dirty="0">
              <a:effectLst/>
              <a:latin typeface="__Source_Sans_Pro_fea366"/>
            </a:endParaRPr>
          </a:p>
          <a:p>
            <a:pPr marL="342900" indent="-342900" algn="l">
              <a:buFont typeface="+mj-lt"/>
              <a:buAutoNum type="arabicPeriod"/>
            </a:pPr>
            <a:endParaRPr lang="en-US" sz="2400" b="1" i="0" dirty="0">
              <a:effectLst/>
              <a:latin typeface="__Source_Sans_Pro_fea366"/>
            </a:endParaRPr>
          </a:p>
          <a:p>
            <a:pPr algn="l">
              <a:buFont typeface="+mj-lt"/>
              <a:buAutoNum type="arabicPeriod"/>
            </a:pPr>
            <a:r>
              <a:rPr lang="en-US" sz="2400" b="1" i="0" dirty="0">
                <a:effectLst/>
                <a:latin typeface="__Source_Sans_Pro_fea366"/>
              </a:rPr>
              <a:t>JDBC Driver Manager</a:t>
            </a:r>
          </a:p>
          <a:p>
            <a:pPr algn="l">
              <a:buFont typeface="+mj-lt"/>
              <a:buAutoNum type="arabicPeriod"/>
            </a:pPr>
            <a:endParaRPr lang="en-US" sz="2400" b="1" dirty="0">
              <a:latin typeface="__Source_Sans_Pro_fea366"/>
            </a:endParaRPr>
          </a:p>
          <a:p>
            <a:pPr algn="l">
              <a:buFont typeface="+mj-lt"/>
              <a:buAutoNum type="arabicPeriod"/>
            </a:pPr>
            <a:endParaRPr lang="en-US" sz="2400" b="1" i="0" dirty="0">
              <a:effectLst/>
              <a:latin typeface="__Source_Sans_Pro_fea366"/>
            </a:endParaRPr>
          </a:p>
          <a:p>
            <a:pPr algn="l">
              <a:buFont typeface="+mj-lt"/>
              <a:buAutoNum type="arabicPeriod"/>
            </a:pPr>
            <a:r>
              <a:rPr lang="en-US" sz="2400" b="1" dirty="0">
                <a:latin typeface="__Source_Sans_Pro_fea366"/>
              </a:rPr>
              <a:t>JDBC Drivers </a:t>
            </a:r>
          </a:p>
          <a:p>
            <a:pPr algn="l">
              <a:buFont typeface="+mj-lt"/>
              <a:buAutoNum type="arabicPeriod"/>
            </a:pPr>
            <a:endParaRPr lang="en-US" sz="2400" b="1" dirty="0">
              <a:latin typeface="__Source_Sans_Pro_fea366"/>
            </a:endParaRPr>
          </a:p>
          <a:p>
            <a:pPr algn="l">
              <a:buFont typeface="+mj-lt"/>
              <a:buAutoNum type="arabicPeriod"/>
            </a:pPr>
            <a:endParaRPr lang="en-US" sz="2400" b="1" dirty="0">
              <a:latin typeface="__Source_Sans_Pro_fea366"/>
            </a:endParaRPr>
          </a:p>
          <a:p>
            <a:pPr algn="l">
              <a:buFont typeface="+mj-lt"/>
              <a:buAutoNum type="arabicPeriod"/>
            </a:pPr>
            <a:r>
              <a:rPr lang="en-US" sz="2400" b="1" dirty="0">
                <a:latin typeface="__Source_Sans_Pro_fea366"/>
              </a:rPr>
              <a:t> Data Sources</a:t>
            </a:r>
            <a:endParaRPr lang="en-US" sz="2400" b="1" i="0" dirty="0">
              <a:effectLst/>
              <a:latin typeface="__Source_Sans_Pro_fea366"/>
            </a:endParaRPr>
          </a:p>
        </p:txBody>
      </p:sp>
      <p:pic>
        <p:nvPicPr>
          <p:cNvPr id="4" name="Picture 2" descr="JDBC Architecture in Java Programming - Use My Notes">
            <a:extLst>
              <a:ext uri="{FF2B5EF4-FFF2-40B4-BE49-F238E27FC236}">
                <a16:creationId xmlns:a16="http://schemas.microsoft.com/office/drawing/2014/main" id="{A9C58CE4-A31A-33BC-ADAE-DE1BE53E1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959" y="1010495"/>
            <a:ext cx="5293361" cy="52480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7362FA-DBE6-C77F-22B5-0F8CD9CA384C}"/>
              </a:ext>
            </a:extLst>
          </p:cNvPr>
          <p:cNvSpPr txBox="1"/>
          <p:nvPr/>
        </p:nvSpPr>
        <p:spPr>
          <a:xfrm>
            <a:off x="726440" y="436475"/>
            <a:ext cx="6096000" cy="523220"/>
          </a:xfrm>
          <a:prstGeom prst="rect">
            <a:avLst/>
          </a:prstGeom>
          <a:noFill/>
        </p:spPr>
        <p:txBody>
          <a:bodyPr wrap="square">
            <a:spAutoFit/>
          </a:bodyPr>
          <a:lstStyle/>
          <a:p>
            <a:pPr algn="l"/>
            <a:r>
              <a:rPr lang="en-US" sz="2800" b="1" dirty="0">
                <a:solidFill>
                  <a:schemeClr val="accent1">
                    <a:lumMod val="75000"/>
                  </a:schemeClr>
                </a:solidFill>
                <a:latin typeface="__Source_Sans_Pro_fea366"/>
              </a:rPr>
              <a:t>Architecture</a:t>
            </a:r>
            <a:r>
              <a:rPr lang="en-US" sz="2800" b="1" i="0" dirty="0">
                <a:solidFill>
                  <a:schemeClr val="accent1">
                    <a:lumMod val="75000"/>
                  </a:schemeClr>
                </a:solidFill>
                <a:effectLst/>
                <a:latin typeface="__Source_Sans_Pro_fea366"/>
              </a:rPr>
              <a:t> of JDBC</a:t>
            </a:r>
          </a:p>
        </p:txBody>
      </p:sp>
      <p:sp>
        <p:nvSpPr>
          <p:cNvPr id="9" name="TextBox 8">
            <a:extLst>
              <a:ext uri="{FF2B5EF4-FFF2-40B4-BE49-F238E27FC236}">
                <a16:creationId xmlns:a16="http://schemas.microsoft.com/office/drawing/2014/main" id="{6A4C778F-D1D6-86C0-5A55-AF9A055D445E}"/>
              </a:ext>
            </a:extLst>
          </p:cNvPr>
          <p:cNvSpPr txBox="1"/>
          <p:nvPr/>
        </p:nvSpPr>
        <p:spPr>
          <a:xfrm>
            <a:off x="233680" y="1072232"/>
            <a:ext cx="7985760" cy="707886"/>
          </a:xfrm>
          <a:prstGeom prst="rect">
            <a:avLst/>
          </a:prstGeom>
          <a:noFill/>
        </p:spPr>
        <p:txBody>
          <a:bodyPr wrap="square">
            <a:spAutoFit/>
          </a:bodyPr>
          <a:lstStyle/>
          <a:p>
            <a:pPr algn="l"/>
            <a:r>
              <a:rPr lang="en-US" sz="2000" b="0" i="0" dirty="0">
                <a:effectLst/>
                <a:latin typeface="__Source_Sans_Pro_fea366"/>
              </a:rPr>
              <a:t>JDBC has </a:t>
            </a:r>
            <a:r>
              <a:rPr lang="en-US" sz="2000" b="1" i="0" dirty="0">
                <a:effectLst/>
                <a:latin typeface="__Source_Sans_Pro_fea366"/>
              </a:rPr>
              <a:t>four</a:t>
            </a:r>
            <a:r>
              <a:rPr lang="en-US" sz="2000" b="0" i="0" dirty="0">
                <a:effectLst/>
                <a:latin typeface="__Source_Sans_Pro_fea366"/>
              </a:rPr>
              <a:t> main components that are used to connect with a database as follows:</a:t>
            </a:r>
          </a:p>
        </p:txBody>
      </p:sp>
    </p:spTree>
    <p:extLst>
      <p:ext uri="{BB962C8B-B14F-4D97-AF65-F5344CB8AC3E}">
        <p14:creationId xmlns:p14="http://schemas.microsoft.com/office/powerpoint/2010/main" val="170305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159CC66-9F02-6E09-F7D1-3106048068F8}"/>
              </a:ext>
            </a:extLst>
          </p:cNvPr>
          <p:cNvSpPr txBox="1"/>
          <p:nvPr/>
        </p:nvSpPr>
        <p:spPr>
          <a:xfrm>
            <a:off x="778312" y="1942277"/>
            <a:ext cx="11094721" cy="3683358"/>
          </a:xfrm>
          <a:prstGeom prst="rect">
            <a:avLst/>
          </a:prstGeom>
        </p:spPr>
        <p:txBody>
          <a:bodyPr vert="horz" lIns="91440" tIns="45720" rIns="91440" bIns="45720" rtlCol="0" anchor="ctr">
            <a:normAutofit fontScale="25000" lnSpcReduction="20000"/>
          </a:bodyPr>
          <a:lstStyle/>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b="0" i="0" dirty="0">
              <a:effectLst/>
            </a:endParaRPr>
          </a:p>
          <a:p>
            <a:pPr indent="-228600">
              <a:lnSpc>
                <a:spcPct val="90000"/>
              </a:lnSpc>
              <a:spcAft>
                <a:spcPts val="600"/>
              </a:spcAft>
              <a:buFont typeface="Arial" panose="020B0604020202020204" pitchFamily="34" charset="0"/>
              <a:buChar char="•"/>
            </a:pPr>
            <a:endParaRPr lang="en-US" sz="8000" b="0" i="0" dirty="0">
              <a:effectLst/>
            </a:endParaRPr>
          </a:p>
          <a:p>
            <a:pPr indent="-228600">
              <a:lnSpc>
                <a:spcPct val="90000"/>
              </a:lnSpc>
              <a:spcAft>
                <a:spcPts val="600"/>
              </a:spcAft>
              <a:buFont typeface="Arial" panose="020B0604020202020204" pitchFamily="34" charset="0"/>
              <a:buChar char="•"/>
            </a:pPr>
            <a:r>
              <a:rPr lang="en-US" sz="8000" b="1" i="0" dirty="0">
                <a:solidFill>
                  <a:schemeClr val="accent1">
                    <a:lumMod val="75000"/>
                  </a:schemeClr>
                </a:solidFill>
                <a:effectLst/>
              </a:rPr>
              <a:t>JDBC API</a:t>
            </a:r>
          </a:p>
          <a:p>
            <a:pPr>
              <a:lnSpc>
                <a:spcPct val="90000"/>
              </a:lnSpc>
              <a:spcAft>
                <a:spcPts val="600"/>
              </a:spcAft>
            </a:pPr>
            <a:r>
              <a:rPr lang="en-US" sz="8000" b="0" i="0" dirty="0">
                <a:effectLst/>
              </a:rPr>
              <a:t>The JDBC API is an Application Programming Interface used to </a:t>
            </a:r>
            <a:r>
              <a:rPr lang="en-US" sz="8000" b="1" i="0" dirty="0">
                <a:effectLst/>
              </a:rPr>
              <a:t>create Databases</a:t>
            </a:r>
            <a:r>
              <a:rPr lang="en-US" sz="8000" b="0" i="0" dirty="0">
                <a:effectLst/>
              </a:rPr>
              <a:t>. JDBC API uses classes and interfaces to connect with databases.</a:t>
            </a:r>
          </a:p>
          <a:p>
            <a:pPr>
              <a:lnSpc>
                <a:spcPct val="90000"/>
              </a:lnSpc>
              <a:spcAft>
                <a:spcPts val="600"/>
              </a:spcAft>
            </a:pPr>
            <a:r>
              <a:rPr lang="en-US" sz="8000" b="0" i="0" dirty="0">
                <a:effectLst/>
              </a:rPr>
              <a:t> Some of the important classes and interfaces defined in JDBC architecture in java are the </a:t>
            </a:r>
            <a:r>
              <a:rPr lang="en-US" sz="8000" b="0" i="0" dirty="0" err="1">
                <a:effectLst/>
              </a:rPr>
              <a:t>DriverManager</a:t>
            </a:r>
            <a:r>
              <a:rPr lang="en-US" sz="8000" b="0" i="0" dirty="0">
                <a:effectLst/>
              </a:rPr>
              <a:t> class, Connection Interface, etc.</a:t>
            </a:r>
          </a:p>
          <a:p>
            <a:pPr indent="-228600">
              <a:lnSpc>
                <a:spcPct val="90000"/>
              </a:lnSpc>
              <a:spcAft>
                <a:spcPts val="600"/>
              </a:spcAft>
              <a:buFont typeface="Arial" panose="020B0604020202020204" pitchFamily="34" charset="0"/>
              <a:buChar char="•"/>
            </a:pPr>
            <a:endParaRPr lang="en-US" sz="8000" dirty="0"/>
          </a:p>
          <a:p>
            <a:pPr indent="-228600">
              <a:lnSpc>
                <a:spcPct val="90000"/>
              </a:lnSpc>
              <a:spcAft>
                <a:spcPts val="600"/>
              </a:spcAft>
              <a:buFont typeface="Arial" panose="020B0604020202020204" pitchFamily="34" charset="0"/>
              <a:buChar char="•"/>
            </a:pPr>
            <a:endParaRPr lang="en-US" sz="8000" b="0" i="0" dirty="0">
              <a:effectLst/>
            </a:endParaRPr>
          </a:p>
          <a:p>
            <a:pPr indent="-228600">
              <a:lnSpc>
                <a:spcPct val="90000"/>
              </a:lnSpc>
              <a:spcAft>
                <a:spcPts val="600"/>
              </a:spcAft>
              <a:buFont typeface="Arial" panose="020B0604020202020204" pitchFamily="34" charset="0"/>
              <a:buChar char="•"/>
            </a:pPr>
            <a:r>
              <a:rPr lang="en-US" sz="8000" b="1" i="0" dirty="0" err="1">
                <a:solidFill>
                  <a:schemeClr val="accent1">
                    <a:lumMod val="75000"/>
                  </a:schemeClr>
                </a:solidFill>
                <a:effectLst/>
              </a:rPr>
              <a:t>DriverManager</a:t>
            </a:r>
            <a:endParaRPr lang="en-US" sz="8000" b="1" i="0" dirty="0">
              <a:solidFill>
                <a:schemeClr val="accent1">
                  <a:lumMod val="75000"/>
                </a:schemeClr>
              </a:solidFill>
              <a:effectLst/>
            </a:endParaRPr>
          </a:p>
          <a:p>
            <a:pPr indent="-228600">
              <a:lnSpc>
                <a:spcPct val="90000"/>
              </a:lnSpc>
              <a:spcAft>
                <a:spcPts val="600"/>
              </a:spcAft>
              <a:buFont typeface="Arial" panose="020B0604020202020204" pitchFamily="34" charset="0"/>
              <a:buChar char="•"/>
            </a:pPr>
            <a:endParaRPr lang="en-US" sz="8000" b="1" i="0" dirty="0">
              <a:effectLst/>
            </a:endParaRPr>
          </a:p>
          <a:p>
            <a:pPr>
              <a:lnSpc>
                <a:spcPct val="90000"/>
              </a:lnSpc>
              <a:spcAft>
                <a:spcPts val="600"/>
              </a:spcAft>
            </a:pPr>
            <a:r>
              <a:rPr lang="en-US" sz="8000" b="0" i="0" dirty="0" err="1">
                <a:effectLst/>
              </a:rPr>
              <a:t>DriverManager</a:t>
            </a:r>
            <a:r>
              <a:rPr lang="en-US" sz="8000" b="0" i="0" dirty="0">
                <a:effectLst/>
              </a:rPr>
              <a:t> class in the JDBC architecture is used to </a:t>
            </a:r>
            <a:r>
              <a:rPr lang="en-US" sz="8000" b="1" i="0" dirty="0">
                <a:effectLst/>
              </a:rPr>
              <a:t>establish a connection</a:t>
            </a:r>
            <a:r>
              <a:rPr lang="en-US" sz="8000" b="0" i="0" dirty="0">
                <a:effectLst/>
              </a:rPr>
              <a:t> between Java applications and databases. </a:t>
            </a:r>
          </a:p>
          <a:p>
            <a:pPr>
              <a:lnSpc>
                <a:spcPct val="90000"/>
              </a:lnSpc>
              <a:spcAft>
                <a:spcPts val="600"/>
              </a:spcAft>
            </a:pPr>
            <a:r>
              <a:rPr lang="en-US" sz="8000" b="0" i="0" dirty="0">
                <a:effectLst/>
              </a:rPr>
              <a:t>Using the </a:t>
            </a:r>
            <a:r>
              <a:rPr lang="en-US" sz="8000" b="0" i="0" dirty="0" err="1">
                <a:effectLst/>
              </a:rPr>
              <a:t>getConnection</a:t>
            </a:r>
            <a:r>
              <a:rPr lang="en-US" sz="8000" b="0" i="0" dirty="0">
                <a:effectLst/>
              </a:rPr>
              <a:t> method of this class a connection is established between the Java application and data sources.</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600" b="0" i="0" u="none" strike="noStrike" cap="none" normalizeH="0" baseline="0" dirty="0">
              <a:ln>
                <a:noFill/>
              </a:ln>
              <a:effectLst/>
            </a:endParaRPr>
          </a:p>
        </p:txBody>
      </p:sp>
      <p:sp>
        <p:nvSpPr>
          <p:cNvPr id="5" name="TextBox 4">
            <a:extLst>
              <a:ext uri="{FF2B5EF4-FFF2-40B4-BE49-F238E27FC236}">
                <a16:creationId xmlns:a16="http://schemas.microsoft.com/office/drawing/2014/main" id="{64522764-5073-3AA9-3CAA-82846E2BDB48}"/>
              </a:ext>
            </a:extLst>
          </p:cNvPr>
          <p:cNvSpPr txBox="1"/>
          <p:nvPr/>
        </p:nvSpPr>
        <p:spPr>
          <a:xfrm>
            <a:off x="2232657" y="554939"/>
            <a:ext cx="5882637" cy="707886"/>
          </a:xfrm>
          <a:prstGeom prst="rect">
            <a:avLst/>
          </a:prstGeom>
          <a:noFill/>
        </p:spPr>
        <p:txBody>
          <a:bodyPr wrap="square" rtlCol="0">
            <a:spAutoFit/>
          </a:bodyPr>
          <a:lstStyle/>
          <a:p>
            <a:r>
              <a:rPr lang="en-IN" sz="4000" b="1" dirty="0">
                <a:solidFill>
                  <a:schemeClr val="bg1"/>
                </a:solidFill>
              </a:rPr>
              <a:t>Components of JDBC</a:t>
            </a:r>
          </a:p>
        </p:txBody>
      </p:sp>
    </p:spTree>
    <p:extLst>
      <p:ext uri="{BB962C8B-B14F-4D97-AF65-F5344CB8AC3E}">
        <p14:creationId xmlns:p14="http://schemas.microsoft.com/office/powerpoint/2010/main" val="49478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2CD281D-9B52-26B9-3213-23B4A6F9B35B}"/>
              </a:ext>
            </a:extLst>
          </p:cNvPr>
          <p:cNvSpPr txBox="1"/>
          <p:nvPr/>
        </p:nvSpPr>
        <p:spPr>
          <a:xfrm>
            <a:off x="1371599" y="2318197"/>
            <a:ext cx="9724031" cy="3683358"/>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2000" b="1" i="0" dirty="0">
                <a:solidFill>
                  <a:schemeClr val="accent1">
                    <a:lumMod val="75000"/>
                  </a:schemeClr>
                </a:solidFill>
                <a:effectLst/>
              </a:rPr>
              <a:t>JDBC Drivers</a:t>
            </a:r>
          </a:p>
          <a:p>
            <a:pPr>
              <a:lnSpc>
                <a:spcPct val="90000"/>
              </a:lnSpc>
              <a:spcAft>
                <a:spcPts val="600"/>
              </a:spcAft>
            </a:pPr>
            <a:r>
              <a:rPr lang="en-US" sz="2000" b="0" i="0" dirty="0">
                <a:effectLst/>
              </a:rPr>
              <a:t>JDBC drivers are used to connecting with data sources. All databases like Oracle, MSSQL, MYSQL, etc. have their drivers, to connect with these databases we need to load their specific drivers. </a:t>
            </a:r>
          </a:p>
          <a:p>
            <a:pPr>
              <a:lnSpc>
                <a:spcPct val="90000"/>
              </a:lnSpc>
              <a:spcAft>
                <a:spcPts val="600"/>
              </a:spcAft>
            </a:pPr>
            <a:endParaRPr lang="en-US" sz="2000" b="0" i="0" dirty="0">
              <a:effectLst/>
            </a:endParaRPr>
          </a:p>
          <a:p>
            <a:pPr>
              <a:lnSpc>
                <a:spcPct val="90000"/>
              </a:lnSpc>
              <a:spcAft>
                <a:spcPts val="600"/>
              </a:spcAft>
            </a:pPr>
            <a:r>
              <a:rPr lang="en-US" sz="2000" b="1" i="1" dirty="0">
                <a:effectLst/>
              </a:rPr>
              <a:t>Class</a:t>
            </a:r>
            <a:r>
              <a:rPr lang="en-US" sz="2000" b="0" i="0" dirty="0">
                <a:effectLst/>
              </a:rPr>
              <a:t> is a java class used to load drivers. </a:t>
            </a:r>
          </a:p>
          <a:p>
            <a:pPr>
              <a:lnSpc>
                <a:spcPct val="90000"/>
              </a:lnSpc>
              <a:spcAft>
                <a:spcPts val="600"/>
              </a:spcAft>
            </a:pPr>
            <a:endParaRPr lang="en-US" sz="2000" b="0" i="0" dirty="0">
              <a:effectLst/>
            </a:endParaRPr>
          </a:p>
          <a:p>
            <a:pPr>
              <a:lnSpc>
                <a:spcPct val="90000"/>
              </a:lnSpc>
              <a:spcAft>
                <a:spcPts val="600"/>
              </a:spcAft>
            </a:pPr>
            <a:r>
              <a:rPr lang="en-US" sz="2000" b="1" i="0" dirty="0" err="1">
                <a:effectLst/>
              </a:rPr>
              <a:t>Class.forName</a:t>
            </a:r>
            <a:r>
              <a:rPr lang="en-US" sz="2000" b="1" i="0" dirty="0">
                <a:effectLst/>
              </a:rPr>
              <a:t>()</a:t>
            </a:r>
            <a:r>
              <a:rPr lang="en-US" sz="2000" b="0" i="0" dirty="0">
                <a:effectLst/>
              </a:rPr>
              <a:t> method is used to load drivers in JDBC architecture.</a:t>
            </a:r>
          </a:p>
          <a:p>
            <a:pPr>
              <a:lnSpc>
                <a:spcPct val="90000"/>
              </a:lnSpc>
              <a:spcAft>
                <a:spcPts val="600"/>
              </a:spcAft>
            </a:pPr>
            <a:endParaRPr lang="en-US" sz="2000" b="0" i="0" dirty="0">
              <a:effectLst/>
            </a:endParaRP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1" i="0" dirty="0">
                <a:solidFill>
                  <a:schemeClr val="accent1">
                    <a:lumMod val="75000"/>
                  </a:schemeClr>
                </a:solidFill>
                <a:effectLst/>
              </a:rPr>
              <a:t>Data Sources</a:t>
            </a:r>
          </a:p>
          <a:p>
            <a:pPr>
              <a:lnSpc>
                <a:spcPct val="90000"/>
              </a:lnSpc>
              <a:spcAft>
                <a:spcPts val="600"/>
              </a:spcAft>
            </a:pPr>
            <a:r>
              <a:rPr lang="en-US" sz="2000" b="0" i="0" dirty="0">
                <a:effectLst/>
              </a:rPr>
              <a:t>Data Sources in the JDBC architecture are the databases that we can connect using this API. These are the sources where data is stored and used by Java applications. JDBC API helps to connect various databases like Oracle, MYSQL, MSSQL, PostgreSQL, etc.</a:t>
            </a:r>
          </a:p>
        </p:txBody>
      </p:sp>
    </p:spTree>
    <p:extLst>
      <p:ext uri="{BB962C8B-B14F-4D97-AF65-F5344CB8AC3E}">
        <p14:creationId xmlns:p14="http://schemas.microsoft.com/office/powerpoint/2010/main" val="359460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745435-9CEE-9110-5E96-26D2BA0EFFF2}"/>
              </a:ext>
            </a:extLst>
          </p:cNvPr>
          <p:cNvSpPr txBox="1"/>
          <p:nvPr/>
        </p:nvSpPr>
        <p:spPr>
          <a:xfrm>
            <a:off x="457200" y="2324021"/>
            <a:ext cx="7975600" cy="3477875"/>
          </a:xfrm>
          <a:prstGeom prst="rect">
            <a:avLst/>
          </a:prstGeom>
          <a:noFill/>
        </p:spPr>
        <p:txBody>
          <a:bodyPr wrap="square">
            <a:spAutoFit/>
          </a:bodyPr>
          <a:lstStyle/>
          <a:p>
            <a:pPr algn="l">
              <a:buFont typeface="Arial" panose="020B0604020202020204" pitchFamily="34" charset="0"/>
              <a:buChar char="•"/>
            </a:pPr>
            <a:r>
              <a:rPr lang="en-US" sz="2000" b="0" i="0" dirty="0">
                <a:effectLst/>
                <a:latin typeface="__Source_Sans_Pro_fea366"/>
              </a:rPr>
              <a:t>2-tier JDBC architecture model is a </a:t>
            </a:r>
            <a:r>
              <a:rPr lang="en-US" sz="2000" b="1" i="0" dirty="0">
                <a:effectLst/>
                <a:latin typeface="__Source_Sans_Pro_fea366"/>
              </a:rPr>
              <a:t>basic model</a:t>
            </a:r>
            <a:r>
              <a:rPr lang="en-US" sz="2000" b="0" i="0" dirty="0">
                <a:effectLst/>
                <a:latin typeface="__Source_Sans_Pro_fea366"/>
              </a:rPr>
              <a:t>.</a:t>
            </a:r>
          </a:p>
          <a:p>
            <a:pPr algn="l">
              <a:buFont typeface="Arial" panose="020B0604020202020204" pitchFamily="34" charset="0"/>
              <a:buChar char="•"/>
            </a:pPr>
            <a:r>
              <a:rPr lang="en-US" sz="2000" b="0" i="0" dirty="0">
                <a:effectLst/>
                <a:latin typeface="__Source_Sans_Pro_fea366"/>
              </a:rPr>
              <a:t>In this model, JDBC driver is used to establish a connection between the application and the data source.</a:t>
            </a:r>
          </a:p>
          <a:p>
            <a:pPr algn="l">
              <a:buFont typeface="Arial" panose="020B0604020202020204" pitchFamily="34" charset="0"/>
              <a:buChar char="•"/>
            </a:pPr>
            <a:r>
              <a:rPr lang="en-US" sz="2000" b="0" i="0" dirty="0">
                <a:effectLst/>
                <a:latin typeface="__Source_Sans_Pro_fea366"/>
              </a:rPr>
              <a:t>When an application needs to interact with a database, a query is directly executed on the data source and the output of the queries is sent back to the user in form of results.</a:t>
            </a:r>
          </a:p>
          <a:p>
            <a:pPr algn="l">
              <a:buFont typeface="Arial" panose="020B0604020202020204" pitchFamily="34" charset="0"/>
              <a:buChar char="•"/>
            </a:pPr>
            <a:r>
              <a:rPr lang="en-US" sz="2000" b="0" i="0" dirty="0">
                <a:effectLst/>
                <a:latin typeface="__Source_Sans_Pro_fea366"/>
              </a:rPr>
              <a:t>In this model, the data source can be located on a different machine connected to the same network the user is connected to.</a:t>
            </a:r>
          </a:p>
          <a:p>
            <a:pPr algn="l">
              <a:buFont typeface="Arial" panose="020B0604020202020204" pitchFamily="34" charset="0"/>
              <a:buChar char="•"/>
            </a:pPr>
            <a:r>
              <a:rPr lang="en-US" sz="2000" b="0" i="0" dirty="0">
                <a:effectLst/>
                <a:latin typeface="__Source_Sans_Pro_fea366"/>
              </a:rPr>
              <a:t>This model is also known as a </a:t>
            </a:r>
            <a:r>
              <a:rPr lang="en-US" sz="2000" b="1" i="0" dirty="0">
                <a:effectLst/>
                <a:latin typeface="__Source_Sans_Pro_fea366"/>
              </a:rPr>
              <a:t>client/server</a:t>
            </a:r>
            <a:r>
              <a:rPr lang="en-US" sz="2000" b="0" i="0" dirty="0">
                <a:effectLst/>
                <a:latin typeface="__Source_Sans_Pro_fea366"/>
              </a:rPr>
              <a:t> configuration. Here user's machine acts as a client and the machine on which the database is located acts as a server.</a:t>
            </a:r>
          </a:p>
        </p:txBody>
      </p:sp>
      <p:pic>
        <p:nvPicPr>
          <p:cNvPr id="8" name="Picture 7" descr="A screenshot of a computer&#10;&#10;Description automatically generated">
            <a:extLst>
              <a:ext uri="{FF2B5EF4-FFF2-40B4-BE49-F238E27FC236}">
                <a16:creationId xmlns:a16="http://schemas.microsoft.com/office/drawing/2014/main" id="{79AEEF13-E838-AC03-271F-B6E9190D0E39}"/>
              </a:ext>
            </a:extLst>
          </p:cNvPr>
          <p:cNvPicPr>
            <a:picLocks noChangeAspect="1"/>
          </p:cNvPicPr>
          <p:nvPr/>
        </p:nvPicPr>
        <p:blipFill rotWithShape="1">
          <a:blip r:embed="rId2">
            <a:extLst>
              <a:ext uri="{28A0092B-C50C-407E-A947-70E740481C1C}">
                <a14:useLocalDpi xmlns:a14="http://schemas.microsoft.com/office/drawing/2010/main" val="0"/>
              </a:ext>
            </a:extLst>
          </a:blip>
          <a:srcRect l="24083" t="43259" r="51583" b="27111"/>
          <a:stretch/>
        </p:blipFill>
        <p:spPr>
          <a:xfrm>
            <a:off x="8575040" y="1730552"/>
            <a:ext cx="3312160" cy="4318000"/>
          </a:xfrm>
          <a:prstGeom prst="rect">
            <a:avLst/>
          </a:prstGeom>
        </p:spPr>
      </p:pic>
      <p:sp>
        <p:nvSpPr>
          <p:cNvPr id="10" name="TextBox 9">
            <a:extLst>
              <a:ext uri="{FF2B5EF4-FFF2-40B4-BE49-F238E27FC236}">
                <a16:creationId xmlns:a16="http://schemas.microsoft.com/office/drawing/2014/main" id="{892AB538-51E4-576F-2FC2-83CC49FECB95}"/>
              </a:ext>
            </a:extLst>
          </p:cNvPr>
          <p:cNvSpPr txBox="1"/>
          <p:nvPr/>
        </p:nvSpPr>
        <p:spPr>
          <a:xfrm>
            <a:off x="568961" y="1582440"/>
            <a:ext cx="6096000" cy="523220"/>
          </a:xfrm>
          <a:prstGeom prst="rect">
            <a:avLst/>
          </a:prstGeom>
          <a:noFill/>
        </p:spPr>
        <p:txBody>
          <a:bodyPr wrap="square">
            <a:spAutoFit/>
          </a:bodyPr>
          <a:lstStyle/>
          <a:p>
            <a:r>
              <a:rPr lang="en-US" b="0" i="0" dirty="0">
                <a:effectLst/>
                <a:latin typeface="__Source_Sans_Pro_fea366"/>
              </a:rPr>
              <a:t>   </a:t>
            </a:r>
            <a:r>
              <a:rPr lang="en-US" sz="2800" b="1" i="0" dirty="0">
                <a:solidFill>
                  <a:schemeClr val="accent1">
                    <a:lumMod val="75000"/>
                  </a:schemeClr>
                </a:solidFill>
                <a:effectLst/>
                <a:latin typeface="__Source_Sans_Pro_fea366"/>
              </a:rPr>
              <a:t>2-tier Architecture </a:t>
            </a:r>
            <a:endParaRPr lang="en-IN" b="1" dirty="0">
              <a:solidFill>
                <a:schemeClr val="accent1">
                  <a:lumMod val="75000"/>
                </a:schemeClr>
              </a:solidFill>
            </a:endParaRPr>
          </a:p>
        </p:txBody>
      </p:sp>
      <p:sp>
        <p:nvSpPr>
          <p:cNvPr id="11" name="Rectangle 10">
            <a:extLst>
              <a:ext uri="{FF2B5EF4-FFF2-40B4-BE49-F238E27FC236}">
                <a16:creationId xmlns:a16="http://schemas.microsoft.com/office/drawing/2014/main" id="{6DEAE2DC-2774-0300-5567-FFEDF5D63B41}"/>
              </a:ext>
            </a:extLst>
          </p:cNvPr>
          <p:cNvSpPr/>
          <p:nvPr/>
        </p:nvSpPr>
        <p:spPr>
          <a:xfrm>
            <a:off x="0" y="0"/>
            <a:ext cx="12192000" cy="11650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3200" b="1" i="0" dirty="0">
                <a:effectLst/>
                <a:latin typeface="__Source_Sans_Pro_fea366"/>
              </a:rPr>
              <a:t>           </a:t>
            </a:r>
          </a:p>
          <a:p>
            <a:pPr algn="l"/>
            <a:r>
              <a:rPr lang="en-US" sz="3200" b="1" dirty="0">
                <a:latin typeface="__Source_Sans_Pro_fea366"/>
              </a:rPr>
              <a:t>        </a:t>
            </a:r>
            <a:r>
              <a:rPr lang="en-US" sz="3200" b="1" i="0" dirty="0">
                <a:effectLst/>
                <a:latin typeface="__Source_Sans_Pro_fea366"/>
              </a:rPr>
              <a:t>Types of JDBC Architecture :-</a:t>
            </a:r>
          </a:p>
          <a:p>
            <a:pPr algn="l"/>
            <a:endParaRPr lang="en-US" b="0" i="0" dirty="0">
              <a:effectLst/>
              <a:latin typeface="__Source_Sans_Pro_fea366"/>
            </a:endParaRPr>
          </a:p>
        </p:txBody>
      </p:sp>
    </p:spTree>
    <p:extLst>
      <p:ext uri="{BB962C8B-B14F-4D97-AF65-F5344CB8AC3E}">
        <p14:creationId xmlns:p14="http://schemas.microsoft.com/office/powerpoint/2010/main" val="335464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49412F-F409-3659-E2FC-223FC2ED3392}"/>
              </a:ext>
            </a:extLst>
          </p:cNvPr>
          <p:cNvSpPr txBox="1"/>
          <p:nvPr/>
        </p:nvSpPr>
        <p:spPr>
          <a:xfrm>
            <a:off x="599440" y="1397675"/>
            <a:ext cx="7914640" cy="4708981"/>
          </a:xfrm>
          <a:prstGeom prst="rect">
            <a:avLst/>
          </a:prstGeom>
          <a:noFill/>
        </p:spPr>
        <p:txBody>
          <a:bodyPr wrap="square">
            <a:spAutoFit/>
          </a:bodyPr>
          <a:lstStyle/>
          <a:p>
            <a:pPr algn="l">
              <a:buFont typeface="Arial" panose="020B0604020202020204" pitchFamily="34" charset="0"/>
              <a:buChar char="•"/>
            </a:pPr>
            <a:r>
              <a:rPr lang="en-US" sz="2000" b="0" i="0" dirty="0">
                <a:effectLst/>
                <a:latin typeface="__Source_Sans_Pro_fea366"/>
              </a:rPr>
              <a:t>3-tier model is a </a:t>
            </a:r>
            <a:r>
              <a:rPr lang="en-US" sz="2000" b="1" i="0" dirty="0">
                <a:effectLst/>
                <a:latin typeface="__Source_Sans_Pro_fea366"/>
              </a:rPr>
              <a:t>complex and more secure model</a:t>
            </a:r>
            <a:r>
              <a:rPr lang="en-US" sz="2000" b="0" i="0" dirty="0">
                <a:effectLst/>
                <a:latin typeface="__Source_Sans_Pro_fea366"/>
              </a:rPr>
              <a:t> of JDBC architecture in java.</a:t>
            </a:r>
          </a:p>
          <a:p>
            <a:pPr algn="l">
              <a:buFont typeface="Arial" panose="020B0604020202020204" pitchFamily="34" charset="0"/>
              <a:buChar char="•"/>
            </a:pPr>
            <a:endParaRPr lang="en-US" sz="2000" b="0" i="0" dirty="0">
              <a:effectLst/>
              <a:latin typeface="__Source_Sans_Pro_fea366"/>
            </a:endParaRPr>
          </a:p>
          <a:p>
            <a:pPr algn="l">
              <a:buFont typeface="Arial" panose="020B0604020202020204" pitchFamily="34" charset="0"/>
              <a:buChar char="•"/>
            </a:pPr>
            <a:r>
              <a:rPr lang="en-US" sz="2000" b="0" i="0" dirty="0">
                <a:effectLst/>
                <a:latin typeface="__Source_Sans_Pro_fea366"/>
              </a:rPr>
              <a:t>In this model the user queries are sent to the middle tier and then they are executed on the data source.</a:t>
            </a:r>
          </a:p>
          <a:p>
            <a:pPr algn="l">
              <a:buFont typeface="Arial" panose="020B0604020202020204" pitchFamily="34" charset="0"/>
              <a:buChar char="•"/>
            </a:pPr>
            <a:endParaRPr lang="en-US" sz="2000" b="0" i="0" dirty="0">
              <a:effectLst/>
              <a:latin typeface="__Source_Sans_Pro_fea366"/>
            </a:endParaRPr>
          </a:p>
          <a:p>
            <a:pPr algn="l">
              <a:buFont typeface="Arial" panose="020B0604020202020204" pitchFamily="34" charset="0"/>
              <a:buChar char="•"/>
            </a:pPr>
            <a:r>
              <a:rPr lang="en-US" sz="2000" b="0" i="0" dirty="0">
                <a:effectLst/>
                <a:latin typeface="__Source_Sans_Pro_fea366"/>
              </a:rPr>
              <a:t>Here, the java application is considered as one tier connected to the data source(3rd tier) using middle-tier services.</a:t>
            </a:r>
          </a:p>
          <a:p>
            <a:pPr algn="l">
              <a:buFont typeface="Arial" panose="020B0604020202020204" pitchFamily="34" charset="0"/>
              <a:buChar char="•"/>
            </a:pPr>
            <a:endParaRPr lang="en-US" sz="2000" b="0" i="0" dirty="0">
              <a:effectLst/>
              <a:latin typeface="__Source_Sans_Pro_fea366"/>
            </a:endParaRPr>
          </a:p>
          <a:p>
            <a:pPr algn="l">
              <a:buFont typeface="Arial" panose="020B0604020202020204" pitchFamily="34" charset="0"/>
              <a:buChar char="•"/>
            </a:pPr>
            <a:r>
              <a:rPr lang="en-US" sz="2000" b="0" i="0" dirty="0">
                <a:effectLst/>
                <a:latin typeface="__Source_Sans_Pro_fea366"/>
              </a:rPr>
              <a:t>In this model user queries are sent to the data source using middle-tier services, from where the commands are again sent to databases for execution.</a:t>
            </a:r>
          </a:p>
          <a:p>
            <a:pPr algn="l">
              <a:buFont typeface="Arial" panose="020B0604020202020204" pitchFamily="34" charset="0"/>
              <a:buChar char="•"/>
            </a:pPr>
            <a:endParaRPr lang="en-US" sz="2000" b="0" i="0" dirty="0">
              <a:effectLst/>
              <a:latin typeface="__Source_Sans_Pro_fea366"/>
            </a:endParaRPr>
          </a:p>
          <a:p>
            <a:pPr algn="l">
              <a:buFont typeface="Arial" panose="020B0604020202020204" pitchFamily="34" charset="0"/>
              <a:buChar char="•"/>
            </a:pPr>
            <a:r>
              <a:rPr lang="en-US" sz="2000" b="0" i="0" dirty="0">
                <a:effectLst/>
                <a:latin typeface="__Source_Sans_Pro_fea366"/>
              </a:rPr>
              <a:t>The results obtained on the database are again sent to the middle-tier and then to the user/application.</a:t>
            </a:r>
          </a:p>
        </p:txBody>
      </p:sp>
      <p:sp>
        <p:nvSpPr>
          <p:cNvPr id="5" name="TextBox 4">
            <a:extLst>
              <a:ext uri="{FF2B5EF4-FFF2-40B4-BE49-F238E27FC236}">
                <a16:creationId xmlns:a16="http://schemas.microsoft.com/office/drawing/2014/main" id="{F2542695-36F5-A0C1-BF2B-D5AD8E871CF9}"/>
              </a:ext>
            </a:extLst>
          </p:cNvPr>
          <p:cNvSpPr txBox="1"/>
          <p:nvPr/>
        </p:nvSpPr>
        <p:spPr>
          <a:xfrm>
            <a:off x="599440" y="440174"/>
            <a:ext cx="6035040" cy="523220"/>
          </a:xfrm>
          <a:prstGeom prst="rect">
            <a:avLst/>
          </a:prstGeom>
          <a:noFill/>
        </p:spPr>
        <p:txBody>
          <a:bodyPr wrap="square">
            <a:spAutoFit/>
          </a:bodyPr>
          <a:lstStyle/>
          <a:p>
            <a:r>
              <a:rPr lang="en-US" sz="2800" b="1" i="0" dirty="0">
                <a:solidFill>
                  <a:schemeClr val="accent1">
                    <a:lumMod val="75000"/>
                  </a:schemeClr>
                </a:solidFill>
                <a:effectLst/>
                <a:latin typeface="__Source_Sans_Pro_fea366"/>
              </a:rPr>
              <a:t>3-tier </a:t>
            </a:r>
            <a:r>
              <a:rPr lang="en-US" sz="2800" b="1" dirty="0">
                <a:solidFill>
                  <a:schemeClr val="accent1">
                    <a:lumMod val="75000"/>
                  </a:schemeClr>
                </a:solidFill>
                <a:latin typeface="__Source_Sans_Pro_fea366"/>
              </a:rPr>
              <a:t>Architecture</a:t>
            </a:r>
            <a:endParaRPr lang="en-IN" sz="2800" b="1" dirty="0">
              <a:solidFill>
                <a:schemeClr val="accent1">
                  <a:lumMod val="75000"/>
                </a:schemeClr>
              </a:solidFill>
            </a:endParaRPr>
          </a:p>
        </p:txBody>
      </p:sp>
      <p:pic>
        <p:nvPicPr>
          <p:cNvPr id="7" name="Picture 6" descr="A screenshot of a computer&#10;&#10;Description automatically generated">
            <a:extLst>
              <a:ext uri="{FF2B5EF4-FFF2-40B4-BE49-F238E27FC236}">
                <a16:creationId xmlns:a16="http://schemas.microsoft.com/office/drawing/2014/main" id="{761CF74A-F9C2-B000-DB16-1A7051EFB907}"/>
              </a:ext>
            </a:extLst>
          </p:cNvPr>
          <p:cNvPicPr>
            <a:picLocks noChangeAspect="1"/>
          </p:cNvPicPr>
          <p:nvPr/>
        </p:nvPicPr>
        <p:blipFill rotWithShape="1">
          <a:blip r:embed="rId2">
            <a:extLst>
              <a:ext uri="{28A0092B-C50C-407E-A947-70E740481C1C}">
                <a14:useLocalDpi xmlns:a14="http://schemas.microsoft.com/office/drawing/2010/main" val="0"/>
              </a:ext>
            </a:extLst>
          </a:blip>
          <a:srcRect l="23667" t="35111" r="49167" b="24444"/>
          <a:stretch/>
        </p:blipFill>
        <p:spPr>
          <a:xfrm>
            <a:off x="8514080" y="579120"/>
            <a:ext cx="3413760" cy="5588000"/>
          </a:xfrm>
          <a:prstGeom prst="rect">
            <a:avLst/>
          </a:prstGeom>
        </p:spPr>
      </p:pic>
    </p:spTree>
    <p:extLst>
      <p:ext uri="{BB962C8B-B14F-4D97-AF65-F5344CB8AC3E}">
        <p14:creationId xmlns:p14="http://schemas.microsoft.com/office/powerpoint/2010/main" val="3810447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447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334FA5ED-2B77-92BF-5B90-6AC970E59E16}"/>
              </a:ext>
            </a:extLst>
          </p:cNvPr>
          <p:cNvPicPr>
            <a:picLocks noChangeAspect="1"/>
          </p:cNvPicPr>
          <p:nvPr/>
        </p:nvPicPr>
        <p:blipFill rotWithShape="1">
          <a:blip r:embed="rId2">
            <a:extLst>
              <a:ext uri="{28A0092B-C50C-407E-A947-70E740481C1C}">
                <a14:useLocalDpi xmlns:a14="http://schemas.microsoft.com/office/drawing/2010/main" val="0"/>
              </a:ext>
            </a:extLst>
          </a:blip>
          <a:srcRect l="19732" t="16666" r="25090" b="10000"/>
          <a:stretch/>
        </p:blipFill>
        <p:spPr>
          <a:xfrm>
            <a:off x="1747520" y="480060"/>
            <a:ext cx="8727440" cy="5897880"/>
          </a:xfrm>
          <a:prstGeom prst="rect">
            <a:avLst/>
          </a:prstGeom>
        </p:spPr>
      </p:pic>
    </p:spTree>
    <p:extLst>
      <p:ext uri="{BB962C8B-B14F-4D97-AF65-F5344CB8AC3E}">
        <p14:creationId xmlns:p14="http://schemas.microsoft.com/office/powerpoint/2010/main" val="1825892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1208</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__Source_Sans_Pro_fea366</vt:lpstr>
      <vt:lpstr>Arial</vt:lpstr>
      <vt:lpstr>Calibri</vt:lpstr>
      <vt:lpstr>Calibri Light</vt:lpstr>
      <vt:lpstr>Consolas</vt:lpstr>
      <vt:lpstr>Nunito</vt:lpstr>
      <vt:lpstr>Office Theme</vt:lpstr>
      <vt:lpstr>JDBC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in JAVA</dc:title>
  <dc:creator>Tamrakar, Krati (Cognizant)</dc:creator>
  <cp:lastModifiedBy>Tamrakar, Krati (Cognizant)</cp:lastModifiedBy>
  <cp:revision>1</cp:revision>
  <dcterms:created xsi:type="dcterms:W3CDTF">2023-09-07T13:04:40Z</dcterms:created>
  <dcterms:modified xsi:type="dcterms:W3CDTF">2023-10-03T05:21:17Z</dcterms:modified>
</cp:coreProperties>
</file>