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sldIdLst>
    <p:sldId id="266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9" r:id="rId13"/>
    <p:sldId id="316" r:id="rId14"/>
    <p:sldId id="318" r:id="rId15"/>
    <p:sldId id="32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CE1D8C-DCBA-46E6-840B-1321955A1D75}" v="22" dt="2023-11-24T08:52:25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rakar, Krati (Cognizant)" userId="7d80434d-9269-4d64-abcd-d561205c1a7b" providerId="ADAL" clId="{BACE1D8C-DCBA-46E6-840B-1321955A1D75}"/>
    <pc:docChg chg="undo custSel addSld delSld modSld sldOrd">
      <pc:chgData name="Tamrakar, Krati (Cognizant)" userId="7d80434d-9269-4d64-abcd-d561205c1a7b" providerId="ADAL" clId="{BACE1D8C-DCBA-46E6-840B-1321955A1D75}" dt="2023-11-24T09:00:42.067" v="911" actId="255"/>
      <pc:docMkLst>
        <pc:docMk/>
      </pc:docMkLst>
      <pc:sldChg chg="delSp modSp mod delDesignElem">
        <pc:chgData name="Tamrakar, Krati (Cognizant)" userId="7d80434d-9269-4d64-abcd-d561205c1a7b" providerId="ADAL" clId="{BACE1D8C-DCBA-46E6-840B-1321955A1D75}" dt="2023-11-24T08:52:59.590" v="896" actId="1076"/>
        <pc:sldMkLst>
          <pc:docMk/>
          <pc:sldMk cId="895915843" sldId="266"/>
        </pc:sldMkLst>
        <pc:spChg chg="mod">
          <ac:chgData name="Tamrakar, Krati (Cognizant)" userId="7d80434d-9269-4d64-abcd-d561205c1a7b" providerId="ADAL" clId="{BACE1D8C-DCBA-46E6-840B-1321955A1D75}" dt="2023-11-24T05:56:54.871" v="4" actId="14100"/>
          <ac:spMkLst>
            <pc:docMk/>
            <pc:sldMk cId="895915843" sldId="266"/>
            <ac:spMk id="2" creationId="{9AB2EA78-AEB3-469B-9025-3B17201A457B}"/>
          </ac:spMkLst>
        </pc:spChg>
        <pc:spChg chg="mod">
          <ac:chgData name="Tamrakar, Krati (Cognizant)" userId="7d80434d-9269-4d64-abcd-d561205c1a7b" providerId="ADAL" clId="{BACE1D8C-DCBA-46E6-840B-1321955A1D75}" dt="2023-11-24T08:52:59.590" v="896" actId="1076"/>
          <ac:spMkLst>
            <pc:docMk/>
            <pc:sldMk cId="895915843" sldId="266"/>
            <ac:spMk id="3" creationId="{255E1F2F-E259-4EA8-9FFD-3A10AF541859}"/>
          </ac:spMkLst>
        </pc:spChg>
        <pc:spChg chg="del">
          <ac:chgData name="Tamrakar, Krati (Cognizant)" userId="7d80434d-9269-4d64-abcd-d561205c1a7b" providerId="ADAL" clId="{BACE1D8C-DCBA-46E6-840B-1321955A1D75}" dt="2023-11-24T08:49:22.213" v="856"/>
          <ac:spMkLst>
            <pc:docMk/>
            <pc:sldMk cId="895915843" sldId="266"/>
            <ac:spMk id="24" creationId="{F452A527-3631-41ED-858D-3777A7D1496A}"/>
          </ac:spMkLst>
        </pc:spChg>
        <pc:cxnChg chg="del">
          <ac:chgData name="Tamrakar, Krati (Cognizant)" userId="7d80434d-9269-4d64-abcd-d561205c1a7b" providerId="ADAL" clId="{BACE1D8C-DCBA-46E6-840B-1321955A1D75}" dt="2023-11-24T08:49:22.213" v="856"/>
          <ac:cxnSpMkLst>
            <pc:docMk/>
            <pc:sldMk cId="895915843" sldId="266"/>
            <ac:cxnSpMk id="26" creationId="{D28A9C89-B313-458F-9C85-515930A51A93}"/>
          </ac:cxnSpMkLst>
        </pc:cxnChg>
      </pc:sldChg>
      <pc:sldChg chg="del">
        <pc:chgData name="Tamrakar, Krati (Cognizant)" userId="7d80434d-9269-4d64-abcd-d561205c1a7b" providerId="ADAL" clId="{BACE1D8C-DCBA-46E6-840B-1321955A1D75}" dt="2023-11-24T08:45:17.473" v="826" actId="47"/>
        <pc:sldMkLst>
          <pc:docMk/>
          <pc:sldMk cId="265522590" sldId="308"/>
        </pc:sldMkLst>
      </pc:sldChg>
      <pc:sldChg chg="addSp modSp mod">
        <pc:chgData name="Tamrakar, Krati (Cognizant)" userId="7d80434d-9269-4d64-abcd-d561205c1a7b" providerId="ADAL" clId="{BACE1D8C-DCBA-46E6-840B-1321955A1D75}" dt="2023-11-24T08:54:27.940" v="898" actId="255"/>
        <pc:sldMkLst>
          <pc:docMk/>
          <pc:sldMk cId="861417681" sldId="309"/>
        </pc:sldMkLst>
        <pc:spChg chg="mod">
          <ac:chgData name="Tamrakar, Krati (Cognizant)" userId="7d80434d-9269-4d64-abcd-d561205c1a7b" providerId="ADAL" clId="{BACE1D8C-DCBA-46E6-840B-1321955A1D75}" dt="2023-11-24T08:51:19.930" v="869" actId="1076"/>
          <ac:spMkLst>
            <pc:docMk/>
            <pc:sldMk cId="861417681" sldId="309"/>
            <ac:spMk id="3" creationId="{E20EE8D1-563C-6EFE-876D-EC386E9CDE57}"/>
          </ac:spMkLst>
        </pc:spChg>
        <pc:spChg chg="add mod">
          <ac:chgData name="Tamrakar, Krati (Cognizant)" userId="7d80434d-9269-4d64-abcd-d561205c1a7b" providerId="ADAL" clId="{BACE1D8C-DCBA-46E6-840B-1321955A1D75}" dt="2023-11-24T08:54:27.940" v="898" actId="255"/>
          <ac:spMkLst>
            <pc:docMk/>
            <pc:sldMk cId="861417681" sldId="309"/>
            <ac:spMk id="5" creationId="{71882623-54F8-B412-CCEB-7C514BC81450}"/>
          </ac:spMkLst>
        </pc:spChg>
        <pc:picChg chg="mod">
          <ac:chgData name="Tamrakar, Krati (Cognizant)" userId="7d80434d-9269-4d64-abcd-d561205c1a7b" providerId="ADAL" clId="{BACE1D8C-DCBA-46E6-840B-1321955A1D75}" dt="2023-11-24T06:39:12.522" v="207" actId="1076"/>
          <ac:picMkLst>
            <pc:docMk/>
            <pc:sldMk cId="861417681" sldId="309"/>
            <ac:picMk id="3076" creationId="{40506B2E-BB8C-F79A-7FBD-04D21B905210}"/>
          </ac:picMkLst>
        </pc:picChg>
      </pc:sldChg>
      <pc:sldChg chg="modSp mod">
        <pc:chgData name="Tamrakar, Krati (Cognizant)" userId="7d80434d-9269-4d64-abcd-d561205c1a7b" providerId="ADAL" clId="{BACE1D8C-DCBA-46E6-840B-1321955A1D75}" dt="2023-11-24T08:54:56.327" v="900" actId="20577"/>
        <pc:sldMkLst>
          <pc:docMk/>
          <pc:sldMk cId="2119040672" sldId="310"/>
        </pc:sldMkLst>
        <pc:spChg chg="mod">
          <ac:chgData name="Tamrakar, Krati (Cognizant)" userId="7d80434d-9269-4d64-abcd-d561205c1a7b" providerId="ADAL" clId="{BACE1D8C-DCBA-46E6-840B-1321955A1D75}" dt="2023-11-24T08:54:56.327" v="900" actId="20577"/>
          <ac:spMkLst>
            <pc:docMk/>
            <pc:sldMk cId="2119040672" sldId="310"/>
            <ac:spMk id="2" creationId="{F707593B-3503-EDAE-1638-18167DEC6708}"/>
          </ac:spMkLst>
        </pc:spChg>
      </pc:sldChg>
      <pc:sldChg chg="addSp modSp mod">
        <pc:chgData name="Tamrakar, Krati (Cognizant)" userId="7d80434d-9269-4d64-abcd-d561205c1a7b" providerId="ADAL" clId="{BACE1D8C-DCBA-46E6-840B-1321955A1D75}" dt="2023-11-24T08:55:59.353" v="908" actId="1076"/>
        <pc:sldMkLst>
          <pc:docMk/>
          <pc:sldMk cId="1105246841" sldId="311"/>
        </pc:sldMkLst>
        <pc:spChg chg="mod">
          <ac:chgData name="Tamrakar, Krati (Cognizant)" userId="7d80434d-9269-4d64-abcd-d561205c1a7b" providerId="ADAL" clId="{BACE1D8C-DCBA-46E6-840B-1321955A1D75}" dt="2023-11-24T08:55:24.328" v="903" actId="255"/>
          <ac:spMkLst>
            <pc:docMk/>
            <pc:sldMk cId="1105246841" sldId="311"/>
            <ac:spMk id="3" creationId="{873CB583-270E-7E29-5BE5-6D9CCBE16458}"/>
          </ac:spMkLst>
        </pc:spChg>
        <pc:spChg chg="mod">
          <ac:chgData name="Tamrakar, Krati (Cognizant)" userId="7d80434d-9269-4d64-abcd-d561205c1a7b" providerId="ADAL" clId="{BACE1D8C-DCBA-46E6-840B-1321955A1D75}" dt="2023-11-24T08:55:59.353" v="908" actId="1076"/>
          <ac:spMkLst>
            <pc:docMk/>
            <pc:sldMk cId="1105246841" sldId="311"/>
            <ac:spMk id="5" creationId="{7167D180-69B1-2415-497D-C2CDD889EA84}"/>
          </ac:spMkLst>
        </pc:spChg>
        <pc:spChg chg="add mod">
          <ac:chgData name="Tamrakar, Krati (Cognizant)" userId="7d80434d-9269-4d64-abcd-d561205c1a7b" providerId="ADAL" clId="{BACE1D8C-DCBA-46E6-840B-1321955A1D75}" dt="2023-11-24T08:55:43.958" v="906" actId="14100"/>
          <ac:spMkLst>
            <pc:docMk/>
            <pc:sldMk cId="1105246841" sldId="311"/>
            <ac:spMk id="7" creationId="{092BAE8A-27F3-8F18-6947-BC9872842124}"/>
          </ac:spMkLst>
        </pc:spChg>
      </pc:sldChg>
      <pc:sldChg chg="modSp mod">
        <pc:chgData name="Tamrakar, Krati (Cognizant)" userId="7d80434d-9269-4d64-abcd-d561205c1a7b" providerId="ADAL" clId="{BACE1D8C-DCBA-46E6-840B-1321955A1D75}" dt="2023-11-24T08:50:53.599" v="866" actId="207"/>
        <pc:sldMkLst>
          <pc:docMk/>
          <pc:sldMk cId="4244616873" sldId="312"/>
        </pc:sldMkLst>
        <pc:spChg chg="mod">
          <ac:chgData name="Tamrakar, Krati (Cognizant)" userId="7d80434d-9269-4d64-abcd-d561205c1a7b" providerId="ADAL" clId="{BACE1D8C-DCBA-46E6-840B-1321955A1D75}" dt="2023-11-24T08:50:53.599" v="866" actId="207"/>
          <ac:spMkLst>
            <pc:docMk/>
            <pc:sldMk cId="4244616873" sldId="312"/>
            <ac:spMk id="3" creationId="{D1CF2097-A6DC-FAF4-9542-657A630A9800}"/>
          </ac:spMkLst>
        </pc:spChg>
        <pc:spChg chg="mod">
          <ac:chgData name="Tamrakar, Krati (Cognizant)" userId="7d80434d-9269-4d64-abcd-d561205c1a7b" providerId="ADAL" clId="{BACE1D8C-DCBA-46E6-840B-1321955A1D75}" dt="2023-11-24T08:50:53.599" v="866" actId="207"/>
          <ac:spMkLst>
            <pc:docMk/>
            <pc:sldMk cId="4244616873" sldId="312"/>
            <ac:spMk id="4" creationId="{47B80070-D820-B0E8-1830-AE711924BBDC}"/>
          </ac:spMkLst>
        </pc:spChg>
        <pc:spChg chg="mod">
          <ac:chgData name="Tamrakar, Krati (Cognizant)" userId="7d80434d-9269-4d64-abcd-d561205c1a7b" providerId="ADAL" clId="{BACE1D8C-DCBA-46E6-840B-1321955A1D75}" dt="2023-11-24T08:50:53.599" v="866" actId="207"/>
          <ac:spMkLst>
            <pc:docMk/>
            <pc:sldMk cId="4244616873" sldId="312"/>
            <ac:spMk id="6" creationId="{D1DFD156-C9E0-65B2-94DE-7662E79C9436}"/>
          </ac:spMkLst>
        </pc:spChg>
      </pc:sldChg>
      <pc:sldChg chg="addSp delSp modSp mod">
        <pc:chgData name="Tamrakar, Krati (Cognizant)" userId="7d80434d-9269-4d64-abcd-d561205c1a7b" providerId="ADAL" clId="{BACE1D8C-DCBA-46E6-840B-1321955A1D75}" dt="2023-11-24T08:50:31.375" v="863" actId="207"/>
        <pc:sldMkLst>
          <pc:docMk/>
          <pc:sldMk cId="1120916993" sldId="313"/>
        </pc:sldMkLst>
        <pc:spChg chg="del mod">
          <ac:chgData name="Tamrakar, Krati (Cognizant)" userId="7d80434d-9269-4d64-abcd-d561205c1a7b" providerId="ADAL" clId="{BACE1D8C-DCBA-46E6-840B-1321955A1D75}" dt="2023-11-24T06:47:45.355" v="231"/>
          <ac:spMkLst>
            <pc:docMk/>
            <pc:sldMk cId="1120916993" sldId="313"/>
            <ac:spMk id="3" creationId="{CA5932A5-A3C0-FF0C-5DA4-252753959693}"/>
          </ac:spMkLst>
        </pc:spChg>
        <pc:spChg chg="mod">
          <ac:chgData name="Tamrakar, Krati (Cognizant)" userId="7d80434d-9269-4d64-abcd-d561205c1a7b" providerId="ADAL" clId="{BACE1D8C-DCBA-46E6-840B-1321955A1D75}" dt="2023-11-24T08:50:31.375" v="863" actId="207"/>
          <ac:spMkLst>
            <pc:docMk/>
            <pc:sldMk cId="1120916993" sldId="313"/>
            <ac:spMk id="5" creationId="{F0EC0C60-9A40-CD9B-4E47-A2CE779A4233}"/>
          </ac:spMkLst>
        </pc:spChg>
        <pc:spChg chg="add mod">
          <ac:chgData name="Tamrakar, Krati (Cognizant)" userId="7d80434d-9269-4d64-abcd-d561205c1a7b" providerId="ADAL" clId="{BACE1D8C-DCBA-46E6-840B-1321955A1D75}" dt="2023-11-24T08:50:31.375" v="863" actId="207"/>
          <ac:spMkLst>
            <pc:docMk/>
            <pc:sldMk cId="1120916993" sldId="313"/>
            <ac:spMk id="7" creationId="{FCDA06B4-F5AE-E8B7-8D1B-093ECE48AC98}"/>
          </ac:spMkLst>
        </pc:spChg>
        <pc:spChg chg="add del mod">
          <ac:chgData name="Tamrakar, Krati (Cognizant)" userId="7d80434d-9269-4d64-abcd-d561205c1a7b" providerId="ADAL" clId="{BACE1D8C-DCBA-46E6-840B-1321955A1D75}" dt="2023-11-24T06:51:49.901" v="284"/>
          <ac:spMkLst>
            <pc:docMk/>
            <pc:sldMk cId="1120916993" sldId="313"/>
            <ac:spMk id="8" creationId="{DA9D96A2-6C91-BAEA-0443-8A79519F509E}"/>
          </ac:spMkLst>
        </pc:spChg>
        <pc:spChg chg="add mod">
          <ac:chgData name="Tamrakar, Krati (Cognizant)" userId="7d80434d-9269-4d64-abcd-d561205c1a7b" providerId="ADAL" clId="{BACE1D8C-DCBA-46E6-840B-1321955A1D75}" dt="2023-11-24T08:50:31.375" v="863" actId="207"/>
          <ac:spMkLst>
            <pc:docMk/>
            <pc:sldMk cId="1120916993" sldId="313"/>
            <ac:spMk id="9" creationId="{7BB7BA9C-2B04-C28A-F90D-696FEC798ED1}"/>
          </ac:spMkLst>
        </pc:spChg>
        <pc:picChg chg="del">
          <ac:chgData name="Tamrakar, Krati (Cognizant)" userId="7d80434d-9269-4d64-abcd-d561205c1a7b" providerId="ADAL" clId="{BACE1D8C-DCBA-46E6-840B-1321955A1D75}" dt="2023-11-24T06:47:45.354" v="229" actId="478"/>
          <ac:picMkLst>
            <pc:docMk/>
            <pc:sldMk cId="1120916993" sldId="313"/>
            <ac:picMk id="1026" creationId="{8A2E8E27-DC0D-3FE9-6AFB-B9F07CDAC1D6}"/>
          </ac:picMkLst>
        </pc:picChg>
      </pc:sldChg>
      <pc:sldChg chg="addSp delSp modSp mod">
        <pc:chgData name="Tamrakar, Krati (Cognizant)" userId="7d80434d-9269-4d64-abcd-d561205c1a7b" providerId="ADAL" clId="{BACE1D8C-DCBA-46E6-840B-1321955A1D75}" dt="2023-11-24T08:50:18.399" v="862" actId="478"/>
        <pc:sldMkLst>
          <pc:docMk/>
          <pc:sldMk cId="2956644191" sldId="314"/>
        </pc:sldMkLst>
        <pc:spChg chg="mod">
          <ac:chgData name="Tamrakar, Krati (Cognizant)" userId="7d80434d-9269-4d64-abcd-d561205c1a7b" providerId="ADAL" clId="{BACE1D8C-DCBA-46E6-840B-1321955A1D75}" dt="2023-11-24T08:49:55.624" v="857" actId="207"/>
          <ac:spMkLst>
            <pc:docMk/>
            <pc:sldMk cId="2956644191" sldId="314"/>
            <ac:spMk id="3" creationId="{25BD6B15-D11D-E92C-9973-3E16960C9200}"/>
          </ac:spMkLst>
        </pc:spChg>
        <pc:spChg chg="mod">
          <ac:chgData name="Tamrakar, Krati (Cognizant)" userId="7d80434d-9269-4d64-abcd-d561205c1a7b" providerId="ADAL" clId="{BACE1D8C-DCBA-46E6-840B-1321955A1D75}" dt="2023-11-24T08:49:55.624" v="857" actId="207"/>
          <ac:spMkLst>
            <pc:docMk/>
            <pc:sldMk cId="2956644191" sldId="314"/>
            <ac:spMk id="5" creationId="{49B68822-0F32-1328-B356-3EC5682DACAB}"/>
          </ac:spMkLst>
        </pc:spChg>
        <pc:spChg chg="del mod">
          <ac:chgData name="Tamrakar, Krati (Cognizant)" userId="7d80434d-9269-4d64-abcd-d561205c1a7b" providerId="ADAL" clId="{BACE1D8C-DCBA-46E6-840B-1321955A1D75}" dt="2023-11-24T08:50:18.399" v="862" actId="478"/>
          <ac:spMkLst>
            <pc:docMk/>
            <pc:sldMk cId="2956644191" sldId="314"/>
            <ac:spMk id="6" creationId="{CC9A6D42-B246-DE6B-F870-F1F183CF5D83}"/>
          </ac:spMkLst>
        </pc:spChg>
        <pc:spChg chg="add mod">
          <ac:chgData name="Tamrakar, Krati (Cognizant)" userId="7d80434d-9269-4d64-abcd-d561205c1a7b" providerId="ADAL" clId="{BACE1D8C-DCBA-46E6-840B-1321955A1D75}" dt="2023-11-24T08:49:55.624" v="857" actId="207"/>
          <ac:spMkLst>
            <pc:docMk/>
            <pc:sldMk cId="2956644191" sldId="314"/>
            <ac:spMk id="8" creationId="{545A435B-A9FC-527A-BECC-133B67EF6CBF}"/>
          </ac:spMkLst>
        </pc:spChg>
        <pc:spChg chg="add mod">
          <ac:chgData name="Tamrakar, Krati (Cognizant)" userId="7d80434d-9269-4d64-abcd-d561205c1a7b" providerId="ADAL" clId="{BACE1D8C-DCBA-46E6-840B-1321955A1D75}" dt="2023-11-24T08:50:14.188" v="861" actId="1076"/>
          <ac:spMkLst>
            <pc:docMk/>
            <pc:sldMk cId="2956644191" sldId="314"/>
            <ac:spMk id="10" creationId="{58D90CE6-C7EC-D12B-818F-3248C8AC4C9F}"/>
          </ac:spMkLst>
        </pc:spChg>
      </pc:sldChg>
      <pc:sldChg chg="addSp delSp modSp mod">
        <pc:chgData name="Tamrakar, Krati (Cognizant)" userId="7d80434d-9269-4d64-abcd-d561205c1a7b" providerId="ADAL" clId="{BACE1D8C-DCBA-46E6-840B-1321955A1D75}" dt="2023-11-24T09:00:42.067" v="911" actId="255"/>
        <pc:sldMkLst>
          <pc:docMk/>
          <pc:sldMk cId="4008574241" sldId="315"/>
        </pc:sldMkLst>
        <pc:spChg chg="mod">
          <ac:chgData name="Tamrakar, Krati (Cognizant)" userId="7d80434d-9269-4d64-abcd-d561205c1a7b" providerId="ADAL" clId="{BACE1D8C-DCBA-46E6-840B-1321955A1D75}" dt="2023-11-24T09:00:42.067" v="911" actId="255"/>
          <ac:spMkLst>
            <pc:docMk/>
            <pc:sldMk cId="4008574241" sldId="315"/>
            <ac:spMk id="3" creationId="{0BF88D48-7A88-E429-FE9F-3922A7B21416}"/>
          </ac:spMkLst>
        </pc:spChg>
        <pc:spChg chg="mod">
          <ac:chgData name="Tamrakar, Krati (Cognizant)" userId="7d80434d-9269-4d64-abcd-d561205c1a7b" providerId="ADAL" clId="{BACE1D8C-DCBA-46E6-840B-1321955A1D75}" dt="2023-11-24T09:00:18.121" v="909" actId="207"/>
          <ac:spMkLst>
            <pc:docMk/>
            <pc:sldMk cId="4008574241" sldId="315"/>
            <ac:spMk id="5" creationId="{724FDC18-19D9-ED55-98CF-550C65E2DED9}"/>
          </ac:spMkLst>
        </pc:spChg>
        <pc:picChg chg="add del">
          <ac:chgData name="Tamrakar, Krati (Cognizant)" userId="7d80434d-9269-4d64-abcd-d561205c1a7b" providerId="ADAL" clId="{BACE1D8C-DCBA-46E6-840B-1321955A1D75}" dt="2023-11-24T08:51:39.256" v="875" actId="21"/>
          <ac:picMkLst>
            <pc:docMk/>
            <pc:sldMk cId="4008574241" sldId="315"/>
            <ac:picMk id="4098" creationId="{E2CBC1FE-5C23-8DE0-78B5-D5A51FD007C5}"/>
          </ac:picMkLst>
        </pc:picChg>
      </pc:sldChg>
      <pc:sldChg chg="addSp modSp mod ord">
        <pc:chgData name="Tamrakar, Krati (Cognizant)" userId="7d80434d-9269-4d64-abcd-d561205c1a7b" providerId="ADAL" clId="{BACE1D8C-DCBA-46E6-840B-1321955A1D75}" dt="2023-11-24T08:51:29.945" v="871"/>
        <pc:sldMkLst>
          <pc:docMk/>
          <pc:sldMk cId="2873710468" sldId="316"/>
        </pc:sldMkLst>
        <pc:spChg chg="add mod">
          <ac:chgData name="Tamrakar, Krati (Cognizant)" userId="7d80434d-9269-4d64-abcd-d561205c1a7b" providerId="ADAL" clId="{BACE1D8C-DCBA-46E6-840B-1321955A1D75}" dt="2023-11-24T07:56:55.651" v="555" actId="207"/>
          <ac:spMkLst>
            <pc:docMk/>
            <pc:sldMk cId="2873710468" sldId="316"/>
            <ac:spMk id="3" creationId="{E5C50AE8-C991-68F1-07FB-C132C6C20778}"/>
          </ac:spMkLst>
        </pc:spChg>
      </pc:sldChg>
      <pc:sldChg chg="addSp delSp modSp del mod">
        <pc:chgData name="Tamrakar, Krati (Cognizant)" userId="7d80434d-9269-4d64-abcd-d561205c1a7b" providerId="ADAL" clId="{BACE1D8C-DCBA-46E6-840B-1321955A1D75}" dt="2023-11-24T06:44:55.624" v="215" actId="47"/>
        <pc:sldMkLst>
          <pc:docMk/>
          <pc:sldMk cId="981245358" sldId="317"/>
        </pc:sldMkLst>
        <pc:spChg chg="add del mod">
          <ac:chgData name="Tamrakar, Krati (Cognizant)" userId="7d80434d-9269-4d64-abcd-d561205c1a7b" providerId="ADAL" clId="{BACE1D8C-DCBA-46E6-840B-1321955A1D75}" dt="2023-11-24T06:44:53.147" v="214" actId="478"/>
          <ac:spMkLst>
            <pc:docMk/>
            <pc:sldMk cId="981245358" sldId="317"/>
            <ac:spMk id="3" creationId="{8BC2AEC2-7957-FDD7-E610-27813FA271FF}"/>
          </ac:spMkLst>
        </pc:spChg>
      </pc:sldChg>
      <pc:sldChg chg="modSp mod ord">
        <pc:chgData name="Tamrakar, Krati (Cognizant)" userId="7d80434d-9269-4d64-abcd-d561205c1a7b" providerId="ADAL" clId="{BACE1D8C-DCBA-46E6-840B-1321955A1D75}" dt="2023-11-24T08:52:09.797" v="879" actId="207"/>
        <pc:sldMkLst>
          <pc:docMk/>
          <pc:sldMk cId="222386974" sldId="318"/>
        </pc:sldMkLst>
        <pc:spChg chg="mod">
          <ac:chgData name="Tamrakar, Krati (Cognizant)" userId="7d80434d-9269-4d64-abcd-d561205c1a7b" providerId="ADAL" clId="{BACE1D8C-DCBA-46E6-840B-1321955A1D75}" dt="2023-11-24T08:52:09.797" v="879" actId="207"/>
          <ac:spMkLst>
            <pc:docMk/>
            <pc:sldMk cId="222386974" sldId="318"/>
            <ac:spMk id="3" creationId="{96F5FACF-9CBE-CDB6-A630-1171DAA80DB6}"/>
          </ac:spMkLst>
        </pc:spChg>
        <pc:spChg chg="mod">
          <ac:chgData name="Tamrakar, Krati (Cognizant)" userId="7d80434d-9269-4d64-abcd-d561205c1a7b" providerId="ADAL" clId="{BACE1D8C-DCBA-46E6-840B-1321955A1D75}" dt="2023-11-24T08:52:09.797" v="879" actId="207"/>
          <ac:spMkLst>
            <pc:docMk/>
            <pc:sldMk cId="222386974" sldId="318"/>
            <ac:spMk id="5" creationId="{FB3F04FD-0713-F82C-0A48-32370418E5BF}"/>
          </ac:spMkLst>
        </pc:spChg>
        <pc:spChg chg="mod">
          <ac:chgData name="Tamrakar, Krati (Cognizant)" userId="7d80434d-9269-4d64-abcd-d561205c1a7b" providerId="ADAL" clId="{BACE1D8C-DCBA-46E6-840B-1321955A1D75}" dt="2023-11-24T08:52:09.797" v="879" actId="207"/>
          <ac:spMkLst>
            <pc:docMk/>
            <pc:sldMk cId="222386974" sldId="318"/>
            <ac:spMk id="8" creationId="{F438BF99-BB49-1E03-5049-D936D3B6B694}"/>
          </ac:spMkLst>
        </pc:spChg>
        <pc:spChg chg="mod">
          <ac:chgData name="Tamrakar, Krati (Cognizant)" userId="7d80434d-9269-4d64-abcd-d561205c1a7b" providerId="ADAL" clId="{BACE1D8C-DCBA-46E6-840B-1321955A1D75}" dt="2023-11-24T08:52:09.797" v="879" actId="207"/>
          <ac:spMkLst>
            <pc:docMk/>
            <pc:sldMk cId="222386974" sldId="318"/>
            <ac:spMk id="10" creationId="{753779DF-B831-5A12-E7A4-891CAE866674}"/>
          </ac:spMkLst>
        </pc:spChg>
        <pc:spChg chg="mod">
          <ac:chgData name="Tamrakar, Krati (Cognizant)" userId="7d80434d-9269-4d64-abcd-d561205c1a7b" providerId="ADAL" clId="{BACE1D8C-DCBA-46E6-840B-1321955A1D75}" dt="2023-11-24T08:52:09.797" v="879" actId="207"/>
          <ac:spMkLst>
            <pc:docMk/>
            <pc:sldMk cId="222386974" sldId="318"/>
            <ac:spMk id="12" creationId="{9B067DF9-F251-1EB3-6E60-366E1CE999EB}"/>
          </ac:spMkLst>
        </pc:spChg>
      </pc:sldChg>
      <pc:sldChg chg="addSp modSp new">
        <pc:chgData name="Tamrakar, Krati (Cognizant)" userId="7d80434d-9269-4d64-abcd-d561205c1a7b" providerId="ADAL" clId="{BACE1D8C-DCBA-46E6-840B-1321955A1D75}" dt="2023-11-24T08:51:52.264" v="878" actId="1076"/>
        <pc:sldMkLst>
          <pc:docMk/>
          <pc:sldMk cId="1463302569" sldId="319"/>
        </pc:sldMkLst>
        <pc:picChg chg="add mod">
          <ac:chgData name="Tamrakar, Krati (Cognizant)" userId="7d80434d-9269-4d64-abcd-d561205c1a7b" providerId="ADAL" clId="{BACE1D8C-DCBA-46E6-840B-1321955A1D75}" dt="2023-11-24T08:51:52.264" v="878" actId="1076"/>
          <ac:picMkLst>
            <pc:docMk/>
            <pc:sldMk cId="1463302569" sldId="319"/>
            <ac:picMk id="2" creationId="{F4587A82-1CDF-D9DC-F0CD-B5340E3E81F3}"/>
          </ac:picMkLst>
        </pc:picChg>
      </pc:sldChg>
      <pc:sldChg chg="addSp modSp new mod">
        <pc:chgData name="Tamrakar, Krati (Cognizant)" userId="7d80434d-9269-4d64-abcd-d561205c1a7b" providerId="ADAL" clId="{BACE1D8C-DCBA-46E6-840B-1321955A1D75}" dt="2023-11-24T08:52:35.987" v="894" actId="1076"/>
        <pc:sldMkLst>
          <pc:docMk/>
          <pc:sldMk cId="508361444" sldId="320"/>
        </pc:sldMkLst>
        <pc:spChg chg="add mod">
          <ac:chgData name="Tamrakar, Krati (Cognizant)" userId="7d80434d-9269-4d64-abcd-d561205c1a7b" providerId="ADAL" clId="{BACE1D8C-DCBA-46E6-840B-1321955A1D75}" dt="2023-11-24T08:52:35.987" v="894" actId="1076"/>
          <ac:spMkLst>
            <pc:docMk/>
            <pc:sldMk cId="508361444" sldId="320"/>
            <ac:spMk id="2" creationId="{B0383B8A-BE1F-9DCC-9789-A1E0FB769A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3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8376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7592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44251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694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384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4587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4194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54253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82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9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9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8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8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36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4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8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18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5309600" cy="3494791"/>
          </a:xfrm>
        </p:spPr>
        <p:txBody>
          <a:bodyPr>
            <a:normAutofit/>
          </a:bodyPr>
          <a:lstStyle/>
          <a:p>
            <a:r>
              <a:rPr lang="en-US" dirty="0"/>
              <a:t>Spring 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23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sz="2800" b="1" dirty="0"/>
              <a:t>Hibernate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C50AE8-C991-68F1-07FB-C132C6C20778}"/>
              </a:ext>
            </a:extLst>
          </p:cNvPr>
          <p:cNvSpPr txBox="1"/>
          <p:nvPr/>
        </p:nvSpPr>
        <p:spPr>
          <a:xfrm>
            <a:off x="314960" y="197346"/>
            <a:ext cx="119888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effectLst/>
                <a:latin typeface="Algerian" panose="04020705040A02060702" pitchFamily="82" charset="0"/>
              </a:rPr>
              <a:t>Core interfaces of Hibernate :-</a:t>
            </a:r>
          </a:p>
          <a:p>
            <a:pPr algn="just"/>
            <a:endParaRPr lang="en-IN" b="1" dirty="0">
              <a:latin typeface="Algerian" panose="04020705040A02060702" pitchFamily="82" charset="0"/>
            </a:endParaRPr>
          </a:p>
          <a:p>
            <a:pPr algn="just"/>
            <a:r>
              <a:rPr lang="en-US" b="0" i="0" dirty="0">
                <a:effectLst/>
                <a:latin typeface="Poppins" panose="00000500000000000000" pitchFamily="2" charset="0"/>
              </a:rPr>
              <a:t>The five core interfaces are used in every Hibernate application.</a:t>
            </a:r>
          </a:p>
          <a:p>
            <a:pPr algn="just"/>
            <a:endParaRPr lang="en-US" dirty="0">
              <a:latin typeface="Poppins" panose="00000500000000000000" pitchFamily="2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Poppins" panose="00000500000000000000" pitchFamily="2" charset="0"/>
              </a:rPr>
              <a:t>Session interface: </a:t>
            </a:r>
            <a:r>
              <a:rPr lang="en-US" b="0" i="0" dirty="0">
                <a:effectLst/>
                <a:latin typeface="Poppins" panose="00000500000000000000" pitchFamily="2" charset="0"/>
              </a:rPr>
              <a:t>This is the primary interface used by hibernate applications. The instance of this interface are lightweight and are inexpensive to create and destroy. Hibernate sessions are not thread-safe.</a:t>
            </a:r>
          </a:p>
          <a:p>
            <a:pPr marL="285750" indent="-285750" algn="l" fontAlgn="base"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Poppins" panose="00000500000000000000" pitchFamily="2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Poppins" panose="00000500000000000000" pitchFamily="2" charset="0"/>
              </a:rPr>
              <a:t>Session Factory interface: </a:t>
            </a:r>
            <a:r>
              <a:rPr lang="en-US" b="0" i="0" dirty="0">
                <a:effectLst/>
                <a:latin typeface="Poppins" panose="00000500000000000000" pitchFamily="2" charset="0"/>
              </a:rPr>
              <a:t>This is a factory that delivers the session objects to hibernate applications. Generally, there will be a single </a:t>
            </a:r>
            <a:r>
              <a:rPr lang="en-US" b="0" i="0" dirty="0" err="1">
                <a:effectLst/>
                <a:latin typeface="Poppins" panose="00000500000000000000" pitchFamily="2" charset="0"/>
              </a:rPr>
              <a:t>SessionFactory</a:t>
            </a:r>
            <a:r>
              <a:rPr lang="en-US" b="0" i="0" dirty="0">
                <a:effectLst/>
                <a:latin typeface="Poppins" panose="00000500000000000000" pitchFamily="2" charset="0"/>
              </a:rPr>
              <a:t> for the whole application and it will be shared among the application threads.</a:t>
            </a:r>
          </a:p>
          <a:p>
            <a:pPr marL="285750" indent="-285750" algn="l" fontAlgn="base"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Poppins" panose="00000500000000000000" pitchFamily="2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Poppins" panose="00000500000000000000" pitchFamily="2" charset="0"/>
              </a:rPr>
              <a:t>Configuration interface: </a:t>
            </a:r>
            <a:r>
              <a:rPr lang="en-US" b="0" i="0" dirty="0">
                <a:effectLst/>
                <a:latin typeface="Poppins" panose="00000500000000000000" pitchFamily="2" charset="0"/>
              </a:rPr>
              <a:t>This interface is used to configure and bootstrap hibernate. The instance of this interface is used by the application in order to specify the location of hibernate-specific mapping documents.</a:t>
            </a:r>
          </a:p>
          <a:p>
            <a:pPr marL="285750" indent="-285750" algn="l" fontAlgn="base"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Poppins" panose="00000500000000000000" pitchFamily="2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Poppins" panose="00000500000000000000" pitchFamily="2" charset="0"/>
              </a:rPr>
              <a:t>Transaction interface: </a:t>
            </a:r>
            <a:r>
              <a:rPr lang="en-US" b="0" i="0" dirty="0">
                <a:effectLst/>
                <a:latin typeface="Poppins" panose="00000500000000000000" pitchFamily="2" charset="0"/>
              </a:rPr>
              <a:t>This is an optional interface but the above three interfaces are mandatory in each and every application. This interface abstracts the code from any kind of transaction implementation such as a JDBC transaction.</a:t>
            </a:r>
          </a:p>
          <a:p>
            <a:pPr marL="285750" indent="-285750" algn="l" fontAlgn="base"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Poppins" panose="00000500000000000000" pitchFamily="2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Poppins" panose="00000500000000000000" pitchFamily="2" charset="0"/>
              </a:rPr>
              <a:t>Query and criteria interface: </a:t>
            </a:r>
            <a:r>
              <a:rPr lang="en-US" b="0" i="0" dirty="0">
                <a:effectLst/>
                <a:latin typeface="Poppins" panose="00000500000000000000" pitchFamily="2" charset="0"/>
              </a:rPr>
              <a:t>This interface allows the user to perform queries and  also control the flow of the query execution.</a:t>
            </a:r>
          </a:p>
          <a:p>
            <a:pPr algn="just"/>
            <a:endParaRPr lang="en-IN" b="1" i="0" dirty="0"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710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F5FACF-9CBE-CDB6-A630-1171DAA80DB6}"/>
              </a:ext>
            </a:extLst>
          </p:cNvPr>
          <p:cNvSpPr txBox="1"/>
          <p:nvPr/>
        </p:nvSpPr>
        <p:spPr>
          <a:xfrm>
            <a:off x="325120" y="636667"/>
            <a:ext cx="828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b="0" i="0" dirty="0">
                <a:effectLst/>
                <a:latin typeface="erdana"/>
              </a:rPr>
              <a:t>Advantages of Hibernate Framework over JDBC -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F04FD-0713-F82C-0A48-32370418E5BF}"/>
              </a:ext>
            </a:extLst>
          </p:cNvPr>
          <p:cNvSpPr txBox="1"/>
          <p:nvPr/>
        </p:nvSpPr>
        <p:spPr>
          <a:xfrm>
            <a:off x="447040" y="26464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dirty="0">
                <a:effectLst/>
                <a:latin typeface="erdana"/>
              </a:rPr>
              <a:t>2) Fast Performance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8BF99-BB49-1E03-5049-D936D3B6B694}"/>
              </a:ext>
            </a:extLst>
          </p:cNvPr>
          <p:cNvSpPr txBox="1"/>
          <p:nvPr/>
        </p:nvSpPr>
        <p:spPr>
          <a:xfrm>
            <a:off x="447040" y="18066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effectLst/>
                <a:latin typeface="erdana"/>
              </a:rPr>
              <a:t>1) Open Source and Lightweight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779DF-B831-5A12-E7A4-891CAE866674}"/>
              </a:ext>
            </a:extLst>
          </p:cNvPr>
          <p:cNvSpPr txBox="1"/>
          <p:nvPr/>
        </p:nvSpPr>
        <p:spPr>
          <a:xfrm>
            <a:off x="325120" y="35575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dirty="0">
                <a:effectLst/>
                <a:latin typeface="erdana"/>
              </a:rPr>
              <a:t> 3) Database Independent Query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067DF9-F251-1EB3-6E60-366E1CE999EB}"/>
              </a:ext>
            </a:extLst>
          </p:cNvPr>
          <p:cNvSpPr txBox="1"/>
          <p:nvPr/>
        </p:nvSpPr>
        <p:spPr>
          <a:xfrm>
            <a:off x="447040" y="430934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dirty="0">
                <a:effectLst/>
                <a:latin typeface="erdana"/>
              </a:rPr>
              <a:t>4) Automatic Table Creation</a:t>
            </a:r>
          </a:p>
          <a:p>
            <a:pPr algn="just"/>
            <a:endParaRPr lang="en-IN" dirty="0">
              <a:latin typeface="erdana"/>
            </a:endParaRPr>
          </a:p>
          <a:p>
            <a:pPr algn="just"/>
            <a:endParaRPr lang="en-IN" b="0" i="0" dirty="0">
              <a:effectLst/>
              <a:latin typeface="erdana"/>
            </a:endParaRPr>
          </a:p>
          <a:p>
            <a:pPr algn="just"/>
            <a:r>
              <a:rPr lang="en-IN" b="0" i="0" dirty="0">
                <a:effectLst/>
                <a:latin typeface="erdana"/>
              </a:rPr>
              <a:t>5) Simplifies Complex Join</a:t>
            </a:r>
          </a:p>
          <a:p>
            <a:pPr algn="just"/>
            <a:endParaRPr lang="en-IN" b="0" i="0" dirty="0">
              <a:effectLst/>
              <a:latin typeface="erdana"/>
            </a:endParaRPr>
          </a:p>
        </p:txBody>
      </p:sp>
    </p:spTree>
    <p:extLst>
      <p:ext uri="{BB962C8B-B14F-4D97-AF65-F5344CB8AC3E}">
        <p14:creationId xmlns:p14="http://schemas.microsoft.com/office/powerpoint/2010/main" val="222386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383B8A-BE1F-9DCC-9789-A1E0FB769A08}"/>
              </a:ext>
            </a:extLst>
          </p:cNvPr>
          <p:cNvSpPr/>
          <p:nvPr/>
        </p:nvSpPr>
        <p:spPr>
          <a:xfrm>
            <a:off x="3697001" y="2505670"/>
            <a:ext cx="42290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50836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0EE8D1-563C-6EFE-876D-EC386E9CDE57}"/>
              </a:ext>
            </a:extLst>
          </p:cNvPr>
          <p:cNvSpPr txBox="1"/>
          <p:nvPr/>
        </p:nvSpPr>
        <p:spPr>
          <a:xfrm>
            <a:off x="325120" y="976481"/>
            <a:ext cx="113995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inter-regular"/>
              </a:rPr>
              <a:t>ORM stands for "Object to Relational Mapping" where</a:t>
            </a:r>
          </a:p>
          <a:p>
            <a:r>
              <a:rPr lang="en-US" sz="2000" dirty="0">
                <a:latin typeface="inter-regular"/>
              </a:rPr>
              <a:t> ● The Object part is the one you use with your programming language. </a:t>
            </a:r>
          </a:p>
          <a:p>
            <a:r>
              <a:rPr lang="en-US" sz="2000" dirty="0">
                <a:latin typeface="inter-regular"/>
              </a:rPr>
              <a:t> ● The Relational part is a Relational Database Management System i.e., database</a:t>
            </a:r>
          </a:p>
          <a:p>
            <a:r>
              <a:rPr lang="en-US" sz="2000" dirty="0">
                <a:latin typeface="inter-regular"/>
              </a:rPr>
              <a:t> ● And finally, the Mapping part is where you do a bridge between your objects and your tables. </a:t>
            </a:r>
          </a:p>
          <a:p>
            <a:endParaRPr lang="en-US" sz="2000" dirty="0">
              <a:latin typeface="inter-regular"/>
            </a:endParaRPr>
          </a:p>
          <a:p>
            <a:r>
              <a:rPr lang="en-US" sz="2000" dirty="0">
                <a:latin typeface="inter-regular"/>
              </a:rPr>
              <a:t>So in other words, Object-Relational Mapping (ORM) is a technique that lets you query and manipulates data from a database using an object-oriented paradigm. And we can perform this mapping either through XML configuration or Annotations. </a:t>
            </a:r>
          </a:p>
          <a:p>
            <a:r>
              <a:rPr lang="en-IN" sz="2000" b="0" i="0" dirty="0">
                <a:effectLst/>
                <a:latin typeface="inter-regular"/>
              </a:rPr>
              <a:t>   There are some other ORM tools - TopLink, </a:t>
            </a:r>
            <a:r>
              <a:rPr lang="en-IN" sz="2000" b="0" i="0" dirty="0" err="1">
                <a:effectLst/>
                <a:latin typeface="inter-regular"/>
              </a:rPr>
              <a:t>EclipseLink</a:t>
            </a:r>
            <a:r>
              <a:rPr lang="en-IN" sz="2000" dirty="0">
                <a:latin typeface="inter-regular"/>
              </a:rPr>
              <a:t>, </a:t>
            </a:r>
            <a:r>
              <a:rPr lang="en-IN" sz="2000" b="0" i="0" dirty="0" err="1">
                <a:effectLst/>
                <a:latin typeface="inter-regular"/>
              </a:rPr>
              <a:t>OpenJPA</a:t>
            </a:r>
            <a:r>
              <a:rPr lang="en-IN" sz="2000" b="0" i="0" dirty="0">
                <a:effectLst/>
                <a:latin typeface="inter-regular"/>
              </a:rPr>
              <a:t> and  </a:t>
            </a:r>
            <a:r>
              <a:rPr lang="en-IN" sz="2000" b="0" i="0" dirty="0" err="1">
                <a:effectLst/>
                <a:latin typeface="inter-regular"/>
              </a:rPr>
              <a:t>iBatis</a:t>
            </a:r>
            <a:r>
              <a:rPr lang="en-IN" sz="2000" b="0" i="0" dirty="0">
                <a:effectLst/>
                <a:latin typeface="inter-regular"/>
              </a:rPr>
              <a:t>.</a:t>
            </a:r>
          </a:p>
          <a:p>
            <a:endParaRPr lang="en-US" sz="2000" dirty="0">
              <a:latin typeface="inter-regular"/>
            </a:endParaRPr>
          </a:p>
          <a:p>
            <a:r>
              <a:rPr lang="en-US" sz="2000" dirty="0">
                <a:latin typeface="inter-regular"/>
              </a:rPr>
              <a:t>Hibernate internally makes use of JDBC APIs to establish connections with the database. It makes the job easier. </a:t>
            </a:r>
            <a:endParaRPr lang="en-IN" sz="2000" dirty="0">
              <a:latin typeface="inter-regular"/>
            </a:endParaRPr>
          </a:p>
        </p:txBody>
      </p:sp>
      <p:pic>
        <p:nvPicPr>
          <p:cNvPr id="3076" name="Picture 4" descr="hibernate tutorial, An introduction to hibernate">
            <a:extLst>
              <a:ext uri="{FF2B5EF4-FFF2-40B4-BE49-F238E27FC236}">
                <a16:creationId xmlns:a16="http://schemas.microsoft.com/office/drawing/2014/main" id="{40506B2E-BB8C-F79A-7FBD-04D21B905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760" y="4420969"/>
            <a:ext cx="6776848" cy="186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882623-54F8-B412-CCEB-7C514BC81450}"/>
              </a:ext>
            </a:extLst>
          </p:cNvPr>
          <p:cNvSpPr txBox="1"/>
          <p:nvPr/>
        </p:nvSpPr>
        <p:spPr>
          <a:xfrm>
            <a:off x="325120" y="35996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lgerian" panose="04020705040A02060702" pitchFamily="82" charset="0"/>
                <a:cs typeface="Aharoni" panose="02010803020104030203" pitchFamily="2" charset="-79"/>
              </a:rPr>
              <a:t>Spring ORM :-</a:t>
            </a:r>
            <a:endParaRPr lang="en-IN" sz="2800" b="1" dirty="0"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6141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07593B-3503-EDAE-1638-18167DEC6708}"/>
              </a:ext>
            </a:extLst>
          </p:cNvPr>
          <p:cNvSpPr txBox="1"/>
          <p:nvPr/>
        </p:nvSpPr>
        <p:spPr>
          <a:xfrm>
            <a:off x="304800" y="467360"/>
            <a:ext cx="1089152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lgerian" panose="04020705040A02060702" pitchFamily="82" charset="0"/>
                <a:cs typeface="Aharoni" panose="02010803020104030203" pitchFamily="2" charset="-79"/>
              </a:rPr>
              <a:t>Introduction to Hibernate :-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inter-regular"/>
              </a:rPr>
              <a:t>Hibernate is a Java framework that simplifies the development of Java application to interact with the database.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inter-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inter-regular"/>
              </a:rPr>
              <a:t>It was started in 2001 by Gavin King as an alternative to EJB2 style entity bean.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inter-regular"/>
              </a:rPr>
              <a:t>It is an open source, lightweight, ORM (Object Relational Mapping) tool.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inter-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inter-regular"/>
              </a:rPr>
              <a:t>Hibernate implements the specifications of JPA (Java Persistence API) for data persistence.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inter-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inter-regular"/>
              </a:rPr>
              <a:t>Hibernate is an object-relational mapping tool that is going to simplify the java application interaction with the Database.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inter-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inter-regular"/>
              </a:rPr>
              <a:t>It provides the facility to map the java classes to relational database tables and Java data types to SQL data types.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inter-regula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inter-regular"/>
              </a:rPr>
              <a:t>That</a:t>
            </a:r>
            <a:r>
              <a:rPr lang="en-US" b="0" i="0" dirty="0">
                <a:effectLst/>
                <a:latin typeface="inter-regular"/>
              </a:rPr>
              <a:t> means using hibernate we can simplify the java development effort to talk to the database.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1904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3CB583-270E-7E29-5BE5-6D9CCBE16458}"/>
              </a:ext>
            </a:extLst>
          </p:cNvPr>
          <p:cNvSpPr txBox="1"/>
          <p:nvPr/>
        </p:nvSpPr>
        <p:spPr>
          <a:xfrm>
            <a:off x="375920" y="1453444"/>
            <a:ext cx="10617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inter-regular"/>
              </a:rPr>
              <a:t>Som</a:t>
            </a:r>
            <a:r>
              <a:rPr lang="en-US" sz="2400" b="0" i="0" dirty="0">
                <a:effectLst/>
                <a:latin typeface="inter-regular"/>
              </a:rPr>
              <a:t>e simple steps for creating hibernate application </a:t>
            </a:r>
            <a:r>
              <a:rPr lang="en-US" sz="2400" dirty="0">
                <a:latin typeface="inter-regular"/>
              </a:rPr>
              <a:t>with </a:t>
            </a:r>
            <a:r>
              <a:rPr lang="en-US" sz="2400" b="0" i="0" dirty="0">
                <a:effectLst/>
                <a:latin typeface="inter-regular"/>
              </a:rPr>
              <a:t>spring integration:</a:t>
            </a:r>
          </a:p>
          <a:p>
            <a:pPr algn="just"/>
            <a:endParaRPr lang="en-US" b="0" i="0" dirty="0">
              <a:effectLst/>
              <a:latin typeface="inter-regula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67D180-69B1-2415-497D-C2CDD889EA84}"/>
              </a:ext>
            </a:extLst>
          </p:cNvPr>
          <p:cNvSpPr txBox="1"/>
          <p:nvPr/>
        </p:nvSpPr>
        <p:spPr>
          <a:xfrm>
            <a:off x="375920" y="2357120"/>
            <a:ext cx="1128776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000" b="0" i="0" dirty="0">
                <a:effectLst/>
                <a:latin typeface="Avantgarde"/>
              </a:rPr>
              <a:t>Create Java Project with both Spring [including ORM] and Hibernate Libraries.</a:t>
            </a:r>
          </a:p>
          <a:p>
            <a:pPr algn="just"/>
            <a:endParaRPr lang="en-US" sz="2000" b="0" i="0" dirty="0">
              <a:effectLst/>
              <a:latin typeface="Avantgarde"/>
            </a:endParaRPr>
          </a:p>
          <a:p>
            <a:pPr algn="just"/>
            <a:r>
              <a:rPr lang="en-US" sz="2000" b="0" i="0" dirty="0">
                <a:effectLst/>
                <a:latin typeface="Avantgarde"/>
              </a:rPr>
              <a:t>2.Create Bean/POJO class.</a:t>
            </a:r>
          </a:p>
          <a:p>
            <a:pPr algn="just"/>
            <a:r>
              <a:rPr lang="en-US" sz="2000" dirty="0">
                <a:latin typeface="Avantgarde"/>
              </a:rPr>
              <a:t>      </a:t>
            </a:r>
            <a:r>
              <a:rPr lang="en-US" sz="2000" b="1" i="0" dirty="0">
                <a:effectLst/>
                <a:latin typeface="inter-bold"/>
              </a:rPr>
              <a:t>create Employee.java file</a:t>
            </a:r>
            <a:r>
              <a:rPr lang="en-US" sz="2000" b="0" i="0" dirty="0">
                <a:effectLst/>
                <a:latin typeface="inter-regular"/>
              </a:rPr>
              <a:t> </a:t>
            </a:r>
            <a:endParaRPr lang="en-US" sz="2000" dirty="0">
              <a:latin typeface="Avantgarde"/>
            </a:endParaRPr>
          </a:p>
          <a:p>
            <a:pPr algn="just"/>
            <a:r>
              <a:rPr lang="en-US" sz="2000" b="0" i="0" dirty="0">
                <a:effectLst/>
                <a:latin typeface="Avantgarde"/>
              </a:rPr>
              <a:t>3. Prepare Hibernate Mapping File</a:t>
            </a:r>
          </a:p>
          <a:p>
            <a:pPr algn="just"/>
            <a:r>
              <a:rPr lang="en-US" sz="2000" b="1" i="0" dirty="0">
                <a:effectLst/>
                <a:latin typeface="inter-bold"/>
              </a:rPr>
              <a:t>    create employee &lt;</a:t>
            </a:r>
            <a:r>
              <a:rPr lang="en-US" sz="2000" b="1" i="0" dirty="0" err="1">
                <a:effectLst/>
                <a:latin typeface="inter-bold"/>
              </a:rPr>
              <a:t>classname</a:t>
            </a:r>
            <a:r>
              <a:rPr lang="en-US" sz="2000" b="1" i="0" dirty="0">
                <a:effectLst/>
                <a:latin typeface="inter-bold"/>
              </a:rPr>
              <a:t>&gt;.hbm.xml file</a:t>
            </a:r>
            <a:endParaRPr lang="en-US" sz="2000" b="0" i="0" dirty="0">
              <a:effectLst/>
              <a:latin typeface="Avantgarde"/>
            </a:endParaRPr>
          </a:p>
          <a:p>
            <a:pPr algn="just"/>
            <a:r>
              <a:rPr lang="en-US" sz="2000" b="0" i="0" dirty="0">
                <a:effectLst/>
                <a:latin typeface="Avantgarde"/>
              </a:rPr>
              <a:t>4. Create DAO interface with persistence methods.</a:t>
            </a:r>
          </a:p>
          <a:p>
            <a:pPr algn="just">
              <a:buFont typeface="+mj-lt"/>
              <a:buAutoNum type="arabicPeriod"/>
            </a:pPr>
            <a:endParaRPr lang="en-US" sz="2000" b="0" i="0" dirty="0">
              <a:effectLst/>
              <a:latin typeface="Avantgarde"/>
            </a:endParaRPr>
          </a:p>
          <a:p>
            <a:pPr algn="just"/>
            <a:r>
              <a:rPr lang="en-US" sz="2000" b="0" i="0" dirty="0">
                <a:effectLst/>
                <a:latin typeface="Avantgarde"/>
              </a:rPr>
              <a:t>5. Create DAO implementation class with </a:t>
            </a:r>
            <a:r>
              <a:rPr lang="en-US" sz="2000" b="0" i="0" dirty="0" err="1">
                <a:effectLst/>
                <a:latin typeface="Avantgarde"/>
              </a:rPr>
              <a:t>HibernateTemplate</a:t>
            </a:r>
            <a:r>
              <a:rPr lang="en-US" sz="2000" b="0" i="0" dirty="0">
                <a:effectLst/>
                <a:latin typeface="Avantgarde"/>
              </a:rPr>
              <a:t> as property.</a:t>
            </a:r>
          </a:p>
          <a:p>
            <a:pPr algn="just"/>
            <a:r>
              <a:rPr lang="en-US" sz="2000" b="1" dirty="0">
                <a:latin typeface="inter-bold"/>
              </a:rPr>
              <a:t>      </a:t>
            </a:r>
            <a:r>
              <a:rPr lang="en-US" sz="2000" b="1" i="0" dirty="0">
                <a:effectLst/>
                <a:latin typeface="inter-bold"/>
              </a:rPr>
              <a:t>create EmployeeDao.java file</a:t>
            </a:r>
            <a:r>
              <a:rPr lang="en-US" sz="2000" b="0" i="0" dirty="0">
                <a:effectLst/>
                <a:latin typeface="inter-regular"/>
              </a:rPr>
              <a:t> </a:t>
            </a:r>
            <a:endParaRPr lang="en-US" sz="2000" b="0" i="0" dirty="0">
              <a:effectLst/>
              <a:latin typeface="Avantgarde"/>
            </a:endParaRPr>
          </a:p>
          <a:p>
            <a:pPr algn="just"/>
            <a:r>
              <a:rPr lang="en-US" sz="2000" dirty="0">
                <a:latin typeface="Avantgarde"/>
              </a:rPr>
              <a:t>6. </a:t>
            </a:r>
            <a:r>
              <a:rPr lang="en-US" sz="2000" b="0" i="0" dirty="0">
                <a:effectLst/>
                <a:latin typeface="Avantgarde"/>
              </a:rPr>
              <a:t>Prepare Spring Configuration File</a:t>
            </a:r>
          </a:p>
          <a:p>
            <a:pPr algn="just"/>
            <a:endParaRPr lang="en-US" sz="2000" b="0" i="0" dirty="0">
              <a:effectLst/>
              <a:latin typeface="Avantgarde"/>
            </a:endParaRPr>
          </a:p>
          <a:p>
            <a:pPr algn="just"/>
            <a:r>
              <a:rPr lang="en-US" sz="2000" b="0" i="0" dirty="0">
                <a:effectLst/>
                <a:latin typeface="Avantgarde"/>
              </a:rPr>
              <a:t>7.Prepare Complete Application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2BAE8A-27F3-8F18-6947-BC9872842124}"/>
              </a:ext>
            </a:extLst>
          </p:cNvPr>
          <p:cNvSpPr txBox="1"/>
          <p:nvPr/>
        </p:nvSpPr>
        <p:spPr>
          <a:xfrm>
            <a:off x="375920" y="591634"/>
            <a:ext cx="7599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lgerian" panose="04020705040A02060702" pitchFamily="82" charset="0"/>
              </a:rPr>
              <a:t>S</a:t>
            </a:r>
            <a:r>
              <a:rPr lang="en-US" sz="2800" b="1" i="0" dirty="0">
                <a:effectLst/>
                <a:latin typeface="Algerian" panose="04020705040A02060702" pitchFamily="82" charset="0"/>
              </a:rPr>
              <a:t>pring integration with Hibernate </a:t>
            </a:r>
            <a:r>
              <a:rPr lang="en-US" b="0" i="0" dirty="0">
                <a:effectLst/>
                <a:latin typeface="inter-regular"/>
              </a:rPr>
              <a:t>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524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F2097-A6DC-FAF4-9542-657A630A9800}"/>
              </a:ext>
            </a:extLst>
          </p:cNvPr>
          <p:cNvSpPr txBox="1"/>
          <p:nvPr/>
        </p:nvSpPr>
        <p:spPr>
          <a:xfrm>
            <a:off x="4246883" y="412913"/>
            <a:ext cx="7721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inter-regular"/>
              </a:rPr>
              <a:t>the relationship that can be established between two entities are</a:t>
            </a:r>
            <a:endParaRPr lang="en-IN" sz="2000" dirty="0">
              <a:latin typeface="inter-regula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B80070-D820-B0E8-1830-AE711924BBDC}"/>
              </a:ext>
            </a:extLst>
          </p:cNvPr>
          <p:cNvSpPr txBox="1"/>
          <p:nvPr/>
        </p:nvSpPr>
        <p:spPr>
          <a:xfrm flipH="1">
            <a:off x="101598" y="325120"/>
            <a:ext cx="4267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lgerian" panose="04020705040A02060702" pitchFamily="82" charset="0"/>
              </a:rPr>
              <a:t>Associations in Hibernate 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FD156-C9E0-65B2-94DE-7662E79C9436}"/>
              </a:ext>
            </a:extLst>
          </p:cNvPr>
          <p:cNvSpPr txBox="1"/>
          <p:nvPr/>
        </p:nvSpPr>
        <p:spPr>
          <a:xfrm>
            <a:off x="391159" y="1166336"/>
            <a:ext cx="11800841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●</a:t>
            </a:r>
            <a:r>
              <a:rPr lang="en-US" sz="2400" b="1" dirty="0">
                <a:latin typeface="inter-regular"/>
              </a:rPr>
              <a:t>one to one </a:t>
            </a:r>
            <a:r>
              <a:rPr lang="en-US" sz="2400" dirty="0"/>
              <a:t>—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You need an entity attribute that represents the association, so annotate it with an </a:t>
            </a:r>
            <a:r>
              <a:rPr lang="en-US" b="0" i="1" dirty="0">
                <a:effectLst/>
                <a:latin typeface="Open Sans" panose="020B0606030504020204" pitchFamily="34" charset="0"/>
              </a:rPr>
              <a:t>@OneToOne 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annotation.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sz="2000" dirty="0"/>
              <a:t>Transaction -&gt; Customer</a:t>
            </a:r>
          </a:p>
          <a:p>
            <a:endParaRPr lang="en-US" b="1" dirty="0">
              <a:latin typeface="inter-regular"/>
            </a:endParaRPr>
          </a:p>
          <a:p>
            <a:r>
              <a:rPr lang="en-US" b="1" dirty="0">
                <a:latin typeface="inter-regular"/>
              </a:rPr>
              <a:t>● </a:t>
            </a:r>
            <a:r>
              <a:rPr lang="en-US" sz="2400" b="1" dirty="0">
                <a:latin typeface="inter-regular"/>
              </a:rPr>
              <a:t>one to many- 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In this type of association, one object can be associated with multiple/different objects. 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● </a:t>
            </a:r>
            <a:r>
              <a:rPr lang="en-US" sz="2400" b="1" dirty="0">
                <a:latin typeface="inter-regular"/>
              </a:rPr>
              <a:t>many to one </a:t>
            </a:r>
            <a:r>
              <a:rPr lang="en-US" sz="2400" dirty="0"/>
              <a:t>—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In this association, many objects </a:t>
            </a:r>
            <a:r>
              <a:rPr lang="en-US" dirty="0">
                <a:latin typeface="Open Sans" panose="020B0606030504020204" pitchFamily="34" charset="0"/>
              </a:rPr>
              <a:t>are 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associated with single objects. </a:t>
            </a:r>
            <a:endParaRPr lang="en-US" dirty="0"/>
          </a:p>
          <a:p>
            <a:endParaRPr lang="en-US" dirty="0"/>
          </a:p>
          <a:p>
            <a:r>
              <a:rPr lang="en-US" sz="2000" dirty="0"/>
              <a:t>Employee -&gt; Address </a:t>
            </a:r>
          </a:p>
          <a:p>
            <a:endParaRPr lang="en-US" dirty="0"/>
          </a:p>
          <a:p>
            <a:r>
              <a:rPr lang="en-US" sz="2400" dirty="0"/>
              <a:t>● </a:t>
            </a:r>
            <a:r>
              <a:rPr lang="en-US" sz="2400" b="1" dirty="0">
                <a:latin typeface="inter-regular"/>
              </a:rPr>
              <a:t>many to many </a:t>
            </a:r>
            <a:r>
              <a:rPr lang="en-US" sz="2400" dirty="0"/>
              <a:t>— 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Many-to-Many mapping requires an entity attribute and a </a:t>
            </a:r>
            <a:r>
              <a:rPr lang="en-US" b="0" i="1" dirty="0">
                <a:effectLst/>
                <a:latin typeface="Open Sans" panose="020B0606030504020204" pitchFamily="34" charset="0"/>
              </a:rPr>
              <a:t>@ManyToMany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annotation. </a:t>
            </a:r>
          </a:p>
          <a:p>
            <a:r>
              <a:rPr lang="en-US" dirty="0">
                <a:latin typeface="Open Sans" panose="020B0606030504020204" pitchFamily="34" charset="0"/>
              </a:rPr>
              <a:t>                                         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It can either be unidirectional and bidirectional. </a:t>
            </a:r>
            <a:endParaRPr lang="en-US" dirty="0"/>
          </a:p>
          <a:p>
            <a:r>
              <a:rPr lang="en-US" dirty="0"/>
              <a:t>Cart -&gt; items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616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EC0C60-9A40-CD9B-4E47-A2CE779A4233}"/>
              </a:ext>
            </a:extLst>
          </p:cNvPr>
          <p:cNvSpPr txBox="1"/>
          <p:nvPr/>
        </p:nvSpPr>
        <p:spPr>
          <a:xfrm>
            <a:off x="508000" y="11349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source-serif-pro"/>
              </a:rPr>
              <a:t>1. @Entity annotation 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A06B4-F5AE-E8B7-8D1B-093ECE48AC98}"/>
              </a:ext>
            </a:extLst>
          </p:cNvPr>
          <p:cNvSpPr txBox="1"/>
          <p:nvPr/>
        </p:nvSpPr>
        <p:spPr>
          <a:xfrm>
            <a:off x="508000" y="1343700"/>
            <a:ext cx="1147064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ource-serif-pro"/>
              </a:rPr>
              <a:t>The @Entity annotation is used to specify that a Java class is an entity that can be persisted to a database. An entity class represents a table in a relational database.</a:t>
            </a:r>
          </a:p>
          <a:p>
            <a:endParaRPr lang="en-US" dirty="0">
              <a:latin typeface="source-serif-pro"/>
            </a:endParaRPr>
          </a:p>
          <a:p>
            <a:r>
              <a:rPr lang="en-US" b="0" i="0" dirty="0">
                <a:effectLst/>
                <a:latin typeface="source-code-pro"/>
              </a:rPr>
              <a:t>@Entity</a:t>
            </a:r>
            <a:br>
              <a:rPr lang="en-US" dirty="0"/>
            </a:br>
            <a:r>
              <a:rPr lang="en-US" b="0" i="0" dirty="0">
                <a:effectLst/>
                <a:latin typeface="source-code-pro"/>
              </a:rPr>
              <a:t>public class Employee {</a:t>
            </a:r>
            <a:br>
              <a:rPr lang="en-US" dirty="0"/>
            </a:br>
            <a:r>
              <a:rPr lang="en-US" b="0" i="0" dirty="0">
                <a:effectLst/>
                <a:latin typeface="source-code-pro"/>
              </a:rPr>
              <a:t>// class definition</a:t>
            </a:r>
            <a:br>
              <a:rPr lang="en-US" dirty="0"/>
            </a:br>
            <a:r>
              <a:rPr lang="en-US" b="0" i="0" dirty="0">
                <a:effectLst/>
                <a:latin typeface="source-code-pro"/>
              </a:rPr>
              <a:t>}</a:t>
            </a:r>
          </a:p>
          <a:p>
            <a:endParaRPr lang="en-US" dirty="0">
              <a:latin typeface="source-code-pro"/>
            </a:endParaRPr>
          </a:p>
          <a:p>
            <a:endParaRPr lang="en-US" dirty="0">
              <a:latin typeface="source-code-pro"/>
            </a:endParaRPr>
          </a:p>
          <a:p>
            <a:pPr algn="l"/>
            <a:r>
              <a:rPr lang="en-US" b="1" i="0" dirty="0">
                <a:effectLst/>
                <a:latin typeface="sohne"/>
              </a:rPr>
              <a:t>2. @Table Annotation</a:t>
            </a:r>
          </a:p>
          <a:p>
            <a:pPr algn="l"/>
            <a:r>
              <a:rPr lang="en-US" b="0" i="0" dirty="0">
                <a:effectLst/>
                <a:latin typeface="source-serif-pro"/>
              </a:rPr>
              <a:t>The @Table annotation is used to specify that instances of the class should be stored in a database table named “employees”.</a:t>
            </a:r>
            <a:endParaRPr lang="en-US" b="1" i="0" dirty="0">
              <a:effectLst/>
              <a:latin typeface="source-serif-pro"/>
            </a:endParaRPr>
          </a:p>
          <a:p>
            <a:pPr algn="l"/>
            <a:endParaRPr lang="en-US" dirty="0">
              <a:latin typeface="source-serif-pro"/>
            </a:endParaRPr>
          </a:p>
          <a:p>
            <a:pPr algn="l"/>
            <a:r>
              <a:rPr lang="en-US" i="0" dirty="0">
                <a:effectLst/>
                <a:latin typeface="source-code-pro"/>
              </a:rPr>
              <a:t>@Entity</a:t>
            </a:r>
            <a:br>
              <a:rPr lang="en-US" dirty="0"/>
            </a:br>
            <a:r>
              <a:rPr lang="en-US" i="0" dirty="0">
                <a:effectLst/>
                <a:latin typeface="source-code-pro"/>
              </a:rPr>
              <a:t>@Table(name = "employees")</a:t>
            </a:r>
            <a:br>
              <a:rPr lang="en-US" dirty="0"/>
            </a:br>
            <a:r>
              <a:rPr lang="en-US" i="0" dirty="0">
                <a:effectLst/>
                <a:latin typeface="source-code-pro"/>
              </a:rPr>
              <a:t>public class Employee {</a:t>
            </a:r>
            <a:br>
              <a:rPr lang="en-US" dirty="0"/>
            </a:br>
            <a:r>
              <a:rPr lang="en-US" i="0" dirty="0">
                <a:effectLst/>
                <a:latin typeface="source-code-pro"/>
              </a:rPr>
              <a:t>// class definition</a:t>
            </a:r>
            <a:br>
              <a:rPr lang="en-US" dirty="0"/>
            </a:br>
            <a:r>
              <a:rPr lang="en-US" i="0" dirty="0">
                <a:effectLst/>
                <a:latin typeface="source-code-pro"/>
              </a:rPr>
              <a:t>}</a:t>
            </a:r>
            <a:endParaRPr lang="en-US" i="0" dirty="0">
              <a:effectLst/>
              <a:latin typeface="source-serif-pro"/>
            </a:endParaRP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B7BA9C-2B04-C28A-F90D-696FEC798ED1}"/>
              </a:ext>
            </a:extLst>
          </p:cNvPr>
          <p:cNvSpPr txBox="1"/>
          <p:nvPr/>
        </p:nvSpPr>
        <p:spPr>
          <a:xfrm flipH="1">
            <a:off x="294640" y="288916"/>
            <a:ext cx="5105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lgerian" panose="04020705040A02060702" pitchFamily="82" charset="0"/>
              </a:rPr>
              <a:t>Hibernate Annotations :-</a:t>
            </a:r>
          </a:p>
        </p:txBody>
      </p:sp>
    </p:spTree>
    <p:extLst>
      <p:ext uri="{BB962C8B-B14F-4D97-AF65-F5344CB8AC3E}">
        <p14:creationId xmlns:p14="http://schemas.microsoft.com/office/powerpoint/2010/main" val="1120916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BD6B15-D11D-E92C-9973-3E16960C9200}"/>
              </a:ext>
            </a:extLst>
          </p:cNvPr>
          <p:cNvSpPr txBox="1"/>
          <p:nvPr/>
        </p:nvSpPr>
        <p:spPr>
          <a:xfrm>
            <a:off x="508000" y="341324"/>
            <a:ext cx="11684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ohne"/>
              </a:rPr>
              <a:t>3. @Id Annotation</a:t>
            </a:r>
          </a:p>
          <a:p>
            <a:pPr algn="l"/>
            <a:r>
              <a:rPr lang="en-US" b="0" i="0" dirty="0">
                <a:effectLst/>
                <a:latin typeface="source-serif-pro"/>
              </a:rPr>
              <a:t>The @Id annotation is used to specify the primary key of the entity. Each entity class must have a primary key that uniquely identifies each row in the table.</a:t>
            </a:r>
          </a:p>
          <a:p>
            <a:pPr algn="l"/>
            <a:endParaRPr lang="en-US" dirty="0">
              <a:latin typeface="source-serif-pro"/>
            </a:endParaRPr>
          </a:p>
          <a:p>
            <a:pPr algn="l"/>
            <a:r>
              <a:rPr lang="en-US" b="0" i="0" dirty="0">
                <a:effectLst/>
                <a:latin typeface="source-code-pro"/>
              </a:rPr>
              <a:t>@Entity</a:t>
            </a:r>
            <a:br>
              <a:rPr lang="en-US" dirty="0"/>
            </a:br>
            <a:r>
              <a:rPr lang="en-US" b="0" i="0" dirty="0">
                <a:effectLst/>
                <a:latin typeface="source-code-pro"/>
              </a:rPr>
              <a:t>@Table(name = "employees")</a:t>
            </a:r>
            <a:br>
              <a:rPr lang="en-US" dirty="0"/>
            </a:br>
            <a:r>
              <a:rPr lang="en-US" b="0" i="0" dirty="0">
                <a:effectLst/>
                <a:latin typeface="source-code-pro"/>
              </a:rPr>
              <a:t>public class Employee {</a:t>
            </a:r>
            <a:br>
              <a:rPr lang="en-US" dirty="0"/>
            </a:br>
            <a:r>
              <a:rPr lang="en-US" b="0" i="0" dirty="0">
                <a:effectLst/>
                <a:latin typeface="source-code-pro"/>
              </a:rPr>
              <a:t>@Id</a:t>
            </a:r>
            <a:br>
              <a:rPr lang="en-US" dirty="0"/>
            </a:br>
            <a:r>
              <a:rPr lang="en-US" b="0" i="0" dirty="0">
                <a:effectLst/>
                <a:latin typeface="source-code-pro"/>
              </a:rPr>
              <a:t>private Long id;				 // other fields and methods</a:t>
            </a:r>
            <a:br>
              <a:rPr lang="en-US" dirty="0"/>
            </a:br>
            <a:r>
              <a:rPr lang="en-US" b="0" i="0" dirty="0">
                <a:effectLst/>
                <a:latin typeface="source-code-pro"/>
              </a:rPr>
              <a:t>}</a:t>
            </a:r>
            <a:endParaRPr lang="en-US" b="0" i="0" dirty="0">
              <a:effectLst/>
              <a:latin typeface="source-serif-pr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B68822-0F32-1328-B356-3EC5682DACAB}"/>
              </a:ext>
            </a:extLst>
          </p:cNvPr>
          <p:cNvSpPr txBox="1"/>
          <p:nvPr/>
        </p:nvSpPr>
        <p:spPr>
          <a:xfrm>
            <a:off x="254000" y="3459252"/>
            <a:ext cx="1168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ohne"/>
              </a:rPr>
              <a:t>   4. @Column Annotation</a:t>
            </a:r>
          </a:p>
          <a:p>
            <a:pPr algn="l"/>
            <a:r>
              <a:rPr lang="en-US" b="0" i="0" dirty="0">
                <a:effectLst/>
                <a:latin typeface="source-serif-pro"/>
              </a:rPr>
              <a:t>   The @Column annotation is used to specify the attributes of a column in the database table. It can be used to customize   the database column by specifying attributes such as the name, length, nullable, unique, and precision of the column.</a:t>
            </a:r>
          </a:p>
          <a:p>
            <a:pPr algn="l"/>
            <a:endParaRPr lang="en-US" b="0" i="0" dirty="0">
              <a:effectLst/>
              <a:latin typeface="source-serif-pr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5A435B-A9FC-527A-BECC-133B67EF6CBF}"/>
              </a:ext>
            </a:extLst>
          </p:cNvPr>
          <p:cNvSpPr txBox="1"/>
          <p:nvPr/>
        </p:nvSpPr>
        <p:spPr>
          <a:xfrm>
            <a:off x="687070" y="46334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ource-code-pro"/>
              </a:rPr>
              <a:t>@Entity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D90CE6-C7EC-D12B-818F-3248C8AC4C9F}"/>
              </a:ext>
            </a:extLst>
          </p:cNvPr>
          <p:cNvSpPr txBox="1"/>
          <p:nvPr/>
        </p:nvSpPr>
        <p:spPr>
          <a:xfrm>
            <a:off x="604520" y="4910163"/>
            <a:ext cx="61061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>
                <a:effectLst/>
                <a:latin typeface="source-code-pro"/>
              </a:rPr>
              <a:t>@Table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(name = "company")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public class Company implements Serializable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{ @Column(name = "name")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private String name;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 }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6644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88D48-7A88-E429-FE9F-3922A7B21416}"/>
              </a:ext>
            </a:extLst>
          </p:cNvPr>
          <p:cNvSpPr txBox="1"/>
          <p:nvPr/>
        </p:nvSpPr>
        <p:spPr>
          <a:xfrm>
            <a:off x="477520" y="889843"/>
            <a:ext cx="1138936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0" i="0" dirty="0">
                <a:effectLst/>
                <a:latin typeface="Algerian" panose="04020705040A02060702" pitchFamily="82" charset="0"/>
              </a:rPr>
              <a:t>Hibernate Architecture :-  </a:t>
            </a:r>
            <a:r>
              <a:rPr lang="en-IN" b="0" i="0" dirty="0">
                <a:effectLst/>
                <a:latin typeface="erdana"/>
              </a:rPr>
              <a:t>T</a:t>
            </a:r>
            <a:r>
              <a:rPr lang="en-US" b="0" i="0" dirty="0">
                <a:effectLst/>
                <a:latin typeface="Poppins" panose="00000500000000000000" pitchFamily="2" charset="0"/>
              </a:rPr>
              <a:t>he main elements in a Hibernate Architecture.</a:t>
            </a:r>
          </a:p>
          <a:p>
            <a:pPr algn="just"/>
            <a:endParaRPr lang="en-IN" b="0" i="0" dirty="0">
              <a:effectLst/>
              <a:latin typeface="erdana"/>
            </a:endParaRPr>
          </a:p>
          <a:p>
            <a:pPr algn="just"/>
            <a:endParaRPr lang="en-IN" dirty="0">
              <a:latin typeface="erdana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Poppins" panose="00000500000000000000" pitchFamily="2" charset="0"/>
              </a:rPr>
              <a:t>SessionFactory</a:t>
            </a:r>
            <a:r>
              <a:rPr lang="en-US" b="0" i="0" dirty="0">
                <a:effectLst/>
                <a:latin typeface="Poppins" panose="00000500000000000000" pitchFamily="2" charset="0"/>
              </a:rPr>
              <a:t> – Holds a second-level cache of data and provides the factory method to get session objects and clients of </a:t>
            </a:r>
            <a:r>
              <a:rPr lang="en-US" b="0" i="0" dirty="0" err="1">
                <a:effectLst/>
                <a:latin typeface="Poppins" panose="00000500000000000000" pitchFamily="2" charset="0"/>
              </a:rPr>
              <a:t>ConnectionProvider</a:t>
            </a:r>
            <a:r>
              <a:rPr lang="en-US" b="0" i="0" dirty="0">
                <a:effectLst/>
                <a:latin typeface="Poppins" panose="00000500000000000000" pitchFamily="2" charset="0"/>
              </a:rPr>
              <a:t>.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effectLst/>
              <a:latin typeface="Poppins" panose="00000500000000000000" pitchFamily="2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Poppins" panose="00000500000000000000" pitchFamily="2" charset="0"/>
              </a:rPr>
              <a:t>Session – A short-lived object which acts as an interface between database data and the java application objects. It has first-level cache of data and can be used to generate query, transaction, and criteria objects.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effectLst/>
              <a:latin typeface="Poppins" panose="00000500000000000000" pitchFamily="2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Poppins" panose="00000500000000000000" pitchFamily="2" charset="0"/>
              </a:rPr>
              <a:t>Transaction – It is an optional element of the Hibernate Architecture and specifies the atomic unit of work and has methods that are useful for transaction management.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effectLst/>
              <a:latin typeface="Poppins" panose="00000500000000000000" pitchFamily="2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Poppins" panose="00000500000000000000" pitchFamily="2" charset="0"/>
              </a:rPr>
              <a:t>ConnectionProvider</a:t>
            </a:r>
            <a:r>
              <a:rPr lang="en-US" b="0" i="0" dirty="0">
                <a:effectLst/>
                <a:latin typeface="Poppins" panose="00000500000000000000" pitchFamily="2" charset="0"/>
              </a:rPr>
              <a:t> – It is an optional element and provides an abstraction to the application from </a:t>
            </a:r>
            <a:r>
              <a:rPr lang="en-US" b="0" i="0" dirty="0" err="1">
                <a:effectLst/>
                <a:latin typeface="Poppins" panose="00000500000000000000" pitchFamily="2" charset="0"/>
              </a:rPr>
              <a:t>DriverManager</a:t>
            </a:r>
            <a:r>
              <a:rPr lang="en-US" b="0" i="0" dirty="0">
                <a:effectLst/>
                <a:latin typeface="Poppins" panose="00000500000000000000" pitchFamily="2" charset="0"/>
              </a:rPr>
              <a:t>.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effectLst/>
              <a:latin typeface="Poppins" panose="00000500000000000000" pitchFamily="2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Poppins" panose="00000500000000000000" pitchFamily="2" charset="0"/>
              </a:rPr>
              <a:t>TransactionFactory</a:t>
            </a:r>
            <a:r>
              <a:rPr lang="en-US" b="0" i="0" dirty="0">
                <a:effectLst/>
                <a:latin typeface="Poppins" panose="00000500000000000000" pitchFamily="2" charset="0"/>
              </a:rPr>
              <a:t> – Again an optional element. It is a factory of transaction objects.</a:t>
            </a:r>
          </a:p>
          <a:p>
            <a:pPr algn="just"/>
            <a:endParaRPr lang="en-IN" dirty="0">
              <a:latin typeface="erdan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4FDC18-19D9-ED55-98CF-550C65E2DED9}"/>
              </a:ext>
            </a:extLst>
          </p:cNvPr>
          <p:cNvSpPr txBox="1"/>
          <p:nvPr/>
        </p:nvSpPr>
        <p:spPr>
          <a:xfrm>
            <a:off x="1127760" y="2782669"/>
            <a:ext cx="11927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857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ibernate - Architecture">
            <a:extLst>
              <a:ext uri="{FF2B5EF4-FFF2-40B4-BE49-F238E27FC236}">
                <a16:creationId xmlns:a16="http://schemas.microsoft.com/office/drawing/2014/main" id="{F4587A82-1CDF-D9DC-F0CD-B5340E3E8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290" y="986359"/>
            <a:ext cx="5634990" cy="524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302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1641</TotalTime>
  <Words>1098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Algerian</vt:lpstr>
      <vt:lpstr>Arial</vt:lpstr>
      <vt:lpstr>Avantgarde</vt:lpstr>
      <vt:lpstr>Century Gothic</vt:lpstr>
      <vt:lpstr>erdana</vt:lpstr>
      <vt:lpstr>inter-bold</vt:lpstr>
      <vt:lpstr>inter-regular</vt:lpstr>
      <vt:lpstr>Open Sans</vt:lpstr>
      <vt:lpstr>Poppins</vt:lpstr>
      <vt:lpstr>sohne</vt:lpstr>
      <vt:lpstr>source-code-pro</vt:lpstr>
      <vt:lpstr>source-serif-pro</vt:lpstr>
      <vt:lpstr>Wingdings</vt:lpstr>
      <vt:lpstr>Wingdings 3</vt:lpstr>
      <vt:lpstr>Ion</vt:lpstr>
      <vt:lpstr>Spring 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ORM</dc:title>
  <dc:creator>Tamrakar, Krati (Cognizant)</dc:creator>
  <cp:lastModifiedBy>Tamrakar, Krati (Cognizant)</cp:lastModifiedBy>
  <cp:revision>1</cp:revision>
  <dcterms:created xsi:type="dcterms:W3CDTF">2023-11-23T05:39:22Z</dcterms:created>
  <dcterms:modified xsi:type="dcterms:W3CDTF">2023-11-24T09:00:46Z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