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68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9" d="100"/>
          <a:sy n="89" d="100"/>
        </p:scale>
        <p:origin x="-1258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484" y="713462"/>
            <a:ext cx="7315200" cy="2595025"/>
          </a:xfrm>
        </p:spPr>
        <p:txBody>
          <a:bodyPr>
            <a:noAutofit/>
          </a:bodyPr>
          <a:lstStyle/>
          <a:p>
            <a:pPr algn="l" defTabSz="914400">
              <a:lnSpc>
                <a:spcPct val="85000"/>
              </a:lnSpc>
            </a:pPr>
            <a:r>
              <a:rPr sz="6000" spc="-51" dirty="0">
                <a:solidFill>
                  <a:schemeClr val="lt1"/>
                </a:solidFill>
                <a:latin typeface="Century Schoolbook"/>
              </a:rPr>
              <a:t>Sales &amp; Profit Analysis Dashboard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934" y="3585558"/>
            <a:ext cx="7315200" cy="1144632"/>
          </a:xfrm>
        </p:spPr>
        <p:txBody>
          <a:bodyPr/>
          <a:lstStyle/>
          <a:p>
            <a:r>
              <a:rPr dirty="0"/>
              <a:t>Power BI Insights | Prepared for </a:t>
            </a:r>
            <a:r>
              <a:rPr dirty="0" smtClean="0"/>
              <a:t>Stakeholders</a:t>
            </a:r>
            <a:endParaRPr lang="en-US" dirty="0" smtClean="0"/>
          </a:p>
          <a:p>
            <a:r>
              <a:rPr lang="en-US" dirty="0" smtClean="0"/>
              <a:t>By : </a:t>
            </a:r>
            <a:r>
              <a:rPr lang="en-US" dirty="0" err="1" smtClean="0"/>
              <a:t>Krati</a:t>
            </a:r>
            <a:r>
              <a:rPr lang="en-US" dirty="0" smtClean="0"/>
              <a:t> </a:t>
            </a:r>
            <a:r>
              <a:rPr lang="en-US" dirty="0" err="1" smtClean="0"/>
              <a:t>Chourasia</a:t>
            </a:r>
            <a:endParaRPr lang="en-US" dirty="0" smtClean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Key Findings &amp; 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Focus on top-performing products</a:t>
            </a:r>
          </a:p>
          <a:p>
            <a:r>
              <a:rPr dirty="0"/>
              <a:t>- Increase marketing in low-sales regions</a:t>
            </a:r>
          </a:p>
          <a:p>
            <a:r>
              <a:rPr dirty="0"/>
              <a:t>- Adjust pricing strategies for better margins</a:t>
            </a:r>
          </a:p>
          <a:p>
            <a:r>
              <a:rPr dirty="0"/>
              <a:t>- Optimize inventory based on seasonal trends</a:t>
            </a:r>
          </a:p>
          <a:p>
            <a:r>
              <a:rPr dirty="0"/>
              <a:t>- Improve customer engagement with targeted promotions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Summarize key insights from analysis</a:t>
            </a:r>
          </a:p>
          <a:p>
            <a:r>
              <a:rPr dirty="0"/>
              <a:t>- Implement suggested strategies for improvement</a:t>
            </a:r>
          </a:p>
          <a:p>
            <a:r>
              <a:rPr dirty="0"/>
              <a:t>- Continuously monitor sales trends in Power BI</a:t>
            </a:r>
          </a:p>
          <a:p>
            <a:r>
              <a:rPr dirty="0"/>
              <a:t>- Share report with stakeholders for informed decision-making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64" y="758502"/>
            <a:ext cx="7315200" cy="1154097"/>
          </a:xfrm>
        </p:spPr>
        <p:txBody>
          <a:bodyPr/>
          <a:lstStyle/>
          <a:p>
            <a:pPr defTabSz="914400">
              <a:lnSpc>
                <a:spcPct val="90000"/>
              </a:lnSpc>
            </a:pPr>
            <a:r>
              <a:rPr sz="4000" b="1" spc="-5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/>
              </a:rPr>
              <a:t>Introduction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759" y="1754753"/>
            <a:ext cx="7458171" cy="419548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200" dirty="0"/>
          </a:p>
          <a:p>
            <a:r>
              <a:rPr sz="2200" dirty="0" smtClean="0"/>
              <a:t>Identify top-performing products</a:t>
            </a:r>
          </a:p>
          <a:p>
            <a:r>
              <a:rPr sz="2200" dirty="0" smtClean="0"/>
              <a:t> Evaluate regional sales performance</a:t>
            </a:r>
          </a:p>
          <a:p>
            <a:r>
              <a:rPr sz="2200" dirty="0" smtClean="0"/>
              <a:t> </a:t>
            </a:r>
            <a:r>
              <a:rPr sz="2200" dirty="0"/>
              <a:t>Understand customer demographics</a:t>
            </a:r>
          </a:p>
          <a:p>
            <a:r>
              <a:rPr lang="en-US" sz="2200" dirty="0"/>
              <a:t> Analyze sales trends for the past 12 months</a:t>
            </a:r>
          </a:p>
          <a:p>
            <a:r>
              <a:rPr sz="2200" dirty="0" smtClean="0"/>
              <a:t> </a:t>
            </a:r>
            <a:r>
              <a:rPr sz="2200" dirty="0"/>
              <a:t>Provide actionable business 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</a:pPr>
            <a:r>
              <a:rPr sz="4000" b="1" spc="-5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Sales Data: Orders, Revenue, Profit, Quantity</a:t>
            </a:r>
          </a:p>
          <a:p>
            <a:r>
              <a:rPr dirty="0"/>
              <a:t>- Products Data: Categories, Cost, Unit Prices</a:t>
            </a:r>
          </a:p>
          <a:p>
            <a:r>
              <a:rPr dirty="0"/>
              <a:t>- Customers Data: Age, Gender, Demographics</a:t>
            </a:r>
          </a:p>
          <a:p>
            <a:r>
              <a:rPr dirty="0"/>
              <a:t>- Regional Data: Sales by Location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74FA6F-5393-44E3-E43F-6C85D91A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26" y="410198"/>
            <a:ext cx="7315200" cy="827283"/>
          </a:xfrm>
        </p:spPr>
        <p:txBody>
          <a:bodyPr/>
          <a:lstStyle/>
          <a:p>
            <a:r>
              <a:rPr lang="en-US" dirty="0"/>
              <a:t>Sales Analysis Dashboard: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23" y="1452786"/>
            <a:ext cx="8477428" cy="477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2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Sales Trend Analysis (Last 12 Months)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dirty="0"/>
              <a:t>Identify peak and low sales </a:t>
            </a:r>
            <a:r>
              <a:rPr dirty="0" smtClean="0"/>
              <a:t>periods</a:t>
            </a:r>
            <a:r>
              <a:rPr lang="en-US" dirty="0"/>
              <a:t>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dirty="0" smtClean="0"/>
              <a:t>Seasonal </a:t>
            </a:r>
            <a:r>
              <a:rPr dirty="0"/>
              <a:t>trends and fluctuations</a:t>
            </a:r>
            <a:r>
              <a:rPr lang="en-US" dirty="0"/>
              <a:t>.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/>
              <a:t>Insights for better inventory planning and promotions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Top 10 Products by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dirty="0"/>
              <a:t>- Highlight best-performing </a:t>
            </a:r>
            <a:r>
              <a:rPr dirty="0" smtClean="0"/>
              <a:t>products</a:t>
            </a:r>
            <a:r>
              <a:rPr lang="en-US" dirty="0"/>
              <a:t>.</a:t>
            </a:r>
            <a:r>
              <a:rPr lang="en-US" dirty="0" smtClean="0"/>
              <a:t> 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/>
              <a:t>- Compare revenue contribution per product</a:t>
            </a:r>
            <a:r>
              <a:rPr lang="en-US" dirty="0"/>
              <a:t>.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/>
              <a:t>- Strategy to focus on high-selling items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Sales Distribution by Product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Compare sales share across product categories</a:t>
            </a:r>
            <a:r>
              <a:rPr lang="en-US" dirty="0"/>
              <a:t>.</a:t>
            </a:r>
            <a:endParaRPr dirty="0"/>
          </a:p>
          <a:p>
            <a:r>
              <a:rPr dirty="0"/>
              <a:t>- Identify underperforming categories for improvement</a:t>
            </a:r>
            <a:r>
              <a:rPr lang="en-US" dirty="0"/>
              <a:t>.</a:t>
            </a:r>
            <a:endParaRPr dirty="0"/>
          </a:p>
          <a:p>
            <a:r>
              <a:rPr dirty="0"/>
              <a:t>- Diversify marketing efforts based on insights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Regional Sales Performance (Map 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Visual representation of sales by geography</a:t>
            </a:r>
            <a:r>
              <a:rPr lang="en-US" dirty="0"/>
              <a:t>.</a:t>
            </a:r>
            <a:endParaRPr dirty="0"/>
          </a:p>
          <a:p>
            <a:r>
              <a:rPr dirty="0"/>
              <a:t>- Identify strong and weak sales regions</a:t>
            </a:r>
          </a:p>
          <a:p>
            <a:r>
              <a:rPr dirty="0"/>
              <a:t>- Improve logistics and targeted marketing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Customer Demographics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Analyze age group distribution</a:t>
            </a:r>
          </a:p>
          <a:p>
            <a:r>
              <a:rPr dirty="0"/>
              <a:t>- Gender-wise purchase behavior</a:t>
            </a:r>
          </a:p>
          <a:p>
            <a:r>
              <a:rPr dirty="0"/>
              <a:t>- Understand target audience for better engagement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42</TotalTime>
  <Words>286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Sales &amp; Profit Analysis Dashboard Report</vt:lpstr>
      <vt:lpstr>Introduction &amp; Objectives</vt:lpstr>
      <vt:lpstr>Dataset Overview</vt:lpstr>
      <vt:lpstr>Sales Analysis Dashboard:</vt:lpstr>
      <vt:lpstr>Sales Trend Analysis (Last 12 Months)</vt:lpstr>
      <vt:lpstr>Top 10 Products by Revenue</vt:lpstr>
      <vt:lpstr>Sales Distribution by Product Category</vt:lpstr>
      <vt:lpstr>Regional Sales Performance (Map View)</vt:lpstr>
      <vt:lpstr>Customer Demographics Insights</vt:lpstr>
      <vt:lpstr>Key Findings &amp; Business Recommendations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&amp; Profit Analysis Dashboard Report</dc:title>
  <dc:subject/>
  <dc:creator/>
  <cp:keywords/>
  <dc:description>generated using python-pptx</dc:description>
  <cp:lastModifiedBy>PC</cp:lastModifiedBy>
  <cp:revision>4</cp:revision>
  <dcterms:created xsi:type="dcterms:W3CDTF">2013-01-27T09:14:16Z</dcterms:created>
  <dcterms:modified xsi:type="dcterms:W3CDTF">2025-03-31T10:16:39Z</dcterms:modified>
  <cp:category/>
</cp:coreProperties>
</file>