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8" r:id="rId4"/>
    <p:sldMasterId id="2147483909" r:id="rId5"/>
  </p:sldMasterIdLst>
  <p:sldIdLst>
    <p:sldId id="273" r:id="rId6"/>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91B1A5-03C8-41A1-B665-63B0577B77D8}" v="6" dt="2021-05-19T10:01:57.5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AD YUSUF KHAN" userId="0e806d59-083a-4db5-8354-2e449400373b" providerId="ADAL" clId="{B891B1A5-03C8-41A1-B665-63B0577B77D8}"/>
    <pc:docChg chg="undo custSel addSld delSld modSld addMainMaster delMainMaster">
      <pc:chgData name="MOHAMMAD YUSUF KHAN" userId="0e806d59-083a-4db5-8354-2e449400373b" providerId="ADAL" clId="{B891B1A5-03C8-41A1-B665-63B0577B77D8}" dt="2021-05-19T11:51:19.958" v="468" actId="26606"/>
      <pc:docMkLst>
        <pc:docMk/>
      </pc:docMkLst>
      <pc:sldChg chg="addSp delSp modSp mod modMedia setBg modClrScheme delAnim setClrOvrMap chgLayout">
        <pc:chgData name="MOHAMMAD YUSUF KHAN" userId="0e806d59-083a-4db5-8354-2e449400373b" providerId="ADAL" clId="{B891B1A5-03C8-41A1-B665-63B0577B77D8}" dt="2021-05-19T10:11:15.959" v="114" actId="26606"/>
        <pc:sldMkLst>
          <pc:docMk/>
          <pc:sldMk cId="128632686" sldId="256"/>
        </pc:sldMkLst>
        <pc:spChg chg="mod ord">
          <ac:chgData name="MOHAMMAD YUSUF KHAN" userId="0e806d59-083a-4db5-8354-2e449400373b" providerId="ADAL" clId="{B891B1A5-03C8-41A1-B665-63B0577B77D8}" dt="2021-05-19T10:05:32.289" v="78" actId="26606"/>
          <ac:spMkLst>
            <pc:docMk/>
            <pc:sldMk cId="128632686" sldId="256"/>
            <ac:spMk id="2" creationId="{00000000-0000-0000-0000-000000000000}"/>
          </ac:spMkLst>
        </pc:spChg>
        <pc:spChg chg="mod">
          <ac:chgData name="MOHAMMAD YUSUF KHAN" userId="0e806d59-083a-4db5-8354-2e449400373b" providerId="ADAL" clId="{B891B1A5-03C8-41A1-B665-63B0577B77D8}" dt="2021-05-19T10:11:04.139" v="112" actId="20577"/>
          <ac:spMkLst>
            <pc:docMk/>
            <pc:sldMk cId="128632686" sldId="256"/>
            <ac:spMk id="3" creationId="{00000000-0000-0000-0000-000000000000}"/>
          </ac:spMkLst>
        </pc:spChg>
        <pc:spChg chg="add del">
          <ac:chgData name="MOHAMMAD YUSUF KHAN" userId="0e806d59-083a-4db5-8354-2e449400373b" providerId="ADAL" clId="{B891B1A5-03C8-41A1-B665-63B0577B77D8}" dt="2021-05-19T10:02:07.795" v="7" actId="26606"/>
          <ac:spMkLst>
            <pc:docMk/>
            <pc:sldMk cId="128632686" sldId="256"/>
            <ac:spMk id="9" creationId="{6E0D4398-84C2-41B8-BF30-3157F7B18DF2}"/>
          </ac:spMkLst>
        </pc:spChg>
        <pc:spChg chg="add del">
          <ac:chgData name="MOHAMMAD YUSUF KHAN" userId="0e806d59-083a-4db5-8354-2e449400373b" providerId="ADAL" clId="{B891B1A5-03C8-41A1-B665-63B0577B77D8}" dt="2021-05-19T10:02:07.795" v="7" actId="26606"/>
          <ac:spMkLst>
            <pc:docMk/>
            <pc:sldMk cId="128632686" sldId="256"/>
            <ac:spMk id="11" creationId="{1E519840-CB5B-442F-AF8C-F848E7699768}"/>
          </ac:spMkLst>
        </pc:spChg>
        <pc:spChg chg="add del">
          <ac:chgData name="MOHAMMAD YUSUF KHAN" userId="0e806d59-083a-4db5-8354-2e449400373b" providerId="ADAL" clId="{B891B1A5-03C8-41A1-B665-63B0577B77D8}" dt="2021-05-19T10:02:14.275" v="9" actId="26606"/>
          <ac:spMkLst>
            <pc:docMk/>
            <pc:sldMk cId="128632686" sldId="256"/>
            <ac:spMk id="17" creationId="{BF642132-805A-497E-9C84-8D6774339CB3}"/>
          </ac:spMkLst>
        </pc:spChg>
        <pc:spChg chg="add del">
          <ac:chgData name="MOHAMMAD YUSUF KHAN" userId="0e806d59-083a-4db5-8354-2e449400373b" providerId="ADAL" clId="{B891B1A5-03C8-41A1-B665-63B0577B77D8}" dt="2021-05-19T10:02:14.275" v="9" actId="26606"/>
          <ac:spMkLst>
            <pc:docMk/>
            <pc:sldMk cId="128632686" sldId="256"/>
            <ac:spMk id="18" creationId="{F1E7F1DA-407F-41FD-AC0F-D9CAD118768B}"/>
          </ac:spMkLst>
        </pc:spChg>
        <pc:spChg chg="add del">
          <ac:chgData name="MOHAMMAD YUSUF KHAN" userId="0e806d59-083a-4db5-8354-2e449400373b" providerId="ADAL" clId="{B891B1A5-03C8-41A1-B665-63B0577B77D8}" dt="2021-05-19T10:02:18.395" v="11" actId="26606"/>
          <ac:spMkLst>
            <pc:docMk/>
            <pc:sldMk cId="128632686" sldId="256"/>
            <ac:spMk id="21" creationId="{E08D4B6A-8113-4DFB-B82E-B60CAC8E0A50}"/>
          </ac:spMkLst>
        </pc:spChg>
        <pc:spChg chg="add del">
          <ac:chgData name="MOHAMMAD YUSUF KHAN" userId="0e806d59-083a-4db5-8354-2e449400373b" providerId="ADAL" clId="{B891B1A5-03C8-41A1-B665-63B0577B77D8}" dt="2021-05-19T10:02:18.395" v="11" actId="26606"/>
          <ac:spMkLst>
            <pc:docMk/>
            <pc:sldMk cId="128632686" sldId="256"/>
            <ac:spMk id="22" creationId="{9822E561-F97C-4CBB-A9A6-A6BF6317BC84}"/>
          </ac:spMkLst>
        </pc:spChg>
        <pc:spChg chg="add del">
          <ac:chgData name="MOHAMMAD YUSUF KHAN" userId="0e806d59-083a-4db5-8354-2e449400373b" providerId="ADAL" clId="{B891B1A5-03C8-41A1-B665-63B0577B77D8}" dt="2021-05-19T10:02:18.395" v="11" actId="26606"/>
          <ac:spMkLst>
            <pc:docMk/>
            <pc:sldMk cId="128632686" sldId="256"/>
            <ac:spMk id="23" creationId="{B01B0E58-A5C8-4CDA-A2E0-35DF94E59857}"/>
          </ac:spMkLst>
        </pc:spChg>
        <pc:spChg chg="add del">
          <ac:chgData name="MOHAMMAD YUSUF KHAN" userId="0e806d59-083a-4db5-8354-2e449400373b" providerId="ADAL" clId="{B891B1A5-03C8-41A1-B665-63B0577B77D8}" dt="2021-05-19T10:02:27.514" v="13" actId="26606"/>
          <ac:spMkLst>
            <pc:docMk/>
            <pc:sldMk cId="128632686" sldId="256"/>
            <ac:spMk id="26" creationId="{7A18C9FB-EC4C-4DAE-8F7D-C6E5AF607958}"/>
          </ac:spMkLst>
        </pc:spChg>
        <pc:spChg chg="add del">
          <ac:chgData name="MOHAMMAD YUSUF KHAN" userId="0e806d59-083a-4db5-8354-2e449400373b" providerId="ADAL" clId="{B891B1A5-03C8-41A1-B665-63B0577B77D8}" dt="2021-05-19T10:02:27.514" v="13" actId="26606"/>
          <ac:spMkLst>
            <pc:docMk/>
            <pc:sldMk cId="128632686" sldId="256"/>
            <ac:spMk id="28" creationId="{3B2B1500-BB55-471C-8A9E-67288297ECE1}"/>
          </ac:spMkLst>
        </pc:spChg>
        <pc:spChg chg="add del">
          <ac:chgData name="MOHAMMAD YUSUF KHAN" userId="0e806d59-083a-4db5-8354-2e449400373b" providerId="ADAL" clId="{B891B1A5-03C8-41A1-B665-63B0577B77D8}" dt="2021-05-19T10:02:27.514" v="13" actId="26606"/>
          <ac:spMkLst>
            <pc:docMk/>
            <pc:sldMk cId="128632686" sldId="256"/>
            <ac:spMk id="29" creationId="{3045E22C-A99D-41BB-AF14-EF1B1E745A70}"/>
          </ac:spMkLst>
        </pc:spChg>
        <pc:spChg chg="add del">
          <ac:chgData name="MOHAMMAD YUSUF KHAN" userId="0e806d59-083a-4db5-8354-2e449400373b" providerId="ADAL" clId="{B891B1A5-03C8-41A1-B665-63B0577B77D8}" dt="2021-05-19T10:02:34.065" v="17" actId="26606"/>
          <ac:spMkLst>
            <pc:docMk/>
            <pc:sldMk cId="128632686" sldId="256"/>
            <ac:spMk id="31" creationId="{E20BB609-EF92-42DB-836C-0699A590B5CF}"/>
          </ac:spMkLst>
        </pc:spChg>
        <pc:spChg chg="add del">
          <ac:chgData name="MOHAMMAD YUSUF KHAN" userId="0e806d59-083a-4db5-8354-2e449400373b" providerId="ADAL" clId="{B891B1A5-03C8-41A1-B665-63B0577B77D8}" dt="2021-05-19T10:02:34.065" v="17" actId="26606"/>
          <ac:spMkLst>
            <pc:docMk/>
            <pc:sldMk cId="128632686" sldId="256"/>
            <ac:spMk id="33" creationId="{4D71E64B-9F70-4956-A351-D707CAB0AF3A}"/>
          </ac:spMkLst>
        </pc:spChg>
        <pc:spChg chg="add del">
          <ac:chgData name="MOHAMMAD YUSUF KHAN" userId="0e806d59-083a-4db5-8354-2e449400373b" providerId="ADAL" clId="{B891B1A5-03C8-41A1-B665-63B0577B77D8}" dt="2021-05-19T10:02:34.065" v="17" actId="26606"/>
          <ac:spMkLst>
            <pc:docMk/>
            <pc:sldMk cId="128632686" sldId="256"/>
            <ac:spMk id="34" creationId="{B2C335F7-F61C-4EB4-80F2-4B1438FE66BB}"/>
          </ac:spMkLst>
        </pc:spChg>
        <pc:spChg chg="add del">
          <ac:chgData name="MOHAMMAD YUSUF KHAN" userId="0e806d59-083a-4db5-8354-2e449400373b" providerId="ADAL" clId="{B891B1A5-03C8-41A1-B665-63B0577B77D8}" dt="2021-05-19T10:02:34.065" v="17" actId="26606"/>
          <ac:spMkLst>
            <pc:docMk/>
            <pc:sldMk cId="128632686" sldId="256"/>
            <ac:spMk id="35" creationId="{CEFD1BA4-3BB3-4E55-9216-2F958BB3BA77}"/>
          </ac:spMkLst>
        </pc:spChg>
        <pc:spChg chg="add del">
          <ac:chgData name="MOHAMMAD YUSUF KHAN" userId="0e806d59-083a-4db5-8354-2e449400373b" providerId="ADAL" clId="{B891B1A5-03C8-41A1-B665-63B0577B77D8}" dt="2021-05-19T10:02:38.210" v="19" actId="26606"/>
          <ac:spMkLst>
            <pc:docMk/>
            <pc:sldMk cId="128632686" sldId="256"/>
            <ac:spMk id="37" creationId="{733E0473-C315-42D8-A82A-A2FE49DC67DA}"/>
          </ac:spMkLst>
        </pc:spChg>
        <pc:spChg chg="add del">
          <ac:chgData name="MOHAMMAD YUSUF KHAN" userId="0e806d59-083a-4db5-8354-2e449400373b" providerId="ADAL" clId="{B891B1A5-03C8-41A1-B665-63B0577B77D8}" dt="2021-05-19T10:02:38.210" v="19" actId="26606"/>
          <ac:spMkLst>
            <pc:docMk/>
            <pc:sldMk cId="128632686" sldId="256"/>
            <ac:spMk id="38" creationId="{AD23A251-68F2-43E5-812B-4BBAE1AF535E}"/>
          </ac:spMkLst>
        </pc:spChg>
        <pc:spChg chg="add del">
          <ac:chgData name="MOHAMMAD YUSUF KHAN" userId="0e806d59-083a-4db5-8354-2e449400373b" providerId="ADAL" clId="{B891B1A5-03C8-41A1-B665-63B0577B77D8}" dt="2021-05-19T10:02:41.318" v="21" actId="26606"/>
          <ac:spMkLst>
            <pc:docMk/>
            <pc:sldMk cId="128632686" sldId="256"/>
            <ac:spMk id="48" creationId="{DB4A12B6-EF0D-43E8-8C17-4FAD4D2766E4}"/>
          </ac:spMkLst>
        </pc:spChg>
        <pc:spChg chg="add del">
          <ac:chgData name="MOHAMMAD YUSUF KHAN" userId="0e806d59-083a-4db5-8354-2e449400373b" providerId="ADAL" clId="{B891B1A5-03C8-41A1-B665-63B0577B77D8}" dt="2021-05-19T10:02:41.318" v="21" actId="26606"/>
          <ac:spMkLst>
            <pc:docMk/>
            <pc:sldMk cId="128632686" sldId="256"/>
            <ac:spMk id="49" creationId="{AE107525-0C02-447F-8A3F-553320A7230E}"/>
          </ac:spMkLst>
        </pc:spChg>
        <pc:spChg chg="add del">
          <ac:chgData name="MOHAMMAD YUSUF KHAN" userId="0e806d59-083a-4db5-8354-2e449400373b" providerId="ADAL" clId="{B891B1A5-03C8-41A1-B665-63B0577B77D8}" dt="2021-05-19T10:02:41.318" v="21" actId="26606"/>
          <ac:spMkLst>
            <pc:docMk/>
            <pc:sldMk cId="128632686" sldId="256"/>
            <ac:spMk id="50" creationId="{AB7A42E3-05D8-4A0B-9D4E-20EF581E57C0}"/>
          </ac:spMkLst>
        </pc:spChg>
        <pc:spChg chg="add del">
          <ac:chgData name="MOHAMMAD YUSUF KHAN" userId="0e806d59-083a-4db5-8354-2e449400373b" providerId="ADAL" clId="{B891B1A5-03C8-41A1-B665-63B0577B77D8}" dt="2021-05-19T10:03:05.409" v="27" actId="26606"/>
          <ac:spMkLst>
            <pc:docMk/>
            <pc:sldMk cId="128632686" sldId="256"/>
            <ac:spMk id="55" creationId="{551580BD-7D80-4957-A58D-916E994AB787}"/>
          </ac:spMkLst>
        </pc:spChg>
        <pc:spChg chg="add del">
          <ac:chgData name="MOHAMMAD YUSUF KHAN" userId="0e806d59-083a-4db5-8354-2e449400373b" providerId="ADAL" clId="{B891B1A5-03C8-41A1-B665-63B0577B77D8}" dt="2021-05-19T10:03:05.409" v="27" actId="26606"/>
          <ac:spMkLst>
            <pc:docMk/>
            <pc:sldMk cId="128632686" sldId="256"/>
            <ac:spMk id="57" creationId="{DA230B38-5D01-4343-9209-8B2DDAACD5B0}"/>
          </ac:spMkLst>
        </pc:spChg>
        <pc:spChg chg="add del">
          <ac:chgData name="MOHAMMAD YUSUF KHAN" userId="0e806d59-083a-4db5-8354-2e449400373b" providerId="ADAL" clId="{B891B1A5-03C8-41A1-B665-63B0577B77D8}" dt="2021-05-19T10:03:05.409" v="27" actId="26606"/>
          <ac:spMkLst>
            <pc:docMk/>
            <pc:sldMk cId="128632686" sldId="256"/>
            <ac:spMk id="58" creationId="{1F8FD28F-2D67-45A9-BB95-396877333800}"/>
          </ac:spMkLst>
        </pc:spChg>
        <pc:spChg chg="add del">
          <ac:chgData name="MOHAMMAD YUSUF KHAN" userId="0e806d59-083a-4db5-8354-2e449400373b" providerId="ADAL" clId="{B891B1A5-03C8-41A1-B665-63B0577B77D8}" dt="2021-05-19T10:03:05.409" v="27" actId="26606"/>
          <ac:spMkLst>
            <pc:docMk/>
            <pc:sldMk cId="128632686" sldId="256"/>
            <ac:spMk id="59" creationId="{CB59DE95-F3B9-4A35-9681-78FA926F024B}"/>
          </ac:spMkLst>
        </pc:spChg>
        <pc:spChg chg="add del">
          <ac:chgData name="MOHAMMAD YUSUF KHAN" userId="0e806d59-083a-4db5-8354-2e449400373b" providerId="ADAL" clId="{B891B1A5-03C8-41A1-B665-63B0577B77D8}" dt="2021-05-19T10:04:18.889" v="75" actId="26606"/>
          <ac:spMkLst>
            <pc:docMk/>
            <pc:sldMk cId="128632686" sldId="256"/>
            <ac:spMk id="67" creationId="{81BC67A1-175E-439E-85E2-88911C119814}"/>
          </ac:spMkLst>
        </pc:spChg>
        <pc:spChg chg="add del">
          <ac:chgData name="MOHAMMAD YUSUF KHAN" userId="0e806d59-083a-4db5-8354-2e449400373b" providerId="ADAL" clId="{B891B1A5-03C8-41A1-B665-63B0577B77D8}" dt="2021-05-19T10:04:18.889" v="75" actId="26606"/>
          <ac:spMkLst>
            <pc:docMk/>
            <pc:sldMk cId="128632686" sldId="256"/>
            <ac:spMk id="69" creationId="{94A7B82C-30F1-42B4-BE36-3DB42DD517D1}"/>
          </ac:spMkLst>
        </pc:spChg>
        <pc:spChg chg="add del">
          <ac:chgData name="MOHAMMAD YUSUF KHAN" userId="0e806d59-083a-4db5-8354-2e449400373b" providerId="ADAL" clId="{B891B1A5-03C8-41A1-B665-63B0577B77D8}" dt="2021-05-19T10:04:18.889" v="75" actId="26606"/>
          <ac:spMkLst>
            <pc:docMk/>
            <pc:sldMk cId="128632686" sldId="256"/>
            <ac:spMk id="71" creationId="{43CA1578-CEEB-41BB-8068-C0DA02C36C52}"/>
          </ac:spMkLst>
        </pc:spChg>
        <pc:spChg chg="add del">
          <ac:chgData name="MOHAMMAD YUSUF KHAN" userId="0e806d59-083a-4db5-8354-2e449400373b" providerId="ADAL" clId="{B891B1A5-03C8-41A1-B665-63B0577B77D8}" dt="2021-05-19T10:05:32.289" v="78" actId="26606"/>
          <ac:spMkLst>
            <pc:docMk/>
            <pc:sldMk cId="128632686" sldId="256"/>
            <ac:spMk id="117" creationId="{1E644DE9-8D09-43E2-BA69-F57482CFC93A}"/>
          </ac:spMkLst>
        </pc:spChg>
        <pc:spChg chg="add del">
          <ac:chgData name="MOHAMMAD YUSUF KHAN" userId="0e806d59-083a-4db5-8354-2e449400373b" providerId="ADAL" clId="{B891B1A5-03C8-41A1-B665-63B0577B77D8}" dt="2021-05-19T10:05:32.289" v="78" actId="26606"/>
          <ac:spMkLst>
            <pc:docMk/>
            <pc:sldMk cId="128632686" sldId="256"/>
            <ac:spMk id="119" creationId="{6C23C919-B32E-40FF-B3D8-631316E84E3E}"/>
          </ac:spMkLst>
        </pc:spChg>
        <pc:spChg chg="add del">
          <ac:chgData name="MOHAMMAD YUSUF KHAN" userId="0e806d59-083a-4db5-8354-2e449400373b" providerId="ADAL" clId="{B891B1A5-03C8-41A1-B665-63B0577B77D8}" dt="2021-05-19T10:11:15.959" v="114" actId="26606"/>
          <ac:spMkLst>
            <pc:docMk/>
            <pc:sldMk cId="128632686" sldId="256"/>
            <ac:spMk id="128" creationId="{37FDDF72-DE39-4F99-A3C1-DD9D7815D7DB}"/>
          </ac:spMkLst>
        </pc:spChg>
        <pc:spChg chg="add del">
          <ac:chgData name="MOHAMMAD YUSUF KHAN" userId="0e806d59-083a-4db5-8354-2e449400373b" providerId="ADAL" clId="{B891B1A5-03C8-41A1-B665-63B0577B77D8}" dt="2021-05-19T10:11:15.959" v="114" actId="26606"/>
          <ac:spMkLst>
            <pc:docMk/>
            <pc:sldMk cId="128632686" sldId="256"/>
            <ac:spMk id="130" creationId="{5E4ECE80-3AD1-450C-B62A-98788F193948}"/>
          </ac:spMkLst>
        </pc:spChg>
        <pc:spChg chg="add">
          <ac:chgData name="MOHAMMAD YUSUF KHAN" userId="0e806d59-083a-4db5-8354-2e449400373b" providerId="ADAL" clId="{B891B1A5-03C8-41A1-B665-63B0577B77D8}" dt="2021-05-19T10:11:15.959" v="114" actId="26606"/>
          <ac:spMkLst>
            <pc:docMk/>
            <pc:sldMk cId="128632686" sldId="256"/>
            <ac:spMk id="136" creationId="{37FDDF72-DE39-4F99-A3C1-DD9D7815D7DB}"/>
          </ac:spMkLst>
        </pc:spChg>
        <pc:spChg chg="add">
          <ac:chgData name="MOHAMMAD YUSUF KHAN" userId="0e806d59-083a-4db5-8354-2e449400373b" providerId="ADAL" clId="{B891B1A5-03C8-41A1-B665-63B0577B77D8}" dt="2021-05-19T10:11:15.959" v="114" actId="26606"/>
          <ac:spMkLst>
            <pc:docMk/>
            <pc:sldMk cId="128632686" sldId="256"/>
            <ac:spMk id="137" creationId="{5E4ECE80-3AD1-450C-B62A-98788F193948}"/>
          </ac:spMkLst>
        </pc:spChg>
        <pc:grpChg chg="add del">
          <ac:chgData name="MOHAMMAD YUSUF KHAN" userId="0e806d59-083a-4db5-8354-2e449400373b" providerId="ADAL" clId="{B891B1A5-03C8-41A1-B665-63B0577B77D8}" dt="2021-05-19T10:02:38.210" v="19" actId="26606"/>
          <ac:grpSpMkLst>
            <pc:docMk/>
            <pc:sldMk cId="128632686" sldId="256"/>
            <ac:grpSpMk id="40" creationId="{0350AF23-2606-421F-AB7B-23D9B48F3E9B}"/>
          </ac:grpSpMkLst>
        </pc:grpChg>
        <pc:grpChg chg="add del">
          <ac:chgData name="MOHAMMAD YUSUF KHAN" userId="0e806d59-083a-4db5-8354-2e449400373b" providerId="ADAL" clId="{B891B1A5-03C8-41A1-B665-63B0577B77D8}" dt="2021-05-19T10:04:18.889" v="75" actId="26606"/>
          <ac:grpSpMkLst>
            <pc:docMk/>
            <pc:sldMk cId="128632686" sldId="256"/>
            <ac:grpSpMk id="73" creationId="{7DF11618-754F-4C58-94AD-F7AA3530D6AF}"/>
          </ac:grpSpMkLst>
        </pc:grpChg>
        <pc:grpChg chg="add del">
          <ac:chgData name="MOHAMMAD YUSUF KHAN" userId="0e806d59-083a-4db5-8354-2e449400373b" providerId="ADAL" clId="{B891B1A5-03C8-41A1-B665-63B0577B77D8}" dt="2021-05-19T10:04:18.889" v="75" actId="26606"/>
          <ac:grpSpMkLst>
            <pc:docMk/>
            <pc:sldMk cId="128632686" sldId="256"/>
            <ac:grpSpMk id="99" creationId="{A5761FD8-9CFD-4F5A-AB69-F179306BCD09}"/>
          </ac:grpSpMkLst>
        </pc:grpChg>
        <pc:grpChg chg="add del">
          <ac:chgData name="MOHAMMAD YUSUF KHAN" userId="0e806d59-083a-4db5-8354-2e449400373b" providerId="ADAL" clId="{B891B1A5-03C8-41A1-B665-63B0577B77D8}" dt="2021-05-19T10:04:18.889" v="75" actId="26606"/>
          <ac:grpSpMkLst>
            <pc:docMk/>
            <pc:sldMk cId="128632686" sldId="256"/>
            <ac:grpSpMk id="110" creationId="{361195DA-BFB4-4917-BAFD-7D3D669EFA86}"/>
          </ac:grpSpMkLst>
        </pc:grpChg>
        <pc:grpChg chg="add del">
          <ac:chgData name="MOHAMMAD YUSUF KHAN" userId="0e806d59-083a-4db5-8354-2e449400373b" providerId="ADAL" clId="{B891B1A5-03C8-41A1-B665-63B0577B77D8}" dt="2021-05-19T10:05:32.289" v="78" actId="26606"/>
          <ac:grpSpMkLst>
            <pc:docMk/>
            <pc:sldMk cId="128632686" sldId="256"/>
            <ac:grpSpMk id="121" creationId="{5EDAD761-2CF4-463A-AD87-1D4E8549D7A5}"/>
          </ac:grpSpMkLst>
        </pc:grpChg>
        <pc:grpChg chg="add del">
          <ac:chgData name="MOHAMMAD YUSUF KHAN" userId="0e806d59-083a-4db5-8354-2e449400373b" providerId="ADAL" clId="{B891B1A5-03C8-41A1-B665-63B0577B77D8}" dt="2021-05-19T10:11:15.959" v="114" actId="26606"/>
          <ac:grpSpMkLst>
            <pc:docMk/>
            <pc:sldMk cId="128632686" sldId="256"/>
            <ac:grpSpMk id="132" creationId="{B9632603-447F-4389-863D-9820DB9915A2}"/>
          </ac:grpSpMkLst>
        </pc:grpChg>
        <pc:picChg chg="add del">
          <ac:chgData name="MOHAMMAD YUSUF KHAN" userId="0e806d59-083a-4db5-8354-2e449400373b" providerId="ADAL" clId="{B891B1A5-03C8-41A1-B665-63B0577B77D8}" dt="2021-05-19T10:02:07.795" v="7" actId="26606"/>
          <ac:picMkLst>
            <pc:docMk/>
            <pc:sldMk cId="128632686" sldId="256"/>
            <ac:picMk id="4" creationId="{F3DC891E-EE06-4EF0-8ADE-8155DFB77525}"/>
          </ac:picMkLst>
        </pc:picChg>
        <pc:picChg chg="add del">
          <ac:chgData name="MOHAMMAD YUSUF KHAN" userId="0e806d59-083a-4db5-8354-2e449400373b" providerId="ADAL" clId="{B891B1A5-03C8-41A1-B665-63B0577B77D8}" dt="2021-05-19T10:02:14.275" v="9" actId="26606"/>
          <ac:picMkLst>
            <pc:docMk/>
            <pc:sldMk cId="128632686" sldId="256"/>
            <ac:picMk id="19" creationId="{FD07DE61-BC37-4900-8BBB-54EA73D3A4ED}"/>
          </ac:picMkLst>
        </pc:picChg>
        <pc:picChg chg="add del">
          <ac:chgData name="MOHAMMAD YUSUF KHAN" userId="0e806d59-083a-4db5-8354-2e449400373b" providerId="ADAL" clId="{B891B1A5-03C8-41A1-B665-63B0577B77D8}" dt="2021-05-19T10:02:18.395" v="11" actId="26606"/>
          <ac:picMkLst>
            <pc:docMk/>
            <pc:sldMk cId="128632686" sldId="256"/>
            <ac:picMk id="24" creationId="{E7446BB6-5E8D-4F4C-B66A-23AD2FC0C2DD}"/>
          </ac:picMkLst>
        </pc:picChg>
        <pc:picChg chg="add del">
          <ac:chgData name="MOHAMMAD YUSUF KHAN" userId="0e806d59-083a-4db5-8354-2e449400373b" providerId="ADAL" clId="{B891B1A5-03C8-41A1-B665-63B0577B77D8}" dt="2021-05-19T10:02:27.514" v="13" actId="26606"/>
          <ac:picMkLst>
            <pc:docMk/>
            <pc:sldMk cId="128632686" sldId="256"/>
            <ac:picMk id="27" creationId="{628D504D-CCD3-44CC-A269-A4C1308C6E4D}"/>
          </ac:picMkLst>
        </pc:picChg>
        <pc:picChg chg="add del mod">
          <ac:chgData name="MOHAMMAD YUSUF KHAN" userId="0e806d59-083a-4db5-8354-2e449400373b" providerId="ADAL" clId="{B891B1A5-03C8-41A1-B665-63B0577B77D8}" dt="2021-05-19T10:02:34.065" v="17" actId="26606"/>
          <ac:picMkLst>
            <pc:docMk/>
            <pc:sldMk cId="128632686" sldId="256"/>
            <ac:picMk id="32" creationId="{E8AC3A11-FF13-4FE8-8BC4-1486BCAAFD73}"/>
          </ac:picMkLst>
        </pc:picChg>
        <pc:picChg chg="add del">
          <ac:chgData name="MOHAMMAD YUSUF KHAN" userId="0e806d59-083a-4db5-8354-2e449400373b" providerId="ADAL" clId="{B891B1A5-03C8-41A1-B665-63B0577B77D8}" dt="2021-05-19T10:02:38.210" v="19" actId="26606"/>
          <ac:picMkLst>
            <pc:docMk/>
            <pc:sldMk cId="128632686" sldId="256"/>
            <ac:picMk id="39" creationId="{E36AF971-EA2D-4376-B7CA-EA3CA0DFE394}"/>
          </ac:picMkLst>
        </pc:picChg>
        <pc:picChg chg="add del">
          <ac:chgData name="MOHAMMAD YUSUF KHAN" userId="0e806d59-083a-4db5-8354-2e449400373b" providerId="ADAL" clId="{B891B1A5-03C8-41A1-B665-63B0577B77D8}" dt="2021-05-19T10:02:41.318" v="21" actId="26606"/>
          <ac:picMkLst>
            <pc:docMk/>
            <pc:sldMk cId="128632686" sldId="256"/>
            <ac:picMk id="47" creationId="{83AAF0FB-EFE7-4109-B37D-B28388149DC1}"/>
          </ac:picMkLst>
        </pc:picChg>
        <pc:picChg chg="add mod">
          <ac:chgData name="MOHAMMAD YUSUF KHAN" userId="0e806d59-083a-4db5-8354-2e449400373b" providerId="ADAL" clId="{B891B1A5-03C8-41A1-B665-63B0577B77D8}" dt="2021-05-19T10:11:10.812" v="113" actId="1076"/>
          <ac:picMkLst>
            <pc:docMk/>
            <pc:sldMk cId="128632686" sldId="256"/>
            <ac:picMk id="56" creationId="{B00F5061-362B-452B-9EA5-AA87A666A15A}"/>
          </ac:picMkLst>
        </pc:picChg>
        <pc:cxnChg chg="add del">
          <ac:chgData name="MOHAMMAD YUSUF KHAN" userId="0e806d59-083a-4db5-8354-2e449400373b" providerId="ADAL" clId="{B891B1A5-03C8-41A1-B665-63B0577B77D8}" dt="2021-05-19T10:02:07.795" v="7" actId="26606"/>
          <ac:cxnSpMkLst>
            <pc:docMk/>
            <pc:sldMk cId="128632686" sldId="256"/>
            <ac:cxnSpMk id="13" creationId="{AC7EF422-3076-48F2-A38B-7CA851778E05}"/>
          </ac:cxnSpMkLst>
        </pc:cxnChg>
        <pc:cxnChg chg="add del">
          <ac:chgData name="MOHAMMAD YUSUF KHAN" userId="0e806d59-083a-4db5-8354-2e449400373b" providerId="ADAL" clId="{B891B1A5-03C8-41A1-B665-63B0577B77D8}" dt="2021-05-19T10:02:07.795" v="7" actId="26606"/>
          <ac:cxnSpMkLst>
            <pc:docMk/>
            <pc:sldMk cId="128632686" sldId="256"/>
            <ac:cxnSpMk id="15" creationId="{6896548C-21A4-493D-B220-64E89F1EF6D7}"/>
          </ac:cxnSpMkLst>
        </pc:cxnChg>
        <pc:cxnChg chg="add del">
          <ac:chgData name="MOHAMMAD YUSUF KHAN" userId="0e806d59-083a-4db5-8354-2e449400373b" providerId="ADAL" clId="{B891B1A5-03C8-41A1-B665-63B0577B77D8}" dt="2021-05-19T10:02:41.318" v="21" actId="26606"/>
          <ac:cxnSpMkLst>
            <pc:docMk/>
            <pc:sldMk cId="128632686" sldId="256"/>
            <ac:cxnSpMk id="51" creationId="{6EE9A54B-189D-4645-8254-FDC4210EC6DB}"/>
          </ac:cxnSpMkLst>
        </pc:cxnChg>
        <pc:cxnChg chg="add del">
          <ac:chgData name="MOHAMMAD YUSUF KHAN" userId="0e806d59-083a-4db5-8354-2e449400373b" providerId="ADAL" clId="{B891B1A5-03C8-41A1-B665-63B0577B77D8}" dt="2021-05-19T10:02:41.318" v="21" actId="26606"/>
          <ac:cxnSpMkLst>
            <pc:docMk/>
            <pc:sldMk cId="128632686" sldId="256"/>
            <ac:cxnSpMk id="52" creationId="{511CE48F-D5E4-4520-AF1E-8F85CFBDA596}"/>
          </ac:cxnSpMkLst>
        </pc:cxnChg>
        <pc:cxnChg chg="add del">
          <ac:chgData name="MOHAMMAD YUSUF KHAN" userId="0e806d59-083a-4db5-8354-2e449400373b" providerId="ADAL" clId="{B891B1A5-03C8-41A1-B665-63B0577B77D8}" dt="2021-05-19T10:02:41.318" v="21" actId="26606"/>
          <ac:cxnSpMkLst>
            <pc:docMk/>
            <pc:sldMk cId="128632686" sldId="256"/>
            <ac:cxnSpMk id="53" creationId="{41448851-39AD-4943-BF9C-C50704E08377}"/>
          </ac:cxnSpMkLst>
        </pc:cxnChg>
        <pc:cxnChg chg="add del">
          <ac:chgData name="MOHAMMAD YUSUF KHAN" userId="0e806d59-083a-4db5-8354-2e449400373b" providerId="ADAL" clId="{B891B1A5-03C8-41A1-B665-63B0577B77D8}" dt="2021-05-19T10:03:05.409" v="27" actId="26606"/>
          <ac:cxnSpMkLst>
            <pc:docMk/>
            <pc:sldMk cId="128632686" sldId="256"/>
            <ac:cxnSpMk id="60" creationId="{5E687E3B-9C6D-4102-8F38-DCB77C49C6FD}"/>
          </ac:cxnSpMkLst>
        </pc:cxnChg>
        <pc:cxnChg chg="add del">
          <ac:chgData name="MOHAMMAD YUSUF KHAN" userId="0e806d59-083a-4db5-8354-2e449400373b" providerId="ADAL" clId="{B891B1A5-03C8-41A1-B665-63B0577B77D8}" dt="2021-05-19T10:03:05.409" v="27" actId="26606"/>
          <ac:cxnSpMkLst>
            <pc:docMk/>
            <pc:sldMk cId="128632686" sldId="256"/>
            <ac:cxnSpMk id="61" creationId="{F12FB9A8-E482-4339-A730-6C024982AE56}"/>
          </ac:cxnSpMkLst>
        </pc:cxnChg>
        <pc:cxnChg chg="add del">
          <ac:chgData name="MOHAMMAD YUSUF KHAN" userId="0e806d59-083a-4db5-8354-2e449400373b" providerId="ADAL" clId="{B891B1A5-03C8-41A1-B665-63B0577B77D8}" dt="2021-05-19T10:03:05.409" v="27" actId="26606"/>
          <ac:cxnSpMkLst>
            <pc:docMk/>
            <pc:sldMk cId="128632686" sldId="256"/>
            <ac:cxnSpMk id="62" creationId="{573C7C39-C73B-4051-B742-C9086B7BE3EC}"/>
          </ac:cxnSpMkLst>
        </pc:cxnChg>
      </pc:sldChg>
      <pc:sldChg chg="new del">
        <pc:chgData name="MOHAMMAD YUSUF KHAN" userId="0e806d59-083a-4db5-8354-2e449400373b" providerId="ADAL" clId="{B891B1A5-03C8-41A1-B665-63B0577B77D8}" dt="2021-05-19T10:05:50.705" v="80" actId="2696"/>
        <pc:sldMkLst>
          <pc:docMk/>
          <pc:sldMk cId="2785044853" sldId="257"/>
        </pc:sldMkLst>
      </pc:sldChg>
      <pc:sldChg chg="addSp delSp modSp new mod setBg">
        <pc:chgData name="MOHAMMAD YUSUF KHAN" userId="0e806d59-083a-4db5-8354-2e449400373b" providerId="ADAL" clId="{B891B1A5-03C8-41A1-B665-63B0577B77D8}" dt="2021-05-19T10:16:46.698" v="182" actId="26606"/>
        <pc:sldMkLst>
          <pc:docMk/>
          <pc:sldMk cId="2879209293" sldId="257"/>
        </pc:sldMkLst>
        <pc:spChg chg="mod">
          <ac:chgData name="MOHAMMAD YUSUF KHAN" userId="0e806d59-083a-4db5-8354-2e449400373b" providerId="ADAL" clId="{B891B1A5-03C8-41A1-B665-63B0577B77D8}" dt="2021-05-19T10:16:46.698" v="182" actId="26606"/>
          <ac:spMkLst>
            <pc:docMk/>
            <pc:sldMk cId="2879209293" sldId="257"/>
            <ac:spMk id="2" creationId="{0213D04E-8223-426E-9ECB-4B98FD7A1BA5}"/>
          </ac:spMkLst>
        </pc:spChg>
        <pc:spChg chg="mod">
          <ac:chgData name="MOHAMMAD YUSUF KHAN" userId="0e806d59-083a-4db5-8354-2e449400373b" providerId="ADAL" clId="{B891B1A5-03C8-41A1-B665-63B0577B77D8}" dt="2021-05-19T10:16:46.698" v="182" actId="26606"/>
          <ac:spMkLst>
            <pc:docMk/>
            <pc:sldMk cId="2879209293" sldId="257"/>
            <ac:spMk id="3" creationId="{50CCA7BD-7AE2-4791-9698-C96169793432}"/>
          </ac:spMkLst>
        </pc:spChg>
        <pc:spChg chg="add del">
          <ac:chgData name="MOHAMMAD YUSUF KHAN" userId="0e806d59-083a-4db5-8354-2e449400373b" providerId="ADAL" clId="{B891B1A5-03C8-41A1-B665-63B0577B77D8}" dt="2021-05-19T10:16:46.698" v="182" actId="26606"/>
          <ac:spMkLst>
            <pc:docMk/>
            <pc:sldMk cId="2879209293" sldId="257"/>
            <ac:spMk id="9" creationId="{8651CFA9-6065-4243-AC48-858E359780B1}"/>
          </ac:spMkLst>
        </pc:spChg>
        <pc:spChg chg="add del">
          <ac:chgData name="MOHAMMAD YUSUF KHAN" userId="0e806d59-083a-4db5-8354-2e449400373b" providerId="ADAL" clId="{B891B1A5-03C8-41A1-B665-63B0577B77D8}" dt="2021-05-19T10:16:46.698" v="182" actId="26606"/>
          <ac:spMkLst>
            <pc:docMk/>
            <pc:sldMk cId="2879209293" sldId="257"/>
            <ac:spMk id="11" creationId="{E8B2F707-EF35-4955-8439-F76145F3CD7E}"/>
          </ac:spMkLst>
        </pc:spChg>
        <pc:spChg chg="add del">
          <ac:chgData name="MOHAMMAD YUSUF KHAN" userId="0e806d59-083a-4db5-8354-2e449400373b" providerId="ADAL" clId="{B891B1A5-03C8-41A1-B665-63B0577B77D8}" dt="2021-05-19T10:16:46.698" v="182" actId="26606"/>
          <ac:spMkLst>
            <pc:docMk/>
            <pc:sldMk cId="2879209293" sldId="257"/>
            <ac:spMk id="13" creationId="{A905C581-3E86-4ADD-9EDD-5FA87B461238}"/>
          </ac:spMkLst>
        </pc:spChg>
        <pc:spChg chg="add del">
          <ac:chgData name="MOHAMMAD YUSUF KHAN" userId="0e806d59-083a-4db5-8354-2e449400373b" providerId="ADAL" clId="{B891B1A5-03C8-41A1-B665-63B0577B77D8}" dt="2021-05-19T10:16:45.282" v="179" actId="26606"/>
          <ac:spMkLst>
            <pc:docMk/>
            <pc:sldMk cId="2879209293" sldId="257"/>
            <ac:spMk id="18" creationId="{8651CFA9-6065-4243-AC48-858E359780B1}"/>
          </ac:spMkLst>
        </pc:spChg>
        <pc:spChg chg="add del">
          <ac:chgData name="MOHAMMAD YUSUF KHAN" userId="0e806d59-083a-4db5-8354-2e449400373b" providerId="ADAL" clId="{B891B1A5-03C8-41A1-B665-63B0577B77D8}" dt="2021-05-19T10:16:45.282" v="179" actId="26606"/>
          <ac:spMkLst>
            <pc:docMk/>
            <pc:sldMk cId="2879209293" sldId="257"/>
            <ac:spMk id="20" creationId="{E8B2F707-EF35-4955-8439-F76145F3CD7E}"/>
          </ac:spMkLst>
        </pc:spChg>
        <pc:spChg chg="add del">
          <ac:chgData name="MOHAMMAD YUSUF KHAN" userId="0e806d59-083a-4db5-8354-2e449400373b" providerId="ADAL" clId="{B891B1A5-03C8-41A1-B665-63B0577B77D8}" dt="2021-05-19T10:16:45.282" v="179" actId="26606"/>
          <ac:spMkLst>
            <pc:docMk/>
            <pc:sldMk cId="2879209293" sldId="257"/>
            <ac:spMk id="22" creationId="{A905C581-3E86-4ADD-9EDD-5FA87B461238}"/>
          </ac:spMkLst>
        </pc:spChg>
        <pc:spChg chg="add del">
          <ac:chgData name="MOHAMMAD YUSUF KHAN" userId="0e806d59-083a-4db5-8354-2e449400373b" providerId="ADAL" clId="{B891B1A5-03C8-41A1-B665-63B0577B77D8}" dt="2021-05-19T10:16:46.690" v="181" actId="26606"/>
          <ac:spMkLst>
            <pc:docMk/>
            <pc:sldMk cId="2879209293" sldId="257"/>
            <ac:spMk id="28" creationId="{8651CFA9-6065-4243-AC48-858E359780B1}"/>
          </ac:spMkLst>
        </pc:spChg>
        <pc:spChg chg="add del">
          <ac:chgData name="MOHAMMAD YUSUF KHAN" userId="0e806d59-083a-4db5-8354-2e449400373b" providerId="ADAL" clId="{B891B1A5-03C8-41A1-B665-63B0577B77D8}" dt="2021-05-19T10:16:46.690" v="181" actId="26606"/>
          <ac:spMkLst>
            <pc:docMk/>
            <pc:sldMk cId="2879209293" sldId="257"/>
            <ac:spMk id="29" creationId="{E8B2F707-EF35-4955-8439-F76145F3CD7E}"/>
          </ac:spMkLst>
        </pc:spChg>
        <pc:spChg chg="add del">
          <ac:chgData name="MOHAMMAD YUSUF KHAN" userId="0e806d59-083a-4db5-8354-2e449400373b" providerId="ADAL" clId="{B891B1A5-03C8-41A1-B665-63B0577B77D8}" dt="2021-05-19T10:16:46.690" v="181" actId="26606"/>
          <ac:spMkLst>
            <pc:docMk/>
            <pc:sldMk cId="2879209293" sldId="257"/>
            <ac:spMk id="30" creationId="{A905C581-3E86-4ADD-9EDD-5FA87B461238}"/>
          </ac:spMkLst>
        </pc:spChg>
        <pc:spChg chg="add">
          <ac:chgData name="MOHAMMAD YUSUF KHAN" userId="0e806d59-083a-4db5-8354-2e449400373b" providerId="ADAL" clId="{B891B1A5-03C8-41A1-B665-63B0577B77D8}" dt="2021-05-19T10:16:46.698" v="182" actId="26606"/>
          <ac:spMkLst>
            <pc:docMk/>
            <pc:sldMk cId="2879209293" sldId="257"/>
            <ac:spMk id="32" creationId="{8651CFA9-6065-4243-AC48-858E359780B1}"/>
          </ac:spMkLst>
        </pc:spChg>
        <pc:spChg chg="add">
          <ac:chgData name="MOHAMMAD YUSUF KHAN" userId="0e806d59-083a-4db5-8354-2e449400373b" providerId="ADAL" clId="{B891B1A5-03C8-41A1-B665-63B0577B77D8}" dt="2021-05-19T10:16:46.698" v="182" actId="26606"/>
          <ac:spMkLst>
            <pc:docMk/>
            <pc:sldMk cId="2879209293" sldId="257"/>
            <ac:spMk id="33" creationId="{E8B2F707-EF35-4955-8439-F76145F3CD7E}"/>
          </ac:spMkLst>
        </pc:spChg>
        <pc:spChg chg="add">
          <ac:chgData name="MOHAMMAD YUSUF KHAN" userId="0e806d59-083a-4db5-8354-2e449400373b" providerId="ADAL" clId="{B891B1A5-03C8-41A1-B665-63B0577B77D8}" dt="2021-05-19T10:16:46.698" v="182" actId="26606"/>
          <ac:spMkLst>
            <pc:docMk/>
            <pc:sldMk cId="2879209293" sldId="257"/>
            <ac:spMk id="34" creationId="{DA476813-4CEE-408B-852D-3E51E30B17BE}"/>
          </ac:spMkLst>
        </pc:spChg>
        <pc:grpChg chg="add del">
          <ac:chgData name="MOHAMMAD YUSUF KHAN" userId="0e806d59-083a-4db5-8354-2e449400373b" providerId="ADAL" clId="{B891B1A5-03C8-41A1-B665-63B0577B77D8}" dt="2021-05-19T10:16:45.282" v="179" actId="26606"/>
          <ac:grpSpMkLst>
            <pc:docMk/>
            <pc:sldMk cId="2879209293" sldId="257"/>
            <ac:grpSpMk id="24" creationId="{A4672714-67D2-40D0-B961-A7438FE9C9AA}"/>
          </ac:grpSpMkLst>
        </pc:grpChg>
        <pc:picChg chg="add mod">
          <ac:chgData name="MOHAMMAD YUSUF KHAN" userId="0e806d59-083a-4db5-8354-2e449400373b" providerId="ADAL" clId="{B891B1A5-03C8-41A1-B665-63B0577B77D8}" dt="2021-05-19T10:16:46.698" v="182" actId="26606"/>
          <ac:picMkLst>
            <pc:docMk/>
            <pc:sldMk cId="2879209293" sldId="257"/>
            <ac:picMk id="5" creationId="{B18C9791-5EF2-4849-AFD9-1E0BE4475A49}"/>
          </ac:picMkLst>
        </pc:picChg>
      </pc:sldChg>
      <pc:sldChg chg="new del">
        <pc:chgData name="MOHAMMAD YUSUF KHAN" userId="0e806d59-083a-4db5-8354-2e449400373b" providerId="ADAL" clId="{B891B1A5-03C8-41A1-B665-63B0577B77D8}" dt="2021-05-19T10:15:11.849" v="166" actId="2696"/>
        <pc:sldMkLst>
          <pc:docMk/>
          <pc:sldMk cId="34751963" sldId="258"/>
        </pc:sldMkLst>
      </pc:sldChg>
      <pc:sldChg chg="addSp modSp new mod setBg">
        <pc:chgData name="MOHAMMAD YUSUF KHAN" userId="0e806d59-083a-4db5-8354-2e449400373b" providerId="ADAL" clId="{B891B1A5-03C8-41A1-B665-63B0577B77D8}" dt="2021-05-19T10:17:53.640" v="200" actId="1076"/>
        <pc:sldMkLst>
          <pc:docMk/>
          <pc:sldMk cId="2153622954" sldId="258"/>
        </pc:sldMkLst>
        <pc:spChg chg="mod">
          <ac:chgData name="MOHAMMAD YUSUF KHAN" userId="0e806d59-083a-4db5-8354-2e449400373b" providerId="ADAL" clId="{B891B1A5-03C8-41A1-B665-63B0577B77D8}" dt="2021-05-19T10:17:49.864" v="199" actId="26606"/>
          <ac:spMkLst>
            <pc:docMk/>
            <pc:sldMk cId="2153622954" sldId="258"/>
            <ac:spMk id="2" creationId="{CEC05298-4482-46CF-A7E2-A9831E61A404}"/>
          </ac:spMkLst>
        </pc:spChg>
        <pc:spChg chg="mod">
          <ac:chgData name="MOHAMMAD YUSUF KHAN" userId="0e806d59-083a-4db5-8354-2e449400373b" providerId="ADAL" clId="{B891B1A5-03C8-41A1-B665-63B0577B77D8}" dt="2021-05-19T10:17:49.864" v="199" actId="26606"/>
          <ac:spMkLst>
            <pc:docMk/>
            <pc:sldMk cId="2153622954" sldId="258"/>
            <ac:spMk id="3" creationId="{443526CF-8561-4BAB-AB84-5C30E9190A5A}"/>
          </ac:spMkLst>
        </pc:spChg>
        <pc:spChg chg="add">
          <ac:chgData name="MOHAMMAD YUSUF KHAN" userId="0e806d59-083a-4db5-8354-2e449400373b" providerId="ADAL" clId="{B891B1A5-03C8-41A1-B665-63B0577B77D8}" dt="2021-05-19T10:17:49.864" v="199" actId="26606"/>
          <ac:spMkLst>
            <pc:docMk/>
            <pc:sldMk cId="2153622954" sldId="258"/>
            <ac:spMk id="9" creationId="{8651CFA9-6065-4243-AC48-858E359780B1}"/>
          </ac:spMkLst>
        </pc:spChg>
        <pc:spChg chg="add">
          <ac:chgData name="MOHAMMAD YUSUF KHAN" userId="0e806d59-083a-4db5-8354-2e449400373b" providerId="ADAL" clId="{B891B1A5-03C8-41A1-B665-63B0577B77D8}" dt="2021-05-19T10:17:49.864" v="199" actId="26606"/>
          <ac:spMkLst>
            <pc:docMk/>
            <pc:sldMk cId="2153622954" sldId="258"/>
            <ac:spMk id="11" creationId="{E8B2F707-EF35-4955-8439-F76145F3CD7E}"/>
          </ac:spMkLst>
        </pc:spChg>
        <pc:spChg chg="add">
          <ac:chgData name="MOHAMMAD YUSUF KHAN" userId="0e806d59-083a-4db5-8354-2e449400373b" providerId="ADAL" clId="{B891B1A5-03C8-41A1-B665-63B0577B77D8}" dt="2021-05-19T10:17:49.864" v="199" actId="26606"/>
          <ac:spMkLst>
            <pc:docMk/>
            <pc:sldMk cId="2153622954" sldId="258"/>
            <ac:spMk id="13" creationId="{A905C581-3E86-4ADD-9EDD-5FA87B461238}"/>
          </ac:spMkLst>
        </pc:spChg>
        <pc:grpChg chg="add">
          <ac:chgData name="MOHAMMAD YUSUF KHAN" userId="0e806d59-083a-4db5-8354-2e449400373b" providerId="ADAL" clId="{B891B1A5-03C8-41A1-B665-63B0577B77D8}" dt="2021-05-19T10:17:49.864" v="199" actId="26606"/>
          <ac:grpSpMkLst>
            <pc:docMk/>
            <pc:sldMk cId="2153622954" sldId="258"/>
            <ac:grpSpMk id="15" creationId="{A4672714-67D2-40D0-B961-A7438FE9C9AA}"/>
          </ac:grpSpMkLst>
        </pc:grpChg>
        <pc:picChg chg="add mod">
          <ac:chgData name="MOHAMMAD YUSUF KHAN" userId="0e806d59-083a-4db5-8354-2e449400373b" providerId="ADAL" clId="{B891B1A5-03C8-41A1-B665-63B0577B77D8}" dt="2021-05-19T10:17:53.640" v="200" actId="1076"/>
          <ac:picMkLst>
            <pc:docMk/>
            <pc:sldMk cId="2153622954" sldId="258"/>
            <ac:picMk id="5" creationId="{EEB3AA2A-F912-4BFD-BC5B-E795269A400A}"/>
          </ac:picMkLst>
        </pc:picChg>
      </pc:sldChg>
      <pc:sldChg chg="addSp delSp modSp new mod setBg">
        <pc:chgData name="MOHAMMAD YUSUF KHAN" userId="0e806d59-083a-4db5-8354-2e449400373b" providerId="ADAL" clId="{B891B1A5-03C8-41A1-B665-63B0577B77D8}" dt="2021-05-19T10:19:49.169" v="205" actId="26606"/>
        <pc:sldMkLst>
          <pc:docMk/>
          <pc:sldMk cId="491028982" sldId="259"/>
        </pc:sldMkLst>
        <pc:spChg chg="mod">
          <ac:chgData name="MOHAMMAD YUSUF KHAN" userId="0e806d59-083a-4db5-8354-2e449400373b" providerId="ADAL" clId="{B891B1A5-03C8-41A1-B665-63B0577B77D8}" dt="2021-05-19T10:19:49.169" v="205" actId="26606"/>
          <ac:spMkLst>
            <pc:docMk/>
            <pc:sldMk cId="491028982" sldId="259"/>
            <ac:spMk id="2" creationId="{D0E7067F-5F5C-44C6-841E-11F0949E928A}"/>
          </ac:spMkLst>
        </pc:spChg>
        <pc:spChg chg="del mod">
          <ac:chgData name="MOHAMMAD YUSUF KHAN" userId="0e806d59-083a-4db5-8354-2e449400373b" providerId="ADAL" clId="{B891B1A5-03C8-41A1-B665-63B0577B77D8}" dt="2021-05-19T10:19:49.169" v="205" actId="26606"/>
          <ac:spMkLst>
            <pc:docMk/>
            <pc:sldMk cId="491028982" sldId="259"/>
            <ac:spMk id="3" creationId="{2E9684AD-927C-408D-98F1-894A94BC85F6}"/>
          </ac:spMkLst>
        </pc:spChg>
        <pc:spChg chg="add">
          <ac:chgData name="MOHAMMAD YUSUF KHAN" userId="0e806d59-083a-4db5-8354-2e449400373b" providerId="ADAL" clId="{B891B1A5-03C8-41A1-B665-63B0577B77D8}" dt="2021-05-19T10:19:49.169" v="205" actId="26606"/>
          <ac:spMkLst>
            <pc:docMk/>
            <pc:sldMk cId="491028982" sldId="259"/>
            <ac:spMk id="9" creationId="{8651CFA9-6065-4243-AC48-858E359780B1}"/>
          </ac:spMkLst>
        </pc:spChg>
        <pc:spChg chg="add">
          <ac:chgData name="MOHAMMAD YUSUF KHAN" userId="0e806d59-083a-4db5-8354-2e449400373b" providerId="ADAL" clId="{B891B1A5-03C8-41A1-B665-63B0577B77D8}" dt="2021-05-19T10:19:49.169" v="205" actId="26606"/>
          <ac:spMkLst>
            <pc:docMk/>
            <pc:sldMk cId="491028982" sldId="259"/>
            <ac:spMk id="11" creationId="{37962AE0-6A1C-4B76-9D52-10E5E6D7D3BB}"/>
          </ac:spMkLst>
        </pc:spChg>
        <pc:grpChg chg="add">
          <ac:chgData name="MOHAMMAD YUSUF KHAN" userId="0e806d59-083a-4db5-8354-2e449400373b" providerId="ADAL" clId="{B891B1A5-03C8-41A1-B665-63B0577B77D8}" dt="2021-05-19T10:19:49.169" v="205" actId="26606"/>
          <ac:grpSpMkLst>
            <pc:docMk/>
            <pc:sldMk cId="491028982" sldId="259"/>
            <ac:grpSpMk id="13" creationId="{7AB7BDB5-BE0D-446B-AA57-16A1D859E52B}"/>
          </ac:grpSpMkLst>
        </pc:grpChg>
        <pc:graphicFrameChg chg="add">
          <ac:chgData name="MOHAMMAD YUSUF KHAN" userId="0e806d59-083a-4db5-8354-2e449400373b" providerId="ADAL" clId="{B891B1A5-03C8-41A1-B665-63B0577B77D8}" dt="2021-05-19T10:19:49.169" v="205" actId="26606"/>
          <ac:graphicFrameMkLst>
            <pc:docMk/>
            <pc:sldMk cId="491028982" sldId="259"/>
            <ac:graphicFrameMk id="5" creationId="{B0A899D5-AF0D-44B9-BF56-0047CC28B130}"/>
          </ac:graphicFrameMkLst>
        </pc:graphicFrameChg>
      </pc:sldChg>
      <pc:sldChg chg="new del">
        <pc:chgData name="MOHAMMAD YUSUF KHAN" userId="0e806d59-083a-4db5-8354-2e449400373b" providerId="ADAL" clId="{B891B1A5-03C8-41A1-B665-63B0577B77D8}" dt="2021-05-19T10:22:10.700" v="218" actId="2696"/>
        <pc:sldMkLst>
          <pc:docMk/>
          <pc:sldMk cId="205613821" sldId="260"/>
        </pc:sldMkLst>
      </pc:sldChg>
      <pc:sldChg chg="addSp delSp modSp new mod setBg">
        <pc:chgData name="MOHAMMAD YUSUF KHAN" userId="0e806d59-083a-4db5-8354-2e449400373b" providerId="ADAL" clId="{B891B1A5-03C8-41A1-B665-63B0577B77D8}" dt="2021-05-19T10:23:06.817" v="253" actId="20577"/>
        <pc:sldMkLst>
          <pc:docMk/>
          <pc:sldMk cId="1278215497" sldId="260"/>
        </pc:sldMkLst>
        <pc:spChg chg="mod">
          <ac:chgData name="MOHAMMAD YUSUF KHAN" userId="0e806d59-083a-4db5-8354-2e449400373b" providerId="ADAL" clId="{B891B1A5-03C8-41A1-B665-63B0577B77D8}" dt="2021-05-19T10:23:06.817" v="253" actId="20577"/>
          <ac:spMkLst>
            <pc:docMk/>
            <pc:sldMk cId="1278215497" sldId="260"/>
            <ac:spMk id="2" creationId="{209E7F31-7089-4216-96F4-7847A8F90F33}"/>
          </ac:spMkLst>
        </pc:spChg>
        <pc:spChg chg="del mod">
          <ac:chgData name="MOHAMMAD YUSUF KHAN" userId="0e806d59-083a-4db5-8354-2e449400373b" providerId="ADAL" clId="{B891B1A5-03C8-41A1-B665-63B0577B77D8}" dt="2021-05-19T10:22:45.590" v="249" actId="26606"/>
          <ac:spMkLst>
            <pc:docMk/>
            <pc:sldMk cId="1278215497" sldId="260"/>
            <ac:spMk id="3" creationId="{CABB3220-A1C8-41DB-9737-6C3BDBBDEAB1}"/>
          </ac:spMkLst>
        </pc:spChg>
        <pc:spChg chg="add">
          <ac:chgData name="MOHAMMAD YUSUF KHAN" userId="0e806d59-083a-4db5-8354-2e449400373b" providerId="ADAL" clId="{B891B1A5-03C8-41A1-B665-63B0577B77D8}" dt="2021-05-19T10:22:45.590" v="249" actId="26606"/>
          <ac:spMkLst>
            <pc:docMk/>
            <pc:sldMk cId="1278215497" sldId="260"/>
            <ac:spMk id="9" creationId="{8651CFA9-6065-4243-AC48-858E359780B1}"/>
          </ac:spMkLst>
        </pc:spChg>
        <pc:spChg chg="add">
          <ac:chgData name="MOHAMMAD YUSUF KHAN" userId="0e806d59-083a-4db5-8354-2e449400373b" providerId="ADAL" clId="{B891B1A5-03C8-41A1-B665-63B0577B77D8}" dt="2021-05-19T10:22:45.590" v="249" actId="26606"/>
          <ac:spMkLst>
            <pc:docMk/>
            <pc:sldMk cId="1278215497" sldId="260"/>
            <ac:spMk id="11" creationId="{37962AE0-6A1C-4B76-9D52-10E5E6D7D3BB}"/>
          </ac:spMkLst>
        </pc:spChg>
        <pc:grpChg chg="add">
          <ac:chgData name="MOHAMMAD YUSUF KHAN" userId="0e806d59-083a-4db5-8354-2e449400373b" providerId="ADAL" clId="{B891B1A5-03C8-41A1-B665-63B0577B77D8}" dt="2021-05-19T10:22:45.590" v="249" actId="26606"/>
          <ac:grpSpMkLst>
            <pc:docMk/>
            <pc:sldMk cId="1278215497" sldId="260"/>
            <ac:grpSpMk id="13" creationId="{191D96BF-0605-446D-9590-F9A64BF8E7F9}"/>
          </ac:grpSpMkLst>
        </pc:grpChg>
        <pc:graphicFrameChg chg="add">
          <ac:chgData name="MOHAMMAD YUSUF KHAN" userId="0e806d59-083a-4db5-8354-2e449400373b" providerId="ADAL" clId="{B891B1A5-03C8-41A1-B665-63B0577B77D8}" dt="2021-05-19T10:22:45.590" v="249" actId="26606"/>
          <ac:graphicFrameMkLst>
            <pc:docMk/>
            <pc:sldMk cId="1278215497" sldId="260"/>
            <ac:graphicFrameMk id="5" creationId="{D0BADB2D-A448-4240-86D6-579EA34E7A2A}"/>
          </ac:graphicFrameMkLst>
        </pc:graphicFrameChg>
      </pc:sldChg>
      <pc:sldChg chg="addSp delSp modSp new del mod setBg">
        <pc:chgData name="MOHAMMAD YUSUF KHAN" userId="0e806d59-083a-4db5-8354-2e449400373b" providerId="ADAL" clId="{B891B1A5-03C8-41A1-B665-63B0577B77D8}" dt="2021-05-19T10:21:58.227" v="216" actId="2696"/>
        <pc:sldMkLst>
          <pc:docMk/>
          <pc:sldMk cId="3226818439" sldId="260"/>
        </pc:sldMkLst>
        <pc:spChg chg="add del mod">
          <ac:chgData name="MOHAMMAD YUSUF KHAN" userId="0e806d59-083a-4db5-8354-2e449400373b" providerId="ADAL" clId="{B891B1A5-03C8-41A1-B665-63B0577B77D8}" dt="2021-05-19T10:21:06.578" v="215" actId="26606"/>
          <ac:spMkLst>
            <pc:docMk/>
            <pc:sldMk cId="3226818439" sldId="260"/>
            <ac:spMk id="3" creationId="{739E98B4-BDB7-447C-8902-52C03D1368C5}"/>
          </ac:spMkLst>
        </pc:spChg>
        <pc:spChg chg="add">
          <ac:chgData name="MOHAMMAD YUSUF KHAN" userId="0e806d59-083a-4db5-8354-2e449400373b" providerId="ADAL" clId="{B891B1A5-03C8-41A1-B665-63B0577B77D8}" dt="2021-05-19T10:21:06.578" v="215" actId="26606"/>
          <ac:spMkLst>
            <pc:docMk/>
            <pc:sldMk cId="3226818439" sldId="260"/>
            <ac:spMk id="9" creationId="{0BABF38A-8A0D-492E-BD20-6CF4D46B50BD}"/>
          </ac:spMkLst>
        </pc:spChg>
        <pc:spChg chg="add">
          <ac:chgData name="MOHAMMAD YUSUF KHAN" userId="0e806d59-083a-4db5-8354-2e449400373b" providerId="ADAL" clId="{B891B1A5-03C8-41A1-B665-63B0577B77D8}" dt="2021-05-19T10:21:06.578" v="215" actId="26606"/>
          <ac:spMkLst>
            <pc:docMk/>
            <pc:sldMk cId="3226818439" sldId="260"/>
            <ac:spMk id="13" creationId="{8651CFA9-6065-4243-AC48-858E359780B1}"/>
          </ac:spMkLst>
        </pc:spChg>
        <pc:spChg chg="add">
          <ac:chgData name="MOHAMMAD YUSUF KHAN" userId="0e806d59-083a-4db5-8354-2e449400373b" providerId="ADAL" clId="{B891B1A5-03C8-41A1-B665-63B0577B77D8}" dt="2021-05-19T10:21:06.578" v="215" actId="26606"/>
          <ac:spMkLst>
            <pc:docMk/>
            <pc:sldMk cId="3226818439" sldId="260"/>
            <ac:spMk id="15" creationId="{37962AE0-6A1C-4B76-9D52-10E5E6D7D3BB}"/>
          </ac:spMkLst>
        </pc:spChg>
        <pc:grpChg chg="add">
          <ac:chgData name="MOHAMMAD YUSUF KHAN" userId="0e806d59-083a-4db5-8354-2e449400373b" providerId="ADAL" clId="{B891B1A5-03C8-41A1-B665-63B0577B77D8}" dt="2021-05-19T10:21:06.578" v="215" actId="26606"/>
          <ac:grpSpMkLst>
            <pc:docMk/>
            <pc:sldMk cId="3226818439" sldId="260"/>
            <ac:grpSpMk id="17" creationId="{191D96BF-0605-446D-9590-F9A64BF8E7F9}"/>
          </ac:grpSpMkLst>
        </pc:grpChg>
        <pc:graphicFrameChg chg="add">
          <ac:chgData name="MOHAMMAD YUSUF KHAN" userId="0e806d59-083a-4db5-8354-2e449400373b" providerId="ADAL" clId="{B891B1A5-03C8-41A1-B665-63B0577B77D8}" dt="2021-05-19T10:21:06.578" v="215" actId="26606"/>
          <ac:graphicFrameMkLst>
            <pc:docMk/>
            <pc:sldMk cId="3226818439" sldId="260"/>
            <ac:graphicFrameMk id="5" creationId="{9E973935-BBDD-46A0-9D98-E7F4ABF3FA96}"/>
          </ac:graphicFrameMkLst>
        </pc:graphicFrameChg>
        <pc:picChg chg="add">
          <ac:chgData name="MOHAMMAD YUSUF KHAN" userId="0e806d59-083a-4db5-8354-2e449400373b" providerId="ADAL" clId="{B891B1A5-03C8-41A1-B665-63B0577B77D8}" dt="2021-05-19T10:21:06.578" v="215" actId="26606"/>
          <ac:picMkLst>
            <pc:docMk/>
            <pc:sldMk cId="3226818439" sldId="260"/>
            <ac:picMk id="11" creationId="{BC526B7A-4801-4FD1-95C8-03AF22629E87}"/>
          </ac:picMkLst>
        </pc:picChg>
      </pc:sldChg>
      <pc:sldChg chg="addSp delSp modSp new mod modMedia setBg modClrScheme addAnim delAnim chgLayout">
        <pc:chgData name="MOHAMMAD YUSUF KHAN" userId="0e806d59-083a-4db5-8354-2e449400373b" providerId="ADAL" clId="{B891B1A5-03C8-41A1-B665-63B0577B77D8}" dt="2021-05-19T10:24:55.837" v="264" actId="26606"/>
        <pc:sldMkLst>
          <pc:docMk/>
          <pc:sldMk cId="1968998758" sldId="261"/>
        </pc:sldMkLst>
        <pc:spChg chg="del mod ord">
          <ac:chgData name="MOHAMMAD YUSUF KHAN" userId="0e806d59-083a-4db5-8354-2e449400373b" providerId="ADAL" clId="{B891B1A5-03C8-41A1-B665-63B0577B77D8}" dt="2021-05-19T10:23:55.343" v="255" actId="700"/>
          <ac:spMkLst>
            <pc:docMk/>
            <pc:sldMk cId="1968998758" sldId="261"/>
            <ac:spMk id="2" creationId="{4F728713-6424-4679-9FD2-9604EA9C2FCB}"/>
          </ac:spMkLst>
        </pc:spChg>
        <pc:spChg chg="del mod ord">
          <ac:chgData name="MOHAMMAD YUSUF KHAN" userId="0e806d59-083a-4db5-8354-2e449400373b" providerId="ADAL" clId="{B891B1A5-03C8-41A1-B665-63B0577B77D8}" dt="2021-05-19T10:23:55.343" v="255" actId="700"/>
          <ac:spMkLst>
            <pc:docMk/>
            <pc:sldMk cId="1968998758" sldId="261"/>
            <ac:spMk id="3" creationId="{2EE72ECD-14CC-4FB1-ABD7-3E2BC334B65D}"/>
          </ac:spMkLst>
        </pc:spChg>
        <pc:spChg chg="add mod ord">
          <ac:chgData name="MOHAMMAD YUSUF KHAN" userId="0e806d59-083a-4db5-8354-2e449400373b" providerId="ADAL" clId="{B891B1A5-03C8-41A1-B665-63B0577B77D8}" dt="2021-05-19T10:24:55.837" v="264" actId="26606"/>
          <ac:spMkLst>
            <pc:docMk/>
            <pc:sldMk cId="1968998758" sldId="261"/>
            <ac:spMk id="4" creationId="{478D2D19-9661-4252-9357-7B4D619C60C5}"/>
          </ac:spMkLst>
        </pc:spChg>
        <pc:spChg chg="add mod ord">
          <ac:chgData name="MOHAMMAD YUSUF KHAN" userId="0e806d59-083a-4db5-8354-2e449400373b" providerId="ADAL" clId="{B891B1A5-03C8-41A1-B665-63B0577B77D8}" dt="2021-05-19T10:24:55.837" v="264" actId="26606"/>
          <ac:spMkLst>
            <pc:docMk/>
            <pc:sldMk cId="1968998758" sldId="261"/>
            <ac:spMk id="5" creationId="{E89D3C78-6C09-49E1-BA04-A3D1F39C84D7}"/>
          </ac:spMkLst>
        </pc:spChg>
        <pc:spChg chg="add">
          <ac:chgData name="MOHAMMAD YUSUF KHAN" userId="0e806d59-083a-4db5-8354-2e449400373b" providerId="ADAL" clId="{B891B1A5-03C8-41A1-B665-63B0577B77D8}" dt="2021-05-19T10:24:55.837" v="264" actId="26606"/>
          <ac:spMkLst>
            <pc:docMk/>
            <pc:sldMk cId="1968998758" sldId="261"/>
            <ac:spMk id="10" creationId="{4E7CE7A7-0AFD-439B-9765-E708254D9D2D}"/>
          </ac:spMkLst>
        </pc:spChg>
        <pc:spChg chg="add del">
          <ac:chgData name="MOHAMMAD YUSUF KHAN" userId="0e806d59-083a-4db5-8354-2e449400373b" providerId="ADAL" clId="{B891B1A5-03C8-41A1-B665-63B0577B77D8}" dt="2021-05-19T10:24:26.027" v="260" actId="26606"/>
          <ac:spMkLst>
            <pc:docMk/>
            <pc:sldMk cId="1968998758" sldId="261"/>
            <ac:spMk id="11" creationId="{E2748806-3AF5-4078-830A-C1F26BF1B200}"/>
          </ac:spMkLst>
        </pc:spChg>
        <pc:spChg chg="add">
          <ac:chgData name="MOHAMMAD YUSUF KHAN" userId="0e806d59-083a-4db5-8354-2e449400373b" providerId="ADAL" clId="{B891B1A5-03C8-41A1-B665-63B0577B77D8}" dt="2021-05-19T10:24:55.837" v="264" actId="26606"/>
          <ac:spMkLst>
            <pc:docMk/>
            <pc:sldMk cId="1968998758" sldId="261"/>
            <ac:spMk id="12" creationId="{239CFBC2-8561-4BBF-BDDE-CF7908C98DFC}"/>
          </ac:spMkLst>
        </pc:spChg>
        <pc:spChg chg="add del">
          <ac:chgData name="MOHAMMAD YUSUF KHAN" userId="0e806d59-083a-4db5-8354-2e449400373b" providerId="ADAL" clId="{B891B1A5-03C8-41A1-B665-63B0577B77D8}" dt="2021-05-19T10:24:26.027" v="260" actId="26606"/>
          <ac:spMkLst>
            <pc:docMk/>
            <pc:sldMk cId="1968998758" sldId="261"/>
            <ac:spMk id="13" creationId="{BF991FCB-5132-414C-B377-526F56121B69}"/>
          </ac:spMkLst>
        </pc:spChg>
        <pc:spChg chg="add del">
          <ac:chgData name="MOHAMMAD YUSUF KHAN" userId="0e806d59-083a-4db5-8354-2e449400373b" providerId="ADAL" clId="{B891B1A5-03C8-41A1-B665-63B0577B77D8}" dt="2021-05-19T10:24:26.027" v="260" actId="26606"/>
          <ac:spMkLst>
            <pc:docMk/>
            <pc:sldMk cId="1968998758" sldId="261"/>
            <ac:spMk id="15" creationId="{F23DAFF7-4C98-4E0E-8986-198D54B6C1F0}"/>
          </ac:spMkLst>
        </pc:spChg>
        <pc:spChg chg="add del">
          <ac:chgData name="MOHAMMAD YUSUF KHAN" userId="0e806d59-083a-4db5-8354-2e449400373b" providerId="ADAL" clId="{B891B1A5-03C8-41A1-B665-63B0577B77D8}" dt="2021-05-19T10:24:55.822" v="263" actId="26606"/>
          <ac:spMkLst>
            <pc:docMk/>
            <pc:sldMk cId="1968998758" sldId="261"/>
            <ac:spMk id="18" creationId="{37FDDF72-DE39-4F99-A3C1-DD9D7815D7DB}"/>
          </ac:spMkLst>
        </pc:spChg>
        <pc:spChg chg="add del">
          <ac:chgData name="MOHAMMAD YUSUF KHAN" userId="0e806d59-083a-4db5-8354-2e449400373b" providerId="ADAL" clId="{B891B1A5-03C8-41A1-B665-63B0577B77D8}" dt="2021-05-19T10:24:55.822" v="263" actId="26606"/>
          <ac:spMkLst>
            <pc:docMk/>
            <pc:sldMk cId="1968998758" sldId="261"/>
            <ac:spMk id="19" creationId="{5E4ECE80-3AD1-450C-B62A-98788F193948}"/>
          </ac:spMkLst>
        </pc:spChg>
        <pc:grpChg chg="add">
          <ac:chgData name="MOHAMMAD YUSUF KHAN" userId="0e806d59-083a-4db5-8354-2e449400373b" providerId="ADAL" clId="{B891B1A5-03C8-41A1-B665-63B0577B77D8}" dt="2021-05-19T10:24:55.837" v="264" actId="26606"/>
          <ac:grpSpMkLst>
            <pc:docMk/>
            <pc:sldMk cId="1968998758" sldId="261"/>
            <ac:grpSpMk id="14" creationId="{2AAC8F43-3BD7-44FC-843A-972922AF2BC0}"/>
          </ac:grpSpMkLst>
        </pc:grpChg>
        <pc:grpChg chg="add del">
          <ac:chgData name="MOHAMMAD YUSUF KHAN" userId="0e806d59-083a-4db5-8354-2e449400373b" providerId="ADAL" clId="{B891B1A5-03C8-41A1-B665-63B0577B77D8}" dt="2021-05-19T10:24:55.822" v="263" actId="26606"/>
          <ac:grpSpMkLst>
            <pc:docMk/>
            <pc:sldMk cId="1968998758" sldId="261"/>
            <ac:grpSpMk id="21" creationId="{B9632603-447F-4389-863D-9820DB9915A2}"/>
          </ac:grpSpMkLst>
        </pc:grpChg>
        <pc:picChg chg="add del mod">
          <ac:chgData name="MOHAMMAD YUSUF KHAN" userId="0e806d59-083a-4db5-8354-2e449400373b" providerId="ADAL" clId="{B891B1A5-03C8-41A1-B665-63B0577B77D8}" dt="2021-05-19T10:24:26.027" v="260" actId="26606"/>
          <ac:picMkLst>
            <pc:docMk/>
            <pc:sldMk cId="1968998758" sldId="261"/>
            <ac:picMk id="7" creationId="{55E43DB2-3E37-4ECF-A57F-F130863AB1CD}"/>
          </ac:picMkLst>
        </pc:picChg>
        <pc:picChg chg="add del">
          <ac:chgData name="MOHAMMAD YUSUF KHAN" userId="0e806d59-083a-4db5-8354-2e449400373b" providerId="ADAL" clId="{B891B1A5-03C8-41A1-B665-63B0577B77D8}" dt="2021-05-19T10:24:55.822" v="263" actId="26606"/>
          <ac:picMkLst>
            <pc:docMk/>
            <pc:sldMk cId="1968998758" sldId="261"/>
            <ac:picMk id="20" creationId="{DAFE5B0D-107A-4A9F-A24A-D77DCBE13CBA}"/>
          </ac:picMkLst>
        </pc:picChg>
      </pc:sldChg>
      <pc:sldChg chg="addSp delSp modSp new mod setBg">
        <pc:chgData name="MOHAMMAD YUSUF KHAN" userId="0e806d59-083a-4db5-8354-2e449400373b" providerId="ADAL" clId="{B891B1A5-03C8-41A1-B665-63B0577B77D8}" dt="2021-05-19T10:25:47.215" v="268" actId="26606"/>
        <pc:sldMkLst>
          <pc:docMk/>
          <pc:sldMk cId="1561224657" sldId="262"/>
        </pc:sldMkLst>
        <pc:spChg chg="mod">
          <ac:chgData name="MOHAMMAD YUSUF KHAN" userId="0e806d59-083a-4db5-8354-2e449400373b" providerId="ADAL" clId="{B891B1A5-03C8-41A1-B665-63B0577B77D8}" dt="2021-05-19T10:25:47.215" v="268" actId="26606"/>
          <ac:spMkLst>
            <pc:docMk/>
            <pc:sldMk cId="1561224657" sldId="262"/>
            <ac:spMk id="2" creationId="{F32A9A91-B822-47FB-919B-E9F319C517F0}"/>
          </ac:spMkLst>
        </pc:spChg>
        <pc:spChg chg="del mod">
          <ac:chgData name="MOHAMMAD YUSUF KHAN" userId="0e806d59-083a-4db5-8354-2e449400373b" providerId="ADAL" clId="{B891B1A5-03C8-41A1-B665-63B0577B77D8}" dt="2021-05-19T10:25:47.215" v="268" actId="26606"/>
          <ac:spMkLst>
            <pc:docMk/>
            <pc:sldMk cId="1561224657" sldId="262"/>
            <ac:spMk id="3" creationId="{E75EFE5C-4313-4CDF-8C8F-4578C8A29E04}"/>
          </ac:spMkLst>
        </pc:spChg>
        <pc:spChg chg="add">
          <ac:chgData name="MOHAMMAD YUSUF KHAN" userId="0e806d59-083a-4db5-8354-2e449400373b" providerId="ADAL" clId="{B891B1A5-03C8-41A1-B665-63B0577B77D8}" dt="2021-05-19T10:25:47.215" v="268" actId="26606"/>
          <ac:spMkLst>
            <pc:docMk/>
            <pc:sldMk cId="1561224657" sldId="262"/>
            <ac:spMk id="9" creationId="{8651CFA9-6065-4243-AC48-858E359780B1}"/>
          </ac:spMkLst>
        </pc:spChg>
        <pc:spChg chg="add">
          <ac:chgData name="MOHAMMAD YUSUF KHAN" userId="0e806d59-083a-4db5-8354-2e449400373b" providerId="ADAL" clId="{B891B1A5-03C8-41A1-B665-63B0577B77D8}" dt="2021-05-19T10:25:47.215" v="268" actId="26606"/>
          <ac:spMkLst>
            <pc:docMk/>
            <pc:sldMk cId="1561224657" sldId="262"/>
            <ac:spMk id="11" creationId="{37962AE0-6A1C-4B76-9D52-10E5E6D7D3BB}"/>
          </ac:spMkLst>
        </pc:spChg>
        <pc:grpChg chg="add">
          <ac:chgData name="MOHAMMAD YUSUF KHAN" userId="0e806d59-083a-4db5-8354-2e449400373b" providerId="ADAL" clId="{B891B1A5-03C8-41A1-B665-63B0577B77D8}" dt="2021-05-19T10:25:47.215" v="268" actId="26606"/>
          <ac:grpSpMkLst>
            <pc:docMk/>
            <pc:sldMk cId="1561224657" sldId="262"/>
            <ac:grpSpMk id="13" creationId="{7AB7BDB5-BE0D-446B-AA57-16A1D859E52B}"/>
          </ac:grpSpMkLst>
        </pc:grpChg>
        <pc:graphicFrameChg chg="add">
          <ac:chgData name="MOHAMMAD YUSUF KHAN" userId="0e806d59-083a-4db5-8354-2e449400373b" providerId="ADAL" clId="{B891B1A5-03C8-41A1-B665-63B0577B77D8}" dt="2021-05-19T10:25:47.215" v="268" actId="26606"/>
          <ac:graphicFrameMkLst>
            <pc:docMk/>
            <pc:sldMk cId="1561224657" sldId="262"/>
            <ac:graphicFrameMk id="5" creationId="{638B7153-5DC4-45B3-AF36-C1D381EA7EE8}"/>
          </ac:graphicFrameMkLst>
        </pc:graphicFrameChg>
      </pc:sldChg>
      <pc:sldChg chg="addSp delSp modSp new mod setBg">
        <pc:chgData name="MOHAMMAD YUSUF KHAN" userId="0e806d59-083a-4db5-8354-2e449400373b" providerId="ADAL" clId="{B891B1A5-03C8-41A1-B665-63B0577B77D8}" dt="2021-05-19T10:46:20.300" v="273" actId="26606"/>
        <pc:sldMkLst>
          <pc:docMk/>
          <pc:sldMk cId="2705226298" sldId="263"/>
        </pc:sldMkLst>
        <pc:spChg chg="mod">
          <ac:chgData name="MOHAMMAD YUSUF KHAN" userId="0e806d59-083a-4db5-8354-2e449400373b" providerId="ADAL" clId="{B891B1A5-03C8-41A1-B665-63B0577B77D8}" dt="2021-05-19T10:46:20.300" v="273" actId="26606"/>
          <ac:spMkLst>
            <pc:docMk/>
            <pc:sldMk cId="2705226298" sldId="263"/>
            <ac:spMk id="2" creationId="{CD362C09-D55E-462F-A197-2B11CD8902FC}"/>
          </ac:spMkLst>
        </pc:spChg>
        <pc:spChg chg="del mod">
          <ac:chgData name="MOHAMMAD YUSUF KHAN" userId="0e806d59-083a-4db5-8354-2e449400373b" providerId="ADAL" clId="{B891B1A5-03C8-41A1-B665-63B0577B77D8}" dt="2021-05-19T10:46:20.300" v="273" actId="26606"/>
          <ac:spMkLst>
            <pc:docMk/>
            <pc:sldMk cId="2705226298" sldId="263"/>
            <ac:spMk id="3" creationId="{175CCC9B-5359-4495-BB07-DBD875456565}"/>
          </ac:spMkLst>
        </pc:spChg>
        <pc:spChg chg="add">
          <ac:chgData name="MOHAMMAD YUSUF KHAN" userId="0e806d59-083a-4db5-8354-2e449400373b" providerId="ADAL" clId="{B891B1A5-03C8-41A1-B665-63B0577B77D8}" dt="2021-05-19T10:46:20.300" v="273" actId="26606"/>
          <ac:spMkLst>
            <pc:docMk/>
            <pc:sldMk cId="2705226298" sldId="263"/>
            <ac:spMk id="9" creationId="{8651CFA9-6065-4243-AC48-858E359780B1}"/>
          </ac:spMkLst>
        </pc:spChg>
        <pc:spChg chg="add">
          <ac:chgData name="MOHAMMAD YUSUF KHAN" userId="0e806d59-083a-4db5-8354-2e449400373b" providerId="ADAL" clId="{B891B1A5-03C8-41A1-B665-63B0577B77D8}" dt="2021-05-19T10:46:20.300" v="273" actId="26606"/>
          <ac:spMkLst>
            <pc:docMk/>
            <pc:sldMk cId="2705226298" sldId="263"/>
            <ac:spMk id="11" creationId="{37962AE0-6A1C-4B76-9D52-10E5E6D7D3BB}"/>
          </ac:spMkLst>
        </pc:spChg>
        <pc:grpChg chg="add">
          <ac:chgData name="MOHAMMAD YUSUF KHAN" userId="0e806d59-083a-4db5-8354-2e449400373b" providerId="ADAL" clId="{B891B1A5-03C8-41A1-B665-63B0577B77D8}" dt="2021-05-19T10:46:20.300" v="273" actId="26606"/>
          <ac:grpSpMkLst>
            <pc:docMk/>
            <pc:sldMk cId="2705226298" sldId="263"/>
            <ac:grpSpMk id="13" creationId="{191D96BF-0605-446D-9590-F9A64BF8E7F9}"/>
          </ac:grpSpMkLst>
        </pc:grpChg>
        <pc:graphicFrameChg chg="add">
          <ac:chgData name="MOHAMMAD YUSUF KHAN" userId="0e806d59-083a-4db5-8354-2e449400373b" providerId="ADAL" clId="{B891B1A5-03C8-41A1-B665-63B0577B77D8}" dt="2021-05-19T10:46:20.300" v="273" actId="26606"/>
          <ac:graphicFrameMkLst>
            <pc:docMk/>
            <pc:sldMk cId="2705226298" sldId="263"/>
            <ac:graphicFrameMk id="5" creationId="{028F52A4-E1D9-4597-8C1B-2E35FA133F39}"/>
          </ac:graphicFrameMkLst>
        </pc:graphicFrameChg>
      </pc:sldChg>
      <pc:sldChg chg="addSp delSp modSp new mod setBg">
        <pc:chgData name="MOHAMMAD YUSUF KHAN" userId="0e806d59-083a-4db5-8354-2e449400373b" providerId="ADAL" clId="{B891B1A5-03C8-41A1-B665-63B0577B77D8}" dt="2021-05-19T10:47:35.894" v="277" actId="26606"/>
        <pc:sldMkLst>
          <pc:docMk/>
          <pc:sldMk cId="632396069" sldId="264"/>
        </pc:sldMkLst>
        <pc:spChg chg="mod">
          <ac:chgData name="MOHAMMAD YUSUF KHAN" userId="0e806d59-083a-4db5-8354-2e449400373b" providerId="ADAL" clId="{B891B1A5-03C8-41A1-B665-63B0577B77D8}" dt="2021-05-19T10:47:35.894" v="277" actId="26606"/>
          <ac:spMkLst>
            <pc:docMk/>
            <pc:sldMk cId="632396069" sldId="264"/>
            <ac:spMk id="2" creationId="{78542992-2B56-4DFD-860C-2BC62E753D5B}"/>
          </ac:spMkLst>
        </pc:spChg>
        <pc:spChg chg="del mod">
          <ac:chgData name="MOHAMMAD YUSUF KHAN" userId="0e806d59-083a-4db5-8354-2e449400373b" providerId="ADAL" clId="{B891B1A5-03C8-41A1-B665-63B0577B77D8}" dt="2021-05-19T10:47:35.894" v="277" actId="26606"/>
          <ac:spMkLst>
            <pc:docMk/>
            <pc:sldMk cId="632396069" sldId="264"/>
            <ac:spMk id="3" creationId="{2E675462-E1AA-45B5-973A-BE0AB5C2A545}"/>
          </ac:spMkLst>
        </pc:spChg>
        <pc:spChg chg="add">
          <ac:chgData name="MOHAMMAD YUSUF KHAN" userId="0e806d59-083a-4db5-8354-2e449400373b" providerId="ADAL" clId="{B891B1A5-03C8-41A1-B665-63B0577B77D8}" dt="2021-05-19T10:47:35.894" v="277" actId="26606"/>
          <ac:spMkLst>
            <pc:docMk/>
            <pc:sldMk cId="632396069" sldId="264"/>
            <ac:spMk id="9" creationId="{8651CFA9-6065-4243-AC48-858E359780B1}"/>
          </ac:spMkLst>
        </pc:spChg>
        <pc:spChg chg="add">
          <ac:chgData name="MOHAMMAD YUSUF KHAN" userId="0e806d59-083a-4db5-8354-2e449400373b" providerId="ADAL" clId="{B891B1A5-03C8-41A1-B665-63B0577B77D8}" dt="2021-05-19T10:47:35.894" v="277" actId="26606"/>
          <ac:spMkLst>
            <pc:docMk/>
            <pc:sldMk cId="632396069" sldId="264"/>
            <ac:spMk id="11" creationId="{37962AE0-6A1C-4B76-9D52-10E5E6D7D3BB}"/>
          </ac:spMkLst>
        </pc:spChg>
        <pc:grpChg chg="add">
          <ac:chgData name="MOHAMMAD YUSUF KHAN" userId="0e806d59-083a-4db5-8354-2e449400373b" providerId="ADAL" clId="{B891B1A5-03C8-41A1-B665-63B0577B77D8}" dt="2021-05-19T10:47:35.894" v="277" actId="26606"/>
          <ac:grpSpMkLst>
            <pc:docMk/>
            <pc:sldMk cId="632396069" sldId="264"/>
            <ac:grpSpMk id="13" creationId="{191D96BF-0605-446D-9590-F9A64BF8E7F9}"/>
          </ac:grpSpMkLst>
        </pc:grpChg>
        <pc:graphicFrameChg chg="add">
          <ac:chgData name="MOHAMMAD YUSUF KHAN" userId="0e806d59-083a-4db5-8354-2e449400373b" providerId="ADAL" clId="{B891B1A5-03C8-41A1-B665-63B0577B77D8}" dt="2021-05-19T10:47:35.894" v="277" actId="26606"/>
          <ac:graphicFrameMkLst>
            <pc:docMk/>
            <pc:sldMk cId="632396069" sldId="264"/>
            <ac:graphicFrameMk id="5" creationId="{ECF9FEC5-3A8C-43AD-BA3D-9AEA61C4C1EB}"/>
          </ac:graphicFrameMkLst>
        </pc:graphicFrameChg>
      </pc:sldChg>
      <pc:sldChg chg="addSp delSp modSp new mod setBg">
        <pc:chgData name="MOHAMMAD YUSUF KHAN" userId="0e806d59-083a-4db5-8354-2e449400373b" providerId="ADAL" clId="{B891B1A5-03C8-41A1-B665-63B0577B77D8}" dt="2021-05-19T10:48:13.026" v="281" actId="26606"/>
        <pc:sldMkLst>
          <pc:docMk/>
          <pc:sldMk cId="2435943298" sldId="265"/>
        </pc:sldMkLst>
        <pc:spChg chg="mod">
          <ac:chgData name="MOHAMMAD YUSUF KHAN" userId="0e806d59-083a-4db5-8354-2e449400373b" providerId="ADAL" clId="{B891B1A5-03C8-41A1-B665-63B0577B77D8}" dt="2021-05-19T10:48:13.026" v="281" actId="26606"/>
          <ac:spMkLst>
            <pc:docMk/>
            <pc:sldMk cId="2435943298" sldId="265"/>
            <ac:spMk id="2" creationId="{3D038F45-7E36-4266-BFD6-A27A9FD480CF}"/>
          </ac:spMkLst>
        </pc:spChg>
        <pc:spChg chg="del mod">
          <ac:chgData name="MOHAMMAD YUSUF KHAN" userId="0e806d59-083a-4db5-8354-2e449400373b" providerId="ADAL" clId="{B891B1A5-03C8-41A1-B665-63B0577B77D8}" dt="2021-05-19T10:48:13.026" v="281" actId="26606"/>
          <ac:spMkLst>
            <pc:docMk/>
            <pc:sldMk cId="2435943298" sldId="265"/>
            <ac:spMk id="3" creationId="{DB5E61AB-0B1E-46B2-9DFE-CBE2AC501D5D}"/>
          </ac:spMkLst>
        </pc:spChg>
        <pc:spChg chg="add">
          <ac:chgData name="MOHAMMAD YUSUF KHAN" userId="0e806d59-083a-4db5-8354-2e449400373b" providerId="ADAL" clId="{B891B1A5-03C8-41A1-B665-63B0577B77D8}" dt="2021-05-19T10:48:13.026" v="281" actId="26606"/>
          <ac:spMkLst>
            <pc:docMk/>
            <pc:sldMk cId="2435943298" sldId="265"/>
            <ac:spMk id="9" creationId="{8651CFA9-6065-4243-AC48-858E359780B1}"/>
          </ac:spMkLst>
        </pc:spChg>
        <pc:spChg chg="add">
          <ac:chgData name="MOHAMMAD YUSUF KHAN" userId="0e806d59-083a-4db5-8354-2e449400373b" providerId="ADAL" clId="{B891B1A5-03C8-41A1-B665-63B0577B77D8}" dt="2021-05-19T10:48:13.026" v="281" actId="26606"/>
          <ac:spMkLst>
            <pc:docMk/>
            <pc:sldMk cId="2435943298" sldId="265"/>
            <ac:spMk id="11" creationId="{37962AE0-6A1C-4B76-9D52-10E5E6D7D3BB}"/>
          </ac:spMkLst>
        </pc:spChg>
        <pc:grpChg chg="add">
          <ac:chgData name="MOHAMMAD YUSUF KHAN" userId="0e806d59-083a-4db5-8354-2e449400373b" providerId="ADAL" clId="{B891B1A5-03C8-41A1-B665-63B0577B77D8}" dt="2021-05-19T10:48:13.026" v="281" actId="26606"/>
          <ac:grpSpMkLst>
            <pc:docMk/>
            <pc:sldMk cId="2435943298" sldId="265"/>
            <ac:grpSpMk id="13" creationId="{191D96BF-0605-446D-9590-F9A64BF8E7F9}"/>
          </ac:grpSpMkLst>
        </pc:grpChg>
        <pc:graphicFrameChg chg="add">
          <ac:chgData name="MOHAMMAD YUSUF KHAN" userId="0e806d59-083a-4db5-8354-2e449400373b" providerId="ADAL" clId="{B891B1A5-03C8-41A1-B665-63B0577B77D8}" dt="2021-05-19T10:48:13.026" v="281" actId="26606"/>
          <ac:graphicFrameMkLst>
            <pc:docMk/>
            <pc:sldMk cId="2435943298" sldId="265"/>
            <ac:graphicFrameMk id="5" creationId="{29C83AC3-B018-458E-89A2-361F0DFA0B9A}"/>
          </ac:graphicFrameMkLst>
        </pc:graphicFrameChg>
      </pc:sldChg>
      <pc:sldChg chg="addSp delSp modSp new mod setBg">
        <pc:chgData name="MOHAMMAD YUSUF KHAN" userId="0e806d59-083a-4db5-8354-2e449400373b" providerId="ADAL" clId="{B891B1A5-03C8-41A1-B665-63B0577B77D8}" dt="2021-05-19T10:48:55.286" v="285" actId="26606"/>
        <pc:sldMkLst>
          <pc:docMk/>
          <pc:sldMk cId="3940530927" sldId="266"/>
        </pc:sldMkLst>
        <pc:spChg chg="mod">
          <ac:chgData name="MOHAMMAD YUSUF KHAN" userId="0e806d59-083a-4db5-8354-2e449400373b" providerId="ADAL" clId="{B891B1A5-03C8-41A1-B665-63B0577B77D8}" dt="2021-05-19T10:48:55.286" v="285" actId="26606"/>
          <ac:spMkLst>
            <pc:docMk/>
            <pc:sldMk cId="3940530927" sldId="266"/>
            <ac:spMk id="2" creationId="{BCDB5341-75F1-411D-BE9D-0CA13ACD19B7}"/>
          </ac:spMkLst>
        </pc:spChg>
        <pc:spChg chg="del mod">
          <ac:chgData name="MOHAMMAD YUSUF KHAN" userId="0e806d59-083a-4db5-8354-2e449400373b" providerId="ADAL" clId="{B891B1A5-03C8-41A1-B665-63B0577B77D8}" dt="2021-05-19T10:48:55.286" v="285" actId="26606"/>
          <ac:spMkLst>
            <pc:docMk/>
            <pc:sldMk cId="3940530927" sldId="266"/>
            <ac:spMk id="3" creationId="{E74DD2E2-CBEE-4741-8DB8-48B8E83B0591}"/>
          </ac:spMkLst>
        </pc:spChg>
        <pc:spChg chg="add">
          <ac:chgData name="MOHAMMAD YUSUF KHAN" userId="0e806d59-083a-4db5-8354-2e449400373b" providerId="ADAL" clId="{B891B1A5-03C8-41A1-B665-63B0577B77D8}" dt="2021-05-19T10:48:55.286" v="285" actId="26606"/>
          <ac:spMkLst>
            <pc:docMk/>
            <pc:sldMk cId="3940530927" sldId="266"/>
            <ac:spMk id="9" creationId="{8651CFA9-6065-4243-AC48-858E359780B1}"/>
          </ac:spMkLst>
        </pc:spChg>
        <pc:spChg chg="add">
          <ac:chgData name="MOHAMMAD YUSUF KHAN" userId="0e806d59-083a-4db5-8354-2e449400373b" providerId="ADAL" clId="{B891B1A5-03C8-41A1-B665-63B0577B77D8}" dt="2021-05-19T10:48:55.286" v="285" actId="26606"/>
          <ac:spMkLst>
            <pc:docMk/>
            <pc:sldMk cId="3940530927" sldId="266"/>
            <ac:spMk id="11" creationId="{37962AE0-6A1C-4B76-9D52-10E5E6D7D3BB}"/>
          </ac:spMkLst>
        </pc:spChg>
        <pc:grpChg chg="add">
          <ac:chgData name="MOHAMMAD YUSUF KHAN" userId="0e806d59-083a-4db5-8354-2e449400373b" providerId="ADAL" clId="{B891B1A5-03C8-41A1-B665-63B0577B77D8}" dt="2021-05-19T10:48:55.286" v="285" actId="26606"/>
          <ac:grpSpMkLst>
            <pc:docMk/>
            <pc:sldMk cId="3940530927" sldId="266"/>
            <ac:grpSpMk id="13" creationId="{191D96BF-0605-446D-9590-F9A64BF8E7F9}"/>
          </ac:grpSpMkLst>
        </pc:grpChg>
        <pc:graphicFrameChg chg="add">
          <ac:chgData name="MOHAMMAD YUSUF KHAN" userId="0e806d59-083a-4db5-8354-2e449400373b" providerId="ADAL" clId="{B891B1A5-03C8-41A1-B665-63B0577B77D8}" dt="2021-05-19T10:48:55.286" v="285" actId="26606"/>
          <ac:graphicFrameMkLst>
            <pc:docMk/>
            <pc:sldMk cId="3940530927" sldId="266"/>
            <ac:graphicFrameMk id="5" creationId="{3EC0F7AF-65AA-432B-B8C2-5BB65D0F50DB}"/>
          </ac:graphicFrameMkLst>
        </pc:graphicFrameChg>
      </pc:sldChg>
      <pc:sldChg chg="addSp delSp modSp new mod setBg">
        <pc:chgData name="MOHAMMAD YUSUF KHAN" userId="0e806d59-083a-4db5-8354-2e449400373b" providerId="ADAL" clId="{B891B1A5-03C8-41A1-B665-63B0577B77D8}" dt="2021-05-19T10:49:26.599" v="289" actId="26606"/>
        <pc:sldMkLst>
          <pc:docMk/>
          <pc:sldMk cId="711711057" sldId="267"/>
        </pc:sldMkLst>
        <pc:spChg chg="mod">
          <ac:chgData name="MOHAMMAD YUSUF KHAN" userId="0e806d59-083a-4db5-8354-2e449400373b" providerId="ADAL" clId="{B891B1A5-03C8-41A1-B665-63B0577B77D8}" dt="2021-05-19T10:49:26.599" v="289" actId="26606"/>
          <ac:spMkLst>
            <pc:docMk/>
            <pc:sldMk cId="711711057" sldId="267"/>
            <ac:spMk id="2" creationId="{5968BEBF-F385-44FD-9053-B35E2EB7A801}"/>
          </ac:spMkLst>
        </pc:spChg>
        <pc:spChg chg="del mod">
          <ac:chgData name="MOHAMMAD YUSUF KHAN" userId="0e806d59-083a-4db5-8354-2e449400373b" providerId="ADAL" clId="{B891B1A5-03C8-41A1-B665-63B0577B77D8}" dt="2021-05-19T10:49:26.599" v="289" actId="26606"/>
          <ac:spMkLst>
            <pc:docMk/>
            <pc:sldMk cId="711711057" sldId="267"/>
            <ac:spMk id="3" creationId="{D3FC316E-CEC5-4049-855A-0993DA4509D7}"/>
          </ac:spMkLst>
        </pc:spChg>
        <pc:spChg chg="add">
          <ac:chgData name="MOHAMMAD YUSUF KHAN" userId="0e806d59-083a-4db5-8354-2e449400373b" providerId="ADAL" clId="{B891B1A5-03C8-41A1-B665-63B0577B77D8}" dt="2021-05-19T10:49:26.599" v="289" actId="26606"/>
          <ac:spMkLst>
            <pc:docMk/>
            <pc:sldMk cId="711711057" sldId="267"/>
            <ac:spMk id="9" creationId="{8651CFA9-6065-4243-AC48-858E359780B1}"/>
          </ac:spMkLst>
        </pc:spChg>
        <pc:spChg chg="add">
          <ac:chgData name="MOHAMMAD YUSUF KHAN" userId="0e806d59-083a-4db5-8354-2e449400373b" providerId="ADAL" clId="{B891B1A5-03C8-41A1-B665-63B0577B77D8}" dt="2021-05-19T10:49:26.599" v="289" actId="26606"/>
          <ac:spMkLst>
            <pc:docMk/>
            <pc:sldMk cId="711711057" sldId="267"/>
            <ac:spMk id="11" creationId="{37962AE0-6A1C-4B76-9D52-10E5E6D7D3BB}"/>
          </ac:spMkLst>
        </pc:spChg>
        <pc:grpChg chg="add">
          <ac:chgData name="MOHAMMAD YUSUF KHAN" userId="0e806d59-083a-4db5-8354-2e449400373b" providerId="ADAL" clId="{B891B1A5-03C8-41A1-B665-63B0577B77D8}" dt="2021-05-19T10:49:26.599" v="289" actId="26606"/>
          <ac:grpSpMkLst>
            <pc:docMk/>
            <pc:sldMk cId="711711057" sldId="267"/>
            <ac:grpSpMk id="13" creationId="{191D96BF-0605-446D-9590-F9A64BF8E7F9}"/>
          </ac:grpSpMkLst>
        </pc:grpChg>
        <pc:graphicFrameChg chg="add">
          <ac:chgData name="MOHAMMAD YUSUF KHAN" userId="0e806d59-083a-4db5-8354-2e449400373b" providerId="ADAL" clId="{B891B1A5-03C8-41A1-B665-63B0577B77D8}" dt="2021-05-19T10:49:26.599" v="289" actId="26606"/>
          <ac:graphicFrameMkLst>
            <pc:docMk/>
            <pc:sldMk cId="711711057" sldId="267"/>
            <ac:graphicFrameMk id="5" creationId="{3E0D68CD-0E63-4E69-AA84-D06D0791F151}"/>
          </ac:graphicFrameMkLst>
        </pc:graphicFrameChg>
      </pc:sldChg>
      <pc:sldChg chg="addSp modSp new mod setBg">
        <pc:chgData name="MOHAMMAD YUSUF KHAN" userId="0e806d59-083a-4db5-8354-2e449400373b" providerId="ADAL" clId="{B891B1A5-03C8-41A1-B665-63B0577B77D8}" dt="2021-05-19T10:50:12.368" v="292" actId="26606"/>
        <pc:sldMkLst>
          <pc:docMk/>
          <pc:sldMk cId="3088756497" sldId="268"/>
        </pc:sldMkLst>
        <pc:spChg chg="mod">
          <ac:chgData name="MOHAMMAD YUSUF KHAN" userId="0e806d59-083a-4db5-8354-2e449400373b" providerId="ADAL" clId="{B891B1A5-03C8-41A1-B665-63B0577B77D8}" dt="2021-05-19T10:50:12.368" v="292" actId="26606"/>
          <ac:spMkLst>
            <pc:docMk/>
            <pc:sldMk cId="3088756497" sldId="268"/>
            <ac:spMk id="2" creationId="{73CE8D66-17E0-4502-A67D-736F45984B03}"/>
          </ac:spMkLst>
        </pc:spChg>
        <pc:spChg chg="mod">
          <ac:chgData name="MOHAMMAD YUSUF KHAN" userId="0e806d59-083a-4db5-8354-2e449400373b" providerId="ADAL" clId="{B891B1A5-03C8-41A1-B665-63B0577B77D8}" dt="2021-05-19T10:50:12.368" v="292" actId="26606"/>
          <ac:spMkLst>
            <pc:docMk/>
            <pc:sldMk cId="3088756497" sldId="268"/>
            <ac:spMk id="3" creationId="{60D37822-4A01-45A6-BE0D-F6741BCA19DA}"/>
          </ac:spMkLst>
        </pc:spChg>
        <pc:spChg chg="add">
          <ac:chgData name="MOHAMMAD YUSUF KHAN" userId="0e806d59-083a-4db5-8354-2e449400373b" providerId="ADAL" clId="{B891B1A5-03C8-41A1-B665-63B0577B77D8}" dt="2021-05-19T10:50:12.368" v="292" actId="26606"/>
          <ac:spMkLst>
            <pc:docMk/>
            <pc:sldMk cId="3088756497" sldId="268"/>
            <ac:spMk id="9" creationId="{E2748806-3AF5-4078-830A-C1F26BF1B200}"/>
          </ac:spMkLst>
        </pc:spChg>
        <pc:spChg chg="add">
          <ac:chgData name="MOHAMMAD YUSUF KHAN" userId="0e806d59-083a-4db5-8354-2e449400373b" providerId="ADAL" clId="{B891B1A5-03C8-41A1-B665-63B0577B77D8}" dt="2021-05-19T10:50:12.368" v="292" actId="26606"/>
          <ac:spMkLst>
            <pc:docMk/>
            <pc:sldMk cId="3088756497" sldId="268"/>
            <ac:spMk id="11" creationId="{BF991FCB-5132-414C-B377-526F56121B69}"/>
          </ac:spMkLst>
        </pc:spChg>
        <pc:spChg chg="add">
          <ac:chgData name="MOHAMMAD YUSUF KHAN" userId="0e806d59-083a-4db5-8354-2e449400373b" providerId="ADAL" clId="{B891B1A5-03C8-41A1-B665-63B0577B77D8}" dt="2021-05-19T10:50:12.368" v="292" actId="26606"/>
          <ac:spMkLst>
            <pc:docMk/>
            <pc:sldMk cId="3088756497" sldId="268"/>
            <ac:spMk id="13" creationId="{F23DAFF7-4C98-4E0E-8986-198D54B6C1F0}"/>
          </ac:spMkLst>
        </pc:spChg>
        <pc:picChg chg="add">
          <ac:chgData name="MOHAMMAD YUSUF KHAN" userId="0e806d59-083a-4db5-8354-2e449400373b" providerId="ADAL" clId="{B891B1A5-03C8-41A1-B665-63B0577B77D8}" dt="2021-05-19T10:50:12.368" v="292" actId="26606"/>
          <ac:picMkLst>
            <pc:docMk/>
            <pc:sldMk cId="3088756497" sldId="268"/>
            <ac:picMk id="5" creationId="{FFA4B581-BE02-4C3F-B4A3-798C2663C09C}"/>
          </ac:picMkLst>
        </pc:picChg>
      </pc:sldChg>
      <pc:sldChg chg="addSp modSp new mod setBg">
        <pc:chgData name="MOHAMMAD YUSUF KHAN" userId="0e806d59-083a-4db5-8354-2e449400373b" providerId="ADAL" clId="{B891B1A5-03C8-41A1-B665-63B0577B77D8}" dt="2021-05-19T10:50:46.854" v="296" actId="26606"/>
        <pc:sldMkLst>
          <pc:docMk/>
          <pc:sldMk cId="1694248040" sldId="269"/>
        </pc:sldMkLst>
        <pc:spChg chg="mod">
          <ac:chgData name="MOHAMMAD YUSUF KHAN" userId="0e806d59-083a-4db5-8354-2e449400373b" providerId="ADAL" clId="{B891B1A5-03C8-41A1-B665-63B0577B77D8}" dt="2021-05-19T10:50:46.854" v="296" actId="26606"/>
          <ac:spMkLst>
            <pc:docMk/>
            <pc:sldMk cId="1694248040" sldId="269"/>
            <ac:spMk id="2" creationId="{954D18CE-8120-4A77-A89C-80FD7FD25F8E}"/>
          </ac:spMkLst>
        </pc:spChg>
        <pc:spChg chg="mod">
          <ac:chgData name="MOHAMMAD YUSUF KHAN" userId="0e806d59-083a-4db5-8354-2e449400373b" providerId="ADAL" clId="{B891B1A5-03C8-41A1-B665-63B0577B77D8}" dt="2021-05-19T10:50:46.854" v="296" actId="26606"/>
          <ac:spMkLst>
            <pc:docMk/>
            <pc:sldMk cId="1694248040" sldId="269"/>
            <ac:spMk id="3" creationId="{1412BFD3-68AC-440E-B156-CC00FD77E132}"/>
          </ac:spMkLst>
        </pc:spChg>
        <pc:spChg chg="add">
          <ac:chgData name="MOHAMMAD YUSUF KHAN" userId="0e806d59-083a-4db5-8354-2e449400373b" providerId="ADAL" clId="{B891B1A5-03C8-41A1-B665-63B0577B77D8}" dt="2021-05-19T10:50:46.854" v="296" actId="26606"/>
          <ac:spMkLst>
            <pc:docMk/>
            <pc:sldMk cId="1694248040" sldId="269"/>
            <ac:spMk id="9" creationId="{8651CFA9-6065-4243-AC48-858E359780B1}"/>
          </ac:spMkLst>
        </pc:spChg>
        <pc:spChg chg="add">
          <ac:chgData name="MOHAMMAD YUSUF KHAN" userId="0e806d59-083a-4db5-8354-2e449400373b" providerId="ADAL" clId="{B891B1A5-03C8-41A1-B665-63B0577B77D8}" dt="2021-05-19T10:50:46.854" v="296" actId="26606"/>
          <ac:spMkLst>
            <pc:docMk/>
            <pc:sldMk cId="1694248040" sldId="269"/>
            <ac:spMk id="11" creationId="{E8B2F707-EF35-4955-8439-F76145F3CD7E}"/>
          </ac:spMkLst>
        </pc:spChg>
        <pc:spChg chg="add">
          <ac:chgData name="MOHAMMAD YUSUF KHAN" userId="0e806d59-083a-4db5-8354-2e449400373b" providerId="ADAL" clId="{B891B1A5-03C8-41A1-B665-63B0577B77D8}" dt="2021-05-19T10:50:46.854" v="296" actId="26606"/>
          <ac:spMkLst>
            <pc:docMk/>
            <pc:sldMk cId="1694248040" sldId="269"/>
            <ac:spMk id="13" creationId="{DA476813-4CEE-408B-852D-3E51E30B17BE}"/>
          </ac:spMkLst>
        </pc:spChg>
        <pc:picChg chg="add">
          <ac:chgData name="MOHAMMAD YUSUF KHAN" userId="0e806d59-083a-4db5-8354-2e449400373b" providerId="ADAL" clId="{B891B1A5-03C8-41A1-B665-63B0577B77D8}" dt="2021-05-19T10:50:46.854" v="296" actId="26606"/>
          <ac:picMkLst>
            <pc:docMk/>
            <pc:sldMk cId="1694248040" sldId="269"/>
            <ac:picMk id="5" creationId="{A9A175C0-DB96-4BC5-9C80-89FE47961325}"/>
          </ac:picMkLst>
        </pc:picChg>
      </pc:sldChg>
      <pc:sldChg chg="addSp modSp new mod setBg">
        <pc:chgData name="MOHAMMAD YUSUF KHAN" userId="0e806d59-083a-4db5-8354-2e449400373b" providerId="ADAL" clId="{B891B1A5-03C8-41A1-B665-63B0577B77D8}" dt="2021-05-19T10:52:14.371" v="300" actId="26606"/>
        <pc:sldMkLst>
          <pc:docMk/>
          <pc:sldMk cId="4074255677" sldId="270"/>
        </pc:sldMkLst>
        <pc:spChg chg="mod">
          <ac:chgData name="MOHAMMAD YUSUF KHAN" userId="0e806d59-083a-4db5-8354-2e449400373b" providerId="ADAL" clId="{B891B1A5-03C8-41A1-B665-63B0577B77D8}" dt="2021-05-19T10:52:14.371" v="300" actId="26606"/>
          <ac:spMkLst>
            <pc:docMk/>
            <pc:sldMk cId="4074255677" sldId="270"/>
            <ac:spMk id="2" creationId="{9AB8A5A3-964F-4595-9485-9816BE02DCE9}"/>
          </ac:spMkLst>
        </pc:spChg>
        <pc:spChg chg="mod">
          <ac:chgData name="MOHAMMAD YUSUF KHAN" userId="0e806d59-083a-4db5-8354-2e449400373b" providerId="ADAL" clId="{B891B1A5-03C8-41A1-B665-63B0577B77D8}" dt="2021-05-19T10:52:14.371" v="300" actId="26606"/>
          <ac:spMkLst>
            <pc:docMk/>
            <pc:sldMk cId="4074255677" sldId="270"/>
            <ac:spMk id="3" creationId="{2F4CDBE0-CF76-418F-82D8-2054DE3AB035}"/>
          </ac:spMkLst>
        </pc:spChg>
        <pc:spChg chg="add">
          <ac:chgData name="MOHAMMAD YUSUF KHAN" userId="0e806d59-083a-4db5-8354-2e449400373b" providerId="ADAL" clId="{B891B1A5-03C8-41A1-B665-63B0577B77D8}" dt="2021-05-19T10:52:14.371" v="300" actId="26606"/>
          <ac:spMkLst>
            <pc:docMk/>
            <pc:sldMk cId="4074255677" sldId="270"/>
            <ac:spMk id="9" creationId="{8651CFA9-6065-4243-AC48-858E359780B1}"/>
          </ac:spMkLst>
        </pc:spChg>
        <pc:spChg chg="add">
          <ac:chgData name="MOHAMMAD YUSUF KHAN" userId="0e806d59-083a-4db5-8354-2e449400373b" providerId="ADAL" clId="{B891B1A5-03C8-41A1-B665-63B0577B77D8}" dt="2021-05-19T10:52:14.371" v="300" actId="26606"/>
          <ac:spMkLst>
            <pc:docMk/>
            <pc:sldMk cId="4074255677" sldId="270"/>
            <ac:spMk id="11" creationId="{E8B2F707-EF35-4955-8439-F76145F3CD7E}"/>
          </ac:spMkLst>
        </pc:spChg>
        <pc:spChg chg="add">
          <ac:chgData name="MOHAMMAD YUSUF KHAN" userId="0e806d59-083a-4db5-8354-2e449400373b" providerId="ADAL" clId="{B891B1A5-03C8-41A1-B665-63B0577B77D8}" dt="2021-05-19T10:52:14.371" v="300" actId="26606"/>
          <ac:spMkLst>
            <pc:docMk/>
            <pc:sldMk cId="4074255677" sldId="270"/>
            <ac:spMk id="13" creationId="{A905C581-3E86-4ADD-9EDD-5FA87B461238}"/>
          </ac:spMkLst>
        </pc:spChg>
        <pc:picChg chg="add">
          <ac:chgData name="MOHAMMAD YUSUF KHAN" userId="0e806d59-083a-4db5-8354-2e449400373b" providerId="ADAL" clId="{B891B1A5-03C8-41A1-B665-63B0577B77D8}" dt="2021-05-19T10:52:14.371" v="300" actId="26606"/>
          <ac:picMkLst>
            <pc:docMk/>
            <pc:sldMk cId="4074255677" sldId="270"/>
            <ac:picMk id="5" creationId="{BA857298-FE67-4040-AC78-6E51A385B9B3}"/>
          </ac:picMkLst>
        </pc:picChg>
      </pc:sldChg>
      <pc:sldChg chg="addSp delSp modSp new mod setBg modClrScheme delDesignElem chgLayout">
        <pc:chgData name="MOHAMMAD YUSUF KHAN" userId="0e806d59-083a-4db5-8354-2e449400373b" providerId="ADAL" clId="{B891B1A5-03C8-41A1-B665-63B0577B77D8}" dt="2021-05-19T10:55:35.093" v="333" actId="700"/>
        <pc:sldMkLst>
          <pc:docMk/>
          <pc:sldMk cId="88596008" sldId="271"/>
        </pc:sldMkLst>
        <pc:spChg chg="del mod ord">
          <ac:chgData name="MOHAMMAD YUSUF KHAN" userId="0e806d59-083a-4db5-8354-2e449400373b" providerId="ADAL" clId="{B891B1A5-03C8-41A1-B665-63B0577B77D8}" dt="2021-05-19T10:52:51.589" v="302" actId="700"/>
          <ac:spMkLst>
            <pc:docMk/>
            <pc:sldMk cId="88596008" sldId="271"/>
            <ac:spMk id="2" creationId="{4FC3FE42-7B2C-4126-9EE0-C20295F4EF74}"/>
          </ac:spMkLst>
        </pc:spChg>
        <pc:spChg chg="del mod ord">
          <ac:chgData name="MOHAMMAD YUSUF KHAN" userId="0e806d59-083a-4db5-8354-2e449400373b" providerId="ADAL" clId="{B891B1A5-03C8-41A1-B665-63B0577B77D8}" dt="2021-05-19T10:52:51.589" v="302" actId="700"/>
          <ac:spMkLst>
            <pc:docMk/>
            <pc:sldMk cId="88596008" sldId="271"/>
            <ac:spMk id="3" creationId="{955767D1-DA13-40C6-942F-F9C88A657CA3}"/>
          </ac:spMkLst>
        </pc:spChg>
        <pc:spChg chg="add del mod ord">
          <ac:chgData name="MOHAMMAD YUSUF KHAN" userId="0e806d59-083a-4db5-8354-2e449400373b" providerId="ADAL" clId="{B891B1A5-03C8-41A1-B665-63B0577B77D8}" dt="2021-05-19T10:52:55.397" v="303" actId="700"/>
          <ac:spMkLst>
            <pc:docMk/>
            <pc:sldMk cId="88596008" sldId="271"/>
            <ac:spMk id="4" creationId="{AAC9E0F0-1F4F-4481-8133-DA6C6C6278F7}"/>
          </ac:spMkLst>
        </pc:spChg>
        <pc:spChg chg="add del mod ord">
          <ac:chgData name="MOHAMMAD YUSUF KHAN" userId="0e806d59-083a-4db5-8354-2e449400373b" providerId="ADAL" clId="{B891B1A5-03C8-41A1-B665-63B0577B77D8}" dt="2021-05-19T10:52:55.397" v="303" actId="700"/>
          <ac:spMkLst>
            <pc:docMk/>
            <pc:sldMk cId="88596008" sldId="271"/>
            <ac:spMk id="5" creationId="{4A9D0ACA-06B4-48D1-961E-FF8E03956936}"/>
          </ac:spMkLst>
        </pc:spChg>
        <pc:spChg chg="add del mod ord">
          <ac:chgData name="MOHAMMAD YUSUF KHAN" userId="0e806d59-083a-4db5-8354-2e449400373b" providerId="ADAL" clId="{B891B1A5-03C8-41A1-B665-63B0577B77D8}" dt="2021-05-19T10:52:55.397" v="303" actId="700"/>
          <ac:spMkLst>
            <pc:docMk/>
            <pc:sldMk cId="88596008" sldId="271"/>
            <ac:spMk id="6" creationId="{CAB3762E-07F4-4B64-8C9E-132C88C196BB}"/>
          </ac:spMkLst>
        </pc:spChg>
        <pc:spChg chg="add del mod">
          <ac:chgData name="MOHAMMAD YUSUF KHAN" userId="0e806d59-083a-4db5-8354-2e449400373b" providerId="ADAL" clId="{B891B1A5-03C8-41A1-B665-63B0577B77D8}" dt="2021-05-19T10:54:20.654" v="322" actId="26606"/>
          <ac:spMkLst>
            <pc:docMk/>
            <pc:sldMk cId="88596008" sldId="271"/>
            <ac:spMk id="8" creationId="{D5E260A9-0921-4873-A549-1A40248D8C27}"/>
          </ac:spMkLst>
        </pc:spChg>
        <pc:spChg chg="add del mod ord">
          <ac:chgData name="MOHAMMAD YUSUF KHAN" userId="0e806d59-083a-4db5-8354-2e449400373b" providerId="ADAL" clId="{B891B1A5-03C8-41A1-B665-63B0577B77D8}" dt="2021-05-19T10:55:35.093" v="333" actId="700"/>
          <ac:spMkLst>
            <pc:docMk/>
            <pc:sldMk cId="88596008" sldId="271"/>
            <ac:spMk id="9" creationId="{E5F2E692-F6BC-4C43-B541-0303F45B0D8A}"/>
          </ac:spMkLst>
        </pc:spChg>
        <pc:spChg chg="add del mod ord">
          <ac:chgData name="MOHAMMAD YUSUF KHAN" userId="0e806d59-083a-4db5-8354-2e449400373b" providerId="ADAL" clId="{B891B1A5-03C8-41A1-B665-63B0577B77D8}" dt="2021-05-19T10:55:35.093" v="333" actId="700"/>
          <ac:spMkLst>
            <pc:docMk/>
            <pc:sldMk cId="88596008" sldId="271"/>
            <ac:spMk id="11" creationId="{FB5FB087-85E9-49D2-8C33-16E8733BEB24}"/>
          </ac:spMkLst>
        </pc:spChg>
        <pc:spChg chg="add del">
          <ac:chgData name="MOHAMMAD YUSUF KHAN" userId="0e806d59-083a-4db5-8354-2e449400373b" providerId="ADAL" clId="{B891B1A5-03C8-41A1-B665-63B0577B77D8}" dt="2021-05-19T10:54:06.822" v="313" actId="26606"/>
          <ac:spMkLst>
            <pc:docMk/>
            <pc:sldMk cId="88596008" sldId="271"/>
            <ac:spMk id="13" creationId="{D5E260A9-0921-4873-A549-1A40248D8C27}"/>
          </ac:spMkLst>
        </pc:spChg>
        <pc:spChg chg="add del">
          <ac:chgData name="MOHAMMAD YUSUF KHAN" userId="0e806d59-083a-4db5-8354-2e449400373b" providerId="ADAL" clId="{B891B1A5-03C8-41A1-B665-63B0577B77D8}" dt="2021-05-19T10:54:18.283" v="319" actId="26606"/>
          <ac:spMkLst>
            <pc:docMk/>
            <pc:sldMk cId="88596008" sldId="271"/>
            <ac:spMk id="14" creationId="{0BABF38A-8A0D-492E-BD20-6CF4D46B50BD}"/>
          </ac:spMkLst>
        </pc:spChg>
        <pc:spChg chg="add del">
          <ac:chgData name="MOHAMMAD YUSUF KHAN" userId="0e806d59-083a-4db5-8354-2e449400373b" providerId="ADAL" clId="{B891B1A5-03C8-41A1-B665-63B0577B77D8}" dt="2021-05-19T10:54:06.822" v="313" actId="26606"/>
          <ac:spMkLst>
            <pc:docMk/>
            <pc:sldMk cId="88596008" sldId="271"/>
            <ac:spMk id="15" creationId="{0BABF38A-8A0D-492E-BD20-6CF4D46B50BD}"/>
          </ac:spMkLst>
        </pc:spChg>
        <pc:spChg chg="add del">
          <ac:chgData name="MOHAMMAD YUSUF KHAN" userId="0e806d59-083a-4db5-8354-2e449400373b" providerId="ADAL" clId="{B891B1A5-03C8-41A1-B665-63B0577B77D8}" dt="2021-05-19T10:54:18.283" v="319" actId="26606"/>
          <ac:spMkLst>
            <pc:docMk/>
            <pc:sldMk cId="88596008" sldId="271"/>
            <ac:spMk id="18" creationId="{8651CFA9-6065-4243-AC48-858E359780B1}"/>
          </ac:spMkLst>
        </pc:spChg>
        <pc:spChg chg="add del">
          <ac:chgData name="MOHAMMAD YUSUF KHAN" userId="0e806d59-083a-4db5-8354-2e449400373b" providerId="ADAL" clId="{B891B1A5-03C8-41A1-B665-63B0577B77D8}" dt="2021-05-19T10:54:06.822" v="313" actId="26606"/>
          <ac:spMkLst>
            <pc:docMk/>
            <pc:sldMk cId="88596008" sldId="271"/>
            <ac:spMk id="19" creationId="{8651CFA9-6065-4243-AC48-858E359780B1}"/>
          </ac:spMkLst>
        </pc:spChg>
        <pc:spChg chg="add del">
          <ac:chgData name="MOHAMMAD YUSUF KHAN" userId="0e806d59-083a-4db5-8354-2e449400373b" providerId="ADAL" clId="{B891B1A5-03C8-41A1-B665-63B0577B77D8}" dt="2021-05-19T10:54:18.283" v="319" actId="26606"/>
          <ac:spMkLst>
            <pc:docMk/>
            <pc:sldMk cId="88596008" sldId="271"/>
            <ac:spMk id="20" creationId="{E8B2F707-EF35-4955-8439-F76145F3CD7E}"/>
          </ac:spMkLst>
        </pc:spChg>
        <pc:spChg chg="add del">
          <ac:chgData name="MOHAMMAD YUSUF KHAN" userId="0e806d59-083a-4db5-8354-2e449400373b" providerId="ADAL" clId="{B891B1A5-03C8-41A1-B665-63B0577B77D8}" dt="2021-05-19T10:54:06.822" v="313" actId="26606"/>
          <ac:spMkLst>
            <pc:docMk/>
            <pc:sldMk cId="88596008" sldId="271"/>
            <ac:spMk id="21" creationId="{FBC8BBE5-981E-4B0B-9654-32B5668BFF31}"/>
          </ac:spMkLst>
        </pc:spChg>
        <pc:spChg chg="add del">
          <ac:chgData name="MOHAMMAD YUSUF KHAN" userId="0e806d59-083a-4db5-8354-2e449400373b" providerId="ADAL" clId="{B891B1A5-03C8-41A1-B665-63B0577B77D8}" dt="2021-05-19T10:54:18.283" v="319" actId="26606"/>
          <ac:spMkLst>
            <pc:docMk/>
            <pc:sldMk cId="88596008" sldId="271"/>
            <ac:spMk id="22" creationId="{A905C581-3E86-4ADD-9EDD-5FA87B461238}"/>
          </ac:spMkLst>
        </pc:spChg>
        <pc:spChg chg="add del">
          <ac:chgData name="MOHAMMAD YUSUF KHAN" userId="0e806d59-083a-4db5-8354-2e449400373b" providerId="ADAL" clId="{B891B1A5-03C8-41A1-B665-63B0577B77D8}" dt="2021-05-19T10:54:14.365" v="317" actId="26606"/>
          <ac:spMkLst>
            <pc:docMk/>
            <pc:sldMk cId="88596008" sldId="271"/>
            <ac:spMk id="25" creationId="{D813CD98-5EBE-426D-A4AC-FA5518B099DE}"/>
          </ac:spMkLst>
        </pc:spChg>
        <pc:spChg chg="add del">
          <ac:chgData name="MOHAMMAD YUSUF KHAN" userId="0e806d59-083a-4db5-8354-2e449400373b" providerId="ADAL" clId="{B891B1A5-03C8-41A1-B665-63B0577B77D8}" dt="2021-05-19T10:54:09.308" v="315" actId="26606"/>
          <ac:spMkLst>
            <pc:docMk/>
            <pc:sldMk cId="88596008" sldId="271"/>
            <ac:spMk id="27" creationId="{0BABF38A-8A0D-492E-BD20-6CF4D46B50BD}"/>
          </ac:spMkLst>
        </pc:spChg>
        <pc:spChg chg="add del">
          <ac:chgData name="MOHAMMAD YUSUF KHAN" userId="0e806d59-083a-4db5-8354-2e449400373b" providerId="ADAL" clId="{B891B1A5-03C8-41A1-B665-63B0577B77D8}" dt="2021-05-19T10:54:09.308" v="315" actId="26606"/>
          <ac:spMkLst>
            <pc:docMk/>
            <pc:sldMk cId="88596008" sldId="271"/>
            <ac:spMk id="29" creationId="{8651CFA9-6065-4243-AC48-858E359780B1}"/>
          </ac:spMkLst>
        </pc:spChg>
        <pc:spChg chg="add del">
          <ac:chgData name="MOHAMMAD YUSUF KHAN" userId="0e806d59-083a-4db5-8354-2e449400373b" providerId="ADAL" clId="{B891B1A5-03C8-41A1-B665-63B0577B77D8}" dt="2021-05-19T10:54:09.308" v="315" actId="26606"/>
          <ac:spMkLst>
            <pc:docMk/>
            <pc:sldMk cId="88596008" sldId="271"/>
            <ac:spMk id="30" creationId="{1DA57B7B-30D9-4515-9542-FFA699A3C8E8}"/>
          </ac:spMkLst>
        </pc:spChg>
        <pc:spChg chg="add del">
          <ac:chgData name="MOHAMMAD YUSUF KHAN" userId="0e806d59-083a-4db5-8354-2e449400373b" providerId="ADAL" clId="{B891B1A5-03C8-41A1-B665-63B0577B77D8}" dt="2021-05-19T10:54:09.308" v="315" actId="26606"/>
          <ac:spMkLst>
            <pc:docMk/>
            <pc:sldMk cId="88596008" sldId="271"/>
            <ac:spMk id="33" creationId="{D5E260A9-0921-4873-A549-1A40248D8C27}"/>
          </ac:spMkLst>
        </pc:spChg>
        <pc:spChg chg="add del">
          <ac:chgData name="MOHAMMAD YUSUF KHAN" userId="0e806d59-083a-4db5-8354-2e449400373b" providerId="ADAL" clId="{B891B1A5-03C8-41A1-B665-63B0577B77D8}" dt="2021-05-19T10:54:14.365" v="317" actId="26606"/>
          <ac:spMkLst>
            <pc:docMk/>
            <pc:sldMk cId="88596008" sldId="271"/>
            <ac:spMk id="35" creationId="{0BABF38A-8A0D-492E-BD20-6CF4D46B50BD}"/>
          </ac:spMkLst>
        </pc:spChg>
        <pc:spChg chg="add del">
          <ac:chgData name="MOHAMMAD YUSUF KHAN" userId="0e806d59-083a-4db5-8354-2e449400373b" providerId="ADAL" clId="{B891B1A5-03C8-41A1-B665-63B0577B77D8}" dt="2021-05-19T10:54:14.365" v="317" actId="26606"/>
          <ac:spMkLst>
            <pc:docMk/>
            <pc:sldMk cId="88596008" sldId="271"/>
            <ac:spMk id="37" creationId="{8651CFA9-6065-4243-AC48-858E359780B1}"/>
          </ac:spMkLst>
        </pc:spChg>
        <pc:spChg chg="add del">
          <ac:chgData name="MOHAMMAD YUSUF KHAN" userId="0e806d59-083a-4db5-8354-2e449400373b" providerId="ADAL" clId="{B891B1A5-03C8-41A1-B665-63B0577B77D8}" dt="2021-05-19T10:54:14.365" v="317" actId="26606"/>
          <ac:spMkLst>
            <pc:docMk/>
            <pc:sldMk cId="88596008" sldId="271"/>
            <ac:spMk id="38" creationId="{7462BFBC-0E19-4E6F-B0C7-CD5C519BC311}"/>
          </ac:spMkLst>
        </pc:spChg>
        <pc:spChg chg="add del">
          <ac:chgData name="MOHAMMAD YUSUF KHAN" userId="0e806d59-083a-4db5-8354-2e449400373b" providerId="ADAL" clId="{B891B1A5-03C8-41A1-B665-63B0577B77D8}" dt="2021-05-19T10:54:14.365" v="317" actId="26606"/>
          <ac:spMkLst>
            <pc:docMk/>
            <pc:sldMk cId="88596008" sldId="271"/>
            <ac:spMk id="41" creationId="{B453545A-B2D3-41EE-A91C-DBF43402DD43}"/>
          </ac:spMkLst>
        </pc:spChg>
        <pc:spChg chg="add del">
          <ac:chgData name="MOHAMMAD YUSUF KHAN" userId="0e806d59-083a-4db5-8354-2e449400373b" providerId="ADAL" clId="{B891B1A5-03C8-41A1-B665-63B0577B77D8}" dt="2021-05-19T10:54:14.365" v="317" actId="26606"/>
          <ac:spMkLst>
            <pc:docMk/>
            <pc:sldMk cId="88596008" sldId="271"/>
            <ac:spMk id="42" creationId="{D5E260A9-0921-4873-A549-1A40248D8C27}"/>
          </ac:spMkLst>
        </pc:spChg>
        <pc:spChg chg="add del">
          <ac:chgData name="MOHAMMAD YUSUF KHAN" userId="0e806d59-083a-4db5-8354-2e449400373b" providerId="ADAL" clId="{B891B1A5-03C8-41A1-B665-63B0577B77D8}" dt="2021-05-19T10:54:18.283" v="319" actId="26606"/>
          <ac:spMkLst>
            <pc:docMk/>
            <pc:sldMk cId="88596008" sldId="271"/>
            <ac:spMk id="45" creationId="{D5E260A9-0921-4873-A549-1A40248D8C27}"/>
          </ac:spMkLst>
        </pc:spChg>
        <pc:spChg chg="add del">
          <ac:chgData name="MOHAMMAD YUSUF KHAN" userId="0e806d59-083a-4db5-8354-2e449400373b" providerId="ADAL" clId="{B891B1A5-03C8-41A1-B665-63B0577B77D8}" dt="2021-05-19T10:54:20.617" v="321" actId="26606"/>
          <ac:spMkLst>
            <pc:docMk/>
            <pc:sldMk cId="88596008" sldId="271"/>
            <ac:spMk id="47" creationId="{0BABF38A-8A0D-492E-BD20-6CF4D46B50BD}"/>
          </ac:spMkLst>
        </pc:spChg>
        <pc:spChg chg="add del">
          <ac:chgData name="MOHAMMAD YUSUF KHAN" userId="0e806d59-083a-4db5-8354-2e449400373b" providerId="ADAL" clId="{B891B1A5-03C8-41A1-B665-63B0577B77D8}" dt="2021-05-19T10:54:20.617" v="321" actId="26606"/>
          <ac:spMkLst>
            <pc:docMk/>
            <pc:sldMk cId="88596008" sldId="271"/>
            <ac:spMk id="49" creationId="{8651CFA9-6065-4243-AC48-858E359780B1}"/>
          </ac:spMkLst>
        </pc:spChg>
        <pc:spChg chg="add del">
          <ac:chgData name="MOHAMMAD YUSUF KHAN" userId="0e806d59-083a-4db5-8354-2e449400373b" providerId="ADAL" clId="{B891B1A5-03C8-41A1-B665-63B0577B77D8}" dt="2021-05-19T10:54:20.617" v="321" actId="26606"/>
          <ac:spMkLst>
            <pc:docMk/>
            <pc:sldMk cId="88596008" sldId="271"/>
            <ac:spMk id="50" creationId="{E8B2F707-EF35-4955-8439-F76145F3CD7E}"/>
          </ac:spMkLst>
        </pc:spChg>
        <pc:spChg chg="add del">
          <ac:chgData name="MOHAMMAD YUSUF KHAN" userId="0e806d59-083a-4db5-8354-2e449400373b" providerId="ADAL" clId="{B891B1A5-03C8-41A1-B665-63B0577B77D8}" dt="2021-05-19T10:54:20.617" v="321" actId="26606"/>
          <ac:spMkLst>
            <pc:docMk/>
            <pc:sldMk cId="88596008" sldId="271"/>
            <ac:spMk id="51" creationId="{A905C581-3E86-4ADD-9EDD-5FA87B461238}"/>
          </ac:spMkLst>
        </pc:spChg>
        <pc:spChg chg="add del">
          <ac:chgData name="MOHAMMAD YUSUF KHAN" userId="0e806d59-083a-4db5-8354-2e449400373b" providerId="ADAL" clId="{B891B1A5-03C8-41A1-B665-63B0577B77D8}" dt="2021-05-19T10:54:20.617" v="321" actId="26606"/>
          <ac:spMkLst>
            <pc:docMk/>
            <pc:sldMk cId="88596008" sldId="271"/>
            <ac:spMk id="54" creationId="{D5E260A9-0921-4873-A549-1A40248D8C27}"/>
          </ac:spMkLst>
        </pc:spChg>
        <pc:spChg chg="add del">
          <ac:chgData name="MOHAMMAD YUSUF KHAN" userId="0e806d59-083a-4db5-8354-2e449400373b" providerId="ADAL" clId="{B891B1A5-03C8-41A1-B665-63B0577B77D8}" dt="2021-05-19T10:55:35.093" v="333" actId="700"/>
          <ac:spMkLst>
            <pc:docMk/>
            <pc:sldMk cId="88596008" sldId="271"/>
            <ac:spMk id="56" creationId="{0BABF38A-8A0D-492E-BD20-6CF4D46B50BD}"/>
          </ac:spMkLst>
        </pc:spChg>
        <pc:spChg chg="add del">
          <ac:chgData name="MOHAMMAD YUSUF KHAN" userId="0e806d59-083a-4db5-8354-2e449400373b" providerId="ADAL" clId="{B891B1A5-03C8-41A1-B665-63B0577B77D8}" dt="2021-05-19T10:55:35.093" v="333" actId="700"/>
          <ac:spMkLst>
            <pc:docMk/>
            <pc:sldMk cId="88596008" sldId="271"/>
            <ac:spMk id="58" creationId="{8651CFA9-6065-4243-AC48-858E359780B1}"/>
          </ac:spMkLst>
        </pc:spChg>
        <pc:spChg chg="add del">
          <ac:chgData name="MOHAMMAD YUSUF KHAN" userId="0e806d59-083a-4db5-8354-2e449400373b" providerId="ADAL" clId="{B891B1A5-03C8-41A1-B665-63B0577B77D8}" dt="2021-05-19T10:55:35.093" v="333" actId="700"/>
          <ac:spMkLst>
            <pc:docMk/>
            <pc:sldMk cId="88596008" sldId="271"/>
            <ac:spMk id="59" creationId="{37962AE0-6A1C-4B76-9D52-10E5E6D7D3BB}"/>
          </ac:spMkLst>
        </pc:spChg>
        <pc:grpChg chg="add del">
          <ac:chgData name="MOHAMMAD YUSUF KHAN" userId="0e806d59-083a-4db5-8354-2e449400373b" providerId="ADAL" clId="{B891B1A5-03C8-41A1-B665-63B0577B77D8}" dt="2021-05-19T10:54:06.822" v="313" actId="26606"/>
          <ac:grpSpMkLst>
            <pc:docMk/>
            <pc:sldMk cId="88596008" sldId="271"/>
            <ac:grpSpMk id="23" creationId="{8D6FD602-3113-4FC4-982F-15099614D2A6}"/>
          </ac:grpSpMkLst>
        </pc:grpChg>
        <pc:grpChg chg="add del">
          <ac:chgData name="MOHAMMAD YUSUF KHAN" userId="0e806d59-083a-4db5-8354-2e449400373b" providerId="ADAL" clId="{B891B1A5-03C8-41A1-B665-63B0577B77D8}" dt="2021-05-19T10:54:20.617" v="321" actId="26606"/>
          <ac:grpSpMkLst>
            <pc:docMk/>
            <pc:sldMk cId="88596008" sldId="271"/>
            <ac:grpSpMk id="24" creationId="{A4672714-67D2-40D0-B961-A7438FE9C9AA}"/>
          </ac:grpSpMkLst>
        </pc:grpChg>
        <pc:grpChg chg="add del">
          <ac:chgData name="MOHAMMAD YUSUF KHAN" userId="0e806d59-083a-4db5-8354-2e449400373b" providerId="ADAL" clId="{B891B1A5-03C8-41A1-B665-63B0577B77D8}" dt="2021-05-19T10:54:09.308" v="315" actId="26606"/>
          <ac:grpSpMkLst>
            <pc:docMk/>
            <pc:sldMk cId="88596008" sldId="271"/>
            <ac:grpSpMk id="31" creationId="{DB2F975E-DA49-4702-8C47-1C492A7A848E}"/>
          </ac:grpSpMkLst>
        </pc:grpChg>
        <pc:grpChg chg="add del">
          <ac:chgData name="MOHAMMAD YUSUF KHAN" userId="0e806d59-083a-4db5-8354-2e449400373b" providerId="ADAL" clId="{B891B1A5-03C8-41A1-B665-63B0577B77D8}" dt="2021-05-19T10:54:14.365" v="317" actId="26606"/>
          <ac:grpSpMkLst>
            <pc:docMk/>
            <pc:sldMk cId="88596008" sldId="271"/>
            <ac:grpSpMk id="39" creationId="{F2C2A007-4AE9-49C4-B364-5FDF34596224}"/>
          </ac:grpSpMkLst>
        </pc:grpChg>
        <pc:grpChg chg="add del">
          <ac:chgData name="MOHAMMAD YUSUF KHAN" userId="0e806d59-083a-4db5-8354-2e449400373b" providerId="ADAL" clId="{B891B1A5-03C8-41A1-B665-63B0577B77D8}" dt="2021-05-19T10:55:35.093" v="333" actId="700"/>
          <ac:grpSpMkLst>
            <pc:docMk/>
            <pc:sldMk cId="88596008" sldId="271"/>
            <ac:grpSpMk id="60" creationId="{7AB7BDB5-BE0D-446B-AA57-16A1D859E52B}"/>
          </ac:grpSpMkLst>
        </pc:grpChg>
        <pc:graphicFrameChg chg="add del">
          <ac:chgData name="MOHAMMAD YUSUF KHAN" userId="0e806d59-083a-4db5-8354-2e449400373b" providerId="ADAL" clId="{B891B1A5-03C8-41A1-B665-63B0577B77D8}" dt="2021-05-19T10:53:50.740" v="311" actId="26606"/>
          <ac:graphicFrameMkLst>
            <pc:docMk/>
            <pc:sldMk cId="88596008" sldId="271"/>
            <ac:graphicFrameMk id="10" creationId="{B28EE821-E680-485F-B2F9-0CFFFC0E019A}"/>
          </ac:graphicFrameMkLst>
        </pc:graphicFrameChg>
        <pc:graphicFrameChg chg="add">
          <ac:chgData name="MOHAMMAD YUSUF KHAN" userId="0e806d59-083a-4db5-8354-2e449400373b" providerId="ADAL" clId="{B891B1A5-03C8-41A1-B665-63B0577B77D8}" dt="2021-05-19T10:54:20.654" v="322" actId="26606"/>
          <ac:graphicFrameMkLst>
            <pc:docMk/>
            <pc:sldMk cId="88596008" sldId="271"/>
            <ac:graphicFrameMk id="63" creationId="{A578D89D-9DFA-484C-894A-A6E3FDBACB2E}"/>
          </ac:graphicFrameMkLst>
        </pc:graphicFrameChg>
        <pc:picChg chg="add del">
          <ac:chgData name="MOHAMMAD YUSUF KHAN" userId="0e806d59-083a-4db5-8354-2e449400373b" providerId="ADAL" clId="{B891B1A5-03C8-41A1-B665-63B0577B77D8}" dt="2021-05-19T10:54:06.822" v="313" actId="26606"/>
          <ac:picMkLst>
            <pc:docMk/>
            <pc:sldMk cId="88596008" sldId="271"/>
            <ac:picMk id="12" creationId="{581C0D47-1F01-409C-BDEF-8FC9688A1682}"/>
          </ac:picMkLst>
        </pc:picChg>
        <pc:picChg chg="add del">
          <ac:chgData name="MOHAMMAD YUSUF KHAN" userId="0e806d59-083a-4db5-8354-2e449400373b" providerId="ADAL" clId="{B891B1A5-03C8-41A1-B665-63B0577B77D8}" dt="2021-05-19T10:54:18.283" v="319" actId="26606"/>
          <ac:picMkLst>
            <pc:docMk/>
            <pc:sldMk cId="88596008" sldId="271"/>
            <ac:picMk id="16" creationId="{BC526B7A-4801-4FD1-95C8-03AF22629E87}"/>
          </ac:picMkLst>
        </pc:picChg>
        <pc:picChg chg="add del">
          <ac:chgData name="MOHAMMAD YUSUF KHAN" userId="0e806d59-083a-4db5-8354-2e449400373b" providerId="ADAL" clId="{B891B1A5-03C8-41A1-B665-63B0577B77D8}" dt="2021-05-19T10:54:06.822" v="313" actId="26606"/>
          <ac:picMkLst>
            <pc:docMk/>
            <pc:sldMk cId="88596008" sldId="271"/>
            <ac:picMk id="17" creationId="{BC526B7A-4801-4FD1-95C8-03AF22629E87}"/>
          </ac:picMkLst>
        </pc:picChg>
        <pc:picChg chg="add del">
          <ac:chgData name="MOHAMMAD YUSUF KHAN" userId="0e806d59-083a-4db5-8354-2e449400373b" providerId="ADAL" clId="{B891B1A5-03C8-41A1-B665-63B0577B77D8}" dt="2021-05-19T10:54:09.308" v="315" actId="26606"/>
          <ac:picMkLst>
            <pc:docMk/>
            <pc:sldMk cId="88596008" sldId="271"/>
            <ac:picMk id="28" creationId="{BC526B7A-4801-4FD1-95C8-03AF22629E87}"/>
          </ac:picMkLst>
        </pc:picChg>
        <pc:picChg chg="add del">
          <ac:chgData name="MOHAMMAD YUSUF KHAN" userId="0e806d59-083a-4db5-8354-2e449400373b" providerId="ADAL" clId="{B891B1A5-03C8-41A1-B665-63B0577B77D8}" dt="2021-05-19T10:54:14.365" v="317" actId="26606"/>
          <ac:picMkLst>
            <pc:docMk/>
            <pc:sldMk cId="88596008" sldId="271"/>
            <ac:picMk id="36" creationId="{BC526B7A-4801-4FD1-95C8-03AF22629E87}"/>
          </ac:picMkLst>
        </pc:picChg>
        <pc:picChg chg="add del">
          <ac:chgData name="MOHAMMAD YUSUF KHAN" userId="0e806d59-083a-4db5-8354-2e449400373b" providerId="ADAL" clId="{B891B1A5-03C8-41A1-B665-63B0577B77D8}" dt="2021-05-19T10:54:18.283" v="319" actId="26606"/>
          <ac:picMkLst>
            <pc:docMk/>
            <pc:sldMk cId="88596008" sldId="271"/>
            <ac:picMk id="44" creationId="{462700F1-D36F-47E2-8256-7F5372618B8B}"/>
          </ac:picMkLst>
        </pc:picChg>
        <pc:picChg chg="add del">
          <ac:chgData name="MOHAMMAD YUSUF KHAN" userId="0e806d59-083a-4db5-8354-2e449400373b" providerId="ADAL" clId="{B891B1A5-03C8-41A1-B665-63B0577B77D8}" dt="2021-05-19T10:54:20.617" v="321" actId="26606"/>
          <ac:picMkLst>
            <pc:docMk/>
            <pc:sldMk cId="88596008" sldId="271"/>
            <ac:picMk id="48" creationId="{BC526B7A-4801-4FD1-95C8-03AF22629E87}"/>
          </ac:picMkLst>
        </pc:picChg>
        <pc:picChg chg="add del">
          <ac:chgData name="MOHAMMAD YUSUF KHAN" userId="0e806d59-083a-4db5-8354-2e449400373b" providerId="ADAL" clId="{B891B1A5-03C8-41A1-B665-63B0577B77D8}" dt="2021-05-19T10:54:20.617" v="321" actId="26606"/>
          <ac:picMkLst>
            <pc:docMk/>
            <pc:sldMk cId="88596008" sldId="271"/>
            <ac:picMk id="52" creationId="{1BA94EB4-08AB-4EDB-BAFB-41E784CABED4}"/>
          </ac:picMkLst>
        </pc:picChg>
        <pc:picChg chg="add del">
          <ac:chgData name="MOHAMMAD YUSUF KHAN" userId="0e806d59-083a-4db5-8354-2e449400373b" providerId="ADAL" clId="{B891B1A5-03C8-41A1-B665-63B0577B77D8}" dt="2021-05-19T10:55:35.093" v="333" actId="700"/>
          <ac:picMkLst>
            <pc:docMk/>
            <pc:sldMk cId="88596008" sldId="271"/>
            <ac:picMk id="57" creationId="{BC526B7A-4801-4FD1-95C8-03AF22629E87}"/>
          </ac:picMkLst>
        </pc:picChg>
      </pc:sldChg>
      <pc:sldChg chg="addSp delSp modSp new del mod setBg">
        <pc:chgData name="MOHAMMAD YUSUF KHAN" userId="0e806d59-083a-4db5-8354-2e449400373b" providerId="ADAL" clId="{B891B1A5-03C8-41A1-B665-63B0577B77D8}" dt="2021-05-19T10:55:55.281" v="335" actId="2696"/>
        <pc:sldMkLst>
          <pc:docMk/>
          <pc:sldMk cId="2589950859" sldId="272"/>
        </pc:sldMkLst>
        <pc:spChg chg="add del mod">
          <ac:chgData name="MOHAMMAD YUSUF KHAN" userId="0e806d59-083a-4db5-8354-2e449400373b" providerId="ADAL" clId="{B891B1A5-03C8-41A1-B665-63B0577B77D8}" dt="2021-05-19T10:55:47.288" v="334" actId="26606"/>
          <ac:spMkLst>
            <pc:docMk/>
            <pc:sldMk cId="2589950859" sldId="272"/>
            <ac:spMk id="3" creationId="{EEE2E8D0-A988-46F6-8A0A-525C9980E5B4}"/>
          </ac:spMkLst>
        </pc:spChg>
        <pc:spChg chg="add">
          <ac:chgData name="MOHAMMAD YUSUF KHAN" userId="0e806d59-083a-4db5-8354-2e449400373b" providerId="ADAL" clId="{B891B1A5-03C8-41A1-B665-63B0577B77D8}" dt="2021-05-19T10:55:47.288" v="334" actId="26606"/>
          <ac:spMkLst>
            <pc:docMk/>
            <pc:sldMk cId="2589950859" sldId="272"/>
            <ac:spMk id="9" creationId="{0BABF38A-8A0D-492E-BD20-6CF4D46B50BD}"/>
          </ac:spMkLst>
        </pc:spChg>
        <pc:spChg chg="add">
          <ac:chgData name="MOHAMMAD YUSUF KHAN" userId="0e806d59-083a-4db5-8354-2e449400373b" providerId="ADAL" clId="{B891B1A5-03C8-41A1-B665-63B0577B77D8}" dt="2021-05-19T10:55:47.288" v="334" actId="26606"/>
          <ac:spMkLst>
            <pc:docMk/>
            <pc:sldMk cId="2589950859" sldId="272"/>
            <ac:spMk id="13" creationId="{8651CFA9-6065-4243-AC48-858E359780B1}"/>
          </ac:spMkLst>
        </pc:spChg>
        <pc:spChg chg="add">
          <ac:chgData name="MOHAMMAD YUSUF KHAN" userId="0e806d59-083a-4db5-8354-2e449400373b" providerId="ADAL" clId="{B891B1A5-03C8-41A1-B665-63B0577B77D8}" dt="2021-05-19T10:55:47.288" v="334" actId="26606"/>
          <ac:spMkLst>
            <pc:docMk/>
            <pc:sldMk cId="2589950859" sldId="272"/>
            <ac:spMk id="15" creationId="{37962AE0-6A1C-4B76-9D52-10E5E6D7D3BB}"/>
          </ac:spMkLst>
        </pc:spChg>
        <pc:grpChg chg="add">
          <ac:chgData name="MOHAMMAD YUSUF KHAN" userId="0e806d59-083a-4db5-8354-2e449400373b" providerId="ADAL" clId="{B891B1A5-03C8-41A1-B665-63B0577B77D8}" dt="2021-05-19T10:55:47.288" v="334" actId="26606"/>
          <ac:grpSpMkLst>
            <pc:docMk/>
            <pc:sldMk cId="2589950859" sldId="272"/>
            <ac:grpSpMk id="17" creationId="{191D96BF-0605-446D-9590-F9A64BF8E7F9}"/>
          </ac:grpSpMkLst>
        </pc:grpChg>
        <pc:graphicFrameChg chg="add">
          <ac:chgData name="MOHAMMAD YUSUF KHAN" userId="0e806d59-083a-4db5-8354-2e449400373b" providerId="ADAL" clId="{B891B1A5-03C8-41A1-B665-63B0577B77D8}" dt="2021-05-19T10:55:47.288" v="334" actId="26606"/>
          <ac:graphicFrameMkLst>
            <pc:docMk/>
            <pc:sldMk cId="2589950859" sldId="272"/>
            <ac:graphicFrameMk id="5" creationId="{AC76FFB1-B999-4942-8251-E6E86DDCA294}"/>
          </ac:graphicFrameMkLst>
        </pc:graphicFrameChg>
        <pc:picChg chg="add">
          <ac:chgData name="MOHAMMAD YUSUF KHAN" userId="0e806d59-083a-4db5-8354-2e449400373b" providerId="ADAL" clId="{B891B1A5-03C8-41A1-B665-63B0577B77D8}" dt="2021-05-19T10:55:47.288" v="334" actId="26606"/>
          <ac:picMkLst>
            <pc:docMk/>
            <pc:sldMk cId="2589950859" sldId="272"/>
            <ac:picMk id="11" creationId="{BC526B7A-4801-4FD1-95C8-03AF22629E87}"/>
          </ac:picMkLst>
        </pc:picChg>
      </pc:sldChg>
      <pc:sldChg chg="addSp delSp modSp new del mod">
        <pc:chgData name="MOHAMMAD YUSUF KHAN" userId="0e806d59-083a-4db5-8354-2e449400373b" providerId="ADAL" clId="{B891B1A5-03C8-41A1-B665-63B0577B77D8}" dt="2021-05-19T10:59:23.615" v="410" actId="680"/>
        <pc:sldMkLst>
          <pc:docMk/>
          <pc:sldMk cId="3115791853" sldId="272"/>
        </pc:sldMkLst>
        <pc:spChg chg="add del mod">
          <ac:chgData name="MOHAMMAD YUSUF KHAN" userId="0e806d59-083a-4db5-8354-2e449400373b" providerId="ADAL" clId="{B891B1A5-03C8-41A1-B665-63B0577B77D8}" dt="2021-05-19T10:59:23.451" v="409" actId="22"/>
          <ac:spMkLst>
            <pc:docMk/>
            <pc:sldMk cId="3115791853" sldId="272"/>
            <ac:spMk id="3" creationId="{CBC112A1-8B9F-4E2F-9D83-741F8F9FF242}"/>
          </ac:spMkLst>
        </pc:spChg>
      </pc:sldChg>
      <pc:sldChg chg="addSp delSp modSp new mod setBg modClrScheme chgLayout">
        <pc:chgData name="MOHAMMAD YUSUF KHAN" userId="0e806d59-083a-4db5-8354-2e449400373b" providerId="ADAL" clId="{B891B1A5-03C8-41A1-B665-63B0577B77D8}" dt="2021-05-19T11:51:19.958" v="468" actId="26606"/>
        <pc:sldMkLst>
          <pc:docMk/>
          <pc:sldMk cId="3791066617" sldId="272"/>
        </pc:sldMkLst>
        <pc:spChg chg="add del mod ord">
          <ac:chgData name="MOHAMMAD YUSUF KHAN" userId="0e806d59-083a-4db5-8354-2e449400373b" providerId="ADAL" clId="{B891B1A5-03C8-41A1-B665-63B0577B77D8}" dt="2021-05-19T10:59:36.420" v="413" actId="700"/>
          <ac:spMkLst>
            <pc:docMk/>
            <pc:sldMk cId="3791066617" sldId="272"/>
            <ac:spMk id="2" creationId="{7D69D3AB-731B-4A88-BFE8-9E6B7E4DF9BE}"/>
          </ac:spMkLst>
        </pc:spChg>
        <pc:spChg chg="add del mod ord">
          <ac:chgData name="MOHAMMAD YUSUF KHAN" userId="0e806d59-083a-4db5-8354-2e449400373b" providerId="ADAL" clId="{B891B1A5-03C8-41A1-B665-63B0577B77D8}" dt="2021-05-19T10:59:36.420" v="413" actId="700"/>
          <ac:spMkLst>
            <pc:docMk/>
            <pc:sldMk cId="3791066617" sldId="272"/>
            <ac:spMk id="3" creationId="{54A4BE77-8590-40D2-9854-C3194C7A8DB8}"/>
          </ac:spMkLst>
        </pc:spChg>
        <pc:spChg chg="add mod ord">
          <ac:chgData name="MOHAMMAD YUSUF KHAN" userId="0e806d59-083a-4db5-8354-2e449400373b" providerId="ADAL" clId="{B891B1A5-03C8-41A1-B665-63B0577B77D8}" dt="2021-05-19T11:51:19.958" v="468" actId="26606"/>
          <ac:spMkLst>
            <pc:docMk/>
            <pc:sldMk cId="3791066617" sldId="272"/>
            <ac:spMk id="4" creationId="{E253B8C2-0877-41AD-B8A5-F7F4B13D8DFF}"/>
          </ac:spMkLst>
        </pc:spChg>
        <pc:spChg chg="add mod ord">
          <ac:chgData name="MOHAMMAD YUSUF KHAN" userId="0e806d59-083a-4db5-8354-2e449400373b" providerId="ADAL" clId="{B891B1A5-03C8-41A1-B665-63B0577B77D8}" dt="2021-05-19T11:51:19.958" v="468" actId="26606"/>
          <ac:spMkLst>
            <pc:docMk/>
            <pc:sldMk cId="3791066617" sldId="272"/>
            <ac:spMk id="5" creationId="{DE3E7316-9C59-4AC7-9BD2-C989A9025875}"/>
          </ac:spMkLst>
        </pc:spChg>
        <pc:spChg chg="add">
          <ac:chgData name="MOHAMMAD YUSUF KHAN" userId="0e806d59-083a-4db5-8354-2e449400373b" providerId="ADAL" clId="{B891B1A5-03C8-41A1-B665-63B0577B77D8}" dt="2021-05-19T11:51:19.958" v="468" actId="26606"/>
          <ac:spMkLst>
            <pc:docMk/>
            <pc:sldMk cId="3791066617" sldId="272"/>
            <ac:spMk id="10" creationId="{8651CFA9-6065-4243-AC48-858E359780B1}"/>
          </ac:spMkLst>
        </pc:spChg>
        <pc:spChg chg="add">
          <ac:chgData name="MOHAMMAD YUSUF KHAN" userId="0e806d59-083a-4db5-8354-2e449400373b" providerId="ADAL" clId="{B891B1A5-03C8-41A1-B665-63B0577B77D8}" dt="2021-05-19T11:51:19.958" v="468" actId="26606"/>
          <ac:spMkLst>
            <pc:docMk/>
            <pc:sldMk cId="3791066617" sldId="272"/>
            <ac:spMk id="12" creationId="{37962AE0-6A1C-4B76-9D52-10E5E6D7D3BB}"/>
          </ac:spMkLst>
        </pc:spChg>
        <pc:spChg chg="add">
          <ac:chgData name="MOHAMMAD YUSUF KHAN" userId="0e806d59-083a-4db5-8354-2e449400373b" providerId="ADAL" clId="{B891B1A5-03C8-41A1-B665-63B0577B77D8}" dt="2021-05-19T11:51:19.958" v="468" actId="26606"/>
          <ac:spMkLst>
            <pc:docMk/>
            <pc:sldMk cId="3791066617" sldId="272"/>
            <ac:spMk id="14" creationId="{027CAEDE-D92D-4745-8749-71019415A797}"/>
          </ac:spMkLst>
        </pc:spChg>
        <pc:grpChg chg="add">
          <ac:chgData name="MOHAMMAD YUSUF KHAN" userId="0e806d59-083a-4db5-8354-2e449400373b" providerId="ADAL" clId="{B891B1A5-03C8-41A1-B665-63B0577B77D8}" dt="2021-05-19T11:51:19.958" v="468" actId="26606"/>
          <ac:grpSpMkLst>
            <pc:docMk/>
            <pc:sldMk cId="3791066617" sldId="272"/>
            <ac:grpSpMk id="16" creationId="{6A0ABFF7-3293-4EAC-9426-EBDCAA34D5E1}"/>
          </ac:grpSpMkLst>
        </pc:grpChg>
      </pc:sldChg>
      <pc:sldChg chg="addSp delSp modSp new del mod modClrScheme chgLayout">
        <pc:chgData name="MOHAMMAD YUSUF KHAN" userId="0e806d59-083a-4db5-8354-2e449400373b" providerId="ADAL" clId="{B891B1A5-03C8-41A1-B665-63B0577B77D8}" dt="2021-05-19T10:58:45.971" v="392" actId="680"/>
        <pc:sldMkLst>
          <pc:docMk/>
          <pc:sldMk cId="4223357796" sldId="272"/>
        </pc:sldMkLst>
        <pc:spChg chg="add del mod ord">
          <ac:chgData name="MOHAMMAD YUSUF KHAN" userId="0e806d59-083a-4db5-8354-2e449400373b" providerId="ADAL" clId="{B891B1A5-03C8-41A1-B665-63B0577B77D8}" dt="2021-05-19T10:58:45.458" v="391" actId="700"/>
          <ac:spMkLst>
            <pc:docMk/>
            <pc:sldMk cId="4223357796" sldId="272"/>
            <ac:spMk id="2" creationId="{6D785116-0ADE-40AB-9575-89C5FF79E17B}"/>
          </ac:spMkLst>
        </pc:spChg>
        <pc:spChg chg="add del mod ord">
          <ac:chgData name="MOHAMMAD YUSUF KHAN" userId="0e806d59-083a-4db5-8354-2e449400373b" providerId="ADAL" clId="{B891B1A5-03C8-41A1-B665-63B0577B77D8}" dt="2021-05-19T10:58:45.458" v="391" actId="700"/>
          <ac:spMkLst>
            <pc:docMk/>
            <pc:sldMk cId="4223357796" sldId="272"/>
            <ac:spMk id="3" creationId="{1BD2DD9D-EB53-4C23-B90F-6DBE202A2EEC}"/>
          </ac:spMkLst>
        </pc:spChg>
        <pc:spChg chg="add del mod ord">
          <ac:chgData name="MOHAMMAD YUSUF KHAN" userId="0e806d59-083a-4db5-8354-2e449400373b" providerId="ADAL" clId="{B891B1A5-03C8-41A1-B665-63B0577B77D8}" dt="2021-05-19T10:58:44.605" v="390" actId="700"/>
          <ac:spMkLst>
            <pc:docMk/>
            <pc:sldMk cId="4223357796" sldId="272"/>
            <ac:spMk id="4" creationId="{DD85FADD-E702-4BF2-B0E1-7186C70C50F6}"/>
          </ac:spMkLst>
        </pc:spChg>
        <pc:spChg chg="add del mod ord">
          <ac:chgData name="MOHAMMAD YUSUF KHAN" userId="0e806d59-083a-4db5-8354-2e449400373b" providerId="ADAL" clId="{B891B1A5-03C8-41A1-B665-63B0577B77D8}" dt="2021-05-19T10:58:44.605" v="390" actId="700"/>
          <ac:spMkLst>
            <pc:docMk/>
            <pc:sldMk cId="4223357796" sldId="272"/>
            <ac:spMk id="5" creationId="{73C2063E-CA3B-4AF2-B201-9BFF4F268BDD}"/>
          </ac:spMkLst>
        </pc:spChg>
      </pc:sldChg>
      <pc:sldChg chg="addSp delSp modSp new del mod modClrScheme chgLayout">
        <pc:chgData name="MOHAMMAD YUSUF KHAN" userId="0e806d59-083a-4db5-8354-2e449400373b" providerId="ADAL" clId="{B891B1A5-03C8-41A1-B665-63B0577B77D8}" dt="2021-05-19T11:00:58.530" v="466" actId="2696"/>
        <pc:sldMkLst>
          <pc:docMk/>
          <pc:sldMk cId="649273494" sldId="273"/>
        </pc:sldMkLst>
        <pc:spChg chg="del mod ord">
          <ac:chgData name="MOHAMMAD YUSUF KHAN" userId="0e806d59-083a-4db5-8354-2e449400373b" providerId="ADAL" clId="{B891B1A5-03C8-41A1-B665-63B0577B77D8}" dt="2021-05-19T11:00:36.562" v="454" actId="700"/>
          <ac:spMkLst>
            <pc:docMk/>
            <pc:sldMk cId="649273494" sldId="273"/>
            <ac:spMk id="2" creationId="{920D80B6-BA64-4F03-8324-123FC085535F}"/>
          </ac:spMkLst>
        </pc:spChg>
        <pc:spChg chg="del">
          <ac:chgData name="MOHAMMAD YUSUF KHAN" userId="0e806d59-083a-4db5-8354-2e449400373b" providerId="ADAL" clId="{B891B1A5-03C8-41A1-B665-63B0577B77D8}" dt="2021-05-19T11:00:36.562" v="454" actId="700"/>
          <ac:spMkLst>
            <pc:docMk/>
            <pc:sldMk cId="649273494" sldId="273"/>
            <ac:spMk id="3" creationId="{7F63DB4B-C103-4823-9657-B0098A734572}"/>
          </ac:spMkLst>
        </pc:spChg>
        <pc:spChg chg="add mod ord">
          <ac:chgData name="MOHAMMAD YUSUF KHAN" userId="0e806d59-083a-4db5-8354-2e449400373b" providerId="ADAL" clId="{B891B1A5-03C8-41A1-B665-63B0577B77D8}" dt="2021-05-19T11:00:42.946" v="465" actId="20577"/>
          <ac:spMkLst>
            <pc:docMk/>
            <pc:sldMk cId="649273494" sldId="273"/>
            <ac:spMk id="4" creationId="{0103DDB3-B31C-4074-9486-4AE63BD5CACC}"/>
          </ac:spMkLst>
        </pc:spChg>
      </pc:sldChg>
      <pc:sldChg chg="del">
        <pc:chgData name="MOHAMMAD YUSUF KHAN" userId="0e806d59-083a-4db5-8354-2e449400373b" providerId="ADAL" clId="{B891B1A5-03C8-41A1-B665-63B0577B77D8}" dt="2021-05-19T11:51:04.699" v="467" actId="2696"/>
        <pc:sldMkLst>
          <pc:docMk/>
          <pc:sldMk cId="4223357796" sldId="273"/>
        </pc:sldMkLst>
      </pc:sldChg>
      <pc:sldChg chg="new del">
        <pc:chgData name="MOHAMMAD YUSUF KHAN" userId="0e806d59-083a-4db5-8354-2e449400373b" providerId="ADAL" clId="{B891B1A5-03C8-41A1-B665-63B0577B77D8}" dt="2021-05-19T10:56:13.137" v="338" actId="680"/>
        <pc:sldMkLst>
          <pc:docMk/>
          <pc:sldMk cId="4275982546" sldId="273"/>
        </pc:sldMkLst>
      </pc:sldChg>
      <pc:sldMasterChg chg="add del addSldLayout delSldLayout">
        <pc:chgData name="MOHAMMAD YUSUF KHAN" userId="0e806d59-083a-4db5-8354-2e449400373b" providerId="ADAL" clId="{B891B1A5-03C8-41A1-B665-63B0577B77D8}" dt="2021-05-19T10:02:41.372" v="22" actId="26606"/>
        <pc:sldMasterMkLst>
          <pc:docMk/>
          <pc:sldMasterMk cId="2750156100" sldId="2147483744"/>
        </pc:sldMasterMkLst>
        <pc:sldLayoutChg chg="add del">
          <pc:chgData name="MOHAMMAD YUSUF KHAN" userId="0e806d59-083a-4db5-8354-2e449400373b" providerId="ADAL" clId="{B891B1A5-03C8-41A1-B665-63B0577B77D8}" dt="2021-05-19T10:02:41.372" v="22" actId="26606"/>
          <pc:sldLayoutMkLst>
            <pc:docMk/>
            <pc:sldMasterMk cId="2750156100" sldId="2147483744"/>
            <pc:sldLayoutMk cId="178439091" sldId="2147483745"/>
          </pc:sldLayoutMkLst>
        </pc:sldLayoutChg>
        <pc:sldLayoutChg chg="add del">
          <pc:chgData name="MOHAMMAD YUSUF KHAN" userId="0e806d59-083a-4db5-8354-2e449400373b" providerId="ADAL" clId="{B891B1A5-03C8-41A1-B665-63B0577B77D8}" dt="2021-05-19T10:02:41.372" v="22" actId="26606"/>
          <pc:sldLayoutMkLst>
            <pc:docMk/>
            <pc:sldMasterMk cId="2750156100" sldId="2147483744"/>
            <pc:sldLayoutMk cId="1866694712" sldId="2147483746"/>
          </pc:sldLayoutMkLst>
        </pc:sldLayoutChg>
        <pc:sldLayoutChg chg="add del">
          <pc:chgData name="MOHAMMAD YUSUF KHAN" userId="0e806d59-083a-4db5-8354-2e449400373b" providerId="ADAL" clId="{B891B1A5-03C8-41A1-B665-63B0577B77D8}" dt="2021-05-19T10:02:41.372" v="22" actId="26606"/>
          <pc:sldLayoutMkLst>
            <pc:docMk/>
            <pc:sldMasterMk cId="2750156100" sldId="2147483744"/>
            <pc:sldLayoutMk cId="1080316633" sldId="2147483747"/>
          </pc:sldLayoutMkLst>
        </pc:sldLayoutChg>
        <pc:sldLayoutChg chg="add del">
          <pc:chgData name="MOHAMMAD YUSUF KHAN" userId="0e806d59-083a-4db5-8354-2e449400373b" providerId="ADAL" clId="{B891B1A5-03C8-41A1-B665-63B0577B77D8}" dt="2021-05-19T10:02:41.372" v="22" actId="26606"/>
          <pc:sldLayoutMkLst>
            <pc:docMk/>
            <pc:sldMasterMk cId="2750156100" sldId="2147483744"/>
            <pc:sldLayoutMk cId="541983243" sldId="2147483748"/>
          </pc:sldLayoutMkLst>
        </pc:sldLayoutChg>
        <pc:sldLayoutChg chg="add del">
          <pc:chgData name="MOHAMMAD YUSUF KHAN" userId="0e806d59-083a-4db5-8354-2e449400373b" providerId="ADAL" clId="{B891B1A5-03C8-41A1-B665-63B0577B77D8}" dt="2021-05-19T10:02:41.372" v="22" actId="26606"/>
          <pc:sldLayoutMkLst>
            <pc:docMk/>
            <pc:sldMasterMk cId="2750156100" sldId="2147483744"/>
            <pc:sldLayoutMk cId="383920096" sldId="2147483749"/>
          </pc:sldLayoutMkLst>
        </pc:sldLayoutChg>
        <pc:sldLayoutChg chg="add del">
          <pc:chgData name="MOHAMMAD YUSUF KHAN" userId="0e806d59-083a-4db5-8354-2e449400373b" providerId="ADAL" clId="{B891B1A5-03C8-41A1-B665-63B0577B77D8}" dt="2021-05-19T10:02:41.372" v="22" actId="26606"/>
          <pc:sldLayoutMkLst>
            <pc:docMk/>
            <pc:sldMasterMk cId="2750156100" sldId="2147483744"/>
            <pc:sldLayoutMk cId="1296078556" sldId="2147483750"/>
          </pc:sldLayoutMkLst>
        </pc:sldLayoutChg>
        <pc:sldLayoutChg chg="add del">
          <pc:chgData name="MOHAMMAD YUSUF KHAN" userId="0e806d59-083a-4db5-8354-2e449400373b" providerId="ADAL" clId="{B891B1A5-03C8-41A1-B665-63B0577B77D8}" dt="2021-05-19T10:02:41.372" v="22" actId="26606"/>
          <pc:sldLayoutMkLst>
            <pc:docMk/>
            <pc:sldMasterMk cId="2750156100" sldId="2147483744"/>
            <pc:sldLayoutMk cId="443316828" sldId="2147483751"/>
          </pc:sldLayoutMkLst>
        </pc:sldLayoutChg>
        <pc:sldLayoutChg chg="add del">
          <pc:chgData name="MOHAMMAD YUSUF KHAN" userId="0e806d59-083a-4db5-8354-2e449400373b" providerId="ADAL" clId="{B891B1A5-03C8-41A1-B665-63B0577B77D8}" dt="2021-05-19T10:02:41.372" v="22" actId="26606"/>
          <pc:sldLayoutMkLst>
            <pc:docMk/>
            <pc:sldMasterMk cId="2750156100" sldId="2147483744"/>
            <pc:sldLayoutMk cId="88341418" sldId="2147483752"/>
          </pc:sldLayoutMkLst>
        </pc:sldLayoutChg>
        <pc:sldLayoutChg chg="add del">
          <pc:chgData name="MOHAMMAD YUSUF KHAN" userId="0e806d59-083a-4db5-8354-2e449400373b" providerId="ADAL" clId="{B891B1A5-03C8-41A1-B665-63B0577B77D8}" dt="2021-05-19T10:02:41.372" v="22" actId="26606"/>
          <pc:sldLayoutMkLst>
            <pc:docMk/>
            <pc:sldMasterMk cId="2750156100" sldId="2147483744"/>
            <pc:sldLayoutMk cId="3652196861" sldId="2147483753"/>
          </pc:sldLayoutMkLst>
        </pc:sldLayoutChg>
        <pc:sldLayoutChg chg="add del">
          <pc:chgData name="MOHAMMAD YUSUF KHAN" userId="0e806d59-083a-4db5-8354-2e449400373b" providerId="ADAL" clId="{B891B1A5-03C8-41A1-B665-63B0577B77D8}" dt="2021-05-19T10:02:41.372" v="22" actId="26606"/>
          <pc:sldLayoutMkLst>
            <pc:docMk/>
            <pc:sldMasterMk cId="2750156100" sldId="2147483744"/>
            <pc:sldLayoutMk cId="1410758832" sldId="2147483754"/>
          </pc:sldLayoutMkLst>
        </pc:sldLayoutChg>
        <pc:sldLayoutChg chg="add del">
          <pc:chgData name="MOHAMMAD YUSUF KHAN" userId="0e806d59-083a-4db5-8354-2e449400373b" providerId="ADAL" clId="{B891B1A5-03C8-41A1-B665-63B0577B77D8}" dt="2021-05-19T10:02:41.372" v="22" actId="26606"/>
          <pc:sldLayoutMkLst>
            <pc:docMk/>
            <pc:sldMasterMk cId="2750156100" sldId="2147483744"/>
            <pc:sldLayoutMk cId="607683029" sldId="2147483755"/>
          </pc:sldLayoutMkLst>
        </pc:sldLayoutChg>
      </pc:sldMasterChg>
      <pc:sldMasterChg chg="add del replId addSldLayout delSldLayout">
        <pc:chgData name="MOHAMMAD YUSUF KHAN" userId="0e806d59-083a-4db5-8354-2e449400373b" providerId="ADAL" clId="{B891B1A5-03C8-41A1-B665-63B0577B77D8}" dt="2021-05-19T10:02:34.065" v="17" actId="26606"/>
        <pc:sldMasterMkLst>
          <pc:docMk/>
          <pc:sldMasterMk cId="3979300873" sldId="2147483756"/>
        </pc:sldMasterMkLst>
        <pc:sldLayoutChg chg="add del">
          <pc:chgData name="MOHAMMAD YUSUF KHAN" userId="0e806d59-083a-4db5-8354-2e449400373b" providerId="ADAL" clId="{B891B1A5-03C8-41A1-B665-63B0577B77D8}" dt="2021-05-19T10:02:34.065" v="17" actId="26606"/>
          <pc:sldLayoutMkLst>
            <pc:docMk/>
            <pc:sldMasterMk cId="3979300873" sldId="2147483756"/>
            <pc:sldLayoutMk cId="148467984" sldId="2147483757"/>
          </pc:sldLayoutMkLst>
        </pc:sldLayoutChg>
        <pc:sldLayoutChg chg="add del replId">
          <pc:chgData name="MOHAMMAD YUSUF KHAN" userId="0e806d59-083a-4db5-8354-2e449400373b" providerId="ADAL" clId="{B891B1A5-03C8-41A1-B665-63B0577B77D8}" dt="2021-05-19T10:02:34.065" v="17" actId="26606"/>
          <pc:sldLayoutMkLst>
            <pc:docMk/>
            <pc:sldMasterMk cId="3979300873" sldId="2147483756"/>
            <pc:sldLayoutMk cId="2012156925" sldId="2147483758"/>
          </pc:sldLayoutMkLst>
        </pc:sldLayoutChg>
        <pc:sldLayoutChg chg="add del replId">
          <pc:chgData name="MOHAMMAD YUSUF KHAN" userId="0e806d59-083a-4db5-8354-2e449400373b" providerId="ADAL" clId="{B891B1A5-03C8-41A1-B665-63B0577B77D8}" dt="2021-05-19T10:02:34.065" v="17" actId="26606"/>
          <pc:sldLayoutMkLst>
            <pc:docMk/>
            <pc:sldMasterMk cId="3979300873" sldId="2147483756"/>
            <pc:sldLayoutMk cId="1608519669" sldId="2147483759"/>
          </pc:sldLayoutMkLst>
        </pc:sldLayoutChg>
        <pc:sldLayoutChg chg="add del replId">
          <pc:chgData name="MOHAMMAD YUSUF KHAN" userId="0e806d59-083a-4db5-8354-2e449400373b" providerId="ADAL" clId="{B891B1A5-03C8-41A1-B665-63B0577B77D8}" dt="2021-05-19T10:02:34.065" v="17" actId="26606"/>
          <pc:sldLayoutMkLst>
            <pc:docMk/>
            <pc:sldMasterMk cId="3979300873" sldId="2147483756"/>
            <pc:sldLayoutMk cId="2529170347" sldId="2147483760"/>
          </pc:sldLayoutMkLst>
        </pc:sldLayoutChg>
        <pc:sldLayoutChg chg="add del replId">
          <pc:chgData name="MOHAMMAD YUSUF KHAN" userId="0e806d59-083a-4db5-8354-2e449400373b" providerId="ADAL" clId="{B891B1A5-03C8-41A1-B665-63B0577B77D8}" dt="2021-05-19T10:02:34.065" v="17" actId="26606"/>
          <pc:sldLayoutMkLst>
            <pc:docMk/>
            <pc:sldMasterMk cId="3979300873" sldId="2147483756"/>
            <pc:sldLayoutMk cId="293007228" sldId="2147483761"/>
          </pc:sldLayoutMkLst>
        </pc:sldLayoutChg>
        <pc:sldLayoutChg chg="add del replId">
          <pc:chgData name="MOHAMMAD YUSUF KHAN" userId="0e806d59-083a-4db5-8354-2e449400373b" providerId="ADAL" clId="{B891B1A5-03C8-41A1-B665-63B0577B77D8}" dt="2021-05-19T10:02:34.065" v="17" actId="26606"/>
          <pc:sldLayoutMkLst>
            <pc:docMk/>
            <pc:sldMasterMk cId="3979300873" sldId="2147483756"/>
            <pc:sldLayoutMk cId="1408067265" sldId="2147483762"/>
          </pc:sldLayoutMkLst>
        </pc:sldLayoutChg>
        <pc:sldLayoutChg chg="add del replId">
          <pc:chgData name="MOHAMMAD YUSUF KHAN" userId="0e806d59-083a-4db5-8354-2e449400373b" providerId="ADAL" clId="{B891B1A5-03C8-41A1-B665-63B0577B77D8}" dt="2021-05-19T10:02:34.065" v="17" actId="26606"/>
          <pc:sldLayoutMkLst>
            <pc:docMk/>
            <pc:sldMasterMk cId="3979300873" sldId="2147483756"/>
            <pc:sldLayoutMk cId="848342773" sldId="2147483763"/>
          </pc:sldLayoutMkLst>
        </pc:sldLayoutChg>
        <pc:sldLayoutChg chg="add del replId">
          <pc:chgData name="MOHAMMAD YUSUF KHAN" userId="0e806d59-083a-4db5-8354-2e449400373b" providerId="ADAL" clId="{B891B1A5-03C8-41A1-B665-63B0577B77D8}" dt="2021-05-19T10:02:34.065" v="17" actId="26606"/>
          <pc:sldLayoutMkLst>
            <pc:docMk/>
            <pc:sldMasterMk cId="3979300873" sldId="2147483756"/>
            <pc:sldLayoutMk cId="2923078980" sldId="2147483764"/>
          </pc:sldLayoutMkLst>
        </pc:sldLayoutChg>
        <pc:sldLayoutChg chg="add del replId">
          <pc:chgData name="MOHAMMAD YUSUF KHAN" userId="0e806d59-083a-4db5-8354-2e449400373b" providerId="ADAL" clId="{B891B1A5-03C8-41A1-B665-63B0577B77D8}" dt="2021-05-19T10:02:34.065" v="17" actId="26606"/>
          <pc:sldLayoutMkLst>
            <pc:docMk/>
            <pc:sldMasterMk cId="3979300873" sldId="2147483756"/>
            <pc:sldLayoutMk cId="4127737308" sldId="2147483765"/>
          </pc:sldLayoutMkLst>
        </pc:sldLayoutChg>
        <pc:sldLayoutChg chg="add del replId">
          <pc:chgData name="MOHAMMAD YUSUF KHAN" userId="0e806d59-083a-4db5-8354-2e449400373b" providerId="ADAL" clId="{B891B1A5-03C8-41A1-B665-63B0577B77D8}" dt="2021-05-19T10:02:34.065" v="17" actId="26606"/>
          <pc:sldLayoutMkLst>
            <pc:docMk/>
            <pc:sldMasterMk cId="3979300873" sldId="2147483756"/>
            <pc:sldLayoutMk cId="2866560432" sldId="2147483766"/>
          </pc:sldLayoutMkLst>
        </pc:sldLayoutChg>
        <pc:sldLayoutChg chg="add del replId">
          <pc:chgData name="MOHAMMAD YUSUF KHAN" userId="0e806d59-083a-4db5-8354-2e449400373b" providerId="ADAL" clId="{B891B1A5-03C8-41A1-B665-63B0577B77D8}" dt="2021-05-19T10:02:34.065" v="17" actId="26606"/>
          <pc:sldLayoutMkLst>
            <pc:docMk/>
            <pc:sldMasterMk cId="3979300873" sldId="2147483756"/>
            <pc:sldLayoutMk cId="1531147919" sldId="2147483767"/>
          </pc:sldLayoutMkLst>
        </pc:sldLayoutChg>
      </pc:sldMasterChg>
      <pc:sldMasterChg chg="add del addSldLayout delSldLayout">
        <pc:chgData name="MOHAMMAD YUSUF KHAN" userId="0e806d59-083a-4db5-8354-2e449400373b" providerId="ADAL" clId="{B891B1A5-03C8-41A1-B665-63B0577B77D8}" dt="2021-05-19T10:02:07.795" v="7" actId="26606"/>
        <pc:sldMasterMkLst>
          <pc:docMk/>
          <pc:sldMasterMk cId="1850886876" sldId="2147483769"/>
        </pc:sldMasterMkLst>
        <pc:sldLayoutChg chg="add del">
          <pc:chgData name="MOHAMMAD YUSUF KHAN" userId="0e806d59-083a-4db5-8354-2e449400373b" providerId="ADAL" clId="{B891B1A5-03C8-41A1-B665-63B0577B77D8}" dt="2021-05-19T10:02:07.795" v="7" actId="26606"/>
          <pc:sldLayoutMkLst>
            <pc:docMk/>
            <pc:sldMasterMk cId="1850886876" sldId="2147483769"/>
            <pc:sldLayoutMk cId="201274349" sldId="2147483758"/>
          </pc:sldLayoutMkLst>
        </pc:sldLayoutChg>
        <pc:sldLayoutChg chg="add del">
          <pc:chgData name="MOHAMMAD YUSUF KHAN" userId="0e806d59-083a-4db5-8354-2e449400373b" providerId="ADAL" clId="{B891B1A5-03C8-41A1-B665-63B0577B77D8}" dt="2021-05-19T10:02:07.795" v="7" actId="26606"/>
          <pc:sldLayoutMkLst>
            <pc:docMk/>
            <pc:sldMasterMk cId="1850886876" sldId="2147483769"/>
            <pc:sldLayoutMk cId="2774032248" sldId="2147483759"/>
          </pc:sldLayoutMkLst>
        </pc:sldLayoutChg>
        <pc:sldLayoutChg chg="add del">
          <pc:chgData name="MOHAMMAD YUSUF KHAN" userId="0e806d59-083a-4db5-8354-2e449400373b" providerId="ADAL" clId="{B891B1A5-03C8-41A1-B665-63B0577B77D8}" dt="2021-05-19T10:02:07.795" v="7" actId="26606"/>
          <pc:sldLayoutMkLst>
            <pc:docMk/>
            <pc:sldMasterMk cId="1850886876" sldId="2147483769"/>
            <pc:sldLayoutMk cId="3804225973" sldId="2147483760"/>
          </pc:sldLayoutMkLst>
        </pc:sldLayoutChg>
        <pc:sldLayoutChg chg="add del">
          <pc:chgData name="MOHAMMAD YUSUF KHAN" userId="0e806d59-083a-4db5-8354-2e449400373b" providerId="ADAL" clId="{B891B1A5-03C8-41A1-B665-63B0577B77D8}" dt="2021-05-19T10:02:07.795" v="7" actId="26606"/>
          <pc:sldLayoutMkLst>
            <pc:docMk/>
            <pc:sldMasterMk cId="1850886876" sldId="2147483769"/>
            <pc:sldLayoutMk cId="3554130853" sldId="2147483761"/>
          </pc:sldLayoutMkLst>
        </pc:sldLayoutChg>
        <pc:sldLayoutChg chg="add del">
          <pc:chgData name="MOHAMMAD YUSUF KHAN" userId="0e806d59-083a-4db5-8354-2e449400373b" providerId="ADAL" clId="{B891B1A5-03C8-41A1-B665-63B0577B77D8}" dt="2021-05-19T10:02:07.795" v="7" actId="26606"/>
          <pc:sldLayoutMkLst>
            <pc:docMk/>
            <pc:sldMasterMk cId="1850886876" sldId="2147483769"/>
            <pc:sldLayoutMk cId="2897660041" sldId="2147483762"/>
          </pc:sldLayoutMkLst>
        </pc:sldLayoutChg>
        <pc:sldLayoutChg chg="add del">
          <pc:chgData name="MOHAMMAD YUSUF KHAN" userId="0e806d59-083a-4db5-8354-2e449400373b" providerId="ADAL" clId="{B891B1A5-03C8-41A1-B665-63B0577B77D8}" dt="2021-05-19T10:02:07.795" v="7" actId="26606"/>
          <pc:sldLayoutMkLst>
            <pc:docMk/>
            <pc:sldMasterMk cId="1850886876" sldId="2147483769"/>
            <pc:sldLayoutMk cId="2628285355" sldId="2147483763"/>
          </pc:sldLayoutMkLst>
        </pc:sldLayoutChg>
        <pc:sldLayoutChg chg="add del">
          <pc:chgData name="MOHAMMAD YUSUF KHAN" userId="0e806d59-083a-4db5-8354-2e449400373b" providerId="ADAL" clId="{B891B1A5-03C8-41A1-B665-63B0577B77D8}" dt="2021-05-19T10:02:07.795" v="7" actId="26606"/>
          <pc:sldLayoutMkLst>
            <pc:docMk/>
            <pc:sldMasterMk cId="1850886876" sldId="2147483769"/>
            <pc:sldLayoutMk cId="544039639" sldId="2147483764"/>
          </pc:sldLayoutMkLst>
        </pc:sldLayoutChg>
        <pc:sldLayoutChg chg="add del">
          <pc:chgData name="MOHAMMAD YUSUF KHAN" userId="0e806d59-083a-4db5-8354-2e449400373b" providerId="ADAL" clId="{B891B1A5-03C8-41A1-B665-63B0577B77D8}" dt="2021-05-19T10:02:07.795" v="7" actId="26606"/>
          <pc:sldLayoutMkLst>
            <pc:docMk/>
            <pc:sldMasterMk cId="1850886876" sldId="2147483769"/>
            <pc:sldLayoutMk cId="46919570" sldId="2147483765"/>
          </pc:sldLayoutMkLst>
        </pc:sldLayoutChg>
        <pc:sldLayoutChg chg="add del">
          <pc:chgData name="MOHAMMAD YUSUF KHAN" userId="0e806d59-083a-4db5-8354-2e449400373b" providerId="ADAL" clId="{B891B1A5-03C8-41A1-B665-63B0577B77D8}" dt="2021-05-19T10:02:07.795" v="7" actId="26606"/>
          <pc:sldLayoutMkLst>
            <pc:docMk/>
            <pc:sldMasterMk cId="1850886876" sldId="2147483769"/>
            <pc:sldLayoutMk cId="4138582526" sldId="2147483766"/>
          </pc:sldLayoutMkLst>
        </pc:sldLayoutChg>
        <pc:sldLayoutChg chg="add del">
          <pc:chgData name="MOHAMMAD YUSUF KHAN" userId="0e806d59-083a-4db5-8354-2e449400373b" providerId="ADAL" clId="{B891B1A5-03C8-41A1-B665-63B0577B77D8}" dt="2021-05-19T10:02:07.795" v="7" actId="26606"/>
          <pc:sldLayoutMkLst>
            <pc:docMk/>
            <pc:sldMasterMk cId="1850886876" sldId="2147483769"/>
            <pc:sldLayoutMk cId="3560725152" sldId="2147483767"/>
          </pc:sldLayoutMkLst>
        </pc:sldLayoutChg>
        <pc:sldLayoutChg chg="add del">
          <pc:chgData name="MOHAMMAD YUSUF KHAN" userId="0e806d59-083a-4db5-8354-2e449400373b" providerId="ADAL" clId="{B891B1A5-03C8-41A1-B665-63B0577B77D8}" dt="2021-05-19T10:02:07.795" v="7" actId="26606"/>
          <pc:sldLayoutMkLst>
            <pc:docMk/>
            <pc:sldMasterMk cId="1850886876" sldId="2147483769"/>
            <pc:sldLayoutMk cId="523122558" sldId="2147483768"/>
          </pc:sldLayoutMkLst>
        </pc:sldLayoutChg>
      </pc:sldMasterChg>
      <pc:sldMasterChg chg="add del addSldLayout delSldLayout">
        <pc:chgData name="MOHAMMAD YUSUF KHAN" userId="0e806d59-083a-4db5-8354-2e449400373b" providerId="ADAL" clId="{B891B1A5-03C8-41A1-B665-63B0577B77D8}" dt="2021-05-19T10:02:38.210" v="19" actId="26606"/>
        <pc:sldMasterMkLst>
          <pc:docMk/>
          <pc:sldMasterMk cId="2827427948" sldId="2147483769"/>
        </pc:sldMasterMkLst>
        <pc:sldLayoutChg chg="add del">
          <pc:chgData name="MOHAMMAD YUSUF KHAN" userId="0e806d59-083a-4db5-8354-2e449400373b" providerId="ADAL" clId="{B891B1A5-03C8-41A1-B665-63B0577B77D8}" dt="2021-05-19T10:02:38.210" v="19" actId="26606"/>
          <pc:sldLayoutMkLst>
            <pc:docMk/>
            <pc:sldMasterMk cId="2827427948" sldId="2147483769"/>
            <pc:sldLayoutMk cId="1033797374" sldId="2147483758"/>
          </pc:sldLayoutMkLst>
        </pc:sldLayoutChg>
        <pc:sldLayoutChg chg="add del">
          <pc:chgData name="MOHAMMAD YUSUF KHAN" userId="0e806d59-083a-4db5-8354-2e449400373b" providerId="ADAL" clId="{B891B1A5-03C8-41A1-B665-63B0577B77D8}" dt="2021-05-19T10:02:38.210" v="19" actId="26606"/>
          <pc:sldLayoutMkLst>
            <pc:docMk/>
            <pc:sldMasterMk cId="2827427948" sldId="2147483769"/>
            <pc:sldLayoutMk cId="1907761890" sldId="2147483759"/>
          </pc:sldLayoutMkLst>
        </pc:sldLayoutChg>
        <pc:sldLayoutChg chg="add del">
          <pc:chgData name="MOHAMMAD YUSUF KHAN" userId="0e806d59-083a-4db5-8354-2e449400373b" providerId="ADAL" clId="{B891B1A5-03C8-41A1-B665-63B0577B77D8}" dt="2021-05-19T10:02:38.210" v="19" actId="26606"/>
          <pc:sldLayoutMkLst>
            <pc:docMk/>
            <pc:sldMasterMk cId="2827427948" sldId="2147483769"/>
            <pc:sldLayoutMk cId="2345260696" sldId="2147483760"/>
          </pc:sldLayoutMkLst>
        </pc:sldLayoutChg>
        <pc:sldLayoutChg chg="add del">
          <pc:chgData name="MOHAMMAD YUSUF KHAN" userId="0e806d59-083a-4db5-8354-2e449400373b" providerId="ADAL" clId="{B891B1A5-03C8-41A1-B665-63B0577B77D8}" dt="2021-05-19T10:02:38.210" v="19" actId="26606"/>
          <pc:sldLayoutMkLst>
            <pc:docMk/>
            <pc:sldMasterMk cId="2827427948" sldId="2147483769"/>
            <pc:sldLayoutMk cId="3703793298" sldId="2147483761"/>
          </pc:sldLayoutMkLst>
        </pc:sldLayoutChg>
        <pc:sldLayoutChg chg="add del">
          <pc:chgData name="MOHAMMAD YUSUF KHAN" userId="0e806d59-083a-4db5-8354-2e449400373b" providerId="ADAL" clId="{B891B1A5-03C8-41A1-B665-63B0577B77D8}" dt="2021-05-19T10:02:38.210" v="19" actId="26606"/>
          <pc:sldLayoutMkLst>
            <pc:docMk/>
            <pc:sldMasterMk cId="2827427948" sldId="2147483769"/>
            <pc:sldLayoutMk cId="40036812" sldId="2147483762"/>
          </pc:sldLayoutMkLst>
        </pc:sldLayoutChg>
        <pc:sldLayoutChg chg="add del">
          <pc:chgData name="MOHAMMAD YUSUF KHAN" userId="0e806d59-083a-4db5-8354-2e449400373b" providerId="ADAL" clId="{B891B1A5-03C8-41A1-B665-63B0577B77D8}" dt="2021-05-19T10:02:38.210" v="19" actId="26606"/>
          <pc:sldLayoutMkLst>
            <pc:docMk/>
            <pc:sldMasterMk cId="2827427948" sldId="2147483769"/>
            <pc:sldLayoutMk cId="3326203800" sldId="2147483763"/>
          </pc:sldLayoutMkLst>
        </pc:sldLayoutChg>
        <pc:sldLayoutChg chg="add del">
          <pc:chgData name="MOHAMMAD YUSUF KHAN" userId="0e806d59-083a-4db5-8354-2e449400373b" providerId="ADAL" clId="{B891B1A5-03C8-41A1-B665-63B0577B77D8}" dt="2021-05-19T10:02:38.210" v="19" actId="26606"/>
          <pc:sldLayoutMkLst>
            <pc:docMk/>
            <pc:sldMasterMk cId="2827427948" sldId="2147483769"/>
            <pc:sldLayoutMk cId="4116078670" sldId="2147483764"/>
          </pc:sldLayoutMkLst>
        </pc:sldLayoutChg>
        <pc:sldLayoutChg chg="add del">
          <pc:chgData name="MOHAMMAD YUSUF KHAN" userId="0e806d59-083a-4db5-8354-2e449400373b" providerId="ADAL" clId="{B891B1A5-03C8-41A1-B665-63B0577B77D8}" dt="2021-05-19T10:02:38.210" v="19" actId="26606"/>
          <pc:sldLayoutMkLst>
            <pc:docMk/>
            <pc:sldMasterMk cId="2827427948" sldId="2147483769"/>
            <pc:sldLayoutMk cId="3280545662" sldId="2147483765"/>
          </pc:sldLayoutMkLst>
        </pc:sldLayoutChg>
        <pc:sldLayoutChg chg="add del">
          <pc:chgData name="MOHAMMAD YUSUF KHAN" userId="0e806d59-083a-4db5-8354-2e449400373b" providerId="ADAL" clId="{B891B1A5-03C8-41A1-B665-63B0577B77D8}" dt="2021-05-19T10:02:38.210" v="19" actId="26606"/>
          <pc:sldLayoutMkLst>
            <pc:docMk/>
            <pc:sldMasterMk cId="2827427948" sldId="2147483769"/>
            <pc:sldLayoutMk cId="2190265327" sldId="2147483766"/>
          </pc:sldLayoutMkLst>
        </pc:sldLayoutChg>
        <pc:sldLayoutChg chg="add del">
          <pc:chgData name="MOHAMMAD YUSUF KHAN" userId="0e806d59-083a-4db5-8354-2e449400373b" providerId="ADAL" clId="{B891B1A5-03C8-41A1-B665-63B0577B77D8}" dt="2021-05-19T10:02:38.210" v="19" actId="26606"/>
          <pc:sldLayoutMkLst>
            <pc:docMk/>
            <pc:sldMasterMk cId="2827427948" sldId="2147483769"/>
            <pc:sldLayoutMk cId="2909894543" sldId="2147483767"/>
          </pc:sldLayoutMkLst>
        </pc:sldLayoutChg>
        <pc:sldLayoutChg chg="add del">
          <pc:chgData name="MOHAMMAD YUSUF KHAN" userId="0e806d59-083a-4db5-8354-2e449400373b" providerId="ADAL" clId="{B891B1A5-03C8-41A1-B665-63B0577B77D8}" dt="2021-05-19T10:02:38.210" v="19" actId="26606"/>
          <pc:sldLayoutMkLst>
            <pc:docMk/>
            <pc:sldMasterMk cId="2827427948" sldId="2147483769"/>
            <pc:sldLayoutMk cId="961461976" sldId="2147483768"/>
          </pc:sldLayoutMkLst>
        </pc:sldLayoutChg>
      </pc:sldMasterChg>
      <pc:sldMasterChg chg="add del addSldLayout delSldLayout">
        <pc:chgData name="MOHAMMAD YUSUF KHAN" userId="0e806d59-083a-4db5-8354-2e449400373b" providerId="ADAL" clId="{B891B1A5-03C8-41A1-B665-63B0577B77D8}" dt="2021-05-19T10:02:41.318" v="21" actId="26606"/>
        <pc:sldMasterMkLst>
          <pc:docMk/>
          <pc:sldMasterMk cId="3535737453" sldId="2147483782"/>
        </pc:sldMasterMkLst>
        <pc:sldLayoutChg chg="add del">
          <pc:chgData name="MOHAMMAD YUSUF KHAN" userId="0e806d59-083a-4db5-8354-2e449400373b" providerId="ADAL" clId="{B891B1A5-03C8-41A1-B665-63B0577B77D8}" dt="2021-05-19T10:02:41.318" v="21" actId="26606"/>
          <pc:sldLayoutMkLst>
            <pc:docMk/>
            <pc:sldMasterMk cId="3535737453" sldId="2147483782"/>
            <pc:sldLayoutMk cId="1617681919" sldId="2147483771"/>
          </pc:sldLayoutMkLst>
        </pc:sldLayoutChg>
        <pc:sldLayoutChg chg="add del">
          <pc:chgData name="MOHAMMAD YUSUF KHAN" userId="0e806d59-083a-4db5-8354-2e449400373b" providerId="ADAL" clId="{B891B1A5-03C8-41A1-B665-63B0577B77D8}" dt="2021-05-19T10:02:41.318" v="21" actId="26606"/>
          <pc:sldLayoutMkLst>
            <pc:docMk/>
            <pc:sldMasterMk cId="3535737453" sldId="2147483782"/>
            <pc:sldLayoutMk cId="1750553489" sldId="2147483772"/>
          </pc:sldLayoutMkLst>
        </pc:sldLayoutChg>
        <pc:sldLayoutChg chg="add del">
          <pc:chgData name="MOHAMMAD YUSUF KHAN" userId="0e806d59-083a-4db5-8354-2e449400373b" providerId="ADAL" clId="{B891B1A5-03C8-41A1-B665-63B0577B77D8}" dt="2021-05-19T10:02:41.318" v="21" actId="26606"/>
          <pc:sldLayoutMkLst>
            <pc:docMk/>
            <pc:sldMasterMk cId="3535737453" sldId="2147483782"/>
            <pc:sldLayoutMk cId="3383625024" sldId="2147483773"/>
          </pc:sldLayoutMkLst>
        </pc:sldLayoutChg>
        <pc:sldLayoutChg chg="add del">
          <pc:chgData name="MOHAMMAD YUSUF KHAN" userId="0e806d59-083a-4db5-8354-2e449400373b" providerId="ADAL" clId="{B891B1A5-03C8-41A1-B665-63B0577B77D8}" dt="2021-05-19T10:02:41.318" v="21" actId="26606"/>
          <pc:sldLayoutMkLst>
            <pc:docMk/>
            <pc:sldMasterMk cId="3535737453" sldId="2147483782"/>
            <pc:sldLayoutMk cId="1673155920" sldId="2147483774"/>
          </pc:sldLayoutMkLst>
        </pc:sldLayoutChg>
        <pc:sldLayoutChg chg="add del">
          <pc:chgData name="MOHAMMAD YUSUF KHAN" userId="0e806d59-083a-4db5-8354-2e449400373b" providerId="ADAL" clId="{B891B1A5-03C8-41A1-B665-63B0577B77D8}" dt="2021-05-19T10:02:41.318" v="21" actId="26606"/>
          <pc:sldLayoutMkLst>
            <pc:docMk/>
            <pc:sldMasterMk cId="3535737453" sldId="2147483782"/>
            <pc:sldLayoutMk cId="3879947717" sldId="2147483775"/>
          </pc:sldLayoutMkLst>
        </pc:sldLayoutChg>
        <pc:sldLayoutChg chg="add del">
          <pc:chgData name="MOHAMMAD YUSUF KHAN" userId="0e806d59-083a-4db5-8354-2e449400373b" providerId="ADAL" clId="{B891B1A5-03C8-41A1-B665-63B0577B77D8}" dt="2021-05-19T10:02:41.318" v="21" actId="26606"/>
          <pc:sldLayoutMkLst>
            <pc:docMk/>
            <pc:sldMasterMk cId="3535737453" sldId="2147483782"/>
            <pc:sldLayoutMk cId="560498364" sldId="2147483776"/>
          </pc:sldLayoutMkLst>
        </pc:sldLayoutChg>
        <pc:sldLayoutChg chg="add del">
          <pc:chgData name="MOHAMMAD YUSUF KHAN" userId="0e806d59-083a-4db5-8354-2e449400373b" providerId="ADAL" clId="{B891B1A5-03C8-41A1-B665-63B0577B77D8}" dt="2021-05-19T10:02:41.318" v="21" actId="26606"/>
          <pc:sldLayoutMkLst>
            <pc:docMk/>
            <pc:sldMasterMk cId="3535737453" sldId="2147483782"/>
            <pc:sldLayoutMk cId="2373488887" sldId="2147483777"/>
          </pc:sldLayoutMkLst>
        </pc:sldLayoutChg>
        <pc:sldLayoutChg chg="add del">
          <pc:chgData name="MOHAMMAD YUSUF KHAN" userId="0e806d59-083a-4db5-8354-2e449400373b" providerId="ADAL" clId="{B891B1A5-03C8-41A1-B665-63B0577B77D8}" dt="2021-05-19T10:02:41.318" v="21" actId="26606"/>
          <pc:sldLayoutMkLst>
            <pc:docMk/>
            <pc:sldMasterMk cId="3535737453" sldId="2147483782"/>
            <pc:sldLayoutMk cId="4231832793" sldId="2147483778"/>
          </pc:sldLayoutMkLst>
        </pc:sldLayoutChg>
        <pc:sldLayoutChg chg="add del">
          <pc:chgData name="MOHAMMAD YUSUF KHAN" userId="0e806d59-083a-4db5-8354-2e449400373b" providerId="ADAL" clId="{B891B1A5-03C8-41A1-B665-63B0577B77D8}" dt="2021-05-19T10:02:41.318" v="21" actId="26606"/>
          <pc:sldLayoutMkLst>
            <pc:docMk/>
            <pc:sldMasterMk cId="3535737453" sldId="2147483782"/>
            <pc:sldLayoutMk cId="403616018" sldId="2147483779"/>
          </pc:sldLayoutMkLst>
        </pc:sldLayoutChg>
        <pc:sldLayoutChg chg="add del">
          <pc:chgData name="MOHAMMAD YUSUF KHAN" userId="0e806d59-083a-4db5-8354-2e449400373b" providerId="ADAL" clId="{B891B1A5-03C8-41A1-B665-63B0577B77D8}" dt="2021-05-19T10:02:41.318" v="21" actId="26606"/>
          <pc:sldLayoutMkLst>
            <pc:docMk/>
            <pc:sldMasterMk cId="3535737453" sldId="2147483782"/>
            <pc:sldLayoutMk cId="19454155" sldId="2147483780"/>
          </pc:sldLayoutMkLst>
        </pc:sldLayoutChg>
        <pc:sldLayoutChg chg="add del">
          <pc:chgData name="MOHAMMAD YUSUF KHAN" userId="0e806d59-083a-4db5-8354-2e449400373b" providerId="ADAL" clId="{B891B1A5-03C8-41A1-B665-63B0577B77D8}" dt="2021-05-19T10:02:41.318" v="21" actId="26606"/>
          <pc:sldLayoutMkLst>
            <pc:docMk/>
            <pc:sldMasterMk cId="3535737453" sldId="2147483782"/>
            <pc:sldLayoutMk cId="4059567779" sldId="2147483781"/>
          </pc:sldLayoutMkLst>
        </pc:sldLayoutChg>
      </pc:sldMasterChg>
      <pc:sldMasterChg chg="add del addSldLayout delSldLayout">
        <pc:chgData name="MOHAMMAD YUSUF KHAN" userId="0e806d59-083a-4db5-8354-2e449400373b" providerId="ADAL" clId="{B891B1A5-03C8-41A1-B665-63B0577B77D8}" dt="2021-05-19T10:02:14.275" v="9" actId="26606"/>
        <pc:sldMasterMkLst>
          <pc:docMk/>
          <pc:sldMasterMk cId="3876755478" sldId="2147483782"/>
        </pc:sldMasterMkLst>
        <pc:sldLayoutChg chg="add del">
          <pc:chgData name="MOHAMMAD YUSUF KHAN" userId="0e806d59-083a-4db5-8354-2e449400373b" providerId="ADAL" clId="{B891B1A5-03C8-41A1-B665-63B0577B77D8}" dt="2021-05-19T10:02:14.275" v="9" actId="26606"/>
          <pc:sldLayoutMkLst>
            <pc:docMk/>
            <pc:sldMasterMk cId="3876755478" sldId="2147483782"/>
            <pc:sldLayoutMk cId="3325641525" sldId="2147483771"/>
          </pc:sldLayoutMkLst>
        </pc:sldLayoutChg>
        <pc:sldLayoutChg chg="add del">
          <pc:chgData name="MOHAMMAD YUSUF KHAN" userId="0e806d59-083a-4db5-8354-2e449400373b" providerId="ADAL" clId="{B891B1A5-03C8-41A1-B665-63B0577B77D8}" dt="2021-05-19T10:02:14.275" v="9" actId="26606"/>
          <pc:sldLayoutMkLst>
            <pc:docMk/>
            <pc:sldMasterMk cId="3876755478" sldId="2147483782"/>
            <pc:sldLayoutMk cId="3489621674" sldId="2147483772"/>
          </pc:sldLayoutMkLst>
        </pc:sldLayoutChg>
        <pc:sldLayoutChg chg="add del">
          <pc:chgData name="MOHAMMAD YUSUF KHAN" userId="0e806d59-083a-4db5-8354-2e449400373b" providerId="ADAL" clId="{B891B1A5-03C8-41A1-B665-63B0577B77D8}" dt="2021-05-19T10:02:14.275" v="9" actId="26606"/>
          <pc:sldLayoutMkLst>
            <pc:docMk/>
            <pc:sldMasterMk cId="3876755478" sldId="2147483782"/>
            <pc:sldLayoutMk cId="983041087" sldId="2147483773"/>
          </pc:sldLayoutMkLst>
        </pc:sldLayoutChg>
        <pc:sldLayoutChg chg="add del">
          <pc:chgData name="MOHAMMAD YUSUF KHAN" userId="0e806d59-083a-4db5-8354-2e449400373b" providerId="ADAL" clId="{B891B1A5-03C8-41A1-B665-63B0577B77D8}" dt="2021-05-19T10:02:14.275" v="9" actId="26606"/>
          <pc:sldLayoutMkLst>
            <pc:docMk/>
            <pc:sldMasterMk cId="3876755478" sldId="2147483782"/>
            <pc:sldLayoutMk cId="3144377869" sldId="2147483774"/>
          </pc:sldLayoutMkLst>
        </pc:sldLayoutChg>
        <pc:sldLayoutChg chg="add del">
          <pc:chgData name="MOHAMMAD YUSUF KHAN" userId="0e806d59-083a-4db5-8354-2e449400373b" providerId="ADAL" clId="{B891B1A5-03C8-41A1-B665-63B0577B77D8}" dt="2021-05-19T10:02:14.275" v="9" actId="26606"/>
          <pc:sldLayoutMkLst>
            <pc:docMk/>
            <pc:sldMasterMk cId="3876755478" sldId="2147483782"/>
            <pc:sldLayoutMk cId="4272603811" sldId="2147483775"/>
          </pc:sldLayoutMkLst>
        </pc:sldLayoutChg>
        <pc:sldLayoutChg chg="add del">
          <pc:chgData name="MOHAMMAD YUSUF KHAN" userId="0e806d59-083a-4db5-8354-2e449400373b" providerId="ADAL" clId="{B891B1A5-03C8-41A1-B665-63B0577B77D8}" dt="2021-05-19T10:02:14.275" v="9" actId="26606"/>
          <pc:sldLayoutMkLst>
            <pc:docMk/>
            <pc:sldMasterMk cId="3876755478" sldId="2147483782"/>
            <pc:sldLayoutMk cId="1527168924" sldId="2147483776"/>
          </pc:sldLayoutMkLst>
        </pc:sldLayoutChg>
        <pc:sldLayoutChg chg="add del">
          <pc:chgData name="MOHAMMAD YUSUF KHAN" userId="0e806d59-083a-4db5-8354-2e449400373b" providerId="ADAL" clId="{B891B1A5-03C8-41A1-B665-63B0577B77D8}" dt="2021-05-19T10:02:14.275" v="9" actId="26606"/>
          <pc:sldLayoutMkLst>
            <pc:docMk/>
            <pc:sldMasterMk cId="3876755478" sldId="2147483782"/>
            <pc:sldLayoutMk cId="2292974105" sldId="2147483777"/>
          </pc:sldLayoutMkLst>
        </pc:sldLayoutChg>
        <pc:sldLayoutChg chg="add del">
          <pc:chgData name="MOHAMMAD YUSUF KHAN" userId="0e806d59-083a-4db5-8354-2e449400373b" providerId="ADAL" clId="{B891B1A5-03C8-41A1-B665-63B0577B77D8}" dt="2021-05-19T10:02:14.275" v="9" actId="26606"/>
          <pc:sldLayoutMkLst>
            <pc:docMk/>
            <pc:sldMasterMk cId="3876755478" sldId="2147483782"/>
            <pc:sldLayoutMk cId="901211274" sldId="2147483778"/>
          </pc:sldLayoutMkLst>
        </pc:sldLayoutChg>
        <pc:sldLayoutChg chg="add del">
          <pc:chgData name="MOHAMMAD YUSUF KHAN" userId="0e806d59-083a-4db5-8354-2e449400373b" providerId="ADAL" clId="{B891B1A5-03C8-41A1-B665-63B0577B77D8}" dt="2021-05-19T10:02:14.275" v="9" actId="26606"/>
          <pc:sldLayoutMkLst>
            <pc:docMk/>
            <pc:sldMasterMk cId="3876755478" sldId="2147483782"/>
            <pc:sldLayoutMk cId="187282374" sldId="2147483779"/>
          </pc:sldLayoutMkLst>
        </pc:sldLayoutChg>
        <pc:sldLayoutChg chg="add del">
          <pc:chgData name="MOHAMMAD YUSUF KHAN" userId="0e806d59-083a-4db5-8354-2e449400373b" providerId="ADAL" clId="{B891B1A5-03C8-41A1-B665-63B0577B77D8}" dt="2021-05-19T10:02:14.275" v="9" actId="26606"/>
          <pc:sldLayoutMkLst>
            <pc:docMk/>
            <pc:sldMasterMk cId="3876755478" sldId="2147483782"/>
            <pc:sldLayoutMk cId="2151255902" sldId="2147483780"/>
          </pc:sldLayoutMkLst>
        </pc:sldLayoutChg>
        <pc:sldLayoutChg chg="add del">
          <pc:chgData name="MOHAMMAD YUSUF KHAN" userId="0e806d59-083a-4db5-8354-2e449400373b" providerId="ADAL" clId="{B891B1A5-03C8-41A1-B665-63B0577B77D8}" dt="2021-05-19T10:02:14.275" v="9" actId="26606"/>
          <pc:sldLayoutMkLst>
            <pc:docMk/>
            <pc:sldMasterMk cId="3876755478" sldId="2147483782"/>
            <pc:sldLayoutMk cId="4214667300" sldId="2147483781"/>
          </pc:sldLayoutMkLst>
        </pc:sldLayoutChg>
      </pc:sldMasterChg>
      <pc:sldMasterChg chg="add del addSldLayout delSldLayout">
        <pc:chgData name="MOHAMMAD YUSUF KHAN" userId="0e806d59-083a-4db5-8354-2e449400373b" providerId="ADAL" clId="{B891B1A5-03C8-41A1-B665-63B0577B77D8}" dt="2021-05-19T10:03:05.409" v="27" actId="26606"/>
        <pc:sldMasterMkLst>
          <pc:docMk/>
          <pc:sldMasterMk cId="1730325510" sldId="2147483795"/>
        </pc:sldMasterMkLst>
        <pc:sldLayoutChg chg="add del">
          <pc:chgData name="MOHAMMAD YUSUF KHAN" userId="0e806d59-083a-4db5-8354-2e449400373b" providerId="ADAL" clId="{B891B1A5-03C8-41A1-B665-63B0577B77D8}" dt="2021-05-19T10:03:05.409" v="27" actId="26606"/>
          <pc:sldLayoutMkLst>
            <pc:docMk/>
            <pc:sldMasterMk cId="1730325510" sldId="2147483795"/>
            <pc:sldLayoutMk cId="1183782312" sldId="2147483784"/>
          </pc:sldLayoutMkLst>
        </pc:sldLayoutChg>
        <pc:sldLayoutChg chg="add del">
          <pc:chgData name="MOHAMMAD YUSUF KHAN" userId="0e806d59-083a-4db5-8354-2e449400373b" providerId="ADAL" clId="{B891B1A5-03C8-41A1-B665-63B0577B77D8}" dt="2021-05-19T10:03:05.409" v="27" actId="26606"/>
          <pc:sldLayoutMkLst>
            <pc:docMk/>
            <pc:sldMasterMk cId="1730325510" sldId="2147483795"/>
            <pc:sldLayoutMk cId="3705308551" sldId="2147483785"/>
          </pc:sldLayoutMkLst>
        </pc:sldLayoutChg>
        <pc:sldLayoutChg chg="add del">
          <pc:chgData name="MOHAMMAD YUSUF KHAN" userId="0e806d59-083a-4db5-8354-2e449400373b" providerId="ADAL" clId="{B891B1A5-03C8-41A1-B665-63B0577B77D8}" dt="2021-05-19T10:03:05.409" v="27" actId="26606"/>
          <pc:sldLayoutMkLst>
            <pc:docMk/>
            <pc:sldMasterMk cId="1730325510" sldId="2147483795"/>
            <pc:sldLayoutMk cId="3959402981" sldId="2147483786"/>
          </pc:sldLayoutMkLst>
        </pc:sldLayoutChg>
        <pc:sldLayoutChg chg="add del">
          <pc:chgData name="MOHAMMAD YUSUF KHAN" userId="0e806d59-083a-4db5-8354-2e449400373b" providerId="ADAL" clId="{B891B1A5-03C8-41A1-B665-63B0577B77D8}" dt="2021-05-19T10:03:05.409" v="27" actId="26606"/>
          <pc:sldLayoutMkLst>
            <pc:docMk/>
            <pc:sldMasterMk cId="1730325510" sldId="2147483795"/>
            <pc:sldLayoutMk cId="3689831228" sldId="2147483787"/>
          </pc:sldLayoutMkLst>
        </pc:sldLayoutChg>
        <pc:sldLayoutChg chg="add del">
          <pc:chgData name="MOHAMMAD YUSUF KHAN" userId="0e806d59-083a-4db5-8354-2e449400373b" providerId="ADAL" clId="{B891B1A5-03C8-41A1-B665-63B0577B77D8}" dt="2021-05-19T10:03:05.409" v="27" actId="26606"/>
          <pc:sldLayoutMkLst>
            <pc:docMk/>
            <pc:sldMasterMk cId="1730325510" sldId="2147483795"/>
            <pc:sldLayoutMk cId="275171747" sldId="2147483788"/>
          </pc:sldLayoutMkLst>
        </pc:sldLayoutChg>
        <pc:sldLayoutChg chg="add del">
          <pc:chgData name="MOHAMMAD YUSUF KHAN" userId="0e806d59-083a-4db5-8354-2e449400373b" providerId="ADAL" clId="{B891B1A5-03C8-41A1-B665-63B0577B77D8}" dt="2021-05-19T10:03:05.409" v="27" actId="26606"/>
          <pc:sldLayoutMkLst>
            <pc:docMk/>
            <pc:sldMasterMk cId="1730325510" sldId="2147483795"/>
            <pc:sldLayoutMk cId="701145056" sldId="2147483789"/>
          </pc:sldLayoutMkLst>
        </pc:sldLayoutChg>
        <pc:sldLayoutChg chg="add del">
          <pc:chgData name="MOHAMMAD YUSUF KHAN" userId="0e806d59-083a-4db5-8354-2e449400373b" providerId="ADAL" clId="{B891B1A5-03C8-41A1-B665-63B0577B77D8}" dt="2021-05-19T10:03:05.409" v="27" actId="26606"/>
          <pc:sldLayoutMkLst>
            <pc:docMk/>
            <pc:sldMasterMk cId="1730325510" sldId="2147483795"/>
            <pc:sldLayoutMk cId="3809176166" sldId="2147483790"/>
          </pc:sldLayoutMkLst>
        </pc:sldLayoutChg>
        <pc:sldLayoutChg chg="add del">
          <pc:chgData name="MOHAMMAD YUSUF KHAN" userId="0e806d59-083a-4db5-8354-2e449400373b" providerId="ADAL" clId="{B891B1A5-03C8-41A1-B665-63B0577B77D8}" dt="2021-05-19T10:03:05.409" v="27" actId="26606"/>
          <pc:sldLayoutMkLst>
            <pc:docMk/>
            <pc:sldMasterMk cId="1730325510" sldId="2147483795"/>
            <pc:sldLayoutMk cId="1983881578" sldId="2147483791"/>
          </pc:sldLayoutMkLst>
        </pc:sldLayoutChg>
        <pc:sldLayoutChg chg="add del">
          <pc:chgData name="MOHAMMAD YUSUF KHAN" userId="0e806d59-083a-4db5-8354-2e449400373b" providerId="ADAL" clId="{B891B1A5-03C8-41A1-B665-63B0577B77D8}" dt="2021-05-19T10:03:05.409" v="27" actId="26606"/>
          <pc:sldLayoutMkLst>
            <pc:docMk/>
            <pc:sldMasterMk cId="1730325510" sldId="2147483795"/>
            <pc:sldLayoutMk cId="1951863694" sldId="2147483792"/>
          </pc:sldLayoutMkLst>
        </pc:sldLayoutChg>
        <pc:sldLayoutChg chg="add del">
          <pc:chgData name="MOHAMMAD YUSUF KHAN" userId="0e806d59-083a-4db5-8354-2e449400373b" providerId="ADAL" clId="{B891B1A5-03C8-41A1-B665-63B0577B77D8}" dt="2021-05-19T10:03:05.409" v="27" actId="26606"/>
          <pc:sldLayoutMkLst>
            <pc:docMk/>
            <pc:sldMasterMk cId="1730325510" sldId="2147483795"/>
            <pc:sldLayoutMk cId="3153649812" sldId="2147483793"/>
          </pc:sldLayoutMkLst>
        </pc:sldLayoutChg>
        <pc:sldLayoutChg chg="add del">
          <pc:chgData name="MOHAMMAD YUSUF KHAN" userId="0e806d59-083a-4db5-8354-2e449400373b" providerId="ADAL" clId="{B891B1A5-03C8-41A1-B665-63B0577B77D8}" dt="2021-05-19T10:03:05.409" v="27" actId="26606"/>
          <pc:sldLayoutMkLst>
            <pc:docMk/>
            <pc:sldMasterMk cId="1730325510" sldId="2147483795"/>
            <pc:sldLayoutMk cId="3429068566" sldId="2147483794"/>
          </pc:sldLayoutMkLst>
        </pc:sldLayoutChg>
      </pc:sldMasterChg>
      <pc:sldMasterChg chg="add del addSldLayout delSldLayout">
        <pc:chgData name="MOHAMMAD YUSUF KHAN" userId="0e806d59-083a-4db5-8354-2e449400373b" providerId="ADAL" clId="{B891B1A5-03C8-41A1-B665-63B0577B77D8}" dt="2021-05-19T10:02:18.395" v="11" actId="26606"/>
        <pc:sldMasterMkLst>
          <pc:docMk/>
          <pc:sldMasterMk cId="2104650162" sldId="2147483795"/>
        </pc:sldMasterMkLst>
        <pc:sldLayoutChg chg="add del">
          <pc:chgData name="MOHAMMAD YUSUF KHAN" userId="0e806d59-083a-4db5-8354-2e449400373b" providerId="ADAL" clId="{B891B1A5-03C8-41A1-B665-63B0577B77D8}" dt="2021-05-19T10:02:18.395" v="11" actId="26606"/>
          <pc:sldLayoutMkLst>
            <pc:docMk/>
            <pc:sldMasterMk cId="2104650162" sldId="2147483795"/>
            <pc:sldLayoutMk cId="4181314739" sldId="2147483784"/>
          </pc:sldLayoutMkLst>
        </pc:sldLayoutChg>
        <pc:sldLayoutChg chg="add del">
          <pc:chgData name="MOHAMMAD YUSUF KHAN" userId="0e806d59-083a-4db5-8354-2e449400373b" providerId="ADAL" clId="{B891B1A5-03C8-41A1-B665-63B0577B77D8}" dt="2021-05-19T10:02:18.395" v="11" actId="26606"/>
          <pc:sldLayoutMkLst>
            <pc:docMk/>
            <pc:sldMasterMk cId="2104650162" sldId="2147483795"/>
            <pc:sldLayoutMk cId="1570755588" sldId="2147483785"/>
          </pc:sldLayoutMkLst>
        </pc:sldLayoutChg>
        <pc:sldLayoutChg chg="add del">
          <pc:chgData name="MOHAMMAD YUSUF KHAN" userId="0e806d59-083a-4db5-8354-2e449400373b" providerId="ADAL" clId="{B891B1A5-03C8-41A1-B665-63B0577B77D8}" dt="2021-05-19T10:02:18.395" v="11" actId="26606"/>
          <pc:sldLayoutMkLst>
            <pc:docMk/>
            <pc:sldMasterMk cId="2104650162" sldId="2147483795"/>
            <pc:sldLayoutMk cId="2540206688" sldId="2147483786"/>
          </pc:sldLayoutMkLst>
        </pc:sldLayoutChg>
        <pc:sldLayoutChg chg="add del">
          <pc:chgData name="MOHAMMAD YUSUF KHAN" userId="0e806d59-083a-4db5-8354-2e449400373b" providerId="ADAL" clId="{B891B1A5-03C8-41A1-B665-63B0577B77D8}" dt="2021-05-19T10:02:18.395" v="11" actId="26606"/>
          <pc:sldLayoutMkLst>
            <pc:docMk/>
            <pc:sldMasterMk cId="2104650162" sldId="2147483795"/>
            <pc:sldLayoutMk cId="1036917608" sldId="2147483787"/>
          </pc:sldLayoutMkLst>
        </pc:sldLayoutChg>
        <pc:sldLayoutChg chg="add del">
          <pc:chgData name="MOHAMMAD YUSUF KHAN" userId="0e806d59-083a-4db5-8354-2e449400373b" providerId="ADAL" clId="{B891B1A5-03C8-41A1-B665-63B0577B77D8}" dt="2021-05-19T10:02:18.395" v="11" actId="26606"/>
          <pc:sldLayoutMkLst>
            <pc:docMk/>
            <pc:sldMasterMk cId="2104650162" sldId="2147483795"/>
            <pc:sldLayoutMk cId="625130551" sldId="2147483788"/>
          </pc:sldLayoutMkLst>
        </pc:sldLayoutChg>
        <pc:sldLayoutChg chg="add del">
          <pc:chgData name="MOHAMMAD YUSUF KHAN" userId="0e806d59-083a-4db5-8354-2e449400373b" providerId="ADAL" clId="{B891B1A5-03C8-41A1-B665-63B0577B77D8}" dt="2021-05-19T10:02:18.395" v="11" actId="26606"/>
          <pc:sldLayoutMkLst>
            <pc:docMk/>
            <pc:sldMasterMk cId="2104650162" sldId="2147483795"/>
            <pc:sldLayoutMk cId="3178844302" sldId="2147483789"/>
          </pc:sldLayoutMkLst>
        </pc:sldLayoutChg>
        <pc:sldLayoutChg chg="add del">
          <pc:chgData name="MOHAMMAD YUSUF KHAN" userId="0e806d59-083a-4db5-8354-2e449400373b" providerId="ADAL" clId="{B891B1A5-03C8-41A1-B665-63B0577B77D8}" dt="2021-05-19T10:02:18.395" v="11" actId="26606"/>
          <pc:sldLayoutMkLst>
            <pc:docMk/>
            <pc:sldMasterMk cId="2104650162" sldId="2147483795"/>
            <pc:sldLayoutMk cId="3665569424" sldId="2147483790"/>
          </pc:sldLayoutMkLst>
        </pc:sldLayoutChg>
        <pc:sldLayoutChg chg="add del">
          <pc:chgData name="MOHAMMAD YUSUF KHAN" userId="0e806d59-083a-4db5-8354-2e449400373b" providerId="ADAL" clId="{B891B1A5-03C8-41A1-B665-63B0577B77D8}" dt="2021-05-19T10:02:18.395" v="11" actId="26606"/>
          <pc:sldLayoutMkLst>
            <pc:docMk/>
            <pc:sldMasterMk cId="2104650162" sldId="2147483795"/>
            <pc:sldLayoutMk cId="1858219354" sldId="2147483791"/>
          </pc:sldLayoutMkLst>
        </pc:sldLayoutChg>
        <pc:sldLayoutChg chg="add del">
          <pc:chgData name="MOHAMMAD YUSUF KHAN" userId="0e806d59-083a-4db5-8354-2e449400373b" providerId="ADAL" clId="{B891B1A5-03C8-41A1-B665-63B0577B77D8}" dt="2021-05-19T10:02:18.395" v="11" actId="26606"/>
          <pc:sldLayoutMkLst>
            <pc:docMk/>
            <pc:sldMasterMk cId="2104650162" sldId="2147483795"/>
            <pc:sldLayoutMk cId="4273511680" sldId="2147483792"/>
          </pc:sldLayoutMkLst>
        </pc:sldLayoutChg>
        <pc:sldLayoutChg chg="add del">
          <pc:chgData name="MOHAMMAD YUSUF KHAN" userId="0e806d59-083a-4db5-8354-2e449400373b" providerId="ADAL" clId="{B891B1A5-03C8-41A1-B665-63B0577B77D8}" dt="2021-05-19T10:02:18.395" v="11" actId="26606"/>
          <pc:sldLayoutMkLst>
            <pc:docMk/>
            <pc:sldMasterMk cId="2104650162" sldId="2147483795"/>
            <pc:sldLayoutMk cId="1525968862" sldId="2147483793"/>
          </pc:sldLayoutMkLst>
        </pc:sldLayoutChg>
        <pc:sldLayoutChg chg="add del">
          <pc:chgData name="MOHAMMAD YUSUF KHAN" userId="0e806d59-083a-4db5-8354-2e449400373b" providerId="ADAL" clId="{B891B1A5-03C8-41A1-B665-63B0577B77D8}" dt="2021-05-19T10:02:18.395" v="11" actId="26606"/>
          <pc:sldLayoutMkLst>
            <pc:docMk/>
            <pc:sldMasterMk cId="2104650162" sldId="2147483795"/>
            <pc:sldLayoutMk cId="3157720890" sldId="2147483794"/>
          </pc:sldLayoutMkLst>
        </pc:sldLayoutChg>
      </pc:sldMasterChg>
      <pc:sldMasterChg chg="add del addSldLayout delSldLayout">
        <pc:chgData name="MOHAMMAD YUSUF KHAN" userId="0e806d59-083a-4db5-8354-2e449400373b" providerId="ADAL" clId="{B891B1A5-03C8-41A1-B665-63B0577B77D8}" dt="2021-05-19T10:02:27.514" v="13" actId="26606"/>
        <pc:sldMasterMkLst>
          <pc:docMk/>
          <pc:sldMasterMk cId="414945265" sldId="2147483808"/>
        </pc:sldMasterMkLst>
        <pc:sldLayoutChg chg="add del">
          <pc:chgData name="MOHAMMAD YUSUF KHAN" userId="0e806d59-083a-4db5-8354-2e449400373b" providerId="ADAL" clId="{B891B1A5-03C8-41A1-B665-63B0577B77D8}" dt="2021-05-19T10:02:27.514" v="13" actId="26606"/>
          <pc:sldLayoutMkLst>
            <pc:docMk/>
            <pc:sldMasterMk cId="414945265" sldId="2147483808"/>
            <pc:sldLayoutMk cId="1662331623" sldId="2147483797"/>
          </pc:sldLayoutMkLst>
        </pc:sldLayoutChg>
        <pc:sldLayoutChg chg="add del">
          <pc:chgData name="MOHAMMAD YUSUF KHAN" userId="0e806d59-083a-4db5-8354-2e449400373b" providerId="ADAL" clId="{B891B1A5-03C8-41A1-B665-63B0577B77D8}" dt="2021-05-19T10:02:27.514" v="13" actId="26606"/>
          <pc:sldLayoutMkLst>
            <pc:docMk/>
            <pc:sldMasterMk cId="414945265" sldId="2147483808"/>
            <pc:sldLayoutMk cId="3075288105" sldId="2147483798"/>
          </pc:sldLayoutMkLst>
        </pc:sldLayoutChg>
        <pc:sldLayoutChg chg="add del">
          <pc:chgData name="MOHAMMAD YUSUF KHAN" userId="0e806d59-083a-4db5-8354-2e449400373b" providerId="ADAL" clId="{B891B1A5-03C8-41A1-B665-63B0577B77D8}" dt="2021-05-19T10:02:27.514" v="13" actId="26606"/>
          <pc:sldLayoutMkLst>
            <pc:docMk/>
            <pc:sldMasterMk cId="414945265" sldId="2147483808"/>
            <pc:sldLayoutMk cId="2836464608" sldId="2147483799"/>
          </pc:sldLayoutMkLst>
        </pc:sldLayoutChg>
        <pc:sldLayoutChg chg="add del">
          <pc:chgData name="MOHAMMAD YUSUF KHAN" userId="0e806d59-083a-4db5-8354-2e449400373b" providerId="ADAL" clId="{B891B1A5-03C8-41A1-B665-63B0577B77D8}" dt="2021-05-19T10:02:27.514" v="13" actId="26606"/>
          <pc:sldLayoutMkLst>
            <pc:docMk/>
            <pc:sldMasterMk cId="414945265" sldId="2147483808"/>
            <pc:sldLayoutMk cId="217381378" sldId="2147483800"/>
          </pc:sldLayoutMkLst>
        </pc:sldLayoutChg>
        <pc:sldLayoutChg chg="add del">
          <pc:chgData name="MOHAMMAD YUSUF KHAN" userId="0e806d59-083a-4db5-8354-2e449400373b" providerId="ADAL" clId="{B891B1A5-03C8-41A1-B665-63B0577B77D8}" dt="2021-05-19T10:02:27.514" v="13" actId="26606"/>
          <pc:sldLayoutMkLst>
            <pc:docMk/>
            <pc:sldMasterMk cId="414945265" sldId="2147483808"/>
            <pc:sldLayoutMk cId="3369215438" sldId="2147483801"/>
          </pc:sldLayoutMkLst>
        </pc:sldLayoutChg>
        <pc:sldLayoutChg chg="add del">
          <pc:chgData name="MOHAMMAD YUSUF KHAN" userId="0e806d59-083a-4db5-8354-2e449400373b" providerId="ADAL" clId="{B891B1A5-03C8-41A1-B665-63B0577B77D8}" dt="2021-05-19T10:02:27.514" v="13" actId="26606"/>
          <pc:sldLayoutMkLst>
            <pc:docMk/>
            <pc:sldMasterMk cId="414945265" sldId="2147483808"/>
            <pc:sldLayoutMk cId="3263012806" sldId="2147483802"/>
          </pc:sldLayoutMkLst>
        </pc:sldLayoutChg>
        <pc:sldLayoutChg chg="add del">
          <pc:chgData name="MOHAMMAD YUSUF KHAN" userId="0e806d59-083a-4db5-8354-2e449400373b" providerId="ADAL" clId="{B891B1A5-03C8-41A1-B665-63B0577B77D8}" dt="2021-05-19T10:02:27.514" v="13" actId="26606"/>
          <pc:sldLayoutMkLst>
            <pc:docMk/>
            <pc:sldMasterMk cId="414945265" sldId="2147483808"/>
            <pc:sldLayoutMk cId="4123388202" sldId="2147483803"/>
          </pc:sldLayoutMkLst>
        </pc:sldLayoutChg>
        <pc:sldLayoutChg chg="add del">
          <pc:chgData name="MOHAMMAD YUSUF KHAN" userId="0e806d59-083a-4db5-8354-2e449400373b" providerId="ADAL" clId="{B891B1A5-03C8-41A1-B665-63B0577B77D8}" dt="2021-05-19T10:02:27.514" v="13" actId="26606"/>
          <pc:sldLayoutMkLst>
            <pc:docMk/>
            <pc:sldMasterMk cId="414945265" sldId="2147483808"/>
            <pc:sldLayoutMk cId="1765469774" sldId="2147483804"/>
          </pc:sldLayoutMkLst>
        </pc:sldLayoutChg>
        <pc:sldLayoutChg chg="add del">
          <pc:chgData name="MOHAMMAD YUSUF KHAN" userId="0e806d59-083a-4db5-8354-2e449400373b" providerId="ADAL" clId="{B891B1A5-03C8-41A1-B665-63B0577B77D8}" dt="2021-05-19T10:02:27.514" v="13" actId="26606"/>
          <pc:sldLayoutMkLst>
            <pc:docMk/>
            <pc:sldMasterMk cId="414945265" sldId="2147483808"/>
            <pc:sldLayoutMk cId="3143754202" sldId="2147483805"/>
          </pc:sldLayoutMkLst>
        </pc:sldLayoutChg>
        <pc:sldLayoutChg chg="add del">
          <pc:chgData name="MOHAMMAD YUSUF KHAN" userId="0e806d59-083a-4db5-8354-2e449400373b" providerId="ADAL" clId="{B891B1A5-03C8-41A1-B665-63B0577B77D8}" dt="2021-05-19T10:02:27.514" v="13" actId="26606"/>
          <pc:sldLayoutMkLst>
            <pc:docMk/>
            <pc:sldMasterMk cId="414945265" sldId="2147483808"/>
            <pc:sldLayoutMk cId="564601566" sldId="2147483806"/>
          </pc:sldLayoutMkLst>
        </pc:sldLayoutChg>
        <pc:sldLayoutChg chg="add del">
          <pc:chgData name="MOHAMMAD YUSUF KHAN" userId="0e806d59-083a-4db5-8354-2e449400373b" providerId="ADAL" clId="{B891B1A5-03C8-41A1-B665-63B0577B77D8}" dt="2021-05-19T10:02:27.514" v="13" actId="26606"/>
          <pc:sldLayoutMkLst>
            <pc:docMk/>
            <pc:sldMasterMk cId="414945265" sldId="2147483808"/>
            <pc:sldLayoutMk cId="2331095398" sldId="2147483807"/>
          </pc:sldLayoutMkLst>
        </pc:sldLayoutChg>
      </pc:sldMasterChg>
      <pc:sldMasterChg chg="add del addSldLayout delSldLayout">
        <pc:chgData name="MOHAMMAD YUSUF KHAN" userId="0e806d59-083a-4db5-8354-2e449400373b" providerId="ADAL" clId="{B891B1A5-03C8-41A1-B665-63B0577B77D8}" dt="2021-05-19T10:04:18.889" v="75" actId="26606"/>
        <pc:sldMasterMkLst>
          <pc:docMk/>
          <pc:sldMasterMk cId="557862638" sldId="2147483858"/>
        </pc:sldMasterMkLst>
        <pc:sldLayoutChg chg="add del">
          <pc:chgData name="MOHAMMAD YUSUF KHAN" userId="0e806d59-083a-4db5-8354-2e449400373b" providerId="ADAL" clId="{B891B1A5-03C8-41A1-B665-63B0577B77D8}" dt="2021-05-19T10:04:18.889" v="75" actId="26606"/>
          <pc:sldLayoutMkLst>
            <pc:docMk/>
            <pc:sldMasterMk cId="557862638" sldId="2147483858"/>
            <pc:sldLayoutMk cId="9298114" sldId="2147483847"/>
          </pc:sldLayoutMkLst>
        </pc:sldLayoutChg>
        <pc:sldLayoutChg chg="add del">
          <pc:chgData name="MOHAMMAD YUSUF KHAN" userId="0e806d59-083a-4db5-8354-2e449400373b" providerId="ADAL" clId="{B891B1A5-03C8-41A1-B665-63B0577B77D8}" dt="2021-05-19T10:04:18.889" v="75" actId="26606"/>
          <pc:sldLayoutMkLst>
            <pc:docMk/>
            <pc:sldMasterMk cId="557862638" sldId="2147483858"/>
            <pc:sldLayoutMk cId="1339803608" sldId="2147483848"/>
          </pc:sldLayoutMkLst>
        </pc:sldLayoutChg>
        <pc:sldLayoutChg chg="add del">
          <pc:chgData name="MOHAMMAD YUSUF KHAN" userId="0e806d59-083a-4db5-8354-2e449400373b" providerId="ADAL" clId="{B891B1A5-03C8-41A1-B665-63B0577B77D8}" dt="2021-05-19T10:04:18.889" v="75" actId="26606"/>
          <pc:sldLayoutMkLst>
            <pc:docMk/>
            <pc:sldMasterMk cId="557862638" sldId="2147483858"/>
            <pc:sldLayoutMk cId="3622379535" sldId="2147483849"/>
          </pc:sldLayoutMkLst>
        </pc:sldLayoutChg>
        <pc:sldLayoutChg chg="add del">
          <pc:chgData name="MOHAMMAD YUSUF KHAN" userId="0e806d59-083a-4db5-8354-2e449400373b" providerId="ADAL" clId="{B891B1A5-03C8-41A1-B665-63B0577B77D8}" dt="2021-05-19T10:04:18.889" v="75" actId="26606"/>
          <pc:sldLayoutMkLst>
            <pc:docMk/>
            <pc:sldMasterMk cId="557862638" sldId="2147483858"/>
            <pc:sldLayoutMk cId="749307042" sldId="2147483850"/>
          </pc:sldLayoutMkLst>
        </pc:sldLayoutChg>
        <pc:sldLayoutChg chg="add del">
          <pc:chgData name="MOHAMMAD YUSUF KHAN" userId="0e806d59-083a-4db5-8354-2e449400373b" providerId="ADAL" clId="{B891B1A5-03C8-41A1-B665-63B0577B77D8}" dt="2021-05-19T10:04:18.889" v="75" actId="26606"/>
          <pc:sldLayoutMkLst>
            <pc:docMk/>
            <pc:sldMasterMk cId="557862638" sldId="2147483858"/>
            <pc:sldLayoutMk cId="907659444" sldId="2147483851"/>
          </pc:sldLayoutMkLst>
        </pc:sldLayoutChg>
        <pc:sldLayoutChg chg="add del">
          <pc:chgData name="MOHAMMAD YUSUF KHAN" userId="0e806d59-083a-4db5-8354-2e449400373b" providerId="ADAL" clId="{B891B1A5-03C8-41A1-B665-63B0577B77D8}" dt="2021-05-19T10:04:18.889" v="75" actId="26606"/>
          <pc:sldLayoutMkLst>
            <pc:docMk/>
            <pc:sldMasterMk cId="557862638" sldId="2147483858"/>
            <pc:sldLayoutMk cId="1837036213" sldId="2147483852"/>
          </pc:sldLayoutMkLst>
        </pc:sldLayoutChg>
        <pc:sldLayoutChg chg="add del">
          <pc:chgData name="MOHAMMAD YUSUF KHAN" userId="0e806d59-083a-4db5-8354-2e449400373b" providerId="ADAL" clId="{B891B1A5-03C8-41A1-B665-63B0577B77D8}" dt="2021-05-19T10:04:18.889" v="75" actId="26606"/>
          <pc:sldLayoutMkLst>
            <pc:docMk/>
            <pc:sldMasterMk cId="557862638" sldId="2147483858"/>
            <pc:sldLayoutMk cId="2699359522" sldId="2147483853"/>
          </pc:sldLayoutMkLst>
        </pc:sldLayoutChg>
        <pc:sldLayoutChg chg="add del">
          <pc:chgData name="MOHAMMAD YUSUF KHAN" userId="0e806d59-083a-4db5-8354-2e449400373b" providerId="ADAL" clId="{B891B1A5-03C8-41A1-B665-63B0577B77D8}" dt="2021-05-19T10:04:18.889" v="75" actId="26606"/>
          <pc:sldLayoutMkLst>
            <pc:docMk/>
            <pc:sldMasterMk cId="557862638" sldId="2147483858"/>
            <pc:sldLayoutMk cId="1217937747" sldId="2147483854"/>
          </pc:sldLayoutMkLst>
        </pc:sldLayoutChg>
        <pc:sldLayoutChg chg="add del">
          <pc:chgData name="MOHAMMAD YUSUF KHAN" userId="0e806d59-083a-4db5-8354-2e449400373b" providerId="ADAL" clId="{B891B1A5-03C8-41A1-B665-63B0577B77D8}" dt="2021-05-19T10:04:18.889" v="75" actId="26606"/>
          <pc:sldLayoutMkLst>
            <pc:docMk/>
            <pc:sldMasterMk cId="557862638" sldId="2147483858"/>
            <pc:sldLayoutMk cId="1080226611" sldId="2147483855"/>
          </pc:sldLayoutMkLst>
        </pc:sldLayoutChg>
        <pc:sldLayoutChg chg="add del">
          <pc:chgData name="MOHAMMAD YUSUF KHAN" userId="0e806d59-083a-4db5-8354-2e449400373b" providerId="ADAL" clId="{B891B1A5-03C8-41A1-B665-63B0577B77D8}" dt="2021-05-19T10:04:18.889" v="75" actId="26606"/>
          <pc:sldLayoutMkLst>
            <pc:docMk/>
            <pc:sldMasterMk cId="557862638" sldId="2147483858"/>
            <pc:sldLayoutMk cId="517449618" sldId="2147483856"/>
          </pc:sldLayoutMkLst>
        </pc:sldLayoutChg>
        <pc:sldLayoutChg chg="add del">
          <pc:chgData name="MOHAMMAD YUSUF KHAN" userId="0e806d59-083a-4db5-8354-2e449400373b" providerId="ADAL" clId="{B891B1A5-03C8-41A1-B665-63B0577B77D8}" dt="2021-05-19T10:04:18.889" v="75" actId="26606"/>
          <pc:sldLayoutMkLst>
            <pc:docMk/>
            <pc:sldMasterMk cId="557862638" sldId="2147483858"/>
            <pc:sldLayoutMk cId="3257251168" sldId="2147483857"/>
          </pc:sldLayoutMkLst>
        </pc:sldLayoutChg>
      </pc:sldMasterChg>
      <pc:sldMasterChg chg="add addSldLayout">
        <pc:chgData name="MOHAMMAD YUSUF KHAN" userId="0e806d59-083a-4db5-8354-2e449400373b" providerId="ADAL" clId="{B891B1A5-03C8-41A1-B665-63B0577B77D8}" dt="2021-05-19T10:04:18.889" v="75" actId="26606"/>
        <pc:sldMasterMkLst>
          <pc:docMk/>
          <pc:sldMasterMk cId="1902141385" sldId="2147483908"/>
        </pc:sldMasterMkLst>
        <pc:sldLayoutChg chg="add">
          <pc:chgData name="MOHAMMAD YUSUF KHAN" userId="0e806d59-083a-4db5-8354-2e449400373b" providerId="ADAL" clId="{B891B1A5-03C8-41A1-B665-63B0577B77D8}" dt="2021-05-19T10:04:18.889" v="75" actId="26606"/>
          <pc:sldLayoutMkLst>
            <pc:docMk/>
            <pc:sldMasterMk cId="1902141385" sldId="2147483908"/>
            <pc:sldLayoutMk cId="1751709434" sldId="2147483897"/>
          </pc:sldLayoutMkLst>
        </pc:sldLayoutChg>
        <pc:sldLayoutChg chg="add">
          <pc:chgData name="MOHAMMAD YUSUF KHAN" userId="0e806d59-083a-4db5-8354-2e449400373b" providerId="ADAL" clId="{B891B1A5-03C8-41A1-B665-63B0577B77D8}" dt="2021-05-19T10:04:18.889" v="75" actId="26606"/>
          <pc:sldLayoutMkLst>
            <pc:docMk/>
            <pc:sldMasterMk cId="1902141385" sldId="2147483908"/>
            <pc:sldLayoutMk cId="3146822783" sldId="2147483898"/>
          </pc:sldLayoutMkLst>
        </pc:sldLayoutChg>
        <pc:sldLayoutChg chg="add">
          <pc:chgData name="MOHAMMAD YUSUF KHAN" userId="0e806d59-083a-4db5-8354-2e449400373b" providerId="ADAL" clId="{B891B1A5-03C8-41A1-B665-63B0577B77D8}" dt="2021-05-19T10:04:18.889" v="75" actId="26606"/>
          <pc:sldLayoutMkLst>
            <pc:docMk/>
            <pc:sldMasterMk cId="1902141385" sldId="2147483908"/>
            <pc:sldLayoutMk cId="1692647081" sldId="2147483899"/>
          </pc:sldLayoutMkLst>
        </pc:sldLayoutChg>
        <pc:sldLayoutChg chg="add">
          <pc:chgData name="MOHAMMAD YUSUF KHAN" userId="0e806d59-083a-4db5-8354-2e449400373b" providerId="ADAL" clId="{B891B1A5-03C8-41A1-B665-63B0577B77D8}" dt="2021-05-19T10:04:18.889" v="75" actId="26606"/>
          <pc:sldLayoutMkLst>
            <pc:docMk/>
            <pc:sldMasterMk cId="1902141385" sldId="2147483908"/>
            <pc:sldLayoutMk cId="758599730" sldId="2147483900"/>
          </pc:sldLayoutMkLst>
        </pc:sldLayoutChg>
        <pc:sldLayoutChg chg="add">
          <pc:chgData name="MOHAMMAD YUSUF KHAN" userId="0e806d59-083a-4db5-8354-2e449400373b" providerId="ADAL" clId="{B891B1A5-03C8-41A1-B665-63B0577B77D8}" dt="2021-05-19T10:04:18.889" v="75" actId="26606"/>
          <pc:sldLayoutMkLst>
            <pc:docMk/>
            <pc:sldMasterMk cId="1902141385" sldId="2147483908"/>
            <pc:sldLayoutMk cId="1613080210" sldId="2147483901"/>
          </pc:sldLayoutMkLst>
        </pc:sldLayoutChg>
        <pc:sldLayoutChg chg="add">
          <pc:chgData name="MOHAMMAD YUSUF KHAN" userId="0e806d59-083a-4db5-8354-2e449400373b" providerId="ADAL" clId="{B891B1A5-03C8-41A1-B665-63B0577B77D8}" dt="2021-05-19T10:04:18.889" v="75" actId="26606"/>
          <pc:sldLayoutMkLst>
            <pc:docMk/>
            <pc:sldMasterMk cId="1902141385" sldId="2147483908"/>
            <pc:sldLayoutMk cId="1843136205" sldId="2147483902"/>
          </pc:sldLayoutMkLst>
        </pc:sldLayoutChg>
        <pc:sldLayoutChg chg="add">
          <pc:chgData name="MOHAMMAD YUSUF KHAN" userId="0e806d59-083a-4db5-8354-2e449400373b" providerId="ADAL" clId="{B891B1A5-03C8-41A1-B665-63B0577B77D8}" dt="2021-05-19T10:04:18.889" v="75" actId="26606"/>
          <pc:sldLayoutMkLst>
            <pc:docMk/>
            <pc:sldMasterMk cId="1902141385" sldId="2147483908"/>
            <pc:sldLayoutMk cId="2957937665" sldId="2147483903"/>
          </pc:sldLayoutMkLst>
        </pc:sldLayoutChg>
        <pc:sldLayoutChg chg="add">
          <pc:chgData name="MOHAMMAD YUSUF KHAN" userId="0e806d59-083a-4db5-8354-2e449400373b" providerId="ADAL" clId="{B891B1A5-03C8-41A1-B665-63B0577B77D8}" dt="2021-05-19T10:04:18.889" v="75" actId="26606"/>
          <pc:sldLayoutMkLst>
            <pc:docMk/>
            <pc:sldMasterMk cId="1902141385" sldId="2147483908"/>
            <pc:sldLayoutMk cId="4265725043" sldId="2147483904"/>
          </pc:sldLayoutMkLst>
        </pc:sldLayoutChg>
        <pc:sldLayoutChg chg="add">
          <pc:chgData name="MOHAMMAD YUSUF KHAN" userId="0e806d59-083a-4db5-8354-2e449400373b" providerId="ADAL" clId="{B891B1A5-03C8-41A1-B665-63B0577B77D8}" dt="2021-05-19T10:04:18.889" v="75" actId="26606"/>
          <pc:sldLayoutMkLst>
            <pc:docMk/>
            <pc:sldMasterMk cId="1902141385" sldId="2147483908"/>
            <pc:sldLayoutMk cId="4280226825" sldId="2147483905"/>
          </pc:sldLayoutMkLst>
        </pc:sldLayoutChg>
        <pc:sldLayoutChg chg="add">
          <pc:chgData name="MOHAMMAD YUSUF KHAN" userId="0e806d59-083a-4db5-8354-2e449400373b" providerId="ADAL" clId="{B891B1A5-03C8-41A1-B665-63B0577B77D8}" dt="2021-05-19T10:04:18.889" v="75" actId="26606"/>
          <pc:sldLayoutMkLst>
            <pc:docMk/>
            <pc:sldMasterMk cId="1902141385" sldId="2147483908"/>
            <pc:sldLayoutMk cId="1807371079" sldId="2147483906"/>
          </pc:sldLayoutMkLst>
        </pc:sldLayoutChg>
        <pc:sldLayoutChg chg="add">
          <pc:chgData name="MOHAMMAD YUSUF KHAN" userId="0e806d59-083a-4db5-8354-2e449400373b" providerId="ADAL" clId="{B891B1A5-03C8-41A1-B665-63B0577B77D8}" dt="2021-05-19T10:04:18.889" v="75" actId="26606"/>
          <pc:sldLayoutMkLst>
            <pc:docMk/>
            <pc:sldMasterMk cId="1902141385" sldId="2147483908"/>
            <pc:sldLayoutMk cId="3646874352" sldId="2147483907"/>
          </pc:sldLayoutMkLst>
        </pc:sldLayoutChg>
      </pc:sldMasterChg>
    </pc:docChg>
  </pc:docChgLst>
</pc:chgInfo>
</file>

<file path=ppt/diagrams/_rels/data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DE852E-33E5-4B89-A454-52D0119DDC3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D554D52-65CE-4E89-9E71-9FCCD5F44799}">
      <dgm:prSet/>
      <dgm:spPr/>
      <dgm:t>
        <a:bodyPr/>
        <a:lstStyle/>
        <a:p>
          <a:r>
            <a:rPr lang="en-IN" dirty="0"/>
            <a:t>Basically, spectroscopy is related to the interaction of light with matter.</a:t>
          </a:r>
          <a:endParaRPr lang="en-US" dirty="0"/>
        </a:p>
      </dgm:t>
    </dgm:pt>
    <dgm:pt modelId="{2ED93CE3-6985-4C2B-9041-FC9F7472B55A}" type="parTrans" cxnId="{884BF608-486B-4F71-B860-725280F11A5A}">
      <dgm:prSet/>
      <dgm:spPr/>
      <dgm:t>
        <a:bodyPr/>
        <a:lstStyle/>
        <a:p>
          <a:endParaRPr lang="en-US"/>
        </a:p>
      </dgm:t>
    </dgm:pt>
    <dgm:pt modelId="{AABA5216-5EF2-49D6-82F4-A1CB0D9158E1}" type="sibTrans" cxnId="{884BF608-486B-4F71-B860-725280F11A5A}">
      <dgm:prSet/>
      <dgm:spPr/>
      <dgm:t>
        <a:bodyPr/>
        <a:lstStyle/>
        <a:p>
          <a:endParaRPr lang="en-US"/>
        </a:p>
      </dgm:t>
    </dgm:pt>
    <dgm:pt modelId="{3C366FD6-B5F6-4712-BDD5-FA7EA3AB2234}">
      <dgm:prSet/>
      <dgm:spPr/>
      <dgm:t>
        <a:bodyPr/>
        <a:lstStyle/>
        <a:p>
          <a:r>
            <a:rPr lang="en-IN" dirty="0"/>
            <a:t>As light is absorbed by matter, the result is an increase in the energy content of the atoms or molecules.</a:t>
          </a:r>
          <a:endParaRPr lang="en-US" dirty="0"/>
        </a:p>
      </dgm:t>
    </dgm:pt>
    <dgm:pt modelId="{D2D547A0-7777-40D8-85F9-72A89106253A}" type="parTrans" cxnId="{BC8F0EF0-7A8A-4C1E-8D88-388C9B413884}">
      <dgm:prSet/>
      <dgm:spPr/>
      <dgm:t>
        <a:bodyPr/>
        <a:lstStyle/>
        <a:p>
          <a:endParaRPr lang="en-US"/>
        </a:p>
      </dgm:t>
    </dgm:pt>
    <dgm:pt modelId="{DB7174A6-4E11-4402-B0E0-74E3CC3C6577}" type="sibTrans" cxnId="{BC8F0EF0-7A8A-4C1E-8D88-388C9B413884}">
      <dgm:prSet/>
      <dgm:spPr/>
      <dgm:t>
        <a:bodyPr/>
        <a:lstStyle/>
        <a:p>
          <a:endParaRPr lang="en-US"/>
        </a:p>
      </dgm:t>
    </dgm:pt>
    <dgm:pt modelId="{6F4065F4-109A-4FF1-A563-89C728D62A40}">
      <dgm:prSet/>
      <dgm:spPr/>
      <dgm:t>
        <a:bodyPr/>
        <a:lstStyle/>
        <a:p>
          <a:r>
            <a:rPr lang="en-IN" dirty="0"/>
            <a:t>When ultraviolet radiations are absorbed, this results in the excitation of the electrons from the ground state towards a higher energy state.</a:t>
          </a:r>
          <a:endParaRPr lang="en-US" dirty="0"/>
        </a:p>
      </dgm:t>
    </dgm:pt>
    <dgm:pt modelId="{C7CFFD2E-FE18-4B47-8308-F75E1E7B4433}" type="parTrans" cxnId="{58B91E1D-0EF8-45B7-B6A6-BDA7C44F61F9}">
      <dgm:prSet/>
      <dgm:spPr/>
      <dgm:t>
        <a:bodyPr/>
        <a:lstStyle/>
        <a:p>
          <a:endParaRPr lang="en-US"/>
        </a:p>
      </dgm:t>
    </dgm:pt>
    <dgm:pt modelId="{1C6C5ABD-FE63-4A80-9DA5-625922CC1C2C}" type="sibTrans" cxnId="{58B91E1D-0EF8-45B7-B6A6-BDA7C44F61F9}">
      <dgm:prSet/>
      <dgm:spPr/>
      <dgm:t>
        <a:bodyPr/>
        <a:lstStyle/>
        <a:p>
          <a:endParaRPr lang="en-US"/>
        </a:p>
      </dgm:t>
    </dgm:pt>
    <dgm:pt modelId="{E95E3910-3389-4350-B505-052D982CCE6E}">
      <dgm:prSet/>
      <dgm:spPr/>
      <dgm:t>
        <a:bodyPr/>
        <a:lstStyle/>
        <a:p>
          <a:r>
            <a:rPr lang="en-IN" dirty="0"/>
            <a:t>Molecules containing π-electrons or non-bonding electrons (n-electrons) can absorb energy in the form of ultraviolet light to excite these electrons to higher anti-bonding molecular orbitals.</a:t>
          </a:r>
          <a:endParaRPr lang="en-US" dirty="0"/>
        </a:p>
      </dgm:t>
    </dgm:pt>
    <dgm:pt modelId="{68E62090-46BE-436E-B65A-62F0404BF650}" type="parTrans" cxnId="{1A596977-FECB-40C6-9436-3A0EA8E837BD}">
      <dgm:prSet/>
      <dgm:spPr/>
      <dgm:t>
        <a:bodyPr/>
        <a:lstStyle/>
        <a:p>
          <a:endParaRPr lang="en-US"/>
        </a:p>
      </dgm:t>
    </dgm:pt>
    <dgm:pt modelId="{8BBBB7F6-5A6A-4069-AB4B-4573CB43A47B}" type="sibTrans" cxnId="{1A596977-FECB-40C6-9436-3A0EA8E837BD}">
      <dgm:prSet/>
      <dgm:spPr/>
      <dgm:t>
        <a:bodyPr/>
        <a:lstStyle/>
        <a:p>
          <a:endParaRPr lang="en-US"/>
        </a:p>
      </dgm:t>
    </dgm:pt>
    <dgm:pt modelId="{05B7C2B5-A8F6-409C-9CA4-B3C5ADF075BB}" type="pres">
      <dgm:prSet presAssocID="{FEDE852E-33E5-4B89-A454-52D0119DDC3E}" presName="linear" presStyleCnt="0">
        <dgm:presLayoutVars>
          <dgm:animLvl val="lvl"/>
          <dgm:resizeHandles val="exact"/>
        </dgm:presLayoutVars>
      </dgm:prSet>
      <dgm:spPr/>
    </dgm:pt>
    <dgm:pt modelId="{27BD5B2F-D724-4E69-A7BE-82750228FC16}" type="pres">
      <dgm:prSet presAssocID="{5D554D52-65CE-4E89-9E71-9FCCD5F44799}" presName="parentText" presStyleLbl="node1" presStyleIdx="0" presStyleCnt="4">
        <dgm:presLayoutVars>
          <dgm:chMax val="0"/>
          <dgm:bulletEnabled val="1"/>
        </dgm:presLayoutVars>
      </dgm:prSet>
      <dgm:spPr/>
    </dgm:pt>
    <dgm:pt modelId="{6BF97841-9C66-481E-9A02-63E7B1DD71E5}" type="pres">
      <dgm:prSet presAssocID="{AABA5216-5EF2-49D6-82F4-A1CB0D9158E1}" presName="spacer" presStyleCnt="0"/>
      <dgm:spPr/>
    </dgm:pt>
    <dgm:pt modelId="{4477DB46-2B9B-451B-9AB6-CFED115D00E8}" type="pres">
      <dgm:prSet presAssocID="{3C366FD6-B5F6-4712-BDD5-FA7EA3AB2234}" presName="parentText" presStyleLbl="node1" presStyleIdx="1" presStyleCnt="4">
        <dgm:presLayoutVars>
          <dgm:chMax val="0"/>
          <dgm:bulletEnabled val="1"/>
        </dgm:presLayoutVars>
      </dgm:prSet>
      <dgm:spPr/>
    </dgm:pt>
    <dgm:pt modelId="{1C1432DA-35F1-48E0-80B9-12201C6C253B}" type="pres">
      <dgm:prSet presAssocID="{DB7174A6-4E11-4402-B0E0-74E3CC3C6577}" presName="spacer" presStyleCnt="0"/>
      <dgm:spPr/>
    </dgm:pt>
    <dgm:pt modelId="{79E2E621-587A-4A35-B64D-5E8AE3BE5AA6}" type="pres">
      <dgm:prSet presAssocID="{6F4065F4-109A-4FF1-A563-89C728D62A40}" presName="parentText" presStyleLbl="node1" presStyleIdx="2" presStyleCnt="4">
        <dgm:presLayoutVars>
          <dgm:chMax val="0"/>
          <dgm:bulletEnabled val="1"/>
        </dgm:presLayoutVars>
      </dgm:prSet>
      <dgm:spPr/>
    </dgm:pt>
    <dgm:pt modelId="{DA99AAA5-BC88-4047-87C7-C3224A5D61B6}" type="pres">
      <dgm:prSet presAssocID="{1C6C5ABD-FE63-4A80-9DA5-625922CC1C2C}" presName="spacer" presStyleCnt="0"/>
      <dgm:spPr/>
    </dgm:pt>
    <dgm:pt modelId="{2AA91795-7703-4506-AADA-C16060A6B20F}" type="pres">
      <dgm:prSet presAssocID="{E95E3910-3389-4350-B505-052D982CCE6E}" presName="parentText" presStyleLbl="node1" presStyleIdx="3" presStyleCnt="4">
        <dgm:presLayoutVars>
          <dgm:chMax val="0"/>
          <dgm:bulletEnabled val="1"/>
        </dgm:presLayoutVars>
      </dgm:prSet>
      <dgm:spPr/>
    </dgm:pt>
  </dgm:ptLst>
  <dgm:cxnLst>
    <dgm:cxn modelId="{884BF608-486B-4F71-B860-725280F11A5A}" srcId="{FEDE852E-33E5-4B89-A454-52D0119DDC3E}" destId="{5D554D52-65CE-4E89-9E71-9FCCD5F44799}" srcOrd="0" destOrd="0" parTransId="{2ED93CE3-6985-4C2B-9041-FC9F7472B55A}" sibTransId="{AABA5216-5EF2-49D6-82F4-A1CB0D9158E1}"/>
    <dgm:cxn modelId="{3722070F-B1D7-4B45-97EB-8B1BD9588AA3}" type="presOf" srcId="{6F4065F4-109A-4FF1-A563-89C728D62A40}" destId="{79E2E621-587A-4A35-B64D-5E8AE3BE5AA6}" srcOrd="0" destOrd="0" presId="urn:microsoft.com/office/officeart/2005/8/layout/vList2"/>
    <dgm:cxn modelId="{58B91E1D-0EF8-45B7-B6A6-BDA7C44F61F9}" srcId="{FEDE852E-33E5-4B89-A454-52D0119DDC3E}" destId="{6F4065F4-109A-4FF1-A563-89C728D62A40}" srcOrd="2" destOrd="0" parTransId="{C7CFFD2E-FE18-4B47-8308-F75E1E7B4433}" sibTransId="{1C6C5ABD-FE63-4A80-9DA5-625922CC1C2C}"/>
    <dgm:cxn modelId="{E4F3975C-F628-43E5-A9D1-4E5A04234DE2}" type="presOf" srcId="{5D554D52-65CE-4E89-9E71-9FCCD5F44799}" destId="{27BD5B2F-D724-4E69-A7BE-82750228FC16}" srcOrd="0" destOrd="0" presId="urn:microsoft.com/office/officeart/2005/8/layout/vList2"/>
    <dgm:cxn modelId="{D90CA753-118C-4E4F-8CE9-2891CC311CD1}" type="presOf" srcId="{3C366FD6-B5F6-4712-BDD5-FA7EA3AB2234}" destId="{4477DB46-2B9B-451B-9AB6-CFED115D00E8}" srcOrd="0" destOrd="0" presId="urn:microsoft.com/office/officeart/2005/8/layout/vList2"/>
    <dgm:cxn modelId="{1A596977-FECB-40C6-9436-3A0EA8E837BD}" srcId="{FEDE852E-33E5-4B89-A454-52D0119DDC3E}" destId="{E95E3910-3389-4350-B505-052D982CCE6E}" srcOrd="3" destOrd="0" parTransId="{68E62090-46BE-436E-B65A-62F0404BF650}" sibTransId="{8BBBB7F6-5A6A-4069-AB4B-4573CB43A47B}"/>
    <dgm:cxn modelId="{C1DF5EBA-2E18-4C96-A087-07D4CF417B92}" type="presOf" srcId="{FEDE852E-33E5-4B89-A454-52D0119DDC3E}" destId="{05B7C2B5-A8F6-409C-9CA4-B3C5ADF075BB}" srcOrd="0" destOrd="0" presId="urn:microsoft.com/office/officeart/2005/8/layout/vList2"/>
    <dgm:cxn modelId="{35D4D3BD-FEFD-4664-96DD-986820557CD2}" type="presOf" srcId="{E95E3910-3389-4350-B505-052D982CCE6E}" destId="{2AA91795-7703-4506-AADA-C16060A6B20F}" srcOrd="0" destOrd="0" presId="urn:microsoft.com/office/officeart/2005/8/layout/vList2"/>
    <dgm:cxn modelId="{BC8F0EF0-7A8A-4C1E-8D88-388C9B413884}" srcId="{FEDE852E-33E5-4B89-A454-52D0119DDC3E}" destId="{3C366FD6-B5F6-4712-BDD5-FA7EA3AB2234}" srcOrd="1" destOrd="0" parTransId="{D2D547A0-7777-40D8-85F9-72A89106253A}" sibTransId="{DB7174A6-4E11-4402-B0E0-74E3CC3C6577}"/>
    <dgm:cxn modelId="{6558D6CB-7F26-4030-8A19-7F0DC7DC8EE6}" type="presParOf" srcId="{05B7C2B5-A8F6-409C-9CA4-B3C5ADF075BB}" destId="{27BD5B2F-D724-4E69-A7BE-82750228FC16}" srcOrd="0" destOrd="0" presId="urn:microsoft.com/office/officeart/2005/8/layout/vList2"/>
    <dgm:cxn modelId="{EA2F6EBC-B457-4804-BA3A-7C1318973E8E}" type="presParOf" srcId="{05B7C2B5-A8F6-409C-9CA4-B3C5ADF075BB}" destId="{6BF97841-9C66-481E-9A02-63E7B1DD71E5}" srcOrd="1" destOrd="0" presId="urn:microsoft.com/office/officeart/2005/8/layout/vList2"/>
    <dgm:cxn modelId="{5F2EC10C-238D-4139-8631-FB66BB233C46}" type="presParOf" srcId="{05B7C2B5-A8F6-409C-9CA4-B3C5ADF075BB}" destId="{4477DB46-2B9B-451B-9AB6-CFED115D00E8}" srcOrd="2" destOrd="0" presId="urn:microsoft.com/office/officeart/2005/8/layout/vList2"/>
    <dgm:cxn modelId="{2660D52A-ABBA-463E-8830-7CC86FFD9807}" type="presParOf" srcId="{05B7C2B5-A8F6-409C-9CA4-B3C5ADF075BB}" destId="{1C1432DA-35F1-48E0-80B9-12201C6C253B}" srcOrd="3" destOrd="0" presId="urn:microsoft.com/office/officeart/2005/8/layout/vList2"/>
    <dgm:cxn modelId="{0E6C5705-DB23-4C03-A31F-442799829A6C}" type="presParOf" srcId="{05B7C2B5-A8F6-409C-9CA4-B3C5ADF075BB}" destId="{79E2E621-587A-4A35-B64D-5E8AE3BE5AA6}" srcOrd="4" destOrd="0" presId="urn:microsoft.com/office/officeart/2005/8/layout/vList2"/>
    <dgm:cxn modelId="{48F04BC4-BF9F-4D92-8FF6-B0436691075A}" type="presParOf" srcId="{05B7C2B5-A8F6-409C-9CA4-B3C5ADF075BB}" destId="{DA99AAA5-BC88-4047-87C7-C3224A5D61B6}" srcOrd="5" destOrd="0" presId="urn:microsoft.com/office/officeart/2005/8/layout/vList2"/>
    <dgm:cxn modelId="{844583B7-8A62-469C-A1FB-C6D0C1FC9872}" type="presParOf" srcId="{05B7C2B5-A8F6-409C-9CA4-B3C5ADF075BB}" destId="{2AA91795-7703-4506-AADA-C16060A6B20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8935AC-2C0A-425C-B5EF-523E5523E58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B2D3225-CB8C-4569-A96F-0CBFFA99A776}">
      <dgm:prSet/>
      <dgm:spPr/>
      <dgm:t>
        <a:bodyPr/>
        <a:lstStyle/>
        <a:p>
          <a:r>
            <a:rPr lang="en-IN" dirty="0"/>
            <a:t>The more easily excited the electrons, the longer the wavelength of light it can absorb. There are four possible types of transitions (π–π*, n–π*, σ–σ*, and n–σ*), and they can be ordered as follows: σ–σ* &gt; n–σ* &gt; π–π* &gt; n–π*</a:t>
          </a:r>
          <a:endParaRPr lang="en-US" dirty="0"/>
        </a:p>
      </dgm:t>
    </dgm:pt>
    <dgm:pt modelId="{029F71A3-2590-4D20-8269-1903256FD4A5}" type="parTrans" cxnId="{17854CE6-2369-4CC7-8101-57B120F6CAC6}">
      <dgm:prSet/>
      <dgm:spPr/>
      <dgm:t>
        <a:bodyPr/>
        <a:lstStyle/>
        <a:p>
          <a:endParaRPr lang="en-US"/>
        </a:p>
      </dgm:t>
    </dgm:pt>
    <dgm:pt modelId="{5BA0BB53-B30A-461A-9566-62E66BE23A16}" type="sibTrans" cxnId="{17854CE6-2369-4CC7-8101-57B120F6CAC6}">
      <dgm:prSet/>
      <dgm:spPr/>
      <dgm:t>
        <a:bodyPr/>
        <a:lstStyle/>
        <a:p>
          <a:endParaRPr lang="en-US"/>
        </a:p>
      </dgm:t>
    </dgm:pt>
    <dgm:pt modelId="{CADE8D73-2089-49AA-B910-455B533BCD48}">
      <dgm:prSet/>
      <dgm:spPr/>
      <dgm:t>
        <a:bodyPr/>
        <a:lstStyle/>
        <a:p>
          <a:r>
            <a:rPr lang="en-IN" dirty="0"/>
            <a:t>The absorption of ultraviolet light by a chemical compound will produce a distinct spectrum which aids in the identification of the compound.</a:t>
          </a:r>
          <a:endParaRPr lang="en-US" dirty="0"/>
        </a:p>
      </dgm:t>
    </dgm:pt>
    <dgm:pt modelId="{20D8FB83-2AEC-48C7-B97F-610B7A97996B}" type="parTrans" cxnId="{2DF96CBA-45B7-4CEE-B2B3-54F3E861F9EF}">
      <dgm:prSet/>
      <dgm:spPr/>
      <dgm:t>
        <a:bodyPr/>
        <a:lstStyle/>
        <a:p>
          <a:endParaRPr lang="en-US"/>
        </a:p>
      </dgm:t>
    </dgm:pt>
    <dgm:pt modelId="{C815AD17-AFC8-4849-8F2C-E6A515A49514}" type="sibTrans" cxnId="{2DF96CBA-45B7-4CEE-B2B3-54F3E861F9EF}">
      <dgm:prSet/>
      <dgm:spPr/>
      <dgm:t>
        <a:bodyPr/>
        <a:lstStyle/>
        <a:p>
          <a:endParaRPr lang="en-US"/>
        </a:p>
      </dgm:t>
    </dgm:pt>
    <dgm:pt modelId="{7F6907DC-9A70-4103-92EA-D00AADA4503B}" type="pres">
      <dgm:prSet presAssocID="{8F8935AC-2C0A-425C-B5EF-523E5523E581}" presName="linear" presStyleCnt="0">
        <dgm:presLayoutVars>
          <dgm:animLvl val="lvl"/>
          <dgm:resizeHandles val="exact"/>
        </dgm:presLayoutVars>
      </dgm:prSet>
      <dgm:spPr/>
    </dgm:pt>
    <dgm:pt modelId="{373FD84F-62E2-496E-BFFF-385B5A5F8C86}" type="pres">
      <dgm:prSet presAssocID="{9B2D3225-CB8C-4569-A96F-0CBFFA99A776}" presName="parentText" presStyleLbl="node1" presStyleIdx="0" presStyleCnt="2">
        <dgm:presLayoutVars>
          <dgm:chMax val="0"/>
          <dgm:bulletEnabled val="1"/>
        </dgm:presLayoutVars>
      </dgm:prSet>
      <dgm:spPr/>
    </dgm:pt>
    <dgm:pt modelId="{FC47D12D-7AB3-4257-A4B9-E5A67A05C301}" type="pres">
      <dgm:prSet presAssocID="{5BA0BB53-B30A-461A-9566-62E66BE23A16}" presName="spacer" presStyleCnt="0"/>
      <dgm:spPr/>
    </dgm:pt>
    <dgm:pt modelId="{6CC8998A-EBE0-4169-8DEB-584B209BC38C}" type="pres">
      <dgm:prSet presAssocID="{CADE8D73-2089-49AA-B910-455B533BCD48}" presName="parentText" presStyleLbl="node1" presStyleIdx="1" presStyleCnt="2">
        <dgm:presLayoutVars>
          <dgm:chMax val="0"/>
          <dgm:bulletEnabled val="1"/>
        </dgm:presLayoutVars>
      </dgm:prSet>
      <dgm:spPr/>
    </dgm:pt>
  </dgm:ptLst>
  <dgm:cxnLst>
    <dgm:cxn modelId="{CD5CE71C-A3DB-4AA9-A8C3-957613316C3F}" type="presOf" srcId="{CADE8D73-2089-49AA-B910-455B533BCD48}" destId="{6CC8998A-EBE0-4169-8DEB-584B209BC38C}" srcOrd="0" destOrd="0" presId="urn:microsoft.com/office/officeart/2005/8/layout/vList2"/>
    <dgm:cxn modelId="{FCFD8721-1549-4A2E-93AF-A15396083F41}" type="presOf" srcId="{8F8935AC-2C0A-425C-B5EF-523E5523E581}" destId="{7F6907DC-9A70-4103-92EA-D00AADA4503B}" srcOrd="0" destOrd="0" presId="urn:microsoft.com/office/officeart/2005/8/layout/vList2"/>
    <dgm:cxn modelId="{2DF96CBA-45B7-4CEE-B2B3-54F3E861F9EF}" srcId="{8F8935AC-2C0A-425C-B5EF-523E5523E581}" destId="{CADE8D73-2089-49AA-B910-455B533BCD48}" srcOrd="1" destOrd="0" parTransId="{20D8FB83-2AEC-48C7-B97F-610B7A97996B}" sibTransId="{C815AD17-AFC8-4849-8F2C-E6A515A49514}"/>
    <dgm:cxn modelId="{17854CE6-2369-4CC7-8101-57B120F6CAC6}" srcId="{8F8935AC-2C0A-425C-B5EF-523E5523E581}" destId="{9B2D3225-CB8C-4569-A96F-0CBFFA99A776}" srcOrd="0" destOrd="0" parTransId="{029F71A3-2590-4D20-8269-1903256FD4A5}" sibTransId="{5BA0BB53-B30A-461A-9566-62E66BE23A16}"/>
    <dgm:cxn modelId="{4ABD87EB-5811-4961-9F32-D2953F8DE3E6}" type="presOf" srcId="{9B2D3225-CB8C-4569-A96F-0CBFFA99A776}" destId="{373FD84F-62E2-496E-BFFF-385B5A5F8C86}" srcOrd="0" destOrd="0" presId="urn:microsoft.com/office/officeart/2005/8/layout/vList2"/>
    <dgm:cxn modelId="{86153449-E58C-4645-ADCB-540545123C00}" type="presParOf" srcId="{7F6907DC-9A70-4103-92EA-D00AADA4503B}" destId="{373FD84F-62E2-496E-BFFF-385B5A5F8C86}" srcOrd="0" destOrd="0" presId="urn:microsoft.com/office/officeart/2005/8/layout/vList2"/>
    <dgm:cxn modelId="{70284CF1-0605-417A-AC44-CFDEC3679507}" type="presParOf" srcId="{7F6907DC-9A70-4103-92EA-D00AADA4503B}" destId="{FC47D12D-7AB3-4257-A4B9-E5A67A05C301}" srcOrd="1" destOrd="0" presId="urn:microsoft.com/office/officeart/2005/8/layout/vList2"/>
    <dgm:cxn modelId="{5448DD5B-58D6-4130-8452-F9101BE0F47F}" type="presParOf" srcId="{7F6907DC-9A70-4103-92EA-D00AADA4503B}" destId="{6CC8998A-EBE0-4169-8DEB-584B209BC38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89F425-071B-4FC6-8EC1-B9D930E99AE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A9F7D9B-534C-4C91-B4C1-74939218029B}">
      <dgm:prSet/>
      <dgm:spPr/>
      <dgm:t>
        <a:bodyPr/>
        <a:lstStyle/>
        <a:p>
          <a:r>
            <a:rPr lang="en-IN" dirty="0"/>
            <a:t>Tungsten filament lamps and Hydrogen-Deuterium lamps are most widely used and suitable light source as they cover the whole UV region.</a:t>
          </a:r>
          <a:endParaRPr lang="en-US" dirty="0"/>
        </a:p>
      </dgm:t>
    </dgm:pt>
    <dgm:pt modelId="{F1A41578-BC93-489D-AEB4-0F244C637C1F}" type="parTrans" cxnId="{7A8095BE-0938-4DB4-AE4F-1E8A28CEEB39}">
      <dgm:prSet/>
      <dgm:spPr/>
      <dgm:t>
        <a:bodyPr/>
        <a:lstStyle/>
        <a:p>
          <a:endParaRPr lang="en-US"/>
        </a:p>
      </dgm:t>
    </dgm:pt>
    <dgm:pt modelId="{73FDC091-9CAF-4A4D-B479-5A34F2FE300D}" type="sibTrans" cxnId="{7A8095BE-0938-4DB4-AE4F-1E8A28CEEB39}">
      <dgm:prSet/>
      <dgm:spPr/>
      <dgm:t>
        <a:bodyPr/>
        <a:lstStyle/>
        <a:p>
          <a:endParaRPr lang="en-US"/>
        </a:p>
      </dgm:t>
    </dgm:pt>
    <dgm:pt modelId="{7A3AD9F3-AAC7-48D8-B012-04D254974846}">
      <dgm:prSet/>
      <dgm:spPr/>
      <dgm:t>
        <a:bodyPr/>
        <a:lstStyle/>
        <a:p>
          <a:r>
            <a:rPr lang="en-IN" dirty="0"/>
            <a:t>Tungsten filament lamps are rich in red radiations; more specifically they emit the radiations of 375 nm, while the intensity of Hydrogen-Deuterium lamps falls below 375 nm.</a:t>
          </a:r>
          <a:endParaRPr lang="en-US" dirty="0"/>
        </a:p>
      </dgm:t>
    </dgm:pt>
    <dgm:pt modelId="{0A5AF25A-5228-424B-90EE-75A5C179BDBC}" type="parTrans" cxnId="{9C61BA0E-F536-4463-9D2E-B79A7F6E26F3}">
      <dgm:prSet/>
      <dgm:spPr/>
      <dgm:t>
        <a:bodyPr/>
        <a:lstStyle/>
        <a:p>
          <a:endParaRPr lang="en-US"/>
        </a:p>
      </dgm:t>
    </dgm:pt>
    <dgm:pt modelId="{FF6B7210-3148-4160-AFDA-3E7B402BE667}" type="sibTrans" cxnId="{9C61BA0E-F536-4463-9D2E-B79A7F6E26F3}">
      <dgm:prSet/>
      <dgm:spPr/>
      <dgm:t>
        <a:bodyPr/>
        <a:lstStyle/>
        <a:p>
          <a:endParaRPr lang="en-US"/>
        </a:p>
      </dgm:t>
    </dgm:pt>
    <dgm:pt modelId="{FABA55A4-C02E-4EE7-A17D-125BCFBA666D}" type="pres">
      <dgm:prSet presAssocID="{A389F425-071B-4FC6-8EC1-B9D930E99AEE}" presName="linear" presStyleCnt="0">
        <dgm:presLayoutVars>
          <dgm:animLvl val="lvl"/>
          <dgm:resizeHandles val="exact"/>
        </dgm:presLayoutVars>
      </dgm:prSet>
      <dgm:spPr/>
    </dgm:pt>
    <dgm:pt modelId="{CED05158-403C-40AB-BE85-EF6372E1B016}" type="pres">
      <dgm:prSet presAssocID="{6A9F7D9B-534C-4C91-B4C1-74939218029B}" presName="parentText" presStyleLbl="node1" presStyleIdx="0" presStyleCnt="2">
        <dgm:presLayoutVars>
          <dgm:chMax val="0"/>
          <dgm:bulletEnabled val="1"/>
        </dgm:presLayoutVars>
      </dgm:prSet>
      <dgm:spPr/>
    </dgm:pt>
    <dgm:pt modelId="{34E5611C-F45C-43D2-9228-909D75D19976}" type="pres">
      <dgm:prSet presAssocID="{73FDC091-9CAF-4A4D-B479-5A34F2FE300D}" presName="spacer" presStyleCnt="0"/>
      <dgm:spPr/>
    </dgm:pt>
    <dgm:pt modelId="{3BF14925-D588-4961-99B1-95EE050F5D3E}" type="pres">
      <dgm:prSet presAssocID="{7A3AD9F3-AAC7-48D8-B012-04D254974846}" presName="parentText" presStyleLbl="node1" presStyleIdx="1" presStyleCnt="2">
        <dgm:presLayoutVars>
          <dgm:chMax val="0"/>
          <dgm:bulletEnabled val="1"/>
        </dgm:presLayoutVars>
      </dgm:prSet>
      <dgm:spPr/>
    </dgm:pt>
  </dgm:ptLst>
  <dgm:cxnLst>
    <dgm:cxn modelId="{9C61BA0E-F536-4463-9D2E-B79A7F6E26F3}" srcId="{A389F425-071B-4FC6-8EC1-B9D930E99AEE}" destId="{7A3AD9F3-AAC7-48D8-B012-04D254974846}" srcOrd="1" destOrd="0" parTransId="{0A5AF25A-5228-424B-90EE-75A5C179BDBC}" sibTransId="{FF6B7210-3148-4160-AFDA-3E7B402BE667}"/>
    <dgm:cxn modelId="{367B0416-2961-4937-94DE-E32B7F10ED7D}" type="presOf" srcId="{6A9F7D9B-534C-4C91-B4C1-74939218029B}" destId="{CED05158-403C-40AB-BE85-EF6372E1B016}" srcOrd="0" destOrd="0" presId="urn:microsoft.com/office/officeart/2005/8/layout/vList2"/>
    <dgm:cxn modelId="{835A858F-403B-422C-8BBA-F40545A6EC78}" type="presOf" srcId="{7A3AD9F3-AAC7-48D8-B012-04D254974846}" destId="{3BF14925-D588-4961-99B1-95EE050F5D3E}" srcOrd="0" destOrd="0" presId="urn:microsoft.com/office/officeart/2005/8/layout/vList2"/>
    <dgm:cxn modelId="{140B5297-EE5D-4AA1-BA84-FAEE80C80DC1}" type="presOf" srcId="{A389F425-071B-4FC6-8EC1-B9D930E99AEE}" destId="{FABA55A4-C02E-4EE7-A17D-125BCFBA666D}" srcOrd="0" destOrd="0" presId="urn:microsoft.com/office/officeart/2005/8/layout/vList2"/>
    <dgm:cxn modelId="{7A8095BE-0938-4DB4-AE4F-1E8A28CEEB39}" srcId="{A389F425-071B-4FC6-8EC1-B9D930E99AEE}" destId="{6A9F7D9B-534C-4C91-B4C1-74939218029B}" srcOrd="0" destOrd="0" parTransId="{F1A41578-BC93-489D-AEB4-0F244C637C1F}" sibTransId="{73FDC091-9CAF-4A4D-B479-5A34F2FE300D}"/>
    <dgm:cxn modelId="{95A94F2D-DFA3-47FE-8634-9045EF2799B2}" type="presParOf" srcId="{FABA55A4-C02E-4EE7-A17D-125BCFBA666D}" destId="{CED05158-403C-40AB-BE85-EF6372E1B016}" srcOrd="0" destOrd="0" presId="urn:microsoft.com/office/officeart/2005/8/layout/vList2"/>
    <dgm:cxn modelId="{DEF7F5EF-7D91-45F6-AE1D-223DC5A9E8E9}" type="presParOf" srcId="{FABA55A4-C02E-4EE7-A17D-125BCFBA666D}" destId="{34E5611C-F45C-43D2-9228-909D75D19976}" srcOrd="1" destOrd="0" presId="urn:microsoft.com/office/officeart/2005/8/layout/vList2"/>
    <dgm:cxn modelId="{B076D059-1A70-496E-BDD8-7C7560FB931E}" type="presParOf" srcId="{FABA55A4-C02E-4EE7-A17D-125BCFBA666D}" destId="{3BF14925-D588-4961-99B1-95EE050F5D3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076611-3B8D-417E-BCCC-A3726305174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80F3C49-B964-4E44-98EE-1294D077E270}">
      <dgm:prSet/>
      <dgm:spPr/>
      <dgm:t>
        <a:bodyPr/>
        <a:lstStyle/>
        <a:p>
          <a:r>
            <a:rPr lang="en-IN" dirty="0"/>
            <a:t>Monochromators generally is composed of prisms and slits.</a:t>
          </a:r>
          <a:endParaRPr lang="en-US" dirty="0"/>
        </a:p>
      </dgm:t>
    </dgm:pt>
    <dgm:pt modelId="{FA7CB2CA-340F-42AB-AE25-EAD1FA71A34E}" type="parTrans" cxnId="{1B57E727-F277-4CFE-8D77-F795F4A6DC9F}">
      <dgm:prSet/>
      <dgm:spPr/>
      <dgm:t>
        <a:bodyPr/>
        <a:lstStyle/>
        <a:p>
          <a:endParaRPr lang="en-US"/>
        </a:p>
      </dgm:t>
    </dgm:pt>
    <dgm:pt modelId="{0D02A609-9B58-489E-A6A8-8D34BB9BD12B}" type="sibTrans" cxnId="{1B57E727-F277-4CFE-8D77-F795F4A6DC9F}">
      <dgm:prSet/>
      <dgm:spPr/>
      <dgm:t>
        <a:bodyPr/>
        <a:lstStyle/>
        <a:p>
          <a:endParaRPr lang="en-US"/>
        </a:p>
      </dgm:t>
    </dgm:pt>
    <dgm:pt modelId="{88CA9E23-BC1F-4D17-BE00-E580949E6350}">
      <dgm:prSet/>
      <dgm:spPr/>
      <dgm:t>
        <a:bodyPr/>
        <a:lstStyle/>
        <a:p>
          <a:r>
            <a:rPr lang="en-IN" dirty="0"/>
            <a:t>Most of the spectrophotometers are double beam spectrophotometers.</a:t>
          </a:r>
          <a:endParaRPr lang="en-US" dirty="0"/>
        </a:p>
      </dgm:t>
    </dgm:pt>
    <dgm:pt modelId="{B8FB985D-6C78-40E4-AE36-FC8A325E2D31}" type="parTrans" cxnId="{C8D29238-09EF-49D8-8F2E-4F4BAE345B0E}">
      <dgm:prSet/>
      <dgm:spPr/>
      <dgm:t>
        <a:bodyPr/>
        <a:lstStyle/>
        <a:p>
          <a:endParaRPr lang="en-US"/>
        </a:p>
      </dgm:t>
    </dgm:pt>
    <dgm:pt modelId="{23880051-AEC3-4FE1-B324-469D26DC8255}" type="sibTrans" cxnId="{C8D29238-09EF-49D8-8F2E-4F4BAE345B0E}">
      <dgm:prSet/>
      <dgm:spPr/>
      <dgm:t>
        <a:bodyPr/>
        <a:lstStyle/>
        <a:p>
          <a:endParaRPr lang="en-US"/>
        </a:p>
      </dgm:t>
    </dgm:pt>
    <dgm:pt modelId="{01DC29D0-8837-4AEE-964A-9A70E1872656}">
      <dgm:prSet/>
      <dgm:spPr/>
      <dgm:t>
        <a:bodyPr/>
        <a:lstStyle/>
        <a:p>
          <a:r>
            <a:rPr lang="en-IN" dirty="0"/>
            <a:t>The radiation emitted from the primary source is dispersed with the help of rotating prisms.</a:t>
          </a:r>
          <a:endParaRPr lang="en-US" dirty="0"/>
        </a:p>
      </dgm:t>
    </dgm:pt>
    <dgm:pt modelId="{AB6FFF4C-937F-47CD-A113-042ACB286EBF}" type="parTrans" cxnId="{AD41A8F9-05F4-4DF2-89DD-61FFBE0F6907}">
      <dgm:prSet/>
      <dgm:spPr/>
      <dgm:t>
        <a:bodyPr/>
        <a:lstStyle/>
        <a:p>
          <a:endParaRPr lang="en-US"/>
        </a:p>
      </dgm:t>
    </dgm:pt>
    <dgm:pt modelId="{30DC8E76-CEE6-47FE-96EC-3B52AA0F2E45}" type="sibTrans" cxnId="{AD41A8F9-05F4-4DF2-89DD-61FFBE0F6907}">
      <dgm:prSet/>
      <dgm:spPr/>
      <dgm:t>
        <a:bodyPr/>
        <a:lstStyle/>
        <a:p>
          <a:endParaRPr lang="en-US"/>
        </a:p>
      </dgm:t>
    </dgm:pt>
    <dgm:pt modelId="{B4765CD4-06FF-4C19-B69E-79A329ABCA9B}">
      <dgm:prSet/>
      <dgm:spPr/>
      <dgm:t>
        <a:bodyPr/>
        <a:lstStyle/>
        <a:p>
          <a:r>
            <a:rPr lang="en-IN" dirty="0"/>
            <a:t>The various wavelengths of the light source which are separated by the prism are then selected by the slits such the rotation of the prism results in a series of continuously increasing wavelength to pass through the slits for recording purpose.</a:t>
          </a:r>
          <a:endParaRPr lang="en-US" dirty="0"/>
        </a:p>
      </dgm:t>
    </dgm:pt>
    <dgm:pt modelId="{C00A6E62-7BCE-4030-B7AF-2D697F7235A3}" type="parTrans" cxnId="{C185BBF6-763F-400F-B0ED-484112B8DF95}">
      <dgm:prSet/>
      <dgm:spPr/>
      <dgm:t>
        <a:bodyPr/>
        <a:lstStyle/>
        <a:p>
          <a:endParaRPr lang="en-US"/>
        </a:p>
      </dgm:t>
    </dgm:pt>
    <dgm:pt modelId="{38591B02-591E-4A77-AC02-793C471E205E}" type="sibTrans" cxnId="{C185BBF6-763F-400F-B0ED-484112B8DF95}">
      <dgm:prSet/>
      <dgm:spPr/>
      <dgm:t>
        <a:bodyPr/>
        <a:lstStyle/>
        <a:p>
          <a:endParaRPr lang="en-US"/>
        </a:p>
      </dgm:t>
    </dgm:pt>
    <dgm:pt modelId="{6D8F653D-13F6-40C4-A4B8-CB4DA4D3A3DE}">
      <dgm:prSet/>
      <dgm:spPr/>
      <dgm:t>
        <a:bodyPr/>
        <a:lstStyle/>
        <a:p>
          <a:r>
            <a:rPr lang="en-IN" dirty="0"/>
            <a:t>The beam selected by the slit is monochromatic and further divided into two beams with the help of another prism.</a:t>
          </a:r>
          <a:endParaRPr lang="en-US" dirty="0"/>
        </a:p>
      </dgm:t>
    </dgm:pt>
    <dgm:pt modelId="{B4672B35-132A-40B8-A6F9-506A6EDE97F0}" type="parTrans" cxnId="{66CA9985-9844-42FF-B4E5-F683907C88A8}">
      <dgm:prSet/>
      <dgm:spPr/>
      <dgm:t>
        <a:bodyPr/>
        <a:lstStyle/>
        <a:p>
          <a:endParaRPr lang="en-US"/>
        </a:p>
      </dgm:t>
    </dgm:pt>
    <dgm:pt modelId="{6467C6BA-8CBA-45C1-B5C8-95F8DEBD1D57}" type="sibTrans" cxnId="{66CA9985-9844-42FF-B4E5-F683907C88A8}">
      <dgm:prSet/>
      <dgm:spPr/>
      <dgm:t>
        <a:bodyPr/>
        <a:lstStyle/>
        <a:p>
          <a:endParaRPr lang="en-US"/>
        </a:p>
      </dgm:t>
    </dgm:pt>
    <dgm:pt modelId="{C58179A3-D8BF-4DD4-BA8C-682C59D7C759}" type="pres">
      <dgm:prSet presAssocID="{57076611-3B8D-417E-BCCC-A3726305174D}" presName="linear" presStyleCnt="0">
        <dgm:presLayoutVars>
          <dgm:animLvl val="lvl"/>
          <dgm:resizeHandles val="exact"/>
        </dgm:presLayoutVars>
      </dgm:prSet>
      <dgm:spPr/>
    </dgm:pt>
    <dgm:pt modelId="{DB6273FF-94F5-40DF-BA14-E9A7D71448EF}" type="pres">
      <dgm:prSet presAssocID="{E80F3C49-B964-4E44-98EE-1294D077E270}" presName="parentText" presStyleLbl="node1" presStyleIdx="0" presStyleCnt="5">
        <dgm:presLayoutVars>
          <dgm:chMax val="0"/>
          <dgm:bulletEnabled val="1"/>
        </dgm:presLayoutVars>
      </dgm:prSet>
      <dgm:spPr/>
    </dgm:pt>
    <dgm:pt modelId="{4DB06B2D-CF6A-4BD5-AC27-755E75E603A0}" type="pres">
      <dgm:prSet presAssocID="{0D02A609-9B58-489E-A6A8-8D34BB9BD12B}" presName="spacer" presStyleCnt="0"/>
      <dgm:spPr/>
    </dgm:pt>
    <dgm:pt modelId="{D8349F2A-2D7B-4E7A-81D8-6CD8C66CFC4B}" type="pres">
      <dgm:prSet presAssocID="{88CA9E23-BC1F-4D17-BE00-E580949E6350}" presName="parentText" presStyleLbl="node1" presStyleIdx="1" presStyleCnt="5">
        <dgm:presLayoutVars>
          <dgm:chMax val="0"/>
          <dgm:bulletEnabled val="1"/>
        </dgm:presLayoutVars>
      </dgm:prSet>
      <dgm:spPr/>
    </dgm:pt>
    <dgm:pt modelId="{E32F770C-D728-4A67-BE75-2941841E1287}" type="pres">
      <dgm:prSet presAssocID="{23880051-AEC3-4FE1-B324-469D26DC8255}" presName="spacer" presStyleCnt="0"/>
      <dgm:spPr/>
    </dgm:pt>
    <dgm:pt modelId="{28CA908C-4D9E-4A78-ABDC-FBBE98E01433}" type="pres">
      <dgm:prSet presAssocID="{01DC29D0-8837-4AEE-964A-9A70E1872656}" presName="parentText" presStyleLbl="node1" presStyleIdx="2" presStyleCnt="5">
        <dgm:presLayoutVars>
          <dgm:chMax val="0"/>
          <dgm:bulletEnabled val="1"/>
        </dgm:presLayoutVars>
      </dgm:prSet>
      <dgm:spPr/>
    </dgm:pt>
    <dgm:pt modelId="{60B3B788-1D02-4048-9F69-79D5AA08C12E}" type="pres">
      <dgm:prSet presAssocID="{30DC8E76-CEE6-47FE-96EC-3B52AA0F2E45}" presName="spacer" presStyleCnt="0"/>
      <dgm:spPr/>
    </dgm:pt>
    <dgm:pt modelId="{FD168D7D-B4E6-4FE6-8881-B627AFDAB6F8}" type="pres">
      <dgm:prSet presAssocID="{B4765CD4-06FF-4C19-B69E-79A329ABCA9B}" presName="parentText" presStyleLbl="node1" presStyleIdx="3" presStyleCnt="5">
        <dgm:presLayoutVars>
          <dgm:chMax val="0"/>
          <dgm:bulletEnabled val="1"/>
        </dgm:presLayoutVars>
      </dgm:prSet>
      <dgm:spPr/>
    </dgm:pt>
    <dgm:pt modelId="{2F1E716E-858A-4E37-B693-ACC221DB3D73}" type="pres">
      <dgm:prSet presAssocID="{38591B02-591E-4A77-AC02-793C471E205E}" presName="spacer" presStyleCnt="0"/>
      <dgm:spPr/>
    </dgm:pt>
    <dgm:pt modelId="{2BD5B145-B407-4F70-85DC-70F2403D3A2A}" type="pres">
      <dgm:prSet presAssocID="{6D8F653D-13F6-40C4-A4B8-CB4DA4D3A3DE}" presName="parentText" presStyleLbl="node1" presStyleIdx="4" presStyleCnt="5">
        <dgm:presLayoutVars>
          <dgm:chMax val="0"/>
          <dgm:bulletEnabled val="1"/>
        </dgm:presLayoutVars>
      </dgm:prSet>
      <dgm:spPr/>
    </dgm:pt>
  </dgm:ptLst>
  <dgm:cxnLst>
    <dgm:cxn modelId="{1B57E727-F277-4CFE-8D77-F795F4A6DC9F}" srcId="{57076611-3B8D-417E-BCCC-A3726305174D}" destId="{E80F3C49-B964-4E44-98EE-1294D077E270}" srcOrd="0" destOrd="0" parTransId="{FA7CB2CA-340F-42AB-AE25-EAD1FA71A34E}" sibTransId="{0D02A609-9B58-489E-A6A8-8D34BB9BD12B}"/>
    <dgm:cxn modelId="{C8D29238-09EF-49D8-8F2E-4F4BAE345B0E}" srcId="{57076611-3B8D-417E-BCCC-A3726305174D}" destId="{88CA9E23-BC1F-4D17-BE00-E580949E6350}" srcOrd="1" destOrd="0" parTransId="{B8FB985D-6C78-40E4-AE36-FC8A325E2D31}" sibTransId="{23880051-AEC3-4FE1-B324-469D26DC8255}"/>
    <dgm:cxn modelId="{82B8D36B-C0B2-43D8-B72B-CEC933CABAE2}" type="presOf" srcId="{01DC29D0-8837-4AEE-964A-9A70E1872656}" destId="{28CA908C-4D9E-4A78-ABDC-FBBE98E01433}" srcOrd="0" destOrd="0" presId="urn:microsoft.com/office/officeart/2005/8/layout/vList2"/>
    <dgm:cxn modelId="{8843AF55-0595-45D6-B6F9-4E1A4E03BCD4}" type="presOf" srcId="{88CA9E23-BC1F-4D17-BE00-E580949E6350}" destId="{D8349F2A-2D7B-4E7A-81D8-6CD8C66CFC4B}" srcOrd="0" destOrd="0" presId="urn:microsoft.com/office/officeart/2005/8/layout/vList2"/>
    <dgm:cxn modelId="{66CA9985-9844-42FF-B4E5-F683907C88A8}" srcId="{57076611-3B8D-417E-BCCC-A3726305174D}" destId="{6D8F653D-13F6-40C4-A4B8-CB4DA4D3A3DE}" srcOrd="4" destOrd="0" parTransId="{B4672B35-132A-40B8-A6F9-506A6EDE97F0}" sibTransId="{6467C6BA-8CBA-45C1-B5C8-95F8DEBD1D57}"/>
    <dgm:cxn modelId="{F807C4BC-2032-4AD6-B071-0BF8531D7690}" type="presOf" srcId="{6D8F653D-13F6-40C4-A4B8-CB4DA4D3A3DE}" destId="{2BD5B145-B407-4F70-85DC-70F2403D3A2A}" srcOrd="0" destOrd="0" presId="urn:microsoft.com/office/officeart/2005/8/layout/vList2"/>
    <dgm:cxn modelId="{B8E679F3-3A26-4F16-9818-C54E29093AE3}" type="presOf" srcId="{57076611-3B8D-417E-BCCC-A3726305174D}" destId="{C58179A3-D8BF-4DD4-BA8C-682C59D7C759}" srcOrd="0" destOrd="0" presId="urn:microsoft.com/office/officeart/2005/8/layout/vList2"/>
    <dgm:cxn modelId="{69FC70F6-C1D2-496D-A848-2ECB15F22AC2}" type="presOf" srcId="{E80F3C49-B964-4E44-98EE-1294D077E270}" destId="{DB6273FF-94F5-40DF-BA14-E9A7D71448EF}" srcOrd="0" destOrd="0" presId="urn:microsoft.com/office/officeart/2005/8/layout/vList2"/>
    <dgm:cxn modelId="{C185BBF6-763F-400F-B0ED-484112B8DF95}" srcId="{57076611-3B8D-417E-BCCC-A3726305174D}" destId="{B4765CD4-06FF-4C19-B69E-79A329ABCA9B}" srcOrd="3" destOrd="0" parTransId="{C00A6E62-7BCE-4030-B7AF-2D697F7235A3}" sibTransId="{38591B02-591E-4A77-AC02-793C471E205E}"/>
    <dgm:cxn modelId="{AD41A8F9-05F4-4DF2-89DD-61FFBE0F6907}" srcId="{57076611-3B8D-417E-BCCC-A3726305174D}" destId="{01DC29D0-8837-4AEE-964A-9A70E1872656}" srcOrd="2" destOrd="0" parTransId="{AB6FFF4C-937F-47CD-A113-042ACB286EBF}" sibTransId="{30DC8E76-CEE6-47FE-96EC-3B52AA0F2E45}"/>
    <dgm:cxn modelId="{BBA5D6FA-A6E5-47A3-B558-8446EB634E62}" type="presOf" srcId="{B4765CD4-06FF-4C19-B69E-79A329ABCA9B}" destId="{FD168D7D-B4E6-4FE6-8881-B627AFDAB6F8}" srcOrd="0" destOrd="0" presId="urn:microsoft.com/office/officeart/2005/8/layout/vList2"/>
    <dgm:cxn modelId="{E0215101-D621-44EF-9FD5-223A39DA8A21}" type="presParOf" srcId="{C58179A3-D8BF-4DD4-BA8C-682C59D7C759}" destId="{DB6273FF-94F5-40DF-BA14-E9A7D71448EF}" srcOrd="0" destOrd="0" presId="urn:microsoft.com/office/officeart/2005/8/layout/vList2"/>
    <dgm:cxn modelId="{DAFAAFCE-9D48-4E3E-8281-6A3127B54AB2}" type="presParOf" srcId="{C58179A3-D8BF-4DD4-BA8C-682C59D7C759}" destId="{4DB06B2D-CF6A-4BD5-AC27-755E75E603A0}" srcOrd="1" destOrd="0" presId="urn:microsoft.com/office/officeart/2005/8/layout/vList2"/>
    <dgm:cxn modelId="{BB254293-8D49-4B68-AAAA-4053CFCD2682}" type="presParOf" srcId="{C58179A3-D8BF-4DD4-BA8C-682C59D7C759}" destId="{D8349F2A-2D7B-4E7A-81D8-6CD8C66CFC4B}" srcOrd="2" destOrd="0" presId="urn:microsoft.com/office/officeart/2005/8/layout/vList2"/>
    <dgm:cxn modelId="{4742E2F3-A8B7-4E6E-938D-574B3DFBA246}" type="presParOf" srcId="{C58179A3-D8BF-4DD4-BA8C-682C59D7C759}" destId="{E32F770C-D728-4A67-BE75-2941841E1287}" srcOrd="3" destOrd="0" presId="urn:microsoft.com/office/officeart/2005/8/layout/vList2"/>
    <dgm:cxn modelId="{E4AAF345-338C-49B8-95D5-E793819F8954}" type="presParOf" srcId="{C58179A3-D8BF-4DD4-BA8C-682C59D7C759}" destId="{28CA908C-4D9E-4A78-ABDC-FBBE98E01433}" srcOrd="4" destOrd="0" presId="urn:microsoft.com/office/officeart/2005/8/layout/vList2"/>
    <dgm:cxn modelId="{212391D5-15D7-4AC0-A12B-45FE47C52D54}" type="presParOf" srcId="{C58179A3-D8BF-4DD4-BA8C-682C59D7C759}" destId="{60B3B788-1D02-4048-9F69-79D5AA08C12E}" srcOrd="5" destOrd="0" presId="urn:microsoft.com/office/officeart/2005/8/layout/vList2"/>
    <dgm:cxn modelId="{43D9E562-4365-4286-A5F9-96000017DD7F}" type="presParOf" srcId="{C58179A3-D8BF-4DD4-BA8C-682C59D7C759}" destId="{FD168D7D-B4E6-4FE6-8881-B627AFDAB6F8}" srcOrd="6" destOrd="0" presId="urn:microsoft.com/office/officeart/2005/8/layout/vList2"/>
    <dgm:cxn modelId="{738EC58E-9755-4AA6-AA30-080DF6CE829A}" type="presParOf" srcId="{C58179A3-D8BF-4DD4-BA8C-682C59D7C759}" destId="{2F1E716E-858A-4E37-B693-ACC221DB3D73}" srcOrd="7" destOrd="0" presId="urn:microsoft.com/office/officeart/2005/8/layout/vList2"/>
    <dgm:cxn modelId="{37A6B298-BBF6-4634-B091-E618FCA2D0C6}" type="presParOf" srcId="{C58179A3-D8BF-4DD4-BA8C-682C59D7C759}" destId="{2BD5B145-B407-4F70-85DC-70F2403D3A2A}"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E8B9EDD-8592-40A8-8899-2F7B8FF1559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7C29023-823F-4CC5-AFBF-7ACBAB18B68F}">
      <dgm:prSet/>
      <dgm:spPr/>
      <dgm:t>
        <a:bodyPr/>
        <a:lstStyle/>
        <a:p>
          <a:r>
            <a:rPr lang="en-IN" dirty="0"/>
            <a:t>One of the two divided beams is passed through the sample solution and second beam is passé through the reference solution.</a:t>
          </a:r>
          <a:endParaRPr lang="en-US" dirty="0"/>
        </a:p>
      </dgm:t>
    </dgm:pt>
    <dgm:pt modelId="{8A0AF3E1-4441-4D15-8573-44705DA4171B}" type="parTrans" cxnId="{9DD550F6-020B-49A0-962E-97788692DD5D}">
      <dgm:prSet/>
      <dgm:spPr/>
      <dgm:t>
        <a:bodyPr/>
        <a:lstStyle/>
        <a:p>
          <a:endParaRPr lang="en-US"/>
        </a:p>
      </dgm:t>
    </dgm:pt>
    <dgm:pt modelId="{232E0FF0-ADD7-4653-A208-BC3278A08044}" type="sibTrans" cxnId="{9DD550F6-020B-49A0-962E-97788692DD5D}">
      <dgm:prSet/>
      <dgm:spPr/>
      <dgm:t>
        <a:bodyPr/>
        <a:lstStyle/>
        <a:p>
          <a:endParaRPr lang="en-US"/>
        </a:p>
      </dgm:t>
    </dgm:pt>
    <dgm:pt modelId="{93C467BD-668A-43D9-9FB9-1E23E055DE9F}">
      <dgm:prSet/>
      <dgm:spPr/>
      <dgm:t>
        <a:bodyPr/>
        <a:lstStyle/>
        <a:p>
          <a:r>
            <a:rPr lang="en-IN" dirty="0"/>
            <a:t>Both sample and reference solution are contained in the cells.</a:t>
          </a:r>
          <a:endParaRPr lang="en-US" dirty="0"/>
        </a:p>
      </dgm:t>
    </dgm:pt>
    <dgm:pt modelId="{BE4CC4D4-A07D-48E4-9092-BC0AB4870D89}" type="parTrans" cxnId="{FFD366CA-725A-4444-B5BF-A1FB4098084C}">
      <dgm:prSet/>
      <dgm:spPr/>
      <dgm:t>
        <a:bodyPr/>
        <a:lstStyle/>
        <a:p>
          <a:endParaRPr lang="en-US"/>
        </a:p>
      </dgm:t>
    </dgm:pt>
    <dgm:pt modelId="{DB2C9911-060F-4BC6-9C3A-C0C24EC7DB9C}" type="sibTrans" cxnId="{FFD366CA-725A-4444-B5BF-A1FB4098084C}">
      <dgm:prSet/>
      <dgm:spPr/>
      <dgm:t>
        <a:bodyPr/>
        <a:lstStyle/>
        <a:p>
          <a:endParaRPr lang="en-US"/>
        </a:p>
      </dgm:t>
    </dgm:pt>
    <dgm:pt modelId="{061BCD1E-E2CF-4515-9869-D2C5A576769A}">
      <dgm:prSet/>
      <dgm:spPr/>
      <dgm:t>
        <a:bodyPr/>
        <a:lstStyle/>
        <a:p>
          <a:r>
            <a:rPr lang="en-IN" dirty="0"/>
            <a:t>These cells are made of either silica or quartz. Glass can’t be used for the cells as it also absorbs light in the UV region.</a:t>
          </a:r>
          <a:endParaRPr lang="en-US" dirty="0"/>
        </a:p>
      </dgm:t>
    </dgm:pt>
    <dgm:pt modelId="{05D6C26A-6051-424A-81B1-BBEEB06EC0CD}" type="parTrans" cxnId="{BE57A6DE-9243-4A64-88C4-5FABAE195BC8}">
      <dgm:prSet/>
      <dgm:spPr/>
      <dgm:t>
        <a:bodyPr/>
        <a:lstStyle/>
        <a:p>
          <a:endParaRPr lang="en-US"/>
        </a:p>
      </dgm:t>
    </dgm:pt>
    <dgm:pt modelId="{5696B76F-3A79-4F9E-9245-0508F3395FBD}" type="sibTrans" cxnId="{BE57A6DE-9243-4A64-88C4-5FABAE195BC8}">
      <dgm:prSet/>
      <dgm:spPr/>
      <dgm:t>
        <a:bodyPr/>
        <a:lstStyle/>
        <a:p>
          <a:endParaRPr lang="en-US"/>
        </a:p>
      </dgm:t>
    </dgm:pt>
    <dgm:pt modelId="{0392408C-BCEF-47DE-ABCF-602D154F04A7}" type="pres">
      <dgm:prSet presAssocID="{1E8B9EDD-8592-40A8-8899-2F7B8FF15595}" presName="linear" presStyleCnt="0">
        <dgm:presLayoutVars>
          <dgm:animLvl val="lvl"/>
          <dgm:resizeHandles val="exact"/>
        </dgm:presLayoutVars>
      </dgm:prSet>
      <dgm:spPr/>
    </dgm:pt>
    <dgm:pt modelId="{FB2E0AC1-0037-43AF-BF5B-CB99DC513E99}" type="pres">
      <dgm:prSet presAssocID="{27C29023-823F-4CC5-AFBF-7ACBAB18B68F}" presName="parentText" presStyleLbl="node1" presStyleIdx="0" presStyleCnt="3">
        <dgm:presLayoutVars>
          <dgm:chMax val="0"/>
          <dgm:bulletEnabled val="1"/>
        </dgm:presLayoutVars>
      </dgm:prSet>
      <dgm:spPr/>
    </dgm:pt>
    <dgm:pt modelId="{263130C3-CE04-4A91-8B50-92C1BADA68FA}" type="pres">
      <dgm:prSet presAssocID="{232E0FF0-ADD7-4653-A208-BC3278A08044}" presName="spacer" presStyleCnt="0"/>
      <dgm:spPr/>
    </dgm:pt>
    <dgm:pt modelId="{D5813A84-261E-41EF-A32B-59951A7E8D43}" type="pres">
      <dgm:prSet presAssocID="{93C467BD-668A-43D9-9FB9-1E23E055DE9F}" presName="parentText" presStyleLbl="node1" presStyleIdx="1" presStyleCnt="3">
        <dgm:presLayoutVars>
          <dgm:chMax val="0"/>
          <dgm:bulletEnabled val="1"/>
        </dgm:presLayoutVars>
      </dgm:prSet>
      <dgm:spPr/>
    </dgm:pt>
    <dgm:pt modelId="{8E0C5EA5-F04D-4D1D-AA3B-7C15A7FDDE59}" type="pres">
      <dgm:prSet presAssocID="{DB2C9911-060F-4BC6-9C3A-C0C24EC7DB9C}" presName="spacer" presStyleCnt="0"/>
      <dgm:spPr/>
    </dgm:pt>
    <dgm:pt modelId="{31295CD1-3AFC-4749-813C-A0A8B2995F64}" type="pres">
      <dgm:prSet presAssocID="{061BCD1E-E2CF-4515-9869-D2C5A576769A}" presName="parentText" presStyleLbl="node1" presStyleIdx="2" presStyleCnt="3">
        <dgm:presLayoutVars>
          <dgm:chMax val="0"/>
          <dgm:bulletEnabled val="1"/>
        </dgm:presLayoutVars>
      </dgm:prSet>
      <dgm:spPr/>
    </dgm:pt>
  </dgm:ptLst>
  <dgm:cxnLst>
    <dgm:cxn modelId="{B624373D-6F67-4D5A-BFBB-AF23365F1362}" type="presOf" srcId="{061BCD1E-E2CF-4515-9869-D2C5A576769A}" destId="{31295CD1-3AFC-4749-813C-A0A8B2995F64}" srcOrd="0" destOrd="0" presId="urn:microsoft.com/office/officeart/2005/8/layout/vList2"/>
    <dgm:cxn modelId="{BBE57742-0005-42AB-BBE8-D6E1C8782A7B}" type="presOf" srcId="{93C467BD-668A-43D9-9FB9-1E23E055DE9F}" destId="{D5813A84-261E-41EF-A32B-59951A7E8D43}" srcOrd="0" destOrd="0" presId="urn:microsoft.com/office/officeart/2005/8/layout/vList2"/>
    <dgm:cxn modelId="{FFD366CA-725A-4444-B5BF-A1FB4098084C}" srcId="{1E8B9EDD-8592-40A8-8899-2F7B8FF15595}" destId="{93C467BD-668A-43D9-9FB9-1E23E055DE9F}" srcOrd="1" destOrd="0" parTransId="{BE4CC4D4-A07D-48E4-9092-BC0AB4870D89}" sibTransId="{DB2C9911-060F-4BC6-9C3A-C0C24EC7DB9C}"/>
    <dgm:cxn modelId="{7DFBBFD5-8EEE-40B7-9526-F519E443318B}" type="presOf" srcId="{27C29023-823F-4CC5-AFBF-7ACBAB18B68F}" destId="{FB2E0AC1-0037-43AF-BF5B-CB99DC513E99}" srcOrd="0" destOrd="0" presId="urn:microsoft.com/office/officeart/2005/8/layout/vList2"/>
    <dgm:cxn modelId="{5948CCD9-CCB4-48D5-881F-A6E5A9E5A334}" type="presOf" srcId="{1E8B9EDD-8592-40A8-8899-2F7B8FF15595}" destId="{0392408C-BCEF-47DE-ABCF-602D154F04A7}" srcOrd="0" destOrd="0" presId="urn:microsoft.com/office/officeart/2005/8/layout/vList2"/>
    <dgm:cxn modelId="{BE57A6DE-9243-4A64-88C4-5FABAE195BC8}" srcId="{1E8B9EDD-8592-40A8-8899-2F7B8FF15595}" destId="{061BCD1E-E2CF-4515-9869-D2C5A576769A}" srcOrd="2" destOrd="0" parTransId="{05D6C26A-6051-424A-81B1-BBEEB06EC0CD}" sibTransId="{5696B76F-3A79-4F9E-9245-0508F3395FBD}"/>
    <dgm:cxn modelId="{9DD550F6-020B-49A0-962E-97788692DD5D}" srcId="{1E8B9EDD-8592-40A8-8899-2F7B8FF15595}" destId="{27C29023-823F-4CC5-AFBF-7ACBAB18B68F}" srcOrd="0" destOrd="0" parTransId="{8A0AF3E1-4441-4D15-8573-44705DA4171B}" sibTransId="{232E0FF0-ADD7-4653-A208-BC3278A08044}"/>
    <dgm:cxn modelId="{D4C22386-9A48-4DA7-99CC-55ED1CEB7B6B}" type="presParOf" srcId="{0392408C-BCEF-47DE-ABCF-602D154F04A7}" destId="{FB2E0AC1-0037-43AF-BF5B-CB99DC513E99}" srcOrd="0" destOrd="0" presId="urn:microsoft.com/office/officeart/2005/8/layout/vList2"/>
    <dgm:cxn modelId="{2A5FA2BA-A47D-4C16-979F-39C366EF67C0}" type="presParOf" srcId="{0392408C-BCEF-47DE-ABCF-602D154F04A7}" destId="{263130C3-CE04-4A91-8B50-92C1BADA68FA}" srcOrd="1" destOrd="0" presId="urn:microsoft.com/office/officeart/2005/8/layout/vList2"/>
    <dgm:cxn modelId="{973BD5EC-AC12-4616-B466-818739AE648C}" type="presParOf" srcId="{0392408C-BCEF-47DE-ABCF-602D154F04A7}" destId="{D5813A84-261E-41EF-A32B-59951A7E8D43}" srcOrd="2" destOrd="0" presId="urn:microsoft.com/office/officeart/2005/8/layout/vList2"/>
    <dgm:cxn modelId="{96F4B729-72A8-4F89-A297-28EA4A07D985}" type="presParOf" srcId="{0392408C-BCEF-47DE-ABCF-602D154F04A7}" destId="{8E0C5EA5-F04D-4D1D-AA3B-7C15A7FDDE59}" srcOrd="3" destOrd="0" presId="urn:microsoft.com/office/officeart/2005/8/layout/vList2"/>
    <dgm:cxn modelId="{A120777D-3877-44CB-B471-6561FE8C163B}" type="presParOf" srcId="{0392408C-BCEF-47DE-ABCF-602D154F04A7}" destId="{31295CD1-3AFC-4749-813C-A0A8B2995F6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10E3174-0713-4812-BA6B-87CECE8BC49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ADBAEE9-96B0-496F-BA86-7D4E687A4C19}">
      <dgm:prSet/>
      <dgm:spPr/>
      <dgm:t>
        <a:bodyPr/>
        <a:lstStyle/>
        <a:p>
          <a:r>
            <a:rPr lang="en-IN" dirty="0"/>
            <a:t>Generally two photocells serve the purpose of detector in UV spectroscopy.</a:t>
          </a:r>
          <a:endParaRPr lang="en-US" dirty="0"/>
        </a:p>
      </dgm:t>
    </dgm:pt>
    <dgm:pt modelId="{14873DA9-148E-4CD5-884F-F096875160E6}" type="parTrans" cxnId="{B1A09E59-B3B6-46BB-8ADB-34D5CBFD5671}">
      <dgm:prSet/>
      <dgm:spPr/>
      <dgm:t>
        <a:bodyPr/>
        <a:lstStyle/>
        <a:p>
          <a:endParaRPr lang="en-US"/>
        </a:p>
      </dgm:t>
    </dgm:pt>
    <dgm:pt modelId="{7105287A-B1C7-4DC6-971F-C0008845D293}" type="sibTrans" cxnId="{B1A09E59-B3B6-46BB-8ADB-34D5CBFD5671}">
      <dgm:prSet/>
      <dgm:spPr/>
      <dgm:t>
        <a:bodyPr/>
        <a:lstStyle/>
        <a:p>
          <a:endParaRPr lang="en-US"/>
        </a:p>
      </dgm:t>
    </dgm:pt>
    <dgm:pt modelId="{00302F67-B8A9-467A-9D85-87DF6034E03A}">
      <dgm:prSet/>
      <dgm:spPr/>
      <dgm:t>
        <a:bodyPr/>
        <a:lstStyle/>
        <a:p>
          <a:r>
            <a:rPr lang="en-IN" dirty="0"/>
            <a:t>One of the photocell receives the beam from sample cell and second detector receives the beam from the reference.</a:t>
          </a:r>
          <a:endParaRPr lang="en-US" dirty="0"/>
        </a:p>
      </dgm:t>
    </dgm:pt>
    <dgm:pt modelId="{B421A298-FDB0-465B-9A2F-32EC2899AB9A}" type="parTrans" cxnId="{6EC10014-861A-42F7-B15B-F85ADE8E4B86}">
      <dgm:prSet/>
      <dgm:spPr/>
      <dgm:t>
        <a:bodyPr/>
        <a:lstStyle/>
        <a:p>
          <a:endParaRPr lang="en-US"/>
        </a:p>
      </dgm:t>
    </dgm:pt>
    <dgm:pt modelId="{BFAE50E9-6569-43B7-B1C8-BA46FD4DA355}" type="sibTrans" cxnId="{6EC10014-861A-42F7-B15B-F85ADE8E4B86}">
      <dgm:prSet/>
      <dgm:spPr/>
      <dgm:t>
        <a:bodyPr/>
        <a:lstStyle/>
        <a:p>
          <a:endParaRPr lang="en-US"/>
        </a:p>
      </dgm:t>
    </dgm:pt>
    <dgm:pt modelId="{36C5FA7C-8760-4A16-9F05-93255BDB73CF}">
      <dgm:prSet/>
      <dgm:spPr/>
      <dgm:t>
        <a:bodyPr/>
        <a:lstStyle/>
        <a:p>
          <a:r>
            <a:rPr lang="en-IN" dirty="0"/>
            <a:t>The intensity of the radiation from the reference cell is stronger than the beam of sample cell. This results in the generation of pulsating or alternating currents in the photocells</a:t>
          </a:r>
          <a:endParaRPr lang="en-US" dirty="0"/>
        </a:p>
      </dgm:t>
    </dgm:pt>
    <dgm:pt modelId="{3FFD9B05-CF0F-458E-B772-FA99E4D10872}" type="parTrans" cxnId="{48B7620B-C9E2-418D-92FA-1C24537655B2}">
      <dgm:prSet/>
      <dgm:spPr/>
      <dgm:t>
        <a:bodyPr/>
        <a:lstStyle/>
        <a:p>
          <a:endParaRPr lang="en-US"/>
        </a:p>
      </dgm:t>
    </dgm:pt>
    <dgm:pt modelId="{49576B28-088B-4098-918E-B498E39CA4DA}" type="sibTrans" cxnId="{48B7620B-C9E2-418D-92FA-1C24537655B2}">
      <dgm:prSet/>
      <dgm:spPr/>
      <dgm:t>
        <a:bodyPr/>
        <a:lstStyle/>
        <a:p>
          <a:endParaRPr lang="en-US"/>
        </a:p>
      </dgm:t>
    </dgm:pt>
    <dgm:pt modelId="{C68D1C8B-AA4E-47C2-9F43-CFC9135DFB71}" type="pres">
      <dgm:prSet presAssocID="{610E3174-0713-4812-BA6B-87CECE8BC493}" presName="linear" presStyleCnt="0">
        <dgm:presLayoutVars>
          <dgm:animLvl val="lvl"/>
          <dgm:resizeHandles val="exact"/>
        </dgm:presLayoutVars>
      </dgm:prSet>
      <dgm:spPr/>
    </dgm:pt>
    <dgm:pt modelId="{44C12225-493D-4C75-BE5D-32D36B02BA29}" type="pres">
      <dgm:prSet presAssocID="{BADBAEE9-96B0-496F-BA86-7D4E687A4C19}" presName="parentText" presStyleLbl="node1" presStyleIdx="0" presStyleCnt="3">
        <dgm:presLayoutVars>
          <dgm:chMax val="0"/>
          <dgm:bulletEnabled val="1"/>
        </dgm:presLayoutVars>
      </dgm:prSet>
      <dgm:spPr/>
    </dgm:pt>
    <dgm:pt modelId="{EA3D3418-60B7-4550-B00E-2BBF5B66271B}" type="pres">
      <dgm:prSet presAssocID="{7105287A-B1C7-4DC6-971F-C0008845D293}" presName="spacer" presStyleCnt="0"/>
      <dgm:spPr/>
    </dgm:pt>
    <dgm:pt modelId="{526C5519-6DD3-48F1-B8F3-B4E86D389AAD}" type="pres">
      <dgm:prSet presAssocID="{00302F67-B8A9-467A-9D85-87DF6034E03A}" presName="parentText" presStyleLbl="node1" presStyleIdx="1" presStyleCnt="3">
        <dgm:presLayoutVars>
          <dgm:chMax val="0"/>
          <dgm:bulletEnabled val="1"/>
        </dgm:presLayoutVars>
      </dgm:prSet>
      <dgm:spPr/>
    </dgm:pt>
    <dgm:pt modelId="{81C9D22B-49FA-45D2-A4A4-3FBB9C360C10}" type="pres">
      <dgm:prSet presAssocID="{BFAE50E9-6569-43B7-B1C8-BA46FD4DA355}" presName="spacer" presStyleCnt="0"/>
      <dgm:spPr/>
    </dgm:pt>
    <dgm:pt modelId="{1E33EF26-98E9-4C6E-95FF-9381270C8800}" type="pres">
      <dgm:prSet presAssocID="{36C5FA7C-8760-4A16-9F05-93255BDB73CF}" presName="parentText" presStyleLbl="node1" presStyleIdx="2" presStyleCnt="3">
        <dgm:presLayoutVars>
          <dgm:chMax val="0"/>
          <dgm:bulletEnabled val="1"/>
        </dgm:presLayoutVars>
      </dgm:prSet>
      <dgm:spPr/>
    </dgm:pt>
  </dgm:ptLst>
  <dgm:cxnLst>
    <dgm:cxn modelId="{48B7620B-C9E2-418D-92FA-1C24537655B2}" srcId="{610E3174-0713-4812-BA6B-87CECE8BC493}" destId="{36C5FA7C-8760-4A16-9F05-93255BDB73CF}" srcOrd="2" destOrd="0" parTransId="{3FFD9B05-CF0F-458E-B772-FA99E4D10872}" sibTransId="{49576B28-088B-4098-918E-B498E39CA4DA}"/>
    <dgm:cxn modelId="{6EC10014-861A-42F7-B15B-F85ADE8E4B86}" srcId="{610E3174-0713-4812-BA6B-87CECE8BC493}" destId="{00302F67-B8A9-467A-9D85-87DF6034E03A}" srcOrd="1" destOrd="0" parTransId="{B421A298-FDB0-465B-9A2F-32EC2899AB9A}" sibTransId="{BFAE50E9-6569-43B7-B1C8-BA46FD4DA355}"/>
    <dgm:cxn modelId="{A8F96027-5829-4239-8D3E-5439E7AABA09}" type="presOf" srcId="{00302F67-B8A9-467A-9D85-87DF6034E03A}" destId="{526C5519-6DD3-48F1-B8F3-B4E86D389AAD}" srcOrd="0" destOrd="0" presId="urn:microsoft.com/office/officeart/2005/8/layout/vList2"/>
    <dgm:cxn modelId="{7C837828-EF65-4FEB-9CC2-3CDC0CB16C5E}" type="presOf" srcId="{610E3174-0713-4812-BA6B-87CECE8BC493}" destId="{C68D1C8B-AA4E-47C2-9F43-CFC9135DFB71}" srcOrd="0" destOrd="0" presId="urn:microsoft.com/office/officeart/2005/8/layout/vList2"/>
    <dgm:cxn modelId="{CA4A0747-7EB4-49CD-83BA-6C338268CA8B}" type="presOf" srcId="{BADBAEE9-96B0-496F-BA86-7D4E687A4C19}" destId="{44C12225-493D-4C75-BE5D-32D36B02BA29}" srcOrd="0" destOrd="0" presId="urn:microsoft.com/office/officeart/2005/8/layout/vList2"/>
    <dgm:cxn modelId="{B1A09E59-B3B6-46BB-8ADB-34D5CBFD5671}" srcId="{610E3174-0713-4812-BA6B-87CECE8BC493}" destId="{BADBAEE9-96B0-496F-BA86-7D4E687A4C19}" srcOrd="0" destOrd="0" parTransId="{14873DA9-148E-4CD5-884F-F096875160E6}" sibTransId="{7105287A-B1C7-4DC6-971F-C0008845D293}"/>
    <dgm:cxn modelId="{B67740E3-3D5B-46C5-A80C-3A9051279D64}" type="presOf" srcId="{36C5FA7C-8760-4A16-9F05-93255BDB73CF}" destId="{1E33EF26-98E9-4C6E-95FF-9381270C8800}" srcOrd="0" destOrd="0" presId="urn:microsoft.com/office/officeart/2005/8/layout/vList2"/>
    <dgm:cxn modelId="{DA2E9DFF-2D9C-494A-BE8E-9B4AA42DF330}" type="presParOf" srcId="{C68D1C8B-AA4E-47C2-9F43-CFC9135DFB71}" destId="{44C12225-493D-4C75-BE5D-32D36B02BA29}" srcOrd="0" destOrd="0" presId="urn:microsoft.com/office/officeart/2005/8/layout/vList2"/>
    <dgm:cxn modelId="{E8922FF4-E426-485F-8F83-EC45ABBCCA0D}" type="presParOf" srcId="{C68D1C8B-AA4E-47C2-9F43-CFC9135DFB71}" destId="{EA3D3418-60B7-4550-B00E-2BBF5B66271B}" srcOrd="1" destOrd="0" presId="urn:microsoft.com/office/officeart/2005/8/layout/vList2"/>
    <dgm:cxn modelId="{1ABC1019-6AD8-4903-B8E6-80C3A4B54074}" type="presParOf" srcId="{C68D1C8B-AA4E-47C2-9F43-CFC9135DFB71}" destId="{526C5519-6DD3-48F1-B8F3-B4E86D389AAD}" srcOrd="2" destOrd="0" presId="urn:microsoft.com/office/officeart/2005/8/layout/vList2"/>
    <dgm:cxn modelId="{D0E4023A-D050-472F-B894-A9FB2FEC44C3}" type="presParOf" srcId="{C68D1C8B-AA4E-47C2-9F43-CFC9135DFB71}" destId="{81C9D22B-49FA-45D2-A4A4-3FBB9C360C10}" srcOrd="3" destOrd="0" presId="urn:microsoft.com/office/officeart/2005/8/layout/vList2"/>
    <dgm:cxn modelId="{F7B0CA35-3CEA-482B-A1F1-7C4DBDD1B156}" type="presParOf" srcId="{C68D1C8B-AA4E-47C2-9F43-CFC9135DFB71}" destId="{1E33EF26-98E9-4C6E-95FF-9381270C880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48D8BA3-F598-47E6-BC47-B8094C58A73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D412B1C-8498-42C0-8F21-95298FFB9599}">
      <dgm:prSet/>
      <dgm:spPr/>
      <dgm:t>
        <a:bodyPr/>
        <a:lstStyle/>
        <a:p>
          <a:r>
            <a:rPr lang="en-IN" dirty="0"/>
            <a:t>The alternating current generated in the photocells is transferred to the amplifier.</a:t>
          </a:r>
          <a:endParaRPr lang="en-US" dirty="0"/>
        </a:p>
      </dgm:t>
    </dgm:pt>
    <dgm:pt modelId="{8B3248D1-0820-452C-B618-D0C5F1FD091C}" type="parTrans" cxnId="{22DB8348-265B-416B-AAD7-B6F457B1F88C}">
      <dgm:prSet/>
      <dgm:spPr/>
      <dgm:t>
        <a:bodyPr/>
        <a:lstStyle/>
        <a:p>
          <a:endParaRPr lang="en-US"/>
        </a:p>
      </dgm:t>
    </dgm:pt>
    <dgm:pt modelId="{00C139D4-C51D-4CB6-BBC9-25DF42F2BB81}" type="sibTrans" cxnId="{22DB8348-265B-416B-AAD7-B6F457B1F88C}">
      <dgm:prSet/>
      <dgm:spPr/>
      <dgm:t>
        <a:bodyPr/>
        <a:lstStyle/>
        <a:p>
          <a:endParaRPr lang="en-US"/>
        </a:p>
      </dgm:t>
    </dgm:pt>
    <dgm:pt modelId="{2D1875A5-A67B-4913-A6BA-2A9B319918A9}">
      <dgm:prSet/>
      <dgm:spPr/>
      <dgm:t>
        <a:bodyPr/>
        <a:lstStyle/>
        <a:p>
          <a:r>
            <a:rPr lang="en-IN" dirty="0"/>
            <a:t>The amplifier is coupled to a small servometer.</a:t>
          </a:r>
          <a:endParaRPr lang="en-US" dirty="0"/>
        </a:p>
      </dgm:t>
    </dgm:pt>
    <dgm:pt modelId="{67CC3C21-BADF-4ACD-BBB2-4EC7BD53CCEF}" type="parTrans" cxnId="{692A4D78-0AB5-4E17-8807-FD686D2734CD}">
      <dgm:prSet/>
      <dgm:spPr/>
      <dgm:t>
        <a:bodyPr/>
        <a:lstStyle/>
        <a:p>
          <a:endParaRPr lang="en-US"/>
        </a:p>
      </dgm:t>
    </dgm:pt>
    <dgm:pt modelId="{3C83AF11-B3EA-408D-BB72-3ACF1CDA136A}" type="sibTrans" cxnId="{692A4D78-0AB5-4E17-8807-FD686D2734CD}">
      <dgm:prSet/>
      <dgm:spPr/>
      <dgm:t>
        <a:bodyPr/>
        <a:lstStyle/>
        <a:p>
          <a:endParaRPr lang="en-US"/>
        </a:p>
      </dgm:t>
    </dgm:pt>
    <dgm:pt modelId="{356BB0A1-C6D7-4523-AD86-8E1CA9056271}">
      <dgm:prSet/>
      <dgm:spPr/>
      <dgm:t>
        <a:bodyPr/>
        <a:lstStyle/>
        <a:p>
          <a:r>
            <a:rPr lang="en-IN" dirty="0"/>
            <a:t>Generally current generated in the photocells is of very low intensity, the main purpose of amplifier is to amplify the signals many times so we can get clear and recordable signals.</a:t>
          </a:r>
          <a:endParaRPr lang="en-US" dirty="0"/>
        </a:p>
      </dgm:t>
    </dgm:pt>
    <dgm:pt modelId="{C53C5863-BF13-458A-9173-F6C6C140AF4E}" type="parTrans" cxnId="{9BFC0CB9-5D72-404A-99B6-9ECC8F8BC989}">
      <dgm:prSet/>
      <dgm:spPr/>
      <dgm:t>
        <a:bodyPr/>
        <a:lstStyle/>
        <a:p>
          <a:endParaRPr lang="en-US"/>
        </a:p>
      </dgm:t>
    </dgm:pt>
    <dgm:pt modelId="{8C159FDA-DC31-4FB5-83EA-8DEC73EE6F78}" type="sibTrans" cxnId="{9BFC0CB9-5D72-404A-99B6-9ECC8F8BC989}">
      <dgm:prSet/>
      <dgm:spPr/>
      <dgm:t>
        <a:bodyPr/>
        <a:lstStyle/>
        <a:p>
          <a:endParaRPr lang="en-US"/>
        </a:p>
      </dgm:t>
    </dgm:pt>
    <dgm:pt modelId="{2BA75C2A-8D82-4134-B960-DB1A83FD9D3A}" type="pres">
      <dgm:prSet presAssocID="{748D8BA3-F598-47E6-BC47-B8094C58A736}" presName="linear" presStyleCnt="0">
        <dgm:presLayoutVars>
          <dgm:animLvl val="lvl"/>
          <dgm:resizeHandles val="exact"/>
        </dgm:presLayoutVars>
      </dgm:prSet>
      <dgm:spPr/>
    </dgm:pt>
    <dgm:pt modelId="{C684B22F-6F87-4BB0-9267-E05E28A05344}" type="pres">
      <dgm:prSet presAssocID="{DD412B1C-8498-42C0-8F21-95298FFB9599}" presName="parentText" presStyleLbl="node1" presStyleIdx="0" presStyleCnt="3">
        <dgm:presLayoutVars>
          <dgm:chMax val="0"/>
          <dgm:bulletEnabled val="1"/>
        </dgm:presLayoutVars>
      </dgm:prSet>
      <dgm:spPr/>
    </dgm:pt>
    <dgm:pt modelId="{EC14F2EB-F49F-481E-9A30-1EE9ED71EBE8}" type="pres">
      <dgm:prSet presAssocID="{00C139D4-C51D-4CB6-BBC9-25DF42F2BB81}" presName="spacer" presStyleCnt="0"/>
      <dgm:spPr/>
    </dgm:pt>
    <dgm:pt modelId="{29468741-1E50-493B-BD0D-E352DF828903}" type="pres">
      <dgm:prSet presAssocID="{2D1875A5-A67B-4913-A6BA-2A9B319918A9}" presName="parentText" presStyleLbl="node1" presStyleIdx="1" presStyleCnt="3">
        <dgm:presLayoutVars>
          <dgm:chMax val="0"/>
          <dgm:bulletEnabled val="1"/>
        </dgm:presLayoutVars>
      </dgm:prSet>
      <dgm:spPr/>
    </dgm:pt>
    <dgm:pt modelId="{BEC67581-893D-4D52-8D87-A4BA40A7B557}" type="pres">
      <dgm:prSet presAssocID="{3C83AF11-B3EA-408D-BB72-3ACF1CDA136A}" presName="spacer" presStyleCnt="0"/>
      <dgm:spPr/>
    </dgm:pt>
    <dgm:pt modelId="{BE76C3D2-7983-4007-97BC-B16F5B7B26E3}" type="pres">
      <dgm:prSet presAssocID="{356BB0A1-C6D7-4523-AD86-8E1CA9056271}" presName="parentText" presStyleLbl="node1" presStyleIdx="2" presStyleCnt="3">
        <dgm:presLayoutVars>
          <dgm:chMax val="0"/>
          <dgm:bulletEnabled val="1"/>
        </dgm:presLayoutVars>
      </dgm:prSet>
      <dgm:spPr/>
    </dgm:pt>
  </dgm:ptLst>
  <dgm:cxnLst>
    <dgm:cxn modelId="{882C880B-E71D-4C88-AE3E-E82561A7CE0F}" type="presOf" srcId="{356BB0A1-C6D7-4523-AD86-8E1CA9056271}" destId="{BE76C3D2-7983-4007-97BC-B16F5B7B26E3}" srcOrd="0" destOrd="0" presId="urn:microsoft.com/office/officeart/2005/8/layout/vList2"/>
    <dgm:cxn modelId="{5639F13A-3168-4BCD-86E2-EE2084178C5E}" type="presOf" srcId="{748D8BA3-F598-47E6-BC47-B8094C58A736}" destId="{2BA75C2A-8D82-4134-B960-DB1A83FD9D3A}" srcOrd="0" destOrd="0" presId="urn:microsoft.com/office/officeart/2005/8/layout/vList2"/>
    <dgm:cxn modelId="{6FDCF642-0D16-4F6A-A2C7-FB8A8D66AF92}" type="presOf" srcId="{2D1875A5-A67B-4913-A6BA-2A9B319918A9}" destId="{29468741-1E50-493B-BD0D-E352DF828903}" srcOrd="0" destOrd="0" presId="urn:microsoft.com/office/officeart/2005/8/layout/vList2"/>
    <dgm:cxn modelId="{154C4C68-1044-4F4B-AF95-FFEC73D07EAC}" type="presOf" srcId="{DD412B1C-8498-42C0-8F21-95298FFB9599}" destId="{C684B22F-6F87-4BB0-9267-E05E28A05344}" srcOrd="0" destOrd="0" presId="urn:microsoft.com/office/officeart/2005/8/layout/vList2"/>
    <dgm:cxn modelId="{22DB8348-265B-416B-AAD7-B6F457B1F88C}" srcId="{748D8BA3-F598-47E6-BC47-B8094C58A736}" destId="{DD412B1C-8498-42C0-8F21-95298FFB9599}" srcOrd="0" destOrd="0" parTransId="{8B3248D1-0820-452C-B618-D0C5F1FD091C}" sibTransId="{00C139D4-C51D-4CB6-BBC9-25DF42F2BB81}"/>
    <dgm:cxn modelId="{692A4D78-0AB5-4E17-8807-FD686D2734CD}" srcId="{748D8BA3-F598-47E6-BC47-B8094C58A736}" destId="{2D1875A5-A67B-4913-A6BA-2A9B319918A9}" srcOrd="1" destOrd="0" parTransId="{67CC3C21-BADF-4ACD-BBB2-4EC7BD53CCEF}" sibTransId="{3C83AF11-B3EA-408D-BB72-3ACF1CDA136A}"/>
    <dgm:cxn modelId="{9BFC0CB9-5D72-404A-99B6-9ECC8F8BC989}" srcId="{748D8BA3-F598-47E6-BC47-B8094C58A736}" destId="{356BB0A1-C6D7-4523-AD86-8E1CA9056271}" srcOrd="2" destOrd="0" parTransId="{C53C5863-BF13-458A-9173-F6C6C140AF4E}" sibTransId="{8C159FDA-DC31-4FB5-83EA-8DEC73EE6F78}"/>
    <dgm:cxn modelId="{666388CB-1C32-4816-BDE9-59D1F50EA036}" type="presParOf" srcId="{2BA75C2A-8D82-4134-B960-DB1A83FD9D3A}" destId="{C684B22F-6F87-4BB0-9267-E05E28A05344}" srcOrd="0" destOrd="0" presId="urn:microsoft.com/office/officeart/2005/8/layout/vList2"/>
    <dgm:cxn modelId="{93E401C5-6F97-427C-8A19-D82F6054ACB1}" type="presParOf" srcId="{2BA75C2A-8D82-4134-B960-DB1A83FD9D3A}" destId="{EC14F2EB-F49F-481E-9A30-1EE9ED71EBE8}" srcOrd="1" destOrd="0" presId="urn:microsoft.com/office/officeart/2005/8/layout/vList2"/>
    <dgm:cxn modelId="{5C4B27DF-EE67-4E06-B834-02D08CD00E2D}" type="presParOf" srcId="{2BA75C2A-8D82-4134-B960-DB1A83FD9D3A}" destId="{29468741-1E50-493B-BD0D-E352DF828903}" srcOrd="2" destOrd="0" presId="urn:microsoft.com/office/officeart/2005/8/layout/vList2"/>
    <dgm:cxn modelId="{814B9DB0-0252-403B-A3BE-5C8DE22432F5}" type="presParOf" srcId="{2BA75C2A-8D82-4134-B960-DB1A83FD9D3A}" destId="{BEC67581-893D-4D52-8D87-A4BA40A7B557}" srcOrd="3" destOrd="0" presId="urn:microsoft.com/office/officeart/2005/8/layout/vList2"/>
    <dgm:cxn modelId="{1A6B18CE-1D6A-4D0A-B678-EEF2833EF016}" type="presParOf" srcId="{2BA75C2A-8D82-4134-B960-DB1A83FD9D3A}" destId="{BE76C3D2-7983-4007-97BC-B16F5B7B26E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92F2E98-24CE-437F-B268-8261C10865B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8D72CA4-0AA2-4318-9FB2-9CA20A25719A}">
      <dgm:prSet/>
      <dgm:spPr/>
      <dgm:t>
        <a:bodyPr/>
        <a:lstStyle/>
        <a:p>
          <a:r>
            <a:rPr lang="en-IN" dirty="0"/>
            <a:t>Most of the time amplifier is coupled to a pen recorder which is connected to the computer.</a:t>
          </a:r>
          <a:endParaRPr lang="en-US" dirty="0"/>
        </a:p>
      </dgm:t>
    </dgm:pt>
    <dgm:pt modelId="{9BFAC22E-4516-480E-8CEC-71871DCFED65}" type="parTrans" cxnId="{851DCF81-FA58-4E0D-A019-BC6FB44603CF}">
      <dgm:prSet/>
      <dgm:spPr/>
      <dgm:t>
        <a:bodyPr/>
        <a:lstStyle/>
        <a:p>
          <a:endParaRPr lang="en-US"/>
        </a:p>
      </dgm:t>
    </dgm:pt>
    <dgm:pt modelId="{A51471C2-A591-4A8F-B875-AF8D8EE3C8B5}" type="sibTrans" cxnId="{851DCF81-FA58-4E0D-A019-BC6FB44603CF}">
      <dgm:prSet/>
      <dgm:spPr/>
      <dgm:t>
        <a:bodyPr/>
        <a:lstStyle/>
        <a:p>
          <a:endParaRPr lang="en-US"/>
        </a:p>
      </dgm:t>
    </dgm:pt>
    <dgm:pt modelId="{D718681B-6433-4DCD-BC31-0CA377D880BA}">
      <dgm:prSet/>
      <dgm:spPr/>
      <dgm:t>
        <a:bodyPr/>
        <a:lstStyle/>
        <a:p>
          <a:r>
            <a:rPr lang="en-IN" dirty="0"/>
            <a:t>Computer stores all the data generated and produces the spectrum of the desired compound.</a:t>
          </a:r>
          <a:endParaRPr lang="en-US" dirty="0"/>
        </a:p>
      </dgm:t>
    </dgm:pt>
    <dgm:pt modelId="{EEA5CADE-399F-46EE-B7E0-684ADD40A05D}" type="parTrans" cxnId="{289F81C3-CD5F-424C-BD78-124E3D51F730}">
      <dgm:prSet/>
      <dgm:spPr/>
      <dgm:t>
        <a:bodyPr/>
        <a:lstStyle/>
        <a:p>
          <a:endParaRPr lang="en-US"/>
        </a:p>
      </dgm:t>
    </dgm:pt>
    <dgm:pt modelId="{8A910A6E-ACD8-4069-97B9-43430E6EB7B9}" type="sibTrans" cxnId="{289F81C3-CD5F-424C-BD78-124E3D51F730}">
      <dgm:prSet/>
      <dgm:spPr/>
      <dgm:t>
        <a:bodyPr/>
        <a:lstStyle/>
        <a:p>
          <a:endParaRPr lang="en-US"/>
        </a:p>
      </dgm:t>
    </dgm:pt>
    <dgm:pt modelId="{E01BA78D-9AC9-48DF-8DF5-A431045A578B}" type="pres">
      <dgm:prSet presAssocID="{292F2E98-24CE-437F-B268-8261C10865BA}" presName="linear" presStyleCnt="0">
        <dgm:presLayoutVars>
          <dgm:animLvl val="lvl"/>
          <dgm:resizeHandles val="exact"/>
        </dgm:presLayoutVars>
      </dgm:prSet>
      <dgm:spPr/>
    </dgm:pt>
    <dgm:pt modelId="{24D3164E-6003-45D5-82DB-43964BA9FC23}" type="pres">
      <dgm:prSet presAssocID="{28D72CA4-0AA2-4318-9FB2-9CA20A25719A}" presName="parentText" presStyleLbl="node1" presStyleIdx="0" presStyleCnt="2">
        <dgm:presLayoutVars>
          <dgm:chMax val="0"/>
          <dgm:bulletEnabled val="1"/>
        </dgm:presLayoutVars>
      </dgm:prSet>
      <dgm:spPr/>
    </dgm:pt>
    <dgm:pt modelId="{21B84A11-789B-4A14-81B5-63E481A929B9}" type="pres">
      <dgm:prSet presAssocID="{A51471C2-A591-4A8F-B875-AF8D8EE3C8B5}" presName="spacer" presStyleCnt="0"/>
      <dgm:spPr/>
    </dgm:pt>
    <dgm:pt modelId="{5314C4C8-BC02-4A3F-AD3E-ACFF982E1DAB}" type="pres">
      <dgm:prSet presAssocID="{D718681B-6433-4DCD-BC31-0CA377D880BA}" presName="parentText" presStyleLbl="node1" presStyleIdx="1" presStyleCnt="2">
        <dgm:presLayoutVars>
          <dgm:chMax val="0"/>
          <dgm:bulletEnabled val="1"/>
        </dgm:presLayoutVars>
      </dgm:prSet>
      <dgm:spPr/>
    </dgm:pt>
  </dgm:ptLst>
  <dgm:cxnLst>
    <dgm:cxn modelId="{C3CFB205-F4D7-4D00-B024-A73223ED5F83}" type="presOf" srcId="{292F2E98-24CE-437F-B268-8261C10865BA}" destId="{E01BA78D-9AC9-48DF-8DF5-A431045A578B}" srcOrd="0" destOrd="0" presId="urn:microsoft.com/office/officeart/2005/8/layout/vList2"/>
    <dgm:cxn modelId="{6A4ECC47-F38C-4164-AF79-38AD4BBCFD05}" type="presOf" srcId="{D718681B-6433-4DCD-BC31-0CA377D880BA}" destId="{5314C4C8-BC02-4A3F-AD3E-ACFF982E1DAB}" srcOrd="0" destOrd="0" presId="urn:microsoft.com/office/officeart/2005/8/layout/vList2"/>
    <dgm:cxn modelId="{851DCF81-FA58-4E0D-A019-BC6FB44603CF}" srcId="{292F2E98-24CE-437F-B268-8261C10865BA}" destId="{28D72CA4-0AA2-4318-9FB2-9CA20A25719A}" srcOrd="0" destOrd="0" parTransId="{9BFAC22E-4516-480E-8CEC-71871DCFED65}" sibTransId="{A51471C2-A591-4A8F-B875-AF8D8EE3C8B5}"/>
    <dgm:cxn modelId="{7F1DE7AE-BE60-40B2-B761-BCFC051CA3A9}" type="presOf" srcId="{28D72CA4-0AA2-4318-9FB2-9CA20A25719A}" destId="{24D3164E-6003-45D5-82DB-43964BA9FC23}" srcOrd="0" destOrd="0" presId="urn:microsoft.com/office/officeart/2005/8/layout/vList2"/>
    <dgm:cxn modelId="{289F81C3-CD5F-424C-BD78-124E3D51F730}" srcId="{292F2E98-24CE-437F-B268-8261C10865BA}" destId="{D718681B-6433-4DCD-BC31-0CA377D880BA}" srcOrd="1" destOrd="0" parTransId="{EEA5CADE-399F-46EE-B7E0-684ADD40A05D}" sibTransId="{8A910A6E-ACD8-4069-97B9-43430E6EB7B9}"/>
    <dgm:cxn modelId="{4919CDF2-32AD-4CCE-B92B-9E6FEF6A50C4}" type="presParOf" srcId="{E01BA78D-9AC9-48DF-8DF5-A431045A578B}" destId="{24D3164E-6003-45D5-82DB-43964BA9FC23}" srcOrd="0" destOrd="0" presId="urn:microsoft.com/office/officeart/2005/8/layout/vList2"/>
    <dgm:cxn modelId="{FA043DAF-E81C-4E9B-9A5A-0792F98D6959}" type="presParOf" srcId="{E01BA78D-9AC9-48DF-8DF5-A431045A578B}" destId="{21B84A11-789B-4A14-81B5-63E481A929B9}" srcOrd="1" destOrd="0" presId="urn:microsoft.com/office/officeart/2005/8/layout/vList2"/>
    <dgm:cxn modelId="{FC44FD89-5339-446F-B2F7-0FAD550F8ED0}" type="presParOf" srcId="{E01BA78D-9AC9-48DF-8DF5-A431045A578B}" destId="{5314C4C8-BC02-4A3F-AD3E-ACFF982E1DAB}"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994A958-DB3E-45B0-B928-BDFC4ED69AE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ADE3AAA-810B-40EF-8345-1567C1942EF4}">
      <dgm:prSet/>
      <dgm:spPr/>
      <dgm:t>
        <a:bodyPr/>
        <a:lstStyle/>
        <a:p>
          <a:r>
            <a:rPr lang="en-IN" dirty="0"/>
            <a:t>UV absorption spectroscopy can be used for the quantitative determination of compounds that absorb UV radiation.</a:t>
          </a:r>
          <a:endParaRPr lang="en-US" dirty="0"/>
        </a:p>
      </dgm:t>
    </dgm:pt>
    <dgm:pt modelId="{34AFC01D-2B20-4CC1-8693-4A222817AFDE}" type="parTrans" cxnId="{6B7E10EF-1B75-4B93-BBB1-BC87D83357F8}">
      <dgm:prSet/>
      <dgm:spPr/>
      <dgm:t>
        <a:bodyPr/>
        <a:lstStyle/>
        <a:p>
          <a:endParaRPr lang="en-US"/>
        </a:p>
      </dgm:t>
    </dgm:pt>
    <dgm:pt modelId="{9086C506-52F1-4A65-874B-5636072B8DC8}" type="sibTrans" cxnId="{6B7E10EF-1B75-4B93-BBB1-BC87D83357F8}">
      <dgm:prSet/>
      <dgm:spPr/>
      <dgm:t>
        <a:bodyPr/>
        <a:lstStyle/>
        <a:p>
          <a:endParaRPr lang="en-US"/>
        </a:p>
      </dgm:t>
    </dgm:pt>
    <dgm:pt modelId="{F98AF314-C5B5-4EC2-B92E-72F7394B135D}">
      <dgm:prSet/>
      <dgm:spPr/>
      <dgm:t>
        <a:bodyPr/>
        <a:lstStyle/>
        <a:p>
          <a:r>
            <a:rPr lang="en-IN" dirty="0"/>
            <a:t>UV absorption spectroscopy can characterize those types of compounds which absorbs UV radiation thus used in qualitative determination of compounds. Identification is done by comparing the absorption spectrum with the spectra of known compounds.</a:t>
          </a:r>
          <a:endParaRPr lang="en-US" dirty="0"/>
        </a:p>
      </dgm:t>
    </dgm:pt>
    <dgm:pt modelId="{C96D29B9-1C2A-4370-B7D8-BB44420D5BFD}" type="parTrans" cxnId="{7DE5307F-47DC-4418-8F25-D707A92948D9}">
      <dgm:prSet/>
      <dgm:spPr/>
      <dgm:t>
        <a:bodyPr/>
        <a:lstStyle/>
        <a:p>
          <a:endParaRPr lang="en-US"/>
        </a:p>
      </dgm:t>
    </dgm:pt>
    <dgm:pt modelId="{C23DA401-B5BD-4D73-9CA0-3595649E6B3A}" type="sibTrans" cxnId="{7DE5307F-47DC-4418-8F25-D707A92948D9}">
      <dgm:prSet/>
      <dgm:spPr/>
      <dgm:t>
        <a:bodyPr/>
        <a:lstStyle/>
        <a:p>
          <a:endParaRPr lang="en-US"/>
        </a:p>
      </dgm:t>
    </dgm:pt>
    <dgm:pt modelId="{F46FE7FB-8D96-483E-A241-49B4C9513A0C}">
      <dgm:prSet/>
      <dgm:spPr/>
      <dgm:t>
        <a:bodyPr/>
        <a:lstStyle/>
        <a:p>
          <a:r>
            <a:rPr lang="en-IN" dirty="0"/>
            <a:t>This technique is used to detect the presence or absence of functional group in the compound. Absence of a band at particular wavelength regarded as an evidence for absence of particular group.</a:t>
          </a:r>
          <a:endParaRPr lang="en-US" dirty="0"/>
        </a:p>
      </dgm:t>
    </dgm:pt>
    <dgm:pt modelId="{BC58563A-5BB7-40EE-9405-CD4756FF624A}" type="parTrans" cxnId="{0566D594-B8A8-418C-A20C-B73262433004}">
      <dgm:prSet/>
      <dgm:spPr/>
      <dgm:t>
        <a:bodyPr/>
        <a:lstStyle/>
        <a:p>
          <a:endParaRPr lang="en-US"/>
        </a:p>
      </dgm:t>
    </dgm:pt>
    <dgm:pt modelId="{D4638037-6093-455D-A7A0-4FFAD225C3B1}" type="sibTrans" cxnId="{0566D594-B8A8-418C-A20C-B73262433004}">
      <dgm:prSet/>
      <dgm:spPr/>
      <dgm:t>
        <a:bodyPr/>
        <a:lstStyle/>
        <a:p>
          <a:endParaRPr lang="en-US"/>
        </a:p>
      </dgm:t>
    </dgm:pt>
    <dgm:pt modelId="{DC00B31A-703B-4773-A5DA-8E66DB0266E8}" type="pres">
      <dgm:prSet presAssocID="{F994A958-DB3E-45B0-B928-BDFC4ED69AE4}" presName="root" presStyleCnt="0">
        <dgm:presLayoutVars>
          <dgm:dir/>
          <dgm:resizeHandles val="exact"/>
        </dgm:presLayoutVars>
      </dgm:prSet>
      <dgm:spPr/>
    </dgm:pt>
    <dgm:pt modelId="{5DA62429-C003-486E-85DA-6D7E96A63A9D}" type="pres">
      <dgm:prSet presAssocID="{8ADE3AAA-810B-40EF-8345-1567C1942EF4}" presName="compNode" presStyleCnt="0"/>
      <dgm:spPr/>
    </dgm:pt>
    <dgm:pt modelId="{26472B49-2966-4D53-8C5E-978B5D82F40F}" type="pres">
      <dgm:prSet presAssocID="{8ADE3AAA-810B-40EF-8345-1567C1942EF4}" presName="bgRect" presStyleLbl="bgShp" presStyleIdx="0" presStyleCnt="3"/>
      <dgm:spPr/>
    </dgm:pt>
    <dgm:pt modelId="{A634D7E8-08E6-4B49-9E92-83B20303CA24}" type="pres">
      <dgm:prSet presAssocID="{8ADE3AAA-810B-40EF-8345-1567C1942EF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n"/>
        </a:ext>
      </dgm:extLst>
    </dgm:pt>
    <dgm:pt modelId="{3CEBC98A-C599-4E48-B6B8-47CB56A6446C}" type="pres">
      <dgm:prSet presAssocID="{8ADE3AAA-810B-40EF-8345-1567C1942EF4}" presName="spaceRect" presStyleCnt="0"/>
      <dgm:spPr/>
    </dgm:pt>
    <dgm:pt modelId="{15DE9575-D25A-4514-80F5-15521D8EB935}" type="pres">
      <dgm:prSet presAssocID="{8ADE3AAA-810B-40EF-8345-1567C1942EF4}" presName="parTx" presStyleLbl="revTx" presStyleIdx="0" presStyleCnt="3">
        <dgm:presLayoutVars>
          <dgm:chMax val="0"/>
          <dgm:chPref val="0"/>
        </dgm:presLayoutVars>
      </dgm:prSet>
      <dgm:spPr/>
    </dgm:pt>
    <dgm:pt modelId="{E4712197-DE5D-4C58-85DE-138D557A6412}" type="pres">
      <dgm:prSet presAssocID="{9086C506-52F1-4A65-874B-5636072B8DC8}" presName="sibTrans" presStyleCnt="0"/>
      <dgm:spPr/>
    </dgm:pt>
    <dgm:pt modelId="{74D73A5A-4B5B-49B5-9C84-095AF2657FF9}" type="pres">
      <dgm:prSet presAssocID="{F98AF314-C5B5-4EC2-B92E-72F7394B135D}" presName="compNode" presStyleCnt="0"/>
      <dgm:spPr/>
    </dgm:pt>
    <dgm:pt modelId="{EFD6FD1A-C9BB-4C3B-9E3E-4FB0DA8C80D1}" type="pres">
      <dgm:prSet presAssocID="{F98AF314-C5B5-4EC2-B92E-72F7394B135D}" presName="bgRect" presStyleLbl="bgShp" presStyleIdx="1" presStyleCnt="3"/>
      <dgm:spPr/>
    </dgm:pt>
    <dgm:pt modelId="{B8B44101-FFE0-4D2D-AA86-CE9457FF2EC1}" type="pres">
      <dgm:prSet presAssocID="{F98AF314-C5B5-4EC2-B92E-72F7394B135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croscope"/>
        </a:ext>
      </dgm:extLst>
    </dgm:pt>
    <dgm:pt modelId="{21A2A3F7-79F7-4990-955E-39AF9FD645FB}" type="pres">
      <dgm:prSet presAssocID="{F98AF314-C5B5-4EC2-B92E-72F7394B135D}" presName="spaceRect" presStyleCnt="0"/>
      <dgm:spPr/>
    </dgm:pt>
    <dgm:pt modelId="{BB60ECAC-4CBE-4EE8-B163-76D4FFF1FCDC}" type="pres">
      <dgm:prSet presAssocID="{F98AF314-C5B5-4EC2-B92E-72F7394B135D}" presName="parTx" presStyleLbl="revTx" presStyleIdx="1" presStyleCnt="3">
        <dgm:presLayoutVars>
          <dgm:chMax val="0"/>
          <dgm:chPref val="0"/>
        </dgm:presLayoutVars>
      </dgm:prSet>
      <dgm:spPr/>
    </dgm:pt>
    <dgm:pt modelId="{BD299D04-4819-42F6-AB2F-64F46360AC76}" type="pres">
      <dgm:prSet presAssocID="{C23DA401-B5BD-4D73-9CA0-3595649E6B3A}" presName="sibTrans" presStyleCnt="0"/>
      <dgm:spPr/>
    </dgm:pt>
    <dgm:pt modelId="{7190E508-AB4E-44AC-BDC3-AF524E600933}" type="pres">
      <dgm:prSet presAssocID="{F46FE7FB-8D96-483E-A241-49B4C9513A0C}" presName="compNode" presStyleCnt="0"/>
      <dgm:spPr/>
    </dgm:pt>
    <dgm:pt modelId="{07D6D461-70C4-4013-9120-3D0A070AD0B6}" type="pres">
      <dgm:prSet presAssocID="{F46FE7FB-8D96-483E-A241-49B4C9513A0C}" presName="bgRect" presStyleLbl="bgShp" presStyleIdx="2" presStyleCnt="3"/>
      <dgm:spPr/>
    </dgm:pt>
    <dgm:pt modelId="{200050EB-84B0-4663-AE0E-82EA619007B7}" type="pres">
      <dgm:prSet presAssocID="{F46FE7FB-8D96-483E-A241-49B4C9513A0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peed Bump"/>
        </a:ext>
      </dgm:extLst>
    </dgm:pt>
    <dgm:pt modelId="{90C0F2A8-E484-4539-9B42-E2523705B357}" type="pres">
      <dgm:prSet presAssocID="{F46FE7FB-8D96-483E-A241-49B4C9513A0C}" presName="spaceRect" presStyleCnt="0"/>
      <dgm:spPr/>
    </dgm:pt>
    <dgm:pt modelId="{E06ED908-B12E-4BBA-911F-EE41B3223D84}" type="pres">
      <dgm:prSet presAssocID="{F46FE7FB-8D96-483E-A241-49B4C9513A0C}" presName="parTx" presStyleLbl="revTx" presStyleIdx="2" presStyleCnt="3">
        <dgm:presLayoutVars>
          <dgm:chMax val="0"/>
          <dgm:chPref val="0"/>
        </dgm:presLayoutVars>
      </dgm:prSet>
      <dgm:spPr/>
    </dgm:pt>
  </dgm:ptLst>
  <dgm:cxnLst>
    <dgm:cxn modelId="{3614BA57-CA91-46E6-918F-280CADABBAE3}" type="presOf" srcId="{F994A958-DB3E-45B0-B928-BDFC4ED69AE4}" destId="{DC00B31A-703B-4773-A5DA-8E66DB0266E8}" srcOrd="0" destOrd="0" presId="urn:microsoft.com/office/officeart/2018/2/layout/IconVerticalSolidList"/>
    <dgm:cxn modelId="{7DE5307F-47DC-4418-8F25-D707A92948D9}" srcId="{F994A958-DB3E-45B0-B928-BDFC4ED69AE4}" destId="{F98AF314-C5B5-4EC2-B92E-72F7394B135D}" srcOrd="1" destOrd="0" parTransId="{C96D29B9-1C2A-4370-B7D8-BB44420D5BFD}" sibTransId="{C23DA401-B5BD-4D73-9CA0-3595649E6B3A}"/>
    <dgm:cxn modelId="{0566D594-B8A8-418C-A20C-B73262433004}" srcId="{F994A958-DB3E-45B0-B928-BDFC4ED69AE4}" destId="{F46FE7FB-8D96-483E-A241-49B4C9513A0C}" srcOrd="2" destOrd="0" parTransId="{BC58563A-5BB7-40EE-9405-CD4756FF624A}" sibTransId="{D4638037-6093-455D-A7A0-4FFAD225C3B1}"/>
    <dgm:cxn modelId="{3B36FB97-CE0D-4F01-B3A3-8F5E6F64B5DA}" type="presOf" srcId="{8ADE3AAA-810B-40EF-8345-1567C1942EF4}" destId="{15DE9575-D25A-4514-80F5-15521D8EB935}" srcOrd="0" destOrd="0" presId="urn:microsoft.com/office/officeart/2018/2/layout/IconVerticalSolidList"/>
    <dgm:cxn modelId="{B8E500E5-899B-417F-97F3-DC9161BD4233}" type="presOf" srcId="{F98AF314-C5B5-4EC2-B92E-72F7394B135D}" destId="{BB60ECAC-4CBE-4EE8-B163-76D4FFF1FCDC}" srcOrd="0" destOrd="0" presId="urn:microsoft.com/office/officeart/2018/2/layout/IconVerticalSolidList"/>
    <dgm:cxn modelId="{78BA0DEA-C762-4AEC-A5F2-583FDA9486C8}" type="presOf" srcId="{F46FE7FB-8D96-483E-A241-49B4C9513A0C}" destId="{E06ED908-B12E-4BBA-911F-EE41B3223D84}" srcOrd="0" destOrd="0" presId="urn:microsoft.com/office/officeart/2018/2/layout/IconVerticalSolidList"/>
    <dgm:cxn modelId="{6B7E10EF-1B75-4B93-BBB1-BC87D83357F8}" srcId="{F994A958-DB3E-45B0-B928-BDFC4ED69AE4}" destId="{8ADE3AAA-810B-40EF-8345-1567C1942EF4}" srcOrd="0" destOrd="0" parTransId="{34AFC01D-2B20-4CC1-8693-4A222817AFDE}" sibTransId="{9086C506-52F1-4A65-874B-5636072B8DC8}"/>
    <dgm:cxn modelId="{718A7127-E291-4AD1-BEC1-F325F13AC065}" type="presParOf" srcId="{DC00B31A-703B-4773-A5DA-8E66DB0266E8}" destId="{5DA62429-C003-486E-85DA-6D7E96A63A9D}" srcOrd="0" destOrd="0" presId="urn:microsoft.com/office/officeart/2018/2/layout/IconVerticalSolidList"/>
    <dgm:cxn modelId="{315A2F56-8103-4DC5-A840-6EE0D37BD392}" type="presParOf" srcId="{5DA62429-C003-486E-85DA-6D7E96A63A9D}" destId="{26472B49-2966-4D53-8C5E-978B5D82F40F}" srcOrd="0" destOrd="0" presId="urn:microsoft.com/office/officeart/2018/2/layout/IconVerticalSolidList"/>
    <dgm:cxn modelId="{D4C555F7-CF72-41CA-996A-5491DD6BA7F8}" type="presParOf" srcId="{5DA62429-C003-486E-85DA-6D7E96A63A9D}" destId="{A634D7E8-08E6-4B49-9E92-83B20303CA24}" srcOrd="1" destOrd="0" presId="urn:microsoft.com/office/officeart/2018/2/layout/IconVerticalSolidList"/>
    <dgm:cxn modelId="{9732E041-7B7E-4A63-9BE6-5967F67D5D32}" type="presParOf" srcId="{5DA62429-C003-486E-85DA-6D7E96A63A9D}" destId="{3CEBC98A-C599-4E48-B6B8-47CB56A6446C}" srcOrd="2" destOrd="0" presId="urn:microsoft.com/office/officeart/2018/2/layout/IconVerticalSolidList"/>
    <dgm:cxn modelId="{F8839081-45AC-43FC-9FA2-BB4D22F266D3}" type="presParOf" srcId="{5DA62429-C003-486E-85DA-6D7E96A63A9D}" destId="{15DE9575-D25A-4514-80F5-15521D8EB935}" srcOrd="3" destOrd="0" presId="urn:microsoft.com/office/officeart/2018/2/layout/IconVerticalSolidList"/>
    <dgm:cxn modelId="{EA67D188-BBC8-46FA-876E-CD3734004167}" type="presParOf" srcId="{DC00B31A-703B-4773-A5DA-8E66DB0266E8}" destId="{E4712197-DE5D-4C58-85DE-138D557A6412}" srcOrd="1" destOrd="0" presId="urn:microsoft.com/office/officeart/2018/2/layout/IconVerticalSolidList"/>
    <dgm:cxn modelId="{0AC57B83-AF38-47C5-898C-A8BCE1AABFDE}" type="presParOf" srcId="{DC00B31A-703B-4773-A5DA-8E66DB0266E8}" destId="{74D73A5A-4B5B-49B5-9C84-095AF2657FF9}" srcOrd="2" destOrd="0" presId="urn:microsoft.com/office/officeart/2018/2/layout/IconVerticalSolidList"/>
    <dgm:cxn modelId="{2AF04653-C701-4732-A97E-811537FA76CC}" type="presParOf" srcId="{74D73A5A-4B5B-49B5-9C84-095AF2657FF9}" destId="{EFD6FD1A-C9BB-4C3B-9E3E-4FB0DA8C80D1}" srcOrd="0" destOrd="0" presId="urn:microsoft.com/office/officeart/2018/2/layout/IconVerticalSolidList"/>
    <dgm:cxn modelId="{766509DA-DA04-45D1-A0F1-B35ABEA67F7C}" type="presParOf" srcId="{74D73A5A-4B5B-49B5-9C84-095AF2657FF9}" destId="{B8B44101-FFE0-4D2D-AA86-CE9457FF2EC1}" srcOrd="1" destOrd="0" presId="urn:microsoft.com/office/officeart/2018/2/layout/IconVerticalSolidList"/>
    <dgm:cxn modelId="{BB74EE8D-1518-4C84-9871-F7E6613384F8}" type="presParOf" srcId="{74D73A5A-4B5B-49B5-9C84-095AF2657FF9}" destId="{21A2A3F7-79F7-4990-955E-39AF9FD645FB}" srcOrd="2" destOrd="0" presId="urn:microsoft.com/office/officeart/2018/2/layout/IconVerticalSolidList"/>
    <dgm:cxn modelId="{A261CC8C-4C20-44F8-8D4B-947ACCFBB6F0}" type="presParOf" srcId="{74D73A5A-4B5B-49B5-9C84-095AF2657FF9}" destId="{BB60ECAC-4CBE-4EE8-B163-76D4FFF1FCDC}" srcOrd="3" destOrd="0" presId="urn:microsoft.com/office/officeart/2018/2/layout/IconVerticalSolidList"/>
    <dgm:cxn modelId="{F4326E71-2ABE-4FF7-8AA5-4CB49A4A5430}" type="presParOf" srcId="{DC00B31A-703B-4773-A5DA-8E66DB0266E8}" destId="{BD299D04-4819-42F6-AB2F-64F46360AC76}" srcOrd="3" destOrd="0" presId="urn:microsoft.com/office/officeart/2018/2/layout/IconVerticalSolidList"/>
    <dgm:cxn modelId="{8824E001-2374-41B4-A694-0C354E0600F6}" type="presParOf" srcId="{DC00B31A-703B-4773-A5DA-8E66DB0266E8}" destId="{7190E508-AB4E-44AC-BDC3-AF524E600933}" srcOrd="4" destOrd="0" presId="urn:microsoft.com/office/officeart/2018/2/layout/IconVerticalSolidList"/>
    <dgm:cxn modelId="{161C245F-D046-426B-A84A-CF30D6462CBA}" type="presParOf" srcId="{7190E508-AB4E-44AC-BDC3-AF524E600933}" destId="{07D6D461-70C4-4013-9120-3D0A070AD0B6}" srcOrd="0" destOrd="0" presId="urn:microsoft.com/office/officeart/2018/2/layout/IconVerticalSolidList"/>
    <dgm:cxn modelId="{93F08AE8-9AD3-4025-80F8-68A0EE773EF8}" type="presParOf" srcId="{7190E508-AB4E-44AC-BDC3-AF524E600933}" destId="{200050EB-84B0-4663-AE0E-82EA619007B7}" srcOrd="1" destOrd="0" presId="urn:microsoft.com/office/officeart/2018/2/layout/IconVerticalSolidList"/>
    <dgm:cxn modelId="{722E1321-9A00-4D4E-9707-A133AC7763A3}" type="presParOf" srcId="{7190E508-AB4E-44AC-BDC3-AF524E600933}" destId="{90C0F2A8-E484-4539-9B42-E2523705B357}" srcOrd="2" destOrd="0" presId="urn:microsoft.com/office/officeart/2018/2/layout/IconVerticalSolidList"/>
    <dgm:cxn modelId="{D480BBF2-C04F-4F12-8EF1-563638732B12}" type="presParOf" srcId="{7190E508-AB4E-44AC-BDC3-AF524E600933}" destId="{E06ED908-B12E-4BBA-911F-EE41B3223D84}"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D5B2F-D724-4E69-A7BE-82750228FC16}">
      <dsp:nvSpPr>
        <dsp:cNvPr id="0" name=""/>
        <dsp:cNvSpPr/>
      </dsp:nvSpPr>
      <dsp:spPr>
        <a:xfrm>
          <a:off x="0" y="32155"/>
          <a:ext cx="7003777" cy="140162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Basically, spectroscopy is related to the interaction of light with matter.</a:t>
          </a:r>
          <a:endParaRPr lang="en-US" sz="2000" kern="1200" dirty="0"/>
        </a:p>
      </dsp:txBody>
      <dsp:txXfrm>
        <a:off x="68422" y="100577"/>
        <a:ext cx="6866933" cy="1264779"/>
      </dsp:txXfrm>
    </dsp:sp>
    <dsp:sp modelId="{4477DB46-2B9B-451B-9AB6-CFED115D00E8}">
      <dsp:nvSpPr>
        <dsp:cNvPr id="0" name=""/>
        <dsp:cNvSpPr/>
      </dsp:nvSpPr>
      <dsp:spPr>
        <a:xfrm>
          <a:off x="0" y="1491379"/>
          <a:ext cx="7003777" cy="1401623"/>
        </a:xfrm>
        <a:prstGeom prst="roundRect">
          <a:avLst/>
        </a:prstGeom>
        <a:solidFill>
          <a:schemeClr val="accent2">
            <a:hueOff val="-6190854"/>
            <a:satOff val="13017"/>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As light is absorbed by matter, the result is an increase in the energy content of the atoms or molecules.</a:t>
          </a:r>
          <a:endParaRPr lang="en-US" sz="2000" kern="1200" dirty="0"/>
        </a:p>
      </dsp:txBody>
      <dsp:txXfrm>
        <a:off x="68422" y="1559801"/>
        <a:ext cx="6866933" cy="1264779"/>
      </dsp:txXfrm>
    </dsp:sp>
    <dsp:sp modelId="{79E2E621-587A-4A35-B64D-5E8AE3BE5AA6}">
      <dsp:nvSpPr>
        <dsp:cNvPr id="0" name=""/>
        <dsp:cNvSpPr/>
      </dsp:nvSpPr>
      <dsp:spPr>
        <a:xfrm>
          <a:off x="0" y="2950602"/>
          <a:ext cx="7003777" cy="1401623"/>
        </a:xfrm>
        <a:prstGeom prst="roundRect">
          <a:avLst/>
        </a:prstGeom>
        <a:solidFill>
          <a:schemeClr val="accent2">
            <a:hueOff val="-12381708"/>
            <a:satOff val="26034"/>
            <a:lumOff val="-43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When ultraviolet radiations are absorbed, this results in the excitation of the electrons from the ground state towards a higher energy state.</a:t>
          </a:r>
          <a:endParaRPr lang="en-US" sz="2000" kern="1200" dirty="0"/>
        </a:p>
      </dsp:txBody>
      <dsp:txXfrm>
        <a:off x="68422" y="3019024"/>
        <a:ext cx="6866933" cy="1264779"/>
      </dsp:txXfrm>
    </dsp:sp>
    <dsp:sp modelId="{2AA91795-7703-4506-AADA-C16060A6B20F}">
      <dsp:nvSpPr>
        <dsp:cNvPr id="0" name=""/>
        <dsp:cNvSpPr/>
      </dsp:nvSpPr>
      <dsp:spPr>
        <a:xfrm>
          <a:off x="0" y="4409825"/>
          <a:ext cx="7003777" cy="1401623"/>
        </a:xfrm>
        <a:prstGeom prst="roundRect">
          <a:avLst/>
        </a:prstGeom>
        <a:solidFill>
          <a:schemeClr val="accent2">
            <a:hueOff val="-18572562"/>
            <a:satOff val="39051"/>
            <a:lumOff val="-6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Molecules containing π-electrons or non-bonding electrons (n-electrons) can absorb energy in the form of ultraviolet light to excite these electrons to higher anti-bonding molecular orbitals.</a:t>
          </a:r>
          <a:endParaRPr lang="en-US" sz="2000" kern="1200" dirty="0"/>
        </a:p>
      </dsp:txBody>
      <dsp:txXfrm>
        <a:off x="68422" y="4478247"/>
        <a:ext cx="6866933" cy="12647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FD84F-62E2-496E-BFFF-385B5A5F8C86}">
      <dsp:nvSpPr>
        <dsp:cNvPr id="0" name=""/>
        <dsp:cNvSpPr/>
      </dsp:nvSpPr>
      <dsp:spPr>
        <a:xfrm>
          <a:off x="0" y="50268"/>
          <a:ext cx="5626542" cy="280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The more easily excited the electrons, the longer the wavelength of light it can absorb. There are four possible types of transitions (π–π*, n–π*, σ–σ*, and n–σ*), and they can be ordered as follows: σ–σ* &gt; n–σ* &gt; π–π* &gt; n–π*</a:t>
          </a:r>
          <a:endParaRPr lang="en-US" sz="2400" kern="1200" dirty="0"/>
        </a:p>
      </dsp:txBody>
      <dsp:txXfrm>
        <a:off x="137075" y="187343"/>
        <a:ext cx="5352392" cy="2533850"/>
      </dsp:txXfrm>
    </dsp:sp>
    <dsp:sp modelId="{6CC8998A-EBE0-4169-8DEB-584B209BC38C}">
      <dsp:nvSpPr>
        <dsp:cNvPr id="0" name=""/>
        <dsp:cNvSpPr/>
      </dsp:nvSpPr>
      <dsp:spPr>
        <a:xfrm>
          <a:off x="0" y="2927389"/>
          <a:ext cx="5626542" cy="2808000"/>
        </a:xfrm>
        <a:prstGeom prst="roundRect">
          <a:avLst/>
        </a:prstGeom>
        <a:solidFill>
          <a:schemeClr val="accent2">
            <a:hueOff val="-18572562"/>
            <a:satOff val="39051"/>
            <a:lumOff val="-6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The absorption of ultraviolet light by a chemical compound will produce a distinct spectrum which aids in the identification of the compound.</a:t>
          </a:r>
          <a:endParaRPr lang="en-US" sz="2400" kern="1200" dirty="0"/>
        </a:p>
      </dsp:txBody>
      <dsp:txXfrm>
        <a:off x="137075" y="3064464"/>
        <a:ext cx="5352392" cy="25338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05158-403C-40AB-BE85-EF6372E1B016}">
      <dsp:nvSpPr>
        <dsp:cNvPr id="0" name=""/>
        <dsp:cNvSpPr/>
      </dsp:nvSpPr>
      <dsp:spPr>
        <a:xfrm>
          <a:off x="0" y="311914"/>
          <a:ext cx="7003777" cy="256668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dirty="0"/>
            <a:t>Tungsten filament lamps and Hydrogen-Deuterium lamps are most widely used and suitable light source as they cover the whole UV region.</a:t>
          </a:r>
          <a:endParaRPr lang="en-US" sz="3000" kern="1200" dirty="0"/>
        </a:p>
      </dsp:txBody>
      <dsp:txXfrm>
        <a:off x="125295" y="437209"/>
        <a:ext cx="6753187" cy="2316097"/>
      </dsp:txXfrm>
    </dsp:sp>
    <dsp:sp modelId="{3BF14925-D588-4961-99B1-95EE050F5D3E}">
      <dsp:nvSpPr>
        <dsp:cNvPr id="0" name=""/>
        <dsp:cNvSpPr/>
      </dsp:nvSpPr>
      <dsp:spPr>
        <a:xfrm>
          <a:off x="0" y="2965002"/>
          <a:ext cx="7003777" cy="2566687"/>
        </a:xfrm>
        <a:prstGeom prst="roundRect">
          <a:avLst/>
        </a:prstGeom>
        <a:solidFill>
          <a:schemeClr val="accent2">
            <a:hueOff val="-18572562"/>
            <a:satOff val="39051"/>
            <a:lumOff val="-6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dirty="0"/>
            <a:t>Tungsten filament lamps are rich in red radiations; more specifically they emit the radiations of 375 nm, while the intensity of Hydrogen-Deuterium lamps falls below 375 nm.</a:t>
          </a:r>
          <a:endParaRPr lang="en-US" sz="3000" kern="1200" dirty="0"/>
        </a:p>
      </dsp:txBody>
      <dsp:txXfrm>
        <a:off x="125295" y="3090297"/>
        <a:ext cx="6753187" cy="23160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6273FF-94F5-40DF-BA14-E9A7D71448EF}">
      <dsp:nvSpPr>
        <dsp:cNvPr id="0" name=""/>
        <dsp:cNvSpPr/>
      </dsp:nvSpPr>
      <dsp:spPr>
        <a:xfrm>
          <a:off x="0" y="335573"/>
          <a:ext cx="5626542" cy="99064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dirty="0"/>
            <a:t>Monochromators generally is composed of prisms and slits.</a:t>
          </a:r>
          <a:endParaRPr lang="en-US" sz="1400" kern="1200" dirty="0"/>
        </a:p>
      </dsp:txBody>
      <dsp:txXfrm>
        <a:off x="48359" y="383932"/>
        <a:ext cx="5529824" cy="893928"/>
      </dsp:txXfrm>
    </dsp:sp>
    <dsp:sp modelId="{D8349F2A-2D7B-4E7A-81D8-6CD8C66CFC4B}">
      <dsp:nvSpPr>
        <dsp:cNvPr id="0" name=""/>
        <dsp:cNvSpPr/>
      </dsp:nvSpPr>
      <dsp:spPr>
        <a:xfrm>
          <a:off x="0" y="1366539"/>
          <a:ext cx="5626542" cy="990646"/>
        </a:xfrm>
        <a:prstGeom prst="roundRect">
          <a:avLst/>
        </a:prstGeom>
        <a:solidFill>
          <a:schemeClr val="accent2">
            <a:hueOff val="-4643140"/>
            <a:satOff val="9763"/>
            <a:lumOff val="-1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dirty="0"/>
            <a:t>Most of the spectrophotometers are double beam spectrophotometers.</a:t>
          </a:r>
          <a:endParaRPr lang="en-US" sz="1400" kern="1200" dirty="0"/>
        </a:p>
      </dsp:txBody>
      <dsp:txXfrm>
        <a:off x="48359" y="1414898"/>
        <a:ext cx="5529824" cy="893928"/>
      </dsp:txXfrm>
    </dsp:sp>
    <dsp:sp modelId="{28CA908C-4D9E-4A78-ABDC-FBBE98E01433}">
      <dsp:nvSpPr>
        <dsp:cNvPr id="0" name=""/>
        <dsp:cNvSpPr/>
      </dsp:nvSpPr>
      <dsp:spPr>
        <a:xfrm>
          <a:off x="0" y="2397505"/>
          <a:ext cx="5626542" cy="990646"/>
        </a:xfrm>
        <a:prstGeom prst="roundRect">
          <a:avLst/>
        </a:prstGeom>
        <a:solidFill>
          <a:schemeClr val="accent2">
            <a:hueOff val="-9286281"/>
            <a:satOff val="19525"/>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dirty="0"/>
            <a:t>The radiation emitted from the primary source is dispersed with the help of rotating prisms.</a:t>
          </a:r>
          <a:endParaRPr lang="en-US" sz="1400" kern="1200" dirty="0"/>
        </a:p>
      </dsp:txBody>
      <dsp:txXfrm>
        <a:off x="48359" y="2445864"/>
        <a:ext cx="5529824" cy="893928"/>
      </dsp:txXfrm>
    </dsp:sp>
    <dsp:sp modelId="{FD168D7D-B4E6-4FE6-8881-B627AFDAB6F8}">
      <dsp:nvSpPr>
        <dsp:cNvPr id="0" name=""/>
        <dsp:cNvSpPr/>
      </dsp:nvSpPr>
      <dsp:spPr>
        <a:xfrm>
          <a:off x="0" y="3428472"/>
          <a:ext cx="5626542" cy="990646"/>
        </a:xfrm>
        <a:prstGeom prst="roundRect">
          <a:avLst/>
        </a:prstGeom>
        <a:solidFill>
          <a:schemeClr val="accent2">
            <a:hueOff val="-13929421"/>
            <a:satOff val="29288"/>
            <a:lumOff val="-48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dirty="0"/>
            <a:t>The various wavelengths of the light source which are separated by the prism are then selected by the slits such the rotation of the prism results in a series of continuously increasing wavelength to pass through the slits for recording purpose.</a:t>
          </a:r>
          <a:endParaRPr lang="en-US" sz="1400" kern="1200" dirty="0"/>
        </a:p>
      </dsp:txBody>
      <dsp:txXfrm>
        <a:off x="48359" y="3476831"/>
        <a:ext cx="5529824" cy="893928"/>
      </dsp:txXfrm>
    </dsp:sp>
    <dsp:sp modelId="{2BD5B145-B407-4F70-85DC-70F2403D3A2A}">
      <dsp:nvSpPr>
        <dsp:cNvPr id="0" name=""/>
        <dsp:cNvSpPr/>
      </dsp:nvSpPr>
      <dsp:spPr>
        <a:xfrm>
          <a:off x="0" y="4459438"/>
          <a:ext cx="5626542" cy="990646"/>
        </a:xfrm>
        <a:prstGeom prst="roundRect">
          <a:avLst/>
        </a:prstGeom>
        <a:solidFill>
          <a:schemeClr val="accent2">
            <a:hueOff val="-18572562"/>
            <a:satOff val="39051"/>
            <a:lumOff val="-6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dirty="0"/>
            <a:t>The beam selected by the slit is monochromatic and further divided into two beams with the help of another prism.</a:t>
          </a:r>
          <a:endParaRPr lang="en-US" sz="1400" kern="1200" dirty="0"/>
        </a:p>
      </dsp:txBody>
      <dsp:txXfrm>
        <a:off x="48359" y="4507797"/>
        <a:ext cx="5529824" cy="8939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2E0AC1-0037-43AF-BF5B-CB99DC513E99}">
      <dsp:nvSpPr>
        <dsp:cNvPr id="0" name=""/>
        <dsp:cNvSpPr/>
      </dsp:nvSpPr>
      <dsp:spPr>
        <a:xfrm>
          <a:off x="0" y="188329"/>
          <a:ext cx="5626542" cy="1755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dirty="0"/>
            <a:t>One of the two divided beams is passed through the sample solution and second beam is passé through the reference solution.</a:t>
          </a:r>
          <a:endParaRPr lang="en-US" sz="2500" kern="1200" dirty="0"/>
        </a:p>
      </dsp:txBody>
      <dsp:txXfrm>
        <a:off x="85672" y="274001"/>
        <a:ext cx="5455198" cy="1583656"/>
      </dsp:txXfrm>
    </dsp:sp>
    <dsp:sp modelId="{D5813A84-261E-41EF-A32B-59951A7E8D43}">
      <dsp:nvSpPr>
        <dsp:cNvPr id="0" name=""/>
        <dsp:cNvSpPr/>
      </dsp:nvSpPr>
      <dsp:spPr>
        <a:xfrm>
          <a:off x="0" y="2015329"/>
          <a:ext cx="5626542" cy="1755000"/>
        </a:xfrm>
        <a:prstGeom prst="roundRect">
          <a:avLst/>
        </a:prstGeom>
        <a:solidFill>
          <a:schemeClr val="accent2">
            <a:hueOff val="-9286281"/>
            <a:satOff val="19525"/>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dirty="0"/>
            <a:t>Both sample and reference solution are contained in the cells.</a:t>
          </a:r>
          <a:endParaRPr lang="en-US" sz="2500" kern="1200" dirty="0"/>
        </a:p>
      </dsp:txBody>
      <dsp:txXfrm>
        <a:off x="85672" y="2101001"/>
        <a:ext cx="5455198" cy="1583656"/>
      </dsp:txXfrm>
    </dsp:sp>
    <dsp:sp modelId="{31295CD1-3AFC-4749-813C-A0A8B2995F64}">
      <dsp:nvSpPr>
        <dsp:cNvPr id="0" name=""/>
        <dsp:cNvSpPr/>
      </dsp:nvSpPr>
      <dsp:spPr>
        <a:xfrm>
          <a:off x="0" y="3842329"/>
          <a:ext cx="5626542" cy="1755000"/>
        </a:xfrm>
        <a:prstGeom prst="roundRect">
          <a:avLst/>
        </a:prstGeom>
        <a:solidFill>
          <a:schemeClr val="accent2">
            <a:hueOff val="-18572562"/>
            <a:satOff val="39051"/>
            <a:lumOff val="-6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dirty="0"/>
            <a:t>These cells are made of either silica or quartz. Glass can’t be used for the cells as it also absorbs light in the UV region.</a:t>
          </a:r>
          <a:endParaRPr lang="en-US" sz="2500" kern="1200" dirty="0"/>
        </a:p>
      </dsp:txBody>
      <dsp:txXfrm>
        <a:off x="85672" y="3928001"/>
        <a:ext cx="5455198" cy="15836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12225-493D-4C75-BE5D-32D36B02BA29}">
      <dsp:nvSpPr>
        <dsp:cNvPr id="0" name=""/>
        <dsp:cNvSpPr/>
      </dsp:nvSpPr>
      <dsp:spPr>
        <a:xfrm>
          <a:off x="0" y="9129"/>
          <a:ext cx="5626542" cy="188022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Generally two photocells serve the purpose of detector in UV spectroscopy.</a:t>
          </a:r>
          <a:endParaRPr lang="en-US" sz="2200" kern="1200" dirty="0"/>
        </a:p>
      </dsp:txBody>
      <dsp:txXfrm>
        <a:off x="91785" y="100914"/>
        <a:ext cx="5442972" cy="1696656"/>
      </dsp:txXfrm>
    </dsp:sp>
    <dsp:sp modelId="{526C5519-6DD3-48F1-B8F3-B4E86D389AAD}">
      <dsp:nvSpPr>
        <dsp:cNvPr id="0" name=""/>
        <dsp:cNvSpPr/>
      </dsp:nvSpPr>
      <dsp:spPr>
        <a:xfrm>
          <a:off x="0" y="1952715"/>
          <a:ext cx="5626542" cy="1880226"/>
        </a:xfrm>
        <a:prstGeom prst="roundRect">
          <a:avLst/>
        </a:prstGeom>
        <a:solidFill>
          <a:schemeClr val="accent2">
            <a:hueOff val="-9286281"/>
            <a:satOff val="19525"/>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One of the photocell receives the beam from sample cell and second detector receives the beam from the reference.</a:t>
          </a:r>
          <a:endParaRPr lang="en-US" sz="2200" kern="1200" dirty="0"/>
        </a:p>
      </dsp:txBody>
      <dsp:txXfrm>
        <a:off x="91785" y="2044500"/>
        <a:ext cx="5442972" cy="1696656"/>
      </dsp:txXfrm>
    </dsp:sp>
    <dsp:sp modelId="{1E33EF26-98E9-4C6E-95FF-9381270C8800}">
      <dsp:nvSpPr>
        <dsp:cNvPr id="0" name=""/>
        <dsp:cNvSpPr/>
      </dsp:nvSpPr>
      <dsp:spPr>
        <a:xfrm>
          <a:off x="0" y="3896302"/>
          <a:ext cx="5626542" cy="1880226"/>
        </a:xfrm>
        <a:prstGeom prst="roundRect">
          <a:avLst/>
        </a:prstGeom>
        <a:solidFill>
          <a:schemeClr val="accent2">
            <a:hueOff val="-18572562"/>
            <a:satOff val="39051"/>
            <a:lumOff val="-6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The intensity of the radiation from the reference cell is stronger than the beam of sample cell. This results in the generation of pulsating or alternating currents in the photocells</a:t>
          </a:r>
          <a:endParaRPr lang="en-US" sz="2200" kern="1200" dirty="0"/>
        </a:p>
      </dsp:txBody>
      <dsp:txXfrm>
        <a:off x="91785" y="3988087"/>
        <a:ext cx="5442972" cy="16966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4B22F-6F87-4BB0-9267-E05E28A05344}">
      <dsp:nvSpPr>
        <dsp:cNvPr id="0" name=""/>
        <dsp:cNvSpPr/>
      </dsp:nvSpPr>
      <dsp:spPr>
        <a:xfrm>
          <a:off x="0" y="91258"/>
          <a:ext cx="5626542" cy="18273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t>The alternating current generated in the photocells is transferred to the amplifier.</a:t>
          </a:r>
          <a:endParaRPr lang="en-US" sz="2100" kern="1200" dirty="0"/>
        </a:p>
      </dsp:txBody>
      <dsp:txXfrm>
        <a:off x="89206" y="180464"/>
        <a:ext cx="5448130" cy="1648981"/>
      </dsp:txXfrm>
    </dsp:sp>
    <dsp:sp modelId="{29468741-1E50-493B-BD0D-E352DF828903}">
      <dsp:nvSpPr>
        <dsp:cNvPr id="0" name=""/>
        <dsp:cNvSpPr/>
      </dsp:nvSpPr>
      <dsp:spPr>
        <a:xfrm>
          <a:off x="0" y="1979132"/>
          <a:ext cx="5626542" cy="1827393"/>
        </a:xfrm>
        <a:prstGeom prst="roundRect">
          <a:avLst/>
        </a:prstGeom>
        <a:solidFill>
          <a:schemeClr val="accent2">
            <a:hueOff val="-9286281"/>
            <a:satOff val="19525"/>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t>The amplifier is coupled to a small servometer.</a:t>
          </a:r>
          <a:endParaRPr lang="en-US" sz="2100" kern="1200" dirty="0"/>
        </a:p>
      </dsp:txBody>
      <dsp:txXfrm>
        <a:off x="89206" y="2068338"/>
        <a:ext cx="5448130" cy="1648981"/>
      </dsp:txXfrm>
    </dsp:sp>
    <dsp:sp modelId="{BE76C3D2-7983-4007-97BC-B16F5B7B26E3}">
      <dsp:nvSpPr>
        <dsp:cNvPr id="0" name=""/>
        <dsp:cNvSpPr/>
      </dsp:nvSpPr>
      <dsp:spPr>
        <a:xfrm>
          <a:off x="0" y="3867005"/>
          <a:ext cx="5626542" cy="1827393"/>
        </a:xfrm>
        <a:prstGeom prst="roundRect">
          <a:avLst/>
        </a:prstGeom>
        <a:solidFill>
          <a:schemeClr val="accent2">
            <a:hueOff val="-18572562"/>
            <a:satOff val="39051"/>
            <a:lumOff val="-6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t>Generally current generated in the photocells is of very low intensity, the main purpose of amplifier is to amplify the signals many times so we can get clear and recordable signals.</a:t>
          </a:r>
          <a:endParaRPr lang="en-US" sz="2100" kern="1200" dirty="0"/>
        </a:p>
      </dsp:txBody>
      <dsp:txXfrm>
        <a:off x="89206" y="3956211"/>
        <a:ext cx="5448130" cy="16489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3164E-6003-45D5-82DB-43964BA9FC23}">
      <dsp:nvSpPr>
        <dsp:cNvPr id="0" name=""/>
        <dsp:cNvSpPr/>
      </dsp:nvSpPr>
      <dsp:spPr>
        <a:xfrm>
          <a:off x="0" y="600348"/>
          <a:ext cx="5626542" cy="2246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a:t>Most of the time amplifier is coupled to a pen recorder which is connected to the computer.</a:t>
          </a:r>
          <a:endParaRPr lang="en-US" sz="3200" kern="1200"/>
        </a:p>
      </dsp:txBody>
      <dsp:txXfrm>
        <a:off x="109660" y="710008"/>
        <a:ext cx="5407222" cy="2027080"/>
      </dsp:txXfrm>
    </dsp:sp>
    <dsp:sp modelId="{5314C4C8-BC02-4A3F-AD3E-ACFF982E1DAB}">
      <dsp:nvSpPr>
        <dsp:cNvPr id="0" name=""/>
        <dsp:cNvSpPr/>
      </dsp:nvSpPr>
      <dsp:spPr>
        <a:xfrm>
          <a:off x="0" y="2938909"/>
          <a:ext cx="5626542" cy="2246400"/>
        </a:xfrm>
        <a:prstGeom prst="roundRect">
          <a:avLst/>
        </a:prstGeom>
        <a:solidFill>
          <a:schemeClr val="accent2">
            <a:hueOff val="-18572562"/>
            <a:satOff val="39051"/>
            <a:lumOff val="-6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a:t>Computer stores all the data generated and produces the spectrum of the desired compound.</a:t>
          </a:r>
          <a:endParaRPr lang="en-US" sz="3200" kern="1200"/>
        </a:p>
      </dsp:txBody>
      <dsp:txXfrm>
        <a:off x="109660" y="3048569"/>
        <a:ext cx="5407222" cy="20270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72B49-2966-4D53-8C5E-978B5D82F40F}">
      <dsp:nvSpPr>
        <dsp:cNvPr id="0" name=""/>
        <dsp:cNvSpPr/>
      </dsp:nvSpPr>
      <dsp:spPr>
        <a:xfrm>
          <a:off x="0" y="713"/>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34D7E8-08E6-4B49-9E92-83B20303CA24}">
      <dsp:nvSpPr>
        <dsp:cNvPr id="0" name=""/>
        <dsp:cNvSpPr/>
      </dsp:nvSpPr>
      <dsp:spPr>
        <a:xfrm>
          <a:off x="504931" y="376281"/>
          <a:ext cx="918056" cy="9180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DE9575-D25A-4514-80F5-15521D8EB935}">
      <dsp:nvSpPr>
        <dsp:cNvPr id="0" name=""/>
        <dsp:cNvSpPr/>
      </dsp:nvSpPr>
      <dsp:spPr>
        <a:xfrm>
          <a:off x="1927918" y="713"/>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666750">
            <a:lnSpc>
              <a:spcPct val="90000"/>
            </a:lnSpc>
            <a:spcBef>
              <a:spcPct val="0"/>
            </a:spcBef>
            <a:spcAft>
              <a:spcPct val="35000"/>
            </a:spcAft>
            <a:buNone/>
          </a:pPr>
          <a:r>
            <a:rPr lang="en-IN" sz="1500" kern="1200"/>
            <a:t>UV absorption spectroscopy can be used for the quantitative determination of compounds that absorb UV radiation.</a:t>
          </a:r>
          <a:endParaRPr lang="en-US" sz="1500" kern="1200"/>
        </a:p>
      </dsp:txBody>
      <dsp:txXfrm>
        <a:off x="1927918" y="713"/>
        <a:ext cx="5075858" cy="1669193"/>
      </dsp:txXfrm>
    </dsp:sp>
    <dsp:sp modelId="{EFD6FD1A-C9BB-4C3B-9E3E-4FB0DA8C80D1}">
      <dsp:nvSpPr>
        <dsp:cNvPr id="0" name=""/>
        <dsp:cNvSpPr/>
      </dsp:nvSpPr>
      <dsp:spPr>
        <a:xfrm>
          <a:off x="0" y="2087205"/>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B44101-FFE0-4D2D-AA86-CE9457FF2EC1}">
      <dsp:nvSpPr>
        <dsp:cNvPr id="0" name=""/>
        <dsp:cNvSpPr/>
      </dsp:nvSpPr>
      <dsp:spPr>
        <a:xfrm>
          <a:off x="504931" y="2462774"/>
          <a:ext cx="918056" cy="9180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60ECAC-4CBE-4EE8-B163-76D4FFF1FCDC}">
      <dsp:nvSpPr>
        <dsp:cNvPr id="0" name=""/>
        <dsp:cNvSpPr/>
      </dsp:nvSpPr>
      <dsp:spPr>
        <a:xfrm>
          <a:off x="1927918" y="2087205"/>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666750">
            <a:lnSpc>
              <a:spcPct val="90000"/>
            </a:lnSpc>
            <a:spcBef>
              <a:spcPct val="0"/>
            </a:spcBef>
            <a:spcAft>
              <a:spcPct val="35000"/>
            </a:spcAft>
            <a:buNone/>
          </a:pPr>
          <a:r>
            <a:rPr lang="en-IN" sz="1500" kern="1200"/>
            <a:t>UV absorption spectroscopy can characterize those types of compounds which absorbs UV radiation thus used in qualitative determination of compounds. Identification is done by comparing the absorption spectrum with the spectra of known compounds.</a:t>
          </a:r>
          <a:endParaRPr lang="en-US" sz="1500" kern="1200"/>
        </a:p>
      </dsp:txBody>
      <dsp:txXfrm>
        <a:off x="1927918" y="2087205"/>
        <a:ext cx="5075858" cy="1669193"/>
      </dsp:txXfrm>
    </dsp:sp>
    <dsp:sp modelId="{07D6D461-70C4-4013-9120-3D0A070AD0B6}">
      <dsp:nvSpPr>
        <dsp:cNvPr id="0" name=""/>
        <dsp:cNvSpPr/>
      </dsp:nvSpPr>
      <dsp:spPr>
        <a:xfrm>
          <a:off x="0" y="4173697"/>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0050EB-84B0-4663-AE0E-82EA619007B7}">
      <dsp:nvSpPr>
        <dsp:cNvPr id="0" name=""/>
        <dsp:cNvSpPr/>
      </dsp:nvSpPr>
      <dsp:spPr>
        <a:xfrm>
          <a:off x="504931" y="4549266"/>
          <a:ext cx="918056" cy="9180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6ED908-B12E-4BBA-911F-EE41B3223D84}">
      <dsp:nvSpPr>
        <dsp:cNvPr id="0" name=""/>
        <dsp:cNvSpPr/>
      </dsp:nvSpPr>
      <dsp:spPr>
        <a:xfrm>
          <a:off x="1927918" y="4173697"/>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666750">
            <a:lnSpc>
              <a:spcPct val="90000"/>
            </a:lnSpc>
            <a:spcBef>
              <a:spcPct val="0"/>
            </a:spcBef>
            <a:spcAft>
              <a:spcPct val="35000"/>
            </a:spcAft>
            <a:buNone/>
          </a:pPr>
          <a:r>
            <a:rPr lang="en-IN" sz="1500" kern="1200"/>
            <a:t>This technique is used to detect the presence or absence of functional group in the compound. Absence of a band at particular wavelength regarded as an evidence for absence of particular group.</a:t>
          </a:r>
          <a:endParaRPr lang="en-US" sz="1500" kern="1200"/>
        </a:p>
      </dsp:txBody>
      <dsp:txXfrm>
        <a:off x="1927918" y="4173697"/>
        <a:ext cx="5075858" cy="166919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5/20/2021</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751709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5/20/2021</a:t>
            </a:fld>
            <a:endParaRPr lang="en-US" dirty="0"/>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807371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5/20/2021</a:t>
            </a:fld>
            <a:endParaRPr lang="en-US" dirty="0"/>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646874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1A6662E-FAF4-44BC-88B5-85A7CBFB6D30}" type="datetime1">
              <a:rPr lang="en-US" smtClean="0"/>
              <a:pPr/>
              <a:t>5/20/2021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solidFill>
                <a:schemeClr val="tx1">
                  <a:alpha val="60000"/>
                </a:schemeClr>
              </a:solidFill>
            </a:endParaRPr>
          </a:p>
        </p:txBody>
      </p:sp>
      <p:sp>
        <p:nvSpPr>
          <p:cNvPr id="6" name="Slide Number Placeholder 5"/>
          <p:cNvSpPr>
            <a:spLocks noGrp="1"/>
          </p:cNvSpPr>
          <p:nvPr>
            <p:ph type="sldNum" sz="quarter" idx="12"/>
          </p:nvPr>
        </p:nvSpPr>
        <p:spPr>
          <a:xfrm>
            <a:off x="8077200" y="1430866"/>
            <a:ext cx="2743200" cy="365125"/>
          </a:xfrm>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822334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758154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5417D9E-721A-44BB-8863-9873FE64DA75}" type="datetime1">
              <a:rPr lang="en-US" smtClean="0"/>
              <a:t>5/20/2021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725266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852709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5/20/2021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422042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5/20/2021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2066565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5/20/2021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0448555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833906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5/20/2021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1468227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2496496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5/20/2021</a:t>
            </a:fld>
            <a:endParaRPr lang="en-US" dirty="0"/>
          </a:p>
        </p:txBody>
      </p:sp>
      <p:sp>
        <p:nvSpPr>
          <p:cNvPr id="6" name="Footer Placeholder 5"/>
          <p:cNvSpPr>
            <a:spLocks noGrp="1"/>
          </p:cNvSpPr>
          <p:nvPr>
            <p:ph type="ftr" sz="quarter" idx="11"/>
          </p:nvPr>
        </p:nvSpPr>
        <p:spPr/>
        <p:txBody>
          <a:bodyPr/>
          <a:lstStyle/>
          <a:p>
            <a:endParaRPr lang="en-US" dirty="0">
              <a:solidFill>
                <a:schemeClr val="tx1">
                  <a:alpha val="60000"/>
                </a:schemeClr>
              </a:solidFill>
            </a:endParaRPr>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07959343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7E0CF6C-748E-4B7A-BC8B-3011EF78ED13}" type="datetime1">
              <a:rPr lang="en-US" smtClean="0"/>
              <a:pPr/>
              <a:t>5/20/2021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solidFill>
                <a:schemeClr val="tx1">
                  <a:alpha val="60000"/>
                </a:scheme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070762423"/>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7E0CF6C-748E-4B7A-BC8B-3011EF78ED13}" type="datetime1">
              <a:rPr lang="en-US" smtClean="0"/>
              <a:pPr/>
              <a:t>5/20/2021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solidFill>
                <a:schemeClr val="tx1">
                  <a:alpha val="60000"/>
                </a:scheme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fld id="{73B850FF-6169-4056-8077-06FFA93A5366}"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63962618"/>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7E0CF6C-748E-4B7A-BC8B-3011EF78ED13}" type="datetime1">
              <a:rPr lang="en-US" smtClean="0"/>
              <a:pPr/>
              <a:t>5/20/2021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solidFill>
                <a:schemeClr val="tx1">
                  <a:alpha val="60000"/>
                </a:scheme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996076047"/>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E0CF6C-748E-4B7A-BC8B-3011EF78ED13}" type="datetime1">
              <a:rPr lang="en-US" smtClean="0"/>
              <a:pPr/>
              <a:t>5/20/2021</a:t>
            </a:fld>
            <a:endParaRPr lang="en-US" dirty="0"/>
          </a:p>
        </p:txBody>
      </p:sp>
      <p:sp>
        <p:nvSpPr>
          <p:cNvPr id="4" name="Footer Placeholder 3"/>
          <p:cNvSpPr>
            <a:spLocks noGrp="1"/>
          </p:cNvSpPr>
          <p:nvPr>
            <p:ph type="ftr" sz="quarter" idx="11"/>
          </p:nvPr>
        </p:nvSpPr>
        <p:spPr/>
        <p:txBody>
          <a:bodyPr/>
          <a:lstStyle/>
          <a:p>
            <a:endParaRPr lang="en-US" dirty="0">
              <a:solidFill>
                <a:schemeClr val="tx1">
                  <a:alpha val="60000"/>
                </a:schemeClr>
              </a:solidFill>
            </a:endParaRPr>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604892679"/>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E0CF6C-748E-4B7A-BC8B-3011EF78ED13}" type="datetime1">
              <a:rPr lang="en-US" smtClean="0"/>
              <a:pPr/>
              <a:t>5/20/2021</a:t>
            </a:fld>
            <a:endParaRPr lang="en-US" dirty="0"/>
          </a:p>
        </p:txBody>
      </p:sp>
      <p:sp>
        <p:nvSpPr>
          <p:cNvPr id="4" name="Footer Placeholder 3"/>
          <p:cNvSpPr>
            <a:spLocks noGrp="1"/>
          </p:cNvSpPr>
          <p:nvPr>
            <p:ph type="ftr" sz="quarter" idx="11"/>
          </p:nvPr>
        </p:nvSpPr>
        <p:spPr/>
        <p:txBody>
          <a:bodyPr/>
          <a:lstStyle/>
          <a:p>
            <a:endParaRPr lang="en-US" dirty="0">
              <a:solidFill>
                <a:schemeClr val="tx1">
                  <a:alpha val="60000"/>
                </a:schemeClr>
              </a:solidFill>
            </a:endParaRPr>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878508908"/>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512699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C4A6868-2568-4CC9-B302-F37117B01A6E}" type="datetime1">
              <a:rPr lang="en-US" smtClean="0"/>
              <a:t>5/20/2021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780134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5/20/2021</a:t>
            </a:fld>
            <a:endParaRPr lang="en-US" dirty="0"/>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69264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5/20/2021</a:t>
            </a:fld>
            <a:endParaRPr lang="en-US" dirty="0"/>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758599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5/20/2021</a:t>
            </a:fld>
            <a:endParaRPr lang="en-US" dirty="0"/>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61308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5/20/2021</a:t>
            </a:fld>
            <a:endParaRPr lang="en-US" dirty="0"/>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84313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5/20/2021</a:t>
            </a:fld>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957937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5/20/2021</a:t>
            </a:fld>
            <a:endParaRPr lang="en-US" dirty="0"/>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4265725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5/20/2021</a:t>
            </a:fld>
            <a:endParaRPr lang="en-US" dirty="0"/>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4280226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5/20/2021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902141385"/>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E0CF6C-748E-4B7A-BC8B-3011EF78ED13}" type="datetime1">
              <a:rPr lang="en-US" smtClean="0"/>
              <a:pPr/>
              <a:t>5/20/2021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solidFill>
                <a:schemeClr val="tx1">
                  <a:alpha val="60000"/>
                </a:schemeClr>
              </a:solidFill>
            </a:endParaRP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293241184"/>
      </p:ext>
    </p:extLst>
  </p:cSld>
  <p:clrMap bg1="dk1" tx1="lt1" bg2="dk2" tx2="lt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 id="2147483925" r:id="rId16"/>
    <p:sldLayoutId id="2147483926"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0.png"/><Relationship Id="rId7" Type="http://schemas.openxmlformats.org/officeDocument/2006/relationships/diagramColors" Target="../diagrams/colors9.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6D30D-FE0A-3045-BA99-40F7893D8FDB}"/>
              </a:ext>
            </a:extLst>
          </p:cNvPr>
          <p:cNvSpPr>
            <a:spLocks noGrp="1"/>
          </p:cNvSpPr>
          <p:nvPr>
            <p:ph type="title"/>
          </p:nvPr>
        </p:nvSpPr>
        <p:spPr>
          <a:xfrm>
            <a:off x="3366117" y="737740"/>
            <a:ext cx="8610600" cy="1293028"/>
          </a:xfrm>
        </p:spPr>
        <p:txBody>
          <a:bodyPr>
            <a:normAutofit fontScale="90000"/>
          </a:bodyPr>
          <a:lstStyle/>
          <a:p>
            <a:pPr algn="ctr"/>
            <a:r>
              <a:rPr lang="en-IN" sz="6700" b="1" u="sng" dirty="0">
                <a:solidFill>
                  <a:schemeClr val="accent6">
                    <a:lumMod val="40000"/>
                    <a:lumOff val="60000"/>
                  </a:schemeClr>
                </a:solidFill>
                <a:latin typeface="Georgia Pro Cond Black" panose="02000000000000000000" pitchFamily="2" charset="0"/>
                <a:ea typeface="Georgia Pro Cond Black" panose="02000000000000000000" pitchFamily="2" charset="0"/>
              </a:rPr>
              <a:t>AMITY UNIVERSITY</a:t>
            </a:r>
            <a:br>
              <a:rPr lang="en-IN" b="1" u="sng" dirty="0">
                <a:solidFill>
                  <a:schemeClr val="accent6">
                    <a:lumMod val="40000"/>
                    <a:lumOff val="60000"/>
                  </a:schemeClr>
                </a:solidFill>
                <a:latin typeface="Georgia Pro Cond Black" panose="02000000000000000000" pitchFamily="2" charset="0"/>
                <a:ea typeface="Georgia Pro Cond Black" panose="02000000000000000000" pitchFamily="2" charset="0"/>
              </a:rPr>
            </a:br>
            <a:r>
              <a:rPr lang="en-IN" b="1" u="sng" dirty="0">
                <a:solidFill>
                  <a:schemeClr val="accent6">
                    <a:lumMod val="40000"/>
                    <a:lumOff val="60000"/>
                  </a:schemeClr>
                </a:solidFill>
                <a:latin typeface="Georgia Pro Cond Black" panose="02000000000000000000" pitchFamily="2" charset="0"/>
                <a:ea typeface="Georgia Pro Cond Black" panose="02000000000000000000" pitchFamily="2" charset="0"/>
              </a:rPr>
              <a:t>Rajasthan</a:t>
            </a:r>
            <a:endParaRPr lang="en-US" b="1" u="sng" dirty="0">
              <a:solidFill>
                <a:schemeClr val="accent6">
                  <a:lumMod val="40000"/>
                  <a:lumOff val="60000"/>
                </a:schemeClr>
              </a:solidFill>
              <a:latin typeface="Georgia Pro Cond Black" panose="02000000000000000000" pitchFamily="2" charset="0"/>
              <a:ea typeface="Georgia Pro Cond Black" panose="02000000000000000000" pitchFamily="2" charset="0"/>
            </a:endParaRPr>
          </a:p>
        </p:txBody>
      </p:sp>
      <p:sp>
        <p:nvSpPr>
          <p:cNvPr id="3" name="Content Placeholder 2">
            <a:extLst>
              <a:ext uri="{FF2B5EF4-FFF2-40B4-BE49-F238E27FC236}">
                <a16:creationId xmlns:a16="http://schemas.microsoft.com/office/drawing/2014/main" id="{1DB2AE1C-8F14-434A-B59E-1963B8E1AB9F}"/>
              </a:ext>
            </a:extLst>
          </p:cNvPr>
          <p:cNvSpPr>
            <a:spLocks noGrp="1"/>
          </p:cNvSpPr>
          <p:nvPr>
            <p:ph idx="1"/>
          </p:nvPr>
        </p:nvSpPr>
        <p:spPr>
          <a:xfrm>
            <a:off x="133165" y="2440787"/>
            <a:ext cx="11843551" cy="1325564"/>
          </a:xfrm>
        </p:spPr>
        <p:txBody>
          <a:bodyPr>
            <a:normAutofit/>
          </a:bodyPr>
          <a:lstStyle/>
          <a:p>
            <a:pPr marL="0" indent="0" algn="ctr">
              <a:buNone/>
            </a:pPr>
            <a:r>
              <a:rPr lang="en-IN" sz="4000" u="sng" dirty="0">
                <a:solidFill>
                  <a:schemeClr val="accent1">
                    <a:lumMod val="40000"/>
                    <a:lumOff val="60000"/>
                  </a:schemeClr>
                </a:solidFill>
                <a:latin typeface="Copperplate Gothic Bold" panose="020E0705020206020404" pitchFamily="34" charset="0"/>
                <a:ea typeface="Script MT Bold" panose="02000000000000000000" pitchFamily="2" charset="0"/>
                <a:cs typeface="Times New Roman" panose="02020603050405020304" pitchFamily="18" charset="0"/>
              </a:rPr>
              <a:t>APPLIED CHEMISTRY PRESENTATION</a:t>
            </a:r>
          </a:p>
          <a:p>
            <a:pPr marL="0" indent="0" algn="ctr">
              <a:buNone/>
            </a:pPr>
            <a:endParaRPr lang="en-IN" sz="2400" u="sng" dirty="0">
              <a:solidFill>
                <a:srgbClr val="002060"/>
              </a:solidFill>
              <a:latin typeface="Times New Roman" panose="02020603050405020304" pitchFamily="18" charset="0"/>
              <a:ea typeface="Script MT Bold" panose="02000000000000000000" pitchFamily="2" charset="0"/>
              <a:cs typeface="Times New Roman" panose="02020603050405020304" pitchFamily="18" charset="0"/>
            </a:endParaRPr>
          </a:p>
          <a:p>
            <a:pPr marL="0" indent="0" algn="ctr">
              <a:buNone/>
            </a:pPr>
            <a:endParaRPr lang="en-IN" sz="2400" u="sng" dirty="0">
              <a:solidFill>
                <a:srgbClr val="002060"/>
              </a:solidFill>
              <a:latin typeface="Times New Roman" panose="02020603050405020304" pitchFamily="18" charset="0"/>
              <a:ea typeface="Script MT Bold" panose="02000000000000000000" pitchFamily="2" charset="0"/>
              <a:cs typeface="Times New Roman" panose="02020603050405020304" pitchFamily="18" charset="0"/>
            </a:endParaRPr>
          </a:p>
          <a:p>
            <a:pPr marL="0" indent="0" algn="ctr">
              <a:buNone/>
            </a:pPr>
            <a:endParaRPr lang="en-IN" sz="2400" u="sng" dirty="0">
              <a:solidFill>
                <a:srgbClr val="002060"/>
              </a:solidFill>
              <a:latin typeface="Times New Roman" panose="02020603050405020304" pitchFamily="18" charset="0"/>
              <a:ea typeface="Script MT Bold" panose="02000000000000000000" pitchFamily="2" charset="0"/>
              <a:cs typeface="Times New Roman" panose="02020603050405020304" pitchFamily="18" charset="0"/>
            </a:endParaRPr>
          </a:p>
          <a:p>
            <a:pPr marL="0" indent="0" algn="ctr">
              <a:buNone/>
            </a:pPr>
            <a:endParaRPr lang="en-IN" sz="2400" u="sng" dirty="0">
              <a:solidFill>
                <a:srgbClr val="002060"/>
              </a:solidFill>
              <a:latin typeface="Times New Roman" panose="02020603050405020304" pitchFamily="18" charset="0"/>
              <a:ea typeface="Script MT Bold" panose="02000000000000000000" pitchFamily="2" charset="0"/>
              <a:cs typeface="Times New Roman" panose="02020603050405020304" pitchFamily="18" charset="0"/>
            </a:endParaRPr>
          </a:p>
          <a:p>
            <a:pPr marL="0" indent="0" algn="ctr">
              <a:buNone/>
            </a:pPr>
            <a:endParaRPr lang="en-IN" sz="2400" u="sng" dirty="0">
              <a:solidFill>
                <a:srgbClr val="002060"/>
              </a:solidFill>
              <a:latin typeface="Times New Roman" panose="02020603050405020304" pitchFamily="18" charset="0"/>
              <a:ea typeface="Script MT Bold" panose="02000000000000000000" pitchFamily="2" charset="0"/>
              <a:cs typeface="Times New Roman" panose="02020603050405020304" pitchFamily="18" charset="0"/>
            </a:endParaRPr>
          </a:p>
        </p:txBody>
      </p:sp>
      <p:sp>
        <p:nvSpPr>
          <p:cNvPr id="4" name="TextBox 3">
            <a:extLst>
              <a:ext uri="{FF2B5EF4-FFF2-40B4-BE49-F238E27FC236}">
                <a16:creationId xmlns:a16="http://schemas.microsoft.com/office/drawing/2014/main" id="{8AB03E48-8773-475F-B932-CC8206EC11FC}"/>
              </a:ext>
            </a:extLst>
          </p:cNvPr>
          <p:cNvSpPr txBox="1"/>
          <p:nvPr/>
        </p:nvSpPr>
        <p:spPr>
          <a:xfrm>
            <a:off x="5637320" y="2974019"/>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10EA41FD-E9BB-4EDF-B450-8230EB2E484B}"/>
              </a:ext>
            </a:extLst>
          </p:cNvPr>
          <p:cNvSpPr txBox="1"/>
          <p:nvPr/>
        </p:nvSpPr>
        <p:spPr>
          <a:xfrm>
            <a:off x="7453396" y="4735448"/>
            <a:ext cx="4598633" cy="2031325"/>
          </a:xfrm>
          <a:prstGeom prst="rect">
            <a:avLst/>
          </a:prstGeom>
          <a:noFill/>
        </p:spPr>
        <p:txBody>
          <a:bodyPr wrap="square" rtlCol="0">
            <a:spAutoFit/>
          </a:bodyPr>
          <a:lstStyle/>
          <a:p>
            <a:r>
              <a:rPr lang="en-US" dirty="0"/>
              <a:t>PRESENTED BY-: </a:t>
            </a:r>
          </a:p>
          <a:p>
            <a:pPr marL="285750" indent="-285750" algn="r">
              <a:buFont typeface="Wingdings" panose="05000000000000000000" pitchFamily="2" charset="2"/>
              <a:buChar char="v"/>
            </a:pPr>
            <a:r>
              <a:rPr lang="en-US" dirty="0"/>
              <a:t>Mohammad Yusuf Khan</a:t>
            </a:r>
          </a:p>
          <a:p>
            <a:pPr marL="285750" indent="-285750" algn="r">
              <a:buFont typeface="Wingdings" panose="05000000000000000000" pitchFamily="2" charset="2"/>
              <a:buChar char="v"/>
            </a:pPr>
            <a:r>
              <a:rPr lang="en-US" dirty="0"/>
              <a:t>Arpit Agarwal</a:t>
            </a:r>
            <a:r>
              <a:rPr lang="en-US" dirty="0">
                <a:solidFill>
                  <a:schemeClr val="bg1">
                    <a:lumMod val="95000"/>
                    <a:lumOff val="5000"/>
                  </a:schemeClr>
                </a:solidFill>
              </a:rPr>
              <a:t>……………</a:t>
            </a:r>
            <a:r>
              <a:rPr lang="en-US" dirty="0"/>
              <a:t>     </a:t>
            </a:r>
          </a:p>
          <a:p>
            <a:pPr marL="285750" indent="-285750" algn="r">
              <a:buFont typeface="Wingdings" panose="05000000000000000000" pitchFamily="2" charset="2"/>
              <a:buChar char="v"/>
            </a:pPr>
            <a:r>
              <a:rPr lang="en-US" dirty="0"/>
              <a:t>Diptansh Kumar</a:t>
            </a:r>
            <a:r>
              <a:rPr lang="en-US" dirty="0">
                <a:solidFill>
                  <a:schemeClr val="bg1">
                    <a:lumMod val="95000"/>
                    <a:lumOff val="5000"/>
                  </a:schemeClr>
                </a:solidFill>
              </a:rPr>
              <a:t>…………</a:t>
            </a:r>
          </a:p>
          <a:p>
            <a:pPr marL="285750" indent="-285750" algn="r">
              <a:buFont typeface="Wingdings" panose="05000000000000000000" pitchFamily="2" charset="2"/>
              <a:buChar char="v"/>
            </a:pPr>
            <a:r>
              <a:rPr lang="en-US" dirty="0"/>
              <a:t>Divyank Kumar</a:t>
            </a:r>
            <a:r>
              <a:rPr lang="en-US" dirty="0">
                <a:solidFill>
                  <a:schemeClr val="bg1">
                    <a:lumMod val="95000"/>
                    <a:lumOff val="5000"/>
                  </a:schemeClr>
                </a:solidFill>
              </a:rPr>
              <a:t>……….....</a:t>
            </a:r>
          </a:p>
          <a:p>
            <a:pPr marL="285750" indent="-285750" algn="r">
              <a:buFont typeface="Wingdings" panose="05000000000000000000" pitchFamily="2" charset="2"/>
              <a:buChar char="v"/>
            </a:pPr>
            <a:r>
              <a:rPr lang="en-US" dirty="0"/>
              <a:t>Tushar Harinkhere</a:t>
            </a:r>
            <a:r>
              <a:rPr lang="en-US" dirty="0">
                <a:solidFill>
                  <a:schemeClr val="bg1">
                    <a:lumMod val="95000"/>
                    <a:lumOff val="5000"/>
                  </a:schemeClr>
                </a:solidFill>
              </a:rPr>
              <a:t>……....</a:t>
            </a:r>
          </a:p>
          <a:p>
            <a:pPr marL="285750" indent="-285750" algn="r">
              <a:buFont typeface="Wingdings" panose="05000000000000000000" pitchFamily="2" charset="2"/>
              <a:buChar char="v"/>
            </a:pPr>
            <a:endParaRPr lang="en-IN" dirty="0"/>
          </a:p>
        </p:txBody>
      </p:sp>
      <p:pic>
        <p:nvPicPr>
          <p:cNvPr id="7" name="Picture 6" descr="A picture containing light, lamp&#10;&#10;Description automatically generated">
            <a:extLst>
              <a:ext uri="{FF2B5EF4-FFF2-40B4-BE49-F238E27FC236}">
                <a16:creationId xmlns:a16="http://schemas.microsoft.com/office/drawing/2014/main" id="{8648EBCF-3677-4CC9-9A11-7B04CB37EFE0}"/>
              </a:ext>
            </a:extLst>
          </p:cNvPr>
          <p:cNvPicPr>
            <a:picLocks noChangeAspect="1"/>
          </p:cNvPicPr>
          <p:nvPr/>
        </p:nvPicPr>
        <p:blipFill>
          <a:blip r:embed="rId2"/>
          <a:stretch>
            <a:fillRect/>
          </a:stretch>
        </p:blipFill>
        <p:spPr>
          <a:xfrm>
            <a:off x="0" y="2989995"/>
            <a:ext cx="6569476" cy="3868005"/>
          </a:xfrm>
          <a:prstGeom prst="rect">
            <a:avLst/>
          </a:prstGeom>
        </p:spPr>
      </p:pic>
    </p:spTree>
    <p:extLst>
      <p:ext uri="{BB962C8B-B14F-4D97-AF65-F5344CB8AC3E}">
        <p14:creationId xmlns:p14="http://schemas.microsoft.com/office/powerpoint/2010/main" val="1074636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191D96BF-0605-446D-9590-F9A64BF8E7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14" name="Picture 13">
              <a:extLst>
                <a:ext uri="{FF2B5EF4-FFF2-40B4-BE49-F238E27FC236}">
                  <a16:creationId xmlns:a16="http://schemas.microsoft.com/office/drawing/2014/main" id="{B79C2449-D531-4936-82F1-C560A12818D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 name="Picture 14">
              <a:extLst>
                <a:ext uri="{FF2B5EF4-FFF2-40B4-BE49-F238E27FC236}">
                  <a16:creationId xmlns:a16="http://schemas.microsoft.com/office/drawing/2014/main" id="{E881F028-6F1E-42D8-B367-94F963C44CF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78542992-2B56-4DFD-860C-2BC62E753D5B}"/>
              </a:ext>
            </a:extLst>
          </p:cNvPr>
          <p:cNvSpPr>
            <a:spLocks noGrp="1"/>
          </p:cNvSpPr>
          <p:nvPr>
            <p:ph type="title"/>
          </p:nvPr>
        </p:nvSpPr>
        <p:spPr>
          <a:xfrm>
            <a:off x="838201" y="559813"/>
            <a:ext cx="4876800" cy="5577934"/>
          </a:xfrm>
        </p:spPr>
        <p:txBody>
          <a:bodyPr>
            <a:normAutofit/>
          </a:bodyPr>
          <a:lstStyle/>
          <a:p>
            <a:r>
              <a:rPr lang="en-IN" dirty="0"/>
              <a:t>Sample and reference cells</a:t>
            </a:r>
          </a:p>
        </p:txBody>
      </p:sp>
      <p:graphicFrame>
        <p:nvGraphicFramePr>
          <p:cNvPr id="5" name="Content Placeholder 2">
            <a:extLst>
              <a:ext uri="{FF2B5EF4-FFF2-40B4-BE49-F238E27FC236}">
                <a16:creationId xmlns:a16="http://schemas.microsoft.com/office/drawing/2014/main" id="{ECF9FEC5-3A8C-43AD-BA3D-9AEA61C4C1EB}"/>
              </a:ext>
            </a:extLst>
          </p:cNvPr>
          <p:cNvGraphicFramePr>
            <a:graphicFrameLocks noGrp="1"/>
          </p:cNvGraphicFramePr>
          <p:nvPr>
            <p:ph idx="1"/>
            <p:extLst>
              <p:ext uri="{D42A27DB-BD31-4B8C-83A1-F6EECF244321}">
                <p14:modId xmlns:p14="http://schemas.microsoft.com/office/powerpoint/2010/main" val="212633389"/>
              </p:ext>
            </p:extLst>
          </p:nvPr>
        </p:nvGraphicFramePr>
        <p:xfrm>
          <a:off x="6184458" y="343433"/>
          <a:ext cx="5626542" cy="578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2396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191D96BF-0605-446D-9590-F9A64BF8E7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14" name="Picture 13">
              <a:extLst>
                <a:ext uri="{FF2B5EF4-FFF2-40B4-BE49-F238E27FC236}">
                  <a16:creationId xmlns:a16="http://schemas.microsoft.com/office/drawing/2014/main" id="{B79C2449-D531-4936-82F1-C560A12818D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 name="Picture 14">
              <a:extLst>
                <a:ext uri="{FF2B5EF4-FFF2-40B4-BE49-F238E27FC236}">
                  <a16:creationId xmlns:a16="http://schemas.microsoft.com/office/drawing/2014/main" id="{E881F028-6F1E-42D8-B367-94F963C44CF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3D038F45-7E36-4266-BFD6-A27A9FD480CF}"/>
              </a:ext>
            </a:extLst>
          </p:cNvPr>
          <p:cNvSpPr>
            <a:spLocks noGrp="1"/>
          </p:cNvSpPr>
          <p:nvPr>
            <p:ph type="title"/>
          </p:nvPr>
        </p:nvSpPr>
        <p:spPr>
          <a:xfrm>
            <a:off x="838201" y="559813"/>
            <a:ext cx="4876800" cy="5577934"/>
          </a:xfrm>
        </p:spPr>
        <p:txBody>
          <a:bodyPr>
            <a:normAutofit/>
          </a:bodyPr>
          <a:lstStyle/>
          <a:p>
            <a:r>
              <a:rPr lang="en-IN" dirty="0"/>
              <a:t>Detector</a:t>
            </a:r>
          </a:p>
        </p:txBody>
      </p:sp>
      <p:graphicFrame>
        <p:nvGraphicFramePr>
          <p:cNvPr id="5" name="Content Placeholder 2">
            <a:extLst>
              <a:ext uri="{FF2B5EF4-FFF2-40B4-BE49-F238E27FC236}">
                <a16:creationId xmlns:a16="http://schemas.microsoft.com/office/drawing/2014/main" id="{29C83AC3-B018-458E-89A2-361F0DFA0B9A}"/>
              </a:ext>
            </a:extLst>
          </p:cNvPr>
          <p:cNvGraphicFramePr>
            <a:graphicFrameLocks noGrp="1"/>
          </p:cNvGraphicFramePr>
          <p:nvPr>
            <p:ph idx="1"/>
            <p:extLst>
              <p:ext uri="{D42A27DB-BD31-4B8C-83A1-F6EECF244321}">
                <p14:modId xmlns:p14="http://schemas.microsoft.com/office/powerpoint/2010/main" val="4013819830"/>
              </p:ext>
            </p:extLst>
          </p:nvPr>
        </p:nvGraphicFramePr>
        <p:xfrm>
          <a:off x="6184458" y="343433"/>
          <a:ext cx="5626542" cy="578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5943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191D96BF-0605-446D-9590-F9A64BF8E7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14" name="Picture 13">
              <a:extLst>
                <a:ext uri="{FF2B5EF4-FFF2-40B4-BE49-F238E27FC236}">
                  <a16:creationId xmlns:a16="http://schemas.microsoft.com/office/drawing/2014/main" id="{B79C2449-D531-4936-82F1-C560A12818D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 name="Picture 14">
              <a:extLst>
                <a:ext uri="{FF2B5EF4-FFF2-40B4-BE49-F238E27FC236}">
                  <a16:creationId xmlns:a16="http://schemas.microsoft.com/office/drawing/2014/main" id="{E881F028-6F1E-42D8-B367-94F963C44CF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BCDB5341-75F1-411D-BE9D-0CA13ACD19B7}"/>
              </a:ext>
            </a:extLst>
          </p:cNvPr>
          <p:cNvSpPr>
            <a:spLocks noGrp="1"/>
          </p:cNvSpPr>
          <p:nvPr>
            <p:ph type="title"/>
          </p:nvPr>
        </p:nvSpPr>
        <p:spPr>
          <a:xfrm>
            <a:off x="838201" y="559813"/>
            <a:ext cx="4876800" cy="5577934"/>
          </a:xfrm>
        </p:spPr>
        <p:txBody>
          <a:bodyPr>
            <a:normAutofit/>
          </a:bodyPr>
          <a:lstStyle/>
          <a:p>
            <a:r>
              <a:rPr lang="en-IN" dirty="0"/>
              <a:t>Amplifier</a:t>
            </a:r>
          </a:p>
        </p:txBody>
      </p:sp>
      <p:graphicFrame>
        <p:nvGraphicFramePr>
          <p:cNvPr id="5" name="Content Placeholder 2">
            <a:extLst>
              <a:ext uri="{FF2B5EF4-FFF2-40B4-BE49-F238E27FC236}">
                <a16:creationId xmlns:a16="http://schemas.microsoft.com/office/drawing/2014/main" id="{3EC0F7AF-65AA-432B-B8C2-5BB65D0F50DB}"/>
              </a:ext>
            </a:extLst>
          </p:cNvPr>
          <p:cNvGraphicFramePr>
            <a:graphicFrameLocks noGrp="1"/>
          </p:cNvGraphicFramePr>
          <p:nvPr>
            <p:ph idx="1"/>
            <p:extLst>
              <p:ext uri="{D42A27DB-BD31-4B8C-83A1-F6EECF244321}">
                <p14:modId xmlns:p14="http://schemas.microsoft.com/office/powerpoint/2010/main" val="1225170719"/>
              </p:ext>
            </p:extLst>
          </p:nvPr>
        </p:nvGraphicFramePr>
        <p:xfrm>
          <a:off x="6184458" y="343433"/>
          <a:ext cx="5626542" cy="578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0530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191D96BF-0605-446D-9590-F9A64BF8E7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14" name="Picture 13">
              <a:extLst>
                <a:ext uri="{FF2B5EF4-FFF2-40B4-BE49-F238E27FC236}">
                  <a16:creationId xmlns:a16="http://schemas.microsoft.com/office/drawing/2014/main" id="{B79C2449-D531-4936-82F1-C560A12818D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 name="Picture 14">
              <a:extLst>
                <a:ext uri="{FF2B5EF4-FFF2-40B4-BE49-F238E27FC236}">
                  <a16:creationId xmlns:a16="http://schemas.microsoft.com/office/drawing/2014/main" id="{E881F028-6F1E-42D8-B367-94F963C44CF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5968BEBF-F385-44FD-9053-B35E2EB7A801}"/>
              </a:ext>
            </a:extLst>
          </p:cNvPr>
          <p:cNvSpPr>
            <a:spLocks noGrp="1"/>
          </p:cNvSpPr>
          <p:nvPr>
            <p:ph type="title"/>
          </p:nvPr>
        </p:nvSpPr>
        <p:spPr>
          <a:xfrm>
            <a:off x="838201" y="559813"/>
            <a:ext cx="4876800" cy="5577934"/>
          </a:xfrm>
        </p:spPr>
        <p:txBody>
          <a:bodyPr>
            <a:normAutofit/>
          </a:bodyPr>
          <a:lstStyle/>
          <a:p>
            <a:r>
              <a:rPr lang="en-IN" dirty="0"/>
              <a:t>Recording devices</a:t>
            </a:r>
          </a:p>
        </p:txBody>
      </p:sp>
      <p:graphicFrame>
        <p:nvGraphicFramePr>
          <p:cNvPr id="5" name="Content Placeholder 2">
            <a:extLst>
              <a:ext uri="{FF2B5EF4-FFF2-40B4-BE49-F238E27FC236}">
                <a16:creationId xmlns:a16="http://schemas.microsoft.com/office/drawing/2014/main" id="{3E0D68CD-0E63-4E69-AA84-D06D0791F151}"/>
              </a:ext>
            </a:extLst>
          </p:cNvPr>
          <p:cNvGraphicFramePr>
            <a:graphicFrameLocks noGrp="1"/>
          </p:cNvGraphicFramePr>
          <p:nvPr>
            <p:ph idx="1"/>
            <p:extLst>
              <p:ext uri="{D42A27DB-BD31-4B8C-83A1-F6EECF244321}">
                <p14:modId xmlns:p14="http://schemas.microsoft.com/office/powerpoint/2010/main" val="657372120"/>
              </p:ext>
            </p:extLst>
          </p:nvPr>
        </p:nvGraphicFramePr>
        <p:xfrm>
          <a:off x="6184458" y="343433"/>
          <a:ext cx="5626542" cy="578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1711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White molecules">
            <a:extLst>
              <a:ext uri="{FF2B5EF4-FFF2-40B4-BE49-F238E27FC236}">
                <a16:creationId xmlns:a16="http://schemas.microsoft.com/office/drawing/2014/main" id="{FFA4B581-BE02-4C3F-B4A3-798C2663C09C}"/>
              </a:ext>
            </a:extLst>
          </p:cNvPr>
          <p:cNvPicPr>
            <a:picLocks noChangeAspect="1"/>
          </p:cNvPicPr>
          <p:nvPr/>
        </p:nvPicPr>
        <p:blipFill rotWithShape="1">
          <a:blip r:embed="rId2">
            <a:alphaModFix/>
          </a:blip>
          <a:srcRect t="10000"/>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rgbClr val="000000">
                  <a:alpha val="0"/>
                </a:srgbClr>
              </a:gs>
              <a:gs pos="0">
                <a:schemeClr val="tx1"/>
              </a:gs>
              <a:gs pos="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CE8D66-17E0-4502-A67D-736F45984B03}"/>
              </a:ext>
            </a:extLst>
          </p:cNvPr>
          <p:cNvSpPr>
            <a:spLocks noGrp="1"/>
          </p:cNvSpPr>
          <p:nvPr>
            <p:ph type="ctrTitle"/>
          </p:nvPr>
        </p:nvSpPr>
        <p:spPr>
          <a:xfrm>
            <a:off x="1005654" y="565846"/>
            <a:ext cx="4958128" cy="3755144"/>
          </a:xfrm>
        </p:spPr>
        <p:txBody>
          <a:bodyPr anchor="b">
            <a:normAutofit/>
          </a:bodyPr>
          <a:lstStyle/>
          <a:p>
            <a:pPr algn="l"/>
            <a:r>
              <a:rPr lang="en-IN" dirty="0">
                <a:solidFill>
                  <a:srgbClr val="FFFFFF"/>
                </a:solidFill>
              </a:rPr>
              <a:t>Applications of UV Spectroscopy</a:t>
            </a:r>
          </a:p>
        </p:txBody>
      </p:sp>
      <p:sp>
        <p:nvSpPr>
          <p:cNvPr id="3" name="Subtitle 2">
            <a:extLst>
              <a:ext uri="{FF2B5EF4-FFF2-40B4-BE49-F238E27FC236}">
                <a16:creationId xmlns:a16="http://schemas.microsoft.com/office/drawing/2014/main" id="{60D37822-4A01-45A6-BE0D-F6741BCA19DA}"/>
              </a:ext>
            </a:extLst>
          </p:cNvPr>
          <p:cNvSpPr>
            <a:spLocks noGrp="1"/>
          </p:cNvSpPr>
          <p:nvPr>
            <p:ph type="subTitle" idx="1"/>
          </p:nvPr>
        </p:nvSpPr>
        <p:spPr>
          <a:xfrm>
            <a:off x="1005654" y="4456143"/>
            <a:ext cx="4958128" cy="1765055"/>
          </a:xfrm>
        </p:spPr>
        <p:txBody>
          <a:bodyPr anchor="t">
            <a:normAutofit/>
          </a:bodyPr>
          <a:lstStyle/>
          <a:p>
            <a:pPr algn="l"/>
            <a:endParaRPr lang="en-IN" sz="2200" dirty="0">
              <a:solidFill>
                <a:srgbClr val="FFFFFF"/>
              </a:solidFill>
            </a:endParaRPr>
          </a:p>
        </p:txBody>
      </p:sp>
    </p:spTree>
    <p:extLst>
      <p:ext uri="{BB962C8B-B14F-4D97-AF65-F5344CB8AC3E}">
        <p14:creationId xmlns:p14="http://schemas.microsoft.com/office/powerpoint/2010/main" val="3088756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DA476813-4CEE-408B-852D-3E51E30B1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Laboratory glassware containing solution">
            <a:extLst>
              <a:ext uri="{FF2B5EF4-FFF2-40B4-BE49-F238E27FC236}">
                <a16:creationId xmlns:a16="http://schemas.microsoft.com/office/drawing/2014/main" id="{A9A175C0-DB96-4BC5-9C80-89FE47961325}"/>
              </a:ext>
            </a:extLst>
          </p:cNvPr>
          <p:cNvPicPr>
            <a:picLocks noChangeAspect="1"/>
          </p:cNvPicPr>
          <p:nvPr/>
        </p:nvPicPr>
        <p:blipFill rotWithShape="1">
          <a:blip r:embed="rId2">
            <a:alphaModFix amt="60000"/>
          </a:blip>
          <a:srcRect t="25015"/>
          <a:stretch/>
        </p:blipFill>
        <p:spPr>
          <a:xfrm>
            <a:off x="20" y="10"/>
            <a:ext cx="12191980" cy="6856614"/>
          </a:xfrm>
          <a:prstGeom prst="rect">
            <a:avLst/>
          </a:prstGeom>
        </p:spPr>
      </p:pic>
      <p:sp>
        <p:nvSpPr>
          <p:cNvPr id="2" name="Title 1">
            <a:extLst>
              <a:ext uri="{FF2B5EF4-FFF2-40B4-BE49-F238E27FC236}">
                <a16:creationId xmlns:a16="http://schemas.microsoft.com/office/drawing/2014/main" id="{954D18CE-8120-4A77-A89C-80FD7FD25F8E}"/>
              </a:ext>
            </a:extLst>
          </p:cNvPr>
          <p:cNvSpPr>
            <a:spLocks noGrp="1"/>
          </p:cNvSpPr>
          <p:nvPr>
            <p:ph type="title"/>
          </p:nvPr>
        </p:nvSpPr>
        <p:spPr>
          <a:xfrm>
            <a:off x="1198181" y="726066"/>
            <a:ext cx="4795282" cy="5018227"/>
          </a:xfrm>
        </p:spPr>
        <p:txBody>
          <a:bodyPr anchor="ctr">
            <a:normAutofit/>
          </a:bodyPr>
          <a:lstStyle/>
          <a:p>
            <a:r>
              <a:rPr lang="en-IN" dirty="0">
                <a:solidFill>
                  <a:srgbClr val="FFFFFF"/>
                </a:solidFill>
              </a:rPr>
              <a:t>Detection of Impurities</a:t>
            </a:r>
          </a:p>
        </p:txBody>
      </p:sp>
      <p:sp>
        <p:nvSpPr>
          <p:cNvPr id="3" name="Content Placeholder 2">
            <a:extLst>
              <a:ext uri="{FF2B5EF4-FFF2-40B4-BE49-F238E27FC236}">
                <a16:creationId xmlns:a16="http://schemas.microsoft.com/office/drawing/2014/main" id="{1412BFD3-68AC-440E-B156-CC00FD77E132}"/>
              </a:ext>
            </a:extLst>
          </p:cNvPr>
          <p:cNvSpPr>
            <a:spLocks noGrp="1"/>
          </p:cNvSpPr>
          <p:nvPr>
            <p:ph idx="1"/>
          </p:nvPr>
        </p:nvSpPr>
        <p:spPr>
          <a:xfrm>
            <a:off x="6195372" y="726538"/>
            <a:ext cx="4977905" cy="5017076"/>
          </a:xfrm>
        </p:spPr>
        <p:txBody>
          <a:bodyPr anchor="ctr">
            <a:normAutofit/>
          </a:bodyPr>
          <a:lstStyle/>
          <a:p>
            <a:r>
              <a:rPr lang="en-IN" sz="1800" dirty="0">
                <a:solidFill>
                  <a:srgbClr val="FFFFFF"/>
                </a:solidFill>
              </a:rPr>
              <a:t>It is one of the best methods for determination of impurities in organic molecules.</a:t>
            </a:r>
          </a:p>
          <a:p>
            <a:r>
              <a:rPr lang="en-IN" sz="1800" dirty="0">
                <a:solidFill>
                  <a:srgbClr val="FFFFFF"/>
                </a:solidFill>
              </a:rPr>
              <a:t>Additional peaks can be observed due to impurities in the sample and it can be compared with that of standard raw material.</a:t>
            </a:r>
          </a:p>
          <a:p>
            <a:r>
              <a:rPr lang="en-IN" sz="1800" dirty="0">
                <a:solidFill>
                  <a:srgbClr val="FFFFFF"/>
                </a:solidFill>
              </a:rPr>
              <a:t>By also measuring the absorbance at specific wavelength, the impurities can be detected.</a:t>
            </a:r>
          </a:p>
        </p:txBody>
      </p:sp>
    </p:spTree>
    <p:extLst>
      <p:ext uri="{BB962C8B-B14F-4D97-AF65-F5344CB8AC3E}">
        <p14:creationId xmlns:p14="http://schemas.microsoft.com/office/powerpoint/2010/main" val="1694248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A905C581-3E86-4ADD-9EDD-5FA87B461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6"/>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Render of clear molecular structure">
            <a:extLst>
              <a:ext uri="{FF2B5EF4-FFF2-40B4-BE49-F238E27FC236}">
                <a16:creationId xmlns:a16="http://schemas.microsoft.com/office/drawing/2014/main" id="{BA857298-FE67-4040-AC78-6E51A385B9B3}"/>
              </a:ext>
            </a:extLst>
          </p:cNvPr>
          <p:cNvPicPr>
            <a:picLocks noChangeAspect="1"/>
          </p:cNvPicPr>
          <p:nvPr/>
        </p:nvPicPr>
        <p:blipFill rotWithShape="1">
          <a:blip r:embed="rId2">
            <a:alphaModFix amt="60000"/>
          </a:blip>
          <a:srcRect r="5" b="1"/>
          <a:stretch/>
        </p:blipFill>
        <p:spPr>
          <a:xfrm>
            <a:off x="20" y="10"/>
            <a:ext cx="12188932" cy="6856614"/>
          </a:xfrm>
          <a:prstGeom prst="rect">
            <a:avLst/>
          </a:prstGeom>
        </p:spPr>
      </p:pic>
      <p:sp>
        <p:nvSpPr>
          <p:cNvPr id="2" name="Title 1">
            <a:extLst>
              <a:ext uri="{FF2B5EF4-FFF2-40B4-BE49-F238E27FC236}">
                <a16:creationId xmlns:a16="http://schemas.microsoft.com/office/drawing/2014/main" id="{9AB8A5A3-964F-4595-9485-9816BE02DCE9}"/>
              </a:ext>
            </a:extLst>
          </p:cNvPr>
          <p:cNvSpPr>
            <a:spLocks noGrp="1"/>
          </p:cNvSpPr>
          <p:nvPr>
            <p:ph type="title"/>
          </p:nvPr>
        </p:nvSpPr>
        <p:spPr>
          <a:xfrm>
            <a:off x="1198180" y="726066"/>
            <a:ext cx="9774619" cy="2474333"/>
          </a:xfrm>
        </p:spPr>
        <p:txBody>
          <a:bodyPr anchor="b">
            <a:normAutofit/>
          </a:bodyPr>
          <a:lstStyle/>
          <a:p>
            <a:pPr algn="ctr"/>
            <a:r>
              <a:rPr lang="en-IN" dirty="0">
                <a:solidFill>
                  <a:srgbClr val="FFFFFF"/>
                </a:solidFill>
              </a:rPr>
              <a:t>Structure elucidation of organic compounds</a:t>
            </a:r>
          </a:p>
        </p:txBody>
      </p:sp>
      <p:sp>
        <p:nvSpPr>
          <p:cNvPr id="3" name="Content Placeholder 2">
            <a:extLst>
              <a:ext uri="{FF2B5EF4-FFF2-40B4-BE49-F238E27FC236}">
                <a16:creationId xmlns:a16="http://schemas.microsoft.com/office/drawing/2014/main" id="{2F4CDBE0-CF76-418F-82D8-2054DE3AB035}"/>
              </a:ext>
            </a:extLst>
          </p:cNvPr>
          <p:cNvSpPr>
            <a:spLocks noGrp="1"/>
          </p:cNvSpPr>
          <p:nvPr>
            <p:ph idx="1"/>
          </p:nvPr>
        </p:nvSpPr>
        <p:spPr>
          <a:xfrm>
            <a:off x="1219202" y="3429000"/>
            <a:ext cx="9954076" cy="2514600"/>
          </a:xfrm>
        </p:spPr>
        <p:txBody>
          <a:bodyPr anchor="ctr">
            <a:normAutofit/>
          </a:bodyPr>
          <a:lstStyle/>
          <a:p>
            <a:pPr algn="ctr"/>
            <a:r>
              <a:rPr lang="en-IN" sz="1800" dirty="0">
                <a:solidFill>
                  <a:srgbClr val="FFFFFF"/>
                </a:solidFill>
              </a:rPr>
              <a:t>It is useful in the structure elucidation of organic molecules, such as in detecting the presence or absence of unsaturation, the presence of hetero atoms.</a:t>
            </a:r>
          </a:p>
        </p:txBody>
      </p:sp>
    </p:spTree>
    <p:extLst>
      <p:ext uri="{BB962C8B-B14F-4D97-AF65-F5344CB8AC3E}">
        <p14:creationId xmlns:p14="http://schemas.microsoft.com/office/powerpoint/2010/main" val="4074255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13">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7" name="Picture 15">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58" name="Rectangle 1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9" name="Rectangle 1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0" name="Group 21">
            <a:extLst>
              <a:ext uri="{FF2B5EF4-FFF2-40B4-BE49-F238E27FC236}">
                <a16:creationId xmlns:a16="http://schemas.microsoft.com/office/drawing/2014/main" id="{7AB7BDB5-BE0D-446B-AA57-16A1D859E5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61" name="Picture 22">
              <a:extLst>
                <a:ext uri="{FF2B5EF4-FFF2-40B4-BE49-F238E27FC236}">
                  <a16:creationId xmlns:a16="http://schemas.microsoft.com/office/drawing/2014/main" id="{8908FD00-E296-493C-89F7-EE7DB15D200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62" name="Picture 23">
              <a:extLst>
                <a:ext uri="{FF2B5EF4-FFF2-40B4-BE49-F238E27FC236}">
                  <a16:creationId xmlns:a16="http://schemas.microsoft.com/office/drawing/2014/main" id="{0E9000E1-E55C-4724-B0E8-CC588826F5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graphicFrame>
        <p:nvGraphicFramePr>
          <p:cNvPr id="63" name="TextBox 7">
            <a:extLst>
              <a:ext uri="{FF2B5EF4-FFF2-40B4-BE49-F238E27FC236}">
                <a16:creationId xmlns:a16="http://schemas.microsoft.com/office/drawing/2014/main" id="{A578D89D-9DFA-484C-894A-A6E3FDBACB2E}"/>
              </a:ext>
            </a:extLst>
          </p:cNvPr>
          <p:cNvGraphicFramePr/>
          <p:nvPr>
            <p:extLst>
              <p:ext uri="{D42A27DB-BD31-4B8C-83A1-F6EECF244321}">
                <p14:modId xmlns:p14="http://schemas.microsoft.com/office/powerpoint/2010/main" val="4189735242"/>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8596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 name="Group 15">
            <a:extLst>
              <a:ext uri="{FF2B5EF4-FFF2-40B4-BE49-F238E27FC236}">
                <a16:creationId xmlns:a16="http://schemas.microsoft.com/office/drawing/2014/main" id="{6A0ABFF7-3293-4EAC-9426-EBDCAA34D5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0" y="5080"/>
            <a:ext cx="3464215" cy="4598234"/>
            <a:chOff x="8059620" y="41922"/>
            <a:chExt cx="3997615" cy="6816077"/>
          </a:xfrm>
        </p:grpSpPr>
        <p:pic>
          <p:nvPicPr>
            <p:cNvPr id="17" name="Picture 16">
              <a:extLst>
                <a:ext uri="{FF2B5EF4-FFF2-40B4-BE49-F238E27FC236}">
                  <a16:creationId xmlns:a16="http://schemas.microsoft.com/office/drawing/2014/main" id="{FB475375-4F9B-4D93-8769-B42BB7F4470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8" name="Picture 17">
              <a:extLst>
                <a:ext uri="{FF2B5EF4-FFF2-40B4-BE49-F238E27FC236}">
                  <a16:creationId xmlns:a16="http://schemas.microsoft.com/office/drawing/2014/main" id="{6074A43D-E1B2-4563-8D84-A962E8ABE79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4" name="Title 3">
            <a:extLst>
              <a:ext uri="{FF2B5EF4-FFF2-40B4-BE49-F238E27FC236}">
                <a16:creationId xmlns:a16="http://schemas.microsoft.com/office/drawing/2014/main" id="{E253B8C2-0877-41AD-B8A5-F7F4B13D8DFF}"/>
              </a:ext>
            </a:extLst>
          </p:cNvPr>
          <p:cNvSpPr>
            <a:spLocks noGrp="1"/>
          </p:cNvSpPr>
          <p:nvPr>
            <p:ph type="title"/>
          </p:nvPr>
        </p:nvSpPr>
        <p:spPr>
          <a:xfrm>
            <a:off x="838201" y="559813"/>
            <a:ext cx="4876800" cy="5577934"/>
          </a:xfrm>
        </p:spPr>
        <p:txBody>
          <a:bodyPr anchor="ctr">
            <a:normAutofit/>
          </a:bodyPr>
          <a:lstStyle/>
          <a:p>
            <a:r>
              <a:rPr lang="en-US" dirty="0">
                <a:solidFill>
                  <a:srgbClr val="FFFFFF"/>
                </a:solidFill>
              </a:rPr>
              <a:t>Other Applications of UV Spectroscopy</a:t>
            </a:r>
            <a:endParaRPr lang="en-IN" dirty="0">
              <a:solidFill>
                <a:srgbClr val="FFFFFF"/>
              </a:solidFill>
            </a:endParaRPr>
          </a:p>
        </p:txBody>
      </p:sp>
      <p:sp>
        <p:nvSpPr>
          <p:cNvPr id="5" name="Content Placeholder 4">
            <a:extLst>
              <a:ext uri="{FF2B5EF4-FFF2-40B4-BE49-F238E27FC236}">
                <a16:creationId xmlns:a16="http://schemas.microsoft.com/office/drawing/2014/main" id="{DE3E7316-9C59-4AC7-9BD2-C989A9025875}"/>
              </a:ext>
            </a:extLst>
          </p:cNvPr>
          <p:cNvSpPr>
            <a:spLocks noGrp="1"/>
          </p:cNvSpPr>
          <p:nvPr>
            <p:ph idx="1"/>
          </p:nvPr>
        </p:nvSpPr>
        <p:spPr>
          <a:xfrm>
            <a:off x="6324600" y="716366"/>
            <a:ext cx="5408706" cy="5396722"/>
          </a:xfrm>
        </p:spPr>
        <p:txBody>
          <a:bodyPr anchor="ctr">
            <a:normAutofit/>
          </a:bodyPr>
          <a:lstStyle/>
          <a:p>
            <a:r>
              <a:rPr lang="en-IN" sz="1800" dirty="0"/>
              <a:t>Kinetics of reaction can also be studied using UV spectroscopy. The UV radiation is passed through the reaction cell and the absorbance changes can be observed.</a:t>
            </a:r>
          </a:p>
          <a:p>
            <a:r>
              <a:rPr lang="en-IN" sz="1800" dirty="0"/>
              <a:t>Many drugs are either in the form of raw material or in the form of formulation. They can be assayed by making a suitable solution of the drug in a solvent and measuring the absorbance at specific wavelength. </a:t>
            </a:r>
          </a:p>
          <a:p>
            <a:r>
              <a:rPr lang="en-IN" sz="1800" dirty="0"/>
              <a:t>Molecular weights of compounds can be measured spectrophotometrically by preparing the suitable derivatives of these compounds.</a:t>
            </a:r>
          </a:p>
          <a:p>
            <a:r>
              <a:rPr lang="en-IN" sz="1800" dirty="0"/>
              <a:t>UV spectrophotometer may be used as a detector for HPLC.</a:t>
            </a:r>
          </a:p>
        </p:txBody>
      </p:sp>
    </p:spTree>
    <p:extLst>
      <p:ext uri="{BB962C8B-B14F-4D97-AF65-F5344CB8AC3E}">
        <p14:creationId xmlns:p14="http://schemas.microsoft.com/office/powerpoint/2010/main" val="3791066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3" name="Picture 2" descr="Diagram&#10;&#10;Description automatically generated">
            <a:extLst>
              <a:ext uri="{FF2B5EF4-FFF2-40B4-BE49-F238E27FC236}">
                <a16:creationId xmlns:a16="http://schemas.microsoft.com/office/drawing/2014/main" id="{EADECA86-CC3B-4E58-8CA2-FE634007C325}"/>
              </a:ext>
            </a:extLst>
          </p:cNvPr>
          <p:cNvPicPr>
            <a:picLocks noChangeAspect="1"/>
          </p:cNvPicPr>
          <p:nvPr/>
        </p:nvPicPr>
        <p:blipFill rotWithShape="1">
          <a:blip r:embed="rId2">
            <a:alphaModFix/>
          </a:blip>
          <a:srcRect/>
          <a:stretch/>
        </p:blipFill>
        <p:spPr>
          <a:xfrm>
            <a:off x="0" y="0"/>
            <a:ext cx="12192000" cy="6858000"/>
          </a:xfrm>
          <a:prstGeom prst="rect">
            <a:avLst/>
          </a:prstGeom>
        </p:spPr>
      </p:pic>
      <p:grpSp>
        <p:nvGrpSpPr>
          <p:cNvPr id="12" name="Group 11">
            <a:extLst>
              <a:ext uri="{FF2B5EF4-FFF2-40B4-BE49-F238E27FC236}">
                <a16:creationId xmlns:a16="http://schemas.microsoft.com/office/drawing/2014/main" id="{CE9B092E-D66A-4EA7-BBE1-CCA8B9061C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94385" y="0"/>
            <a:ext cx="3997615" cy="6816079"/>
            <a:chOff x="8059620" y="41922"/>
            <a:chExt cx="3997615" cy="6816077"/>
          </a:xfrm>
        </p:grpSpPr>
        <p:pic>
          <p:nvPicPr>
            <p:cNvPr id="13" name="Picture 12">
              <a:extLst>
                <a:ext uri="{FF2B5EF4-FFF2-40B4-BE49-F238E27FC236}">
                  <a16:creationId xmlns:a16="http://schemas.microsoft.com/office/drawing/2014/main" id="{4619ED9A-EBDC-4CCF-8262-9B63942F3D6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4" name="Picture 13">
              <a:extLst>
                <a:ext uri="{FF2B5EF4-FFF2-40B4-BE49-F238E27FC236}">
                  <a16:creationId xmlns:a16="http://schemas.microsoft.com/office/drawing/2014/main" id="{10654581-F706-475D-ABF0-14EE63DB76E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2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4" name="TextBox 3">
            <a:extLst>
              <a:ext uri="{FF2B5EF4-FFF2-40B4-BE49-F238E27FC236}">
                <a16:creationId xmlns:a16="http://schemas.microsoft.com/office/drawing/2014/main" id="{2DC4433D-68E5-4683-AB19-73C26EFE3526}"/>
              </a:ext>
            </a:extLst>
          </p:cNvPr>
          <p:cNvSpPr txBox="1"/>
          <p:nvPr/>
        </p:nvSpPr>
        <p:spPr>
          <a:xfrm>
            <a:off x="3338003" y="3709782"/>
            <a:ext cx="5960305" cy="923330"/>
          </a:xfrm>
          <a:prstGeom prst="rect">
            <a:avLst/>
          </a:prstGeom>
          <a:solidFill>
            <a:schemeClr val="tx2">
              <a:lumMod val="50000"/>
              <a:lumOff val="50000"/>
            </a:schemeClr>
          </a:solidFill>
          <a:ln>
            <a:noFill/>
          </a:ln>
          <a:effectLst>
            <a:glow rad="101600">
              <a:schemeClr val="tx2">
                <a:lumMod val="50000"/>
                <a:lumOff val="50000"/>
                <a:alpha val="60000"/>
              </a:schemeClr>
            </a:glow>
            <a:softEdge rad="31750"/>
          </a:effectLst>
        </p:spPr>
        <p:txBody>
          <a:bodyPr wrap="square" rtlCol="0">
            <a:spAutoFit/>
          </a:bodyPr>
          <a:lstStyle/>
          <a:p>
            <a:pPr algn="ctr"/>
            <a:r>
              <a:rPr lang="en-US" b="1" dirty="0">
                <a:solidFill>
                  <a:schemeClr val="tx2">
                    <a:lumMod val="90000"/>
                    <a:lumOff val="10000"/>
                  </a:schemeClr>
                </a:solidFill>
                <a:latin typeface="Monotype Corsiva" panose="03010101010201010101" pitchFamily="66" charset="0"/>
              </a:rPr>
              <a:t>For giving us this opportunity and providing us a platform where we presented our work. We learned many new things during the project and gained experience and knowledge.</a:t>
            </a:r>
            <a:endParaRPr lang="en-IN" b="1" dirty="0">
              <a:solidFill>
                <a:schemeClr val="tx2">
                  <a:lumMod val="90000"/>
                  <a:lumOff val="10000"/>
                </a:schemeClr>
              </a:solidFill>
              <a:latin typeface="Monotype Corsiva" panose="03010101010201010101" pitchFamily="66" charset="0"/>
            </a:endParaRPr>
          </a:p>
        </p:txBody>
      </p:sp>
    </p:spTree>
    <p:extLst>
      <p:ext uri="{BB962C8B-B14F-4D97-AF65-F5344CB8AC3E}">
        <p14:creationId xmlns:p14="http://schemas.microsoft.com/office/powerpoint/2010/main" val="398265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74">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7" name="Rectangle 76">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6" name="Picture 3" descr="Abstract background of simple node and mesh">
            <a:extLst>
              <a:ext uri="{FF2B5EF4-FFF2-40B4-BE49-F238E27FC236}">
                <a16:creationId xmlns:a16="http://schemas.microsoft.com/office/drawing/2014/main" id="{B00F5061-362B-452B-9EA5-AA87A666A15A}"/>
              </a:ext>
            </a:extLst>
          </p:cNvPr>
          <p:cNvPicPr>
            <a:picLocks noChangeAspect="1"/>
          </p:cNvPicPr>
          <p:nvPr/>
        </p:nvPicPr>
        <p:blipFill rotWithShape="1">
          <a:blip r:embed="rId2">
            <a:alphaModFix amt="60000"/>
          </a:blip>
          <a:srcRect l="5" r="1" b="1"/>
          <a:stretch/>
        </p:blipFill>
        <p:spPr>
          <a:xfrm>
            <a:off x="3048" y="-40630"/>
            <a:ext cx="12188952" cy="6856614"/>
          </a:xfrm>
          <a:prstGeom prst="rect">
            <a:avLst/>
          </a:prstGeom>
        </p:spPr>
      </p:pic>
      <p:sp>
        <p:nvSpPr>
          <p:cNvPr id="2" name="Title 1"/>
          <p:cNvSpPr>
            <a:spLocks noGrp="1"/>
          </p:cNvSpPr>
          <p:nvPr>
            <p:ph type="ctrTitle"/>
          </p:nvPr>
        </p:nvSpPr>
        <p:spPr>
          <a:xfrm>
            <a:off x="996275" y="744909"/>
            <a:ext cx="10190071" cy="3145855"/>
          </a:xfrm>
        </p:spPr>
        <p:txBody>
          <a:bodyPr anchor="b">
            <a:normAutofit/>
          </a:bodyPr>
          <a:lstStyle/>
          <a:p>
            <a:r>
              <a:rPr lang="en-US" sz="5200" dirty="0">
                <a:solidFill>
                  <a:srgbClr val="FFFFFF"/>
                </a:solidFill>
              </a:rPr>
              <a:t>UV: Principle, Instrumentation, Application </a:t>
            </a:r>
          </a:p>
        </p:txBody>
      </p:sp>
      <p:sp>
        <p:nvSpPr>
          <p:cNvPr id="3" name="Subtitle 2"/>
          <p:cNvSpPr>
            <a:spLocks noGrp="1"/>
          </p:cNvSpPr>
          <p:nvPr>
            <p:ph type="subTitle" idx="1"/>
          </p:nvPr>
        </p:nvSpPr>
        <p:spPr>
          <a:xfrm>
            <a:off x="1218708" y="4069780"/>
            <a:ext cx="9781327" cy="2056617"/>
          </a:xfrm>
        </p:spPr>
        <p:txBody>
          <a:bodyPr anchor="t">
            <a:normAutofit/>
          </a:bodyPr>
          <a:lstStyle/>
          <a:p>
            <a:r>
              <a:rPr lang="en-US" sz="2200" dirty="0">
                <a:solidFill>
                  <a:srgbClr val="FFFFFF"/>
                </a:solidFill>
              </a:rPr>
              <a:t>Instrumental Method of Analysis</a:t>
            </a:r>
          </a:p>
        </p:txBody>
      </p:sp>
    </p:spTree>
    <p:extLst>
      <p:ext uri="{BB962C8B-B14F-4D97-AF65-F5344CB8AC3E}">
        <p14:creationId xmlns:p14="http://schemas.microsoft.com/office/powerpoint/2010/main" val="128632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19">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4" name="Rectangle 21">
            <a:extLst>
              <a:ext uri="{FF2B5EF4-FFF2-40B4-BE49-F238E27FC236}">
                <a16:creationId xmlns:a16="http://schemas.microsoft.com/office/drawing/2014/main" id="{DA476813-4CEE-408B-852D-3E51E30B1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Light reflection in a lens">
            <a:extLst>
              <a:ext uri="{FF2B5EF4-FFF2-40B4-BE49-F238E27FC236}">
                <a16:creationId xmlns:a16="http://schemas.microsoft.com/office/drawing/2014/main" id="{B18C9791-5EF2-4849-AFD9-1E0BE4475A49}"/>
              </a:ext>
            </a:extLst>
          </p:cNvPr>
          <p:cNvPicPr>
            <a:picLocks noChangeAspect="1"/>
          </p:cNvPicPr>
          <p:nvPr/>
        </p:nvPicPr>
        <p:blipFill rotWithShape="1">
          <a:blip r:embed="rId2">
            <a:alphaModFix amt="60000"/>
          </a:blip>
          <a:srcRect t="3623" b="12125"/>
          <a:stretch/>
        </p:blipFill>
        <p:spPr>
          <a:xfrm>
            <a:off x="20" y="10"/>
            <a:ext cx="12191980" cy="6856614"/>
          </a:xfrm>
          <a:prstGeom prst="rect">
            <a:avLst/>
          </a:prstGeom>
        </p:spPr>
      </p:pic>
      <p:sp>
        <p:nvSpPr>
          <p:cNvPr id="2" name="Title 1">
            <a:extLst>
              <a:ext uri="{FF2B5EF4-FFF2-40B4-BE49-F238E27FC236}">
                <a16:creationId xmlns:a16="http://schemas.microsoft.com/office/drawing/2014/main" id="{0213D04E-8223-426E-9ECB-4B98FD7A1BA5}"/>
              </a:ext>
            </a:extLst>
          </p:cNvPr>
          <p:cNvSpPr>
            <a:spLocks noGrp="1"/>
          </p:cNvSpPr>
          <p:nvPr>
            <p:ph type="title"/>
          </p:nvPr>
        </p:nvSpPr>
        <p:spPr>
          <a:xfrm>
            <a:off x="1198181" y="726066"/>
            <a:ext cx="4795282" cy="5018227"/>
          </a:xfrm>
        </p:spPr>
        <p:txBody>
          <a:bodyPr anchor="ctr">
            <a:normAutofit/>
          </a:bodyPr>
          <a:lstStyle/>
          <a:p>
            <a:r>
              <a:rPr lang="en-US" dirty="0">
                <a:solidFill>
                  <a:srgbClr val="FFFFFF"/>
                </a:solidFill>
              </a:rPr>
              <a:t>Introduction</a:t>
            </a:r>
            <a:endParaRPr lang="en-IN" dirty="0">
              <a:solidFill>
                <a:srgbClr val="FFFFFF"/>
              </a:solidFill>
            </a:endParaRPr>
          </a:p>
        </p:txBody>
      </p:sp>
      <p:sp>
        <p:nvSpPr>
          <p:cNvPr id="3" name="Content Placeholder 2">
            <a:extLst>
              <a:ext uri="{FF2B5EF4-FFF2-40B4-BE49-F238E27FC236}">
                <a16:creationId xmlns:a16="http://schemas.microsoft.com/office/drawing/2014/main" id="{50CCA7BD-7AE2-4791-9698-C96169793432}"/>
              </a:ext>
            </a:extLst>
          </p:cNvPr>
          <p:cNvSpPr>
            <a:spLocks noGrp="1"/>
          </p:cNvSpPr>
          <p:nvPr>
            <p:ph idx="1"/>
          </p:nvPr>
        </p:nvSpPr>
        <p:spPr>
          <a:xfrm>
            <a:off x="6195372" y="726538"/>
            <a:ext cx="4977905" cy="5017076"/>
          </a:xfrm>
        </p:spPr>
        <p:txBody>
          <a:bodyPr anchor="ctr">
            <a:normAutofit/>
          </a:bodyPr>
          <a:lstStyle/>
          <a:p>
            <a:r>
              <a:rPr lang="en-US" sz="1800" dirty="0">
                <a:solidFill>
                  <a:srgbClr val="FFFFFF"/>
                </a:solidFill>
              </a:rPr>
              <a:t>What is UV?</a:t>
            </a:r>
          </a:p>
          <a:p>
            <a:pPr marL="0" indent="0">
              <a:buNone/>
            </a:pPr>
            <a:r>
              <a:rPr lang="en-US" sz="1800" dirty="0">
                <a:solidFill>
                  <a:srgbClr val="FFFFFF"/>
                </a:solidFill>
              </a:rPr>
              <a:t>  </a:t>
            </a:r>
            <a:r>
              <a:rPr lang="en-IN" sz="1800" dirty="0">
                <a:solidFill>
                  <a:srgbClr val="FFFFFF"/>
                </a:solidFill>
              </a:rPr>
              <a:t>Ultraviolet radiation, that portion of the electromagnetic spectrum extending from the violet, or short-wavelength, end of the visible light range to the X-ray region. Ultraviolet (UV) radiation is undetectable by the human eye, although, when it falls on certain materials, it may cause them to fluoresce—i.e., emit electromagnetic radiation of lower energy, such as visible light. Many insects, however, are able to see ultraviolet radiation.</a:t>
            </a:r>
          </a:p>
        </p:txBody>
      </p:sp>
    </p:spTree>
    <p:extLst>
      <p:ext uri="{BB962C8B-B14F-4D97-AF65-F5344CB8AC3E}">
        <p14:creationId xmlns:p14="http://schemas.microsoft.com/office/powerpoint/2010/main" val="2879209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A905C581-3E86-4ADD-9EDD-5FA87B461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6"/>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Molecules">
            <a:extLst>
              <a:ext uri="{FF2B5EF4-FFF2-40B4-BE49-F238E27FC236}">
                <a16:creationId xmlns:a16="http://schemas.microsoft.com/office/drawing/2014/main" id="{EEB3AA2A-F912-4BFD-BC5B-E795269A400A}"/>
              </a:ext>
            </a:extLst>
          </p:cNvPr>
          <p:cNvPicPr>
            <a:picLocks noChangeAspect="1"/>
          </p:cNvPicPr>
          <p:nvPr/>
        </p:nvPicPr>
        <p:blipFill rotWithShape="1">
          <a:blip r:embed="rId2">
            <a:alphaModFix amt="60000"/>
          </a:blip>
          <a:srcRect t="15155" r="-1" b="570"/>
          <a:stretch/>
        </p:blipFill>
        <p:spPr>
          <a:xfrm>
            <a:off x="20" y="-40630"/>
            <a:ext cx="12188932" cy="6856614"/>
          </a:xfrm>
          <a:prstGeom prst="rect">
            <a:avLst/>
          </a:prstGeom>
        </p:spPr>
      </p:pic>
      <p:grpSp>
        <p:nvGrpSpPr>
          <p:cNvPr id="15" name="Group 14">
            <a:extLst>
              <a:ext uri="{FF2B5EF4-FFF2-40B4-BE49-F238E27FC236}">
                <a16:creationId xmlns:a16="http://schemas.microsoft.com/office/drawing/2014/main" id="{A4672714-67D2-40D0-B961-A7438FE9C9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6" name="Picture 15">
              <a:extLst>
                <a:ext uri="{FF2B5EF4-FFF2-40B4-BE49-F238E27FC236}">
                  <a16:creationId xmlns:a16="http://schemas.microsoft.com/office/drawing/2014/main" id="{A5A1C471-1402-4BD1-8617-F5D9B7EB19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7" name="Picture 16">
              <a:extLst>
                <a:ext uri="{FF2B5EF4-FFF2-40B4-BE49-F238E27FC236}">
                  <a16:creationId xmlns:a16="http://schemas.microsoft.com/office/drawing/2014/main" id="{6CCA9701-8B9C-4D7A-AE5B-DD505C96800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10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CEC05298-4482-46CF-A7E2-A9831E61A404}"/>
              </a:ext>
            </a:extLst>
          </p:cNvPr>
          <p:cNvSpPr>
            <a:spLocks noGrp="1"/>
          </p:cNvSpPr>
          <p:nvPr>
            <p:ph type="title"/>
          </p:nvPr>
        </p:nvSpPr>
        <p:spPr>
          <a:xfrm>
            <a:off x="1198180" y="726066"/>
            <a:ext cx="9774619" cy="2474333"/>
          </a:xfrm>
        </p:spPr>
        <p:txBody>
          <a:bodyPr anchor="b">
            <a:normAutofit/>
          </a:bodyPr>
          <a:lstStyle/>
          <a:p>
            <a:pPr algn="ctr"/>
            <a:r>
              <a:rPr lang="en-US" dirty="0">
                <a:solidFill>
                  <a:srgbClr val="FFFFFF"/>
                </a:solidFill>
              </a:rPr>
              <a:t>UV Spectroscopy</a:t>
            </a:r>
            <a:endParaRPr lang="en-IN" dirty="0">
              <a:solidFill>
                <a:srgbClr val="FFFFFF"/>
              </a:solidFill>
            </a:endParaRPr>
          </a:p>
        </p:txBody>
      </p:sp>
      <p:sp>
        <p:nvSpPr>
          <p:cNvPr id="3" name="Content Placeholder 2">
            <a:extLst>
              <a:ext uri="{FF2B5EF4-FFF2-40B4-BE49-F238E27FC236}">
                <a16:creationId xmlns:a16="http://schemas.microsoft.com/office/drawing/2014/main" id="{443526CF-8561-4BAB-AB84-5C30E9190A5A}"/>
              </a:ext>
            </a:extLst>
          </p:cNvPr>
          <p:cNvSpPr>
            <a:spLocks noGrp="1"/>
          </p:cNvSpPr>
          <p:nvPr>
            <p:ph idx="1"/>
          </p:nvPr>
        </p:nvSpPr>
        <p:spPr>
          <a:xfrm>
            <a:off x="1219202" y="3429000"/>
            <a:ext cx="9954076" cy="2514600"/>
          </a:xfrm>
        </p:spPr>
        <p:txBody>
          <a:bodyPr anchor="ctr">
            <a:normAutofit/>
          </a:bodyPr>
          <a:lstStyle/>
          <a:p>
            <a:pPr algn="ctr"/>
            <a:r>
              <a:rPr lang="en-IN" sz="1800" dirty="0">
                <a:solidFill>
                  <a:srgbClr val="FFFFFF"/>
                </a:solidFill>
              </a:rPr>
              <a:t>Spectroscopy is the measurement and interpretation of electromagnetic radiation absorbed or emitted when the molecules or atoms or ions of a sample moves from one energy state to another energy state.</a:t>
            </a:r>
          </a:p>
          <a:p>
            <a:pPr algn="ctr"/>
            <a:r>
              <a:rPr lang="en-IN" sz="1800" dirty="0">
                <a:solidFill>
                  <a:srgbClr val="FFFFFF"/>
                </a:solidFill>
              </a:rPr>
              <a:t>UV spectroscopy is type of absorption spectroscopy in which light of ultra-violet region (200-400 nm) is absorbed by the molecule which results in the excitation of the electrons from the ground state to higher energy state.</a:t>
            </a:r>
          </a:p>
        </p:txBody>
      </p:sp>
    </p:spTree>
    <p:extLst>
      <p:ext uri="{BB962C8B-B14F-4D97-AF65-F5344CB8AC3E}">
        <p14:creationId xmlns:p14="http://schemas.microsoft.com/office/powerpoint/2010/main" val="2153622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7AB7BDB5-BE0D-446B-AA57-16A1D859E5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14" name="Picture 13">
              <a:extLst>
                <a:ext uri="{FF2B5EF4-FFF2-40B4-BE49-F238E27FC236}">
                  <a16:creationId xmlns:a16="http://schemas.microsoft.com/office/drawing/2014/main" id="{8908FD00-E296-493C-89F7-EE7DB15D200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 name="Picture 14">
              <a:extLst>
                <a:ext uri="{FF2B5EF4-FFF2-40B4-BE49-F238E27FC236}">
                  <a16:creationId xmlns:a16="http://schemas.microsoft.com/office/drawing/2014/main" id="{0E9000E1-E55C-4724-B0E8-CC588826F5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D0E7067F-5F5C-44C6-841E-11F0949E928A}"/>
              </a:ext>
            </a:extLst>
          </p:cNvPr>
          <p:cNvSpPr>
            <a:spLocks noGrp="1"/>
          </p:cNvSpPr>
          <p:nvPr>
            <p:ph type="title"/>
          </p:nvPr>
        </p:nvSpPr>
        <p:spPr>
          <a:xfrm>
            <a:off x="838201" y="559813"/>
            <a:ext cx="3352799" cy="5577934"/>
          </a:xfrm>
        </p:spPr>
        <p:txBody>
          <a:bodyPr>
            <a:normAutofit/>
          </a:bodyPr>
          <a:lstStyle/>
          <a:p>
            <a:r>
              <a:rPr lang="en-IN" sz="4000" dirty="0"/>
              <a:t>Principle of UV Spectroscopy</a:t>
            </a:r>
          </a:p>
        </p:txBody>
      </p:sp>
      <p:graphicFrame>
        <p:nvGraphicFramePr>
          <p:cNvPr id="5" name="Content Placeholder 2">
            <a:extLst>
              <a:ext uri="{FF2B5EF4-FFF2-40B4-BE49-F238E27FC236}">
                <a16:creationId xmlns:a16="http://schemas.microsoft.com/office/drawing/2014/main" id="{B0A899D5-AF0D-44B9-BF56-0047CC28B130}"/>
              </a:ext>
            </a:extLst>
          </p:cNvPr>
          <p:cNvGraphicFramePr>
            <a:graphicFrameLocks noGrp="1"/>
          </p:cNvGraphicFramePr>
          <p:nvPr>
            <p:ph idx="1"/>
            <p:extLst>
              <p:ext uri="{D42A27DB-BD31-4B8C-83A1-F6EECF244321}">
                <p14:modId xmlns:p14="http://schemas.microsoft.com/office/powerpoint/2010/main" val="3458587035"/>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102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191D96BF-0605-446D-9590-F9A64BF8E7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14" name="Picture 13">
              <a:extLst>
                <a:ext uri="{FF2B5EF4-FFF2-40B4-BE49-F238E27FC236}">
                  <a16:creationId xmlns:a16="http://schemas.microsoft.com/office/drawing/2014/main" id="{B79C2449-D531-4936-82F1-C560A12818D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 name="Picture 14">
              <a:extLst>
                <a:ext uri="{FF2B5EF4-FFF2-40B4-BE49-F238E27FC236}">
                  <a16:creationId xmlns:a16="http://schemas.microsoft.com/office/drawing/2014/main" id="{E881F028-6F1E-42D8-B367-94F963C44CF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209E7F31-7089-4216-96F4-7847A8F90F33}"/>
              </a:ext>
            </a:extLst>
          </p:cNvPr>
          <p:cNvSpPr>
            <a:spLocks noGrp="1"/>
          </p:cNvSpPr>
          <p:nvPr>
            <p:ph type="title"/>
          </p:nvPr>
        </p:nvSpPr>
        <p:spPr>
          <a:xfrm>
            <a:off x="838201" y="559813"/>
            <a:ext cx="4876800" cy="5577934"/>
          </a:xfrm>
        </p:spPr>
        <p:txBody>
          <a:bodyPr>
            <a:normAutofit/>
          </a:bodyPr>
          <a:lstStyle/>
          <a:p>
            <a:r>
              <a:rPr lang="en-US" dirty="0"/>
              <a:t>Principle of</a:t>
            </a:r>
            <a:br>
              <a:rPr lang="en-US" dirty="0"/>
            </a:br>
            <a:r>
              <a:rPr lang="en-US" dirty="0"/>
              <a:t>UV</a:t>
            </a:r>
            <a:br>
              <a:rPr lang="en-US" dirty="0"/>
            </a:br>
            <a:r>
              <a:rPr lang="en-US" dirty="0"/>
              <a:t>Spectroscopy</a:t>
            </a:r>
            <a:endParaRPr lang="en-IN" dirty="0"/>
          </a:p>
        </p:txBody>
      </p:sp>
      <p:graphicFrame>
        <p:nvGraphicFramePr>
          <p:cNvPr id="5" name="Content Placeholder 2">
            <a:extLst>
              <a:ext uri="{FF2B5EF4-FFF2-40B4-BE49-F238E27FC236}">
                <a16:creationId xmlns:a16="http://schemas.microsoft.com/office/drawing/2014/main" id="{D0BADB2D-A448-4240-86D6-579EA34E7A2A}"/>
              </a:ext>
            </a:extLst>
          </p:cNvPr>
          <p:cNvGraphicFramePr>
            <a:graphicFrameLocks noGrp="1"/>
          </p:cNvGraphicFramePr>
          <p:nvPr>
            <p:ph idx="1"/>
            <p:extLst>
              <p:ext uri="{D42A27DB-BD31-4B8C-83A1-F6EECF244321}">
                <p14:modId xmlns:p14="http://schemas.microsoft.com/office/powerpoint/2010/main" val="3288838294"/>
              </p:ext>
            </p:extLst>
          </p:nvPr>
        </p:nvGraphicFramePr>
        <p:xfrm>
          <a:off x="6184458" y="343433"/>
          <a:ext cx="5626542" cy="578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8215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7CE7A7-0AFD-439B-9765-E708254D9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239CFBC2-8561-4BBF-BDDE-CF7908C98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2AAC8F43-3BD7-44FC-843A-972922AF2B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23" name="Picture 14">
              <a:extLst>
                <a:ext uri="{FF2B5EF4-FFF2-40B4-BE49-F238E27FC236}">
                  <a16:creationId xmlns:a16="http://schemas.microsoft.com/office/drawing/2014/main" id="{1DE643C6-923A-4762-9462-D589A0AED50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51AB708F-73DA-4CC8-89B1-8EB70ABB3AE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4" name="Title 3">
            <a:extLst>
              <a:ext uri="{FF2B5EF4-FFF2-40B4-BE49-F238E27FC236}">
                <a16:creationId xmlns:a16="http://schemas.microsoft.com/office/drawing/2014/main" id="{478D2D19-9661-4252-9357-7B4D619C60C5}"/>
              </a:ext>
            </a:extLst>
          </p:cNvPr>
          <p:cNvSpPr>
            <a:spLocks noGrp="1"/>
          </p:cNvSpPr>
          <p:nvPr>
            <p:ph type="ctrTitle"/>
          </p:nvPr>
        </p:nvSpPr>
        <p:spPr>
          <a:xfrm>
            <a:off x="2593848" y="1295400"/>
            <a:ext cx="7010400" cy="2604928"/>
          </a:xfrm>
        </p:spPr>
        <p:txBody>
          <a:bodyPr anchor="b">
            <a:normAutofit/>
          </a:bodyPr>
          <a:lstStyle/>
          <a:p>
            <a:r>
              <a:rPr lang="en-IN" sz="5200" dirty="0">
                <a:solidFill>
                  <a:srgbClr val="FFFFFF"/>
                </a:solidFill>
              </a:rPr>
              <a:t>Instrumentation of UV Spectroscopy</a:t>
            </a:r>
          </a:p>
        </p:txBody>
      </p:sp>
      <p:sp>
        <p:nvSpPr>
          <p:cNvPr id="5" name="Subtitle 4">
            <a:extLst>
              <a:ext uri="{FF2B5EF4-FFF2-40B4-BE49-F238E27FC236}">
                <a16:creationId xmlns:a16="http://schemas.microsoft.com/office/drawing/2014/main" id="{E89D3C78-6C09-49E1-BA04-A3D1F39C84D7}"/>
              </a:ext>
            </a:extLst>
          </p:cNvPr>
          <p:cNvSpPr>
            <a:spLocks noGrp="1"/>
          </p:cNvSpPr>
          <p:nvPr>
            <p:ph type="subTitle" idx="1"/>
          </p:nvPr>
        </p:nvSpPr>
        <p:spPr>
          <a:xfrm>
            <a:off x="2593849" y="4074784"/>
            <a:ext cx="7010399" cy="1640216"/>
          </a:xfrm>
        </p:spPr>
        <p:txBody>
          <a:bodyPr anchor="t">
            <a:normAutofit/>
          </a:bodyPr>
          <a:lstStyle/>
          <a:p>
            <a:endParaRPr lang="en-IN" sz="2200" dirty="0">
              <a:solidFill>
                <a:srgbClr val="FFFFFF"/>
              </a:solidFill>
            </a:endParaRPr>
          </a:p>
        </p:txBody>
      </p:sp>
    </p:spTree>
    <p:extLst>
      <p:ext uri="{BB962C8B-B14F-4D97-AF65-F5344CB8AC3E}">
        <p14:creationId xmlns:p14="http://schemas.microsoft.com/office/powerpoint/2010/main" val="196899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7AB7BDB5-BE0D-446B-AA57-16A1D859E5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14" name="Picture 13">
              <a:extLst>
                <a:ext uri="{FF2B5EF4-FFF2-40B4-BE49-F238E27FC236}">
                  <a16:creationId xmlns:a16="http://schemas.microsoft.com/office/drawing/2014/main" id="{8908FD00-E296-493C-89F7-EE7DB15D200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 name="Picture 14">
              <a:extLst>
                <a:ext uri="{FF2B5EF4-FFF2-40B4-BE49-F238E27FC236}">
                  <a16:creationId xmlns:a16="http://schemas.microsoft.com/office/drawing/2014/main" id="{0E9000E1-E55C-4724-B0E8-CC588826F5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F32A9A91-B822-47FB-919B-E9F319C517F0}"/>
              </a:ext>
            </a:extLst>
          </p:cNvPr>
          <p:cNvSpPr>
            <a:spLocks noGrp="1"/>
          </p:cNvSpPr>
          <p:nvPr>
            <p:ph type="title"/>
          </p:nvPr>
        </p:nvSpPr>
        <p:spPr>
          <a:xfrm>
            <a:off x="838201" y="559813"/>
            <a:ext cx="3352799" cy="5577934"/>
          </a:xfrm>
        </p:spPr>
        <p:txBody>
          <a:bodyPr>
            <a:normAutofit/>
          </a:bodyPr>
          <a:lstStyle/>
          <a:p>
            <a:r>
              <a:rPr lang="en-IN" sz="4000" dirty="0"/>
              <a:t>Light Source</a:t>
            </a:r>
          </a:p>
        </p:txBody>
      </p:sp>
      <p:graphicFrame>
        <p:nvGraphicFramePr>
          <p:cNvPr id="5" name="Content Placeholder 2">
            <a:extLst>
              <a:ext uri="{FF2B5EF4-FFF2-40B4-BE49-F238E27FC236}">
                <a16:creationId xmlns:a16="http://schemas.microsoft.com/office/drawing/2014/main" id="{638B7153-5DC4-45B3-AF36-C1D381EA7EE8}"/>
              </a:ext>
            </a:extLst>
          </p:cNvPr>
          <p:cNvGraphicFramePr>
            <a:graphicFrameLocks noGrp="1"/>
          </p:cNvGraphicFramePr>
          <p:nvPr>
            <p:ph idx="1"/>
            <p:extLst>
              <p:ext uri="{D42A27DB-BD31-4B8C-83A1-F6EECF244321}">
                <p14:modId xmlns:p14="http://schemas.microsoft.com/office/powerpoint/2010/main" val="2393336092"/>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1224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191D96BF-0605-446D-9590-F9A64BF8E7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14" name="Picture 13">
              <a:extLst>
                <a:ext uri="{FF2B5EF4-FFF2-40B4-BE49-F238E27FC236}">
                  <a16:creationId xmlns:a16="http://schemas.microsoft.com/office/drawing/2014/main" id="{B79C2449-D531-4936-82F1-C560A12818D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 name="Picture 14">
              <a:extLst>
                <a:ext uri="{FF2B5EF4-FFF2-40B4-BE49-F238E27FC236}">
                  <a16:creationId xmlns:a16="http://schemas.microsoft.com/office/drawing/2014/main" id="{E881F028-6F1E-42D8-B367-94F963C44CF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CD362C09-D55E-462F-A197-2B11CD8902FC}"/>
              </a:ext>
            </a:extLst>
          </p:cNvPr>
          <p:cNvSpPr>
            <a:spLocks noGrp="1"/>
          </p:cNvSpPr>
          <p:nvPr>
            <p:ph type="title"/>
          </p:nvPr>
        </p:nvSpPr>
        <p:spPr>
          <a:xfrm>
            <a:off x="838201" y="559813"/>
            <a:ext cx="4876800" cy="5577934"/>
          </a:xfrm>
        </p:spPr>
        <p:txBody>
          <a:bodyPr>
            <a:normAutofit/>
          </a:bodyPr>
          <a:lstStyle/>
          <a:p>
            <a:r>
              <a:rPr lang="en-IN" dirty="0"/>
              <a:t>Monochromator</a:t>
            </a:r>
          </a:p>
        </p:txBody>
      </p:sp>
      <p:graphicFrame>
        <p:nvGraphicFramePr>
          <p:cNvPr id="5" name="Content Placeholder 2">
            <a:extLst>
              <a:ext uri="{FF2B5EF4-FFF2-40B4-BE49-F238E27FC236}">
                <a16:creationId xmlns:a16="http://schemas.microsoft.com/office/drawing/2014/main" id="{028F52A4-E1D9-4597-8C1B-2E35FA133F39}"/>
              </a:ext>
            </a:extLst>
          </p:cNvPr>
          <p:cNvGraphicFramePr>
            <a:graphicFrameLocks noGrp="1"/>
          </p:cNvGraphicFramePr>
          <p:nvPr>
            <p:ph idx="1"/>
            <p:extLst>
              <p:ext uri="{D42A27DB-BD31-4B8C-83A1-F6EECF244321}">
                <p14:modId xmlns:p14="http://schemas.microsoft.com/office/powerpoint/2010/main" val="579095170"/>
              </p:ext>
            </p:extLst>
          </p:nvPr>
        </p:nvGraphicFramePr>
        <p:xfrm>
          <a:off x="6184458" y="343433"/>
          <a:ext cx="5626542" cy="578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5226298"/>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991CA5B29B0784897D57B69319C90D6" ma:contentTypeVersion="12" ma:contentTypeDescription="Create a new document." ma:contentTypeScope="" ma:versionID="d21676bf78a60486091104305ff095b8">
  <xsd:schema xmlns:xsd="http://www.w3.org/2001/XMLSchema" xmlns:xs="http://www.w3.org/2001/XMLSchema" xmlns:p="http://schemas.microsoft.com/office/2006/metadata/properties" xmlns:ns3="a192db7d-1aa3-447b-b991-92dbc36649e4" xmlns:ns4="5ea097ed-0e96-4192-bbf8-9d52068e4e58" targetNamespace="http://schemas.microsoft.com/office/2006/metadata/properties" ma:root="true" ma:fieldsID="65356a4e789e9df5deb4329e796a0588" ns3:_="" ns4:_="">
    <xsd:import namespace="a192db7d-1aa3-447b-b991-92dbc36649e4"/>
    <xsd:import namespace="5ea097ed-0e96-4192-bbf8-9d52068e4e5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2db7d-1aa3-447b-b991-92dbc36649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a097ed-0e96-4192-bbf8-9d52068e4e5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7F4D12-46F9-4F40-814A-309DAA71FE12}">
  <ds:schemaRefs>
    <ds:schemaRef ds:uri="http://schemas.microsoft.com/office/2006/metadata/properties"/>
    <ds:schemaRef ds:uri="http://www.w3.org/2000/xmlns/"/>
    <ds:schemaRef ds:uri="http://schemas.microsoft.com/office/infopath/2007/PartnerControls"/>
  </ds:schemaRefs>
</ds:datastoreItem>
</file>

<file path=customXml/itemProps2.xml><?xml version="1.0" encoding="utf-8"?>
<ds:datastoreItem xmlns:ds="http://schemas.openxmlformats.org/officeDocument/2006/customXml" ds:itemID="{6E287F74-FCE4-493E-B014-D38FE5C4DCBC}">
  <ds:schemaRefs>
    <ds:schemaRef ds:uri="http://schemas.microsoft.com/office/2006/metadata/contentType"/>
    <ds:schemaRef ds:uri="http://schemas.microsoft.com/office/2006/metadata/properties/metaAttributes"/>
    <ds:schemaRef ds:uri="http://www.w3.org/2000/xmlns/"/>
    <ds:schemaRef ds:uri="http://www.w3.org/2001/XMLSchema"/>
    <ds:schemaRef ds:uri="a192db7d-1aa3-447b-b991-92dbc36649e4"/>
    <ds:schemaRef ds:uri="5ea097ed-0e96-4192-bbf8-9d52068e4e58"/>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319781-052C-4658-B5CF-2956CA4541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104</TotalTime>
  <Words>1074</Words>
  <Application>Microsoft Office PowerPoint</Application>
  <PresentationFormat>Widescreen</PresentationFormat>
  <Paragraphs>68</Paragraphs>
  <Slides>19</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19</vt:i4>
      </vt:variant>
    </vt:vector>
  </HeadingPairs>
  <TitlesOfParts>
    <vt:vector size="31" baseType="lpstr">
      <vt:lpstr>Arial</vt:lpstr>
      <vt:lpstr>Avenir Next LT Pro</vt:lpstr>
      <vt:lpstr>AvenirNext LT Pro Medium</vt:lpstr>
      <vt:lpstr>Century Gothic</vt:lpstr>
      <vt:lpstr>Copperplate Gothic Bold</vt:lpstr>
      <vt:lpstr>Georgia Pro Cond Black</vt:lpstr>
      <vt:lpstr>Monotype Corsiva</vt:lpstr>
      <vt:lpstr>Sabon Next LT</vt:lpstr>
      <vt:lpstr>Times New Roman</vt:lpstr>
      <vt:lpstr>Wingdings</vt:lpstr>
      <vt:lpstr>DappledVTI</vt:lpstr>
      <vt:lpstr>Vapor Trail</vt:lpstr>
      <vt:lpstr>AMITY UNIVERSITY Rajasthan</vt:lpstr>
      <vt:lpstr>UV: Principle, Instrumentation, Application </vt:lpstr>
      <vt:lpstr>Introduction</vt:lpstr>
      <vt:lpstr>UV Spectroscopy</vt:lpstr>
      <vt:lpstr>Principle of UV Spectroscopy</vt:lpstr>
      <vt:lpstr>Principle of UV Spectroscopy</vt:lpstr>
      <vt:lpstr>Instrumentation of UV Spectroscopy</vt:lpstr>
      <vt:lpstr>Light Source</vt:lpstr>
      <vt:lpstr>Monochromator</vt:lpstr>
      <vt:lpstr>Sample and reference cells</vt:lpstr>
      <vt:lpstr>Detector</vt:lpstr>
      <vt:lpstr>Amplifier</vt:lpstr>
      <vt:lpstr>Recording devices</vt:lpstr>
      <vt:lpstr>Applications of UV Spectroscopy</vt:lpstr>
      <vt:lpstr>Detection of Impurities</vt:lpstr>
      <vt:lpstr>Structure elucidation of organic compounds</vt:lpstr>
      <vt:lpstr>PowerPoint Presentation</vt:lpstr>
      <vt:lpstr>Other Applications of UV Spectroscopy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YUSUF KHAN</dc:creator>
  <cp:lastModifiedBy>Arpit</cp:lastModifiedBy>
  <cp:revision>9</cp:revision>
  <dcterms:created xsi:type="dcterms:W3CDTF">2021-05-19T09:58:59Z</dcterms:created>
  <dcterms:modified xsi:type="dcterms:W3CDTF">2021-05-20T13:08:26Z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0x0101002991CA5B29B0784897D57B69319C90D6</vt:lpwstr>
  </property>
</Properties>
</file>