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58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0B8103-E413-4145-BE13-8BA9A2E9E3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9F5454-515E-46CB-80CE-E862ED10CABF}">
      <dgm:prSet/>
      <dgm:spPr/>
      <dgm:t>
        <a:bodyPr/>
        <a:lstStyle/>
        <a:p>
          <a:r>
            <a:rPr lang="de-DE" dirty="0"/>
            <a:t>Wir sind vier Personen in unserer Familie</a:t>
          </a:r>
          <a:endParaRPr lang="en-US" dirty="0"/>
        </a:p>
      </dgm:t>
    </dgm:pt>
    <dgm:pt modelId="{A5EAB097-EC3C-4A55-9FEC-42E751268C78}" type="parTrans" cxnId="{C4295734-9782-476F-8D6E-D8E786EEEEDB}">
      <dgm:prSet/>
      <dgm:spPr/>
      <dgm:t>
        <a:bodyPr/>
        <a:lstStyle/>
        <a:p>
          <a:endParaRPr lang="en-US"/>
        </a:p>
      </dgm:t>
    </dgm:pt>
    <dgm:pt modelId="{3514FAC2-5577-468E-A081-2C5D9D331C71}" type="sibTrans" cxnId="{C4295734-9782-476F-8D6E-D8E786EEEEDB}">
      <dgm:prSet/>
      <dgm:spPr/>
      <dgm:t>
        <a:bodyPr/>
        <a:lstStyle/>
        <a:p>
          <a:endParaRPr lang="en-US"/>
        </a:p>
      </dgm:t>
    </dgm:pt>
    <dgm:pt modelId="{1395C945-3DA2-40D7-91D8-D95F87BEA18A}">
      <dgm:prSet/>
      <dgm:spPr/>
      <dgm:t>
        <a:bodyPr/>
        <a:lstStyle/>
        <a:p>
          <a:r>
            <a:rPr lang="de-DE" dirty="0"/>
            <a:t>Mich, vater, mutter und meine schwester.</a:t>
          </a:r>
          <a:endParaRPr lang="en-US" dirty="0"/>
        </a:p>
      </dgm:t>
    </dgm:pt>
    <dgm:pt modelId="{58831666-C9A3-4589-BB6A-14413CE6B6B8}" type="parTrans" cxnId="{68BEBBCF-C0A1-4953-ACFE-4664D6C583D7}">
      <dgm:prSet/>
      <dgm:spPr/>
      <dgm:t>
        <a:bodyPr/>
        <a:lstStyle/>
        <a:p>
          <a:endParaRPr lang="en-US"/>
        </a:p>
      </dgm:t>
    </dgm:pt>
    <dgm:pt modelId="{92087BC3-9BA3-41C8-9098-DEB168B34DA8}" type="sibTrans" cxnId="{68BEBBCF-C0A1-4953-ACFE-4664D6C583D7}">
      <dgm:prSet/>
      <dgm:spPr/>
      <dgm:t>
        <a:bodyPr/>
        <a:lstStyle/>
        <a:p>
          <a:endParaRPr lang="en-US"/>
        </a:p>
      </dgm:t>
    </dgm:pt>
    <dgm:pt modelId="{221207DE-D972-46BC-B147-33FD7AB685C3}" type="pres">
      <dgm:prSet presAssocID="{8C0B8103-E413-4145-BE13-8BA9A2E9E3D3}" presName="linear" presStyleCnt="0">
        <dgm:presLayoutVars>
          <dgm:animLvl val="lvl"/>
          <dgm:resizeHandles val="exact"/>
        </dgm:presLayoutVars>
      </dgm:prSet>
      <dgm:spPr/>
    </dgm:pt>
    <dgm:pt modelId="{BBBE71C7-DBB6-48C9-B390-38855D4D6B4D}" type="pres">
      <dgm:prSet presAssocID="{849F5454-515E-46CB-80CE-E862ED10CABF}" presName="parentText" presStyleLbl="node1" presStyleIdx="0" presStyleCnt="2" custLinFactY="-31584" custLinFactNeighborX="-5343" custLinFactNeighborY="-100000">
        <dgm:presLayoutVars>
          <dgm:chMax val="0"/>
          <dgm:bulletEnabled val="1"/>
        </dgm:presLayoutVars>
      </dgm:prSet>
      <dgm:spPr/>
    </dgm:pt>
    <dgm:pt modelId="{7E2D7162-76F7-4E8B-91BE-6CDE767DB23B}" type="pres">
      <dgm:prSet presAssocID="{3514FAC2-5577-468E-A081-2C5D9D331C71}" presName="spacer" presStyleCnt="0"/>
      <dgm:spPr/>
    </dgm:pt>
    <dgm:pt modelId="{7899970A-92BD-416B-9711-D94F23D7828D}" type="pres">
      <dgm:prSet presAssocID="{1395C945-3DA2-40D7-91D8-D95F87BEA18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4295734-9782-476F-8D6E-D8E786EEEEDB}" srcId="{8C0B8103-E413-4145-BE13-8BA9A2E9E3D3}" destId="{849F5454-515E-46CB-80CE-E862ED10CABF}" srcOrd="0" destOrd="0" parTransId="{A5EAB097-EC3C-4A55-9FEC-42E751268C78}" sibTransId="{3514FAC2-5577-468E-A081-2C5D9D331C71}"/>
    <dgm:cxn modelId="{6E31196D-B5F0-4E3E-BAE5-83F5889A93E7}" type="presOf" srcId="{1395C945-3DA2-40D7-91D8-D95F87BEA18A}" destId="{7899970A-92BD-416B-9711-D94F23D7828D}" srcOrd="0" destOrd="0" presId="urn:microsoft.com/office/officeart/2005/8/layout/vList2"/>
    <dgm:cxn modelId="{CA39886D-5179-409D-BF01-43A7FFEA195C}" type="presOf" srcId="{849F5454-515E-46CB-80CE-E862ED10CABF}" destId="{BBBE71C7-DBB6-48C9-B390-38855D4D6B4D}" srcOrd="0" destOrd="0" presId="urn:microsoft.com/office/officeart/2005/8/layout/vList2"/>
    <dgm:cxn modelId="{4E13D282-179C-4009-B69F-333A99EF7346}" type="presOf" srcId="{8C0B8103-E413-4145-BE13-8BA9A2E9E3D3}" destId="{221207DE-D972-46BC-B147-33FD7AB685C3}" srcOrd="0" destOrd="0" presId="urn:microsoft.com/office/officeart/2005/8/layout/vList2"/>
    <dgm:cxn modelId="{68BEBBCF-C0A1-4953-ACFE-4664D6C583D7}" srcId="{8C0B8103-E413-4145-BE13-8BA9A2E9E3D3}" destId="{1395C945-3DA2-40D7-91D8-D95F87BEA18A}" srcOrd="1" destOrd="0" parTransId="{58831666-C9A3-4589-BB6A-14413CE6B6B8}" sibTransId="{92087BC3-9BA3-41C8-9098-DEB168B34DA8}"/>
    <dgm:cxn modelId="{34C44C6F-B075-441E-A773-F4B4D39F9E56}" type="presParOf" srcId="{221207DE-D972-46BC-B147-33FD7AB685C3}" destId="{BBBE71C7-DBB6-48C9-B390-38855D4D6B4D}" srcOrd="0" destOrd="0" presId="urn:microsoft.com/office/officeart/2005/8/layout/vList2"/>
    <dgm:cxn modelId="{6C0817A6-6D3D-4AD1-A6FD-E6D387D25F2C}" type="presParOf" srcId="{221207DE-D972-46BC-B147-33FD7AB685C3}" destId="{7E2D7162-76F7-4E8B-91BE-6CDE767DB23B}" srcOrd="1" destOrd="0" presId="urn:microsoft.com/office/officeart/2005/8/layout/vList2"/>
    <dgm:cxn modelId="{E21886B5-2980-4FE6-BED9-B12B465F5D56}" type="presParOf" srcId="{221207DE-D972-46BC-B147-33FD7AB685C3}" destId="{7899970A-92BD-416B-9711-D94F23D7828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BE71C7-DBB6-48C9-B390-38855D4D6B4D}">
      <dsp:nvSpPr>
        <dsp:cNvPr id="0" name=""/>
        <dsp:cNvSpPr/>
      </dsp:nvSpPr>
      <dsp:spPr>
        <a:xfrm>
          <a:off x="0" y="0"/>
          <a:ext cx="9733512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Wir sind vier Personen in unserer Familie</a:t>
          </a:r>
          <a:endParaRPr lang="en-US" sz="3600" kern="1200" dirty="0"/>
        </a:p>
      </dsp:txBody>
      <dsp:txXfrm>
        <a:off x="42151" y="42151"/>
        <a:ext cx="9649210" cy="779158"/>
      </dsp:txXfrm>
    </dsp:sp>
    <dsp:sp modelId="{7899970A-92BD-416B-9711-D94F23D7828D}">
      <dsp:nvSpPr>
        <dsp:cNvPr id="0" name=""/>
        <dsp:cNvSpPr/>
      </dsp:nvSpPr>
      <dsp:spPr>
        <a:xfrm>
          <a:off x="0" y="1043327"/>
          <a:ext cx="9733512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Mich, vater, mutter und meine schwester.</a:t>
          </a:r>
          <a:endParaRPr lang="en-US" sz="3600" kern="1200" dirty="0"/>
        </a:p>
      </dsp:txBody>
      <dsp:txXfrm>
        <a:off x="42151" y="1085478"/>
        <a:ext cx="9649210" cy="779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42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9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4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53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74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65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92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86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7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61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8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1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7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83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4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3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1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8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5B04B-F767-4449-965C-A7E8AF088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/>
            <a:r>
              <a:rPr lang="en-IN" sz="6600" cap="none" dirty="0">
                <a:solidFill>
                  <a:srgbClr val="FFFFFF"/>
                </a:solidFill>
                <a:latin typeface="Amasis MT Pro Medium" panose="02040604050005020304" pitchFamily="18" charset="0"/>
              </a:rPr>
              <a:t>Deutsche Präsentation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E0F55-FC98-4770-9EB4-1C43AF11A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240851"/>
            <a:ext cx="8825658" cy="82893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IN" sz="2200" dirty="0">
                <a:solidFill>
                  <a:schemeClr val="tx2"/>
                </a:solidFill>
              </a:rPr>
              <a:t>Arpit Agarwal</a:t>
            </a:r>
          </a:p>
          <a:p>
            <a:pPr algn="ctr">
              <a:lnSpc>
                <a:spcPct val="90000"/>
              </a:lnSpc>
            </a:pPr>
            <a:r>
              <a:rPr lang="en-IN" sz="2200" dirty="0">
                <a:solidFill>
                  <a:schemeClr val="tx2"/>
                </a:solidFill>
              </a:rPr>
              <a:t>A20405220102</a:t>
            </a:r>
          </a:p>
        </p:txBody>
      </p:sp>
    </p:spTree>
    <p:extLst>
      <p:ext uri="{BB962C8B-B14F-4D97-AF65-F5344CB8AC3E}">
        <p14:creationId xmlns:p14="http://schemas.microsoft.com/office/powerpoint/2010/main" val="63861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03E55-D7B0-4E8E-95F8-DAAA5145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002" y="1006242"/>
            <a:ext cx="10707363" cy="15325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Q.1 Stellen Sie sich vor. Stellen Sie Ihre Familie vor.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9CD7179-0459-40A2-9B86-373620A1EF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4498772"/>
              </p:ext>
            </p:extLst>
          </p:nvPr>
        </p:nvGraphicFramePr>
        <p:xfrm>
          <a:off x="554090" y="3429000"/>
          <a:ext cx="9733512" cy="1982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756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954A-ED82-41B7-A4E9-19722876E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1009650"/>
            <a:ext cx="5791200" cy="228382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Vater: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sz="2400" dirty="0">
                <a:solidFill>
                  <a:schemeClr val="bg1"/>
                </a:solidFill>
              </a:rPr>
              <a:t>-Er heißt Subodh Jaitwal</a:t>
            </a:r>
            <a:br>
              <a:rPr lang="en-IN" sz="2400" dirty="0">
                <a:solidFill>
                  <a:schemeClr val="bg1"/>
                </a:solidFill>
              </a:rPr>
            </a:br>
            <a:r>
              <a:rPr lang="en-IN" sz="2400" dirty="0">
                <a:solidFill>
                  <a:schemeClr val="bg1"/>
                </a:solidFill>
              </a:rPr>
              <a:t>-Er ist ein Eigentum kaufmann</a:t>
            </a:r>
            <a:br>
              <a:rPr lang="en-IN" sz="2400" dirty="0">
                <a:solidFill>
                  <a:schemeClr val="bg1"/>
                </a:solidFill>
              </a:rPr>
            </a:br>
            <a:r>
              <a:rPr lang="en-IN" sz="2400" dirty="0">
                <a:solidFill>
                  <a:schemeClr val="bg1"/>
                </a:solidFill>
              </a:rPr>
              <a:t>-</a:t>
            </a:r>
            <a:r>
              <a:rPr lang="de-DE" sz="2400" dirty="0">
                <a:solidFill>
                  <a:schemeClr val="bg1"/>
                </a:solidFill>
              </a:rPr>
              <a:t>Er ist fünfzig Jahre alt</a:t>
            </a:r>
            <a:br>
              <a:rPr lang="de-DE" sz="2400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775D7-9C24-4751-ADC5-04904C250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2884" y="3429000"/>
            <a:ext cx="5439316" cy="2283824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</a:t>
            </a:r>
            <a:r>
              <a:rPr lang="en-IN" sz="3600" cap="non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utter</a:t>
            </a:r>
            <a:r>
              <a:rPr lang="en-IN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:</a:t>
            </a:r>
          </a:p>
          <a:p>
            <a:r>
              <a:rPr lang="en-IN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-</a:t>
            </a:r>
            <a:r>
              <a:rPr lang="en-IN" sz="2400" cap="non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Sie heißt Saroj Jaitwal</a:t>
            </a:r>
          </a:p>
          <a:p>
            <a:r>
              <a:rPr lang="en-IN" sz="2400" cap="non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-Sie ist eine Lehrerin</a:t>
            </a:r>
          </a:p>
          <a:p>
            <a:r>
              <a:rPr lang="en-IN" sz="2400" cap="non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-</a:t>
            </a:r>
            <a:r>
              <a:rPr lang="de-DE" sz="2400" cap="non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Sie ist fünfundvierzig Jahre alt</a:t>
            </a:r>
            <a:endParaRPr lang="en-IN" sz="2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D1F0F-5507-47BE-B2A1-E03DD238649C}"/>
              </a:ext>
            </a:extLst>
          </p:cNvPr>
          <p:cNvSpPr txBox="1"/>
          <p:nvPr/>
        </p:nvSpPr>
        <p:spPr>
          <a:xfrm>
            <a:off x="7019925" y="2095500"/>
            <a:ext cx="45434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6">
                    <a:lumMod val="50000"/>
                  </a:schemeClr>
                </a:solidFill>
              </a:rPr>
              <a:t>Schwester:</a:t>
            </a:r>
          </a:p>
          <a:p>
            <a:r>
              <a:rPr lang="en-IN" sz="2400" dirty="0">
                <a:solidFill>
                  <a:schemeClr val="accent6">
                    <a:lumMod val="50000"/>
                  </a:schemeClr>
                </a:solidFill>
              </a:rPr>
              <a:t>-Sie heißt Anushi Agarwal</a:t>
            </a:r>
          </a:p>
          <a:p>
            <a:r>
              <a:rPr lang="en-IN" sz="2400" dirty="0">
                <a:solidFill>
                  <a:schemeClr val="accent6">
                    <a:lumMod val="50000"/>
                  </a:schemeClr>
                </a:solidFill>
              </a:rPr>
              <a:t>-Sie ist Ärztin</a:t>
            </a:r>
          </a:p>
          <a:p>
            <a:r>
              <a:rPr lang="en-IN" sz="2400" dirty="0">
                <a:solidFill>
                  <a:schemeClr val="accent6">
                    <a:lumMod val="50000"/>
                  </a:schemeClr>
                </a:solidFill>
              </a:rPr>
              <a:t>-</a:t>
            </a: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Sie ist einundzwanzig Jahre alt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11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7B8B-AF4F-4CA5-8454-0DE34742B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feiern Sie Ihr Gebur stag? Was plannen Sie für die Party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5C4D3-57EC-4B34-8A3A-FB5480D5081B}"/>
              </a:ext>
            </a:extLst>
          </p:cNvPr>
          <p:cNvSpPr txBox="1"/>
          <p:nvPr/>
        </p:nvSpPr>
        <p:spPr>
          <a:xfrm>
            <a:off x="466726" y="3638550"/>
            <a:ext cx="120491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/>
              <a:t>Ich mache nichts besonderes an meinem Geburtstag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/>
              <a:t>es ist wie ein normaler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/>
              <a:t>Ich schneide Kuchen mit der Familie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/>
              <a:t>Ich gehe aus mit meinen Freunden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1664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1F476-E8A5-4488-8B3A-1BCE3D4C8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>
                <a:solidFill>
                  <a:srgbClr val="E8EAED"/>
                </a:solidFill>
                <a:latin typeface="arial" panose="020B0604020202020204" pitchFamily="34" charset="0"/>
              </a:rPr>
              <a:t>D</a:t>
            </a:r>
            <a:r>
              <a:rPr lang="en-IN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as war meine zeit,</a:t>
            </a:r>
            <a:br>
              <a:rPr lang="en-IN" dirty="0"/>
            </a:br>
            <a:r>
              <a:rPr lang="en-IN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Dankeschön</a:t>
            </a:r>
            <a:br>
              <a:rPr lang="en-IN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3191D-9137-45F2-B812-4C2AD4B8A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3255" y="4346671"/>
            <a:ext cx="8825658" cy="86142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5409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216</TotalTime>
  <Words>140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Amasis MT Pro Medium</vt:lpstr>
      <vt:lpstr>arial</vt:lpstr>
      <vt:lpstr>arial</vt:lpstr>
      <vt:lpstr>Century Gothic</vt:lpstr>
      <vt:lpstr>Wingdings 3</vt:lpstr>
      <vt:lpstr>Ion Boardroom</vt:lpstr>
      <vt:lpstr>Deutsche Präsentation</vt:lpstr>
      <vt:lpstr>Q.1 Stellen Sie sich vor. Stellen Sie Ihre Familie vor.</vt:lpstr>
      <vt:lpstr>Vater: -Er heißt Subodh Jaitwal -Er ist ein Eigentum kaufmann -Er ist fünfzig Jahre alt </vt:lpstr>
      <vt:lpstr>Wie feiern Sie Ihr Gebur stag? Was plannen Sie für die Party</vt:lpstr>
      <vt:lpstr> Das war meine zeit, Dankeschön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Deutsche Präsentation</dc:title>
  <dc:creator>ARPIT AGARWAL</dc:creator>
  <cp:lastModifiedBy>ARPIT AGARWAL</cp:lastModifiedBy>
  <cp:revision>4</cp:revision>
  <dcterms:created xsi:type="dcterms:W3CDTF">2021-11-15T15:08:47Z</dcterms:created>
  <dcterms:modified xsi:type="dcterms:W3CDTF">2021-11-16T05:05:42Z</dcterms:modified>
</cp:coreProperties>
</file>