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814D-DB56-4ED0-B035-1EFA8ECB2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DB48F-F69D-4985-B9FD-3FA61AE35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D478-3BA4-43E2-AAB6-142F44D1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399-10D9-4202-BDAB-3D144992859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F619-DA3D-4E6C-8746-2F336953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3139-CDE2-4D2A-ABB9-A9497024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B826-C20B-4BBC-B77E-5A4AAC0F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1A00-C758-444B-9886-17515244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B863-D63F-496C-B875-41FF55EB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64C4-9462-4534-9B1A-475EA905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399-10D9-4202-BDAB-3D144992859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78F63-B982-4609-86ED-1E2A3240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5DE0-C0FE-49BD-9280-A1C3A318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B826-C20B-4BBC-B77E-5A4AAC0F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5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A8405-4895-4845-89D9-77708C373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55FA1-0BFB-4380-8AD5-3FF67379C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5550-3004-456C-A607-8580D0E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399-10D9-4202-BDAB-3D144992859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FFF7-EB1C-4B31-8800-CEC21855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B393-DA6B-4FBF-A3EF-DE3FD94D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B826-C20B-4BBC-B77E-5A4AAC0F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D457-24E6-4E66-A95B-5DEA5F76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8E41-DA3E-47EC-AFD7-48F0F778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D8B7-A24B-4281-8EEE-C1FC992E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399-10D9-4202-BDAB-3D144992859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7F96-871B-449A-9742-8244FE46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6514-B928-430F-976A-541C0B0C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B826-C20B-4BBC-B77E-5A4AAC0F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25B5-8696-48AE-9087-A5B41EDE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DADF6-4F83-413C-B852-BC98A9514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0BD2-7881-487D-B71A-C8E92344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399-10D9-4202-BDAB-3D144992859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357-3F67-4733-8D48-4220B370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6734-599B-46CF-A3BC-29E9300D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B826-C20B-4BBC-B77E-5A4AAC0F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4CD5-1274-41A1-8A90-AC48B49E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525E-912E-4663-B5CB-B12F092E3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4EB30-83EB-44E0-A0C5-B82236E7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ECF71-89B6-4524-9BD5-836A8E95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399-10D9-4202-BDAB-3D144992859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CABB3-1374-47D0-97F0-CFE96B02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8E62C-44C9-43C2-834F-61014B67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B826-C20B-4BBC-B77E-5A4AAC0F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B597-EA0A-4F0C-AD5C-8DC80685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1F0FD-F2C6-49C5-9C57-8A12AB37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CE3FC-12BD-49AA-9D4D-9E2B1D452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B8AE2-87B1-4246-BE21-17E3558E9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9F60E-3D17-4B75-BBF2-8A499389E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13470-A9AA-4F26-93AA-9B83B22B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399-10D9-4202-BDAB-3D144992859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E41D9-1735-457C-8DBA-99672BEB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D2BE5-29A6-49A7-98F5-DB606EBC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B826-C20B-4BBC-B77E-5A4AAC0F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9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5DB0-288D-42B5-B97A-55C63CC7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C0F64-871A-489F-B112-D63415B2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399-10D9-4202-BDAB-3D144992859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DB935-A28F-4E78-B626-214CB5F1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8EAF7-1039-4EEF-B2FC-3B82B923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B826-C20B-4BBC-B77E-5A4AAC0F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8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77179-2D9C-442D-9462-0A3F05D6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399-10D9-4202-BDAB-3D144992859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49FED-0B98-4FDE-BF11-0B510A22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95595-C5C9-427C-9F3B-4D59FB90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B826-C20B-4BBC-B77E-5A4AAC0F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2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B626-82B3-4714-8224-10FB17F4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9DF7-2D19-40EB-B916-192DD0BA8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1A9DE-DEB2-4F01-8833-E0A74D876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17D80-9D80-44A7-9AF1-02B09E8C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399-10D9-4202-BDAB-3D144992859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E843-912A-420A-A6D2-7BE76BD8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4D361-5C1C-4250-9970-3645A32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B826-C20B-4BBC-B77E-5A4AAC0F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B1FF-3319-4AED-99BD-6F1B2950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610FA-BFBB-4D1A-9CFA-F00BA0CAF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114A-2100-49D9-9F30-EC3D73357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C55A9-11D8-4741-B1C3-8BB415ED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399-10D9-4202-BDAB-3D144992859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467FD-755A-41CC-BFF0-BF7B57F6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A9897-3D99-4B31-AE99-ACCB041A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B826-C20B-4BBC-B77E-5A4AAC0F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1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D9A2D-4DF4-4A98-9520-4CE10F35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B146D-2CB0-436A-939F-F834718C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32BB-06E9-483A-BB43-D2CDF9491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A399-10D9-4202-BDAB-3D144992859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C0B8A-B803-4217-AB09-EE17196A8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BFBD-8104-4919-B43D-01D0D1528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6B826-C20B-4BBC-B77E-5A4AAC0F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46D4-A748-43F9-8531-F6030B190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 OF INSTITUTIONS IN ENTREPRENEURSHIP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9C99B-BB09-41E8-941D-BA604FADD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188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Availability of corresponding courses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Motivational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Provides 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Communication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place of belonging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9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ROLE OF INSTITUTIONS IN ENTREPRENEURSHIP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INSTITUTIONS IN ENTREPRENEURSHIP DEVELOPMENT</dc:title>
  <dc:creator>HARSH LAMBA</dc:creator>
  <cp:lastModifiedBy>HARSH LAMBA</cp:lastModifiedBy>
  <cp:revision>1</cp:revision>
  <dcterms:created xsi:type="dcterms:W3CDTF">2022-03-29T12:09:11Z</dcterms:created>
  <dcterms:modified xsi:type="dcterms:W3CDTF">2022-03-29T12:10:47Z</dcterms:modified>
</cp:coreProperties>
</file>