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C15EA11B-4546-4B5C-8989-DB9F2B28521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F805AE-BC3A-4981-A3AB-FE94CBD0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42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A11B-4546-4B5C-8989-DB9F2B28521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05AE-BC3A-4981-A3AB-FE94CBD0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7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A11B-4546-4B5C-8989-DB9F2B28521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05AE-BC3A-4981-A3AB-FE94CBD0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3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A11B-4546-4B5C-8989-DB9F2B28521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05AE-BC3A-4981-A3AB-FE94CBD0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6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15EA11B-4546-4B5C-8989-DB9F2B28521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7F805AE-BC3A-4981-A3AB-FE94CBD0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37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A11B-4546-4B5C-8989-DB9F2B28521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05AE-BC3A-4981-A3AB-FE94CBD0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5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A11B-4546-4B5C-8989-DB9F2B28521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05AE-BC3A-4981-A3AB-FE94CBD0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7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A11B-4546-4B5C-8989-DB9F2B28521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05AE-BC3A-4981-A3AB-FE94CBD0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3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A11B-4546-4B5C-8989-DB9F2B28521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05AE-BC3A-4981-A3AB-FE94CBD0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3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A11B-4546-4B5C-8989-DB9F2B28521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7F805AE-BC3A-4981-A3AB-FE94CBD09DC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915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15EA11B-4546-4B5C-8989-DB9F2B28521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7F805AE-BC3A-4981-A3AB-FE94CBD09D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16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5EA11B-4546-4B5C-8989-DB9F2B28521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F805AE-BC3A-4981-A3AB-FE94CBD0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8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E9B969E-CD96-4162-BA90-449BBDA9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B6401A4-FEE5-4976-857C-1FD0CDB2E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4136DC82-8320-4740-8298-420B2242C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7497" y="1196544"/>
            <a:ext cx="6880072" cy="430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047AF1DF-6993-45FB-92A5-C36B1A680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3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314FF-FE60-4605-B16D-7663527E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33" y="643464"/>
            <a:ext cx="2888344" cy="142873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How gov promote  Entrepreneur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975C4-7508-4EAB-A16F-E9B2C6F2B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37" y="2184036"/>
            <a:ext cx="2888439" cy="3869634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600" b="1" dirty="0">
                <a:solidFill>
                  <a:srgbClr val="FFFFFF"/>
                </a:solidFill>
              </a:rPr>
              <a:t>Start-up India </a:t>
            </a:r>
          </a:p>
          <a:p>
            <a:pPr marL="342900" indent="-342900">
              <a:buFont typeface="Garamond" pitchFamily="18" charset="0"/>
              <a:buAutoNum type="arabicPeriod"/>
            </a:pPr>
            <a:r>
              <a:rPr lang="en-IN" sz="16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ATAL Innovation Mission</a:t>
            </a:r>
            <a:endParaRPr lang="en-IN" sz="1600" b="1" i="0" dirty="0">
              <a:solidFill>
                <a:srgbClr val="FFFFFF"/>
              </a:solidFill>
              <a:effectLst/>
              <a:latin typeface="robtot-bold"/>
            </a:endParaRPr>
          </a:p>
          <a:p>
            <a:pPr marL="342900" indent="-342900">
              <a:buFont typeface="Garamond" pitchFamily="18" charset="0"/>
              <a:buAutoNum type="arabicPeriod"/>
            </a:pPr>
            <a:r>
              <a:rPr lang="en-IN" sz="16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e-Biz Portal </a:t>
            </a:r>
            <a:endParaRPr lang="en-IN" sz="1600" b="1" i="0" dirty="0">
              <a:solidFill>
                <a:srgbClr val="FFFFFF"/>
              </a:solidFill>
              <a:effectLst/>
              <a:latin typeface="robtot-bold"/>
            </a:endParaRPr>
          </a:p>
          <a:p>
            <a:pPr marL="342900" indent="-342900">
              <a:buFont typeface="Garamond" pitchFamily="18" charset="0"/>
              <a:buAutoNum type="arabicPeriod"/>
            </a:pPr>
            <a:r>
              <a:rPr lang="en-IN" sz="16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Multiplier Grants Scheme (MGS)</a:t>
            </a:r>
            <a:endParaRPr lang="en-IN" sz="1600" b="1" i="0" dirty="0">
              <a:solidFill>
                <a:srgbClr val="FFFFFF"/>
              </a:solidFill>
              <a:effectLst/>
              <a:latin typeface="robtot-bold"/>
            </a:endParaRP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200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20"/>
    </mc:Choice>
    <mc:Fallback>
      <p:transition spd="slow" advTm="332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94</TotalTime>
  <Words>17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Century Gothic</vt:lpstr>
      <vt:lpstr>Garamond</vt:lpstr>
      <vt:lpstr>robtot-bold</vt:lpstr>
      <vt:lpstr>Savon</vt:lpstr>
      <vt:lpstr>How gov promote  Entrepreneur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LAMBA</dc:creator>
  <cp:lastModifiedBy>Keshav Biyani</cp:lastModifiedBy>
  <cp:revision>3</cp:revision>
  <dcterms:created xsi:type="dcterms:W3CDTF">2022-03-24T19:34:04Z</dcterms:created>
  <dcterms:modified xsi:type="dcterms:W3CDTF">2022-03-29T17:45:44Z</dcterms:modified>
</cp:coreProperties>
</file>