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9" r:id="rId2"/>
    <p:sldId id="258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C15EA11B-4546-4B5C-8989-DB9F2B285219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805AE-BC3A-4981-A3AB-FE94CBD09DC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7193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EA11B-4546-4B5C-8989-DB9F2B285219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805AE-BC3A-4981-A3AB-FE94CBD09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903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EA11B-4546-4B5C-8989-DB9F2B285219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805AE-BC3A-4981-A3AB-FE94CBD09DC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1827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EA11B-4546-4B5C-8989-DB9F2B285219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805AE-BC3A-4981-A3AB-FE94CBD09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32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EA11B-4546-4B5C-8989-DB9F2B285219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805AE-BC3A-4981-A3AB-FE94CBD09DC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005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EA11B-4546-4B5C-8989-DB9F2B285219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805AE-BC3A-4981-A3AB-FE94CBD09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204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EA11B-4546-4B5C-8989-DB9F2B285219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805AE-BC3A-4981-A3AB-FE94CBD09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528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EA11B-4546-4B5C-8989-DB9F2B285219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805AE-BC3A-4981-A3AB-FE94CBD09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781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EA11B-4546-4B5C-8989-DB9F2B285219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805AE-BC3A-4981-A3AB-FE94CBD09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314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EA11B-4546-4B5C-8989-DB9F2B285219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805AE-BC3A-4981-A3AB-FE94CBD09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115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EA11B-4546-4B5C-8989-DB9F2B285219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805AE-BC3A-4981-A3AB-FE94CBD09DC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3316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15EA11B-4546-4B5C-8989-DB9F2B285219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7F805AE-BC3A-4981-A3AB-FE94CBD09DC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2601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1A46D-1A4D-43E9-9F1A-8CD4BA7D0C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648" y="681135"/>
            <a:ext cx="11674703" cy="2659225"/>
          </a:xfrm>
        </p:spPr>
        <p:txBody>
          <a:bodyPr>
            <a:normAutofit/>
          </a:bodyPr>
          <a:lstStyle/>
          <a:p>
            <a:r>
              <a:rPr lang="en-US" sz="8000" dirty="0">
                <a:solidFill>
                  <a:schemeClr val="accent1">
                    <a:lumMod val="75000"/>
                  </a:schemeClr>
                </a:solidFill>
                <a:highlight>
                  <a:srgbClr val="C0C0C0"/>
                </a:highlight>
              </a:rPr>
              <a:t>How gov promote  Entrepreneur </a:t>
            </a:r>
            <a:endParaRPr lang="en-IN" sz="8000" dirty="0">
              <a:solidFill>
                <a:schemeClr val="accent1">
                  <a:lumMod val="75000"/>
                </a:schemeClr>
              </a:solidFill>
              <a:highlight>
                <a:srgbClr val="C0C0C0"/>
              </a:highligh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4C9DC2-5A26-440C-9A5D-3942376EF5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7501" y="4758612"/>
            <a:ext cx="7796115" cy="1940768"/>
          </a:xfrm>
        </p:spPr>
        <p:txBody>
          <a:bodyPr>
            <a:noAutofit/>
          </a:bodyPr>
          <a:lstStyle/>
          <a:p>
            <a:pPr marL="342900" indent="-342900">
              <a:buAutoNum type="arabicPeriod"/>
            </a:pP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Start-up India </a:t>
            </a:r>
          </a:p>
          <a:p>
            <a:pPr marL="342900" indent="-342900">
              <a:buFont typeface="Garamond" pitchFamily="18" charset="0"/>
              <a:buAutoNum type="arabicPeriod"/>
            </a:pPr>
            <a:r>
              <a:rPr lang="en-IN" sz="2800" b="1" i="0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</a:rPr>
              <a:t>ATAL Innovation Mission</a:t>
            </a:r>
            <a:endParaRPr lang="en-IN" sz="2800" b="1" i="0" dirty="0">
              <a:solidFill>
                <a:schemeClr val="accent1">
                  <a:lumMod val="75000"/>
                </a:schemeClr>
              </a:solidFill>
              <a:effectLst/>
              <a:latin typeface="robtot-bold"/>
            </a:endParaRPr>
          </a:p>
          <a:p>
            <a:pPr marL="342900" indent="-342900">
              <a:buFont typeface="Garamond" pitchFamily="18" charset="0"/>
              <a:buAutoNum type="arabicPeriod"/>
            </a:pPr>
            <a:r>
              <a:rPr lang="en-IN" sz="2800" b="1" i="0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</a:rPr>
              <a:t>e-Biz Portal </a:t>
            </a:r>
            <a:endParaRPr lang="en-IN" sz="2800" b="1" i="0" dirty="0">
              <a:solidFill>
                <a:schemeClr val="accent1">
                  <a:lumMod val="75000"/>
                </a:schemeClr>
              </a:solidFill>
              <a:effectLst/>
              <a:latin typeface="robtot-bold"/>
            </a:endParaRPr>
          </a:p>
          <a:p>
            <a:pPr marL="342900" indent="-342900">
              <a:buFont typeface="Garamond" pitchFamily="18" charset="0"/>
              <a:buAutoNum type="arabicPeriod"/>
            </a:pPr>
            <a:r>
              <a:rPr lang="en-IN" sz="2800" b="1" i="0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</a:rPr>
              <a:t>Multiplier Grants Scheme (MGS)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IN" sz="300" dirty="0"/>
          </a:p>
        </p:txBody>
      </p:sp>
    </p:spTree>
    <p:extLst>
      <p:ext uri="{BB962C8B-B14F-4D97-AF65-F5344CB8AC3E}">
        <p14:creationId xmlns:p14="http://schemas.microsoft.com/office/powerpoint/2010/main" val="3759367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3280A9-E265-46D1-8575-622906D20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6">
            <a:extLst>
              <a:ext uri="{FF2B5EF4-FFF2-40B4-BE49-F238E27FC236}">
                <a16:creationId xmlns:a16="http://schemas.microsoft.com/office/drawing/2014/main" id="{4DE20B70-4750-4280-B3AC-512C05EEF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8D95174-B5F2-424A-8183-654A5064D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D368A96-A16E-42CE-842C-9166E567B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7F7D7C-B8CC-4ACD-A110-C7577C4EB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2188" y="942449"/>
            <a:ext cx="6681323" cy="1470249"/>
          </a:xfrm>
        </p:spPr>
        <p:txBody>
          <a:bodyPr>
            <a:normAutofit/>
          </a:bodyPr>
          <a:lstStyle/>
          <a:p>
            <a:r>
              <a:rPr lang="en-US" dirty="0"/>
              <a:t>Facts about Entrepreneurship</a:t>
            </a:r>
            <a:endParaRPr lang="en-IN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50D170-418B-4A22-8B98-15EF799FD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98367" y="2573573"/>
            <a:ext cx="658368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EE865-6133-4344-ABE8-3FC80DCC9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6296" y="2734427"/>
            <a:ext cx="7631823" cy="2012124"/>
          </a:xfrm>
        </p:spPr>
        <p:txBody>
          <a:bodyPr>
            <a:normAutofit fontScale="92500"/>
          </a:bodyPr>
          <a:lstStyle/>
          <a:p>
            <a:pPr lvl="0">
              <a:spcAft>
                <a:spcPts val="800"/>
              </a:spcAft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Explosive growth in Entrepreneurship in last decade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spcAft>
                <a:spcPts val="800"/>
              </a:spcAft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Economy over manufacturing and agriculture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spcAft>
                <a:spcPts val="800"/>
              </a:spcAft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Higher literacy rate more Entrepreneur activity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8139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ABC736F-FD1E-4980-876D-E5C3877393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D98EE46-797C-45B8-8337-491B94E05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83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3164C5-C86D-4EF6-A5AC-C16C6586E2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87894" y="0"/>
            <a:ext cx="5685290" cy="2323320"/>
          </a:xfrm>
        </p:spPr>
        <p:txBody>
          <a:bodyPr anchor="b">
            <a:normAutofit/>
          </a:bodyPr>
          <a:lstStyle/>
          <a:p>
            <a:r>
              <a:rPr lang="en-US" sz="4800" dirty="0"/>
              <a:t>ROLE OF INSTITUTIONS IN ENTREPRENEURSHIP DEVELOPMENT</a:t>
            </a:r>
            <a:endParaRPr lang="en-IN" sz="44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30A19E-C8B6-4AC5-96C3-5454AFA7A5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968" y="4156010"/>
            <a:ext cx="6769585" cy="2403024"/>
          </a:xfrm>
        </p:spPr>
        <p:txBody>
          <a:bodyPr anchor="t"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Availability of corresponding courses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Motivational training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Provides platform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Communication skills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A place of belonging</a:t>
            </a:r>
          </a:p>
          <a:p>
            <a:pPr algn="r"/>
            <a:endParaRPr lang="en-IN" sz="1600" dirty="0">
              <a:solidFill>
                <a:srgbClr val="FFFFFF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E4CA735-62CB-4665-AA7D-4A259E3F7C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39130" y="4156010"/>
            <a:ext cx="356616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3915B512-930A-40F0-82A6-4895B71A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396" y="0"/>
            <a:ext cx="6909991" cy="6858000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6350" ty="-101600" sx="70000" sy="7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6057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17EFF-3B62-4D88-A199-E9D28A7464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6808" y="873329"/>
            <a:ext cx="11638384" cy="1463040"/>
          </a:xfrm>
        </p:spPr>
        <p:txBody>
          <a:bodyPr>
            <a:normAutofit fontScale="90000"/>
          </a:bodyPr>
          <a:lstStyle/>
          <a:p>
            <a:r>
              <a:rPr lang="en-IN" sz="8000" dirty="0"/>
              <a:t>Role of youth in entrepreneurship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E86BEF-546B-4BF5-B5A6-065F81530E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45827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162</TotalTime>
  <Words>63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Arial</vt:lpstr>
      <vt:lpstr>Calibri</vt:lpstr>
      <vt:lpstr>Garamond</vt:lpstr>
      <vt:lpstr>robtot-bold</vt:lpstr>
      <vt:lpstr>Tw Cen MT</vt:lpstr>
      <vt:lpstr>Tw Cen MT Condensed</vt:lpstr>
      <vt:lpstr>Wingdings</vt:lpstr>
      <vt:lpstr>Wingdings 3</vt:lpstr>
      <vt:lpstr>Integral</vt:lpstr>
      <vt:lpstr>How gov promote  Entrepreneur </vt:lpstr>
      <vt:lpstr>Facts about Entrepreneurship</vt:lpstr>
      <vt:lpstr>ROLE OF INSTITUTIONS IN ENTREPRENEURSHIP DEVELOPMENT</vt:lpstr>
      <vt:lpstr>Role of youth in entrepreneurship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HARSH LAMBA</dc:creator>
  <cp:lastModifiedBy>ARPIT AGARWAL</cp:lastModifiedBy>
  <cp:revision>5</cp:revision>
  <dcterms:created xsi:type="dcterms:W3CDTF">2022-03-24T19:34:04Z</dcterms:created>
  <dcterms:modified xsi:type="dcterms:W3CDTF">2022-03-29T21:12:03Z</dcterms:modified>
</cp:coreProperties>
</file>