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Oswald Medium"/>
      <p:regular r:id="rId38"/>
      <p:bold r:id="rId39"/>
    </p:embeddedFont>
    <p:embeddedFont>
      <p:font typeface="Frank Ruhl Libre Medium"/>
      <p:regular r:id="rId40"/>
      <p:bold r:id="rId41"/>
    </p:embeddedFont>
    <p:embeddedFont>
      <p:font typeface="Roboto"/>
      <p:regular r:id="rId42"/>
      <p:bold r:id="rId43"/>
      <p:italic r:id="rId44"/>
      <p:boldItalic r:id="rId45"/>
    </p:embeddedFont>
    <p:embeddedFont>
      <p:font typeface="Roboto Medium"/>
      <p:regular r:id="rId46"/>
      <p:bold r:id="rId47"/>
      <p:italic r:id="rId48"/>
      <p:boldItalic r:id="rId49"/>
    </p:embeddedFont>
    <p:embeddedFont>
      <p:font typeface="Lato Ligh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32DD0B-E978-46CB-B5D3-087CE6FF3581}">
  <a:tblStyle styleId="{6E32DD0B-E978-46CB-B5D3-087CE6FF35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rankRuhlLibreMedium-regular.fntdata"/><Relationship Id="rId42" Type="http://schemas.openxmlformats.org/officeDocument/2006/relationships/font" Target="fonts/Roboto-regular.fntdata"/><Relationship Id="rId41" Type="http://schemas.openxmlformats.org/officeDocument/2006/relationships/font" Target="fonts/FrankRuhlLibreMedium-bold.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RobotoMedium-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edium-italic.fntdata"/><Relationship Id="rId47" Type="http://schemas.openxmlformats.org/officeDocument/2006/relationships/font" Target="fonts/RobotoMedium-bold.fntdata"/><Relationship Id="rId49"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OswaldMedium-bold.fntdata"/><Relationship Id="rId38" Type="http://schemas.openxmlformats.org/officeDocument/2006/relationships/font" Target="fonts/OswaldMedium-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Light-bold.fntdata"/><Relationship Id="rId50" Type="http://schemas.openxmlformats.org/officeDocument/2006/relationships/font" Target="fonts/LatoLight-regular.fntdata"/><Relationship Id="rId53" Type="http://schemas.openxmlformats.org/officeDocument/2006/relationships/font" Target="fonts/LatoLight-boldItalic.fntdata"/><Relationship Id="rId52" Type="http://schemas.openxmlformats.org/officeDocument/2006/relationships/font" Target="fonts/Lato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66dbd90a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66dbd90a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66dbd90ab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66dbd90ab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66dbd90ab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66dbd90ab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b6e11987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b6e11987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60f1d7b2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60f1d7b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60f1d7b2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60f1d7b2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60f1d7b2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60f1d7b2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27bdf904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27bdf904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27bdf904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27bdf904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60f1d7b2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60f1d7b2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f340c683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f340c683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60f1d7b2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60f1d7b2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60f1d7b2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60f1d7b2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60f1d7b2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260f1d7b2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60f1d7b2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60f1d7b2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b6e1198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b6e1198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b6e11987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1b6e11987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60f1d7b2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260f1d7b2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26b33ec8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26b33ec8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26b33ec86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26b33ec86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227bdf90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227bdf90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7bdf90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7bdf904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27bdf904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227bdf904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227bdf904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227bdf904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af340c683e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af340c683e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66dbd90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66dbd90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66dbd90a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66dbd90a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66dbd90a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66dbd90a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27bdf90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27bdf90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66dbd90a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66dbd90a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66dbd90ab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66dbd90ab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0A15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87550" y="2526375"/>
            <a:ext cx="6168900" cy="8697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5200"/>
              <a:buFont typeface="Oswald Medium"/>
              <a:buNone/>
              <a:defRPr sz="6600"/>
            </a:lvl1pPr>
            <a:lvl2pPr lvl="1" algn="ctr">
              <a:spcBef>
                <a:spcPts val="0"/>
              </a:spcBef>
              <a:spcAft>
                <a:spcPts val="0"/>
              </a:spcAft>
              <a:buSzPts val="5200"/>
              <a:buFont typeface="Oswald Medium"/>
              <a:buNone/>
              <a:defRPr sz="5200">
                <a:latin typeface="Oswald Medium"/>
                <a:ea typeface="Oswald Medium"/>
                <a:cs typeface="Oswald Medium"/>
                <a:sym typeface="Oswald Medium"/>
              </a:defRPr>
            </a:lvl2pPr>
            <a:lvl3pPr lvl="2" algn="ctr">
              <a:spcBef>
                <a:spcPts val="0"/>
              </a:spcBef>
              <a:spcAft>
                <a:spcPts val="0"/>
              </a:spcAft>
              <a:buSzPts val="5200"/>
              <a:buFont typeface="Oswald Medium"/>
              <a:buNone/>
              <a:defRPr sz="5200">
                <a:latin typeface="Oswald Medium"/>
                <a:ea typeface="Oswald Medium"/>
                <a:cs typeface="Oswald Medium"/>
                <a:sym typeface="Oswald Medium"/>
              </a:defRPr>
            </a:lvl3pPr>
            <a:lvl4pPr lvl="3" algn="ctr">
              <a:spcBef>
                <a:spcPts val="0"/>
              </a:spcBef>
              <a:spcAft>
                <a:spcPts val="0"/>
              </a:spcAft>
              <a:buSzPts val="5200"/>
              <a:buFont typeface="Oswald Medium"/>
              <a:buNone/>
              <a:defRPr sz="5200">
                <a:latin typeface="Oswald Medium"/>
                <a:ea typeface="Oswald Medium"/>
                <a:cs typeface="Oswald Medium"/>
                <a:sym typeface="Oswald Medium"/>
              </a:defRPr>
            </a:lvl4pPr>
            <a:lvl5pPr lvl="4" algn="ctr">
              <a:spcBef>
                <a:spcPts val="0"/>
              </a:spcBef>
              <a:spcAft>
                <a:spcPts val="0"/>
              </a:spcAft>
              <a:buSzPts val="5200"/>
              <a:buFont typeface="Oswald Medium"/>
              <a:buNone/>
              <a:defRPr sz="5200">
                <a:latin typeface="Oswald Medium"/>
                <a:ea typeface="Oswald Medium"/>
                <a:cs typeface="Oswald Medium"/>
                <a:sym typeface="Oswald Medium"/>
              </a:defRPr>
            </a:lvl5pPr>
            <a:lvl6pPr lvl="5" algn="ctr">
              <a:spcBef>
                <a:spcPts val="0"/>
              </a:spcBef>
              <a:spcAft>
                <a:spcPts val="0"/>
              </a:spcAft>
              <a:buSzPts val="5200"/>
              <a:buFont typeface="Oswald Medium"/>
              <a:buNone/>
              <a:defRPr sz="5200">
                <a:latin typeface="Oswald Medium"/>
                <a:ea typeface="Oswald Medium"/>
                <a:cs typeface="Oswald Medium"/>
                <a:sym typeface="Oswald Medium"/>
              </a:defRPr>
            </a:lvl6pPr>
            <a:lvl7pPr lvl="6" algn="ctr">
              <a:spcBef>
                <a:spcPts val="0"/>
              </a:spcBef>
              <a:spcAft>
                <a:spcPts val="0"/>
              </a:spcAft>
              <a:buSzPts val="5200"/>
              <a:buFont typeface="Oswald Medium"/>
              <a:buNone/>
              <a:defRPr sz="5200">
                <a:latin typeface="Oswald Medium"/>
                <a:ea typeface="Oswald Medium"/>
                <a:cs typeface="Oswald Medium"/>
                <a:sym typeface="Oswald Medium"/>
              </a:defRPr>
            </a:lvl7pPr>
            <a:lvl8pPr lvl="7" algn="ctr">
              <a:spcBef>
                <a:spcPts val="0"/>
              </a:spcBef>
              <a:spcAft>
                <a:spcPts val="0"/>
              </a:spcAft>
              <a:buSzPts val="5200"/>
              <a:buFont typeface="Oswald Medium"/>
              <a:buNone/>
              <a:defRPr sz="5200">
                <a:latin typeface="Oswald Medium"/>
                <a:ea typeface="Oswald Medium"/>
                <a:cs typeface="Oswald Medium"/>
                <a:sym typeface="Oswald Medium"/>
              </a:defRPr>
            </a:lvl8pPr>
            <a:lvl9pPr lvl="8" algn="ctr">
              <a:spcBef>
                <a:spcPts val="0"/>
              </a:spcBef>
              <a:spcAft>
                <a:spcPts val="0"/>
              </a:spcAft>
              <a:buSzPts val="5200"/>
              <a:buFont typeface="Oswald Medium"/>
              <a:buNone/>
              <a:defRPr sz="5200">
                <a:latin typeface="Oswald Medium"/>
                <a:ea typeface="Oswald Medium"/>
                <a:cs typeface="Oswald Medium"/>
                <a:sym typeface="Oswald Medium"/>
              </a:defRPr>
            </a:lvl9pPr>
          </a:lstStyle>
          <a:p/>
        </p:txBody>
      </p:sp>
      <p:sp>
        <p:nvSpPr>
          <p:cNvPr id="12" name="Google Shape;12;p2"/>
          <p:cNvSpPr txBox="1"/>
          <p:nvPr>
            <p:ph idx="1" type="subTitle"/>
          </p:nvPr>
        </p:nvSpPr>
        <p:spPr>
          <a:xfrm>
            <a:off x="2175000" y="3273275"/>
            <a:ext cx="4794000" cy="4959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800"/>
              <a:buFont typeface="Lato Light"/>
              <a:buNone/>
              <a:defRPr sz="2100">
                <a:solidFill>
                  <a:srgbClr val="FFFFFF"/>
                </a:solidFill>
                <a:latin typeface="Lato Light"/>
                <a:ea typeface="Lato Light"/>
                <a:cs typeface="Lato Light"/>
                <a:sym typeface="Lato Light"/>
              </a:defRPr>
            </a:lvl1pPr>
            <a:lvl2pPr lvl="1" algn="ctr">
              <a:lnSpc>
                <a:spcPct val="100000"/>
              </a:lnSpc>
              <a:spcBef>
                <a:spcPts val="0"/>
              </a:spcBef>
              <a:spcAft>
                <a:spcPts val="0"/>
              </a:spcAft>
              <a:buClr>
                <a:srgbClr val="FFFFFF"/>
              </a:buClr>
              <a:buSzPts val="2800"/>
              <a:buFont typeface="Lato Light"/>
              <a:buNone/>
              <a:defRPr sz="2800">
                <a:solidFill>
                  <a:srgbClr val="FFFFFF"/>
                </a:solidFill>
                <a:latin typeface="Lato Light"/>
                <a:ea typeface="Lato Light"/>
                <a:cs typeface="Lato Light"/>
                <a:sym typeface="Lato Light"/>
              </a:defRPr>
            </a:lvl2pPr>
            <a:lvl3pPr lvl="2" algn="ctr">
              <a:lnSpc>
                <a:spcPct val="100000"/>
              </a:lnSpc>
              <a:spcBef>
                <a:spcPts val="0"/>
              </a:spcBef>
              <a:spcAft>
                <a:spcPts val="0"/>
              </a:spcAft>
              <a:buClr>
                <a:srgbClr val="FFFFFF"/>
              </a:buClr>
              <a:buSzPts val="2800"/>
              <a:buFont typeface="Lato Light"/>
              <a:buNone/>
              <a:defRPr sz="2800">
                <a:solidFill>
                  <a:srgbClr val="FFFFFF"/>
                </a:solidFill>
                <a:latin typeface="Lato Light"/>
                <a:ea typeface="Lato Light"/>
                <a:cs typeface="Lato Light"/>
                <a:sym typeface="Lato Light"/>
              </a:defRPr>
            </a:lvl3pPr>
            <a:lvl4pPr lvl="3" algn="ctr">
              <a:lnSpc>
                <a:spcPct val="100000"/>
              </a:lnSpc>
              <a:spcBef>
                <a:spcPts val="0"/>
              </a:spcBef>
              <a:spcAft>
                <a:spcPts val="0"/>
              </a:spcAft>
              <a:buClr>
                <a:srgbClr val="FFFFFF"/>
              </a:buClr>
              <a:buSzPts val="2800"/>
              <a:buFont typeface="Lato Light"/>
              <a:buNone/>
              <a:defRPr sz="2800">
                <a:solidFill>
                  <a:srgbClr val="FFFFFF"/>
                </a:solidFill>
                <a:latin typeface="Lato Light"/>
                <a:ea typeface="Lato Light"/>
                <a:cs typeface="Lato Light"/>
                <a:sym typeface="Lato Light"/>
              </a:defRPr>
            </a:lvl4pPr>
            <a:lvl5pPr lvl="4" algn="ctr">
              <a:lnSpc>
                <a:spcPct val="100000"/>
              </a:lnSpc>
              <a:spcBef>
                <a:spcPts val="0"/>
              </a:spcBef>
              <a:spcAft>
                <a:spcPts val="0"/>
              </a:spcAft>
              <a:buClr>
                <a:srgbClr val="FFFFFF"/>
              </a:buClr>
              <a:buSzPts val="2800"/>
              <a:buFont typeface="Lato Light"/>
              <a:buNone/>
              <a:defRPr sz="2800">
                <a:solidFill>
                  <a:srgbClr val="FFFFFF"/>
                </a:solidFill>
                <a:latin typeface="Lato Light"/>
                <a:ea typeface="Lato Light"/>
                <a:cs typeface="Lato Light"/>
                <a:sym typeface="Lato Light"/>
              </a:defRPr>
            </a:lvl5pPr>
            <a:lvl6pPr lvl="5" algn="ctr">
              <a:lnSpc>
                <a:spcPct val="100000"/>
              </a:lnSpc>
              <a:spcBef>
                <a:spcPts val="0"/>
              </a:spcBef>
              <a:spcAft>
                <a:spcPts val="0"/>
              </a:spcAft>
              <a:buClr>
                <a:srgbClr val="FFFFFF"/>
              </a:buClr>
              <a:buSzPts val="2800"/>
              <a:buFont typeface="Lato Light"/>
              <a:buNone/>
              <a:defRPr sz="2800">
                <a:solidFill>
                  <a:srgbClr val="FFFFFF"/>
                </a:solidFill>
                <a:latin typeface="Lato Light"/>
                <a:ea typeface="Lato Light"/>
                <a:cs typeface="Lato Light"/>
                <a:sym typeface="Lato Light"/>
              </a:defRPr>
            </a:lvl6pPr>
            <a:lvl7pPr lvl="6" algn="ctr">
              <a:lnSpc>
                <a:spcPct val="100000"/>
              </a:lnSpc>
              <a:spcBef>
                <a:spcPts val="0"/>
              </a:spcBef>
              <a:spcAft>
                <a:spcPts val="0"/>
              </a:spcAft>
              <a:buClr>
                <a:srgbClr val="FFFFFF"/>
              </a:buClr>
              <a:buSzPts val="2800"/>
              <a:buFont typeface="Lato Light"/>
              <a:buNone/>
              <a:defRPr sz="2800">
                <a:solidFill>
                  <a:srgbClr val="FFFFFF"/>
                </a:solidFill>
                <a:latin typeface="Lato Light"/>
                <a:ea typeface="Lato Light"/>
                <a:cs typeface="Lato Light"/>
                <a:sym typeface="Lato Light"/>
              </a:defRPr>
            </a:lvl7pPr>
            <a:lvl8pPr lvl="7" algn="ctr">
              <a:lnSpc>
                <a:spcPct val="100000"/>
              </a:lnSpc>
              <a:spcBef>
                <a:spcPts val="0"/>
              </a:spcBef>
              <a:spcAft>
                <a:spcPts val="0"/>
              </a:spcAft>
              <a:buClr>
                <a:srgbClr val="FFFFFF"/>
              </a:buClr>
              <a:buSzPts val="2800"/>
              <a:buFont typeface="Lato Light"/>
              <a:buNone/>
              <a:defRPr sz="2800">
                <a:solidFill>
                  <a:srgbClr val="FFFFFF"/>
                </a:solidFill>
                <a:latin typeface="Lato Light"/>
                <a:ea typeface="Lato Light"/>
                <a:cs typeface="Lato Light"/>
                <a:sym typeface="Lato Light"/>
              </a:defRPr>
            </a:lvl8pPr>
            <a:lvl9pPr lvl="8" algn="ctr">
              <a:lnSpc>
                <a:spcPct val="100000"/>
              </a:lnSpc>
              <a:spcBef>
                <a:spcPts val="0"/>
              </a:spcBef>
              <a:spcAft>
                <a:spcPts val="0"/>
              </a:spcAft>
              <a:buClr>
                <a:srgbClr val="FFFFFF"/>
              </a:buClr>
              <a:buSzPts val="2800"/>
              <a:buFont typeface="Lato Light"/>
              <a:buNone/>
              <a:defRPr sz="2800">
                <a:solidFill>
                  <a:srgbClr val="FFFFFF"/>
                </a:solidFill>
                <a:latin typeface="Lato Light"/>
                <a:ea typeface="Lato Light"/>
                <a:cs typeface="Lato Light"/>
                <a:sym typeface="La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2"/>
          <p:cNvSpPr/>
          <p:nvPr/>
        </p:nvSpPr>
        <p:spPr>
          <a:xfrm rot="-5400000">
            <a:off x="-2469000" y="2468998"/>
            <a:ext cx="51435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1"/>
          <p:cNvSpPr/>
          <p:nvPr/>
        </p:nvSpPr>
        <p:spPr>
          <a:xfrm>
            <a:off x="0" y="-125"/>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5400000">
            <a:off x="-2469000" y="2468998"/>
            <a:ext cx="5143500" cy="20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63" name="Google Shape;63;p11"/>
          <p:cNvSpPr txBox="1"/>
          <p:nvPr>
            <p:ph hasCustomPrompt="1" type="title"/>
          </p:nvPr>
        </p:nvSpPr>
        <p:spPr>
          <a:xfrm>
            <a:off x="714300" y="1578338"/>
            <a:ext cx="77154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3"/>
              </a:buClr>
              <a:buSzPts val="12000"/>
              <a:buNone/>
              <a:defRPr sz="9600">
                <a:solidFill>
                  <a:schemeClr val="lt2"/>
                </a:solidFill>
              </a:defRPr>
            </a:lvl1pPr>
            <a:lvl2pPr lvl="1" algn="ctr">
              <a:spcBef>
                <a:spcPts val="0"/>
              </a:spcBef>
              <a:spcAft>
                <a:spcPts val="0"/>
              </a:spcAft>
              <a:buClr>
                <a:schemeClr val="accent3"/>
              </a:buClr>
              <a:buSzPts val="12000"/>
              <a:buNone/>
              <a:defRPr sz="12000">
                <a:solidFill>
                  <a:schemeClr val="accent3"/>
                </a:solidFill>
              </a:defRPr>
            </a:lvl2pPr>
            <a:lvl3pPr lvl="2" algn="ctr">
              <a:spcBef>
                <a:spcPts val="0"/>
              </a:spcBef>
              <a:spcAft>
                <a:spcPts val="0"/>
              </a:spcAft>
              <a:buClr>
                <a:schemeClr val="accent3"/>
              </a:buClr>
              <a:buSzPts val="12000"/>
              <a:buNone/>
              <a:defRPr sz="12000">
                <a:solidFill>
                  <a:schemeClr val="accent3"/>
                </a:solidFill>
              </a:defRPr>
            </a:lvl3pPr>
            <a:lvl4pPr lvl="3" algn="ctr">
              <a:spcBef>
                <a:spcPts val="0"/>
              </a:spcBef>
              <a:spcAft>
                <a:spcPts val="0"/>
              </a:spcAft>
              <a:buClr>
                <a:schemeClr val="accent3"/>
              </a:buClr>
              <a:buSzPts val="12000"/>
              <a:buNone/>
              <a:defRPr sz="12000">
                <a:solidFill>
                  <a:schemeClr val="accent3"/>
                </a:solidFill>
              </a:defRPr>
            </a:lvl4pPr>
            <a:lvl5pPr lvl="4" algn="ctr">
              <a:spcBef>
                <a:spcPts val="0"/>
              </a:spcBef>
              <a:spcAft>
                <a:spcPts val="0"/>
              </a:spcAft>
              <a:buClr>
                <a:schemeClr val="accent3"/>
              </a:buClr>
              <a:buSzPts val="12000"/>
              <a:buNone/>
              <a:defRPr sz="12000">
                <a:solidFill>
                  <a:schemeClr val="accent3"/>
                </a:solidFill>
              </a:defRPr>
            </a:lvl5pPr>
            <a:lvl6pPr lvl="5" algn="ctr">
              <a:spcBef>
                <a:spcPts val="0"/>
              </a:spcBef>
              <a:spcAft>
                <a:spcPts val="0"/>
              </a:spcAft>
              <a:buClr>
                <a:schemeClr val="accent3"/>
              </a:buClr>
              <a:buSzPts val="12000"/>
              <a:buNone/>
              <a:defRPr sz="12000">
                <a:solidFill>
                  <a:schemeClr val="accent3"/>
                </a:solidFill>
              </a:defRPr>
            </a:lvl6pPr>
            <a:lvl7pPr lvl="6" algn="ctr">
              <a:spcBef>
                <a:spcPts val="0"/>
              </a:spcBef>
              <a:spcAft>
                <a:spcPts val="0"/>
              </a:spcAft>
              <a:buClr>
                <a:schemeClr val="accent3"/>
              </a:buClr>
              <a:buSzPts val="12000"/>
              <a:buNone/>
              <a:defRPr sz="12000">
                <a:solidFill>
                  <a:schemeClr val="accent3"/>
                </a:solidFill>
              </a:defRPr>
            </a:lvl7pPr>
            <a:lvl8pPr lvl="7" algn="ctr">
              <a:spcBef>
                <a:spcPts val="0"/>
              </a:spcBef>
              <a:spcAft>
                <a:spcPts val="0"/>
              </a:spcAft>
              <a:buClr>
                <a:schemeClr val="accent3"/>
              </a:buClr>
              <a:buSzPts val="12000"/>
              <a:buNone/>
              <a:defRPr sz="12000">
                <a:solidFill>
                  <a:schemeClr val="accent3"/>
                </a:solidFill>
              </a:defRPr>
            </a:lvl8pPr>
            <a:lvl9pPr lvl="8" algn="ctr">
              <a:spcBef>
                <a:spcPts val="0"/>
              </a:spcBef>
              <a:spcAft>
                <a:spcPts val="0"/>
              </a:spcAft>
              <a:buClr>
                <a:schemeClr val="accent3"/>
              </a:buClr>
              <a:buSzPts val="12000"/>
              <a:buNone/>
              <a:defRPr sz="12000">
                <a:solidFill>
                  <a:schemeClr val="accent3"/>
                </a:solidFill>
              </a:defRPr>
            </a:lvl9pPr>
          </a:lstStyle>
          <a:p>
            <a:r>
              <a:t>xx%</a:t>
            </a:r>
          </a:p>
        </p:txBody>
      </p:sp>
      <p:sp>
        <p:nvSpPr>
          <p:cNvPr id="64" name="Google Shape;64;p11"/>
          <p:cNvSpPr txBox="1"/>
          <p:nvPr>
            <p:ph idx="1" type="body"/>
          </p:nvPr>
        </p:nvSpPr>
        <p:spPr>
          <a:xfrm>
            <a:off x="714300" y="3891138"/>
            <a:ext cx="7715400" cy="429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2"/>
              </a:buClr>
              <a:buSzPts val="1800"/>
              <a:buChar char="●"/>
              <a:defRPr>
                <a:solidFill>
                  <a:srgbClr val="FFFFFF"/>
                </a:solidFill>
              </a:defRPr>
            </a:lvl1pPr>
            <a:lvl2pPr indent="-317500" lvl="1" marL="914400" algn="ctr">
              <a:spcBef>
                <a:spcPts val="1600"/>
              </a:spcBef>
              <a:spcAft>
                <a:spcPts val="0"/>
              </a:spcAft>
              <a:buClr>
                <a:srgbClr val="FFFFFF"/>
              </a:buClr>
              <a:buSzPts val="1400"/>
              <a:buChar char="○"/>
              <a:defRPr>
                <a:solidFill>
                  <a:srgbClr val="FFFFFF"/>
                </a:solidFill>
              </a:defRPr>
            </a:lvl2pPr>
            <a:lvl3pPr indent="-317500" lvl="2" marL="1371600" algn="ctr">
              <a:spcBef>
                <a:spcPts val="1600"/>
              </a:spcBef>
              <a:spcAft>
                <a:spcPts val="0"/>
              </a:spcAft>
              <a:buClr>
                <a:schemeClr val="accent2"/>
              </a:buClr>
              <a:buSzPts val="1400"/>
              <a:buChar char="■"/>
              <a:defRPr>
                <a:solidFill>
                  <a:schemeClr val="accent2"/>
                </a:solidFill>
              </a:defRPr>
            </a:lvl3pPr>
            <a:lvl4pPr indent="-317500" lvl="3" marL="1828800" algn="ctr">
              <a:spcBef>
                <a:spcPts val="1600"/>
              </a:spcBef>
              <a:spcAft>
                <a:spcPts val="0"/>
              </a:spcAft>
              <a:buClr>
                <a:schemeClr val="accent2"/>
              </a:buClr>
              <a:buSzPts val="1400"/>
              <a:buChar char="●"/>
              <a:defRPr>
                <a:solidFill>
                  <a:schemeClr val="accent2"/>
                </a:solidFill>
              </a:defRPr>
            </a:lvl4pPr>
            <a:lvl5pPr indent="-317500" lvl="4" marL="2286000" algn="ctr">
              <a:spcBef>
                <a:spcPts val="1600"/>
              </a:spcBef>
              <a:spcAft>
                <a:spcPts val="0"/>
              </a:spcAft>
              <a:buClr>
                <a:schemeClr val="accent2"/>
              </a:buClr>
              <a:buSzPts val="1400"/>
              <a:buChar char="○"/>
              <a:defRPr>
                <a:solidFill>
                  <a:schemeClr val="accent2"/>
                </a:solidFill>
              </a:defRPr>
            </a:lvl5pPr>
            <a:lvl6pPr indent="-317500" lvl="5" marL="2743200" algn="ctr">
              <a:spcBef>
                <a:spcPts val="1600"/>
              </a:spcBef>
              <a:spcAft>
                <a:spcPts val="0"/>
              </a:spcAft>
              <a:buClr>
                <a:schemeClr val="accent2"/>
              </a:buClr>
              <a:buSzPts val="1400"/>
              <a:buChar char="■"/>
              <a:defRPr>
                <a:solidFill>
                  <a:schemeClr val="accent2"/>
                </a:solidFill>
              </a:defRPr>
            </a:lvl6pPr>
            <a:lvl7pPr indent="-317500" lvl="6" marL="3200400" algn="ctr">
              <a:spcBef>
                <a:spcPts val="1600"/>
              </a:spcBef>
              <a:spcAft>
                <a:spcPts val="0"/>
              </a:spcAft>
              <a:buClr>
                <a:schemeClr val="accent2"/>
              </a:buClr>
              <a:buSzPts val="1400"/>
              <a:buChar char="●"/>
              <a:defRPr>
                <a:solidFill>
                  <a:schemeClr val="accent2"/>
                </a:solidFill>
              </a:defRPr>
            </a:lvl7pPr>
            <a:lvl8pPr indent="-317500" lvl="7" marL="3657600" algn="ctr">
              <a:spcBef>
                <a:spcPts val="1600"/>
              </a:spcBef>
              <a:spcAft>
                <a:spcPts val="0"/>
              </a:spcAft>
              <a:buClr>
                <a:schemeClr val="accent2"/>
              </a:buClr>
              <a:buSzPts val="1400"/>
              <a:buChar char="○"/>
              <a:defRPr>
                <a:solidFill>
                  <a:schemeClr val="accent2"/>
                </a:solidFill>
              </a:defRPr>
            </a:lvl8pPr>
            <a:lvl9pPr indent="-317500" lvl="8" marL="4114800" algn="ctr">
              <a:spcBef>
                <a:spcPts val="1600"/>
              </a:spcBef>
              <a:spcAft>
                <a:spcPts val="1600"/>
              </a:spcAft>
              <a:buClr>
                <a:schemeClr val="accent2"/>
              </a:buClr>
              <a:buSzPts val="1400"/>
              <a:buChar char="■"/>
              <a:defRPr>
                <a:solidFill>
                  <a:schemeClr val="accent2"/>
                </a:solidFill>
              </a:defRPr>
            </a:lvl9pPr>
          </a:lstStyle>
          <a:p/>
        </p:txBody>
      </p:sp>
      <p:sp>
        <p:nvSpPr>
          <p:cNvPr id="65" name="Google Shape;6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68" name="Shape 68"/>
        <p:cNvGrpSpPr/>
        <p:nvPr/>
      </p:nvGrpSpPr>
      <p:grpSpPr>
        <a:xfrm>
          <a:off x="0" y="0"/>
          <a:ext cx="0" cy="0"/>
          <a:chOff x="0" y="0"/>
          <a:chExt cx="0" cy="0"/>
        </a:xfrm>
      </p:grpSpPr>
      <p:sp>
        <p:nvSpPr>
          <p:cNvPr id="69" name="Google Shape;69;p13"/>
          <p:cNvSpPr/>
          <p:nvPr/>
        </p:nvSpPr>
        <p:spPr>
          <a:xfrm rot="-5400000">
            <a:off x="2000250" y="-1997850"/>
            <a:ext cx="5143500" cy="9139200"/>
          </a:xfrm>
          <a:prstGeom prst="rect">
            <a:avLst/>
          </a:prstGeom>
          <a:solidFill>
            <a:srgbClr val="0A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5400000">
            <a:off x="6467100" y="2468998"/>
            <a:ext cx="51435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type="title"/>
          </p:nvPr>
        </p:nvSpPr>
        <p:spPr>
          <a:xfrm>
            <a:off x="801149" y="2740700"/>
            <a:ext cx="2046900" cy="468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sz="1800">
                <a:solidFill>
                  <a:schemeClr val="accent3"/>
                </a:solidFill>
              </a:defRPr>
            </a:lvl1pPr>
            <a:lvl2pPr lvl="1">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72" name="Google Shape;72;p13"/>
          <p:cNvSpPr txBox="1"/>
          <p:nvPr>
            <p:ph idx="1" type="subTitle"/>
          </p:nvPr>
        </p:nvSpPr>
        <p:spPr>
          <a:xfrm>
            <a:off x="714299" y="3478475"/>
            <a:ext cx="2220600" cy="9090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None/>
              <a:defRPr sz="1400">
                <a:solidFill>
                  <a:schemeClr val="lt1"/>
                </a:solidFill>
              </a:defRPr>
            </a:lvl1pPr>
            <a:lvl2pPr lvl="1">
              <a:spcBef>
                <a:spcPts val="1600"/>
              </a:spcBef>
              <a:spcAft>
                <a:spcPts val="0"/>
              </a:spcAft>
              <a:buClr>
                <a:schemeClr val="lt1"/>
              </a:buClr>
              <a:buSzPts val="1400"/>
              <a:buNone/>
              <a:defRPr>
                <a:solidFill>
                  <a:schemeClr val="lt1"/>
                </a:solidFill>
              </a:defRPr>
            </a:lvl2pPr>
            <a:lvl3pPr lvl="2">
              <a:spcBef>
                <a:spcPts val="1600"/>
              </a:spcBef>
              <a:spcAft>
                <a:spcPts val="0"/>
              </a:spcAft>
              <a:buClr>
                <a:schemeClr val="lt1"/>
              </a:buClr>
              <a:buSzPts val="1400"/>
              <a:buNone/>
              <a:defRPr>
                <a:solidFill>
                  <a:schemeClr val="lt1"/>
                </a:solidFill>
              </a:defRPr>
            </a:lvl3pPr>
            <a:lvl4pPr lvl="3">
              <a:spcBef>
                <a:spcPts val="1600"/>
              </a:spcBef>
              <a:spcAft>
                <a:spcPts val="0"/>
              </a:spcAft>
              <a:buClr>
                <a:schemeClr val="lt1"/>
              </a:buClr>
              <a:buSzPts val="1400"/>
              <a:buNone/>
              <a:defRPr>
                <a:solidFill>
                  <a:schemeClr val="lt1"/>
                </a:solidFill>
              </a:defRPr>
            </a:lvl4pPr>
            <a:lvl5pPr lvl="4">
              <a:spcBef>
                <a:spcPts val="1600"/>
              </a:spcBef>
              <a:spcAft>
                <a:spcPts val="0"/>
              </a:spcAft>
              <a:buClr>
                <a:schemeClr val="lt1"/>
              </a:buClr>
              <a:buSzPts val="1400"/>
              <a:buNone/>
              <a:defRPr>
                <a:solidFill>
                  <a:schemeClr val="lt1"/>
                </a:solidFill>
              </a:defRPr>
            </a:lvl5pPr>
            <a:lvl6pPr lvl="5">
              <a:spcBef>
                <a:spcPts val="1600"/>
              </a:spcBef>
              <a:spcAft>
                <a:spcPts val="0"/>
              </a:spcAft>
              <a:buClr>
                <a:schemeClr val="lt1"/>
              </a:buClr>
              <a:buSzPts val="1400"/>
              <a:buNone/>
              <a:defRPr>
                <a:solidFill>
                  <a:schemeClr val="lt1"/>
                </a:solidFill>
              </a:defRPr>
            </a:lvl6pPr>
            <a:lvl7pPr lvl="6">
              <a:spcBef>
                <a:spcPts val="1600"/>
              </a:spcBef>
              <a:spcAft>
                <a:spcPts val="0"/>
              </a:spcAft>
              <a:buClr>
                <a:schemeClr val="lt1"/>
              </a:buClr>
              <a:buSzPts val="1400"/>
              <a:buNone/>
              <a:defRPr>
                <a:solidFill>
                  <a:schemeClr val="lt1"/>
                </a:solidFill>
              </a:defRPr>
            </a:lvl7pPr>
            <a:lvl8pPr lvl="7">
              <a:spcBef>
                <a:spcPts val="1600"/>
              </a:spcBef>
              <a:spcAft>
                <a:spcPts val="0"/>
              </a:spcAft>
              <a:buClr>
                <a:schemeClr val="lt1"/>
              </a:buClr>
              <a:buSzPts val="1400"/>
              <a:buNone/>
              <a:defRPr>
                <a:solidFill>
                  <a:schemeClr val="lt1"/>
                </a:solidFill>
              </a:defRPr>
            </a:lvl8pPr>
            <a:lvl9pPr lvl="8">
              <a:spcBef>
                <a:spcPts val="1600"/>
              </a:spcBef>
              <a:spcAft>
                <a:spcPts val="1600"/>
              </a:spcAft>
              <a:buClr>
                <a:schemeClr val="lt1"/>
              </a:buClr>
              <a:buSzPts val="1400"/>
              <a:buNone/>
              <a:defRPr>
                <a:solidFill>
                  <a:schemeClr val="lt1"/>
                </a:solidFill>
              </a:defRPr>
            </a:lvl9pPr>
          </a:lstStyle>
          <a:p/>
        </p:txBody>
      </p:sp>
      <p:sp>
        <p:nvSpPr>
          <p:cNvPr id="73" name="Google Shape;73;p13"/>
          <p:cNvSpPr txBox="1"/>
          <p:nvPr>
            <p:ph idx="2" type="title"/>
          </p:nvPr>
        </p:nvSpPr>
        <p:spPr>
          <a:xfrm>
            <a:off x="3548549" y="2740700"/>
            <a:ext cx="20469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8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74" name="Google Shape;74;p13"/>
          <p:cNvSpPr txBox="1"/>
          <p:nvPr>
            <p:ph idx="3" type="subTitle"/>
          </p:nvPr>
        </p:nvSpPr>
        <p:spPr>
          <a:xfrm>
            <a:off x="3461699" y="3478475"/>
            <a:ext cx="22206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75" name="Google Shape;75;p13"/>
          <p:cNvSpPr txBox="1"/>
          <p:nvPr>
            <p:ph idx="4" type="title"/>
          </p:nvPr>
        </p:nvSpPr>
        <p:spPr>
          <a:xfrm>
            <a:off x="6295940" y="2740700"/>
            <a:ext cx="20469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8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76" name="Google Shape;76;p13"/>
          <p:cNvSpPr txBox="1"/>
          <p:nvPr>
            <p:ph idx="5" type="subTitle"/>
          </p:nvPr>
        </p:nvSpPr>
        <p:spPr>
          <a:xfrm>
            <a:off x="6209090" y="3478475"/>
            <a:ext cx="22206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77" name="Google Shape;77;p13"/>
          <p:cNvSpPr txBox="1"/>
          <p:nvPr>
            <p:ph idx="6" type="title"/>
          </p:nvPr>
        </p:nvSpPr>
        <p:spPr>
          <a:xfrm>
            <a:off x="714300" y="548700"/>
            <a:ext cx="7715100" cy="61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Oswald Medium"/>
                <a:ea typeface="Oswald Medium"/>
                <a:cs typeface="Oswald Medium"/>
                <a:sym typeface="Oswald Medium"/>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78" name="Shape 78"/>
        <p:cNvGrpSpPr/>
        <p:nvPr/>
      </p:nvGrpSpPr>
      <p:grpSpPr>
        <a:xfrm>
          <a:off x="0" y="0"/>
          <a:ext cx="0" cy="0"/>
          <a:chOff x="0" y="0"/>
          <a:chExt cx="0" cy="0"/>
        </a:xfrm>
      </p:grpSpPr>
      <p:sp>
        <p:nvSpPr>
          <p:cNvPr id="79" name="Google Shape;79;p14"/>
          <p:cNvSpPr/>
          <p:nvPr/>
        </p:nvSpPr>
        <p:spPr>
          <a:xfrm rot="-5400000">
            <a:off x="2000250" y="-1997850"/>
            <a:ext cx="5143500" cy="913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467100" y="2468998"/>
            <a:ext cx="5143500" cy="20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title"/>
          </p:nvPr>
        </p:nvSpPr>
        <p:spPr>
          <a:xfrm>
            <a:off x="2493462" y="548700"/>
            <a:ext cx="41571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800"/>
              <a:buNone/>
              <a:defRPr sz="4200">
                <a:solidFill>
                  <a:schemeClr val="lt2"/>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82" name="Google Shape;82;p14"/>
          <p:cNvSpPr txBox="1"/>
          <p:nvPr>
            <p:ph idx="1" type="subTitle"/>
          </p:nvPr>
        </p:nvSpPr>
        <p:spPr>
          <a:xfrm>
            <a:off x="3548550" y="1245750"/>
            <a:ext cx="20469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83" name="Google Shape;83;p14"/>
          <p:cNvSpPr txBox="1"/>
          <p:nvPr>
            <p:ph idx="2" type="title"/>
          </p:nvPr>
        </p:nvSpPr>
        <p:spPr>
          <a:xfrm>
            <a:off x="2493462" y="3556525"/>
            <a:ext cx="41571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4200">
                <a:solidFill>
                  <a:schemeClr val="lt2"/>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84" name="Google Shape;84;p14"/>
          <p:cNvSpPr txBox="1"/>
          <p:nvPr>
            <p:ph idx="3" type="subTitle"/>
          </p:nvPr>
        </p:nvSpPr>
        <p:spPr>
          <a:xfrm>
            <a:off x="3548550" y="4253575"/>
            <a:ext cx="20469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85" name="Google Shape;85;p14"/>
          <p:cNvSpPr txBox="1"/>
          <p:nvPr>
            <p:ph idx="4" type="title"/>
          </p:nvPr>
        </p:nvSpPr>
        <p:spPr>
          <a:xfrm>
            <a:off x="2493462" y="2052613"/>
            <a:ext cx="41571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800"/>
              <a:buNone/>
              <a:defRPr sz="4200">
                <a:solidFill>
                  <a:schemeClr val="lt2"/>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86" name="Google Shape;86;p14"/>
          <p:cNvSpPr txBox="1"/>
          <p:nvPr>
            <p:ph idx="5" type="subTitle"/>
          </p:nvPr>
        </p:nvSpPr>
        <p:spPr>
          <a:xfrm>
            <a:off x="3548550" y="2757225"/>
            <a:ext cx="20469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87" name="Shape 87"/>
        <p:cNvGrpSpPr/>
        <p:nvPr/>
      </p:nvGrpSpPr>
      <p:grpSpPr>
        <a:xfrm>
          <a:off x="0" y="0"/>
          <a:ext cx="0" cy="0"/>
          <a:chOff x="0" y="0"/>
          <a:chExt cx="0" cy="0"/>
        </a:xfrm>
      </p:grpSpPr>
      <p:sp>
        <p:nvSpPr>
          <p:cNvPr id="88" name="Google Shape;88;p15"/>
          <p:cNvSpPr/>
          <p:nvPr/>
        </p:nvSpPr>
        <p:spPr>
          <a:xfrm rot="-5400000">
            <a:off x="2000250" y="-1997850"/>
            <a:ext cx="5143500" cy="9139200"/>
          </a:xfrm>
          <a:prstGeom prst="rect">
            <a:avLst/>
          </a:prstGeom>
          <a:solidFill>
            <a:srgbClr val="0A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rot="-5400000">
            <a:off x="-2469000" y="2468998"/>
            <a:ext cx="51435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type="title"/>
          </p:nvPr>
        </p:nvSpPr>
        <p:spPr>
          <a:xfrm>
            <a:off x="874962" y="1822550"/>
            <a:ext cx="20469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6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91" name="Google Shape;91;p15"/>
          <p:cNvSpPr txBox="1"/>
          <p:nvPr>
            <p:ph idx="1" type="subTitle"/>
          </p:nvPr>
        </p:nvSpPr>
        <p:spPr>
          <a:xfrm>
            <a:off x="874962" y="2322075"/>
            <a:ext cx="20469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92" name="Google Shape;92;p15"/>
          <p:cNvSpPr txBox="1"/>
          <p:nvPr>
            <p:ph idx="2" type="title"/>
          </p:nvPr>
        </p:nvSpPr>
        <p:spPr>
          <a:xfrm>
            <a:off x="3548560" y="1822550"/>
            <a:ext cx="20469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6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93" name="Google Shape;93;p15"/>
          <p:cNvSpPr txBox="1"/>
          <p:nvPr>
            <p:ph idx="3" type="subTitle"/>
          </p:nvPr>
        </p:nvSpPr>
        <p:spPr>
          <a:xfrm>
            <a:off x="3548560" y="2322075"/>
            <a:ext cx="20469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94" name="Google Shape;94;p15"/>
          <p:cNvSpPr txBox="1"/>
          <p:nvPr>
            <p:ph idx="4" type="title"/>
          </p:nvPr>
        </p:nvSpPr>
        <p:spPr>
          <a:xfrm>
            <a:off x="6222149" y="1822550"/>
            <a:ext cx="20469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6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95" name="Google Shape;95;p15"/>
          <p:cNvSpPr txBox="1"/>
          <p:nvPr>
            <p:ph idx="5" type="subTitle"/>
          </p:nvPr>
        </p:nvSpPr>
        <p:spPr>
          <a:xfrm>
            <a:off x="6222149" y="2322075"/>
            <a:ext cx="20469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96" name="Google Shape;96;p15"/>
          <p:cNvSpPr txBox="1"/>
          <p:nvPr>
            <p:ph idx="6" type="title"/>
          </p:nvPr>
        </p:nvSpPr>
        <p:spPr>
          <a:xfrm>
            <a:off x="714300" y="548700"/>
            <a:ext cx="7715100" cy="61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Oswald Medium"/>
                <a:ea typeface="Oswald Medium"/>
                <a:cs typeface="Oswald Medium"/>
                <a:sym typeface="Oswald Medium"/>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97" name="Google Shape;97;p15"/>
          <p:cNvSpPr txBox="1"/>
          <p:nvPr>
            <p:ph idx="7" type="title"/>
          </p:nvPr>
        </p:nvSpPr>
        <p:spPr>
          <a:xfrm>
            <a:off x="874962" y="3596250"/>
            <a:ext cx="20469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6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98" name="Google Shape;98;p15"/>
          <p:cNvSpPr txBox="1"/>
          <p:nvPr>
            <p:ph idx="8" type="subTitle"/>
          </p:nvPr>
        </p:nvSpPr>
        <p:spPr>
          <a:xfrm>
            <a:off x="874962" y="4095775"/>
            <a:ext cx="20469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99" name="Google Shape;99;p15"/>
          <p:cNvSpPr txBox="1"/>
          <p:nvPr>
            <p:ph idx="9" type="title"/>
          </p:nvPr>
        </p:nvSpPr>
        <p:spPr>
          <a:xfrm>
            <a:off x="3548560" y="3596250"/>
            <a:ext cx="20469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6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100" name="Google Shape;100;p15"/>
          <p:cNvSpPr txBox="1"/>
          <p:nvPr>
            <p:ph idx="13" type="subTitle"/>
          </p:nvPr>
        </p:nvSpPr>
        <p:spPr>
          <a:xfrm>
            <a:off x="3548560" y="4095775"/>
            <a:ext cx="20469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01" name="Google Shape;101;p15"/>
          <p:cNvSpPr txBox="1"/>
          <p:nvPr>
            <p:ph idx="14" type="title"/>
          </p:nvPr>
        </p:nvSpPr>
        <p:spPr>
          <a:xfrm>
            <a:off x="6222149" y="3596250"/>
            <a:ext cx="20469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6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102" name="Google Shape;102;p15"/>
          <p:cNvSpPr txBox="1"/>
          <p:nvPr>
            <p:ph idx="15" type="subTitle"/>
          </p:nvPr>
        </p:nvSpPr>
        <p:spPr>
          <a:xfrm>
            <a:off x="6222149" y="4095775"/>
            <a:ext cx="20469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03" name="Shape 103"/>
        <p:cNvGrpSpPr/>
        <p:nvPr/>
      </p:nvGrpSpPr>
      <p:grpSpPr>
        <a:xfrm>
          <a:off x="0" y="0"/>
          <a:ext cx="0" cy="0"/>
          <a:chOff x="0" y="0"/>
          <a:chExt cx="0" cy="0"/>
        </a:xfrm>
      </p:grpSpPr>
      <p:sp>
        <p:nvSpPr>
          <p:cNvPr id="104" name="Google Shape;104;p16"/>
          <p:cNvSpPr/>
          <p:nvPr/>
        </p:nvSpPr>
        <p:spPr>
          <a:xfrm rot="-5400000">
            <a:off x="2000250" y="-1997850"/>
            <a:ext cx="5143500" cy="9139200"/>
          </a:xfrm>
          <a:prstGeom prst="rect">
            <a:avLst/>
          </a:prstGeom>
          <a:solidFill>
            <a:srgbClr val="0A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rot="-5400000">
            <a:off x="-2469000" y="2468998"/>
            <a:ext cx="51435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title"/>
          </p:nvPr>
        </p:nvSpPr>
        <p:spPr>
          <a:xfrm>
            <a:off x="2037875" y="1947988"/>
            <a:ext cx="16941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2200">
                <a:solidFill>
                  <a:schemeClr val="lt1"/>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107" name="Google Shape;107;p16"/>
          <p:cNvSpPr txBox="1"/>
          <p:nvPr>
            <p:ph idx="1" type="subTitle"/>
          </p:nvPr>
        </p:nvSpPr>
        <p:spPr>
          <a:xfrm>
            <a:off x="1738775" y="3142963"/>
            <a:ext cx="22923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08" name="Google Shape;108;p16"/>
          <p:cNvSpPr txBox="1"/>
          <p:nvPr>
            <p:ph idx="2" type="title"/>
          </p:nvPr>
        </p:nvSpPr>
        <p:spPr>
          <a:xfrm>
            <a:off x="5412033" y="1916488"/>
            <a:ext cx="16941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22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109" name="Google Shape;109;p16"/>
          <p:cNvSpPr txBox="1"/>
          <p:nvPr>
            <p:ph idx="3" type="subTitle"/>
          </p:nvPr>
        </p:nvSpPr>
        <p:spPr>
          <a:xfrm>
            <a:off x="5112933" y="3111463"/>
            <a:ext cx="22923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accent3"/>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
    <p:spTree>
      <p:nvGrpSpPr>
        <p:cNvPr id="110" name="Shape 110"/>
        <p:cNvGrpSpPr/>
        <p:nvPr/>
      </p:nvGrpSpPr>
      <p:grpSpPr>
        <a:xfrm>
          <a:off x="0" y="0"/>
          <a:ext cx="0" cy="0"/>
          <a:chOff x="0" y="0"/>
          <a:chExt cx="0" cy="0"/>
        </a:xfrm>
      </p:grpSpPr>
      <p:sp>
        <p:nvSpPr>
          <p:cNvPr id="111" name="Google Shape;111;p17"/>
          <p:cNvSpPr/>
          <p:nvPr/>
        </p:nvSpPr>
        <p:spPr>
          <a:xfrm rot="-5400000">
            <a:off x="2000250" y="-1997850"/>
            <a:ext cx="5143500" cy="9139200"/>
          </a:xfrm>
          <a:prstGeom prst="rect">
            <a:avLst/>
          </a:prstGeom>
          <a:solidFill>
            <a:srgbClr val="0A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6462300" y="2473650"/>
            <a:ext cx="51531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ph idx="1" type="subTitle"/>
          </p:nvPr>
        </p:nvSpPr>
        <p:spPr>
          <a:xfrm>
            <a:off x="888263" y="2381248"/>
            <a:ext cx="2556600" cy="1707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1800"/>
              <a:buNone/>
              <a:defRPr sz="1400">
                <a:solidFill>
                  <a:srgbClr val="FFFFFF"/>
                </a:solidFill>
              </a:defRPr>
            </a:lvl1pPr>
            <a:lvl2pPr lvl="1" rtl="0">
              <a:spcBef>
                <a:spcPts val="1600"/>
              </a:spcBef>
              <a:spcAft>
                <a:spcPts val="0"/>
              </a:spcAft>
              <a:buClr>
                <a:srgbClr val="FFFFFF"/>
              </a:buClr>
              <a:buSzPts val="1400"/>
              <a:buNone/>
              <a:defRPr>
                <a:solidFill>
                  <a:srgbClr val="FFFFFF"/>
                </a:solidFill>
              </a:defRPr>
            </a:lvl2pPr>
            <a:lvl3pPr lvl="2" rtl="0">
              <a:spcBef>
                <a:spcPts val="1600"/>
              </a:spcBef>
              <a:spcAft>
                <a:spcPts val="0"/>
              </a:spcAft>
              <a:buClr>
                <a:srgbClr val="FFFFFF"/>
              </a:buClr>
              <a:buSzPts val="1400"/>
              <a:buNone/>
              <a:defRPr>
                <a:solidFill>
                  <a:srgbClr val="FFFFFF"/>
                </a:solidFill>
              </a:defRPr>
            </a:lvl3pPr>
            <a:lvl4pPr lvl="3" rtl="0">
              <a:spcBef>
                <a:spcPts val="1600"/>
              </a:spcBef>
              <a:spcAft>
                <a:spcPts val="0"/>
              </a:spcAft>
              <a:buClr>
                <a:srgbClr val="FFFFFF"/>
              </a:buClr>
              <a:buSzPts val="1400"/>
              <a:buNone/>
              <a:defRPr>
                <a:solidFill>
                  <a:srgbClr val="FFFFFF"/>
                </a:solidFill>
              </a:defRPr>
            </a:lvl4pPr>
            <a:lvl5pPr lvl="4" rtl="0">
              <a:spcBef>
                <a:spcPts val="1600"/>
              </a:spcBef>
              <a:spcAft>
                <a:spcPts val="0"/>
              </a:spcAft>
              <a:buClr>
                <a:srgbClr val="FFFFFF"/>
              </a:buClr>
              <a:buSzPts val="1400"/>
              <a:buNone/>
              <a:defRPr>
                <a:solidFill>
                  <a:srgbClr val="FFFFFF"/>
                </a:solidFill>
              </a:defRPr>
            </a:lvl5pPr>
            <a:lvl6pPr lvl="5" rtl="0">
              <a:spcBef>
                <a:spcPts val="1600"/>
              </a:spcBef>
              <a:spcAft>
                <a:spcPts val="0"/>
              </a:spcAft>
              <a:buClr>
                <a:srgbClr val="FFFFFF"/>
              </a:buClr>
              <a:buSzPts val="1400"/>
              <a:buNone/>
              <a:defRPr>
                <a:solidFill>
                  <a:srgbClr val="FFFFFF"/>
                </a:solidFill>
              </a:defRPr>
            </a:lvl6pPr>
            <a:lvl7pPr lvl="6" rtl="0">
              <a:spcBef>
                <a:spcPts val="1600"/>
              </a:spcBef>
              <a:spcAft>
                <a:spcPts val="0"/>
              </a:spcAft>
              <a:buClr>
                <a:srgbClr val="FFFFFF"/>
              </a:buClr>
              <a:buSzPts val="1400"/>
              <a:buNone/>
              <a:defRPr>
                <a:solidFill>
                  <a:srgbClr val="FFFFFF"/>
                </a:solidFill>
              </a:defRPr>
            </a:lvl7pPr>
            <a:lvl8pPr lvl="7" rtl="0">
              <a:spcBef>
                <a:spcPts val="1600"/>
              </a:spcBef>
              <a:spcAft>
                <a:spcPts val="0"/>
              </a:spcAft>
              <a:buClr>
                <a:srgbClr val="FFFFFF"/>
              </a:buClr>
              <a:buSzPts val="1400"/>
              <a:buNone/>
              <a:defRPr>
                <a:solidFill>
                  <a:srgbClr val="FFFFFF"/>
                </a:solidFill>
              </a:defRPr>
            </a:lvl8pPr>
            <a:lvl9pPr lvl="8" rtl="0">
              <a:spcBef>
                <a:spcPts val="1600"/>
              </a:spcBef>
              <a:spcAft>
                <a:spcPts val="1600"/>
              </a:spcAft>
              <a:buClr>
                <a:srgbClr val="FFFFFF"/>
              </a:buClr>
              <a:buSzPts val="1400"/>
              <a:buNone/>
              <a:defRPr>
                <a:solidFill>
                  <a:srgbClr val="FFFFFF"/>
                </a:solidFill>
              </a:defRPr>
            </a:lvl9pPr>
          </a:lstStyle>
          <a:p/>
        </p:txBody>
      </p:sp>
      <p:sp>
        <p:nvSpPr>
          <p:cNvPr id="114" name="Google Shape;114;p17"/>
          <p:cNvSpPr txBox="1"/>
          <p:nvPr>
            <p:ph idx="2" type="subTitle"/>
          </p:nvPr>
        </p:nvSpPr>
        <p:spPr>
          <a:xfrm>
            <a:off x="4740720" y="2381250"/>
            <a:ext cx="2556600" cy="1707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1800"/>
              <a:buNone/>
              <a:defRPr sz="1400">
                <a:solidFill>
                  <a:srgbClr val="FFFFFF"/>
                </a:solidFill>
              </a:defRPr>
            </a:lvl1pPr>
            <a:lvl2pPr lvl="1" rtl="0">
              <a:spcBef>
                <a:spcPts val="1600"/>
              </a:spcBef>
              <a:spcAft>
                <a:spcPts val="0"/>
              </a:spcAft>
              <a:buClr>
                <a:srgbClr val="FFFFFF"/>
              </a:buClr>
              <a:buSzPts val="1400"/>
              <a:buNone/>
              <a:defRPr>
                <a:solidFill>
                  <a:srgbClr val="FFFFFF"/>
                </a:solidFill>
              </a:defRPr>
            </a:lvl2pPr>
            <a:lvl3pPr lvl="2" rtl="0">
              <a:spcBef>
                <a:spcPts val="1600"/>
              </a:spcBef>
              <a:spcAft>
                <a:spcPts val="0"/>
              </a:spcAft>
              <a:buClr>
                <a:srgbClr val="FFFFFF"/>
              </a:buClr>
              <a:buSzPts val="1400"/>
              <a:buNone/>
              <a:defRPr>
                <a:solidFill>
                  <a:srgbClr val="FFFFFF"/>
                </a:solidFill>
              </a:defRPr>
            </a:lvl3pPr>
            <a:lvl4pPr lvl="3" rtl="0">
              <a:spcBef>
                <a:spcPts val="1600"/>
              </a:spcBef>
              <a:spcAft>
                <a:spcPts val="0"/>
              </a:spcAft>
              <a:buClr>
                <a:srgbClr val="FFFFFF"/>
              </a:buClr>
              <a:buSzPts val="1400"/>
              <a:buNone/>
              <a:defRPr>
                <a:solidFill>
                  <a:srgbClr val="FFFFFF"/>
                </a:solidFill>
              </a:defRPr>
            </a:lvl4pPr>
            <a:lvl5pPr lvl="4" rtl="0">
              <a:spcBef>
                <a:spcPts val="1600"/>
              </a:spcBef>
              <a:spcAft>
                <a:spcPts val="0"/>
              </a:spcAft>
              <a:buClr>
                <a:srgbClr val="FFFFFF"/>
              </a:buClr>
              <a:buSzPts val="1400"/>
              <a:buNone/>
              <a:defRPr>
                <a:solidFill>
                  <a:srgbClr val="FFFFFF"/>
                </a:solidFill>
              </a:defRPr>
            </a:lvl5pPr>
            <a:lvl6pPr lvl="5" rtl="0">
              <a:spcBef>
                <a:spcPts val="1600"/>
              </a:spcBef>
              <a:spcAft>
                <a:spcPts val="0"/>
              </a:spcAft>
              <a:buClr>
                <a:srgbClr val="FFFFFF"/>
              </a:buClr>
              <a:buSzPts val="1400"/>
              <a:buNone/>
              <a:defRPr>
                <a:solidFill>
                  <a:srgbClr val="FFFFFF"/>
                </a:solidFill>
              </a:defRPr>
            </a:lvl6pPr>
            <a:lvl7pPr lvl="6" rtl="0">
              <a:spcBef>
                <a:spcPts val="1600"/>
              </a:spcBef>
              <a:spcAft>
                <a:spcPts val="0"/>
              </a:spcAft>
              <a:buClr>
                <a:srgbClr val="FFFFFF"/>
              </a:buClr>
              <a:buSzPts val="1400"/>
              <a:buNone/>
              <a:defRPr>
                <a:solidFill>
                  <a:srgbClr val="FFFFFF"/>
                </a:solidFill>
              </a:defRPr>
            </a:lvl7pPr>
            <a:lvl8pPr lvl="7" rtl="0">
              <a:spcBef>
                <a:spcPts val="1600"/>
              </a:spcBef>
              <a:spcAft>
                <a:spcPts val="0"/>
              </a:spcAft>
              <a:buClr>
                <a:srgbClr val="FFFFFF"/>
              </a:buClr>
              <a:buSzPts val="1400"/>
              <a:buNone/>
              <a:defRPr>
                <a:solidFill>
                  <a:srgbClr val="FFFFFF"/>
                </a:solidFill>
              </a:defRPr>
            </a:lvl8pPr>
            <a:lvl9pPr lvl="8" rtl="0">
              <a:spcBef>
                <a:spcPts val="1600"/>
              </a:spcBef>
              <a:spcAft>
                <a:spcPts val="1600"/>
              </a:spcAft>
              <a:buClr>
                <a:srgbClr val="FFFFFF"/>
              </a:buClr>
              <a:buSzPts val="1400"/>
              <a:buNone/>
              <a:defRPr>
                <a:solidFill>
                  <a:srgbClr val="FFFFFF"/>
                </a:solidFill>
              </a:defRPr>
            </a:lvl9pPr>
          </a:lstStyle>
          <a:p/>
        </p:txBody>
      </p:sp>
      <p:sp>
        <p:nvSpPr>
          <p:cNvPr id="115" name="Google Shape;115;p17"/>
          <p:cNvSpPr txBox="1"/>
          <p:nvPr>
            <p:ph type="title"/>
          </p:nvPr>
        </p:nvSpPr>
        <p:spPr>
          <a:xfrm>
            <a:off x="3178838" y="1533525"/>
            <a:ext cx="1228800" cy="409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None/>
              <a:defRPr sz="1800">
                <a:solidFill>
                  <a:schemeClr val="accent3"/>
                </a:solidFill>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116" name="Google Shape;116;p17"/>
          <p:cNvSpPr txBox="1"/>
          <p:nvPr>
            <p:ph idx="3" type="title"/>
          </p:nvPr>
        </p:nvSpPr>
        <p:spPr>
          <a:xfrm>
            <a:off x="7026938" y="1533525"/>
            <a:ext cx="1228800" cy="409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800"/>
              <a:buNone/>
              <a:defRPr sz="1800">
                <a:solidFill>
                  <a:schemeClr val="accent3"/>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17" name="Google Shape;117;p17"/>
          <p:cNvSpPr txBox="1"/>
          <p:nvPr>
            <p:ph idx="4" type="title"/>
          </p:nvPr>
        </p:nvSpPr>
        <p:spPr>
          <a:xfrm>
            <a:off x="714325" y="548700"/>
            <a:ext cx="7715400" cy="60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18" name="Shape 118"/>
        <p:cNvGrpSpPr/>
        <p:nvPr/>
      </p:nvGrpSpPr>
      <p:grpSpPr>
        <a:xfrm>
          <a:off x="0" y="0"/>
          <a:ext cx="0" cy="0"/>
          <a:chOff x="0" y="0"/>
          <a:chExt cx="0" cy="0"/>
        </a:xfrm>
      </p:grpSpPr>
      <p:sp>
        <p:nvSpPr>
          <p:cNvPr id="119" name="Google Shape;119;p18"/>
          <p:cNvSpPr/>
          <p:nvPr/>
        </p:nvSpPr>
        <p:spPr>
          <a:xfrm rot="-5400000">
            <a:off x="2000250" y="-1997850"/>
            <a:ext cx="5143500" cy="9139200"/>
          </a:xfrm>
          <a:prstGeom prst="rect">
            <a:avLst/>
          </a:prstGeom>
          <a:solidFill>
            <a:srgbClr val="0A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rot="-5400000">
            <a:off x="-2469000" y="2468998"/>
            <a:ext cx="51435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ph type="title"/>
          </p:nvPr>
        </p:nvSpPr>
        <p:spPr>
          <a:xfrm>
            <a:off x="1468401" y="3488904"/>
            <a:ext cx="26961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8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122" name="Google Shape;122;p18"/>
          <p:cNvSpPr txBox="1"/>
          <p:nvPr>
            <p:ph idx="1" type="subTitle"/>
          </p:nvPr>
        </p:nvSpPr>
        <p:spPr>
          <a:xfrm>
            <a:off x="1468400" y="4053200"/>
            <a:ext cx="2696100" cy="61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23" name="Google Shape;123;p18"/>
          <p:cNvSpPr txBox="1"/>
          <p:nvPr>
            <p:ph idx="2" type="title"/>
          </p:nvPr>
        </p:nvSpPr>
        <p:spPr>
          <a:xfrm>
            <a:off x="1463062" y="1638961"/>
            <a:ext cx="26961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8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124" name="Google Shape;124;p18"/>
          <p:cNvSpPr txBox="1"/>
          <p:nvPr>
            <p:ph idx="3" type="subTitle"/>
          </p:nvPr>
        </p:nvSpPr>
        <p:spPr>
          <a:xfrm>
            <a:off x="1463050" y="2203253"/>
            <a:ext cx="2696100" cy="61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25" name="Google Shape;125;p18"/>
          <p:cNvSpPr txBox="1"/>
          <p:nvPr>
            <p:ph idx="4" type="title"/>
          </p:nvPr>
        </p:nvSpPr>
        <p:spPr>
          <a:xfrm>
            <a:off x="4984831" y="1638961"/>
            <a:ext cx="26961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8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126" name="Google Shape;126;p18"/>
          <p:cNvSpPr txBox="1"/>
          <p:nvPr>
            <p:ph idx="5" type="subTitle"/>
          </p:nvPr>
        </p:nvSpPr>
        <p:spPr>
          <a:xfrm>
            <a:off x="4984825" y="2203253"/>
            <a:ext cx="2696100" cy="61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27" name="Google Shape;127;p18"/>
          <p:cNvSpPr txBox="1"/>
          <p:nvPr>
            <p:ph idx="6" type="title"/>
          </p:nvPr>
        </p:nvSpPr>
        <p:spPr>
          <a:xfrm>
            <a:off x="714300" y="548700"/>
            <a:ext cx="7715100" cy="61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Oswald Medium"/>
                <a:ea typeface="Oswald Medium"/>
                <a:cs typeface="Oswald Medium"/>
                <a:sym typeface="Oswald Medium"/>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28" name="Google Shape;128;p18"/>
          <p:cNvSpPr txBox="1"/>
          <p:nvPr>
            <p:ph idx="7" type="title"/>
          </p:nvPr>
        </p:nvSpPr>
        <p:spPr>
          <a:xfrm>
            <a:off x="4984849" y="3488904"/>
            <a:ext cx="26961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sz="1800">
                <a:solidFill>
                  <a:schemeClr val="accent3"/>
                </a:solidFill>
              </a:defRPr>
            </a:lvl1pPr>
            <a:lvl2pPr lvl="1"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2pPr>
            <a:lvl3pPr lvl="2"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3pPr>
            <a:lvl4pPr lvl="3"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4pPr>
            <a:lvl5pPr lvl="4"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5pPr>
            <a:lvl6pPr lvl="5"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6pPr>
            <a:lvl7pPr lvl="6"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7pPr>
            <a:lvl8pPr lvl="7"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8pPr>
            <a:lvl9pPr lvl="8" rtl="0">
              <a:spcBef>
                <a:spcPts val="0"/>
              </a:spcBef>
              <a:spcAft>
                <a:spcPts val="0"/>
              </a:spcAft>
              <a:buClr>
                <a:schemeClr val="accent3"/>
              </a:buClr>
              <a:buSzPts val="2800"/>
              <a:buFont typeface="Oswald Medium"/>
              <a:buNone/>
              <a:defRPr>
                <a:solidFill>
                  <a:schemeClr val="accent3"/>
                </a:solidFill>
                <a:latin typeface="Oswald Medium"/>
                <a:ea typeface="Oswald Medium"/>
                <a:cs typeface="Oswald Medium"/>
                <a:sym typeface="Oswald Medium"/>
              </a:defRPr>
            </a:lvl9pPr>
          </a:lstStyle>
          <a:p/>
        </p:txBody>
      </p:sp>
      <p:sp>
        <p:nvSpPr>
          <p:cNvPr id="129" name="Google Shape;129;p18"/>
          <p:cNvSpPr txBox="1"/>
          <p:nvPr>
            <p:ph idx="8" type="subTitle"/>
          </p:nvPr>
        </p:nvSpPr>
        <p:spPr>
          <a:xfrm>
            <a:off x="4984850" y="4053200"/>
            <a:ext cx="2696100" cy="61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30" name="Google Shape;130;p18"/>
          <p:cNvSpPr txBox="1"/>
          <p:nvPr>
            <p:ph hasCustomPrompt="1" idx="9" type="title"/>
          </p:nvPr>
        </p:nvSpPr>
        <p:spPr>
          <a:xfrm>
            <a:off x="1744610" y="1347050"/>
            <a:ext cx="21330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2400"/>
              <a:buNone/>
              <a:defRPr sz="3100">
                <a:solidFill>
                  <a:srgbClr val="FFFFFF"/>
                </a:solidFill>
              </a:defRPr>
            </a:lvl1pPr>
            <a:lvl2pPr lvl="1" rtl="0" algn="ctr">
              <a:spcBef>
                <a:spcPts val="0"/>
              </a:spcBef>
              <a:spcAft>
                <a:spcPts val="0"/>
              </a:spcAft>
              <a:buClr>
                <a:schemeClr val="accent3"/>
              </a:buClr>
              <a:buSzPts val="2400"/>
              <a:buNone/>
              <a:defRPr sz="2400">
                <a:solidFill>
                  <a:schemeClr val="accent3"/>
                </a:solidFill>
              </a:defRPr>
            </a:lvl2pPr>
            <a:lvl3pPr lvl="2" rtl="0" algn="ctr">
              <a:spcBef>
                <a:spcPts val="0"/>
              </a:spcBef>
              <a:spcAft>
                <a:spcPts val="0"/>
              </a:spcAft>
              <a:buClr>
                <a:schemeClr val="accent3"/>
              </a:buClr>
              <a:buSzPts val="2400"/>
              <a:buNone/>
              <a:defRPr sz="2400">
                <a:solidFill>
                  <a:schemeClr val="accent3"/>
                </a:solidFill>
              </a:defRPr>
            </a:lvl3pPr>
            <a:lvl4pPr lvl="3" rtl="0" algn="ctr">
              <a:spcBef>
                <a:spcPts val="0"/>
              </a:spcBef>
              <a:spcAft>
                <a:spcPts val="0"/>
              </a:spcAft>
              <a:buClr>
                <a:schemeClr val="accent3"/>
              </a:buClr>
              <a:buSzPts val="2400"/>
              <a:buNone/>
              <a:defRPr sz="2400">
                <a:solidFill>
                  <a:schemeClr val="accent3"/>
                </a:solidFill>
              </a:defRPr>
            </a:lvl4pPr>
            <a:lvl5pPr lvl="4" rtl="0" algn="ctr">
              <a:spcBef>
                <a:spcPts val="0"/>
              </a:spcBef>
              <a:spcAft>
                <a:spcPts val="0"/>
              </a:spcAft>
              <a:buClr>
                <a:schemeClr val="accent3"/>
              </a:buClr>
              <a:buSzPts val="2400"/>
              <a:buNone/>
              <a:defRPr sz="2400">
                <a:solidFill>
                  <a:schemeClr val="accent3"/>
                </a:solidFill>
              </a:defRPr>
            </a:lvl5pPr>
            <a:lvl6pPr lvl="5" rtl="0" algn="ctr">
              <a:spcBef>
                <a:spcPts val="0"/>
              </a:spcBef>
              <a:spcAft>
                <a:spcPts val="0"/>
              </a:spcAft>
              <a:buClr>
                <a:schemeClr val="accent3"/>
              </a:buClr>
              <a:buSzPts val="2400"/>
              <a:buNone/>
              <a:defRPr sz="2400">
                <a:solidFill>
                  <a:schemeClr val="accent3"/>
                </a:solidFill>
              </a:defRPr>
            </a:lvl6pPr>
            <a:lvl7pPr lvl="6" rtl="0" algn="ctr">
              <a:spcBef>
                <a:spcPts val="0"/>
              </a:spcBef>
              <a:spcAft>
                <a:spcPts val="0"/>
              </a:spcAft>
              <a:buClr>
                <a:schemeClr val="accent3"/>
              </a:buClr>
              <a:buSzPts val="2400"/>
              <a:buNone/>
              <a:defRPr sz="2400">
                <a:solidFill>
                  <a:schemeClr val="accent3"/>
                </a:solidFill>
              </a:defRPr>
            </a:lvl7pPr>
            <a:lvl8pPr lvl="7" rtl="0" algn="ctr">
              <a:spcBef>
                <a:spcPts val="0"/>
              </a:spcBef>
              <a:spcAft>
                <a:spcPts val="0"/>
              </a:spcAft>
              <a:buClr>
                <a:schemeClr val="accent3"/>
              </a:buClr>
              <a:buSzPts val="2400"/>
              <a:buNone/>
              <a:defRPr sz="2400">
                <a:solidFill>
                  <a:schemeClr val="accent3"/>
                </a:solidFill>
              </a:defRPr>
            </a:lvl8pPr>
            <a:lvl9pPr lvl="8" rtl="0" algn="ctr">
              <a:spcBef>
                <a:spcPts val="0"/>
              </a:spcBef>
              <a:spcAft>
                <a:spcPts val="0"/>
              </a:spcAft>
              <a:buClr>
                <a:schemeClr val="accent3"/>
              </a:buClr>
              <a:buSzPts val="2400"/>
              <a:buNone/>
              <a:defRPr sz="2400">
                <a:solidFill>
                  <a:schemeClr val="accent3"/>
                </a:solidFill>
              </a:defRPr>
            </a:lvl9pPr>
          </a:lstStyle>
          <a:p>
            <a:r>
              <a:t>xx%</a:t>
            </a:r>
          </a:p>
        </p:txBody>
      </p:sp>
      <p:sp>
        <p:nvSpPr>
          <p:cNvPr id="131" name="Google Shape;131;p18"/>
          <p:cNvSpPr txBox="1"/>
          <p:nvPr>
            <p:ph hasCustomPrompt="1" idx="13" type="title"/>
          </p:nvPr>
        </p:nvSpPr>
        <p:spPr>
          <a:xfrm>
            <a:off x="1744610" y="3188743"/>
            <a:ext cx="21330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2400"/>
              <a:buNone/>
              <a:defRPr sz="3100">
                <a:solidFill>
                  <a:srgbClr val="FFFFFF"/>
                </a:solidFill>
              </a:defRPr>
            </a:lvl1pPr>
            <a:lvl2pPr lvl="1" rtl="0" algn="ctr">
              <a:spcBef>
                <a:spcPts val="0"/>
              </a:spcBef>
              <a:spcAft>
                <a:spcPts val="0"/>
              </a:spcAft>
              <a:buClr>
                <a:schemeClr val="accent3"/>
              </a:buClr>
              <a:buSzPts val="2400"/>
              <a:buNone/>
              <a:defRPr sz="2400">
                <a:solidFill>
                  <a:schemeClr val="accent3"/>
                </a:solidFill>
              </a:defRPr>
            </a:lvl2pPr>
            <a:lvl3pPr lvl="2" rtl="0" algn="ctr">
              <a:spcBef>
                <a:spcPts val="0"/>
              </a:spcBef>
              <a:spcAft>
                <a:spcPts val="0"/>
              </a:spcAft>
              <a:buClr>
                <a:schemeClr val="accent3"/>
              </a:buClr>
              <a:buSzPts val="2400"/>
              <a:buNone/>
              <a:defRPr sz="2400">
                <a:solidFill>
                  <a:schemeClr val="accent3"/>
                </a:solidFill>
              </a:defRPr>
            </a:lvl3pPr>
            <a:lvl4pPr lvl="3" rtl="0" algn="ctr">
              <a:spcBef>
                <a:spcPts val="0"/>
              </a:spcBef>
              <a:spcAft>
                <a:spcPts val="0"/>
              </a:spcAft>
              <a:buClr>
                <a:schemeClr val="accent3"/>
              </a:buClr>
              <a:buSzPts val="2400"/>
              <a:buNone/>
              <a:defRPr sz="2400">
                <a:solidFill>
                  <a:schemeClr val="accent3"/>
                </a:solidFill>
              </a:defRPr>
            </a:lvl4pPr>
            <a:lvl5pPr lvl="4" rtl="0" algn="ctr">
              <a:spcBef>
                <a:spcPts val="0"/>
              </a:spcBef>
              <a:spcAft>
                <a:spcPts val="0"/>
              </a:spcAft>
              <a:buClr>
                <a:schemeClr val="accent3"/>
              </a:buClr>
              <a:buSzPts val="2400"/>
              <a:buNone/>
              <a:defRPr sz="2400">
                <a:solidFill>
                  <a:schemeClr val="accent3"/>
                </a:solidFill>
              </a:defRPr>
            </a:lvl5pPr>
            <a:lvl6pPr lvl="5" rtl="0" algn="ctr">
              <a:spcBef>
                <a:spcPts val="0"/>
              </a:spcBef>
              <a:spcAft>
                <a:spcPts val="0"/>
              </a:spcAft>
              <a:buClr>
                <a:schemeClr val="accent3"/>
              </a:buClr>
              <a:buSzPts val="2400"/>
              <a:buNone/>
              <a:defRPr sz="2400">
                <a:solidFill>
                  <a:schemeClr val="accent3"/>
                </a:solidFill>
              </a:defRPr>
            </a:lvl6pPr>
            <a:lvl7pPr lvl="6" rtl="0" algn="ctr">
              <a:spcBef>
                <a:spcPts val="0"/>
              </a:spcBef>
              <a:spcAft>
                <a:spcPts val="0"/>
              </a:spcAft>
              <a:buClr>
                <a:schemeClr val="accent3"/>
              </a:buClr>
              <a:buSzPts val="2400"/>
              <a:buNone/>
              <a:defRPr sz="2400">
                <a:solidFill>
                  <a:schemeClr val="accent3"/>
                </a:solidFill>
              </a:defRPr>
            </a:lvl7pPr>
            <a:lvl8pPr lvl="7" rtl="0" algn="ctr">
              <a:spcBef>
                <a:spcPts val="0"/>
              </a:spcBef>
              <a:spcAft>
                <a:spcPts val="0"/>
              </a:spcAft>
              <a:buClr>
                <a:schemeClr val="accent3"/>
              </a:buClr>
              <a:buSzPts val="2400"/>
              <a:buNone/>
              <a:defRPr sz="2400">
                <a:solidFill>
                  <a:schemeClr val="accent3"/>
                </a:solidFill>
              </a:defRPr>
            </a:lvl8pPr>
            <a:lvl9pPr lvl="8" rtl="0" algn="ctr">
              <a:spcBef>
                <a:spcPts val="0"/>
              </a:spcBef>
              <a:spcAft>
                <a:spcPts val="0"/>
              </a:spcAft>
              <a:buClr>
                <a:schemeClr val="accent3"/>
              </a:buClr>
              <a:buSzPts val="2400"/>
              <a:buNone/>
              <a:defRPr sz="2400">
                <a:solidFill>
                  <a:schemeClr val="accent3"/>
                </a:solidFill>
              </a:defRPr>
            </a:lvl9pPr>
          </a:lstStyle>
          <a:p>
            <a:r>
              <a:t>xx%</a:t>
            </a:r>
          </a:p>
        </p:txBody>
      </p:sp>
      <p:sp>
        <p:nvSpPr>
          <p:cNvPr id="132" name="Google Shape;132;p18"/>
          <p:cNvSpPr txBox="1"/>
          <p:nvPr>
            <p:ph hasCustomPrompt="1" idx="14" type="title"/>
          </p:nvPr>
        </p:nvSpPr>
        <p:spPr>
          <a:xfrm>
            <a:off x="5266394" y="1347050"/>
            <a:ext cx="21330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2400"/>
              <a:buNone/>
              <a:defRPr sz="3100">
                <a:solidFill>
                  <a:srgbClr val="FFFFFF"/>
                </a:solidFill>
              </a:defRPr>
            </a:lvl1pPr>
            <a:lvl2pPr lvl="1" rtl="0" algn="ctr">
              <a:spcBef>
                <a:spcPts val="0"/>
              </a:spcBef>
              <a:spcAft>
                <a:spcPts val="0"/>
              </a:spcAft>
              <a:buClr>
                <a:schemeClr val="accent3"/>
              </a:buClr>
              <a:buSzPts val="2400"/>
              <a:buNone/>
              <a:defRPr sz="2400">
                <a:solidFill>
                  <a:schemeClr val="accent3"/>
                </a:solidFill>
              </a:defRPr>
            </a:lvl2pPr>
            <a:lvl3pPr lvl="2" rtl="0" algn="ctr">
              <a:spcBef>
                <a:spcPts val="0"/>
              </a:spcBef>
              <a:spcAft>
                <a:spcPts val="0"/>
              </a:spcAft>
              <a:buClr>
                <a:schemeClr val="accent3"/>
              </a:buClr>
              <a:buSzPts val="2400"/>
              <a:buNone/>
              <a:defRPr sz="2400">
                <a:solidFill>
                  <a:schemeClr val="accent3"/>
                </a:solidFill>
              </a:defRPr>
            </a:lvl3pPr>
            <a:lvl4pPr lvl="3" rtl="0" algn="ctr">
              <a:spcBef>
                <a:spcPts val="0"/>
              </a:spcBef>
              <a:spcAft>
                <a:spcPts val="0"/>
              </a:spcAft>
              <a:buClr>
                <a:schemeClr val="accent3"/>
              </a:buClr>
              <a:buSzPts val="2400"/>
              <a:buNone/>
              <a:defRPr sz="2400">
                <a:solidFill>
                  <a:schemeClr val="accent3"/>
                </a:solidFill>
              </a:defRPr>
            </a:lvl4pPr>
            <a:lvl5pPr lvl="4" rtl="0" algn="ctr">
              <a:spcBef>
                <a:spcPts val="0"/>
              </a:spcBef>
              <a:spcAft>
                <a:spcPts val="0"/>
              </a:spcAft>
              <a:buClr>
                <a:schemeClr val="accent3"/>
              </a:buClr>
              <a:buSzPts val="2400"/>
              <a:buNone/>
              <a:defRPr sz="2400">
                <a:solidFill>
                  <a:schemeClr val="accent3"/>
                </a:solidFill>
              </a:defRPr>
            </a:lvl5pPr>
            <a:lvl6pPr lvl="5" rtl="0" algn="ctr">
              <a:spcBef>
                <a:spcPts val="0"/>
              </a:spcBef>
              <a:spcAft>
                <a:spcPts val="0"/>
              </a:spcAft>
              <a:buClr>
                <a:schemeClr val="accent3"/>
              </a:buClr>
              <a:buSzPts val="2400"/>
              <a:buNone/>
              <a:defRPr sz="2400">
                <a:solidFill>
                  <a:schemeClr val="accent3"/>
                </a:solidFill>
              </a:defRPr>
            </a:lvl6pPr>
            <a:lvl7pPr lvl="6" rtl="0" algn="ctr">
              <a:spcBef>
                <a:spcPts val="0"/>
              </a:spcBef>
              <a:spcAft>
                <a:spcPts val="0"/>
              </a:spcAft>
              <a:buClr>
                <a:schemeClr val="accent3"/>
              </a:buClr>
              <a:buSzPts val="2400"/>
              <a:buNone/>
              <a:defRPr sz="2400">
                <a:solidFill>
                  <a:schemeClr val="accent3"/>
                </a:solidFill>
              </a:defRPr>
            </a:lvl7pPr>
            <a:lvl8pPr lvl="7" rtl="0" algn="ctr">
              <a:spcBef>
                <a:spcPts val="0"/>
              </a:spcBef>
              <a:spcAft>
                <a:spcPts val="0"/>
              </a:spcAft>
              <a:buClr>
                <a:schemeClr val="accent3"/>
              </a:buClr>
              <a:buSzPts val="2400"/>
              <a:buNone/>
              <a:defRPr sz="2400">
                <a:solidFill>
                  <a:schemeClr val="accent3"/>
                </a:solidFill>
              </a:defRPr>
            </a:lvl8pPr>
            <a:lvl9pPr lvl="8" rtl="0" algn="ctr">
              <a:spcBef>
                <a:spcPts val="0"/>
              </a:spcBef>
              <a:spcAft>
                <a:spcPts val="0"/>
              </a:spcAft>
              <a:buClr>
                <a:schemeClr val="accent3"/>
              </a:buClr>
              <a:buSzPts val="2400"/>
              <a:buNone/>
              <a:defRPr sz="2400">
                <a:solidFill>
                  <a:schemeClr val="accent3"/>
                </a:solidFill>
              </a:defRPr>
            </a:lvl9pPr>
          </a:lstStyle>
          <a:p>
            <a:r>
              <a:t>xx%</a:t>
            </a:r>
          </a:p>
        </p:txBody>
      </p:sp>
      <p:sp>
        <p:nvSpPr>
          <p:cNvPr id="133" name="Google Shape;133;p18"/>
          <p:cNvSpPr txBox="1"/>
          <p:nvPr>
            <p:ph hasCustomPrompt="1" idx="15" type="title"/>
          </p:nvPr>
        </p:nvSpPr>
        <p:spPr>
          <a:xfrm>
            <a:off x="5266394" y="3188743"/>
            <a:ext cx="21330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2400"/>
              <a:buNone/>
              <a:defRPr sz="3100">
                <a:solidFill>
                  <a:srgbClr val="FFFFFF"/>
                </a:solidFill>
              </a:defRPr>
            </a:lvl1pPr>
            <a:lvl2pPr lvl="1" rtl="0" algn="ctr">
              <a:spcBef>
                <a:spcPts val="0"/>
              </a:spcBef>
              <a:spcAft>
                <a:spcPts val="0"/>
              </a:spcAft>
              <a:buClr>
                <a:schemeClr val="accent3"/>
              </a:buClr>
              <a:buSzPts val="2400"/>
              <a:buNone/>
              <a:defRPr sz="2400">
                <a:solidFill>
                  <a:schemeClr val="accent3"/>
                </a:solidFill>
              </a:defRPr>
            </a:lvl2pPr>
            <a:lvl3pPr lvl="2" rtl="0" algn="ctr">
              <a:spcBef>
                <a:spcPts val="0"/>
              </a:spcBef>
              <a:spcAft>
                <a:spcPts val="0"/>
              </a:spcAft>
              <a:buClr>
                <a:schemeClr val="accent3"/>
              </a:buClr>
              <a:buSzPts val="2400"/>
              <a:buNone/>
              <a:defRPr sz="2400">
                <a:solidFill>
                  <a:schemeClr val="accent3"/>
                </a:solidFill>
              </a:defRPr>
            </a:lvl3pPr>
            <a:lvl4pPr lvl="3" rtl="0" algn="ctr">
              <a:spcBef>
                <a:spcPts val="0"/>
              </a:spcBef>
              <a:spcAft>
                <a:spcPts val="0"/>
              </a:spcAft>
              <a:buClr>
                <a:schemeClr val="accent3"/>
              </a:buClr>
              <a:buSzPts val="2400"/>
              <a:buNone/>
              <a:defRPr sz="2400">
                <a:solidFill>
                  <a:schemeClr val="accent3"/>
                </a:solidFill>
              </a:defRPr>
            </a:lvl4pPr>
            <a:lvl5pPr lvl="4" rtl="0" algn="ctr">
              <a:spcBef>
                <a:spcPts val="0"/>
              </a:spcBef>
              <a:spcAft>
                <a:spcPts val="0"/>
              </a:spcAft>
              <a:buClr>
                <a:schemeClr val="accent3"/>
              </a:buClr>
              <a:buSzPts val="2400"/>
              <a:buNone/>
              <a:defRPr sz="2400">
                <a:solidFill>
                  <a:schemeClr val="accent3"/>
                </a:solidFill>
              </a:defRPr>
            </a:lvl5pPr>
            <a:lvl6pPr lvl="5" rtl="0" algn="ctr">
              <a:spcBef>
                <a:spcPts val="0"/>
              </a:spcBef>
              <a:spcAft>
                <a:spcPts val="0"/>
              </a:spcAft>
              <a:buClr>
                <a:schemeClr val="accent3"/>
              </a:buClr>
              <a:buSzPts val="2400"/>
              <a:buNone/>
              <a:defRPr sz="2400">
                <a:solidFill>
                  <a:schemeClr val="accent3"/>
                </a:solidFill>
              </a:defRPr>
            </a:lvl6pPr>
            <a:lvl7pPr lvl="6" rtl="0" algn="ctr">
              <a:spcBef>
                <a:spcPts val="0"/>
              </a:spcBef>
              <a:spcAft>
                <a:spcPts val="0"/>
              </a:spcAft>
              <a:buClr>
                <a:schemeClr val="accent3"/>
              </a:buClr>
              <a:buSzPts val="2400"/>
              <a:buNone/>
              <a:defRPr sz="2400">
                <a:solidFill>
                  <a:schemeClr val="accent3"/>
                </a:solidFill>
              </a:defRPr>
            </a:lvl7pPr>
            <a:lvl8pPr lvl="7" rtl="0" algn="ctr">
              <a:spcBef>
                <a:spcPts val="0"/>
              </a:spcBef>
              <a:spcAft>
                <a:spcPts val="0"/>
              </a:spcAft>
              <a:buClr>
                <a:schemeClr val="accent3"/>
              </a:buClr>
              <a:buSzPts val="2400"/>
              <a:buNone/>
              <a:defRPr sz="2400">
                <a:solidFill>
                  <a:schemeClr val="accent3"/>
                </a:solidFill>
              </a:defRPr>
            </a:lvl8pPr>
            <a:lvl9pPr lvl="8" rtl="0" algn="ctr">
              <a:spcBef>
                <a:spcPts val="0"/>
              </a:spcBef>
              <a:spcAft>
                <a:spcPts val="0"/>
              </a:spcAft>
              <a:buClr>
                <a:schemeClr val="accent3"/>
              </a:buClr>
              <a:buSzPts val="2400"/>
              <a:buNone/>
              <a:defRPr sz="2400">
                <a:solidFill>
                  <a:schemeClr val="accent3"/>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7">
    <p:spTree>
      <p:nvGrpSpPr>
        <p:cNvPr id="134" name="Shape 134"/>
        <p:cNvGrpSpPr/>
        <p:nvPr/>
      </p:nvGrpSpPr>
      <p:grpSpPr>
        <a:xfrm>
          <a:off x="0" y="0"/>
          <a:ext cx="0" cy="0"/>
          <a:chOff x="0" y="0"/>
          <a:chExt cx="0" cy="0"/>
        </a:xfrm>
      </p:grpSpPr>
      <p:sp>
        <p:nvSpPr>
          <p:cNvPr id="135" name="Google Shape;135;p19"/>
          <p:cNvSpPr/>
          <p:nvPr/>
        </p:nvSpPr>
        <p:spPr>
          <a:xfrm>
            <a:off x="0" y="75"/>
            <a:ext cx="9144000" cy="5143500"/>
          </a:xfrm>
          <a:prstGeom prst="rect">
            <a:avLst/>
          </a:prstGeom>
          <a:solidFill>
            <a:srgbClr val="0A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A153D"/>
              </a:solidFill>
            </a:endParaRPr>
          </a:p>
        </p:txBody>
      </p:sp>
      <p:sp>
        <p:nvSpPr>
          <p:cNvPr id="136" name="Google Shape;136;p19"/>
          <p:cNvSpPr/>
          <p:nvPr/>
        </p:nvSpPr>
        <p:spPr>
          <a:xfrm flipH="1">
            <a:off x="0" y="0"/>
            <a:ext cx="91440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spTree>
      <p:nvGrpSpPr>
        <p:cNvPr id="138" name="Shape 138"/>
        <p:cNvGrpSpPr/>
        <p:nvPr/>
      </p:nvGrpSpPr>
      <p:grpSpPr>
        <a:xfrm>
          <a:off x="0" y="0"/>
          <a:ext cx="0" cy="0"/>
          <a:chOff x="0" y="0"/>
          <a:chExt cx="0" cy="0"/>
        </a:xfrm>
      </p:grpSpPr>
      <p:sp>
        <p:nvSpPr>
          <p:cNvPr id="139" name="Google Shape;139;p20"/>
          <p:cNvSpPr/>
          <p:nvPr/>
        </p:nvSpPr>
        <p:spPr>
          <a:xfrm rot="-5400000">
            <a:off x="2000250" y="-1997850"/>
            <a:ext cx="5143500" cy="9139200"/>
          </a:xfrm>
          <a:prstGeom prst="rect">
            <a:avLst/>
          </a:prstGeom>
          <a:solidFill>
            <a:srgbClr val="0A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rot="10800000">
            <a:off x="6000" y="0"/>
            <a:ext cx="91320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ph type="title"/>
          </p:nvPr>
        </p:nvSpPr>
        <p:spPr>
          <a:xfrm>
            <a:off x="5381700" y="1579350"/>
            <a:ext cx="2562300" cy="61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Oswald Medium"/>
                <a:ea typeface="Oswald Medium"/>
                <a:cs typeface="Oswald Medium"/>
                <a:sym typeface="Oswald Medium"/>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42" name="Google Shape;142;p20"/>
          <p:cNvSpPr txBox="1"/>
          <p:nvPr>
            <p:ph idx="1" type="subTitle"/>
          </p:nvPr>
        </p:nvSpPr>
        <p:spPr>
          <a:xfrm>
            <a:off x="5381700" y="2891175"/>
            <a:ext cx="3048000" cy="120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sz="1400">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5" name="Shape 15"/>
        <p:cNvGrpSpPr/>
        <p:nvPr/>
      </p:nvGrpSpPr>
      <p:grpSpPr>
        <a:xfrm>
          <a:off x="0" y="0"/>
          <a:ext cx="0" cy="0"/>
          <a:chOff x="0" y="0"/>
          <a:chExt cx="0" cy="0"/>
        </a:xfrm>
      </p:grpSpPr>
      <p:sp>
        <p:nvSpPr>
          <p:cNvPr id="16" name="Google Shape;16;p3"/>
          <p:cNvSpPr/>
          <p:nvPr/>
        </p:nvSpPr>
        <p:spPr>
          <a:xfrm rot="-5400000">
            <a:off x="6469500" y="2468998"/>
            <a:ext cx="51435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866925" y="2236950"/>
            <a:ext cx="3295500" cy="6963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600"/>
              <a:buNone/>
              <a:defRPr sz="3900">
                <a:solidFill>
                  <a:schemeClr val="lt2"/>
                </a:solidFill>
              </a:defRPr>
            </a:lvl1pPr>
            <a:lvl2pPr lvl="1" algn="ctr">
              <a:spcBef>
                <a:spcPts val="0"/>
              </a:spcBef>
              <a:spcAft>
                <a:spcPts val="0"/>
              </a:spcAft>
              <a:buClr>
                <a:srgbClr val="FFFFFF"/>
              </a:buClr>
              <a:buSzPts val="3600"/>
              <a:buNone/>
              <a:defRPr sz="3600">
                <a:solidFill>
                  <a:srgbClr val="FFFFFF"/>
                </a:solidFill>
              </a:defRPr>
            </a:lvl2pPr>
            <a:lvl3pPr lvl="2" algn="ctr">
              <a:spcBef>
                <a:spcPts val="0"/>
              </a:spcBef>
              <a:spcAft>
                <a:spcPts val="0"/>
              </a:spcAft>
              <a:buClr>
                <a:srgbClr val="FFFFFF"/>
              </a:buClr>
              <a:buSzPts val="3600"/>
              <a:buNone/>
              <a:defRPr sz="3600">
                <a:solidFill>
                  <a:srgbClr val="FFFFFF"/>
                </a:solidFill>
              </a:defRPr>
            </a:lvl3pPr>
            <a:lvl4pPr lvl="3" algn="ctr">
              <a:spcBef>
                <a:spcPts val="0"/>
              </a:spcBef>
              <a:spcAft>
                <a:spcPts val="0"/>
              </a:spcAft>
              <a:buClr>
                <a:srgbClr val="FFFFFF"/>
              </a:buClr>
              <a:buSzPts val="3600"/>
              <a:buNone/>
              <a:defRPr sz="3600">
                <a:solidFill>
                  <a:srgbClr val="FFFFFF"/>
                </a:solidFill>
              </a:defRPr>
            </a:lvl4pPr>
            <a:lvl5pPr lvl="4" algn="ctr">
              <a:spcBef>
                <a:spcPts val="0"/>
              </a:spcBef>
              <a:spcAft>
                <a:spcPts val="0"/>
              </a:spcAft>
              <a:buClr>
                <a:srgbClr val="FFFFFF"/>
              </a:buClr>
              <a:buSzPts val="3600"/>
              <a:buNone/>
              <a:defRPr sz="3600">
                <a:solidFill>
                  <a:srgbClr val="FFFFFF"/>
                </a:solidFill>
              </a:defRPr>
            </a:lvl5pPr>
            <a:lvl6pPr lvl="5" algn="ctr">
              <a:spcBef>
                <a:spcPts val="0"/>
              </a:spcBef>
              <a:spcAft>
                <a:spcPts val="0"/>
              </a:spcAft>
              <a:buClr>
                <a:srgbClr val="FFFFFF"/>
              </a:buClr>
              <a:buSzPts val="3600"/>
              <a:buNone/>
              <a:defRPr sz="3600">
                <a:solidFill>
                  <a:srgbClr val="FFFFFF"/>
                </a:solidFill>
              </a:defRPr>
            </a:lvl6pPr>
            <a:lvl7pPr lvl="6" algn="ctr">
              <a:spcBef>
                <a:spcPts val="0"/>
              </a:spcBef>
              <a:spcAft>
                <a:spcPts val="0"/>
              </a:spcAft>
              <a:buClr>
                <a:srgbClr val="FFFFFF"/>
              </a:buClr>
              <a:buSzPts val="3600"/>
              <a:buNone/>
              <a:defRPr sz="3600">
                <a:solidFill>
                  <a:srgbClr val="FFFFFF"/>
                </a:solidFill>
              </a:defRPr>
            </a:lvl7pPr>
            <a:lvl8pPr lvl="7" algn="ctr">
              <a:spcBef>
                <a:spcPts val="0"/>
              </a:spcBef>
              <a:spcAft>
                <a:spcPts val="0"/>
              </a:spcAft>
              <a:buClr>
                <a:srgbClr val="FFFFFF"/>
              </a:buClr>
              <a:buSzPts val="3600"/>
              <a:buNone/>
              <a:defRPr sz="3600">
                <a:solidFill>
                  <a:srgbClr val="FFFFFF"/>
                </a:solidFill>
              </a:defRPr>
            </a:lvl8pPr>
            <a:lvl9pPr lvl="8" algn="ctr">
              <a:spcBef>
                <a:spcPts val="0"/>
              </a:spcBef>
              <a:spcAft>
                <a:spcPts val="0"/>
              </a:spcAft>
              <a:buClr>
                <a:srgbClr val="FFFFFF"/>
              </a:buClr>
              <a:buSzPts val="3600"/>
              <a:buNone/>
              <a:defRPr sz="3600">
                <a:solidFill>
                  <a:srgbClr val="FFFFFF"/>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txBox="1"/>
          <p:nvPr>
            <p:ph hasCustomPrompt="1" idx="2" type="title"/>
          </p:nvPr>
        </p:nvSpPr>
        <p:spPr>
          <a:xfrm>
            <a:off x="866925" y="548700"/>
            <a:ext cx="1619400" cy="143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3"/>
              </a:buClr>
              <a:buSzPts val="12000"/>
              <a:buNone/>
              <a:defRPr sz="7800">
                <a:solidFill>
                  <a:schemeClr val="lt2"/>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20" name="Google Shape;20;p3"/>
          <p:cNvSpPr txBox="1"/>
          <p:nvPr>
            <p:ph idx="1" type="subTitle"/>
          </p:nvPr>
        </p:nvSpPr>
        <p:spPr>
          <a:xfrm>
            <a:off x="866925" y="3626150"/>
            <a:ext cx="2038200" cy="4494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1800"/>
              <a:buNone/>
              <a:defRPr sz="1700">
                <a:solidFill>
                  <a:srgbClr val="FFFFFF"/>
                </a:solidFill>
              </a:defRPr>
            </a:lvl1pPr>
            <a:lvl2pPr lvl="1">
              <a:spcBef>
                <a:spcPts val="1600"/>
              </a:spcBef>
              <a:spcAft>
                <a:spcPts val="0"/>
              </a:spcAft>
              <a:buClr>
                <a:srgbClr val="FFFFFF"/>
              </a:buClr>
              <a:buSzPts val="1400"/>
              <a:buNone/>
              <a:defRPr>
                <a:solidFill>
                  <a:srgbClr val="FFFFFF"/>
                </a:solidFill>
              </a:defRPr>
            </a:lvl2pPr>
            <a:lvl3pPr lvl="2">
              <a:spcBef>
                <a:spcPts val="1600"/>
              </a:spcBef>
              <a:spcAft>
                <a:spcPts val="0"/>
              </a:spcAft>
              <a:buClr>
                <a:srgbClr val="FFFFFF"/>
              </a:buClr>
              <a:buSzPts val="1400"/>
              <a:buNone/>
              <a:defRPr>
                <a:solidFill>
                  <a:srgbClr val="FFFFFF"/>
                </a:solidFill>
              </a:defRPr>
            </a:lvl3pPr>
            <a:lvl4pPr lvl="3">
              <a:spcBef>
                <a:spcPts val="1600"/>
              </a:spcBef>
              <a:spcAft>
                <a:spcPts val="0"/>
              </a:spcAft>
              <a:buClr>
                <a:srgbClr val="FFFFFF"/>
              </a:buClr>
              <a:buSzPts val="1400"/>
              <a:buNone/>
              <a:defRPr>
                <a:solidFill>
                  <a:srgbClr val="FFFFFF"/>
                </a:solidFill>
              </a:defRPr>
            </a:lvl4pPr>
            <a:lvl5pPr lvl="4">
              <a:spcBef>
                <a:spcPts val="1600"/>
              </a:spcBef>
              <a:spcAft>
                <a:spcPts val="0"/>
              </a:spcAft>
              <a:buClr>
                <a:srgbClr val="FFFFFF"/>
              </a:buClr>
              <a:buSzPts val="1400"/>
              <a:buNone/>
              <a:defRPr>
                <a:solidFill>
                  <a:srgbClr val="FFFFFF"/>
                </a:solidFill>
              </a:defRPr>
            </a:lvl5pPr>
            <a:lvl6pPr lvl="5">
              <a:spcBef>
                <a:spcPts val="1600"/>
              </a:spcBef>
              <a:spcAft>
                <a:spcPts val="0"/>
              </a:spcAft>
              <a:buClr>
                <a:srgbClr val="FFFFFF"/>
              </a:buClr>
              <a:buSzPts val="1400"/>
              <a:buNone/>
              <a:defRPr>
                <a:solidFill>
                  <a:srgbClr val="FFFFFF"/>
                </a:solidFill>
              </a:defRPr>
            </a:lvl6pPr>
            <a:lvl7pPr lvl="6">
              <a:spcBef>
                <a:spcPts val="1600"/>
              </a:spcBef>
              <a:spcAft>
                <a:spcPts val="0"/>
              </a:spcAft>
              <a:buClr>
                <a:srgbClr val="FFFFFF"/>
              </a:buClr>
              <a:buSzPts val="1400"/>
              <a:buNone/>
              <a:defRPr>
                <a:solidFill>
                  <a:srgbClr val="FFFFFF"/>
                </a:solidFill>
              </a:defRPr>
            </a:lvl7pPr>
            <a:lvl8pPr lvl="7">
              <a:spcBef>
                <a:spcPts val="1600"/>
              </a:spcBef>
              <a:spcAft>
                <a:spcPts val="0"/>
              </a:spcAft>
              <a:buClr>
                <a:srgbClr val="FFFFFF"/>
              </a:buClr>
              <a:buSzPts val="1400"/>
              <a:buNone/>
              <a:defRPr>
                <a:solidFill>
                  <a:srgbClr val="FFFFFF"/>
                </a:solidFill>
              </a:defRPr>
            </a:lvl8pPr>
            <a:lvl9pPr lvl="8">
              <a:spcBef>
                <a:spcPts val="1600"/>
              </a:spcBef>
              <a:spcAft>
                <a:spcPts val="1600"/>
              </a:spcAft>
              <a:buClr>
                <a:srgbClr val="FFFFFF"/>
              </a:buClr>
              <a:buSzPts val="1400"/>
              <a:buNone/>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43" name="Shape 143"/>
        <p:cNvGrpSpPr/>
        <p:nvPr/>
      </p:nvGrpSpPr>
      <p:grpSpPr>
        <a:xfrm>
          <a:off x="0" y="0"/>
          <a:ext cx="0" cy="0"/>
          <a:chOff x="0" y="0"/>
          <a:chExt cx="0" cy="0"/>
        </a:xfrm>
      </p:grpSpPr>
      <p:sp>
        <p:nvSpPr>
          <p:cNvPr id="144" name="Google Shape;144;p21"/>
          <p:cNvSpPr/>
          <p:nvPr/>
        </p:nvSpPr>
        <p:spPr>
          <a:xfrm rot="-5400000">
            <a:off x="2000250" y="-1997850"/>
            <a:ext cx="5143500" cy="913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rot="-5400000">
            <a:off x="-2469000" y="2468998"/>
            <a:ext cx="5143500" cy="20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txBox="1"/>
          <p:nvPr>
            <p:ph idx="1" type="subTitle"/>
          </p:nvPr>
        </p:nvSpPr>
        <p:spPr>
          <a:xfrm>
            <a:off x="2544601" y="1519925"/>
            <a:ext cx="40548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600"/>
              <a:buNone/>
              <a:defRPr sz="2300">
                <a:solidFill>
                  <a:schemeClr val="lt2"/>
                </a:solidFill>
              </a:defRPr>
            </a:lvl1pPr>
            <a:lvl2pPr lvl="1" rtl="0">
              <a:spcBef>
                <a:spcPts val="1600"/>
              </a:spcBef>
              <a:spcAft>
                <a:spcPts val="0"/>
              </a:spcAft>
              <a:buClr>
                <a:schemeClr val="lt2"/>
              </a:buClr>
              <a:buSzPts val="2200"/>
              <a:buNone/>
              <a:defRPr sz="2200">
                <a:solidFill>
                  <a:schemeClr val="lt2"/>
                </a:solidFill>
              </a:defRPr>
            </a:lvl2pPr>
            <a:lvl3pPr lvl="2" rtl="0">
              <a:spcBef>
                <a:spcPts val="1600"/>
              </a:spcBef>
              <a:spcAft>
                <a:spcPts val="0"/>
              </a:spcAft>
              <a:buClr>
                <a:schemeClr val="lt2"/>
              </a:buClr>
              <a:buSzPts val="2200"/>
              <a:buNone/>
              <a:defRPr sz="2200">
                <a:solidFill>
                  <a:schemeClr val="lt2"/>
                </a:solidFill>
              </a:defRPr>
            </a:lvl3pPr>
            <a:lvl4pPr lvl="3" rtl="0">
              <a:spcBef>
                <a:spcPts val="1600"/>
              </a:spcBef>
              <a:spcAft>
                <a:spcPts val="0"/>
              </a:spcAft>
              <a:buClr>
                <a:schemeClr val="lt2"/>
              </a:buClr>
              <a:buSzPts val="2200"/>
              <a:buNone/>
              <a:defRPr sz="2200">
                <a:solidFill>
                  <a:schemeClr val="lt2"/>
                </a:solidFill>
              </a:defRPr>
            </a:lvl4pPr>
            <a:lvl5pPr lvl="4" rtl="0">
              <a:spcBef>
                <a:spcPts val="1600"/>
              </a:spcBef>
              <a:spcAft>
                <a:spcPts val="0"/>
              </a:spcAft>
              <a:buClr>
                <a:schemeClr val="lt2"/>
              </a:buClr>
              <a:buSzPts val="2200"/>
              <a:buNone/>
              <a:defRPr sz="2200">
                <a:solidFill>
                  <a:schemeClr val="lt2"/>
                </a:solidFill>
              </a:defRPr>
            </a:lvl5pPr>
            <a:lvl6pPr lvl="5" rtl="0">
              <a:spcBef>
                <a:spcPts val="1600"/>
              </a:spcBef>
              <a:spcAft>
                <a:spcPts val="0"/>
              </a:spcAft>
              <a:buClr>
                <a:schemeClr val="lt2"/>
              </a:buClr>
              <a:buSzPts val="2200"/>
              <a:buNone/>
              <a:defRPr sz="2200">
                <a:solidFill>
                  <a:schemeClr val="lt2"/>
                </a:solidFill>
              </a:defRPr>
            </a:lvl6pPr>
            <a:lvl7pPr lvl="6" rtl="0">
              <a:spcBef>
                <a:spcPts val="1600"/>
              </a:spcBef>
              <a:spcAft>
                <a:spcPts val="0"/>
              </a:spcAft>
              <a:buClr>
                <a:schemeClr val="lt2"/>
              </a:buClr>
              <a:buSzPts val="2200"/>
              <a:buNone/>
              <a:defRPr sz="2200">
                <a:solidFill>
                  <a:schemeClr val="lt2"/>
                </a:solidFill>
              </a:defRPr>
            </a:lvl7pPr>
            <a:lvl8pPr lvl="7" rtl="0">
              <a:spcBef>
                <a:spcPts val="1600"/>
              </a:spcBef>
              <a:spcAft>
                <a:spcPts val="0"/>
              </a:spcAft>
              <a:buClr>
                <a:schemeClr val="lt2"/>
              </a:buClr>
              <a:buSzPts val="2200"/>
              <a:buNone/>
              <a:defRPr sz="2200">
                <a:solidFill>
                  <a:schemeClr val="lt2"/>
                </a:solidFill>
              </a:defRPr>
            </a:lvl8pPr>
            <a:lvl9pPr lvl="8" rtl="0">
              <a:spcBef>
                <a:spcPts val="1600"/>
              </a:spcBef>
              <a:spcAft>
                <a:spcPts val="1600"/>
              </a:spcAft>
              <a:buClr>
                <a:schemeClr val="lt2"/>
              </a:buClr>
              <a:buSzPts val="2200"/>
              <a:buNone/>
              <a:defRPr sz="2200">
                <a:solidFill>
                  <a:schemeClr val="lt2"/>
                </a:solidFill>
              </a:defRPr>
            </a:lvl9pPr>
          </a:lstStyle>
          <a:p/>
        </p:txBody>
      </p:sp>
      <p:sp>
        <p:nvSpPr>
          <p:cNvPr id="147" name="Google Shape;147;p21"/>
          <p:cNvSpPr txBox="1"/>
          <p:nvPr>
            <p:ph type="title"/>
          </p:nvPr>
        </p:nvSpPr>
        <p:spPr>
          <a:xfrm>
            <a:off x="2911050" y="3633125"/>
            <a:ext cx="3321900" cy="5139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100"/>
              <a:buNone/>
              <a:defRPr sz="1700">
                <a:solidFill>
                  <a:srgbClr val="FFFFFF"/>
                </a:solidFill>
                <a:latin typeface="Oswald Medium"/>
                <a:ea typeface="Oswald Medium"/>
                <a:cs typeface="Oswald Medium"/>
                <a:sym typeface="Oswald Medium"/>
              </a:defRPr>
            </a:lvl1pPr>
            <a:lvl2pPr lvl="1" rtl="0">
              <a:spcBef>
                <a:spcPts val="0"/>
              </a:spcBef>
              <a:spcAft>
                <a:spcPts val="0"/>
              </a:spcAft>
              <a:buClr>
                <a:srgbClr val="FFFFFF"/>
              </a:buClr>
              <a:buSzPts val="2100"/>
              <a:buNone/>
              <a:defRPr sz="2100">
                <a:solidFill>
                  <a:srgbClr val="FFFFFF"/>
                </a:solidFill>
              </a:defRPr>
            </a:lvl2pPr>
            <a:lvl3pPr lvl="2" rtl="0">
              <a:spcBef>
                <a:spcPts val="0"/>
              </a:spcBef>
              <a:spcAft>
                <a:spcPts val="0"/>
              </a:spcAft>
              <a:buClr>
                <a:srgbClr val="FFFFFF"/>
              </a:buClr>
              <a:buSzPts val="2100"/>
              <a:buNone/>
              <a:defRPr sz="2100">
                <a:solidFill>
                  <a:srgbClr val="FFFFFF"/>
                </a:solidFill>
              </a:defRPr>
            </a:lvl3pPr>
            <a:lvl4pPr lvl="3" rtl="0">
              <a:spcBef>
                <a:spcPts val="0"/>
              </a:spcBef>
              <a:spcAft>
                <a:spcPts val="0"/>
              </a:spcAft>
              <a:buClr>
                <a:srgbClr val="FFFFFF"/>
              </a:buClr>
              <a:buSzPts val="2100"/>
              <a:buNone/>
              <a:defRPr sz="2100">
                <a:solidFill>
                  <a:srgbClr val="FFFFFF"/>
                </a:solidFill>
              </a:defRPr>
            </a:lvl4pPr>
            <a:lvl5pPr lvl="4" rtl="0">
              <a:spcBef>
                <a:spcPts val="0"/>
              </a:spcBef>
              <a:spcAft>
                <a:spcPts val="0"/>
              </a:spcAft>
              <a:buClr>
                <a:srgbClr val="FFFFFF"/>
              </a:buClr>
              <a:buSzPts val="2100"/>
              <a:buNone/>
              <a:defRPr sz="2100">
                <a:solidFill>
                  <a:srgbClr val="FFFFFF"/>
                </a:solidFill>
              </a:defRPr>
            </a:lvl5pPr>
            <a:lvl6pPr lvl="5" rtl="0">
              <a:spcBef>
                <a:spcPts val="0"/>
              </a:spcBef>
              <a:spcAft>
                <a:spcPts val="0"/>
              </a:spcAft>
              <a:buClr>
                <a:srgbClr val="FFFFFF"/>
              </a:buClr>
              <a:buSzPts val="2100"/>
              <a:buNone/>
              <a:defRPr sz="2100">
                <a:solidFill>
                  <a:srgbClr val="FFFFFF"/>
                </a:solidFill>
              </a:defRPr>
            </a:lvl6pPr>
            <a:lvl7pPr lvl="6" rtl="0">
              <a:spcBef>
                <a:spcPts val="0"/>
              </a:spcBef>
              <a:spcAft>
                <a:spcPts val="0"/>
              </a:spcAft>
              <a:buClr>
                <a:srgbClr val="FFFFFF"/>
              </a:buClr>
              <a:buSzPts val="2100"/>
              <a:buNone/>
              <a:defRPr sz="2100">
                <a:solidFill>
                  <a:srgbClr val="FFFFFF"/>
                </a:solidFill>
              </a:defRPr>
            </a:lvl7pPr>
            <a:lvl8pPr lvl="7" rtl="0">
              <a:spcBef>
                <a:spcPts val="0"/>
              </a:spcBef>
              <a:spcAft>
                <a:spcPts val="0"/>
              </a:spcAft>
              <a:buClr>
                <a:srgbClr val="FFFFFF"/>
              </a:buClr>
              <a:buSzPts val="2100"/>
              <a:buNone/>
              <a:defRPr sz="2100">
                <a:solidFill>
                  <a:srgbClr val="FFFFFF"/>
                </a:solidFill>
              </a:defRPr>
            </a:lvl8pPr>
            <a:lvl9pPr lvl="8" rtl="0">
              <a:spcBef>
                <a:spcPts val="0"/>
              </a:spcBef>
              <a:spcAft>
                <a:spcPts val="0"/>
              </a:spcAft>
              <a:buClr>
                <a:srgbClr val="FFFFFF"/>
              </a:buClr>
              <a:buSzPts val="2100"/>
              <a:buNone/>
              <a:defRPr sz="2100">
                <a:solidFill>
                  <a:srgbClr val="FFFFFF"/>
                </a:solidFill>
              </a:defRPr>
            </a:lvl9pPr>
          </a:lstStyle>
          <a:p/>
        </p:txBody>
      </p:sp>
      <p:sp>
        <p:nvSpPr>
          <p:cNvPr id="148" name="Google Shape;148;p21"/>
          <p:cNvSpPr txBox="1"/>
          <p:nvPr>
            <p:ph idx="2" type="title"/>
          </p:nvPr>
        </p:nvSpPr>
        <p:spPr>
          <a:xfrm>
            <a:off x="2544600" y="903425"/>
            <a:ext cx="645600" cy="61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100"/>
              <a:buNone/>
              <a:defRPr sz="7200">
                <a:solidFill>
                  <a:srgbClr val="FFFFFF"/>
                </a:solidFill>
                <a:latin typeface="Oswald Medium"/>
                <a:ea typeface="Oswald Medium"/>
                <a:cs typeface="Oswald Medium"/>
                <a:sym typeface="Oswald Medium"/>
              </a:defRPr>
            </a:lvl1pPr>
            <a:lvl2pPr lvl="1" rtl="0">
              <a:spcBef>
                <a:spcPts val="0"/>
              </a:spcBef>
              <a:spcAft>
                <a:spcPts val="0"/>
              </a:spcAft>
              <a:buClr>
                <a:srgbClr val="FFFFFF"/>
              </a:buClr>
              <a:buSzPts val="2100"/>
              <a:buNone/>
              <a:defRPr sz="2100">
                <a:solidFill>
                  <a:srgbClr val="FFFFFF"/>
                </a:solidFill>
              </a:defRPr>
            </a:lvl2pPr>
            <a:lvl3pPr lvl="2" rtl="0">
              <a:spcBef>
                <a:spcPts val="0"/>
              </a:spcBef>
              <a:spcAft>
                <a:spcPts val="0"/>
              </a:spcAft>
              <a:buClr>
                <a:srgbClr val="FFFFFF"/>
              </a:buClr>
              <a:buSzPts val="2100"/>
              <a:buNone/>
              <a:defRPr sz="2100">
                <a:solidFill>
                  <a:srgbClr val="FFFFFF"/>
                </a:solidFill>
              </a:defRPr>
            </a:lvl3pPr>
            <a:lvl4pPr lvl="3" rtl="0">
              <a:spcBef>
                <a:spcPts val="0"/>
              </a:spcBef>
              <a:spcAft>
                <a:spcPts val="0"/>
              </a:spcAft>
              <a:buClr>
                <a:srgbClr val="FFFFFF"/>
              </a:buClr>
              <a:buSzPts val="2100"/>
              <a:buNone/>
              <a:defRPr sz="2100">
                <a:solidFill>
                  <a:srgbClr val="FFFFFF"/>
                </a:solidFill>
              </a:defRPr>
            </a:lvl4pPr>
            <a:lvl5pPr lvl="4" rtl="0">
              <a:spcBef>
                <a:spcPts val="0"/>
              </a:spcBef>
              <a:spcAft>
                <a:spcPts val="0"/>
              </a:spcAft>
              <a:buClr>
                <a:srgbClr val="FFFFFF"/>
              </a:buClr>
              <a:buSzPts val="2100"/>
              <a:buNone/>
              <a:defRPr sz="2100">
                <a:solidFill>
                  <a:srgbClr val="FFFFFF"/>
                </a:solidFill>
              </a:defRPr>
            </a:lvl5pPr>
            <a:lvl6pPr lvl="5" rtl="0">
              <a:spcBef>
                <a:spcPts val="0"/>
              </a:spcBef>
              <a:spcAft>
                <a:spcPts val="0"/>
              </a:spcAft>
              <a:buClr>
                <a:srgbClr val="FFFFFF"/>
              </a:buClr>
              <a:buSzPts val="2100"/>
              <a:buNone/>
              <a:defRPr sz="2100">
                <a:solidFill>
                  <a:srgbClr val="FFFFFF"/>
                </a:solidFill>
              </a:defRPr>
            </a:lvl6pPr>
            <a:lvl7pPr lvl="6" rtl="0">
              <a:spcBef>
                <a:spcPts val="0"/>
              </a:spcBef>
              <a:spcAft>
                <a:spcPts val="0"/>
              </a:spcAft>
              <a:buClr>
                <a:srgbClr val="FFFFFF"/>
              </a:buClr>
              <a:buSzPts val="2100"/>
              <a:buNone/>
              <a:defRPr sz="2100">
                <a:solidFill>
                  <a:srgbClr val="FFFFFF"/>
                </a:solidFill>
              </a:defRPr>
            </a:lvl7pPr>
            <a:lvl8pPr lvl="7" rtl="0">
              <a:spcBef>
                <a:spcPts val="0"/>
              </a:spcBef>
              <a:spcAft>
                <a:spcPts val="0"/>
              </a:spcAft>
              <a:buClr>
                <a:srgbClr val="FFFFFF"/>
              </a:buClr>
              <a:buSzPts val="2100"/>
              <a:buNone/>
              <a:defRPr sz="2100">
                <a:solidFill>
                  <a:srgbClr val="FFFFFF"/>
                </a:solidFill>
              </a:defRPr>
            </a:lvl8pPr>
            <a:lvl9pPr lvl="8" rtl="0">
              <a:spcBef>
                <a:spcPts val="0"/>
              </a:spcBef>
              <a:spcAft>
                <a:spcPts val="0"/>
              </a:spcAft>
              <a:buClr>
                <a:srgbClr val="FFFFFF"/>
              </a:buClr>
              <a:buSzPts val="2100"/>
              <a:buNone/>
              <a:defRPr sz="2100">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49" name="Shape 149"/>
        <p:cNvGrpSpPr/>
        <p:nvPr/>
      </p:nvGrpSpPr>
      <p:grpSpPr>
        <a:xfrm>
          <a:off x="0" y="0"/>
          <a:ext cx="0" cy="0"/>
          <a:chOff x="0" y="0"/>
          <a:chExt cx="0" cy="0"/>
        </a:xfrm>
      </p:grpSpPr>
      <p:sp>
        <p:nvSpPr>
          <p:cNvPr id="150" name="Google Shape;150;p22"/>
          <p:cNvSpPr/>
          <p:nvPr/>
        </p:nvSpPr>
        <p:spPr>
          <a:xfrm rot="-5400000">
            <a:off x="2000250" y="-1997850"/>
            <a:ext cx="5143500" cy="913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rot="10800000">
            <a:off x="75" y="4938000"/>
            <a:ext cx="9134400" cy="20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52" name="Google Shape;152;p22"/>
          <p:cNvSpPr txBox="1"/>
          <p:nvPr>
            <p:ph idx="1" type="subTitle"/>
          </p:nvPr>
        </p:nvSpPr>
        <p:spPr>
          <a:xfrm>
            <a:off x="3243900" y="2055800"/>
            <a:ext cx="2656200" cy="123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spcBef>
                <a:spcPts val="1600"/>
              </a:spcBef>
              <a:spcAft>
                <a:spcPts val="0"/>
              </a:spcAft>
              <a:buClr>
                <a:schemeClr val="lt1"/>
              </a:buClr>
              <a:buSzPts val="2200"/>
              <a:buNone/>
              <a:defRPr sz="2200">
                <a:solidFill>
                  <a:schemeClr val="lt1"/>
                </a:solidFill>
              </a:defRPr>
            </a:lvl2pPr>
            <a:lvl3pPr lvl="2" rtl="0">
              <a:spcBef>
                <a:spcPts val="1600"/>
              </a:spcBef>
              <a:spcAft>
                <a:spcPts val="0"/>
              </a:spcAft>
              <a:buClr>
                <a:schemeClr val="lt1"/>
              </a:buClr>
              <a:buSzPts val="2200"/>
              <a:buNone/>
              <a:defRPr sz="2200">
                <a:solidFill>
                  <a:schemeClr val="lt1"/>
                </a:solidFill>
              </a:defRPr>
            </a:lvl3pPr>
            <a:lvl4pPr lvl="3" rtl="0">
              <a:spcBef>
                <a:spcPts val="1600"/>
              </a:spcBef>
              <a:spcAft>
                <a:spcPts val="0"/>
              </a:spcAft>
              <a:buClr>
                <a:schemeClr val="lt1"/>
              </a:buClr>
              <a:buSzPts val="2200"/>
              <a:buNone/>
              <a:defRPr sz="2200">
                <a:solidFill>
                  <a:schemeClr val="lt1"/>
                </a:solidFill>
              </a:defRPr>
            </a:lvl4pPr>
            <a:lvl5pPr lvl="4" rtl="0">
              <a:spcBef>
                <a:spcPts val="1600"/>
              </a:spcBef>
              <a:spcAft>
                <a:spcPts val="0"/>
              </a:spcAft>
              <a:buClr>
                <a:schemeClr val="lt1"/>
              </a:buClr>
              <a:buSzPts val="2200"/>
              <a:buNone/>
              <a:defRPr sz="2200">
                <a:solidFill>
                  <a:schemeClr val="lt1"/>
                </a:solidFill>
              </a:defRPr>
            </a:lvl5pPr>
            <a:lvl6pPr lvl="5" rtl="0">
              <a:spcBef>
                <a:spcPts val="1600"/>
              </a:spcBef>
              <a:spcAft>
                <a:spcPts val="0"/>
              </a:spcAft>
              <a:buClr>
                <a:schemeClr val="lt1"/>
              </a:buClr>
              <a:buSzPts val="2200"/>
              <a:buNone/>
              <a:defRPr sz="2200">
                <a:solidFill>
                  <a:schemeClr val="lt1"/>
                </a:solidFill>
              </a:defRPr>
            </a:lvl6pPr>
            <a:lvl7pPr lvl="6" rtl="0">
              <a:spcBef>
                <a:spcPts val="1600"/>
              </a:spcBef>
              <a:spcAft>
                <a:spcPts val="0"/>
              </a:spcAft>
              <a:buClr>
                <a:schemeClr val="lt1"/>
              </a:buClr>
              <a:buSzPts val="2200"/>
              <a:buNone/>
              <a:defRPr sz="2200">
                <a:solidFill>
                  <a:schemeClr val="lt1"/>
                </a:solidFill>
              </a:defRPr>
            </a:lvl7pPr>
            <a:lvl8pPr lvl="7" rtl="0">
              <a:spcBef>
                <a:spcPts val="1600"/>
              </a:spcBef>
              <a:spcAft>
                <a:spcPts val="0"/>
              </a:spcAft>
              <a:buClr>
                <a:schemeClr val="lt1"/>
              </a:buClr>
              <a:buSzPts val="2200"/>
              <a:buNone/>
              <a:defRPr sz="2200">
                <a:solidFill>
                  <a:schemeClr val="lt1"/>
                </a:solidFill>
              </a:defRPr>
            </a:lvl8pPr>
            <a:lvl9pPr lvl="8" rtl="0">
              <a:spcBef>
                <a:spcPts val="1600"/>
              </a:spcBef>
              <a:spcAft>
                <a:spcPts val="1600"/>
              </a:spcAft>
              <a:buClr>
                <a:schemeClr val="lt1"/>
              </a:buClr>
              <a:buSzPts val="2200"/>
              <a:buNone/>
              <a:defRPr sz="2200">
                <a:solidFill>
                  <a:schemeClr val="lt1"/>
                </a:solidFill>
              </a:defRPr>
            </a:lvl9pPr>
          </a:lstStyle>
          <a:p/>
        </p:txBody>
      </p:sp>
      <p:sp>
        <p:nvSpPr>
          <p:cNvPr id="153" name="Google Shape;153;p22"/>
          <p:cNvSpPr txBox="1"/>
          <p:nvPr>
            <p:ph type="title"/>
          </p:nvPr>
        </p:nvSpPr>
        <p:spPr>
          <a:xfrm>
            <a:off x="2251050" y="320125"/>
            <a:ext cx="4641900" cy="11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9600"/>
              <a:buNone/>
              <a:defRPr sz="7200">
                <a:solidFill>
                  <a:schemeClr val="lt2"/>
                </a:solidFill>
                <a:latin typeface="Oswald Medium"/>
                <a:ea typeface="Oswald Medium"/>
                <a:cs typeface="Oswald Medium"/>
                <a:sym typeface="Oswald Medium"/>
              </a:defRPr>
            </a:lvl1pPr>
            <a:lvl2pPr lvl="1" rtl="0">
              <a:spcBef>
                <a:spcPts val="0"/>
              </a:spcBef>
              <a:spcAft>
                <a:spcPts val="0"/>
              </a:spcAft>
              <a:buClr>
                <a:schemeClr val="accent3"/>
              </a:buClr>
              <a:buSzPts val="9600"/>
              <a:buNone/>
              <a:defRPr sz="9600">
                <a:solidFill>
                  <a:schemeClr val="accent3"/>
                </a:solidFill>
              </a:defRPr>
            </a:lvl2pPr>
            <a:lvl3pPr lvl="2" rtl="0">
              <a:spcBef>
                <a:spcPts val="0"/>
              </a:spcBef>
              <a:spcAft>
                <a:spcPts val="0"/>
              </a:spcAft>
              <a:buClr>
                <a:schemeClr val="accent3"/>
              </a:buClr>
              <a:buSzPts val="9600"/>
              <a:buNone/>
              <a:defRPr sz="9600">
                <a:solidFill>
                  <a:schemeClr val="accent3"/>
                </a:solidFill>
              </a:defRPr>
            </a:lvl3pPr>
            <a:lvl4pPr lvl="3" rtl="0">
              <a:spcBef>
                <a:spcPts val="0"/>
              </a:spcBef>
              <a:spcAft>
                <a:spcPts val="0"/>
              </a:spcAft>
              <a:buClr>
                <a:schemeClr val="accent3"/>
              </a:buClr>
              <a:buSzPts val="9600"/>
              <a:buNone/>
              <a:defRPr sz="9600">
                <a:solidFill>
                  <a:schemeClr val="accent3"/>
                </a:solidFill>
              </a:defRPr>
            </a:lvl4pPr>
            <a:lvl5pPr lvl="4" rtl="0">
              <a:spcBef>
                <a:spcPts val="0"/>
              </a:spcBef>
              <a:spcAft>
                <a:spcPts val="0"/>
              </a:spcAft>
              <a:buClr>
                <a:schemeClr val="accent3"/>
              </a:buClr>
              <a:buSzPts val="9600"/>
              <a:buNone/>
              <a:defRPr sz="9600">
                <a:solidFill>
                  <a:schemeClr val="accent3"/>
                </a:solidFill>
              </a:defRPr>
            </a:lvl5pPr>
            <a:lvl6pPr lvl="5" rtl="0">
              <a:spcBef>
                <a:spcPts val="0"/>
              </a:spcBef>
              <a:spcAft>
                <a:spcPts val="0"/>
              </a:spcAft>
              <a:buClr>
                <a:schemeClr val="accent3"/>
              </a:buClr>
              <a:buSzPts val="9600"/>
              <a:buNone/>
              <a:defRPr sz="9600">
                <a:solidFill>
                  <a:schemeClr val="accent3"/>
                </a:solidFill>
              </a:defRPr>
            </a:lvl6pPr>
            <a:lvl7pPr lvl="6" rtl="0">
              <a:spcBef>
                <a:spcPts val="0"/>
              </a:spcBef>
              <a:spcAft>
                <a:spcPts val="0"/>
              </a:spcAft>
              <a:buClr>
                <a:schemeClr val="accent3"/>
              </a:buClr>
              <a:buSzPts val="9600"/>
              <a:buNone/>
              <a:defRPr sz="9600">
                <a:solidFill>
                  <a:schemeClr val="accent3"/>
                </a:solidFill>
              </a:defRPr>
            </a:lvl7pPr>
            <a:lvl8pPr lvl="7" rtl="0">
              <a:spcBef>
                <a:spcPts val="0"/>
              </a:spcBef>
              <a:spcAft>
                <a:spcPts val="0"/>
              </a:spcAft>
              <a:buClr>
                <a:schemeClr val="accent3"/>
              </a:buClr>
              <a:buSzPts val="9600"/>
              <a:buNone/>
              <a:defRPr sz="9600">
                <a:solidFill>
                  <a:schemeClr val="accent3"/>
                </a:solidFill>
              </a:defRPr>
            </a:lvl8pPr>
            <a:lvl9pPr lvl="8" rtl="0">
              <a:spcBef>
                <a:spcPts val="0"/>
              </a:spcBef>
              <a:spcAft>
                <a:spcPts val="0"/>
              </a:spcAft>
              <a:buClr>
                <a:schemeClr val="accent3"/>
              </a:buClr>
              <a:buSzPts val="9600"/>
              <a:buNone/>
              <a:defRPr sz="9600">
                <a:solidFill>
                  <a:schemeClr val="accent3"/>
                </a:solidFill>
              </a:defRPr>
            </a:lvl9pPr>
          </a:lstStyle>
          <a:p/>
        </p:txBody>
      </p:sp>
      <p:sp>
        <p:nvSpPr>
          <p:cNvPr id="154" name="Google Shape;154;p22"/>
          <p:cNvSpPr txBox="1"/>
          <p:nvPr/>
        </p:nvSpPr>
        <p:spPr>
          <a:xfrm>
            <a:off x="2971800" y="3694875"/>
            <a:ext cx="3200400" cy="66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en" sz="1000">
                <a:solidFill>
                  <a:srgbClr val="FFFFFF"/>
                </a:solidFill>
                <a:latin typeface="Roboto"/>
                <a:ea typeface="Roboto"/>
                <a:cs typeface="Roboto"/>
                <a:sym typeface="Roboto"/>
              </a:rPr>
              <a:t>CREDITS:</a:t>
            </a:r>
            <a:r>
              <a:rPr lang="en" sz="1000">
                <a:solidFill>
                  <a:srgbClr val="FFFFFF"/>
                </a:solidFill>
                <a:latin typeface="Roboto"/>
                <a:ea typeface="Roboto"/>
                <a:cs typeface="Roboto"/>
                <a:sym typeface="Roboto"/>
              </a:rPr>
              <a:t> This presentation template was created by </a:t>
            </a:r>
            <a:r>
              <a:rPr b="1" lang="en" sz="1000">
                <a:solidFill>
                  <a:srgbClr val="FFFFFF"/>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rgbClr val="FFFFFF"/>
                </a:solidFill>
                <a:latin typeface="Roboto"/>
                <a:ea typeface="Roboto"/>
                <a:cs typeface="Roboto"/>
                <a:sym typeface="Roboto"/>
              </a:rPr>
              <a:t>, including icons by </a:t>
            </a:r>
            <a:r>
              <a:rPr b="1" lang="en" sz="1000">
                <a:solidFill>
                  <a:srgbClr val="FFFFFF"/>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rgbClr val="FFFFFF"/>
                </a:solidFill>
                <a:latin typeface="Roboto"/>
                <a:ea typeface="Roboto"/>
                <a:cs typeface="Roboto"/>
                <a:sym typeface="Roboto"/>
              </a:rPr>
              <a:t>, and infographics &amp; images by </a:t>
            </a:r>
            <a:r>
              <a:rPr b="1" lang="en" sz="1000">
                <a:solidFill>
                  <a:srgbClr val="FFFFFF"/>
                </a:solidFill>
                <a:uFill>
                  <a:noFill/>
                </a:uFill>
                <a:latin typeface="Roboto"/>
                <a:ea typeface="Roboto"/>
                <a:cs typeface="Roboto"/>
                <a:sym typeface="Roboto"/>
                <a:hlinkClick r:id="rId4">
                  <a:extLst>
                    <a:ext uri="{A12FA001-AC4F-418D-AE19-62706E023703}">
                      <ahyp:hlinkClr val="tx"/>
                    </a:ext>
                  </a:extLst>
                </a:hlinkClick>
              </a:rPr>
              <a:t>Freepik</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_1">
    <p:spTree>
      <p:nvGrpSpPr>
        <p:cNvPr id="155" name="Shape 155"/>
        <p:cNvGrpSpPr/>
        <p:nvPr/>
      </p:nvGrpSpPr>
      <p:grpSpPr>
        <a:xfrm>
          <a:off x="0" y="0"/>
          <a:ext cx="0" cy="0"/>
          <a:chOff x="0" y="0"/>
          <a:chExt cx="0" cy="0"/>
        </a:xfrm>
      </p:grpSpPr>
      <p:sp>
        <p:nvSpPr>
          <p:cNvPr id="156" name="Google Shape;156;p23"/>
          <p:cNvSpPr/>
          <p:nvPr/>
        </p:nvSpPr>
        <p:spPr>
          <a:xfrm rot="-5400000">
            <a:off x="2000250" y="-1997850"/>
            <a:ext cx="5143500" cy="9139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rot="-5400000">
            <a:off x="-2469000" y="2468998"/>
            <a:ext cx="5143500" cy="20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158" name="Shape 158"/>
        <p:cNvGrpSpPr/>
        <p:nvPr/>
      </p:nvGrpSpPr>
      <p:grpSpPr>
        <a:xfrm>
          <a:off x="0" y="0"/>
          <a:ext cx="0" cy="0"/>
          <a:chOff x="0" y="0"/>
          <a:chExt cx="0" cy="0"/>
        </a:xfrm>
      </p:grpSpPr>
      <p:sp>
        <p:nvSpPr>
          <p:cNvPr id="159" name="Google Shape;159;p24"/>
          <p:cNvSpPr/>
          <p:nvPr/>
        </p:nvSpPr>
        <p:spPr>
          <a:xfrm rot="-5400000">
            <a:off x="2000250" y="-1997850"/>
            <a:ext cx="5143500" cy="913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rot="-5400000">
            <a:off x="-2469000" y="2468998"/>
            <a:ext cx="51435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_1_1_1">
    <p:spTree>
      <p:nvGrpSpPr>
        <p:cNvPr id="161" name="Shape 161"/>
        <p:cNvGrpSpPr/>
        <p:nvPr/>
      </p:nvGrpSpPr>
      <p:grpSpPr>
        <a:xfrm>
          <a:off x="0" y="0"/>
          <a:ext cx="0" cy="0"/>
          <a:chOff x="0" y="0"/>
          <a:chExt cx="0" cy="0"/>
        </a:xfrm>
      </p:grpSpPr>
      <p:sp>
        <p:nvSpPr>
          <p:cNvPr id="162" name="Google Shape;162;p25"/>
          <p:cNvSpPr/>
          <p:nvPr/>
        </p:nvSpPr>
        <p:spPr>
          <a:xfrm rot="-5400000">
            <a:off x="2000250" y="-1997850"/>
            <a:ext cx="5143500" cy="913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rot="-5400000">
            <a:off x="-2469000" y="2468998"/>
            <a:ext cx="5143500" cy="20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75"/>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A153D"/>
              </a:solidFill>
            </a:endParaRPr>
          </a:p>
        </p:txBody>
      </p:sp>
      <p:sp>
        <p:nvSpPr>
          <p:cNvPr id="23" name="Google Shape;23;p4"/>
          <p:cNvSpPr/>
          <p:nvPr/>
        </p:nvSpPr>
        <p:spPr>
          <a:xfrm rot="10800000">
            <a:off x="0" y="75"/>
            <a:ext cx="9144000" cy="20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800"/>
              <a:buNone/>
              <a:defRPr>
                <a:solidFill>
                  <a:schemeClr val="lt2"/>
                </a:solidFill>
                <a:latin typeface="Oswald Medium"/>
                <a:ea typeface="Oswald Medium"/>
                <a:cs typeface="Oswald Medium"/>
                <a:sym typeface="Oswald Medium"/>
              </a:defRPr>
            </a:lvl1pPr>
            <a:lvl2pPr lvl="1">
              <a:spcBef>
                <a:spcPts val="0"/>
              </a:spcBef>
              <a:spcAft>
                <a:spcPts val="0"/>
              </a:spcAft>
              <a:buClr>
                <a:schemeClr val="lt2"/>
              </a:buClr>
              <a:buSzPts val="2800"/>
              <a:buNone/>
              <a:defRPr>
                <a:solidFill>
                  <a:schemeClr val="lt2"/>
                </a:solidFill>
              </a:defRPr>
            </a:lvl2pPr>
            <a:lvl3pPr lvl="2">
              <a:spcBef>
                <a:spcPts val="0"/>
              </a:spcBef>
              <a:spcAft>
                <a:spcPts val="0"/>
              </a:spcAft>
              <a:buClr>
                <a:schemeClr val="lt2"/>
              </a:buClr>
              <a:buSzPts val="2800"/>
              <a:buNone/>
              <a:defRPr>
                <a:solidFill>
                  <a:schemeClr val="lt2"/>
                </a:solidFill>
              </a:defRPr>
            </a:lvl3pPr>
            <a:lvl4pPr lvl="3">
              <a:spcBef>
                <a:spcPts val="0"/>
              </a:spcBef>
              <a:spcAft>
                <a:spcPts val="0"/>
              </a:spcAft>
              <a:buClr>
                <a:schemeClr val="lt2"/>
              </a:buClr>
              <a:buSzPts val="2800"/>
              <a:buNone/>
              <a:defRPr>
                <a:solidFill>
                  <a:schemeClr val="lt2"/>
                </a:solidFill>
              </a:defRPr>
            </a:lvl4pPr>
            <a:lvl5pPr lvl="4">
              <a:spcBef>
                <a:spcPts val="0"/>
              </a:spcBef>
              <a:spcAft>
                <a:spcPts val="0"/>
              </a:spcAft>
              <a:buClr>
                <a:schemeClr val="lt2"/>
              </a:buClr>
              <a:buSzPts val="2800"/>
              <a:buNone/>
              <a:defRPr>
                <a:solidFill>
                  <a:schemeClr val="lt2"/>
                </a:solidFill>
              </a:defRPr>
            </a:lvl5pPr>
            <a:lvl6pPr lvl="5">
              <a:spcBef>
                <a:spcPts val="0"/>
              </a:spcBef>
              <a:spcAft>
                <a:spcPts val="0"/>
              </a:spcAft>
              <a:buClr>
                <a:schemeClr val="lt2"/>
              </a:buClr>
              <a:buSzPts val="2800"/>
              <a:buNone/>
              <a:defRPr>
                <a:solidFill>
                  <a:schemeClr val="lt2"/>
                </a:solidFill>
              </a:defRPr>
            </a:lvl6pPr>
            <a:lvl7pPr lvl="6">
              <a:spcBef>
                <a:spcPts val="0"/>
              </a:spcBef>
              <a:spcAft>
                <a:spcPts val="0"/>
              </a:spcAft>
              <a:buClr>
                <a:schemeClr val="lt2"/>
              </a:buClr>
              <a:buSzPts val="2800"/>
              <a:buNone/>
              <a:defRPr>
                <a:solidFill>
                  <a:schemeClr val="lt2"/>
                </a:solidFill>
              </a:defRPr>
            </a:lvl7pPr>
            <a:lvl8pPr lvl="7">
              <a:spcBef>
                <a:spcPts val="0"/>
              </a:spcBef>
              <a:spcAft>
                <a:spcPts val="0"/>
              </a:spcAft>
              <a:buClr>
                <a:schemeClr val="lt2"/>
              </a:buClr>
              <a:buSzPts val="2800"/>
              <a:buNone/>
              <a:defRPr>
                <a:solidFill>
                  <a:schemeClr val="lt2"/>
                </a:solidFill>
              </a:defRPr>
            </a:lvl8pPr>
            <a:lvl9pPr lvl="8">
              <a:spcBef>
                <a:spcPts val="0"/>
              </a:spcBef>
              <a:spcAft>
                <a:spcPts val="0"/>
              </a:spcAft>
              <a:buClr>
                <a:schemeClr val="lt2"/>
              </a:buClr>
              <a:buSzPts val="2800"/>
              <a:buNone/>
              <a:defRPr>
                <a:solidFill>
                  <a:schemeClr val="lt2"/>
                </a:solidFill>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4"/>
          <p:cNvSpPr txBox="1"/>
          <p:nvPr>
            <p:ph idx="1" type="subTitle"/>
          </p:nvPr>
        </p:nvSpPr>
        <p:spPr>
          <a:xfrm>
            <a:off x="723900" y="1076325"/>
            <a:ext cx="7715400" cy="3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800"/>
              <a:buAutoNum type="arabicPeriod"/>
              <a:defRPr sz="1100">
                <a:solidFill>
                  <a:srgbClr val="FFFFFF"/>
                </a:solidFill>
              </a:defRPr>
            </a:lvl1pPr>
            <a:lvl2pPr lvl="1">
              <a:spcBef>
                <a:spcPts val="1600"/>
              </a:spcBef>
              <a:spcAft>
                <a:spcPts val="0"/>
              </a:spcAft>
              <a:buSzPts val="1400"/>
              <a:buAutoNum type="alphaLcPeriod"/>
              <a:defRPr/>
            </a:lvl2pPr>
            <a:lvl3pPr lvl="2">
              <a:spcBef>
                <a:spcPts val="1600"/>
              </a:spcBef>
              <a:spcAft>
                <a:spcPts val="0"/>
              </a:spcAft>
              <a:buSzPts val="1400"/>
              <a:buAutoNum type="romanLcPeriod"/>
              <a:defRPr/>
            </a:lvl3pPr>
            <a:lvl4pPr lvl="3">
              <a:spcBef>
                <a:spcPts val="1600"/>
              </a:spcBef>
              <a:spcAft>
                <a:spcPts val="0"/>
              </a:spcAft>
              <a:buSzPts val="1400"/>
              <a:buAutoNum type="arabicPeriod"/>
              <a:defRPr/>
            </a:lvl4pPr>
            <a:lvl5pPr lvl="4">
              <a:spcBef>
                <a:spcPts val="1600"/>
              </a:spcBef>
              <a:spcAft>
                <a:spcPts val="0"/>
              </a:spcAft>
              <a:buSzPts val="1400"/>
              <a:buAutoNum type="alphaLcPeriod"/>
              <a:defRPr/>
            </a:lvl5pPr>
            <a:lvl6pPr lvl="5">
              <a:spcBef>
                <a:spcPts val="1600"/>
              </a:spcBef>
              <a:spcAft>
                <a:spcPts val="0"/>
              </a:spcAft>
              <a:buSzPts val="1400"/>
              <a:buAutoNum type="romanLcPeriod"/>
              <a:defRPr/>
            </a:lvl6pPr>
            <a:lvl7pPr lvl="6">
              <a:spcBef>
                <a:spcPts val="1600"/>
              </a:spcBef>
              <a:spcAft>
                <a:spcPts val="0"/>
              </a:spcAft>
              <a:buSzPts val="1400"/>
              <a:buAutoNum type="arabicPeriod"/>
              <a:defRPr/>
            </a:lvl7pPr>
            <a:lvl8pPr lvl="7">
              <a:spcBef>
                <a:spcPts val="1600"/>
              </a:spcBef>
              <a:spcAft>
                <a:spcPts val="0"/>
              </a:spcAft>
              <a:buSzPts val="1400"/>
              <a:buAutoNum type="alphaLcPeriod"/>
              <a:defRPr/>
            </a:lvl8pPr>
            <a:lvl9pPr lvl="8">
              <a:spcBef>
                <a:spcPts val="1600"/>
              </a:spcBef>
              <a:spcAft>
                <a:spcPts val="1600"/>
              </a:spcAft>
              <a:buSzPts val="1400"/>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a:off x="0" y="75"/>
            <a:ext cx="9144000" cy="5143500"/>
          </a:xfrm>
          <a:prstGeom prst="rect">
            <a:avLst/>
          </a:prstGeom>
          <a:solidFill>
            <a:srgbClr val="0A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A153D"/>
              </a:solidFill>
            </a:endParaRPr>
          </a:p>
        </p:txBody>
      </p:sp>
      <p:sp>
        <p:nvSpPr>
          <p:cNvPr id="29" name="Google Shape;29;p5"/>
          <p:cNvSpPr/>
          <p:nvPr/>
        </p:nvSpPr>
        <p:spPr>
          <a:xfrm rot="-5400000">
            <a:off x="-2469000" y="2468998"/>
            <a:ext cx="51435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5"/>
          <p:cNvSpPr txBox="1"/>
          <p:nvPr>
            <p:ph idx="1" type="subTitle"/>
          </p:nvPr>
        </p:nvSpPr>
        <p:spPr>
          <a:xfrm>
            <a:off x="714375" y="1609725"/>
            <a:ext cx="3790800" cy="29760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Char char="●"/>
              <a:defRPr sz="1400">
                <a:solidFill>
                  <a:srgbClr val="FFFFFF"/>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33" name="Google Shape;33;p5"/>
          <p:cNvSpPr txBox="1"/>
          <p:nvPr>
            <p:ph idx="2" type="subTitle"/>
          </p:nvPr>
        </p:nvSpPr>
        <p:spPr>
          <a:xfrm>
            <a:off x="4638900" y="1609725"/>
            <a:ext cx="3790800" cy="2976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400"/>
              <a:buChar char="●"/>
              <a:defRPr sz="1400">
                <a:solidFill>
                  <a:srgbClr val="FFFFFF"/>
                </a:solidFill>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p:nvPr/>
        </p:nvSpPr>
        <p:spPr>
          <a:xfrm>
            <a:off x="0" y="75"/>
            <a:ext cx="9144000" cy="5143500"/>
          </a:xfrm>
          <a:prstGeom prst="rect">
            <a:avLst/>
          </a:prstGeom>
          <a:solidFill>
            <a:srgbClr val="0A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A153D"/>
              </a:solidFill>
            </a:endParaRPr>
          </a:p>
        </p:txBody>
      </p:sp>
      <p:sp>
        <p:nvSpPr>
          <p:cNvPr id="36" name="Google Shape;36;p6"/>
          <p:cNvSpPr/>
          <p:nvPr/>
        </p:nvSpPr>
        <p:spPr>
          <a:xfrm flipH="1">
            <a:off x="0" y="4938000"/>
            <a:ext cx="91440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p:nvPr/>
        </p:nvSpPr>
        <p:spPr>
          <a:xfrm>
            <a:off x="0" y="75"/>
            <a:ext cx="9144000" cy="5143500"/>
          </a:xfrm>
          <a:prstGeom prst="rect">
            <a:avLst/>
          </a:prstGeom>
          <a:solidFill>
            <a:srgbClr val="0A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ph type="title"/>
          </p:nvPr>
        </p:nvSpPr>
        <p:spPr>
          <a:xfrm>
            <a:off x="5111400" y="1598875"/>
            <a:ext cx="2403000" cy="916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Oswald Medium"/>
                <a:ea typeface="Oswald Medium"/>
                <a:cs typeface="Oswald Medium"/>
                <a:sym typeface="Oswald Medium"/>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43" name="Google Shape;43;p7"/>
          <p:cNvSpPr txBox="1"/>
          <p:nvPr>
            <p:ph idx="1" type="subTitle"/>
          </p:nvPr>
        </p:nvSpPr>
        <p:spPr>
          <a:xfrm>
            <a:off x="5111400" y="2926575"/>
            <a:ext cx="3070500" cy="13692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1400"/>
              <a:buNone/>
              <a:defRPr sz="1400">
                <a:solidFill>
                  <a:srgbClr val="FFFFFF"/>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4" name="Google Shape;44;p7"/>
          <p:cNvSpPr/>
          <p:nvPr/>
        </p:nvSpPr>
        <p:spPr>
          <a:xfrm rot="-5400000">
            <a:off x="-2469000" y="2468998"/>
            <a:ext cx="51435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p:nvPr/>
        </p:nvSpPr>
        <p:spPr>
          <a:xfrm rot="-5400000">
            <a:off x="2000250" y="-1997850"/>
            <a:ext cx="5143500" cy="913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rot="10800000">
            <a:off x="0" y="0"/>
            <a:ext cx="9144000" cy="20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1388100" y="965175"/>
            <a:ext cx="6367800" cy="3375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9" name="Google Shape;4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9"/>
          <p:cNvSpPr/>
          <p:nvPr/>
        </p:nvSpPr>
        <p:spPr>
          <a:xfrm>
            <a:off x="0" y="-125"/>
            <a:ext cx="9144000" cy="5143500"/>
          </a:xfrm>
          <a:prstGeom prst="rect">
            <a:avLst/>
          </a:prstGeom>
          <a:solidFill>
            <a:srgbClr val="0A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txBox="1"/>
          <p:nvPr>
            <p:ph type="title"/>
          </p:nvPr>
        </p:nvSpPr>
        <p:spPr>
          <a:xfrm>
            <a:off x="714300" y="138075"/>
            <a:ext cx="3010200" cy="14823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9"/>
          <p:cNvSpPr/>
          <p:nvPr/>
        </p:nvSpPr>
        <p:spPr>
          <a:xfrm rot="-5400000">
            <a:off x="-2469000" y="2468998"/>
            <a:ext cx="51435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txBox="1"/>
          <p:nvPr>
            <p:ph idx="1" type="subTitle"/>
          </p:nvPr>
        </p:nvSpPr>
        <p:spPr>
          <a:xfrm>
            <a:off x="714300" y="1933575"/>
            <a:ext cx="3476700" cy="26520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Char char="●"/>
              <a:defRPr sz="1400">
                <a:solidFill>
                  <a:srgbClr val="FFFFFF"/>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6" name="Shape 56"/>
        <p:cNvGrpSpPr/>
        <p:nvPr/>
      </p:nvGrpSpPr>
      <p:grpSpPr>
        <a:xfrm>
          <a:off x="0" y="0"/>
          <a:ext cx="0" cy="0"/>
          <a:chOff x="0" y="0"/>
          <a:chExt cx="0" cy="0"/>
        </a:xfrm>
      </p:grpSpPr>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0"/>
          <p:cNvSpPr txBox="1"/>
          <p:nvPr>
            <p:ph type="title"/>
          </p:nvPr>
        </p:nvSpPr>
        <p:spPr>
          <a:xfrm>
            <a:off x="4143475" y="629400"/>
            <a:ext cx="4035600" cy="19104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300">
                <a:solidFill>
                  <a:schemeClr val="lt1"/>
                </a:solidFill>
              </a:defRPr>
            </a:lvl1pPr>
            <a:lvl2pPr lvl="1">
              <a:spcBef>
                <a:spcPts val="0"/>
              </a:spcBef>
              <a:spcAft>
                <a:spcPts val="0"/>
              </a:spcAft>
              <a:buSzPts val="2800"/>
              <a:buFont typeface="Oswald Medium"/>
              <a:buNone/>
              <a:defRPr>
                <a:latin typeface="Oswald Medium"/>
                <a:ea typeface="Oswald Medium"/>
                <a:cs typeface="Oswald Medium"/>
                <a:sym typeface="Oswald Medium"/>
              </a:defRPr>
            </a:lvl2pPr>
            <a:lvl3pPr lvl="2">
              <a:spcBef>
                <a:spcPts val="0"/>
              </a:spcBef>
              <a:spcAft>
                <a:spcPts val="0"/>
              </a:spcAft>
              <a:buSzPts val="2800"/>
              <a:buFont typeface="Oswald Medium"/>
              <a:buNone/>
              <a:defRPr>
                <a:latin typeface="Oswald Medium"/>
                <a:ea typeface="Oswald Medium"/>
                <a:cs typeface="Oswald Medium"/>
                <a:sym typeface="Oswald Medium"/>
              </a:defRPr>
            </a:lvl3pPr>
            <a:lvl4pPr lvl="3">
              <a:spcBef>
                <a:spcPts val="0"/>
              </a:spcBef>
              <a:spcAft>
                <a:spcPts val="0"/>
              </a:spcAft>
              <a:buSzPts val="2800"/>
              <a:buFont typeface="Oswald Medium"/>
              <a:buNone/>
              <a:defRPr>
                <a:latin typeface="Oswald Medium"/>
                <a:ea typeface="Oswald Medium"/>
                <a:cs typeface="Oswald Medium"/>
                <a:sym typeface="Oswald Medium"/>
              </a:defRPr>
            </a:lvl4pPr>
            <a:lvl5pPr lvl="4">
              <a:spcBef>
                <a:spcPts val="0"/>
              </a:spcBef>
              <a:spcAft>
                <a:spcPts val="0"/>
              </a:spcAft>
              <a:buSzPts val="2800"/>
              <a:buFont typeface="Oswald Medium"/>
              <a:buNone/>
              <a:defRPr>
                <a:latin typeface="Oswald Medium"/>
                <a:ea typeface="Oswald Medium"/>
                <a:cs typeface="Oswald Medium"/>
                <a:sym typeface="Oswald Medium"/>
              </a:defRPr>
            </a:lvl5pPr>
            <a:lvl6pPr lvl="5">
              <a:spcBef>
                <a:spcPts val="0"/>
              </a:spcBef>
              <a:spcAft>
                <a:spcPts val="0"/>
              </a:spcAft>
              <a:buSzPts val="2800"/>
              <a:buFont typeface="Oswald Medium"/>
              <a:buNone/>
              <a:defRPr>
                <a:latin typeface="Oswald Medium"/>
                <a:ea typeface="Oswald Medium"/>
                <a:cs typeface="Oswald Medium"/>
                <a:sym typeface="Oswald Medium"/>
              </a:defRPr>
            </a:lvl6pPr>
            <a:lvl7pPr lvl="6">
              <a:spcBef>
                <a:spcPts val="0"/>
              </a:spcBef>
              <a:spcAft>
                <a:spcPts val="0"/>
              </a:spcAft>
              <a:buSzPts val="2800"/>
              <a:buFont typeface="Oswald Medium"/>
              <a:buNone/>
              <a:defRPr>
                <a:latin typeface="Oswald Medium"/>
                <a:ea typeface="Oswald Medium"/>
                <a:cs typeface="Oswald Medium"/>
                <a:sym typeface="Oswald Medium"/>
              </a:defRPr>
            </a:lvl7pPr>
            <a:lvl8pPr lvl="7">
              <a:spcBef>
                <a:spcPts val="0"/>
              </a:spcBef>
              <a:spcAft>
                <a:spcPts val="0"/>
              </a:spcAft>
              <a:buSzPts val="2800"/>
              <a:buFont typeface="Oswald Medium"/>
              <a:buNone/>
              <a:defRPr>
                <a:latin typeface="Oswald Medium"/>
                <a:ea typeface="Oswald Medium"/>
                <a:cs typeface="Oswald Medium"/>
                <a:sym typeface="Oswald Medium"/>
              </a:defRPr>
            </a:lvl8pPr>
            <a:lvl9pPr lvl="8">
              <a:spcBef>
                <a:spcPts val="0"/>
              </a:spcBef>
              <a:spcAft>
                <a:spcPts val="0"/>
              </a:spcAft>
              <a:buSzPts val="2800"/>
              <a:buFont typeface="Oswald Medium"/>
              <a:buNone/>
              <a:defRPr>
                <a:latin typeface="Oswald Medium"/>
                <a:ea typeface="Oswald Medium"/>
                <a:cs typeface="Oswald Medium"/>
                <a:sym typeface="Oswald Medium"/>
              </a:defRPr>
            </a:lvl9pPr>
          </a:lstStyle>
          <a:p/>
        </p:txBody>
      </p:sp>
      <p:sp>
        <p:nvSpPr>
          <p:cNvPr id="59" name="Google Shape;59;p10"/>
          <p:cNvSpPr/>
          <p:nvPr/>
        </p:nvSpPr>
        <p:spPr>
          <a:xfrm rot="-5400000">
            <a:off x="6469500" y="2468998"/>
            <a:ext cx="5143500" cy="20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8700"/>
            <a:ext cx="7715400" cy="468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Font typeface="Frank Ruhl Libre Medium"/>
              <a:buNone/>
              <a:defRPr sz="2800">
                <a:solidFill>
                  <a:schemeClr val="dk1"/>
                </a:solidFill>
                <a:latin typeface="Frank Ruhl Libre Medium"/>
                <a:ea typeface="Frank Ruhl Libre Medium"/>
                <a:cs typeface="Frank Ruhl Libre Medium"/>
                <a:sym typeface="Frank Ruhl Libre Medium"/>
              </a:defRPr>
            </a:lvl2pPr>
            <a:lvl3pPr lvl="2">
              <a:spcBef>
                <a:spcPts val="0"/>
              </a:spcBef>
              <a:spcAft>
                <a:spcPts val="0"/>
              </a:spcAft>
              <a:buClr>
                <a:schemeClr val="dk1"/>
              </a:buClr>
              <a:buSzPts val="2800"/>
              <a:buFont typeface="Frank Ruhl Libre Medium"/>
              <a:buNone/>
              <a:defRPr sz="2800">
                <a:solidFill>
                  <a:schemeClr val="dk1"/>
                </a:solidFill>
                <a:latin typeface="Frank Ruhl Libre Medium"/>
                <a:ea typeface="Frank Ruhl Libre Medium"/>
                <a:cs typeface="Frank Ruhl Libre Medium"/>
                <a:sym typeface="Frank Ruhl Libre Medium"/>
              </a:defRPr>
            </a:lvl3pPr>
            <a:lvl4pPr lvl="3">
              <a:spcBef>
                <a:spcPts val="0"/>
              </a:spcBef>
              <a:spcAft>
                <a:spcPts val="0"/>
              </a:spcAft>
              <a:buClr>
                <a:schemeClr val="dk1"/>
              </a:buClr>
              <a:buSzPts val="2800"/>
              <a:buFont typeface="Frank Ruhl Libre Medium"/>
              <a:buNone/>
              <a:defRPr sz="2800">
                <a:solidFill>
                  <a:schemeClr val="dk1"/>
                </a:solidFill>
                <a:latin typeface="Frank Ruhl Libre Medium"/>
                <a:ea typeface="Frank Ruhl Libre Medium"/>
                <a:cs typeface="Frank Ruhl Libre Medium"/>
                <a:sym typeface="Frank Ruhl Libre Medium"/>
              </a:defRPr>
            </a:lvl4pPr>
            <a:lvl5pPr lvl="4">
              <a:spcBef>
                <a:spcPts val="0"/>
              </a:spcBef>
              <a:spcAft>
                <a:spcPts val="0"/>
              </a:spcAft>
              <a:buClr>
                <a:schemeClr val="dk1"/>
              </a:buClr>
              <a:buSzPts val="2800"/>
              <a:buFont typeface="Frank Ruhl Libre Medium"/>
              <a:buNone/>
              <a:defRPr sz="2800">
                <a:solidFill>
                  <a:schemeClr val="dk1"/>
                </a:solidFill>
                <a:latin typeface="Frank Ruhl Libre Medium"/>
                <a:ea typeface="Frank Ruhl Libre Medium"/>
                <a:cs typeface="Frank Ruhl Libre Medium"/>
                <a:sym typeface="Frank Ruhl Libre Medium"/>
              </a:defRPr>
            </a:lvl5pPr>
            <a:lvl6pPr lvl="5">
              <a:spcBef>
                <a:spcPts val="0"/>
              </a:spcBef>
              <a:spcAft>
                <a:spcPts val="0"/>
              </a:spcAft>
              <a:buClr>
                <a:schemeClr val="dk1"/>
              </a:buClr>
              <a:buSzPts val="2800"/>
              <a:buFont typeface="Frank Ruhl Libre Medium"/>
              <a:buNone/>
              <a:defRPr sz="2800">
                <a:solidFill>
                  <a:schemeClr val="dk1"/>
                </a:solidFill>
                <a:latin typeface="Frank Ruhl Libre Medium"/>
                <a:ea typeface="Frank Ruhl Libre Medium"/>
                <a:cs typeface="Frank Ruhl Libre Medium"/>
                <a:sym typeface="Frank Ruhl Libre Medium"/>
              </a:defRPr>
            </a:lvl6pPr>
            <a:lvl7pPr lvl="6">
              <a:spcBef>
                <a:spcPts val="0"/>
              </a:spcBef>
              <a:spcAft>
                <a:spcPts val="0"/>
              </a:spcAft>
              <a:buClr>
                <a:schemeClr val="dk1"/>
              </a:buClr>
              <a:buSzPts val="2800"/>
              <a:buFont typeface="Frank Ruhl Libre Medium"/>
              <a:buNone/>
              <a:defRPr sz="2800">
                <a:solidFill>
                  <a:schemeClr val="dk1"/>
                </a:solidFill>
                <a:latin typeface="Frank Ruhl Libre Medium"/>
                <a:ea typeface="Frank Ruhl Libre Medium"/>
                <a:cs typeface="Frank Ruhl Libre Medium"/>
                <a:sym typeface="Frank Ruhl Libre Medium"/>
              </a:defRPr>
            </a:lvl7pPr>
            <a:lvl8pPr lvl="7">
              <a:spcBef>
                <a:spcPts val="0"/>
              </a:spcBef>
              <a:spcAft>
                <a:spcPts val="0"/>
              </a:spcAft>
              <a:buClr>
                <a:schemeClr val="dk1"/>
              </a:buClr>
              <a:buSzPts val="2800"/>
              <a:buFont typeface="Frank Ruhl Libre Medium"/>
              <a:buNone/>
              <a:defRPr sz="2800">
                <a:solidFill>
                  <a:schemeClr val="dk1"/>
                </a:solidFill>
                <a:latin typeface="Frank Ruhl Libre Medium"/>
                <a:ea typeface="Frank Ruhl Libre Medium"/>
                <a:cs typeface="Frank Ruhl Libre Medium"/>
                <a:sym typeface="Frank Ruhl Libre Medium"/>
              </a:defRPr>
            </a:lvl8pPr>
            <a:lvl9pPr lvl="8">
              <a:spcBef>
                <a:spcPts val="0"/>
              </a:spcBef>
              <a:spcAft>
                <a:spcPts val="0"/>
              </a:spcAft>
              <a:buClr>
                <a:schemeClr val="dk1"/>
              </a:buClr>
              <a:buSzPts val="2800"/>
              <a:buFont typeface="Frank Ruhl Libre Medium"/>
              <a:buNone/>
              <a:defRPr sz="2800">
                <a:solidFill>
                  <a:schemeClr val="dk1"/>
                </a:solidFill>
                <a:latin typeface="Frank Ruhl Libre Medium"/>
                <a:ea typeface="Frank Ruhl Libre Medium"/>
                <a:cs typeface="Frank Ruhl Libre Medium"/>
                <a:sym typeface="Frank Ruhl Libre Medium"/>
              </a:defRPr>
            </a:lvl9pPr>
          </a:lstStyle>
          <a:p/>
        </p:txBody>
      </p:sp>
      <p:sp>
        <p:nvSpPr>
          <p:cNvPr id="7" name="Google Shape;7;p1"/>
          <p:cNvSpPr txBox="1"/>
          <p:nvPr>
            <p:ph idx="1" type="body"/>
          </p:nvPr>
        </p:nvSpPr>
        <p:spPr>
          <a:xfrm>
            <a:off x="714300" y="1496550"/>
            <a:ext cx="7715400" cy="3072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ctrTitle"/>
          </p:nvPr>
        </p:nvSpPr>
        <p:spPr>
          <a:xfrm>
            <a:off x="1487550" y="2526375"/>
            <a:ext cx="6168900" cy="86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chemeClr val="accent3"/>
                </a:solidFill>
              </a:rPr>
              <a:t>NIDIS NOAA</a:t>
            </a:r>
            <a:r>
              <a:rPr lang="en" sz="3800">
                <a:solidFill>
                  <a:srgbClr val="FC972E"/>
                </a:solidFill>
              </a:rPr>
              <a:t> </a:t>
            </a:r>
            <a:r>
              <a:rPr lang="en" sz="3800">
                <a:solidFill>
                  <a:schemeClr val="lt1"/>
                </a:solidFill>
              </a:rPr>
              <a:t>PREDICTING WILDFIRE AND THEIR EFFECTS ON COUNTIES IN NEW ENGLAND</a:t>
            </a:r>
            <a:endParaRPr sz="5400">
              <a:solidFill>
                <a:schemeClr val="accent3"/>
              </a:solidFill>
            </a:endParaRPr>
          </a:p>
        </p:txBody>
      </p:sp>
      <p:sp>
        <p:nvSpPr>
          <p:cNvPr id="169" name="Google Shape;169;p26"/>
          <p:cNvSpPr txBox="1"/>
          <p:nvPr>
            <p:ph idx="1" type="subTitle"/>
          </p:nvPr>
        </p:nvSpPr>
        <p:spPr>
          <a:xfrm>
            <a:off x="2175000" y="3273275"/>
            <a:ext cx="4794000" cy="49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rPr>
              <a:t>Ting-Hsuan Chen, Risheng Guo, Kratik Gupta, Jiazhi Jia, Maria Stella Vardanega</a:t>
            </a:r>
            <a:endParaRPr/>
          </a:p>
        </p:txBody>
      </p:sp>
      <p:sp>
        <p:nvSpPr>
          <p:cNvPr id="170" name="Google Shape;170;p26"/>
          <p:cNvSpPr/>
          <p:nvPr/>
        </p:nvSpPr>
        <p:spPr>
          <a:xfrm>
            <a:off x="4221675" y="553627"/>
            <a:ext cx="700647" cy="820781"/>
          </a:xfrm>
          <a:custGeom>
            <a:rect b="b" l="l" r="r" t="t"/>
            <a:pathLst>
              <a:path extrusionOk="0" h="21337" w="18214">
                <a:moveTo>
                  <a:pt x="9274" y="1256"/>
                </a:moveTo>
                <a:lnTo>
                  <a:pt x="9274" y="1256"/>
                </a:lnTo>
                <a:cubicBezTo>
                  <a:pt x="12710" y="3758"/>
                  <a:pt x="11743" y="7661"/>
                  <a:pt x="11709" y="7827"/>
                </a:cubicBezTo>
                <a:cubicBezTo>
                  <a:pt x="11676" y="7961"/>
                  <a:pt x="11709" y="8094"/>
                  <a:pt x="11809" y="8228"/>
                </a:cubicBezTo>
                <a:cubicBezTo>
                  <a:pt x="11884" y="8303"/>
                  <a:pt x="11997" y="8340"/>
                  <a:pt x="12105" y="8340"/>
                </a:cubicBezTo>
                <a:cubicBezTo>
                  <a:pt x="12141" y="8340"/>
                  <a:pt x="12176" y="8336"/>
                  <a:pt x="12210" y="8328"/>
                </a:cubicBezTo>
                <a:cubicBezTo>
                  <a:pt x="13177" y="8094"/>
                  <a:pt x="13777" y="7160"/>
                  <a:pt x="14111" y="6460"/>
                </a:cubicBezTo>
                <a:cubicBezTo>
                  <a:pt x="15178" y="8261"/>
                  <a:pt x="15278" y="10496"/>
                  <a:pt x="14378" y="12397"/>
                </a:cubicBezTo>
                <a:cubicBezTo>
                  <a:pt x="14311" y="12531"/>
                  <a:pt x="14311" y="12697"/>
                  <a:pt x="14411" y="12831"/>
                </a:cubicBezTo>
                <a:cubicBezTo>
                  <a:pt x="14466" y="12941"/>
                  <a:pt x="14590" y="13006"/>
                  <a:pt x="14707" y="13006"/>
                </a:cubicBezTo>
                <a:cubicBezTo>
                  <a:pt x="14731" y="13006"/>
                  <a:pt x="14755" y="13003"/>
                  <a:pt x="14778" y="12998"/>
                </a:cubicBezTo>
                <a:cubicBezTo>
                  <a:pt x="15712" y="12964"/>
                  <a:pt x="16613" y="12664"/>
                  <a:pt x="17380" y="12130"/>
                </a:cubicBezTo>
                <a:lnTo>
                  <a:pt x="17380" y="12130"/>
                </a:lnTo>
                <a:cubicBezTo>
                  <a:pt x="17180" y="15066"/>
                  <a:pt x="16246" y="17267"/>
                  <a:pt x="14611" y="18668"/>
                </a:cubicBezTo>
                <a:cubicBezTo>
                  <a:pt x="14178" y="19035"/>
                  <a:pt x="13711" y="19336"/>
                  <a:pt x="13210" y="19569"/>
                </a:cubicBezTo>
                <a:cubicBezTo>
                  <a:pt x="14044" y="18502"/>
                  <a:pt x="14511" y="17001"/>
                  <a:pt x="14511" y="15066"/>
                </a:cubicBezTo>
                <a:cubicBezTo>
                  <a:pt x="14511" y="14866"/>
                  <a:pt x="14378" y="14699"/>
                  <a:pt x="14178" y="14632"/>
                </a:cubicBezTo>
                <a:cubicBezTo>
                  <a:pt x="14150" y="14627"/>
                  <a:pt x="14121" y="14624"/>
                  <a:pt x="14092" y="14624"/>
                </a:cubicBezTo>
                <a:cubicBezTo>
                  <a:pt x="13947" y="14624"/>
                  <a:pt x="13794" y="14693"/>
                  <a:pt x="13711" y="14832"/>
                </a:cubicBezTo>
                <a:cubicBezTo>
                  <a:pt x="13477" y="15233"/>
                  <a:pt x="13144" y="15533"/>
                  <a:pt x="12743" y="15733"/>
                </a:cubicBezTo>
                <a:cubicBezTo>
                  <a:pt x="13044" y="14499"/>
                  <a:pt x="12777" y="13164"/>
                  <a:pt x="12009" y="12164"/>
                </a:cubicBezTo>
                <a:cubicBezTo>
                  <a:pt x="11909" y="12030"/>
                  <a:pt x="11776" y="11997"/>
                  <a:pt x="11609" y="11997"/>
                </a:cubicBezTo>
                <a:cubicBezTo>
                  <a:pt x="11476" y="11997"/>
                  <a:pt x="11342" y="12097"/>
                  <a:pt x="11276" y="12230"/>
                </a:cubicBezTo>
                <a:cubicBezTo>
                  <a:pt x="11176" y="12464"/>
                  <a:pt x="11042" y="12697"/>
                  <a:pt x="10909" y="12931"/>
                </a:cubicBezTo>
                <a:cubicBezTo>
                  <a:pt x="11042" y="11430"/>
                  <a:pt x="10275" y="9996"/>
                  <a:pt x="8974" y="9228"/>
                </a:cubicBezTo>
                <a:cubicBezTo>
                  <a:pt x="8927" y="9205"/>
                  <a:pt x="8875" y="9194"/>
                  <a:pt x="8824" y="9194"/>
                </a:cubicBezTo>
                <a:cubicBezTo>
                  <a:pt x="8731" y="9194"/>
                  <a:pt x="8638" y="9230"/>
                  <a:pt x="8574" y="9295"/>
                </a:cubicBezTo>
                <a:cubicBezTo>
                  <a:pt x="8407" y="9362"/>
                  <a:pt x="8340" y="9529"/>
                  <a:pt x="8374" y="9695"/>
                </a:cubicBezTo>
                <a:cubicBezTo>
                  <a:pt x="8507" y="10496"/>
                  <a:pt x="8407" y="11296"/>
                  <a:pt x="8107" y="12064"/>
                </a:cubicBezTo>
                <a:cubicBezTo>
                  <a:pt x="7806" y="11597"/>
                  <a:pt x="7339" y="11296"/>
                  <a:pt x="6839" y="11130"/>
                </a:cubicBezTo>
                <a:cubicBezTo>
                  <a:pt x="6792" y="11106"/>
                  <a:pt x="6745" y="11095"/>
                  <a:pt x="6697" y="11095"/>
                </a:cubicBezTo>
                <a:cubicBezTo>
                  <a:pt x="6611" y="11095"/>
                  <a:pt x="6525" y="11132"/>
                  <a:pt x="6439" y="11196"/>
                </a:cubicBezTo>
                <a:cubicBezTo>
                  <a:pt x="6339" y="11263"/>
                  <a:pt x="6272" y="11397"/>
                  <a:pt x="6305" y="11563"/>
                </a:cubicBezTo>
                <a:cubicBezTo>
                  <a:pt x="6372" y="12531"/>
                  <a:pt x="6272" y="13531"/>
                  <a:pt x="6039" y="14465"/>
                </a:cubicBezTo>
                <a:cubicBezTo>
                  <a:pt x="5838" y="14165"/>
                  <a:pt x="5638" y="13865"/>
                  <a:pt x="5505" y="13565"/>
                </a:cubicBezTo>
                <a:cubicBezTo>
                  <a:pt x="5418" y="13420"/>
                  <a:pt x="5280" y="13325"/>
                  <a:pt x="5136" y="13325"/>
                </a:cubicBezTo>
                <a:cubicBezTo>
                  <a:pt x="5114" y="13325"/>
                  <a:pt x="5093" y="13327"/>
                  <a:pt x="5071" y="13331"/>
                </a:cubicBezTo>
                <a:cubicBezTo>
                  <a:pt x="4904" y="13331"/>
                  <a:pt x="4771" y="13465"/>
                  <a:pt x="4704" y="13631"/>
                </a:cubicBezTo>
                <a:cubicBezTo>
                  <a:pt x="4671" y="13765"/>
                  <a:pt x="3804" y="16867"/>
                  <a:pt x="5171" y="19135"/>
                </a:cubicBezTo>
                <a:cubicBezTo>
                  <a:pt x="4371" y="18635"/>
                  <a:pt x="3737" y="17968"/>
                  <a:pt x="3237" y="17167"/>
                </a:cubicBezTo>
                <a:cubicBezTo>
                  <a:pt x="1602" y="14499"/>
                  <a:pt x="1936" y="10963"/>
                  <a:pt x="2236" y="9162"/>
                </a:cubicBezTo>
                <a:lnTo>
                  <a:pt x="2236" y="9162"/>
                </a:lnTo>
                <a:cubicBezTo>
                  <a:pt x="3003" y="10429"/>
                  <a:pt x="3670" y="10563"/>
                  <a:pt x="3804" y="10563"/>
                </a:cubicBezTo>
                <a:cubicBezTo>
                  <a:pt x="3937" y="10563"/>
                  <a:pt x="4037" y="10529"/>
                  <a:pt x="4137" y="10463"/>
                </a:cubicBezTo>
                <a:cubicBezTo>
                  <a:pt x="5471" y="9328"/>
                  <a:pt x="5505" y="5993"/>
                  <a:pt x="5438" y="4525"/>
                </a:cubicBezTo>
                <a:lnTo>
                  <a:pt x="5438" y="4525"/>
                </a:lnTo>
                <a:cubicBezTo>
                  <a:pt x="6205" y="4925"/>
                  <a:pt x="6806" y="5626"/>
                  <a:pt x="7039" y="6460"/>
                </a:cubicBezTo>
                <a:cubicBezTo>
                  <a:pt x="7080" y="6663"/>
                  <a:pt x="7256" y="6779"/>
                  <a:pt x="7441" y="6779"/>
                </a:cubicBezTo>
                <a:cubicBezTo>
                  <a:pt x="7560" y="6779"/>
                  <a:pt x="7682" y="6731"/>
                  <a:pt x="7773" y="6626"/>
                </a:cubicBezTo>
                <a:cubicBezTo>
                  <a:pt x="9241" y="4892"/>
                  <a:pt x="9341" y="2524"/>
                  <a:pt x="9274" y="1256"/>
                </a:cubicBezTo>
                <a:close/>
                <a:moveTo>
                  <a:pt x="9241" y="10463"/>
                </a:moveTo>
                <a:cubicBezTo>
                  <a:pt x="10608" y="11830"/>
                  <a:pt x="9908" y="13832"/>
                  <a:pt x="9875" y="13932"/>
                </a:cubicBezTo>
                <a:cubicBezTo>
                  <a:pt x="9841" y="14065"/>
                  <a:pt x="9841" y="14199"/>
                  <a:pt x="9941" y="14299"/>
                </a:cubicBezTo>
                <a:cubicBezTo>
                  <a:pt x="10008" y="14432"/>
                  <a:pt x="10108" y="14499"/>
                  <a:pt x="10242" y="14499"/>
                </a:cubicBezTo>
                <a:cubicBezTo>
                  <a:pt x="10268" y="14502"/>
                  <a:pt x="10294" y="14503"/>
                  <a:pt x="10320" y="14503"/>
                </a:cubicBezTo>
                <a:cubicBezTo>
                  <a:pt x="10855" y="14503"/>
                  <a:pt x="11326" y="13867"/>
                  <a:pt x="11676" y="13231"/>
                </a:cubicBezTo>
                <a:cubicBezTo>
                  <a:pt x="12110" y="14165"/>
                  <a:pt x="12110" y="15199"/>
                  <a:pt x="11676" y="16100"/>
                </a:cubicBezTo>
                <a:cubicBezTo>
                  <a:pt x="11609" y="16233"/>
                  <a:pt x="11609" y="16400"/>
                  <a:pt x="11709" y="16500"/>
                </a:cubicBezTo>
                <a:cubicBezTo>
                  <a:pt x="11776" y="16634"/>
                  <a:pt x="11943" y="16700"/>
                  <a:pt x="12110" y="16700"/>
                </a:cubicBezTo>
                <a:cubicBezTo>
                  <a:pt x="12643" y="16634"/>
                  <a:pt x="13177" y="16433"/>
                  <a:pt x="13611" y="16133"/>
                </a:cubicBezTo>
                <a:lnTo>
                  <a:pt x="13611" y="16133"/>
                </a:lnTo>
                <a:cubicBezTo>
                  <a:pt x="13477" y="17734"/>
                  <a:pt x="12943" y="18902"/>
                  <a:pt x="12076" y="19636"/>
                </a:cubicBezTo>
                <a:lnTo>
                  <a:pt x="12043" y="19636"/>
                </a:lnTo>
                <a:cubicBezTo>
                  <a:pt x="11576" y="20003"/>
                  <a:pt x="11009" y="20270"/>
                  <a:pt x="10408" y="20403"/>
                </a:cubicBezTo>
                <a:cubicBezTo>
                  <a:pt x="10075" y="20436"/>
                  <a:pt x="9750" y="20453"/>
                  <a:pt x="9424" y="20453"/>
                </a:cubicBezTo>
                <a:cubicBezTo>
                  <a:pt x="9099" y="20453"/>
                  <a:pt x="8774" y="20436"/>
                  <a:pt x="8440" y="20403"/>
                </a:cubicBezTo>
                <a:cubicBezTo>
                  <a:pt x="8340" y="20403"/>
                  <a:pt x="8240" y="20336"/>
                  <a:pt x="8107" y="20303"/>
                </a:cubicBezTo>
                <a:cubicBezTo>
                  <a:pt x="7173" y="20103"/>
                  <a:pt x="6372" y="19536"/>
                  <a:pt x="5872" y="18702"/>
                </a:cubicBezTo>
                <a:cubicBezTo>
                  <a:pt x="5105" y="17468"/>
                  <a:pt x="5138" y="15900"/>
                  <a:pt x="5271" y="14866"/>
                </a:cubicBezTo>
                <a:lnTo>
                  <a:pt x="5271" y="14866"/>
                </a:lnTo>
                <a:cubicBezTo>
                  <a:pt x="5405" y="15066"/>
                  <a:pt x="5572" y="15233"/>
                  <a:pt x="5738" y="15399"/>
                </a:cubicBezTo>
                <a:cubicBezTo>
                  <a:pt x="5809" y="15487"/>
                  <a:pt x="5916" y="15529"/>
                  <a:pt x="6027" y="15529"/>
                </a:cubicBezTo>
                <a:cubicBezTo>
                  <a:pt x="6126" y="15529"/>
                  <a:pt x="6227" y="15496"/>
                  <a:pt x="6305" y="15433"/>
                </a:cubicBezTo>
                <a:cubicBezTo>
                  <a:pt x="7006" y="14832"/>
                  <a:pt x="7139" y="13198"/>
                  <a:pt x="7139" y="12164"/>
                </a:cubicBezTo>
                <a:cubicBezTo>
                  <a:pt x="7373" y="12364"/>
                  <a:pt x="7540" y="12631"/>
                  <a:pt x="7640" y="12931"/>
                </a:cubicBezTo>
                <a:cubicBezTo>
                  <a:pt x="7682" y="13142"/>
                  <a:pt x="7871" y="13273"/>
                  <a:pt x="8064" y="13273"/>
                </a:cubicBezTo>
                <a:cubicBezTo>
                  <a:pt x="8175" y="13273"/>
                  <a:pt x="8288" y="13229"/>
                  <a:pt x="8374" y="13131"/>
                </a:cubicBezTo>
                <a:cubicBezTo>
                  <a:pt x="8941" y="12364"/>
                  <a:pt x="9274" y="11430"/>
                  <a:pt x="9241" y="10463"/>
                </a:cubicBezTo>
                <a:close/>
                <a:moveTo>
                  <a:pt x="8766" y="0"/>
                </a:moveTo>
                <a:cubicBezTo>
                  <a:pt x="8529" y="0"/>
                  <a:pt x="8314" y="204"/>
                  <a:pt x="8340" y="489"/>
                </a:cubicBezTo>
                <a:cubicBezTo>
                  <a:pt x="8340" y="489"/>
                  <a:pt x="8841" y="3357"/>
                  <a:pt x="7540" y="5459"/>
                </a:cubicBezTo>
                <a:cubicBezTo>
                  <a:pt x="7039" y="4492"/>
                  <a:pt x="6139" y="3758"/>
                  <a:pt x="5105" y="3458"/>
                </a:cubicBezTo>
                <a:cubicBezTo>
                  <a:pt x="5057" y="3440"/>
                  <a:pt x="5009" y="3431"/>
                  <a:pt x="4961" y="3431"/>
                </a:cubicBezTo>
                <a:cubicBezTo>
                  <a:pt x="4741" y="3431"/>
                  <a:pt x="4537" y="3611"/>
                  <a:pt x="4537" y="3858"/>
                </a:cubicBezTo>
                <a:cubicBezTo>
                  <a:pt x="4671" y="5125"/>
                  <a:pt x="4704" y="8461"/>
                  <a:pt x="3737" y="9629"/>
                </a:cubicBezTo>
                <a:cubicBezTo>
                  <a:pt x="3503" y="9462"/>
                  <a:pt x="3003" y="8995"/>
                  <a:pt x="2469" y="7694"/>
                </a:cubicBezTo>
                <a:cubicBezTo>
                  <a:pt x="2411" y="7549"/>
                  <a:pt x="2277" y="7454"/>
                  <a:pt x="2133" y="7454"/>
                </a:cubicBezTo>
                <a:cubicBezTo>
                  <a:pt x="2112" y="7454"/>
                  <a:pt x="2091" y="7456"/>
                  <a:pt x="2069" y="7460"/>
                </a:cubicBezTo>
                <a:cubicBezTo>
                  <a:pt x="1869" y="7460"/>
                  <a:pt x="1735" y="7594"/>
                  <a:pt x="1669" y="7761"/>
                </a:cubicBezTo>
                <a:cubicBezTo>
                  <a:pt x="1602" y="7994"/>
                  <a:pt x="1" y="13531"/>
                  <a:pt x="2503" y="17568"/>
                </a:cubicBezTo>
                <a:cubicBezTo>
                  <a:pt x="3637" y="19402"/>
                  <a:pt x="5438" y="20570"/>
                  <a:pt x="7907" y="21103"/>
                </a:cubicBezTo>
                <a:cubicBezTo>
                  <a:pt x="8073" y="21170"/>
                  <a:pt x="8307" y="21204"/>
                  <a:pt x="8507" y="21270"/>
                </a:cubicBezTo>
                <a:cubicBezTo>
                  <a:pt x="8774" y="21304"/>
                  <a:pt x="9074" y="21337"/>
                  <a:pt x="9374" y="21337"/>
                </a:cubicBezTo>
                <a:cubicBezTo>
                  <a:pt x="9741" y="21337"/>
                  <a:pt x="10141" y="21270"/>
                  <a:pt x="10508" y="21204"/>
                </a:cubicBezTo>
                <a:cubicBezTo>
                  <a:pt x="12210" y="21037"/>
                  <a:pt x="13844" y="20370"/>
                  <a:pt x="15145" y="19269"/>
                </a:cubicBezTo>
                <a:cubicBezTo>
                  <a:pt x="17180" y="17534"/>
                  <a:pt x="18214" y="14766"/>
                  <a:pt x="18214" y="11030"/>
                </a:cubicBezTo>
                <a:cubicBezTo>
                  <a:pt x="18181" y="10829"/>
                  <a:pt x="18047" y="10696"/>
                  <a:pt x="17880" y="10663"/>
                </a:cubicBezTo>
                <a:cubicBezTo>
                  <a:pt x="17839" y="10649"/>
                  <a:pt x="17797" y="10642"/>
                  <a:pt x="17756" y="10642"/>
                </a:cubicBezTo>
                <a:cubicBezTo>
                  <a:pt x="17602" y="10642"/>
                  <a:pt x="17466" y="10738"/>
                  <a:pt x="17413" y="10896"/>
                </a:cubicBezTo>
                <a:cubicBezTo>
                  <a:pt x="17413" y="10896"/>
                  <a:pt x="16980" y="11730"/>
                  <a:pt x="15379" y="12064"/>
                </a:cubicBezTo>
                <a:cubicBezTo>
                  <a:pt x="16179" y="9762"/>
                  <a:pt x="15779" y="7194"/>
                  <a:pt x="14311" y="5259"/>
                </a:cubicBezTo>
                <a:cubicBezTo>
                  <a:pt x="14228" y="5147"/>
                  <a:pt x="14098" y="5094"/>
                  <a:pt x="13970" y="5094"/>
                </a:cubicBezTo>
                <a:cubicBezTo>
                  <a:pt x="13791" y="5094"/>
                  <a:pt x="13616" y="5198"/>
                  <a:pt x="13577" y="5392"/>
                </a:cubicBezTo>
                <a:cubicBezTo>
                  <a:pt x="13377" y="6026"/>
                  <a:pt x="13077" y="6626"/>
                  <a:pt x="12643" y="7093"/>
                </a:cubicBezTo>
                <a:cubicBezTo>
                  <a:pt x="12943" y="4225"/>
                  <a:pt x="11509" y="1456"/>
                  <a:pt x="8974" y="55"/>
                </a:cubicBezTo>
                <a:cubicBezTo>
                  <a:pt x="8906" y="18"/>
                  <a:pt x="8835" y="0"/>
                  <a:pt x="87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5561800" y="680350"/>
            <a:ext cx="25203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Drought</a:t>
            </a:r>
            <a:r>
              <a:rPr lang="en"/>
              <a:t> dataset</a:t>
            </a:r>
            <a:endParaRPr/>
          </a:p>
        </p:txBody>
      </p:sp>
      <p:pic>
        <p:nvPicPr>
          <p:cNvPr id="258" name="Google Shape;258;p35"/>
          <p:cNvPicPr preferRelativeResize="0"/>
          <p:nvPr/>
        </p:nvPicPr>
        <p:blipFill>
          <a:blip r:embed="rId3">
            <a:alphaModFix/>
          </a:blip>
          <a:stretch>
            <a:fillRect/>
          </a:stretch>
        </p:blipFill>
        <p:spPr>
          <a:xfrm>
            <a:off x="4767375" y="1653600"/>
            <a:ext cx="4109150" cy="2475750"/>
          </a:xfrm>
          <a:prstGeom prst="rect">
            <a:avLst/>
          </a:prstGeom>
          <a:noFill/>
          <a:ln>
            <a:noFill/>
          </a:ln>
        </p:spPr>
      </p:pic>
      <p:pic>
        <p:nvPicPr>
          <p:cNvPr id="259" name="Google Shape;259;p35"/>
          <p:cNvPicPr preferRelativeResize="0"/>
          <p:nvPr/>
        </p:nvPicPr>
        <p:blipFill>
          <a:blip r:embed="rId4">
            <a:alphaModFix/>
          </a:blip>
          <a:stretch>
            <a:fillRect/>
          </a:stretch>
        </p:blipFill>
        <p:spPr>
          <a:xfrm>
            <a:off x="225725" y="1653600"/>
            <a:ext cx="4109149" cy="2475751"/>
          </a:xfrm>
          <a:prstGeom prst="rect">
            <a:avLst/>
          </a:prstGeom>
          <a:noFill/>
          <a:ln>
            <a:noFill/>
          </a:ln>
        </p:spPr>
      </p:pic>
      <p:sp>
        <p:nvSpPr>
          <p:cNvPr id="260" name="Google Shape;260;p35"/>
          <p:cNvSpPr txBox="1"/>
          <p:nvPr>
            <p:ph type="title"/>
          </p:nvPr>
        </p:nvSpPr>
        <p:spPr>
          <a:xfrm>
            <a:off x="1097275" y="680350"/>
            <a:ext cx="25203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Wildfire</a:t>
            </a:r>
            <a:r>
              <a:rPr lang="en"/>
              <a:t> dataset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Drought dataset</a:t>
            </a:r>
            <a:endParaRPr/>
          </a:p>
        </p:txBody>
      </p:sp>
      <p:pic>
        <p:nvPicPr>
          <p:cNvPr id="266" name="Google Shape;266;p36"/>
          <p:cNvPicPr preferRelativeResize="0"/>
          <p:nvPr/>
        </p:nvPicPr>
        <p:blipFill rotWithShape="1">
          <a:blip r:embed="rId3">
            <a:alphaModFix/>
          </a:blip>
          <a:srcRect b="0" l="0" r="3081" t="0"/>
          <a:stretch/>
        </p:blipFill>
        <p:spPr>
          <a:xfrm>
            <a:off x="58350" y="1614650"/>
            <a:ext cx="2969426" cy="1914201"/>
          </a:xfrm>
          <a:prstGeom prst="rect">
            <a:avLst/>
          </a:prstGeom>
          <a:noFill/>
          <a:ln>
            <a:noFill/>
          </a:ln>
        </p:spPr>
      </p:pic>
      <p:pic>
        <p:nvPicPr>
          <p:cNvPr id="267" name="Google Shape;267;p36"/>
          <p:cNvPicPr preferRelativeResize="0"/>
          <p:nvPr/>
        </p:nvPicPr>
        <p:blipFill rotWithShape="1">
          <a:blip r:embed="rId4">
            <a:alphaModFix/>
          </a:blip>
          <a:srcRect b="0" l="0" r="3278" t="0"/>
          <a:stretch/>
        </p:blipFill>
        <p:spPr>
          <a:xfrm>
            <a:off x="3079388" y="1614650"/>
            <a:ext cx="2896026" cy="1914200"/>
          </a:xfrm>
          <a:prstGeom prst="rect">
            <a:avLst/>
          </a:prstGeom>
          <a:noFill/>
          <a:ln>
            <a:noFill/>
          </a:ln>
        </p:spPr>
      </p:pic>
      <p:pic>
        <p:nvPicPr>
          <p:cNvPr id="268" name="Google Shape;268;p36"/>
          <p:cNvPicPr preferRelativeResize="0"/>
          <p:nvPr/>
        </p:nvPicPr>
        <p:blipFill rotWithShape="1">
          <a:blip r:embed="rId5">
            <a:alphaModFix/>
          </a:blip>
          <a:srcRect b="1931" l="0" r="2448" t="0"/>
          <a:stretch/>
        </p:blipFill>
        <p:spPr>
          <a:xfrm>
            <a:off x="6027050" y="1614650"/>
            <a:ext cx="3041749" cy="1914200"/>
          </a:xfrm>
          <a:prstGeom prst="rect">
            <a:avLst/>
          </a:prstGeom>
          <a:noFill/>
          <a:ln>
            <a:noFill/>
          </a:ln>
        </p:spPr>
      </p:pic>
      <p:sp>
        <p:nvSpPr>
          <p:cNvPr id="269" name="Google Shape;269;p36"/>
          <p:cNvSpPr txBox="1"/>
          <p:nvPr/>
        </p:nvSpPr>
        <p:spPr>
          <a:xfrm>
            <a:off x="610050" y="3865013"/>
            <a:ext cx="1866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accent2"/>
                </a:solidFill>
                <a:latin typeface="Oswald Medium"/>
                <a:ea typeface="Oswald Medium"/>
                <a:cs typeface="Oswald Medium"/>
                <a:sym typeface="Oswald Medium"/>
              </a:rPr>
              <a:t>Massachusetts</a:t>
            </a:r>
            <a:endParaRPr sz="1700">
              <a:solidFill>
                <a:schemeClr val="accent2"/>
              </a:solidFill>
              <a:latin typeface="Oswald Medium"/>
              <a:ea typeface="Oswald Medium"/>
              <a:cs typeface="Oswald Medium"/>
              <a:sym typeface="Oswald Medium"/>
            </a:endParaRPr>
          </a:p>
        </p:txBody>
      </p:sp>
      <p:sp>
        <p:nvSpPr>
          <p:cNvPr id="270" name="Google Shape;270;p36"/>
          <p:cNvSpPr txBox="1"/>
          <p:nvPr/>
        </p:nvSpPr>
        <p:spPr>
          <a:xfrm>
            <a:off x="3027400" y="3828575"/>
            <a:ext cx="3000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700">
                <a:solidFill>
                  <a:schemeClr val="accent2"/>
                </a:solidFill>
                <a:latin typeface="Oswald Medium"/>
                <a:ea typeface="Oswald Medium"/>
                <a:cs typeface="Oswald Medium"/>
                <a:sym typeface="Oswald Medium"/>
              </a:rPr>
              <a:t>Maine</a:t>
            </a:r>
            <a:endParaRPr sz="1700">
              <a:solidFill>
                <a:schemeClr val="accent2"/>
              </a:solidFill>
              <a:latin typeface="Oswald Medium"/>
              <a:ea typeface="Oswald Medium"/>
              <a:cs typeface="Oswald Medium"/>
              <a:sym typeface="Oswald Medium"/>
            </a:endParaRPr>
          </a:p>
        </p:txBody>
      </p:sp>
      <p:sp>
        <p:nvSpPr>
          <p:cNvPr id="271" name="Google Shape;271;p36"/>
          <p:cNvSpPr txBox="1"/>
          <p:nvPr/>
        </p:nvSpPr>
        <p:spPr>
          <a:xfrm>
            <a:off x="6047913" y="3828575"/>
            <a:ext cx="3000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700">
                <a:solidFill>
                  <a:schemeClr val="accent2"/>
                </a:solidFill>
                <a:latin typeface="Oswald Medium"/>
                <a:ea typeface="Oswald Medium"/>
                <a:cs typeface="Oswald Medium"/>
                <a:sym typeface="Oswald Medium"/>
              </a:rPr>
              <a:t>Connecticut</a:t>
            </a:r>
            <a:endParaRPr sz="1700">
              <a:solidFill>
                <a:schemeClr val="accent2"/>
              </a:solidFill>
              <a:latin typeface="Oswald Medium"/>
              <a:ea typeface="Oswald Medium"/>
              <a:cs typeface="Oswald Medium"/>
              <a:sym typeface="Oswal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688500" y="452025"/>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Census</a:t>
            </a:r>
            <a:r>
              <a:rPr lang="en"/>
              <a:t> dataset</a:t>
            </a:r>
            <a:endParaRPr/>
          </a:p>
        </p:txBody>
      </p:sp>
      <p:pic>
        <p:nvPicPr>
          <p:cNvPr id="277" name="Google Shape;277;p37"/>
          <p:cNvPicPr preferRelativeResize="0"/>
          <p:nvPr/>
        </p:nvPicPr>
        <p:blipFill>
          <a:blip r:embed="rId3">
            <a:alphaModFix/>
          </a:blip>
          <a:stretch>
            <a:fillRect/>
          </a:stretch>
        </p:blipFill>
        <p:spPr>
          <a:xfrm>
            <a:off x="692550" y="1150675"/>
            <a:ext cx="7758899" cy="2394349"/>
          </a:xfrm>
          <a:prstGeom prst="rect">
            <a:avLst/>
          </a:prstGeom>
          <a:noFill/>
          <a:ln>
            <a:noFill/>
          </a:ln>
        </p:spPr>
      </p:pic>
      <p:sp>
        <p:nvSpPr>
          <p:cNvPr id="278" name="Google Shape;278;p37"/>
          <p:cNvSpPr txBox="1"/>
          <p:nvPr>
            <p:ph idx="4294967295" type="subTitle"/>
          </p:nvPr>
        </p:nvSpPr>
        <p:spPr>
          <a:xfrm>
            <a:off x="866925" y="3626150"/>
            <a:ext cx="68355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It is difficult to see the relationship between poverty and race, but the racial distribution varies greatly from county to county.</a:t>
            </a:r>
            <a:endParaRPr sz="1300">
              <a:solidFill>
                <a:schemeClr val="lt1"/>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688500" y="452025"/>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Census dataset</a:t>
            </a:r>
            <a:endParaRPr/>
          </a:p>
        </p:txBody>
      </p:sp>
      <p:pic>
        <p:nvPicPr>
          <p:cNvPr id="284" name="Google Shape;284;p38"/>
          <p:cNvPicPr preferRelativeResize="0"/>
          <p:nvPr/>
        </p:nvPicPr>
        <p:blipFill>
          <a:blip r:embed="rId3">
            <a:alphaModFix/>
          </a:blip>
          <a:stretch>
            <a:fillRect/>
          </a:stretch>
        </p:blipFill>
        <p:spPr>
          <a:xfrm>
            <a:off x="550550" y="1211750"/>
            <a:ext cx="8199798" cy="3263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idx="2" type="title"/>
          </p:nvPr>
        </p:nvSpPr>
        <p:spPr>
          <a:xfrm>
            <a:off x="866925" y="548700"/>
            <a:ext cx="1619400" cy="14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03</a:t>
            </a:r>
            <a:endParaRPr>
              <a:solidFill>
                <a:schemeClr val="accent3"/>
              </a:solidFill>
            </a:endParaRPr>
          </a:p>
        </p:txBody>
      </p:sp>
      <p:sp>
        <p:nvSpPr>
          <p:cNvPr id="290" name="Google Shape;290;p39"/>
          <p:cNvSpPr txBox="1"/>
          <p:nvPr>
            <p:ph idx="1" type="subTitle"/>
          </p:nvPr>
        </p:nvSpPr>
        <p:spPr>
          <a:xfrm>
            <a:off x="866925" y="3626150"/>
            <a:ext cx="4507500" cy="44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Feature Engineering; Machine Learning </a:t>
            </a:r>
            <a:endParaRPr/>
          </a:p>
        </p:txBody>
      </p:sp>
      <p:cxnSp>
        <p:nvCxnSpPr>
          <p:cNvPr id="291" name="Google Shape;291;p39"/>
          <p:cNvCxnSpPr/>
          <p:nvPr/>
        </p:nvCxnSpPr>
        <p:spPr>
          <a:xfrm>
            <a:off x="954300" y="3394000"/>
            <a:ext cx="644100" cy="0"/>
          </a:xfrm>
          <a:prstGeom prst="straightConnector1">
            <a:avLst/>
          </a:prstGeom>
          <a:noFill/>
          <a:ln cap="flat" cmpd="sng" w="19050">
            <a:solidFill>
              <a:schemeClr val="accent3"/>
            </a:solidFill>
            <a:prstDash val="solid"/>
            <a:round/>
            <a:headEnd len="med" w="med" type="none"/>
            <a:tailEnd len="med" w="med" type="none"/>
          </a:ln>
        </p:spPr>
      </p:cxnSp>
      <p:sp>
        <p:nvSpPr>
          <p:cNvPr id="292" name="Google Shape;292;p39"/>
          <p:cNvSpPr txBox="1"/>
          <p:nvPr>
            <p:ph type="title"/>
          </p:nvPr>
        </p:nvSpPr>
        <p:spPr>
          <a:xfrm>
            <a:off x="866925" y="2465550"/>
            <a:ext cx="4507500" cy="69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DEVELOPING MODELS</a:t>
            </a:r>
            <a:endParaRPr>
              <a:solidFill>
                <a:schemeClr val="accent3"/>
              </a:solidFill>
              <a:latin typeface="Oswald Medium"/>
              <a:ea typeface="Oswald Medium"/>
              <a:cs typeface="Oswald Medium"/>
              <a:sym typeface="Oswal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298" name="Google Shape;298;p40"/>
          <p:cNvSpPr txBox="1"/>
          <p:nvPr/>
        </p:nvSpPr>
        <p:spPr>
          <a:xfrm>
            <a:off x="840000" y="3270850"/>
            <a:ext cx="1866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Medium"/>
                <a:ea typeface="Roboto Medium"/>
                <a:cs typeface="Roboto Medium"/>
                <a:sym typeface="Roboto Medium"/>
              </a:rPr>
              <a:t>Confirmed that the wildfire and drought dataset contained the same counties.</a:t>
            </a:r>
            <a:endParaRPr sz="1300">
              <a:solidFill>
                <a:srgbClr val="FFFFFF"/>
              </a:solidFill>
              <a:latin typeface="Roboto Medium"/>
              <a:ea typeface="Roboto Medium"/>
              <a:cs typeface="Roboto Medium"/>
              <a:sym typeface="Roboto Medium"/>
            </a:endParaRPr>
          </a:p>
        </p:txBody>
      </p:sp>
      <p:sp>
        <p:nvSpPr>
          <p:cNvPr id="299" name="Google Shape;299;p40"/>
          <p:cNvSpPr txBox="1"/>
          <p:nvPr/>
        </p:nvSpPr>
        <p:spPr>
          <a:xfrm>
            <a:off x="840000" y="2134838"/>
            <a:ext cx="1866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accent2"/>
                </a:solidFill>
                <a:latin typeface="Oswald Medium"/>
                <a:ea typeface="Oswald Medium"/>
                <a:cs typeface="Oswald Medium"/>
                <a:sym typeface="Oswald Medium"/>
              </a:rPr>
              <a:t>STEP 1</a:t>
            </a:r>
            <a:endParaRPr sz="1700">
              <a:solidFill>
                <a:schemeClr val="accent2"/>
              </a:solidFill>
              <a:latin typeface="Oswald Medium"/>
              <a:ea typeface="Oswald Medium"/>
              <a:cs typeface="Oswald Medium"/>
              <a:sym typeface="Oswald Medium"/>
            </a:endParaRPr>
          </a:p>
        </p:txBody>
      </p:sp>
      <p:sp>
        <p:nvSpPr>
          <p:cNvPr id="300" name="Google Shape;300;p40"/>
          <p:cNvSpPr txBox="1"/>
          <p:nvPr/>
        </p:nvSpPr>
        <p:spPr>
          <a:xfrm>
            <a:off x="2706000" y="1389475"/>
            <a:ext cx="1866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Medium"/>
                <a:ea typeface="Roboto Medium"/>
                <a:cs typeface="Roboto Medium"/>
                <a:sym typeface="Roboto Medium"/>
              </a:rPr>
              <a:t>Created function that calculated average DSCI score from previous 4, 8, and 12 weeks.</a:t>
            </a:r>
            <a:endParaRPr sz="1300">
              <a:solidFill>
                <a:srgbClr val="FFFFFF"/>
              </a:solidFill>
              <a:latin typeface="Roboto Medium"/>
              <a:ea typeface="Roboto Medium"/>
              <a:cs typeface="Roboto Medium"/>
              <a:sym typeface="Roboto Medium"/>
            </a:endParaRPr>
          </a:p>
        </p:txBody>
      </p:sp>
      <p:sp>
        <p:nvSpPr>
          <p:cNvPr id="301" name="Google Shape;301;p40"/>
          <p:cNvSpPr txBox="1"/>
          <p:nvPr/>
        </p:nvSpPr>
        <p:spPr>
          <a:xfrm>
            <a:off x="2706000" y="3270863"/>
            <a:ext cx="1866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accent2"/>
                </a:solidFill>
                <a:latin typeface="Oswald Medium"/>
                <a:ea typeface="Oswald Medium"/>
                <a:cs typeface="Oswald Medium"/>
                <a:sym typeface="Oswald Medium"/>
              </a:rPr>
              <a:t>STEP 2</a:t>
            </a:r>
            <a:endParaRPr sz="1700">
              <a:solidFill>
                <a:schemeClr val="accent2"/>
              </a:solidFill>
              <a:latin typeface="Oswald Medium"/>
              <a:ea typeface="Oswald Medium"/>
              <a:cs typeface="Oswald Medium"/>
              <a:sym typeface="Oswald Medium"/>
            </a:endParaRPr>
          </a:p>
        </p:txBody>
      </p:sp>
      <p:sp>
        <p:nvSpPr>
          <p:cNvPr id="302" name="Google Shape;302;p40"/>
          <p:cNvSpPr txBox="1"/>
          <p:nvPr/>
        </p:nvSpPr>
        <p:spPr>
          <a:xfrm>
            <a:off x="4572000" y="3270850"/>
            <a:ext cx="1866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Medium"/>
                <a:ea typeface="Roboto Medium"/>
                <a:cs typeface="Roboto Medium"/>
                <a:sym typeface="Roboto Medium"/>
              </a:rPr>
              <a:t>Added average DSCI columns by joining on county, state, and date.</a:t>
            </a:r>
            <a:endParaRPr sz="1300">
              <a:solidFill>
                <a:srgbClr val="FFFFFF"/>
              </a:solidFill>
              <a:latin typeface="Roboto Medium"/>
              <a:ea typeface="Roboto Medium"/>
              <a:cs typeface="Roboto Medium"/>
              <a:sym typeface="Roboto Medium"/>
            </a:endParaRPr>
          </a:p>
        </p:txBody>
      </p:sp>
      <p:sp>
        <p:nvSpPr>
          <p:cNvPr id="303" name="Google Shape;303;p40"/>
          <p:cNvSpPr txBox="1"/>
          <p:nvPr/>
        </p:nvSpPr>
        <p:spPr>
          <a:xfrm>
            <a:off x="4572000" y="2134838"/>
            <a:ext cx="1866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accent2"/>
                </a:solidFill>
                <a:latin typeface="Oswald Medium"/>
                <a:ea typeface="Oswald Medium"/>
                <a:cs typeface="Oswald Medium"/>
                <a:sym typeface="Oswald Medium"/>
              </a:rPr>
              <a:t>STEP 3</a:t>
            </a:r>
            <a:endParaRPr sz="1700">
              <a:solidFill>
                <a:schemeClr val="accent2"/>
              </a:solidFill>
              <a:latin typeface="Oswald Medium"/>
              <a:ea typeface="Oswald Medium"/>
              <a:cs typeface="Oswald Medium"/>
              <a:sym typeface="Oswald Medium"/>
            </a:endParaRPr>
          </a:p>
        </p:txBody>
      </p:sp>
      <p:sp>
        <p:nvSpPr>
          <p:cNvPr id="304" name="Google Shape;304;p40"/>
          <p:cNvSpPr txBox="1"/>
          <p:nvPr/>
        </p:nvSpPr>
        <p:spPr>
          <a:xfrm>
            <a:off x="6438000" y="1952775"/>
            <a:ext cx="1866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Medium"/>
                <a:ea typeface="Roboto Medium"/>
                <a:cs typeface="Roboto Medium"/>
                <a:sym typeface="Roboto Medium"/>
              </a:rPr>
              <a:t>Conducted machine learning.</a:t>
            </a:r>
            <a:endParaRPr sz="1300">
              <a:solidFill>
                <a:srgbClr val="FFFFFF"/>
              </a:solidFill>
              <a:latin typeface="Roboto Medium"/>
              <a:ea typeface="Roboto Medium"/>
              <a:cs typeface="Roboto Medium"/>
              <a:sym typeface="Roboto Medium"/>
            </a:endParaRPr>
          </a:p>
        </p:txBody>
      </p:sp>
      <p:sp>
        <p:nvSpPr>
          <p:cNvPr id="305" name="Google Shape;305;p40"/>
          <p:cNvSpPr txBox="1"/>
          <p:nvPr/>
        </p:nvSpPr>
        <p:spPr>
          <a:xfrm>
            <a:off x="6438000" y="3270863"/>
            <a:ext cx="1866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accent2"/>
                </a:solidFill>
                <a:latin typeface="Oswald Medium"/>
                <a:ea typeface="Oswald Medium"/>
                <a:cs typeface="Oswald Medium"/>
                <a:sym typeface="Oswald Medium"/>
              </a:rPr>
              <a:t>STEP 4</a:t>
            </a:r>
            <a:endParaRPr sz="1700">
              <a:solidFill>
                <a:schemeClr val="accent2"/>
              </a:solidFill>
              <a:latin typeface="Oswald Medium"/>
              <a:ea typeface="Oswald Medium"/>
              <a:cs typeface="Oswald Medium"/>
              <a:sym typeface="Oswald Medium"/>
            </a:endParaRPr>
          </a:p>
        </p:txBody>
      </p:sp>
      <p:sp>
        <p:nvSpPr>
          <p:cNvPr id="306" name="Google Shape;306;p40"/>
          <p:cNvSpPr/>
          <p:nvPr/>
        </p:nvSpPr>
        <p:spPr>
          <a:xfrm>
            <a:off x="7136663" y="2668713"/>
            <a:ext cx="468684" cy="468684"/>
          </a:xfrm>
          <a:custGeom>
            <a:rect b="b" l="l" r="r" t="t"/>
            <a:pathLst>
              <a:path extrusionOk="0" h="208768" w="208768">
                <a:moveTo>
                  <a:pt x="14451" y="18398"/>
                </a:moveTo>
                <a:cubicBezTo>
                  <a:pt x="12754" y="18398"/>
                  <a:pt x="11384" y="19768"/>
                  <a:pt x="11384" y="21464"/>
                </a:cubicBezTo>
                <a:cubicBezTo>
                  <a:pt x="11384" y="23127"/>
                  <a:pt x="12754" y="24530"/>
                  <a:pt x="14451" y="24530"/>
                </a:cubicBezTo>
                <a:lnTo>
                  <a:pt x="30076" y="24530"/>
                </a:lnTo>
                <a:cubicBezTo>
                  <a:pt x="31772" y="24530"/>
                  <a:pt x="33142" y="23127"/>
                  <a:pt x="33142" y="21464"/>
                </a:cubicBezTo>
                <a:cubicBezTo>
                  <a:pt x="33142" y="19768"/>
                  <a:pt x="31772" y="18398"/>
                  <a:pt x="30076" y="18398"/>
                </a:cubicBezTo>
                <a:close/>
                <a:moveTo>
                  <a:pt x="43906" y="18398"/>
                </a:moveTo>
                <a:cubicBezTo>
                  <a:pt x="42243" y="18398"/>
                  <a:pt x="40873" y="19768"/>
                  <a:pt x="40873" y="21464"/>
                </a:cubicBezTo>
                <a:cubicBezTo>
                  <a:pt x="40873" y="23127"/>
                  <a:pt x="42243" y="24530"/>
                  <a:pt x="43906" y="24530"/>
                </a:cubicBezTo>
                <a:lnTo>
                  <a:pt x="59564" y="24530"/>
                </a:lnTo>
                <a:cubicBezTo>
                  <a:pt x="61260" y="24530"/>
                  <a:pt x="62630" y="23127"/>
                  <a:pt x="62630" y="21464"/>
                </a:cubicBezTo>
                <a:cubicBezTo>
                  <a:pt x="62630" y="19768"/>
                  <a:pt x="61260" y="18398"/>
                  <a:pt x="59564" y="18398"/>
                </a:cubicBezTo>
                <a:close/>
                <a:moveTo>
                  <a:pt x="73427" y="18398"/>
                </a:moveTo>
                <a:cubicBezTo>
                  <a:pt x="71731" y="18398"/>
                  <a:pt x="70361" y="19768"/>
                  <a:pt x="70361" y="21464"/>
                </a:cubicBezTo>
                <a:cubicBezTo>
                  <a:pt x="70361" y="23127"/>
                  <a:pt x="71731" y="24530"/>
                  <a:pt x="73427" y="24530"/>
                </a:cubicBezTo>
                <a:lnTo>
                  <a:pt x="89052" y="24530"/>
                </a:lnTo>
                <a:cubicBezTo>
                  <a:pt x="90748" y="24530"/>
                  <a:pt x="92119" y="23127"/>
                  <a:pt x="92119" y="21464"/>
                </a:cubicBezTo>
                <a:cubicBezTo>
                  <a:pt x="92119" y="19768"/>
                  <a:pt x="90748" y="18398"/>
                  <a:pt x="89052" y="18398"/>
                </a:cubicBezTo>
                <a:close/>
                <a:moveTo>
                  <a:pt x="27009" y="41917"/>
                </a:moveTo>
                <a:lnTo>
                  <a:pt x="27009" y="56400"/>
                </a:lnTo>
                <a:lnTo>
                  <a:pt x="17484" y="56400"/>
                </a:lnTo>
                <a:lnTo>
                  <a:pt x="17484" y="41917"/>
                </a:lnTo>
                <a:close/>
                <a:moveTo>
                  <a:pt x="56498" y="41917"/>
                </a:moveTo>
                <a:lnTo>
                  <a:pt x="56498" y="56400"/>
                </a:lnTo>
                <a:lnTo>
                  <a:pt x="46973" y="56400"/>
                </a:lnTo>
                <a:lnTo>
                  <a:pt x="46973" y="41917"/>
                </a:lnTo>
                <a:close/>
                <a:moveTo>
                  <a:pt x="85986" y="41917"/>
                </a:moveTo>
                <a:lnTo>
                  <a:pt x="85986" y="56400"/>
                </a:lnTo>
                <a:lnTo>
                  <a:pt x="76461" y="56400"/>
                </a:lnTo>
                <a:lnTo>
                  <a:pt x="76461" y="41917"/>
                </a:lnTo>
                <a:close/>
                <a:moveTo>
                  <a:pt x="16408" y="35817"/>
                </a:moveTo>
                <a:cubicBezTo>
                  <a:pt x="13635" y="35817"/>
                  <a:pt x="11384" y="38100"/>
                  <a:pt x="11384" y="40840"/>
                </a:cubicBezTo>
                <a:lnTo>
                  <a:pt x="11384" y="57476"/>
                </a:lnTo>
                <a:cubicBezTo>
                  <a:pt x="11384" y="60249"/>
                  <a:pt x="13635" y="62500"/>
                  <a:pt x="16408" y="62500"/>
                </a:cubicBezTo>
                <a:lnTo>
                  <a:pt x="28086" y="62500"/>
                </a:lnTo>
                <a:cubicBezTo>
                  <a:pt x="30858" y="62500"/>
                  <a:pt x="33142" y="60249"/>
                  <a:pt x="33142" y="57476"/>
                </a:cubicBezTo>
                <a:lnTo>
                  <a:pt x="33142" y="40840"/>
                </a:lnTo>
                <a:cubicBezTo>
                  <a:pt x="33142" y="38100"/>
                  <a:pt x="30858" y="35817"/>
                  <a:pt x="28086" y="35817"/>
                </a:cubicBezTo>
                <a:close/>
                <a:moveTo>
                  <a:pt x="45896" y="35817"/>
                </a:moveTo>
                <a:cubicBezTo>
                  <a:pt x="43156" y="35817"/>
                  <a:pt x="40873" y="38100"/>
                  <a:pt x="40873" y="40840"/>
                </a:cubicBezTo>
                <a:lnTo>
                  <a:pt x="40873" y="57476"/>
                </a:lnTo>
                <a:cubicBezTo>
                  <a:pt x="40873" y="60249"/>
                  <a:pt x="43123" y="62500"/>
                  <a:pt x="45896" y="62500"/>
                </a:cubicBezTo>
                <a:lnTo>
                  <a:pt x="57574" y="62500"/>
                </a:lnTo>
                <a:cubicBezTo>
                  <a:pt x="60347" y="62500"/>
                  <a:pt x="62630" y="60249"/>
                  <a:pt x="62630" y="57476"/>
                </a:cubicBezTo>
                <a:lnTo>
                  <a:pt x="62630" y="40840"/>
                </a:lnTo>
                <a:cubicBezTo>
                  <a:pt x="62630" y="38100"/>
                  <a:pt x="60347" y="35817"/>
                  <a:pt x="57574" y="35817"/>
                </a:cubicBezTo>
                <a:close/>
                <a:moveTo>
                  <a:pt x="75385" y="35817"/>
                </a:moveTo>
                <a:cubicBezTo>
                  <a:pt x="72644" y="35817"/>
                  <a:pt x="70361" y="38100"/>
                  <a:pt x="70361" y="40840"/>
                </a:cubicBezTo>
                <a:lnTo>
                  <a:pt x="70361" y="57476"/>
                </a:lnTo>
                <a:cubicBezTo>
                  <a:pt x="70361" y="60216"/>
                  <a:pt x="72612" y="62500"/>
                  <a:pt x="75385" y="62500"/>
                </a:cubicBezTo>
                <a:lnTo>
                  <a:pt x="87062" y="62500"/>
                </a:lnTo>
                <a:cubicBezTo>
                  <a:pt x="89835" y="62500"/>
                  <a:pt x="92119" y="60249"/>
                  <a:pt x="92119" y="57476"/>
                </a:cubicBezTo>
                <a:lnTo>
                  <a:pt x="92119" y="40840"/>
                </a:lnTo>
                <a:cubicBezTo>
                  <a:pt x="92119" y="39470"/>
                  <a:pt x="91531" y="38198"/>
                  <a:pt x="90618" y="37285"/>
                </a:cubicBezTo>
                <a:cubicBezTo>
                  <a:pt x="89705" y="36371"/>
                  <a:pt x="88465" y="35817"/>
                  <a:pt x="87062" y="35817"/>
                </a:cubicBezTo>
                <a:close/>
                <a:moveTo>
                  <a:pt x="114104" y="63644"/>
                </a:moveTo>
                <a:cubicBezTo>
                  <a:pt x="114472" y="63644"/>
                  <a:pt x="114842" y="63654"/>
                  <a:pt x="115213" y="63674"/>
                </a:cubicBezTo>
                <a:cubicBezTo>
                  <a:pt x="117562" y="63837"/>
                  <a:pt x="119976" y="64392"/>
                  <a:pt x="122553" y="65403"/>
                </a:cubicBezTo>
                <a:cubicBezTo>
                  <a:pt x="121509" y="66088"/>
                  <a:pt x="120498" y="66903"/>
                  <a:pt x="119519" y="67751"/>
                </a:cubicBezTo>
                <a:cubicBezTo>
                  <a:pt x="118214" y="68926"/>
                  <a:pt x="117007" y="70165"/>
                  <a:pt x="115964" y="71568"/>
                </a:cubicBezTo>
                <a:cubicBezTo>
                  <a:pt x="115148" y="72710"/>
                  <a:pt x="114463" y="73917"/>
                  <a:pt x="113974" y="75189"/>
                </a:cubicBezTo>
                <a:cubicBezTo>
                  <a:pt x="112799" y="78288"/>
                  <a:pt x="113060" y="81550"/>
                  <a:pt x="111919" y="84942"/>
                </a:cubicBezTo>
                <a:cubicBezTo>
                  <a:pt x="111299" y="86736"/>
                  <a:pt x="110451" y="88465"/>
                  <a:pt x="109472" y="89900"/>
                </a:cubicBezTo>
                <a:cubicBezTo>
                  <a:pt x="109081" y="90455"/>
                  <a:pt x="108657" y="90977"/>
                  <a:pt x="108233" y="91433"/>
                </a:cubicBezTo>
                <a:lnTo>
                  <a:pt x="108233" y="64555"/>
                </a:lnTo>
                <a:cubicBezTo>
                  <a:pt x="110110" y="63947"/>
                  <a:pt x="112080" y="63644"/>
                  <a:pt x="114104" y="63644"/>
                </a:cubicBezTo>
                <a:close/>
                <a:moveTo>
                  <a:pt x="28608" y="89020"/>
                </a:moveTo>
                <a:lnTo>
                  <a:pt x="28608" y="103503"/>
                </a:lnTo>
                <a:lnTo>
                  <a:pt x="19083" y="103503"/>
                </a:lnTo>
                <a:lnTo>
                  <a:pt x="19083" y="89020"/>
                </a:lnTo>
                <a:close/>
                <a:moveTo>
                  <a:pt x="58096" y="89020"/>
                </a:moveTo>
                <a:lnTo>
                  <a:pt x="58096" y="103503"/>
                </a:lnTo>
                <a:lnTo>
                  <a:pt x="48571" y="103503"/>
                </a:lnTo>
                <a:lnTo>
                  <a:pt x="48571" y="89020"/>
                </a:lnTo>
                <a:close/>
                <a:moveTo>
                  <a:pt x="87584" y="89020"/>
                </a:moveTo>
                <a:lnTo>
                  <a:pt x="87584" y="103503"/>
                </a:lnTo>
                <a:lnTo>
                  <a:pt x="78059" y="103503"/>
                </a:lnTo>
                <a:lnTo>
                  <a:pt x="78059" y="89020"/>
                </a:lnTo>
                <a:close/>
                <a:moveTo>
                  <a:pt x="18006" y="82920"/>
                </a:moveTo>
                <a:cubicBezTo>
                  <a:pt x="15233" y="82920"/>
                  <a:pt x="12983" y="85170"/>
                  <a:pt x="12983" y="87943"/>
                </a:cubicBezTo>
                <a:lnTo>
                  <a:pt x="12983" y="104579"/>
                </a:lnTo>
                <a:cubicBezTo>
                  <a:pt x="12983" y="107319"/>
                  <a:pt x="15233" y="109603"/>
                  <a:pt x="18006" y="109603"/>
                </a:cubicBezTo>
                <a:lnTo>
                  <a:pt x="29684" y="109603"/>
                </a:lnTo>
                <a:cubicBezTo>
                  <a:pt x="32457" y="109603"/>
                  <a:pt x="34708" y="107352"/>
                  <a:pt x="34708" y="104579"/>
                </a:cubicBezTo>
                <a:lnTo>
                  <a:pt x="34708" y="87943"/>
                </a:lnTo>
                <a:cubicBezTo>
                  <a:pt x="34708" y="85170"/>
                  <a:pt x="32457" y="82920"/>
                  <a:pt x="29684" y="82920"/>
                </a:cubicBezTo>
                <a:close/>
                <a:moveTo>
                  <a:pt x="47495" y="82920"/>
                </a:moveTo>
                <a:cubicBezTo>
                  <a:pt x="44722" y="82920"/>
                  <a:pt x="42438" y="85170"/>
                  <a:pt x="42438" y="87943"/>
                </a:cubicBezTo>
                <a:lnTo>
                  <a:pt x="42438" y="104579"/>
                </a:lnTo>
                <a:cubicBezTo>
                  <a:pt x="42438" y="105949"/>
                  <a:pt x="43026" y="107221"/>
                  <a:pt x="43939" y="108135"/>
                </a:cubicBezTo>
                <a:cubicBezTo>
                  <a:pt x="44820" y="109048"/>
                  <a:pt x="46092" y="109603"/>
                  <a:pt x="47495" y="109603"/>
                </a:cubicBezTo>
                <a:lnTo>
                  <a:pt x="59172" y="109603"/>
                </a:lnTo>
                <a:cubicBezTo>
                  <a:pt x="61945" y="109603"/>
                  <a:pt x="64196" y="107352"/>
                  <a:pt x="64196" y="104579"/>
                </a:cubicBezTo>
                <a:lnTo>
                  <a:pt x="64196" y="87943"/>
                </a:lnTo>
                <a:cubicBezTo>
                  <a:pt x="64196" y="85170"/>
                  <a:pt x="61945" y="82920"/>
                  <a:pt x="59172" y="82920"/>
                </a:cubicBezTo>
                <a:close/>
                <a:moveTo>
                  <a:pt x="76983" y="82920"/>
                </a:moveTo>
                <a:cubicBezTo>
                  <a:pt x="74210" y="82920"/>
                  <a:pt x="71927" y="85170"/>
                  <a:pt x="71927" y="87943"/>
                </a:cubicBezTo>
                <a:lnTo>
                  <a:pt x="71927" y="104579"/>
                </a:lnTo>
                <a:cubicBezTo>
                  <a:pt x="71927" y="107352"/>
                  <a:pt x="74210" y="109603"/>
                  <a:pt x="76983" y="109603"/>
                </a:cubicBezTo>
                <a:lnTo>
                  <a:pt x="88661" y="109603"/>
                </a:lnTo>
                <a:cubicBezTo>
                  <a:pt x="91433" y="109603"/>
                  <a:pt x="93684" y="107352"/>
                  <a:pt x="93684" y="104579"/>
                </a:cubicBezTo>
                <a:lnTo>
                  <a:pt x="93684" y="87943"/>
                </a:lnTo>
                <a:cubicBezTo>
                  <a:pt x="93684" y="85170"/>
                  <a:pt x="91433" y="82920"/>
                  <a:pt x="88661" y="82920"/>
                </a:cubicBezTo>
                <a:close/>
                <a:moveTo>
                  <a:pt x="30173" y="136123"/>
                </a:moveTo>
                <a:lnTo>
                  <a:pt x="30173" y="150606"/>
                </a:lnTo>
                <a:lnTo>
                  <a:pt x="20681" y="150606"/>
                </a:lnTo>
                <a:lnTo>
                  <a:pt x="20681" y="136123"/>
                </a:lnTo>
                <a:close/>
                <a:moveTo>
                  <a:pt x="59662" y="136123"/>
                </a:moveTo>
                <a:lnTo>
                  <a:pt x="59662" y="150606"/>
                </a:lnTo>
                <a:lnTo>
                  <a:pt x="50137" y="150606"/>
                </a:lnTo>
                <a:lnTo>
                  <a:pt x="50137" y="136123"/>
                </a:lnTo>
                <a:close/>
                <a:moveTo>
                  <a:pt x="89150" y="136123"/>
                </a:moveTo>
                <a:lnTo>
                  <a:pt x="89150" y="150606"/>
                </a:lnTo>
                <a:lnTo>
                  <a:pt x="79625" y="150606"/>
                </a:lnTo>
                <a:lnTo>
                  <a:pt x="79625" y="136123"/>
                </a:lnTo>
                <a:close/>
                <a:moveTo>
                  <a:pt x="130708" y="136123"/>
                </a:moveTo>
                <a:lnTo>
                  <a:pt x="130708" y="150606"/>
                </a:lnTo>
                <a:lnTo>
                  <a:pt x="121215" y="150606"/>
                </a:lnTo>
                <a:lnTo>
                  <a:pt x="121215" y="136123"/>
                </a:lnTo>
                <a:close/>
                <a:moveTo>
                  <a:pt x="160196" y="136123"/>
                </a:moveTo>
                <a:lnTo>
                  <a:pt x="160196" y="150606"/>
                </a:lnTo>
                <a:lnTo>
                  <a:pt x="150671" y="150606"/>
                </a:lnTo>
                <a:lnTo>
                  <a:pt x="150671" y="136123"/>
                </a:lnTo>
                <a:close/>
                <a:moveTo>
                  <a:pt x="189685" y="136123"/>
                </a:moveTo>
                <a:lnTo>
                  <a:pt x="189685" y="150606"/>
                </a:lnTo>
                <a:lnTo>
                  <a:pt x="180160" y="150606"/>
                </a:lnTo>
                <a:lnTo>
                  <a:pt x="180160" y="136123"/>
                </a:lnTo>
                <a:close/>
                <a:moveTo>
                  <a:pt x="19572" y="130023"/>
                </a:moveTo>
                <a:cubicBezTo>
                  <a:pt x="16799" y="130023"/>
                  <a:pt x="14548" y="132274"/>
                  <a:pt x="14548" y="135046"/>
                </a:cubicBezTo>
                <a:lnTo>
                  <a:pt x="14548" y="151682"/>
                </a:lnTo>
                <a:cubicBezTo>
                  <a:pt x="14548" y="154455"/>
                  <a:pt x="16799" y="156706"/>
                  <a:pt x="19572" y="156706"/>
                </a:cubicBezTo>
                <a:lnTo>
                  <a:pt x="31250" y="156706"/>
                </a:lnTo>
                <a:cubicBezTo>
                  <a:pt x="34023" y="156706"/>
                  <a:pt x="36306" y="154455"/>
                  <a:pt x="36306" y="151682"/>
                </a:cubicBezTo>
                <a:lnTo>
                  <a:pt x="36306" y="135046"/>
                </a:lnTo>
                <a:cubicBezTo>
                  <a:pt x="36306" y="132274"/>
                  <a:pt x="34055" y="130023"/>
                  <a:pt x="31250" y="130023"/>
                </a:cubicBezTo>
                <a:close/>
                <a:moveTo>
                  <a:pt x="49093" y="130023"/>
                </a:moveTo>
                <a:cubicBezTo>
                  <a:pt x="46288" y="130023"/>
                  <a:pt x="44037" y="132274"/>
                  <a:pt x="44037" y="135046"/>
                </a:cubicBezTo>
                <a:lnTo>
                  <a:pt x="44037" y="151682"/>
                </a:lnTo>
                <a:cubicBezTo>
                  <a:pt x="44037" y="154455"/>
                  <a:pt x="46288" y="156706"/>
                  <a:pt x="49060" y="156706"/>
                </a:cubicBezTo>
                <a:lnTo>
                  <a:pt x="60738" y="156706"/>
                </a:lnTo>
                <a:cubicBezTo>
                  <a:pt x="63511" y="156706"/>
                  <a:pt x="65794" y="154422"/>
                  <a:pt x="65794" y="151682"/>
                </a:cubicBezTo>
                <a:lnTo>
                  <a:pt x="65794" y="135046"/>
                </a:lnTo>
                <a:cubicBezTo>
                  <a:pt x="65794" y="132274"/>
                  <a:pt x="63511" y="130023"/>
                  <a:pt x="60738" y="130023"/>
                </a:cubicBezTo>
                <a:close/>
                <a:moveTo>
                  <a:pt x="78549" y="130023"/>
                </a:moveTo>
                <a:cubicBezTo>
                  <a:pt x="75776" y="130023"/>
                  <a:pt x="73525" y="132274"/>
                  <a:pt x="73525" y="135046"/>
                </a:cubicBezTo>
                <a:lnTo>
                  <a:pt x="73525" y="151682"/>
                </a:lnTo>
                <a:cubicBezTo>
                  <a:pt x="73525" y="154422"/>
                  <a:pt x="75809" y="156706"/>
                  <a:pt x="78549" y="156706"/>
                </a:cubicBezTo>
                <a:lnTo>
                  <a:pt x="90227" y="156706"/>
                </a:lnTo>
                <a:cubicBezTo>
                  <a:pt x="92999" y="156706"/>
                  <a:pt x="95283" y="154455"/>
                  <a:pt x="95283" y="151682"/>
                </a:cubicBezTo>
                <a:lnTo>
                  <a:pt x="95283" y="135046"/>
                </a:lnTo>
                <a:cubicBezTo>
                  <a:pt x="95283" y="132274"/>
                  <a:pt x="92999" y="130023"/>
                  <a:pt x="90227" y="130023"/>
                </a:cubicBezTo>
                <a:close/>
                <a:moveTo>
                  <a:pt x="120106" y="130023"/>
                </a:moveTo>
                <a:cubicBezTo>
                  <a:pt x="117366" y="130023"/>
                  <a:pt x="115083" y="132274"/>
                  <a:pt x="115083" y="135046"/>
                </a:cubicBezTo>
                <a:lnTo>
                  <a:pt x="115083" y="151682"/>
                </a:lnTo>
                <a:cubicBezTo>
                  <a:pt x="115083" y="154422"/>
                  <a:pt x="117366" y="156706"/>
                  <a:pt x="120106" y="156706"/>
                </a:cubicBezTo>
                <a:lnTo>
                  <a:pt x="131784" y="156706"/>
                </a:lnTo>
                <a:cubicBezTo>
                  <a:pt x="134557" y="156706"/>
                  <a:pt x="136840" y="154455"/>
                  <a:pt x="136840" y="151682"/>
                </a:cubicBezTo>
                <a:lnTo>
                  <a:pt x="136840" y="135046"/>
                </a:lnTo>
                <a:cubicBezTo>
                  <a:pt x="136840" y="132274"/>
                  <a:pt x="134590" y="130023"/>
                  <a:pt x="131784" y="130023"/>
                </a:cubicBezTo>
                <a:close/>
                <a:moveTo>
                  <a:pt x="149627" y="130023"/>
                </a:moveTo>
                <a:cubicBezTo>
                  <a:pt x="146822" y="130023"/>
                  <a:pt x="144571" y="132274"/>
                  <a:pt x="144571" y="135046"/>
                </a:cubicBezTo>
                <a:lnTo>
                  <a:pt x="144571" y="151682"/>
                </a:lnTo>
                <a:cubicBezTo>
                  <a:pt x="144571" y="154455"/>
                  <a:pt x="146822" y="156706"/>
                  <a:pt x="149627" y="156706"/>
                </a:cubicBezTo>
                <a:lnTo>
                  <a:pt x="161273" y="156706"/>
                </a:lnTo>
                <a:cubicBezTo>
                  <a:pt x="164045" y="156706"/>
                  <a:pt x="166329" y="154455"/>
                  <a:pt x="166329" y="151682"/>
                </a:cubicBezTo>
                <a:lnTo>
                  <a:pt x="166329" y="135046"/>
                </a:lnTo>
                <a:cubicBezTo>
                  <a:pt x="166329" y="132274"/>
                  <a:pt x="164045" y="130023"/>
                  <a:pt x="161273" y="130023"/>
                </a:cubicBezTo>
                <a:close/>
                <a:moveTo>
                  <a:pt x="179083" y="130023"/>
                </a:moveTo>
                <a:cubicBezTo>
                  <a:pt x="176310" y="130023"/>
                  <a:pt x="174060" y="132274"/>
                  <a:pt x="174060" y="135046"/>
                </a:cubicBezTo>
                <a:lnTo>
                  <a:pt x="174060" y="151682"/>
                </a:lnTo>
                <a:cubicBezTo>
                  <a:pt x="174060" y="154455"/>
                  <a:pt x="176310" y="156706"/>
                  <a:pt x="179083" y="156706"/>
                </a:cubicBezTo>
                <a:lnTo>
                  <a:pt x="190761" y="156706"/>
                </a:lnTo>
                <a:cubicBezTo>
                  <a:pt x="193534" y="156706"/>
                  <a:pt x="195817" y="154422"/>
                  <a:pt x="195817" y="151682"/>
                </a:cubicBezTo>
                <a:lnTo>
                  <a:pt x="195817" y="135046"/>
                </a:lnTo>
                <a:cubicBezTo>
                  <a:pt x="195817" y="132274"/>
                  <a:pt x="193534" y="130023"/>
                  <a:pt x="190761" y="130023"/>
                </a:cubicBezTo>
                <a:close/>
                <a:moveTo>
                  <a:pt x="51050" y="169982"/>
                </a:moveTo>
                <a:lnTo>
                  <a:pt x="51050" y="202667"/>
                </a:lnTo>
                <a:lnTo>
                  <a:pt x="35719" y="202667"/>
                </a:lnTo>
                <a:lnTo>
                  <a:pt x="35719" y="169982"/>
                </a:lnTo>
                <a:close/>
                <a:moveTo>
                  <a:pt x="72547" y="169982"/>
                </a:moveTo>
                <a:lnTo>
                  <a:pt x="72547" y="202667"/>
                </a:lnTo>
                <a:lnTo>
                  <a:pt x="57183" y="202667"/>
                </a:lnTo>
                <a:lnTo>
                  <a:pt x="57183" y="169982"/>
                </a:lnTo>
                <a:close/>
                <a:moveTo>
                  <a:pt x="152400" y="169982"/>
                </a:moveTo>
                <a:lnTo>
                  <a:pt x="152400" y="202667"/>
                </a:lnTo>
                <a:lnTo>
                  <a:pt x="137036" y="202667"/>
                </a:lnTo>
                <a:lnTo>
                  <a:pt x="137036" y="169982"/>
                </a:lnTo>
                <a:close/>
                <a:moveTo>
                  <a:pt x="173864" y="169982"/>
                </a:moveTo>
                <a:lnTo>
                  <a:pt x="173864" y="202667"/>
                </a:lnTo>
                <a:lnTo>
                  <a:pt x="158500" y="202667"/>
                </a:lnTo>
                <a:lnTo>
                  <a:pt x="158500" y="169982"/>
                </a:lnTo>
                <a:close/>
                <a:moveTo>
                  <a:pt x="3066" y="0"/>
                </a:moveTo>
                <a:cubicBezTo>
                  <a:pt x="1370" y="0"/>
                  <a:pt x="0" y="1370"/>
                  <a:pt x="0" y="3066"/>
                </a:cubicBezTo>
                <a:lnTo>
                  <a:pt x="0" y="89346"/>
                </a:lnTo>
                <a:cubicBezTo>
                  <a:pt x="0" y="91009"/>
                  <a:pt x="1370" y="92412"/>
                  <a:pt x="3066" y="92412"/>
                </a:cubicBezTo>
                <a:cubicBezTo>
                  <a:pt x="4763" y="92412"/>
                  <a:pt x="6100" y="91009"/>
                  <a:pt x="6100" y="89346"/>
                </a:cubicBezTo>
                <a:lnTo>
                  <a:pt x="6100" y="6100"/>
                </a:lnTo>
                <a:lnTo>
                  <a:pt x="102133" y="6100"/>
                </a:lnTo>
                <a:lnTo>
                  <a:pt x="102133" y="26683"/>
                </a:lnTo>
                <a:lnTo>
                  <a:pt x="102133" y="62467"/>
                </a:lnTo>
                <a:lnTo>
                  <a:pt x="102133" y="96979"/>
                </a:lnTo>
                <a:lnTo>
                  <a:pt x="102133" y="100013"/>
                </a:lnTo>
                <a:lnTo>
                  <a:pt x="102133" y="119813"/>
                </a:lnTo>
                <a:lnTo>
                  <a:pt x="102133" y="202667"/>
                </a:lnTo>
                <a:lnTo>
                  <a:pt x="78646" y="202667"/>
                </a:lnTo>
                <a:lnTo>
                  <a:pt x="78646" y="166916"/>
                </a:lnTo>
                <a:cubicBezTo>
                  <a:pt x="78646" y="165220"/>
                  <a:pt x="77276" y="163850"/>
                  <a:pt x="75580" y="163850"/>
                </a:cubicBezTo>
                <a:lnTo>
                  <a:pt x="32652" y="163850"/>
                </a:lnTo>
                <a:cubicBezTo>
                  <a:pt x="30956" y="163850"/>
                  <a:pt x="29586" y="165220"/>
                  <a:pt x="29586" y="166916"/>
                </a:cubicBezTo>
                <a:lnTo>
                  <a:pt x="29586" y="202667"/>
                </a:lnTo>
                <a:lnTo>
                  <a:pt x="6100" y="202667"/>
                </a:lnTo>
                <a:lnTo>
                  <a:pt x="6100" y="103177"/>
                </a:lnTo>
                <a:cubicBezTo>
                  <a:pt x="6100" y="101480"/>
                  <a:pt x="4763" y="100143"/>
                  <a:pt x="3066" y="100143"/>
                </a:cubicBezTo>
                <a:cubicBezTo>
                  <a:pt x="1370" y="100143"/>
                  <a:pt x="0" y="101480"/>
                  <a:pt x="0" y="103177"/>
                </a:cubicBezTo>
                <a:lnTo>
                  <a:pt x="0" y="205701"/>
                </a:lnTo>
                <a:cubicBezTo>
                  <a:pt x="0" y="207397"/>
                  <a:pt x="1370" y="208767"/>
                  <a:pt x="3066" y="208767"/>
                </a:cubicBezTo>
                <a:lnTo>
                  <a:pt x="205701" y="208767"/>
                </a:lnTo>
                <a:cubicBezTo>
                  <a:pt x="207397" y="208767"/>
                  <a:pt x="208767" y="207397"/>
                  <a:pt x="208767" y="205701"/>
                </a:cubicBezTo>
                <a:lnTo>
                  <a:pt x="208767" y="169689"/>
                </a:lnTo>
                <a:cubicBezTo>
                  <a:pt x="208767" y="167992"/>
                  <a:pt x="207397" y="166622"/>
                  <a:pt x="205701" y="166622"/>
                </a:cubicBezTo>
                <a:cubicBezTo>
                  <a:pt x="204037" y="166622"/>
                  <a:pt x="202667" y="167992"/>
                  <a:pt x="202667" y="169689"/>
                </a:cubicBezTo>
                <a:lnTo>
                  <a:pt x="202667" y="202667"/>
                </a:lnTo>
                <a:lnTo>
                  <a:pt x="179964" y="202667"/>
                </a:lnTo>
                <a:lnTo>
                  <a:pt x="179964" y="166916"/>
                </a:lnTo>
                <a:cubicBezTo>
                  <a:pt x="179964" y="165220"/>
                  <a:pt x="178626" y="163850"/>
                  <a:pt x="176930" y="163850"/>
                </a:cubicBezTo>
                <a:lnTo>
                  <a:pt x="133970" y="163850"/>
                </a:lnTo>
                <a:cubicBezTo>
                  <a:pt x="132274" y="163850"/>
                  <a:pt x="130904" y="165220"/>
                  <a:pt x="130904" y="166916"/>
                </a:cubicBezTo>
                <a:lnTo>
                  <a:pt x="130904" y="202667"/>
                </a:lnTo>
                <a:lnTo>
                  <a:pt x="108233" y="202667"/>
                </a:lnTo>
                <a:lnTo>
                  <a:pt x="108233" y="122879"/>
                </a:lnTo>
                <a:lnTo>
                  <a:pt x="202667" y="122879"/>
                </a:lnTo>
                <a:lnTo>
                  <a:pt x="202667" y="155858"/>
                </a:lnTo>
                <a:cubicBezTo>
                  <a:pt x="202667" y="157521"/>
                  <a:pt x="204037" y="158891"/>
                  <a:pt x="205701" y="158891"/>
                </a:cubicBezTo>
                <a:cubicBezTo>
                  <a:pt x="207397" y="158891"/>
                  <a:pt x="208767" y="157521"/>
                  <a:pt x="208767" y="155858"/>
                </a:cubicBezTo>
                <a:lnTo>
                  <a:pt x="208767" y="119813"/>
                </a:lnTo>
                <a:cubicBezTo>
                  <a:pt x="208767" y="118117"/>
                  <a:pt x="207397" y="116746"/>
                  <a:pt x="205701" y="116746"/>
                </a:cubicBezTo>
                <a:lnTo>
                  <a:pt x="108233" y="116746"/>
                </a:lnTo>
                <a:lnTo>
                  <a:pt x="108233" y="104286"/>
                </a:lnTo>
                <a:cubicBezTo>
                  <a:pt x="113270" y="105827"/>
                  <a:pt x="118265" y="106646"/>
                  <a:pt x="123139" y="106646"/>
                </a:cubicBezTo>
                <a:cubicBezTo>
                  <a:pt x="125587" y="106646"/>
                  <a:pt x="128004" y="106440"/>
                  <a:pt x="130382" y="106015"/>
                </a:cubicBezTo>
                <a:cubicBezTo>
                  <a:pt x="139026" y="104416"/>
                  <a:pt x="145909" y="100241"/>
                  <a:pt x="151943" y="94010"/>
                </a:cubicBezTo>
                <a:cubicBezTo>
                  <a:pt x="154520" y="91238"/>
                  <a:pt x="156804" y="88269"/>
                  <a:pt x="158794" y="85073"/>
                </a:cubicBezTo>
                <a:cubicBezTo>
                  <a:pt x="161077" y="81387"/>
                  <a:pt x="162773" y="77766"/>
                  <a:pt x="164111" y="74047"/>
                </a:cubicBezTo>
                <a:cubicBezTo>
                  <a:pt x="165415" y="70328"/>
                  <a:pt x="166394" y="66479"/>
                  <a:pt x="167177" y="62369"/>
                </a:cubicBezTo>
                <a:cubicBezTo>
                  <a:pt x="167699" y="59792"/>
                  <a:pt x="167666" y="57900"/>
                  <a:pt x="166427" y="56693"/>
                </a:cubicBezTo>
                <a:cubicBezTo>
                  <a:pt x="165730" y="56009"/>
                  <a:pt x="164982" y="55657"/>
                  <a:pt x="164158" y="55657"/>
                </a:cubicBezTo>
                <a:cubicBezTo>
                  <a:pt x="162901" y="55657"/>
                  <a:pt x="161467" y="56479"/>
                  <a:pt x="159772" y="58194"/>
                </a:cubicBezTo>
                <a:cubicBezTo>
                  <a:pt x="159054" y="58944"/>
                  <a:pt x="158500" y="59466"/>
                  <a:pt x="157913" y="59923"/>
                </a:cubicBezTo>
                <a:cubicBezTo>
                  <a:pt x="156217" y="61195"/>
                  <a:pt x="153933" y="62337"/>
                  <a:pt x="151976" y="63054"/>
                </a:cubicBezTo>
                <a:cubicBezTo>
                  <a:pt x="151258" y="63315"/>
                  <a:pt x="150508" y="63543"/>
                  <a:pt x="149725" y="63707"/>
                </a:cubicBezTo>
                <a:cubicBezTo>
                  <a:pt x="151258" y="62108"/>
                  <a:pt x="152563" y="60379"/>
                  <a:pt x="153640" y="58520"/>
                </a:cubicBezTo>
                <a:cubicBezTo>
                  <a:pt x="155336" y="55617"/>
                  <a:pt x="156445" y="52388"/>
                  <a:pt x="156999" y="48832"/>
                </a:cubicBezTo>
                <a:cubicBezTo>
                  <a:pt x="157489" y="45896"/>
                  <a:pt x="157260" y="43874"/>
                  <a:pt x="158663" y="40905"/>
                </a:cubicBezTo>
                <a:cubicBezTo>
                  <a:pt x="159479" y="39242"/>
                  <a:pt x="160588" y="37709"/>
                  <a:pt x="161958" y="36241"/>
                </a:cubicBezTo>
                <a:cubicBezTo>
                  <a:pt x="163165" y="35001"/>
                  <a:pt x="164632" y="33762"/>
                  <a:pt x="166231" y="32620"/>
                </a:cubicBezTo>
                <a:cubicBezTo>
                  <a:pt x="167829" y="31478"/>
                  <a:pt x="169558" y="30467"/>
                  <a:pt x="171222" y="29684"/>
                </a:cubicBezTo>
                <a:cubicBezTo>
                  <a:pt x="172787" y="28934"/>
                  <a:pt x="174777" y="28575"/>
                  <a:pt x="175821" y="26977"/>
                </a:cubicBezTo>
                <a:cubicBezTo>
                  <a:pt x="177419" y="24628"/>
                  <a:pt x="176376" y="22834"/>
                  <a:pt x="174321" y="21464"/>
                </a:cubicBezTo>
                <a:cubicBezTo>
                  <a:pt x="173179" y="20681"/>
                  <a:pt x="171939" y="20257"/>
                  <a:pt x="170635" y="19768"/>
                </a:cubicBezTo>
                <a:cubicBezTo>
                  <a:pt x="167470" y="18528"/>
                  <a:pt x="164404" y="17680"/>
                  <a:pt x="161370" y="17223"/>
                </a:cubicBezTo>
                <a:cubicBezTo>
                  <a:pt x="159580" y="16934"/>
                  <a:pt x="157777" y="16793"/>
                  <a:pt x="155957" y="16793"/>
                </a:cubicBezTo>
                <a:cubicBezTo>
                  <a:pt x="154694" y="16793"/>
                  <a:pt x="153422" y="16861"/>
                  <a:pt x="152139" y="16995"/>
                </a:cubicBezTo>
                <a:cubicBezTo>
                  <a:pt x="150475" y="17158"/>
                  <a:pt x="149236" y="18659"/>
                  <a:pt x="149399" y="20322"/>
                </a:cubicBezTo>
                <a:cubicBezTo>
                  <a:pt x="149552" y="21887"/>
                  <a:pt x="150889" y="23077"/>
                  <a:pt x="152432" y="23077"/>
                </a:cubicBezTo>
                <a:cubicBezTo>
                  <a:pt x="152529" y="23077"/>
                  <a:pt x="152627" y="23072"/>
                  <a:pt x="152726" y="23062"/>
                </a:cubicBezTo>
                <a:cubicBezTo>
                  <a:pt x="153770" y="22958"/>
                  <a:pt x="154803" y="22906"/>
                  <a:pt x="155835" y="22906"/>
                </a:cubicBezTo>
                <a:cubicBezTo>
                  <a:pt x="157382" y="22906"/>
                  <a:pt x="158924" y="23023"/>
                  <a:pt x="160490" y="23258"/>
                </a:cubicBezTo>
                <a:cubicBezTo>
                  <a:pt x="162643" y="23584"/>
                  <a:pt x="164796" y="24139"/>
                  <a:pt x="167046" y="24922"/>
                </a:cubicBezTo>
                <a:cubicBezTo>
                  <a:pt x="165611" y="25704"/>
                  <a:pt x="164111" y="26650"/>
                  <a:pt x="162708" y="27662"/>
                </a:cubicBezTo>
                <a:cubicBezTo>
                  <a:pt x="160816" y="28999"/>
                  <a:pt x="159054" y="30500"/>
                  <a:pt x="157554" y="32033"/>
                </a:cubicBezTo>
                <a:cubicBezTo>
                  <a:pt x="155858" y="33729"/>
                  <a:pt x="154194" y="36110"/>
                  <a:pt x="153150" y="38296"/>
                </a:cubicBezTo>
                <a:cubicBezTo>
                  <a:pt x="151291" y="42177"/>
                  <a:pt x="151552" y="44591"/>
                  <a:pt x="150899" y="48310"/>
                </a:cubicBezTo>
                <a:cubicBezTo>
                  <a:pt x="150443" y="50985"/>
                  <a:pt x="149595" y="53366"/>
                  <a:pt x="148355" y="55486"/>
                </a:cubicBezTo>
                <a:cubicBezTo>
                  <a:pt x="146757" y="58292"/>
                  <a:pt x="144441" y="60738"/>
                  <a:pt x="141407" y="62924"/>
                </a:cubicBezTo>
                <a:cubicBezTo>
                  <a:pt x="134548" y="67869"/>
                  <a:pt x="138235" y="70689"/>
                  <a:pt x="143695" y="70689"/>
                </a:cubicBezTo>
                <a:cubicBezTo>
                  <a:pt x="144285" y="70689"/>
                  <a:pt x="144896" y="70656"/>
                  <a:pt x="145517" y="70589"/>
                </a:cubicBezTo>
                <a:cubicBezTo>
                  <a:pt x="148551" y="70231"/>
                  <a:pt x="151095" y="69839"/>
                  <a:pt x="154031" y="68795"/>
                </a:cubicBezTo>
                <a:cubicBezTo>
                  <a:pt x="156249" y="67980"/>
                  <a:pt x="158272" y="67001"/>
                  <a:pt x="160196" y="65729"/>
                </a:cubicBezTo>
                <a:lnTo>
                  <a:pt x="160196" y="65729"/>
                </a:lnTo>
                <a:cubicBezTo>
                  <a:pt x="159674" y="67915"/>
                  <a:pt x="159054" y="69970"/>
                  <a:pt x="158337" y="71992"/>
                </a:cubicBezTo>
                <a:cubicBezTo>
                  <a:pt x="157163" y="75385"/>
                  <a:pt x="155629" y="78614"/>
                  <a:pt x="153607" y="81876"/>
                </a:cubicBezTo>
                <a:cubicBezTo>
                  <a:pt x="151813" y="84779"/>
                  <a:pt x="149823" y="87323"/>
                  <a:pt x="147507" y="89835"/>
                </a:cubicBezTo>
                <a:cubicBezTo>
                  <a:pt x="142027" y="95576"/>
                  <a:pt x="135862" y="98806"/>
                  <a:pt x="129305" y="100013"/>
                </a:cubicBezTo>
                <a:cubicBezTo>
                  <a:pt x="127294" y="100381"/>
                  <a:pt x="125236" y="100559"/>
                  <a:pt x="123141" y="100559"/>
                </a:cubicBezTo>
                <a:cubicBezTo>
                  <a:pt x="118745" y="100559"/>
                  <a:pt x="114187" y="99774"/>
                  <a:pt x="109570" y="98316"/>
                </a:cubicBezTo>
                <a:cubicBezTo>
                  <a:pt x="111527" y="97044"/>
                  <a:pt x="113158" y="95283"/>
                  <a:pt x="114463" y="93358"/>
                </a:cubicBezTo>
                <a:cubicBezTo>
                  <a:pt x="115801" y="91433"/>
                  <a:pt x="116910" y="89215"/>
                  <a:pt x="117692" y="86899"/>
                </a:cubicBezTo>
                <a:cubicBezTo>
                  <a:pt x="118834" y="83637"/>
                  <a:pt x="118671" y="79951"/>
                  <a:pt x="119650" y="77374"/>
                </a:cubicBezTo>
                <a:cubicBezTo>
                  <a:pt x="120433" y="75417"/>
                  <a:pt x="121998" y="73721"/>
                  <a:pt x="123531" y="72318"/>
                </a:cubicBezTo>
                <a:cubicBezTo>
                  <a:pt x="124575" y="71405"/>
                  <a:pt x="125717" y="70589"/>
                  <a:pt x="126826" y="69904"/>
                </a:cubicBezTo>
                <a:cubicBezTo>
                  <a:pt x="127805" y="69350"/>
                  <a:pt x="128816" y="69056"/>
                  <a:pt x="129762" y="68371"/>
                </a:cubicBezTo>
                <a:cubicBezTo>
                  <a:pt x="132045" y="66642"/>
                  <a:pt x="131849" y="64816"/>
                  <a:pt x="130577" y="63087"/>
                </a:cubicBezTo>
                <a:cubicBezTo>
                  <a:pt x="129273" y="61391"/>
                  <a:pt x="125391" y="59923"/>
                  <a:pt x="123531" y="59270"/>
                </a:cubicBezTo>
                <a:cubicBezTo>
                  <a:pt x="120791" y="58292"/>
                  <a:pt x="118149" y="57737"/>
                  <a:pt x="115572" y="57574"/>
                </a:cubicBezTo>
                <a:cubicBezTo>
                  <a:pt x="115068" y="57548"/>
                  <a:pt x="114570" y="57535"/>
                  <a:pt x="114075" y="57535"/>
                </a:cubicBezTo>
                <a:cubicBezTo>
                  <a:pt x="112073" y="57535"/>
                  <a:pt x="110142" y="57749"/>
                  <a:pt x="108233" y="58194"/>
                </a:cubicBezTo>
                <a:lnTo>
                  <a:pt x="108233" y="28477"/>
                </a:lnTo>
                <a:cubicBezTo>
                  <a:pt x="109081" y="28020"/>
                  <a:pt x="109896" y="27629"/>
                  <a:pt x="110744" y="27238"/>
                </a:cubicBezTo>
                <a:cubicBezTo>
                  <a:pt x="113582" y="25933"/>
                  <a:pt x="116225" y="25019"/>
                  <a:pt x="119193" y="24106"/>
                </a:cubicBezTo>
                <a:lnTo>
                  <a:pt x="119193" y="24106"/>
                </a:lnTo>
                <a:cubicBezTo>
                  <a:pt x="118736" y="25868"/>
                  <a:pt x="118410" y="27825"/>
                  <a:pt x="118149" y="29619"/>
                </a:cubicBezTo>
                <a:cubicBezTo>
                  <a:pt x="117888" y="31152"/>
                  <a:pt x="117725" y="32718"/>
                  <a:pt x="117692" y="33990"/>
                </a:cubicBezTo>
                <a:cubicBezTo>
                  <a:pt x="117628" y="36488"/>
                  <a:pt x="118539" y="39081"/>
                  <a:pt x="121198" y="39081"/>
                </a:cubicBezTo>
                <a:cubicBezTo>
                  <a:pt x="121247" y="39081"/>
                  <a:pt x="121296" y="39080"/>
                  <a:pt x="121346" y="39079"/>
                </a:cubicBezTo>
                <a:cubicBezTo>
                  <a:pt x="123270" y="39046"/>
                  <a:pt x="124869" y="37317"/>
                  <a:pt x="125978" y="36143"/>
                </a:cubicBezTo>
                <a:cubicBezTo>
                  <a:pt x="127087" y="34968"/>
                  <a:pt x="128457" y="33892"/>
                  <a:pt x="129762" y="32913"/>
                </a:cubicBezTo>
                <a:cubicBezTo>
                  <a:pt x="132143" y="31119"/>
                  <a:pt x="134687" y="29456"/>
                  <a:pt x="137297" y="28020"/>
                </a:cubicBezTo>
                <a:cubicBezTo>
                  <a:pt x="138308" y="27466"/>
                  <a:pt x="139352" y="26944"/>
                  <a:pt x="140396" y="26487"/>
                </a:cubicBezTo>
                <a:cubicBezTo>
                  <a:pt x="141929" y="25770"/>
                  <a:pt x="142614" y="23976"/>
                  <a:pt x="141896" y="22442"/>
                </a:cubicBezTo>
                <a:cubicBezTo>
                  <a:pt x="141397" y="21324"/>
                  <a:pt x="140289" y="20657"/>
                  <a:pt x="139143" y="20657"/>
                </a:cubicBezTo>
                <a:cubicBezTo>
                  <a:pt x="138719" y="20657"/>
                  <a:pt x="138290" y="20748"/>
                  <a:pt x="137884" y="20942"/>
                </a:cubicBezTo>
                <a:cubicBezTo>
                  <a:pt x="136677" y="21464"/>
                  <a:pt x="135536" y="22051"/>
                  <a:pt x="134394" y="22671"/>
                </a:cubicBezTo>
                <a:cubicBezTo>
                  <a:pt x="131523" y="24237"/>
                  <a:pt x="128718" y="26063"/>
                  <a:pt x="126108" y="28053"/>
                </a:cubicBezTo>
                <a:cubicBezTo>
                  <a:pt x="125489" y="28510"/>
                  <a:pt x="124901" y="28966"/>
                  <a:pt x="124347" y="29423"/>
                </a:cubicBezTo>
                <a:cubicBezTo>
                  <a:pt x="124608" y="27760"/>
                  <a:pt x="124934" y="26324"/>
                  <a:pt x="125032" y="25868"/>
                </a:cubicBezTo>
                <a:cubicBezTo>
                  <a:pt x="125358" y="24498"/>
                  <a:pt x="126043" y="23062"/>
                  <a:pt x="126206" y="21660"/>
                </a:cubicBezTo>
                <a:cubicBezTo>
                  <a:pt x="126337" y="20485"/>
                  <a:pt x="126108" y="19441"/>
                  <a:pt x="125358" y="18528"/>
                </a:cubicBezTo>
                <a:cubicBezTo>
                  <a:pt x="124630" y="17642"/>
                  <a:pt x="123625" y="17124"/>
                  <a:pt x="122255" y="17124"/>
                </a:cubicBezTo>
                <a:cubicBezTo>
                  <a:pt x="122213" y="17124"/>
                  <a:pt x="122171" y="17124"/>
                  <a:pt x="122129" y="17125"/>
                </a:cubicBezTo>
                <a:cubicBezTo>
                  <a:pt x="120726" y="17125"/>
                  <a:pt x="119389" y="17647"/>
                  <a:pt x="118084" y="18039"/>
                </a:cubicBezTo>
                <a:cubicBezTo>
                  <a:pt x="114626" y="19115"/>
                  <a:pt x="111527" y="20159"/>
                  <a:pt x="108233" y="21692"/>
                </a:cubicBezTo>
                <a:lnTo>
                  <a:pt x="108233" y="3066"/>
                </a:lnTo>
                <a:cubicBezTo>
                  <a:pt x="108233" y="1370"/>
                  <a:pt x="106863" y="0"/>
                  <a:pt x="1051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p:nvPr/>
        </p:nvSpPr>
        <p:spPr>
          <a:xfrm>
            <a:off x="5270663" y="2720904"/>
            <a:ext cx="468684" cy="411125"/>
          </a:xfrm>
          <a:custGeom>
            <a:rect b="b" l="l" r="r" t="t"/>
            <a:pathLst>
              <a:path extrusionOk="0" h="183129" w="208768">
                <a:moveTo>
                  <a:pt x="84942" y="24824"/>
                </a:moveTo>
                <a:cubicBezTo>
                  <a:pt x="83279" y="24824"/>
                  <a:pt x="81876" y="26194"/>
                  <a:pt x="81876" y="27891"/>
                </a:cubicBezTo>
                <a:lnTo>
                  <a:pt x="81876" y="44755"/>
                </a:lnTo>
                <a:lnTo>
                  <a:pt x="80375" y="43255"/>
                </a:lnTo>
                <a:cubicBezTo>
                  <a:pt x="79788" y="42651"/>
                  <a:pt x="79005" y="42349"/>
                  <a:pt x="78222" y="42349"/>
                </a:cubicBezTo>
                <a:cubicBezTo>
                  <a:pt x="77440" y="42349"/>
                  <a:pt x="76657" y="42651"/>
                  <a:pt x="76070" y="43255"/>
                </a:cubicBezTo>
                <a:cubicBezTo>
                  <a:pt x="74863" y="44429"/>
                  <a:pt x="74863" y="46386"/>
                  <a:pt x="76070" y="47560"/>
                </a:cubicBezTo>
                <a:lnTo>
                  <a:pt x="82757" y="54280"/>
                </a:lnTo>
                <a:cubicBezTo>
                  <a:pt x="83344" y="54867"/>
                  <a:pt x="84127" y="55193"/>
                  <a:pt x="84942" y="55193"/>
                </a:cubicBezTo>
                <a:cubicBezTo>
                  <a:pt x="85790" y="55193"/>
                  <a:pt x="86573" y="54867"/>
                  <a:pt x="87128" y="54280"/>
                </a:cubicBezTo>
                <a:lnTo>
                  <a:pt x="93847" y="47560"/>
                </a:lnTo>
                <a:cubicBezTo>
                  <a:pt x="95022" y="46386"/>
                  <a:pt x="95022" y="44429"/>
                  <a:pt x="93847" y="43255"/>
                </a:cubicBezTo>
                <a:cubicBezTo>
                  <a:pt x="93244" y="42651"/>
                  <a:pt x="92461" y="42349"/>
                  <a:pt x="91678" y="42349"/>
                </a:cubicBezTo>
                <a:cubicBezTo>
                  <a:pt x="90895" y="42349"/>
                  <a:pt x="90112" y="42651"/>
                  <a:pt x="89509" y="43255"/>
                </a:cubicBezTo>
                <a:lnTo>
                  <a:pt x="88008" y="44755"/>
                </a:lnTo>
                <a:lnTo>
                  <a:pt x="88008" y="27891"/>
                </a:lnTo>
                <a:cubicBezTo>
                  <a:pt x="88008" y="26194"/>
                  <a:pt x="86638" y="24824"/>
                  <a:pt x="84942" y="24824"/>
                </a:cubicBezTo>
                <a:close/>
                <a:moveTo>
                  <a:pt x="164111" y="24824"/>
                </a:moveTo>
                <a:cubicBezTo>
                  <a:pt x="162414" y="24824"/>
                  <a:pt x="161044" y="26194"/>
                  <a:pt x="161044" y="27891"/>
                </a:cubicBezTo>
                <a:lnTo>
                  <a:pt x="161044" y="44755"/>
                </a:lnTo>
                <a:lnTo>
                  <a:pt x="159544" y="43255"/>
                </a:lnTo>
                <a:cubicBezTo>
                  <a:pt x="158957" y="42651"/>
                  <a:pt x="158174" y="42349"/>
                  <a:pt x="157391" y="42349"/>
                </a:cubicBezTo>
                <a:cubicBezTo>
                  <a:pt x="156608" y="42349"/>
                  <a:pt x="155825" y="42651"/>
                  <a:pt x="155238" y="43255"/>
                </a:cubicBezTo>
                <a:cubicBezTo>
                  <a:pt x="154031" y="44429"/>
                  <a:pt x="154031" y="46386"/>
                  <a:pt x="155238" y="47560"/>
                </a:cubicBezTo>
                <a:lnTo>
                  <a:pt x="161925" y="54280"/>
                </a:lnTo>
                <a:cubicBezTo>
                  <a:pt x="162512" y="54867"/>
                  <a:pt x="163295" y="55193"/>
                  <a:pt x="164111" y="55193"/>
                </a:cubicBezTo>
                <a:cubicBezTo>
                  <a:pt x="164926" y="55193"/>
                  <a:pt x="165709" y="54867"/>
                  <a:pt x="166296" y="54280"/>
                </a:cubicBezTo>
                <a:lnTo>
                  <a:pt x="173016" y="47560"/>
                </a:lnTo>
                <a:cubicBezTo>
                  <a:pt x="174190" y="46386"/>
                  <a:pt x="174190" y="44429"/>
                  <a:pt x="173016" y="43255"/>
                </a:cubicBezTo>
                <a:cubicBezTo>
                  <a:pt x="172412" y="42651"/>
                  <a:pt x="171629" y="42349"/>
                  <a:pt x="170847" y="42349"/>
                </a:cubicBezTo>
                <a:cubicBezTo>
                  <a:pt x="170064" y="42349"/>
                  <a:pt x="169281" y="42651"/>
                  <a:pt x="168677" y="43255"/>
                </a:cubicBezTo>
                <a:lnTo>
                  <a:pt x="167177" y="44755"/>
                </a:lnTo>
                <a:lnTo>
                  <a:pt x="167177" y="27891"/>
                </a:lnTo>
                <a:cubicBezTo>
                  <a:pt x="167177" y="26194"/>
                  <a:pt x="165807" y="24824"/>
                  <a:pt x="164111" y="24824"/>
                </a:cubicBezTo>
                <a:close/>
                <a:moveTo>
                  <a:pt x="67001" y="1"/>
                </a:moveTo>
                <a:cubicBezTo>
                  <a:pt x="65305" y="1"/>
                  <a:pt x="63968" y="1371"/>
                  <a:pt x="63968" y="3067"/>
                </a:cubicBezTo>
                <a:cubicBezTo>
                  <a:pt x="63968" y="4730"/>
                  <a:pt x="65305" y="6101"/>
                  <a:pt x="67001" y="6101"/>
                </a:cubicBezTo>
                <a:lnTo>
                  <a:pt x="125032" y="6101"/>
                </a:lnTo>
                <a:lnTo>
                  <a:pt x="125032" y="60967"/>
                </a:lnTo>
                <a:lnTo>
                  <a:pt x="98806" y="60967"/>
                </a:lnTo>
                <a:cubicBezTo>
                  <a:pt x="97109" y="60967"/>
                  <a:pt x="95739" y="62305"/>
                  <a:pt x="95739" y="64001"/>
                </a:cubicBezTo>
                <a:cubicBezTo>
                  <a:pt x="95739" y="65697"/>
                  <a:pt x="97109" y="67067"/>
                  <a:pt x="98806" y="67067"/>
                </a:cubicBezTo>
                <a:lnTo>
                  <a:pt x="150247" y="67067"/>
                </a:lnTo>
                <a:cubicBezTo>
                  <a:pt x="151943" y="67067"/>
                  <a:pt x="153313" y="65697"/>
                  <a:pt x="153313" y="64001"/>
                </a:cubicBezTo>
                <a:cubicBezTo>
                  <a:pt x="153313" y="62305"/>
                  <a:pt x="151943" y="60967"/>
                  <a:pt x="150247" y="60967"/>
                </a:cubicBezTo>
                <a:lnTo>
                  <a:pt x="131164" y="60967"/>
                </a:lnTo>
                <a:lnTo>
                  <a:pt x="131164" y="6101"/>
                </a:lnTo>
                <a:lnTo>
                  <a:pt x="202667" y="6101"/>
                </a:lnTo>
                <a:lnTo>
                  <a:pt x="202667" y="24955"/>
                </a:lnTo>
                <a:cubicBezTo>
                  <a:pt x="202667" y="26651"/>
                  <a:pt x="204037" y="28021"/>
                  <a:pt x="205701" y="28021"/>
                </a:cubicBezTo>
                <a:cubicBezTo>
                  <a:pt x="207397" y="28021"/>
                  <a:pt x="208767" y="26651"/>
                  <a:pt x="208767" y="24955"/>
                </a:cubicBezTo>
                <a:lnTo>
                  <a:pt x="208767" y="3067"/>
                </a:lnTo>
                <a:cubicBezTo>
                  <a:pt x="208767" y="1371"/>
                  <a:pt x="207397" y="1"/>
                  <a:pt x="205701" y="1"/>
                </a:cubicBezTo>
                <a:close/>
                <a:moveTo>
                  <a:pt x="50952" y="102101"/>
                </a:moveTo>
                <a:cubicBezTo>
                  <a:pt x="50104" y="102101"/>
                  <a:pt x="49321" y="102460"/>
                  <a:pt x="48767" y="103014"/>
                </a:cubicBezTo>
                <a:lnTo>
                  <a:pt x="42047" y="109734"/>
                </a:lnTo>
                <a:cubicBezTo>
                  <a:pt x="40840" y="110941"/>
                  <a:pt x="40840" y="112865"/>
                  <a:pt x="42047" y="114072"/>
                </a:cubicBezTo>
                <a:cubicBezTo>
                  <a:pt x="42650" y="114659"/>
                  <a:pt x="43433" y="114953"/>
                  <a:pt x="44216" y="114953"/>
                </a:cubicBezTo>
                <a:cubicBezTo>
                  <a:pt x="44999" y="114953"/>
                  <a:pt x="45782" y="114659"/>
                  <a:pt x="46385" y="114072"/>
                </a:cubicBezTo>
                <a:lnTo>
                  <a:pt x="47886" y="112539"/>
                </a:lnTo>
                <a:lnTo>
                  <a:pt x="47886" y="129404"/>
                </a:lnTo>
                <a:cubicBezTo>
                  <a:pt x="47886" y="131100"/>
                  <a:pt x="49223" y="132470"/>
                  <a:pt x="50952" y="132470"/>
                </a:cubicBezTo>
                <a:cubicBezTo>
                  <a:pt x="52616" y="132470"/>
                  <a:pt x="53986" y="131100"/>
                  <a:pt x="53986" y="129404"/>
                </a:cubicBezTo>
                <a:lnTo>
                  <a:pt x="53986" y="112539"/>
                </a:lnTo>
                <a:lnTo>
                  <a:pt x="55486" y="114072"/>
                </a:lnTo>
                <a:cubicBezTo>
                  <a:pt x="56090" y="114659"/>
                  <a:pt x="56873" y="114953"/>
                  <a:pt x="57656" y="114953"/>
                </a:cubicBezTo>
                <a:cubicBezTo>
                  <a:pt x="58438" y="114953"/>
                  <a:pt x="59221" y="114659"/>
                  <a:pt x="59825" y="114072"/>
                </a:cubicBezTo>
                <a:cubicBezTo>
                  <a:pt x="61032" y="112865"/>
                  <a:pt x="61032" y="110941"/>
                  <a:pt x="59825" y="109734"/>
                </a:cubicBezTo>
                <a:lnTo>
                  <a:pt x="53105" y="103014"/>
                </a:lnTo>
                <a:cubicBezTo>
                  <a:pt x="52518" y="102427"/>
                  <a:pt x="51735" y="102101"/>
                  <a:pt x="50952" y="102101"/>
                </a:cubicBezTo>
                <a:close/>
                <a:moveTo>
                  <a:pt x="178822" y="102101"/>
                </a:moveTo>
                <a:cubicBezTo>
                  <a:pt x="177974" y="102101"/>
                  <a:pt x="177191" y="102460"/>
                  <a:pt x="176637" y="103014"/>
                </a:cubicBezTo>
                <a:lnTo>
                  <a:pt x="169917" y="109734"/>
                </a:lnTo>
                <a:cubicBezTo>
                  <a:pt x="168743" y="110941"/>
                  <a:pt x="168743" y="112865"/>
                  <a:pt x="169917" y="114072"/>
                </a:cubicBezTo>
                <a:cubicBezTo>
                  <a:pt x="170520" y="114659"/>
                  <a:pt x="171303" y="114953"/>
                  <a:pt x="172086" y="114953"/>
                </a:cubicBezTo>
                <a:cubicBezTo>
                  <a:pt x="172869" y="114953"/>
                  <a:pt x="173652" y="114659"/>
                  <a:pt x="174255" y="114072"/>
                </a:cubicBezTo>
                <a:lnTo>
                  <a:pt x="175756" y="112539"/>
                </a:lnTo>
                <a:lnTo>
                  <a:pt x="175756" y="129404"/>
                </a:lnTo>
                <a:cubicBezTo>
                  <a:pt x="175756" y="131100"/>
                  <a:pt x="177126" y="132470"/>
                  <a:pt x="178822" y="132470"/>
                </a:cubicBezTo>
                <a:cubicBezTo>
                  <a:pt x="180486" y="132470"/>
                  <a:pt x="181856" y="131100"/>
                  <a:pt x="181856" y="129404"/>
                </a:cubicBezTo>
                <a:lnTo>
                  <a:pt x="181856" y="112539"/>
                </a:lnTo>
                <a:lnTo>
                  <a:pt x="183389" y="114072"/>
                </a:lnTo>
                <a:cubicBezTo>
                  <a:pt x="183976" y="114659"/>
                  <a:pt x="184759" y="114953"/>
                  <a:pt x="185542" y="114953"/>
                </a:cubicBezTo>
                <a:cubicBezTo>
                  <a:pt x="186325" y="114953"/>
                  <a:pt x="187108" y="114659"/>
                  <a:pt x="187695" y="114072"/>
                </a:cubicBezTo>
                <a:cubicBezTo>
                  <a:pt x="188902" y="112865"/>
                  <a:pt x="188902" y="110941"/>
                  <a:pt x="187695" y="109734"/>
                </a:cubicBezTo>
                <a:lnTo>
                  <a:pt x="180975" y="103014"/>
                </a:lnTo>
                <a:cubicBezTo>
                  <a:pt x="180388" y="102427"/>
                  <a:pt x="179638" y="102101"/>
                  <a:pt x="178822" y="102101"/>
                </a:cubicBezTo>
                <a:close/>
                <a:moveTo>
                  <a:pt x="3066" y="1"/>
                </a:moveTo>
                <a:cubicBezTo>
                  <a:pt x="1370" y="1"/>
                  <a:pt x="0" y="1371"/>
                  <a:pt x="0" y="3067"/>
                </a:cubicBezTo>
                <a:lnTo>
                  <a:pt x="0" y="159773"/>
                </a:lnTo>
                <a:cubicBezTo>
                  <a:pt x="0" y="161502"/>
                  <a:pt x="1370" y="162839"/>
                  <a:pt x="3066" y="162839"/>
                </a:cubicBezTo>
                <a:lnTo>
                  <a:pt x="44004" y="162839"/>
                </a:lnTo>
                <a:cubicBezTo>
                  <a:pt x="45700" y="162839"/>
                  <a:pt x="47070" y="161502"/>
                  <a:pt x="47070" y="159773"/>
                </a:cubicBezTo>
                <a:cubicBezTo>
                  <a:pt x="47070" y="158109"/>
                  <a:pt x="45700" y="156739"/>
                  <a:pt x="44004" y="156739"/>
                </a:cubicBezTo>
                <a:lnTo>
                  <a:pt x="6100" y="156739"/>
                </a:lnTo>
                <a:lnTo>
                  <a:pt x="6100" y="96360"/>
                </a:lnTo>
                <a:lnTo>
                  <a:pt x="37089" y="96360"/>
                </a:lnTo>
                <a:cubicBezTo>
                  <a:pt x="38752" y="96360"/>
                  <a:pt x="40155" y="94990"/>
                  <a:pt x="40155" y="93293"/>
                </a:cubicBezTo>
                <a:cubicBezTo>
                  <a:pt x="40155" y="91597"/>
                  <a:pt x="38752" y="90227"/>
                  <a:pt x="37089" y="90227"/>
                </a:cubicBezTo>
                <a:lnTo>
                  <a:pt x="6100" y="90227"/>
                </a:lnTo>
                <a:lnTo>
                  <a:pt x="6100" y="67067"/>
                </a:lnTo>
                <a:lnTo>
                  <a:pt x="71111" y="67067"/>
                </a:lnTo>
                <a:cubicBezTo>
                  <a:pt x="72808" y="67067"/>
                  <a:pt x="74145" y="65697"/>
                  <a:pt x="74145" y="64001"/>
                </a:cubicBezTo>
                <a:cubicBezTo>
                  <a:pt x="74145" y="62305"/>
                  <a:pt x="72808" y="60967"/>
                  <a:pt x="71111" y="60967"/>
                </a:cubicBezTo>
                <a:lnTo>
                  <a:pt x="6100" y="60967"/>
                </a:lnTo>
                <a:lnTo>
                  <a:pt x="6100" y="6101"/>
                </a:lnTo>
                <a:lnTo>
                  <a:pt x="53170" y="6101"/>
                </a:lnTo>
                <a:cubicBezTo>
                  <a:pt x="54834" y="6101"/>
                  <a:pt x="56204" y="4730"/>
                  <a:pt x="56204" y="3067"/>
                </a:cubicBezTo>
                <a:cubicBezTo>
                  <a:pt x="56204" y="1371"/>
                  <a:pt x="54834" y="1"/>
                  <a:pt x="53170" y="1"/>
                </a:cubicBezTo>
                <a:close/>
                <a:moveTo>
                  <a:pt x="64783" y="90227"/>
                </a:moveTo>
                <a:cubicBezTo>
                  <a:pt x="63087" y="90227"/>
                  <a:pt x="61749" y="91597"/>
                  <a:pt x="61749" y="93293"/>
                </a:cubicBezTo>
                <a:cubicBezTo>
                  <a:pt x="61749" y="94990"/>
                  <a:pt x="63087" y="96360"/>
                  <a:pt x="64783" y="96360"/>
                </a:cubicBezTo>
                <a:lnTo>
                  <a:pt x="95739" y="96360"/>
                </a:lnTo>
                <a:lnTo>
                  <a:pt x="95739" y="156739"/>
                </a:lnTo>
                <a:lnTo>
                  <a:pt x="57868" y="156739"/>
                </a:lnTo>
                <a:cubicBezTo>
                  <a:pt x="56171" y="156739"/>
                  <a:pt x="54801" y="158109"/>
                  <a:pt x="54801" y="159773"/>
                </a:cubicBezTo>
                <a:cubicBezTo>
                  <a:pt x="54801" y="161502"/>
                  <a:pt x="56171" y="162839"/>
                  <a:pt x="57868" y="162839"/>
                </a:cubicBezTo>
                <a:lnTo>
                  <a:pt x="98806" y="162839"/>
                </a:lnTo>
                <a:cubicBezTo>
                  <a:pt x="100502" y="162839"/>
                  <a:pt x="101872" y="161502"/>
                  <a:pt x="101872" y="159773"/>
                </a:cubicBezTo>
                <a:lnTo>
                  <a:pt x="101872" y="93293"/>
                </a:lnTo>
                <a:cubicBezTo>
                  <a:pt x="101872" y="91597"/>
                  <a:pt x="100502" y="90227"/>
                  <a:pt x="98806" y="90227"/>
                </a:cubicBezTo>
                <a:close/>
                <a:moveTo>
                  <a:pt x="205701" y="35752"/>
                </a:moveTo>
                <a:cubicBezTo>
                  <a:pt x="204037" y="35752"/>
                  <a:pt x="202667" y="37122"/>
                  <a:pt x="202667" y="38818"/>
                </a:cubicBezTo>
                <a:lnTo>
                  <a:pt x="202667" y="60967"/>
                </a:lnTo>
                <a:lnTo>
                  <a:pt x="177974" y="60967"/>
                </a:lnTo>
                <a:cubicBezTo>
                  <a:pt x="176278" y="60967"/>
                  <a:pt x="174908" y="62305"/>
                  <a:pt x="174908" y="64001"/>
                </a:cubicBezTo>
                <a:cubicBezTo>
                  <a:pt x="174908" y="65697"/>
                  <a:pt x="176278" y="67067"/>
                  <a:pt x="177974" y="67067"/>
                </a:cubicBezTo>
                <a:lnTo>
                  <a:pt x="202667" y="67067"/>
                </a:lnTo>
                <a:lnTo>
                  <a:pt x="202667" y="90227"/>
                </a:lnTo>
                <a:lnTo>
                  <a:pt x="192653" y="90227"/>
                </a:lnTo>
                <a:cubicBezTo>
                  <a:pt x="190957" y="90227"/>
                  <a:pt x="189619" y="91597"/>
                  <a:pt x="189619" y="93293"/>
                </a:cubicBezTo>
                <a:cubicBezTo>
                  <a:pt x="189619" y="94990"/>
                  <a:pt x="190957" y="96360"/>
                  <a:pt x="192653" y="96360"/>
                </a:cubicBezTo>
                <a:lnTo>
                  <a:pt x="202667" y="96360"/>
                </a:lnTo>
                <a:lnTo>
                  <a:pt x="202667" y="156739"/>
                </a:lnTo>
                <a:lnTo>
                  <a:pt x="131164" y="156739"/>
                </a:lnTo>
                <a:lnTo>
                  <a:pt x="131164" y="96360"/>
                </a:lnTo>
                <a:lnTo>
                  <a:pt x="164959" y="96360"/>
                </a:lnTo>
                <a:cubicBezTo>
                  <a:pt x="166655" y="96360"/>
                  <a:pt x="168025" y="94990"/>
                  <a:pt x="168025" y="93293"/>
                </a:cubicBezTo>
                <a:cubicBezTo>
                  <a:pt x="168025" y="91597"/>
                  <a:pt x="166655" y="90227"/>
                  <a:pt x="164959" y="90227"/>
                </a:cubicBezTo>
                <a:lnTo>
                  <a:pt x="128098" y="90227"/>
                </a:lnTo>
                <a:cubicBezTo>
                  <a:pt x="126402" y="90227"/>
                  <a:pt x="125032" y="91597"/>
                  <a:pt x="125032" y="93293"/>
                </a:cubicBezTo>
                <a:lnTo>
                  <a:pt x="125032" y="159773"/>
                </a:lnTo>
                <a:cubicBezTo>
                  <a:pt x="125032" y="161502"/>
                  <a:pt x="126402" y="162839"/>
                  <a:pt x="128098" y="162839"/>
                </a:cubicBezTo>
                <a:lnTo>
                  <a:pt x="205701" y="162839"/>
                </a:lnTo>
                <a:cubicBezTo>
                  <a:pt x="207397" y="162839"/>
                  <a:pt x="208767" y="161502"/>
                  <a:pt x="208767" y="159773"/>
                </a:cubicBezTo>
                <a:lnTo>
                  <a:pt x="208767" y="38818"/>
                </a:lnTo>
                <a:cubicBezTo>
                  <a:pt x="208767" y="37122"/>
                  <a:pt x="207397" y="35752"/>
                  <a:pt x="205701" y="35752"/>
                </a:cubicBezTo>
                <a:close/>
                <a:moveTo>
                  <a:pt x="84942" y="60967"/>
                </a:moveTo>
                <a:cubicBezTo>
                  <a:pt x="83279" y="60967"/>
                  <a:pt x="81876" y="62305"/>
                  <a:pt x="81876" y="64001"/>
                </a:cubicBezTo>
                <a:lnTo>
                  <a:pt x="81876" y="75581"/>
                </a:lnTo>
                <a:lnTo>
                  <a:pt x="50952" y="75581"/>
                </a:lnTo>
                <a:cubicBezTo>
                  <a:pt x="49223" y="75581"/>
                  <a:pt x="47886" y="76951"/>
                  <a:pt x="47886" y="78647"/>
                </a:cubicBezTo>
                <a:lnTo>
                  <a:pt x="47886" y="93293"/>
                </a:lnTo>
                <a:cubicBezTo>
                  <a:pt x="47886" y="94990"/>
                  <a:pt x="49223" y="96360"/>
                  <a:pt x="50952" y="96360"/>
                </a:cubicBezTo>
                <a:cubicBezTo>
                  <a:pt x="52616" y="96360"/>
                  <a:pt x="53986" y="94990"/>
                  <a:pt x="53986" y="93293"/>
                </a:cubicBezTo>
                <a:lnTo>
                  <a:pt x="53986" y="81713"/>
                </a:lnTo>
                <a:lnTo>
                  <a:pt x="110386" y="81713"/>
                </a:lnTo>
                <a:lnTo>
                  <a:pt x="110386" y="172690"/>
                </a:lnTo>
                <a:lnTo>
                  <a:pt x="108885" y="171190"/>
                </a:lnTo>
                <a:cubicBezTo>
                  <a:pt x="108298" y="170586"/>
                  <a:pt x="107515" y="170284"/>
                  <a:pt x="106732" y="170284"/>
                </a:cubicBezTo>
                <a:cubicBezTo>
                  <a:pt x="105949" y="170284"/>
                  <a:pt x="105166" y="170586"/>
                  <a:pt x="104579" y="171190"/>
                </a:cubicBezTo>
                <a:cubicBezTo>
                  <a:pt x="103372" y="172397"/>
                  <a:pt x="103372" y="174321"/>
                  <a:pt x="104579" y="175528"/>
                </a:cubicBezTo>
                <a:lnTo>
                  <a:pt x="111266" y="182215"/>
                </a:lnTo>
                <a:cubicBezTo>
                  <a:pt x="111854" y="182802"/>
                  <a:pt x="112636" y="183129"/>
                  <a:pt x="113452" y="183129"/>
                </a:cubicBezTo>
                <a:cubicBezTo>
                  <a:pt x="114267" y="183129"/>
                  <a:pt x="115050" y="182802"/>
                  <a:pt x="115637" y="182215"/>
                </a:cubicBezTo>
                <a:lnTo>
                  <a:pt x="122324" y="175528"/>
                </a:lnTo>
                <a:cubicBezTo>
                  <a:pt x="123531" y="174321"/>
                  <a:pt x="123531" y="172397"/>
                  <a:pt x="122324" y="171190"/>
                </a:cubicBezTo>
                <a:cubicBezTo>
                  <a:pt x="121737" y="170586"/>
                  <a:pt x="120963" y="170284"/>
                  <a:pt x="120184" y="170284"/>
                </a:cubicBezTo>
                <a:cubicBezTo>
                  <a:pt x="119405" y="170284"/>
                  <a:pt x="118622" y="170586"/>
                  <a:pt x="118019" y="171190"/>
                </a:cubicBezTo>
                <a:lnTo>
                  <a:pt x="116518" y="172690"/>
                </a:lnTo>
                <a:lnTo>
                  <a:pt x="116518" y="81713"/>
                </a:lnTo>
                <a:lnTo>
                  <a:pt x="175756" y="81713"/>
                </a:lnTo>
                <a:lnTo>
                  <a:pt x="175756" y="93293"/>
                </a:lnTo>
                <a:cubicBezTo>
                  <a:pt x="175756" y="94990"/>
                  <a:pt x="177126" y="96360"/>
                  <a:pt x="178822" y="96360"/>
                </a:cubicBezTo>
                <a:cubicBezTo>
                  <a:pt x="180486" y="96360"/>
                  <a:pt x="181856" y="94990"/>
                  <a:pt x="181856" y="93293"/>
                </a:cubicBezTo>
                <a:lnTo>
                  <a:pt x="181856" y="78647"/>
                </a:lnTo>
                <a:cubicBezTo>
                  <a:pt x="181856" y="76951"/>
                  <a:pt x="180486" y="75581"/>
                  <a:pt x="178822" y="75581"/>
                </a:cubicBezTo>
                <a:lnTo>
                  <a:pt x="167177" y="75581"/>
                </a:lnTo>
                <a:lnTo>
                  <a:pt x="167177" y="64001"/>
                </a:lnTo>
                <a:cubicBezTo>
                  <a:pt x="167177" y="62305"/>
                  <a:pt x="165807" y="60967"/>
                  <a:pt x="164111" y="60967"/>
                </a:cubicBezTo>
                <a:cubicBezTo>
                  <a:pt x="162414" y="60967"/>
                  <a:pt x="161044" y="62305"/>
                  <a:pt x="161044" y="64001"/>
                </a:cubicBezTo>
                <a:lnTo>
                  <a:pt x="161044" y="75581"/>
                </a:lnTo>
                <a:lnTo>
                  <a:pt x="88008" y="75581"/>
                </a:lnTo>
                <a:lnTo>
                  <a:pt x="88008" y="64001"/>
                </a:lnTo>
                <a:cubicBezTo>
                  <a:pt x="88008" y="62305"/>
                  <a:pt x="86638" y="60967"/>
                  <a:pt x="84942" y="609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
          <p:cNvSpPr/>
          <p:nvPr/>
        </p:nvSpPr>
        <p:spPr>
          <a:xfrm>
            <a:off x="1601192" y="2655263"/>
            <a:ext cx="343604" cy="468684"/>
          </a:xfrm>
          <a:custGeom>
            <a:rect b="b" l="l" r="r" t="t"/>
            <a:pathLst>
              <a:path extrusionOk="0" h="208768" w="153053">
                <a:moveTo>
                  <a:pt x="141212" y="61358"/>
                </a:moveTo>
                <a:cubicBezTo>
                  <a:pt x="142810" y="61358"/>
                  <a:pt x="144245" y="62010"/>
                  <a:pt x="145289" y="63054"/>
                </a:cubicBezTo>
                <a:cubicBezTo>
                  <a:pt x="146300" y="64065"/>
                  <a:pt x="146953" y="65501"/>
                  <a:pt x="146953" y="67099"/>
                </a:cubicBezTo>
                <a:cubicBezTo>
                  <a:pt x="146953" y="68665"/>
                  <a:pt x="146300" y="70100"/>
                  <a:pt x="145289" y="71144"/>
                </a:cubicBezTo>
                <a:cubicBezTo>
                  <a:pt x="144245" y="72188"/>
                  <a:pt x="142810" y="72808"/>
                  <a:pt x="141212" y="72808"/>
                </a:cubicBezTo>
                <a:cubicBezTo>
                  <a:pt x="139646" y="72808"/>
                  <a:pt x="138211" y="72188"/>
                  <a:pt x="137167" y="71144"/>
                </a:cubicBezTo>
                <a:cubicBezTo>
                  <a:pt x="136123" y="70100"/>
                  <a:pt x="135503" y="68665"/>
                  <a:pt x="135503" y="67099"/>
                </a:cubicBezTo>
                <a:cubicBezTo>
                  <a:pt x="135503" y="65501"/>
                  <a:pt x="136123" y="64065"/>
                  <a:pt x="137167" y="63054"/>
                </a:cubicBezTo>
                <a:cubicBezTo>
                  <a:pt x="138211" y="62010"/>
                  <a:pt x="139646" y="61358"/>
                  <a:pt x="141212" y="61358"/>
                </a:cubicBezTo>
                <a:close/>
                <a:moveTo>
                  <a:pt x="61228" y="46810"/>
                </a:moveTo>
                <a:cubicBezTo>
                  <a:pt x="65207" y="46810"/>
                  <a:pt x="68828" y="48408"/>
                  <a:pt x="71438" y="51017"/>
                </a:cubicBezTo>
                <a:cubicBezTo>
                  <a:pt x="74047" y="53627"/>
                  <a:pt x="75678" y="57248"/>
                  <a:pt x="75678" y="61260"/>
                </a:cubicBezTo>
                <a:cubicBezTo>
                  <a:pt x="75678" y="65240"/>
                  <a:pt x="74047" y="68828"/>
                  <a:pt x="71438" y="71470"/>
                </a:cubicBezTo>
                <a:cubicBezTo>
                  <a:pt x="68828" y="74080"/>
                  <a:pt x="65207" y="75678"/>
                  <a:pt x="61228" y="75678"/>
                </a:cubicBezTo>
                <a:cubicBezTo>
                  <a:pt x="57248" y="75678"/>
                  <a:pt x="53627" y="74080"/>
                  <a:pt x="51018" y="71470"/>
                </a:cubicBezTo>
                <a:cubicBezTo>
                  <a:pt x="48408" y="68828"/>
                  <a:pt x="46777" y="65240"/>
                  <a:pt x="46777" y="61260"/>
                </a:cubicBezTo>
                <a:cubicBezTo>
                  <a:pt x="46777" y="57248"/>
                  <a:pt x="48408" y="53627"/>
                  <a:pt x="51018" y="51017"/>
                </a:cubicBezTo>
                <a:cubicBezTo>
                  <a:pt x="53627" y="48408"/>
                  <a:pt x="57248" y="46810"/>
                  <a:pt x="61228" y="46810"/>
                </a:cubicBezTo>
                <a:close/>
                <a:moveTo>
                  <a:pt x="61228" y="40677"/>
                </a:moveTo>
                <a:cubicBezTo>
                  <a:pt x="55552" y="40677"/>
                  <a:pt x="50431" y="42993"/>
                  <a:pt x="46679" y="46712"/>
                </a:cubicBezTo>
                <a:cubicBezTo>
                  <a:pt x="42961" y="50430"/>
                  <a:pt x="40677" y="55552"/>
                  <a:pt x="40677" y="61260"/>
                </a:cubicBezTo>
                <a:cubicBezTo>
                  <a:pt x="40677" y="66936"/>
                  <a:pt x="42961" y="72057"/>
                  <a:pt x="46679" y="75776"/>
                </a:cubicBezTo>
                <a:cubicBezTo>
                  <a:pt x="50431" y="79495"/>
                  <a:pt x="55552" y="81811"/>
                  <a:pt x="61228" y="81811"/>
                </a:cubicBezTo>
                <a:cubicBezTo>
                  <a:pt x="66904" y="81811"/>
                  <a:pt x="72058" y="79495"/>
                  <a:pt x="75776" y="75776"/>
                </a:cubicBezTo>
                <a:cubicBezTo>
                  <a:pt x="79495" y="72057"/>
                  <a:pt x="81778" y="66936"/>
                  <a:pt x="81778" y="61260"/>
                </a:cubicBezTo>
                <a:cubicBezTo>
                  <a:pt x="81778" y="55552"/>
                  <a:pt x="79495" y="50430"/>
                  <a:pt x="75776" y="46712"/>
                </a:cubicBezTo>
                <a:cubicBezTo>
                  <a:pt x="72058" y="42993"/>
                  <a:pt x="66904" y="40677"/>
                  <a:pt x="61228" y="40677"/>
                </a:cubicBezTo>
                <a:close/>
                <a:moveTo>
                  <a:pt x="61228" y="0"/>
                </a:moveTo>
                <a:cubicBezTo>
                  <a:pt x="44298" y="0"/>
                  <a:pt x="28999" y="6850"/>
                  <a:pt x="17941" y="17941"/>
                </a:cubicBezTo>
                <a:cubicBezTo>
                  <a:pt x="6851" y="29032"/>
                  <a:pt x="0" y="44330"/>
                  <a:pt x="0" y="61260"/>
                </a:cubicBezTo>
                <a:cubicBezTo>
                  <a:pt x="0" y="66349"/>
                  <a:pt x="620" y="71307"/>
                  <a:pt x="1794" y="76070"/>
                </a:cubicBezTo>
                <a:cubicBezTo>
                  <a:pt x="3034" y="80963"/>
                  <a:pt x="4828" y="85627"/>
                  <a:pt x="7144" y="89966"/>
                </a:cubicBezTo>
                <a:cubicBezTo>
                  <a:pt x="7682" y="90997"/>
                  <a:pt x="8729" y="91581"/>
                  <a:pt x="9807" y="91581"/>
                </a:cubicBezTo>
                <a:cubicBezTo>
                  <a:pt x="10298" y="91581"/>
                  <a:pt x="10795" y="91460"/>
                  <a:pt x="11254" y="91205"/>
                </a:cubicBezTo>
                <a:cubicBezTo>
                  <a:pt x="12755" y="90422"/>
                  <a:pt x="13342" y="88596"/>
                  <a:pt x="12526" y="87095"/>
                </a:cubicBezTo>
                <a:cubicBezTo>
                  <a:pt x="10439" y="83148"/>
                  <a:pt x="8808" y="78973"/>
                  <a:pt x="7731" y="74602"/>
                </a:cubicBezTo>
                <a:cubicBezTo>
                  <a:pt x="6655" y="70328"/>
                  <a:pt x="6100" y="65860"/>
                  <a:pt x="6100" y="61260"/>
                </a:cubicBezTo>
                <a:cubicBezTo>
                  <a:pt x="6100" y="46027"/>
                  <a:pt x="12265" y="32228"/>
                  <a:pt x="22247" y="22247"/>
                </a:cubicBezTo>
                <a:cubicBezTo>
                  <a:pt x="32229" y="12298"/>
                  <a:pt x="46027" y="6100"/>
                  <a:pt x="61228" y="6100"/>
                </a:cubicBezTo>
                <a:cubicBezTo>
                  <a:pt x="69970" y="6100"/>
                  <a:pt x="78190" y="8122"/>
                  <a:pt x="85497" y="11711"/>
                </a:cubicBezTo>
                <a:cubicBezTo>
                  <a:pt x="93097" y="15462"/>
                  <a:pt x="99719" y="20877"/>
                  <a:pt x="104841" y="27531"/>
                </a:cubicBezTo>
                <a:cubicBezTo>
                  <a:pt x="105451" y="28313"/>
                  <a:pt x="106363" y="28727"/>
                  <a:pt x="107283" y="28727"/>
                </a:cubicBezTo>
                <a:cubicBezTo>
                  <a:pt x="107935" y="28727"/>
                  <a:pt x="108591" y="28519"/>
                  <a:pt x="109146" y="28086"/>
                </a:cubicBezTo>
                <a:cubicBezTo>
                  <a:pt x="110451" y="27042"/>
                  <a:pt x="110712" y="25150"/>
                  <a:pt x="109701" y="23813"/>
                </a:cubicBezTo>
                <a:cubicBezTo>
                  <a:pt x="103992" y="16440"/>
                  <a:pt x="96620" y="10406"/>
                  <a:pt x="88172" y="6263"/>
                </a:cubicBezTo>
                <a:cubicBezTo>
                  <a:pt x="80017" y="2251"/>
                  <a:pt x="70883" y="0"/>
                  <a:pt x="61228" y="0"/>
                </a:cubicBezTo>
                <a:close/>
                <a:moveTo>
                  <a:pt x="89509" y="115572"/>
                </a:moveTo>
                <a:lnTo>
                  <a:pt x="89509" y="124510"/>
                </a:lnTo>
                <a:lnTo>
                  <a:pt x="89509" y="134492"/>
                </a:lnTo>
                <a:lnTo>
                  <a:pt x="32946" y="134492"/>
                </a:lnTo>
                <a:lnTo>
                  <a:pt x="32946" y="115572"/>
                </a:lnTo>
                <a:cubicBezTo>
                  <a:pt x="33990" y="116127"/>
                  <a:pt x="35067" y="116649"/>
                  <a:pt x="36176" y="117105"/>
                </a:cubicBezTo>
                <a:cubicBezTo>
                  <a:pt x="43841" y="120563"/>
                  <a:pt x="52323" y="122488"/>
                  <a:pt x="61228" y="122488"/>
                </a:cubicBezTo>
                <a:cubicBezTo>
                  <a:pt x="71438" y="122488"/>
                  <a:pt x="81061" y="119976"/>
                  <a:pt x="89509" y="115572"/>
                </a:cubicBezTo>
                <a:close/>
                <a:moveTo>
                  <a:pt x="69546" y="160327"/>
                </a:moveTo>
                <a:cubicBezTo>
                  <a:pt x="70688" y="160327"/>
                  <a:pt x="71699" y="160816"/>
                  <a:pt x="72449" y="161566"/>
                </a:cubicBezTo>
                <a:cubicBezTo>
                  <a:pt x="73199" y="162316"/>
                  <a:pt x="73656" y="163328"/>
                  <a:pt x="73656" y="164437"/>
                </a:cubicBezTo>
                <a:cubicBezTo>
                  <a:pt x="73656" y="165578"/>
                  <a:pt x="73199" y="166622"/>
                  <a:pt x="72449" y="167373"/>
                </a:cubicBezTo>
                <a:cubicBezTo>
                  <a:pt x="71699" y="168090"/>
                  <a:pt x="70688" y="168579"/>
                  <a:pt x="69546" y="168579"/>
                </a:cubicBezTo>
                <a:lnTo>
                  <a:pt x="59956" y="168579"/>
                </a:lnTo>
                <a:lnTo>
                  <a:pt x="59956" y="160327"/>
                </a:lnTo>
                <a:close/>
                <a:moveTo>
                  <a:pt x="18757" y="154227"/>
                </a:moveTo>
                <a:cubicBezTo>
                  <a:pt x="17061" y="154227"/>
                  <a:pt x="15691" y="155597"/>
                  <a:pt x="15691" y="157293"/>
                </a:cubicBezTo>
                <a:lnTo>
                  <a:pt x="15691" y="185966"/>
                </a:lnTo>
                <a:cubicBezTo>
                  <a:pt x="15691" y="187662"/>
                  <a:pt x="17061" y="189032"/>
                  <a:pt x="18757" y="189032"/>
                </a:cubicBezTo>
                <a:cubicBezTo>
                  <a:pt x="20453" y="189032"/>
                  <a:pt x="21823" y="187662"/>
                  <a:pt x="21823" y="185966"/>
                </a:cubicBezTo>
                <a:lnTo>
                  <a:pt x="21823" y="174679"/>
                </a:lnTo>
                <a:lnTo>
                  <a:pt x="28673" y="174679"/>
                </a:lnTo>
                <a:cubicBezTo>
                  <a:pt x="30369" y="174679"/>
                  <a:pt x="31739" y="173309"/>
                  <a:pt x="31739" y="171646"/>
                </a:cubicBezTo>
                <a:cubicBezTo>
                  <a:pt x="31739" y="169949"/>
                  <a:pt x="30369" y="168579"/>
                  <a:pt x="28673" y="168579"/>
                </a:cubicBezTo>
                <a:lnTo>
                  <a:pt x="21823" y="168579"/>
                </a:lnTo>
                <a:lnTo>
                  <a:pt x="21823" y="160327"/>
                </a:lnTo>
                <a:lnTo>
                  <a:pt x="34577" y="160327"/>
                </a:lnTo>
                <a:cubicBezTo>
                  <a:pt x="36274" y="160327"/>
                  <a:pt x="37644" y="158989"/>
                  <a:pt x="37644" y="157293"/>
                </a:cubicBezTo>
                <a:cubicBezTo>
                  <a:pt x="37644" y="155597"/>
                  <a:pt x="36274" y="154227"/>
                  <a:pt x="34577" y="154227"/>
                </a:cubicBezTo>
                <a:close/>
                <a:moveTo>
                  <a:pt x="45733" y="154227"/>
                </a:moveTo>
                <a:cubicBezTo>
                  <a:pt x="44037" y="154227"/>
                  <a:pt x="42667" y="155597"/>
                  <a:pt x="42667" y="157293"/>
                </a:cubicBezTo>
                <a:lnTo>
                  <a:pt x="42667" y="185966"/>
                </a:lnTo>
                <a:cubicBezTo>
                  <a:pt x="42667" y="187662"/>
                  <a:pt x="44037" y="189032"/>
                  <a:pt x="45733" y="189032"/>
                </a:cubicBezTo>
                <a:cubicBezTo>
                  <a:pt x="47430" y="189032"/>
                  <a:pt x="48800" y="187662"/>
                  <a:pt x="48800" y="185966"/>
                </a:cubicBezTo>
                <a:lnTo>
                  <a:pt x="48800" y="157293"/>
                </a:lnTo>
                <a:cubicBezTo>
                  <a:pt x="48800" y="155597"/>
                  <a:pt x="47430" y="154227"/>
                  <a:pt x="45733" y="154227"/>
                </a:cubicBezTo>
                <a:close/>
                <a:moveTo>
                  <a:pt x="56889" y="154227"/>
                </a:moveTo>
                <a:cubicBezTo>
                  <a:pt x="55193" y="154227"/>
                  <a:pt x="53823" y="155597"/>
                  <a:pt x="53823" y="157293"/>
                </a:cubicBezTo>
                <a:lnTo>
                  <a:pt x="53823" y="185966"/>
                </a:lnTo>
                <a:cubicBezTo>
                  <a:pt x="53823" y="187662"/>
                  <a:pt x="55193" y="189032"/>
                  <a:pt x="56889" y="189032"/>
                </a:cubicBezTo>
                <a:cubicBezTo>
                  <a:pt x="58586" y="189032"/>
                  <a:pt x="59956" y="187662"/>
                  <a:pt x="59956" y="185966"/>
                </a:cubicBezTo>
                <a:lnTo>
                  <a:pt x="59956" y="174679"/>
                </a:lnTo>
                <a:lnTo>
                  <a:pt x="65207" y="174679"/>
                </a:lnTo>
                <a:lnTo>
                  <a:pt x="74211" y="187695"/>
                </a:lnTo>
                <a:cubicBezTo>
                  <a:pt x="74815" y="188562"/>
                  <a:pt x="75769" y="189030"/>
                  <a:pt x="76733" y="189030"/>
                </a:cubicBezTo>
                <a:cubicBezTo>
                  <a:pt x="77329" y="189030"/>
                  <a:pt x="77928" y="188851"/>
                  <a:pt x="78451" y="188478"/>
                </a:cubicBezTo>
                <a:cubicBezTo>
                  <a:pt x="79854" y="187532"/>
                  <a:pt x="80180" y="185640"/>
                  <a:pt x="79234" y="184237"/>
                </a:cubicBezTo>
                <a:lnTo>
                  <a:pt x="72351" y="174288"/>
                </a:lnTo>
                <a:cubicBezTo>
                  <a:pt x="74047" y="173799"/>
                  <a:pt x="75581" y="172885"/>
                  <a:pt x="76788" y="171678"/>
                </a:cubicBezTo>
                <a:cubicBezTo>
                  <a:pt x="78647" y="169819"/>
                  <a:pt x="79789" y="167275"/>
                  <a:pt x="79789" y="164437"/>
                </a:cubicBezTo>
                <a:cubicBezTo>
                  <a:pt x="79789" y="161631"/>
                  <a:pt x="78647" y="159087"/>
                  <a:pt x="76788" y="157228"/>
                </a:cubicBezTo>
                <a:cubicBezTo>
                  <a:pt x="74928" y="155368"/>
                  <a:pt x="72384" y="154227"/>
                  <a:pt x="69546" y="154227"/>
                </a:cubicBezTo>
                <a:close/>
                <a:moveTo>
                  <a:pt x="87878" y="154227"/>
                </a:moveTo>
                <a:cubicBezTo>
                  <a:pt x="86182" y="154227"/>
                  <a:pt x="84812" y="155597"/>
                  <a:pt x="84812" y="157293"/>
                </a:cubicBezTo>
                <a:lnTo>
                  <a:pt x="84812" y="185966"/>
                </a:lnTo>
                <a:cubicBezTo>
                  <a:pt x="84812" y="187662"/>
                  <a:pt x="86182" y="189032"/>
                  <a:pt x="87878" y="189032"/>
                </a:cubicBezTo>
                <a:lnTo>
                  <a:pt x="103699" y="189032"/>
                </a:lnTo>
                <a:cubicBezTo>
                  <a:pt x="105395" y="189032"/>
                  <a:pt x="106765" y="187662"/>
                  <a:pt x="106765" y="185966"/>
                </a:cubicBezTo>
                <a:cubicBezTo>
                  <a:pt x="106765" y="184302"/>
                  <a:pt x="105395" y="182932"/>
                  <a:pt x="103699" y="182932"/>
                </a:cubicBezTo>
                <a:lnTo>
                  <a:pt x="90945" y="182932"/>
                </a:lnTo>
                <a:lnTo>
                  <a:pt x="90945" y="174679"/>
                </a:lnTo>
                <a:lnTo>
                  <a:pt x="97795" y="174679"/>
                </a:lnTo>
                <a:cubicBezTo>
                  <a:pt x="99491" y="174679"/>
                  <a:pt x="100861" y="173309"/>
                  <a:pt x="100861" y="171646"/>
                </a:cubicBezTo>
                <a:cubicBezTo>
                  <a:pt x="100861" y="169949"/>
                  <a:pt x="99491" y="168579"/>
                  <a:pt x="97795" y="168579"/>
                </a:cubicBezTo>
                <a:lnTo>
                  <a:pt x="90945" y="168579"/>
                </a:lnTo>
                <a:lnTo>
                  <a:pt x="90945" y="160327"/>
                </a:lnTo>
                <a:lnTo>
                  <a:pt x="103699" y="160327"/>
                </a:lnTo>
                <a:cubicBezTo>
                  <a:pt x="105395" y="160327"/>
                  <a:pt x="106765" y="158989"/>
                  <a:pt x="106765" y="157293"/>
                </a:cubicBezTo>
                <a:cubicBezTo>
                  <a:pt x="106765" y="155597"/>
                  <a:pt x="105395" y="154227"/>
                  <a:pt x="103699" y="154227"/>
                </a:cubicBezTo>
                <a:close/>
                <a:moveTo>
                  <a:pt x="114367" y="34475"/>
                </a:moveTo>
                <a:cubicBezTo>
                  <a:pt x="113950" y="34475"/>
                  <a:pt x="113528" y="34560"/>
                  <a:pt x="113126" y="34740"/>
                </a:cubicBezTo>
                <a:cubicBezTo>
                  <a:pt x="111593" y="35425"/>
                  <a:pt x="110908" y="37252"/>
                  <a:pt x="111593" y="38785"/>
                </a:cubicBezTo>
                <a:cubicBezTo>
                  <a:pt x="113159" y="42243"/>
                  <a:pt x="114333" y="45896"/>
                  <a:pt x="115148" y="49745"/>
                </a:cubicBezTo>
                <a:cubicBezTo>
                  <a:pt x="115931" y="53431"/>
                  <a:pt x="116355" y="57280"/>
                  <a:pt x="116355" y="61260"/>
                </a:cubicBezTo>
                <a:cubicBezTo>
                  <a:pt x="116355" y="76461"/>
                  <a:pt x="110190" y="90259"/>
                  <a:pt x="100209" y="100208"/>
                </a:cubicBezTo>
                <a:cubicBezTo>
                  <a:pt x="90227" y="110190"/>
                  <a:pt x="76461" y="116355"/>
                  <a:pt x="61228" y="116355"/>
                </a:cubicBezTo>
                <a:cubicBezTo>
                  <a:pt x="53171" y="116355"/>
                  <a:pt x="45538" y="114659"/>
                  <a:pt x="38655" y="111560"/>
                </a:cubicBezTo>
                <a:cubicBezTo>
                  <a:pt x="31511" y="108363"/>
                  <a:pt x="25150" y="103633"/>
                  <a:pt x="19996" y="97827"/>
                </a:cubicBezTo>
                <a:cubicBezTo>
                  <a:pt x="19403" y="97164"/>
                  <a:pt x="18577" y="96828"/>
                  <a:pt x="17742" y="96828"/>
                </a:cubicBezTo>
                <a:cubicBezTo>
                  <a:pt x="17016" y="96828"/>
                  <a:pt x="16282" y="97083"/>
                  <a:pt x="15691" y="97599"/>
                </a:cubicBezTo>
                <a:cubicBezTo>
                  <a:pt x="14418" y="98708"/>
                  <a:pt x="14320" y="100665"/>
                  <a:pt x="15462" y="101904"/>
                </a:cubicBezTo>
                <a:cubicBezTo>
                  <a:pt x="18789" y="105688"/>
                  <a:pt x="22639" y="109048"/>
                  <a:pt x="26814" y="111886"/>
                </a:cubicBezTo>
                <a:lnTo>
                  <a:pt x="26814" y="134492"/>
                </a:lnTo>
                <a:lnTo>
                  <a:pt x="14908" y="134492"/>
                </a:lnTo>
                <a:cubicBezTo>
                  <a:pt x="10798" y="134492"/>
                  <a:pt x="7079" y="136155"/>
                  <a:pt x="4371" y="138863"/>
                </a:cubicBezTo>
                <a:cubicBezTo>
                  <a:pt x="1664" y="141570"/>
                  <a:pt x="0" y="145321"/>
                  <a:pt x="0" y="149399"/>
                </a:cubicBezTo>
                <a:lnTo>
                  <a:pt x="0" y="193827"/>
                </a:lnTo>
                <a:cubicBezTo>
                  <a:pt x="0" y="197937"/>
                  <a:pt x="1664" y="201689"/>
                  <a:pt x="4371" y="204396"/>
                </a:cubicBezTo>
                <a:cubicBezTo>
                  <a:pt x="7079" y="207104"/>
                  <a:pt x="10798" y="208767"/>
                  <a:pt x="14908" y="208767"/>
                </a:cubicBezTo>
                <a:lnTo>
                  <a:pt x="54312" y="208767"/>
                </a:lnTo>
                <a:cubicBezTo>
                  <a:pt x="55976" y="208767"/>
                  <a:pt x="57379" y="207397"/>
                  <a:pt x="57379" y="205701"/>
                </a:cubicBezTo>
                <a:cubicBezTo>
                  <a:pt x="57379" y="204037"/>
                  <a:pt x="55976" y="202667"/>
                  <a:pt x="54312" y="202667"/>
                </a:cubicBezTo>
                <a:lnTo>
                  <a:pt x="14908" y="202667"/>
                </a:lnTo>
                <a:cubicBezTo>
                  <a:pt x="12494" y="202667"/>
                  <a:pt x="10308" y="201656"/>
                  <a:pt x="8710" y="200058"/>
                </a:cubicBezTo>
                <a:cubicBezTo>
                  <a:pt x="7111" y="198459"/>
                  <a:pt x="6100" y="196274"/>
                  <a:pt x="6100" y="193827"/>
                </a:cubicBezTo>
                <a:lnTo>
                  <a:pt x="6100" y="149399"/>
                </a:lnTo>
                <a:cubicBezTo>
                  <a:pt x="6100" y="146985"/>
                  <a:pt x="7111" y="144800"/>
                  <a:pt x="8710" y="143201"/>
                </a:cubicBezTo>
                <a:cubicBezTo>
                  <a:pt x="10308" y="141603"/>
                  <a:pt x="12494" y="140592"/>
                  <a:pt x="14908" y="140592"/>
                </a:cubicBezTo>
                <a:lnTo>
                  <a:pt x="107548" y="140592"/>
                </a:lnTo>
                <a:cubicBezTo>
                  <a:pt x="109962" y="140592"/>
                  <a:pt x="112147" y="141603"/>
                  <a:pt x="113778" y="143201"/>
                </a:cubicBezTo>
                <a:cubicBezTo>
                  <a:pt x="115377" y="144800"/>
                  <a:pt x="116355" y="146985"/>
                  <a:pt x="116355" y="149399"/>
                </a:cubicBezTo>
                <a:lnTo>
                  <a:pt x="116355" y="193827"/>
                </a:lnTo>
                <a:cubicBezTo>
                  <a:pt x="116355" y="196274"/>
                  <a:pt x="115377" y="198459"/>
                  <a:pt x="113778" y="200058"/>
                </a:cubicBezTo>
                <a:cubicBezTo>
                  <a:pt x="112147" y="201656"/>
                  <a:pt x="109962" y="202667"/>
                  <a:pt x="107548" y="202667"/>
                </a:cubicBezTo>
                <a:lnTo>
                  <a:pt x="68143" y="202667"/>
                </a:lnTo>
                <a:cubicBezTo>
                  <a:pt x="66480" y="202667"/>
                  <a:pt x="65110" y="204037"/>
                  <a:pt x="65110" y="205701"/>
                </a:cubicBezTo>
                <a:cubicBezTo>
                  <a:pt x="65110" y="207397"/>
                  <a:pt x="66480" y="208767"/>
                  <a:pt x="68143" y="208767"/>
                </a:cubicBezTo>
                <a:lnTo>
                  <a:pt x="107548" y="208767"/>
                </a:lnTo>
                <a:cubicBezTo>
                  <a:pt x="111658" y="208767"/>
                  <a:pt x="115377" y="207104"/>
                  <a:pt x="118084" y="204396"/>
                </a:cubicBezTo>
                <a:cubicBezTo>
                  <a:pt x="120792" y="201689"/>
                  <a:pt x="122455" y="197937"/>
                  <a:pt x="122455" y="193827"/>
                </a:cubicBezTo>
                <a:lnTo>
                  <a:pt x="122455" y="149432"/>
                </a:lnTo>
                <a:cubicBezTo>
                  <a:pt x="122455" y="145321"/>
                  <a:pt x="120792" y="141570"/>
                  <a:pt x="118084" y="138863"/>
                </a:cubicBezTo>
                <a:cubicBezTo>
                  <a:pt x="115377" y="136155"/>
                  <a:pt x="111658" y="134492"/>
                  <a:pt x="107548" y="134492"/>
                </a:cubicBezTo>
                <a:lnTo>
                  <a:pt x="95642" y="134492"/>
                </a:lnTo>
                <a:lnTo>
                  <a:pt x="95642" y="127478"/>
                </a:lnTo>
                <a:cubicBezTo>
                  <a:pt x="108690" y="126728"/>
                  <a:pt x="120433" y="121118"/>
                  <a:pt x="129142" y="112441"/>
                </a:cubicBezTo>
                <a:cubicBezTo>
                  <a:pt x="137917" y="103666"/>
                  <a:pt x="143528" y="91760"/>
                  <a:pt x="144213" y="78549"/>
                </a:cubicBezTo>
                <a:cubicBezTo>
                  <a:pt x="146268" y="78027"/>
                  <a:pt x="148127" y="76918"/>
                  <a:pt x="149595" y="75450"/>
                </a:cubicBezTo>
                <a:cubicBezTo>
                  <a:pt x="151748" y="73329"/>
                  <a:pt x="153053" y="70361"/>
                  <a:pt x="153053" y="67099"/>
                </a:cubicBezTo>
                <a:cubicBezTo>
                  <a:pt x="153053" y="63837"/>
                  <a:pt x="151748" y="60869"/>
                  <a:pt x="149595" y="58716"/>
                </a:cubicBezTo>
                <a:cubicBezTo>
                  <a:pt x="147475" y="56563"/>
                  <a:pt x="144474" y="55258"/>
                  <a:pt x="141212" y="55258"/>
                </a:cubicBezTo>
                <a:cubicBezTo>
                  <a:pt x="137950" y="55258"/>
                  <a:pt x="134981" y="56563"/>
                  <a:pt x="132861" y="58716"/>
                </a:cubicBezTo>
                <a:cubicBezTo>
                  <a:pt x="130708" y="60869"/>
                  <a:pt x="129371" y="63837"/>
                  <a:pt x="129371" y="67099"/>
                </a:cubicBezTo>
                <a:cubicBezTo>
                  <a:pt x="129371" y="70361"/>
                  <a:pt x="130708" y="73329"/>
                  <a:pt x="132861" y="75450"/>
                </a:cubicBezTo>
                <a:cubicBezTo>
                  <a:pt x="134296" y="76885"/>
                  <a:pt x="136090" y="77961"/>
                  <a:pt x="138080" y="78516"/>
                </a:cubicBezTo>
                <a:cubicBezTo>
                  <a:pt x="137428" y="90063"/>
                  <a:pt x="132470" y="100437"/>
                  <a:pt x="124804" y="108102"/>
                </a:cubicBezTo>
                <a:cubicBezTo>
                  <a:pt x="117236" y="115703"/>
                  <a:pt x="106994" y="120628"/>
                  <a:pt x="95642" y="121379"/>
                </a:cubicBezTo>
                <a:lnTo>
                  <a:pt x="95642" y="111919"/>
                </a:lnTo>
                <a:cubicBezTo>
                  <a:pt x="98839" y="109733"/>
                  <a:pt x="101807" y="107287"/>
                  <a:pt x="104547" y="104547"/>
                </a:cubicBezTo>
                <a:cubicBezTo>
                  <a:pt x="115605" y="93456"/>
                  <a:pt x="122455" y="78157"/>
                  <a:pt x="122455" y="61260"/>
                </a:cubicBezTo>
                <a:cubicBezTo>
                  <a:pt x="122455" y="56889"/>
                  <a:pt x="121999" y="52616"/>
                  <a:pt x="121118" y="48473"/>
                </a:cubicBezTo>
                <a:cubicBezTo>
                  <a:pt x="120237" y="44233"/>
                  <a:pt x="118900" y="40155"/>
                  <a:pt x="117138" y="36306"/>
                </a:cubicBezTo>
                <a:cubicBezTo>
                  <a:pt x="116657" y="35151"/>
                  <a:pt x="115537" y="34475"/>
                  <a:pt x="114367" y="3447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0"/>
          <p:cNvSpPr/>
          <p:nvPr/>
        </p:nvSpPr>
        <p:spPr>
          <a:xfrm>
            <a:off x="3467263" y="2644054"/>
            <a:ext cx="343481" cy="491127"/>
          </a:xfrm>
          <a:custGeom>
            <a:rect b="b" l="l" r="r" t="t"/>
            <a:pathLst>
              <a:path extrusionOk="0" h="208768" w="146007">
                <a:moveTo>
                  <a:pt x="61815" y="7894"/>
                </a:moveTo>
                <a:cubicBezTo>
                  <a:pt x="60739" y="9688"/>
                  <a:pt x="59727" y="11743"/>
                  <a:pt x="58847" y="13994"/>
                </a:cubicBezTo>
                <a:cubicBezTo>
                  <a:pt x="56074" y="21105"/>
                  <a:pt x="54280" y="30597"/>
                  <a:pt x="53986" y="41101"/>
                </a:cubicBezTo>
                <a:lnTo>
                  <a:pt x="36339" y="41101"/>
                </a:lnTo>
                <a:cubicBezTo>
                  <a:pt x="37024" y="31804"/>
                  <a:pt x="40971" y="23454"/>
                  <a:pt x="47006" y="17223"/>
                </a:cubicBezTo>
                <a:cubicBezTo>
                  <a:pt x="51116" y="13015"/>
                  <a:pt x="56172" y="9753"/>
                  <a:pt x="61815" y="7894"/>
                </a:cubicBezTo>
                <a:close/>
                <a:moveTo>
                  <a:pt x="73004" y="6100"/>
                </a:moveTo>
                <a:cubicBezTo>
                  <a:pt x="76037" y="6100"/>
                  <a:pt x="79071" y="9982"/>
                  <a:pt x="81485" y="16212"/>
                </a:cubicBezTo>
                <a:cubicBezTo>
                  <a:pt x="83964" y="22638"/>
                  <a:pt x="85627" y="31348"/>
                  <a:pt x="85921" y="41101"/>
                </a:cubicBezTo>
                <a:lnTo>
                  <a:pt x="60086" y="41101"/>
                </a:lnTo>
                <a:cubicBezTo>
                  <a:pt x="60380" y="31348"/>
                  <a:pt x="62011" y="22638"/>
                  <a:pt x="64522" y="16212"/>
                </a:cubicBezTo>
                <a:cubicBezTo>
                  <a:pt x="66969" y="9982"/>
                  <a:pt x="69970" y="6100"/>
                  <a:pt x="73004" y="6100"/>
                </a:cubicBezTo>
                <a:close/>
                <a:moveTo>
                  <a:pt x="112865" y="47234"/>
                </a:moveTo>
                <a:cubicBezTo>
                  <a:pt x="113909" y="47234"/>
                  <a:pt x="114855" y="47658"/>
                  <a:pt x="115540" y="48343"/>
                </a:cubicBezTo>
                <a:cubicBezTo>
                  <a:pt x="116225" y="49028"/>
                  <a:pt x="116649" y="49974"/>
                  <a:pt x="116649" y="51017"/>
                </a:cubicBezTo>
                <a:cubicBezTo>
                  <a:pt x="116649" y="52061"/>
                  <a:pt x="116225" y="53007"/>
                  <a:pt x="115540" y="53692"/>
                </a:cubicBezTo>
                <a:cubicBezTo>
                  <a:pt x="114855" y="54377"/>
                  <a:pt x="113909" y="54801"/>
                  <a:pt x="112865" y="54801"/>
                </a:cubicBezTo>
                <a:lnTo>
                  <a:pt x="33142" y="54801"/>
                </a:lnTo>
                <a:cubicBezTo>
                  <a:pt x="32098" y="54801"/>
                  <a:pt x="31152" y="54377"/>
                  <a:pt x="30467" y="53692"/>
                </a:cubicBezTo>
                <a:cubicBezTo>
                  <a:pt x="29782" y="53007"/>
                  <a:pt x="29358" y="52061"/>
                  <a:pt x="29358" y="51017"/>
                </a:cubicBezTo>
                <a:cubicBezTo>
                  <a:pt x="29358" y="49974"/>
                  <a:pt x="29782" y="49028"/>
                  <a:pt x="30467" y="48343"/>
                </a:cubicBezTo>
                <a:cubicBezTo>
                  <a:pt x="31185" y="47625"/>
                  <a:pt x="32131" y="47234"/>
                  <a:pt x="33142" y="47234"/>
                </a:cubicBezTo>
                <a:close/>
                <a:moveTo>
                  <a:pt x="61945" y="65566"/>
                </a:moveTo>
                <a:cubicBezTo>
                  <a:pt x="60249" y="65566"/>
                  <a:pt x="58912" y="66936"/>
                  <a:pt x="58912" y="68600"/>
                </a:cubicBezTo>
                <a:cubicBezTo>
                  <a:pt x="58912" y="70296"/>
                  <a:pt x="60249" y="71666"/>
                  <a:pt x="61945" y="71666"/>
                </a:cubicBezTo>
                <a:lnTo>
                  <a:pt x="63315" y="71666"/>
                </a:lnTo>
                <a:cubicBezTo>
                  <a:pt x="65012" y="71666"/>
                  <a:pt x="66349" y="70296"/>
                  <a:pt x="66349" y="68600"/>
                </a:cubicBezTo>
                <a:cubicBezTo>
                  <a:pt x="66349" y="66936"/>
                  <a:pt x="65012" y="65566"/>
                  <a:pt x="63315" y="65566"/>
                </a:cubicBezTo>
                <a:close/>
                <a:moveTo>
                  <a:pt x="82692" y="65566"/>
                </a:moveTo>
                <a:cubicBezTo>
                  <a:pt x="80995" y="65566"/>
                  <a:pt x="79658" y="66936"/>
                  <a:pt x="79658" y="68600"/>
                </a:cubicBezTo>
                <a:cubicBezTo>
                  <a:pt x="79658" y="70296"/>
                  <a:pt x="80995" y="71666"/>
                  <a:pt x="82692" y="71666"/>
                </a:cubicBezTo>
                <a:lnTo>
                  <a:pt x="84062" y="71666"/>
                </a:lnTo>
                <a:cubicBezTo>
                  <a:pt x="85758" y="71666"/>
                  <a:pt x="87095" y="70296"/>
                  <a:pt x="87095" y="68600"/>
                </a:cubicBezTo>
                <a:cubicBezTo>
                  <a:pt x="87095" y="66936"/>
                  <a:pt x="85758" y="65566"/>
                  <a:pt x="84062" y="65566"/>
                </a:cubicBezTo>
                <a:close/>
                <a:moveTo>
                  <a:pt x="47756" y="60901"/>
                </a:moveTo>
                <a:lnTo>
                  <a:pt x="47756" y="74112"/>
                </a:lnTo>
                <a:cubicBezTo>
                  <a:pt x="47756" y="75156"/>
                  <a:pt x="47332" y="76102"/>
                  <a:pt x="46647" y="76820"/>
                </a:cubicBezTo>
                <a:cubicBezTo>
                  <a:pt x="45962" y="77505"/>
                  <a:pt x="45016" y="77929"/>
                  <a:pt x="43972" y="77929"/>
                </a:cubicBezTo>
                <a:cubicBezTo>
                  <a:pt x="42928" y="77929"/>
                  <a:pt x="41982" y="77505"/>
                  <a:pt x="41297" y="76820"/>
                </a:cubicBezTo>
                <a:cubicBezTo>
                  <a:pt x="40579" y="76102"/>
                  <a:pt x="40155" y="75156"/>
                  <a:pt x="40155" y="74112"/>
                </a:cubicBezTo>
                <a:lnTo>
                  <a:pt x="40155" y="60901"/>
                </a:lnTo>
                <a:close/>
                <a:moveTo>
                  <a:pt x="105852" y="60901"/>
                </a:moveTo>
                <a:lnTo>
                  <a:pt x="105852" y="74112"/>
                </a:lnTo>
                <a:cubicBezTo>
                  <a:pt x="105852" y="75156"/>
                  <a:pt x="105428" y="76102"/>
                  <a:pt x="104710" y="76820"/>
                </a:cubicBezTo>
                <a:cubicBezTo>
                  <a:pt x="104025" y="77505"/>
                  <a:pt x="103079" y="77929"/>
                  <a:pt x="102035" y="77929"/>
                </a:cubicBezTo>
                <a:cubicBezTo>
                  <a:pt x="100991" y="77929"/>
                  <a:pt x="100045" y="77505"/>
                  <a:pt x="99360" y="76820"/>
                </a:cubicBezTo>
                <a:cubicBezTo>
                  <a:pt x="98675" y="76102"/>
                  <a:pt x="98219" y="75156"/>
                  <a:pt x="98219" y="74112"/>
                </a:cubicBezTo>
                <a:lnTo>
                  <a:pt x="98219" y="60901"/>
                </a:lnTo>
                <a:close/>
                <a:moveTo>
                  <a:pt x="67845" y="80438"/>
                </a:moveTo>
                <a:cubicBezTo>
                  <a:pt x="66835" y="80438"/>
                  <a:pt x="65842" y="80936"/>
                  <a:pt x="65273" y="81843"/>
                </a:cubicBezTo>
                <a:cubicBezTo>
                  <a:pt x="64359" y="83279"/>
                  <a:pt x="64783" y="85170"/>
                  <a:pt x="66219" y="86051"/>
                </a:cubicBezTo>
                <a:cubicBezTo>
                  <a:pt x="67262" y="86704"/>
                  <a:pt x="68339" y="87226"/>
                  <a:pt x="69481" y="87552"/>
                </a:cubicBezTo>
                <a:cubicBezTo>
                  <a:pt x="70655" y="87911"/>
                  <a:pt x="71829" y="88106"/>
                  <a:pt x="73004" y="88106"/>
                </a:cubicBezTo>
                <a:cubicBezTo>
                  <a:pt x="74178" y="88106"/>
                  <a:pt x="75352" y="87911"/>
                  <a:pt x="76527" y="87552"/>
                </a:cubicBezTo>
                <a:cubicBezTo>
                  <a:pt x="77668" y="87226"/>
                  <a:pt x="78745" y="86704"/>
                  <a:pt x="79789" y="86051"/>
                </a:cubicBezTo>
                <a:cubicBezTo>
                  <a:pt x="81224" y="85170"/>
                  <a:pt x="81648" y="83279"/>
                  <a:pt x="80734" y="81843"/>
                </a:cubicBezTo>
                <a:cubicBezTo>
                  <a:pt x="80165" y="80936"/>
                  <a:pt x="79172" y="80438"/>
                  <a:pt x="78153" y="80438"/>
                </a:cubicBezTo>
                <a:cubicBezTo>
                  <a:pt x="77597" y="80438"/>
                  <a:pt x="77033" y="80586"/>
                  <a:pt x="76527" y="80897"/>
                </a:cubicBezTo>
                <a:cubicBezTo>
                  <a:pt x="75939" y="81289"/>
                  <a:pt x="75352" y="81550"/>
                  <a:pt x="74732" y="81745"/>
                </a:cubicBezTo>
                <a:cubicBezTo>
                  <a:pt x="74211" y="81908"/>
                  <a:pt x="73623" y="82006"/>
                  <a:pt x="73004" y="82006"/>
                </a:cubicBezTo>
                <a:cubicBezTo>
                  <a:pt x="72384" y="82006"/>
                  <a:pt x="71797" y="81908"/>
                  <a:pt x="71275" y="81745"/>
                </a:cubicBezTo>
                <a:cubicBezTo>
                  <a:pt x="70655" y="81550"/>
                  <a:pt x="70068" y="81289"/>
                  <a:pt x="69448" y="80897"/>
                </a:cubicBezTo>
                <a:cubicBezTo>
                  <a:pt x="68953" y="80586"/>
                  <a:pt x="68396" y="80438"/>
                  <a:pt x="67845" y="80438"/>
                </a:cubicBezTo>
                <a:close/>
                <a:moveTo>
                  <a:pt x="92119" y="60901"/>
                </a:moveTo>
                <a:lnTo>
                  <a:pt x="92119" y="74112"/>
                </a:lnTo>
                <a:cubicBezTo>
                  <a:pt x="92119" y="76852"/>
                  <a:pt x="93228" y="79332"/>
                  <a:pt x="95022" y="81126"/>
                </a:cubicBezTo>
                <a:cubicBezTo>
                  <a:pt x="96196" y="82300"/>
                  <a:pt x="97697" y="83181"/>
                  <a:pt x="99328" y="83670"/>
                </a:cubicBezTo>
                <a:lnTo>
                  <a:pt x="99328" y="93064"/>
                </a:lnTo>
                <a:lnTo>
                  <a:pt x="46679" y="93064"/>
                </a:lnTo>
                <a:lnTo>
                  <a:pt x="46679" y="83670"/>
                </a:lnTo>
                <a:cubicBezTo>
                  <a:pt x="48310" y="83213"/>
                  <a:pt x="49811" y="82300"/>
                  <a:pt x="50985" y="81126"/>
                </a:cubicBezTo>
                <a:cubicBezTo>
                  <a:pt x="52779" y="79332"/>
                  <a:pt x="53888" y="76852"/>
                  <a:pt x="53888" y="74112"/>
                </a:cubicBezTo>
                <a:lnTo>
                  <a:pt x="53888" y="60901"/>
                </a:lnTo>
                <a:close/>
                <a:moveTo>
                  <a:pt x="69970" y="174190"/>
                </a:moveTo>
                <a:lnTo>
                  <a:pt x="69970" y="185118"/>
                </a:lnTo>
                <a:lnTo>
                  <a:pt x="39633" y="185118"/>
                </a:lnTo>
                <a:lnTo>
                  <a:pt x="39633" y="174190"/>
                </a:lnTo>
                <a:close/>
                <a:moveTo>
                  <a:pt x="106374" y="174190"/>
                </a:moveTo>
                <a:lnTo>
                  <a:pt x="106374" y="185118"/>
                </a:lnTo>
                <a:lnTo>
                  <a:pt x="76037" y="185118"/>
                </a:lnTo>
                <a:lnTo>
                  <a:pt x="76037" y="174190"/>
                </a:lnTo>
                <a:close/>
                <a:moveTo>
                  <a:pt x="69970" y="191218"/>
                </a:moveTo>
                <a:lnTo>
                  <a:pt x="69970" y="202667"/>
                </a:lnTo>
                <a:lnTo>
                  <a:pt x="39633" y="202667"/>
                </a:lnTo>
                <a:lnTo>
                  <a:pt x="39633" y="191218"/>
                </a:lnTo>
                <a:close/>
                <a:moveTo>
                  <a:pt x="106374" y="191218"/>
                </a:moveTo>
                <a:lnTo>
                  <a:pt x="106374" y="202667"/>
                </a:lnTo>
                <a:lnTo>
                  <a:pt x="76037" y="202667"/>
                </a:lnTo>
                <a:lnTo>
                  <a:pt x="76037" y="191218"/>
                </a:lnTo>
                <a:close/>
                <a:moveTo>
                  <a:pt x="111952" y="99197"/>
                </a:moveTo>
                <a:cubicBezTo>
                  <a:pt x="111952" y="102687"/>
                  <a:pt x="111952" y="106210"/>
                  <a:pt x="111952" y="109701"/>
                </a:cubicBezTo>
                <a:cubicBezTo>
                  <a:pt x="111952" y="112636"/>
                  <a:pt x="111528" y="115442"/>
                  <a:pt x="110712" y="118117"/>
                </a:cubicBezTo>
                <a:cubicBezTo>
                  <a:pt x="109897" y="120857"/>
                  <a:pt x="108657" y="123434"/>
                  <a:pt x="107124" y="125782"/>
                </a:cubicBezTo>
                <a:cubicBezTo>
                  <a:pt x="106178" y="127185"/>
                  <a:pt x="106569" y="129077"/>
                  <a:pt x="107972" y="130023"/>
                </a:cubicBezTo>
                <a:cubicBezTo>
                  <a:pt x="108490" y="130360"/>
                  <a:pt x="109075" y="130524"/>
                  <a:pt x="109655" y="130524"/>
                </a:cubicBezTo>
                <a:cubicBezTo>
                  <a:pt x="110644" y="130524"/>
                  <a:pt x="111616" y="130047"/>
                  <a:pt x="112213" y="129142"/>
                </a:cubicBezTo>
                <a:cubicBezTo>
                  <a:pt x="114072" y="126304"/>
                  <a:pt x="115572" y="123205"/>
                  <a:pt x="116584" y="119845"/>
                </a:cubicBezTo>
                <a:cubicBezTo>
                  <a:pt x="117236" y="117627"/>
                  <a:pt x="117693" y="115311"/>
                  <a:pt x="117921" y="112930"/>
                </a:cubicBezTo>
                <a:cubicBezTo>
                  <a:pt x="123597" y="113582"/>
                  <a:pt x="128718" y="116192"/>
                  <a:pt x="132567" y="120074"/>
                </a:cubicBezTo>
                <a:cubicBezTo>
                  <a:pt x="137069" y="124575"/>
                  <a:pt x="139874" y="130806"/>
                  <a:pt x="139874" y="137623"/>
                </a:cubicBezTo>
                <a:lnTo>
                  <a:pt x="139874" y="202667"/>
                </a:lnTo>
                <a:lnTo>
                  <a:pt x="112474" y="202667"/>
                </a:lnTo>
                <a:lnTo>
                  <a:pt x="112474" y="153607"/>
                </a:lnTo>
                <a:cubicBezTo>
                  <a:pt x="112474" y="151911"/>
                  <a:pt x="111104" y="150573"/>
                  <a:pt x="109407" y="150573"/>
                </a:cubicBezTo>
                <a:cubicBezTo>
                  <a:pt x="107744" y="150573"/>
                  <a:pt x="106374" y="151911"/>
                  <a:pt x="106374" y="153607"/>
                </a:cubicBezTo>
                <a:lnTo>
                  <a:pt x="106374" y="168090"/>
                </a:lnTo>
                <a:lnTo>
                  <a:pt x="76037" y="168090"/>
                </a:lnTo>
                <a:lnTo>
                  <a:pt x="76037" y="145158"/>
                </a:lnTo>
                <a:lnTo>
                  <a:pt x="82398" y="145158"/>
                </a:lnTo>
                <a:cubicBezTo>
                  <a:pt x="85823" y="145158"/>
                  <a:pt x="89118" y="144669"/>
                  <a:pt x="92282" y="143756"/>
                </a:cubicBezTo>
                <a:cubicBezTo>
                  <a:pt x="95544" y="142842"/>
                  <a:pt x="98610" y="141440"/>
                  <a:pt x="101415" y="139678"/>
                </a:cubicBezTo>
                <a:cubicBezTo>
                  <a:pt x="102851" y="138765"/>
                  <a:pt x="103275" y="136906"/>
                  <a:pt x="102394" y="135470"/>
                </a:cubicBezTo>
                <a:cubicBezTo>
                  <a:pt x="101807" y="134547"/>
                  <a:pt x="100815" y="134043"/>
                  <a:pt x="99809" y="134043"/>
                </a:cubicBezTo>
                <a:cubicBezTo>
                  <a:pt x="99250" y="134043"/>
                  <a:pt x="98687" y="134198"/>
                  <a:pt x="98186" y="134524"/>
                </a:cubicBezTo>
                <a:cubicBezTo>
                  <a:pt x="95870" y="135960"/>
                  <a:pt x="93326" y="137101"/>
                  <a:pt x="90618" y="137884"/>
                </a:cubicBezTo>
                <a:cubicBezTo>
                  <a:pt x="88009" y="138634"/>
                  <a:pt x="85236" y="139026"/>
                  <a:pt x="82398" y="139026"/>
                </a:cubicBezTo>
                <a:lnTo>
                  <a:pt x="63609" y="139026"/>
                </a:lnTo>
                <a:cubicBezTo>
                  <a:pt x="55780" y="139026"/>
                  <a:pt x="48310" y="135992"/>
                  <a:pt x="42732" y="130447"/>
                </a:cubicBezTo>
                <a:cubicBezTo>
                  <a:pt x="37154" y="124934"/>
                  <a:pt x="34055" y="117529"/>
                  <a:pt x="34055" y="109701"/>
                </a:cubicBezTo>
                <a:cubicBezTo>
                  <a:pt x="34055" y="106210"/>
                  <a:pt x="34055" y="102687"/>
                  <a:pt x="34055" y="99197"/>
                </a:cubicBezTo>
                <a:close/>
                <a:moveTo>
                  <a:pt x="73004" y="0"/>
                </a:moveTo>
                <a:cubicBezTo>
                  <a:pt x="61130" y="0"/>
                  <a:pt x="50398" y="4958"/>
                  <a:pt x="42634" y="12983"/>
                </a:cubicBezTo>
                <a:cubicBezTo>
                  <a:pt x="35425" y="20387"/>
                  <a:pt x="30793" y="30434"/>
                  <a:pt x="30174" y="41590"/>
                </a:cubicBezTo>
                <a:cubicBezTo>
                  <a:pt x="28641" y="42047"/>
                  <a:pt x="27271" y="42928"/>
                  <a:pt x="26161" y="44037"/>
                </a:cubicBezTo>
                <a:cubicBezTo>
                  <a:pt x="24367" y="45831"/>
                  <a:pt x="23258" y="48277"/>
                  <a:pt x="23258" y="51017"/>
                </a:cubicBezTo>
                <a:cubicBezTo>
                  <a:pt x="23258" y="53758"/>
                  <a:pt x="24367" y="56204"/>
                  <a:pt x="26161" y="57998"/>
                </a:cubicBezTo>
                <a:cubicBezTo>
                  <a:pt x="27956" y="59792"/>
                  <a:pt x="30402" y="60901"/>
                  <a:pt x="33142" y="60901"/>
                </a:cubicBezTo>
                <a:lnTo>
                  <a:pt x="34055" y="60901"/>
                </a:lnTo>
                <a:lnTo>
                  <a:pt x="34055" y="74112"/>
                </a:lnTo>
                <a:cubicBezTo>
                  <a:pt x="34055" y="76852"/>
                  <a:pt x="35165" y="79332"/>
                  <a:pt x="36959" y="81126"/>
                </a:cubicBezTo>
                <a:cubicBezTo>
                  <a:pt x="37970" y="82137"/>
                  <a:pt x="39177" y="82952"/>
                  <a:pt x="40579" y="83442"/>
                </a:cubicBezTo>
                <a:lnTo>
                  <a:pt x="40579" y="93064"/>
                </a:lnTo>
                <a:lnTo>
                  <a:pt x="30989" y="93064"/>
                </a:lnTo>
                <a:cubicBezTo>
                  <a:pt x="29293" y="93064"/>
                  <a:pt x="27956" y="94467"/>
                  <a:pt x="27956" y="96131"/>
                </a:cubicBezTo>
                <a:lnTo>
                  <a:pt x="27956" y="106797"/>
                </a:lnTo>
                <a:cubicBezTo>
                  <a:pt x="21986" y="107385"/>
                  <a:pt x="16539" y="109668"/>
                  <a:pt x="12037" y="113158"/>
                </a:cubicBezTo>
                <a:cubicBezTo>
                  <a:pt x="6655" y="117334"/>
                  <a:pt x="2708" y="123238"/>
                  <a:pt x="979" y="129990"/>
                </a:cubicBezTo>
                <a:cubicBezTo>
                  <a:pt x="555" y="131654"/>
                  <a:pt x="1533" y="133317"/>
                  <a:pt x="3164" y="133709"/>
                </a:cubicBezTo>
                <a:cubicBezTo>
                  <a:pt x="3427" y="133776"/>
                  <a:pt x="3690" y="133808"/>
                  <a:pt x="3947" y="133808"/>
                </a:cubicBezTo>
                <a:cubicBezTo>
                  <a:pt x="5321" y="133808"/>
                  <a:pt x="6553" y="132897"/>
                  <a:pt x="6883" y="131523"/>
                </a:cubicBezTo>
                <a:cubicBezTo>
                  <a:pt x="8286" y="126076"/>
                  <a:pt x="11483" y="121346"/>
                  <a:pt x="15788" y="117986"/>
                </a:cubicBezTo>
                <a:cubicBezTo>
                  <a:pt x="19246" y="115279"/>
                  <a:pt x="23487" y="113452"/>
                  <a:pt x="28086" y="112930"/>
                </a:cubicBezTo>
                <a:cubicBezTo>
                  <a:pt x="28869" y="121444"/>
                  <a:pt x="32685" y="129077"/>
                  <a:pt x="38427" y="134785"/>
                </a:cubicBezTo>
                <a:cubicBezTo>
                  <a:pt x="44885" y="141179"/>
                  <a:pt x="53823" y="145158"/>
                  <a:pt x="63609" y="145158"/>
                </a:cubicBezTo>
                <a:lnTo>
                  <a:pt x="69970" y="145158"/>
                </a:lnTo>
                <a:lnTo>
                  <a:pt x="69970" y="168090"/>
                </a:lnTo>
                <a:lnTo>
                  <a:pt x="39633" y="168090"/>
                </a:lnTo>
                <a:lnTo>
                  <a:pt x="39633" y="153607"/>
                </a:lnTo>
                <a:cubicBezTo>
                  <a:pt x="39633" y="151911"/>
                  <a:pt x="38263" y="150573"/>
                  <a:pt x="36567" y="150573"/>
                </a:cubicBezTo>
                <a:cubicBezTo>
                  <a:pt x="34904" y="150573"/>
                  <a:pt x="33534" y="151911"/>
                  <a:pt x="33534" y="153607"/>
                </a:cubicBezTo>
                <a:lnTo>
                  <a:pt x="33534" y="202667"/>
                </a:lnTo>
                <a:lnTo>
                  <a:pt x="6133" y="202667"/>
                </a:lnTo>
                <a:lnTo>
                  <a:pt x="6133" y="144539"/>
                </a:lnTo>
                <a:cubicBezTo>
                  <a:pt x="6133" y="142875"/>
                  <a:pt x="4763" y="141505"/>
                  <a:pt x="3067" y="141505"/>
                </a:cubicBezTo>
                <a:cubicBezTo>
                  <a:pt x="1370" y="141505"/>
                  <a:pt x="0" y="142875"/>
                  <a:pt x="0" y="144539"/>
                </a:cubicBezTo>
                <a:lnTo>
                  <a:pt x="0" y="205701"/>
                </a:lnTo>
                <a:cubicBezTo>
                  <a:pt x="0" y="207397"/>
                  <a:pt x="1370" y="208767"/>
                  <a:pt x="3067" y="208767"/>
                </a:cubicBezTo>
                <a:lnTo>
                  <a:pt x="142941" y="208767"/>
                </a:lnTo>
                <a:cubicBezTo>
                  <a:pt x="144637" y="208767"/>
                  <a:pt x="146007" y="207397"/>
                  <a:pt x="146007" y="205701"/>
                </a:cubicBezTo>
                <a:lnTo>
                  <a:pt x="146007" y="137623"/>
                </a:lnTo>
                <a:cubicBezTo>
                  <a:pt x="146007" y="129109"/>
                  <a:pt x="142516" y="121346"/>
                  <a:pt x="136906" y="115735"/>
                </a:cubicBezTo>
                <a:cubicBezTo>
                  <a:pt x="131948" y="110810"/>
                  <a:pt x="125358" y="107515"/>
                  <a:pt x="118052" y="106797"/>
                </a:cubicBezTo>
                <a:lnTo>
                  <a:pt x="118052" y="96392"/>
                </a:lnTo>
                <a:cubicBezTo>
                  <a:pt x="118052" y="94598"/>
                  <a:pt x="116812" y="93064"/>
                  <a:pt x="115018" y="93064"/>
                </a:cubicBezTo>
                <a:lnTo>
                  <a:pt x="105428" y="93064"/>
                </a:lnTo>
                <a:lnTo>
                  <a:pt x="105428" y="83442"/>
                </a:lnTo>
                <a:cubicBezTo>
                  <a:pt x="106798" y="82952"/>
                  <a:pt x="108037" y="82137"/>
                  <a:pt x="109049" y="81126"/>
                </a:cubicBezTo>
                <a:cubicBezTo>
                  <a:pt x="110843" y="79332"/>
                  <a:pt x="111952" y="76852"/>
                  <a:pt x="111952" y="74112"/>
                </a:cubicBezTo>
                <a:lnTo>
                  <a:pt x="111952" y="60901"/>
                </a:lnTo>
                <a:lnTo>
                  <a:pt x="112865" y="60901"/>
                </a:lnTo>
                <a:cubicBezTo>
                  <a:pt x="115605" y="60901"/>
                  <a:pt x="118052" y="59792"/>
                  <a:pt x="119846" y="57998"/>
                </a:cubicBezTo>
                <a:cubicBezTo>
                  <a:pt x="121640" y="56204"/>
                  <a:pt x="122749" y="53758"/>
                  <a:pt x="122749" y="51017"/>
                </a:cubicBezTo>
                <a:cubicBezTo>
                  <a:pt x="122749" y="48277"/>
                  <a:pt x="121640" y="45831"/>
                  <a:pt x="119846" y="44037"/>
                </a:cubicBezTo>
                <a:cubicBezTo>
                  <a:pt x="118737" y="42928"/>
                  <a:pt x="117367" y="42047"/>
                  <a:pt x="115833" y="41590"/>
                </a:cubicBezTo>
                <a:cubicBezTo>
                  <a:pt x="115703" y="39079"/>
                  <a:pt x="115344" y="36599"/>
                  <a:pt x="114822" y="34218"/>
                </a:cubicBezTo>
                <a:cubicBezTo>
                  <a:pt x="114072" y="30891"/>
                  <a:pt x="112963" y="27727"/>
                  <a:pt x="111560" y="24791"/>
                </a:cubicBezTo>
                <a:cubicBezTo>
                  <a:pt x="111040" y="23680"/>
                  <a:pt x="109938" y="23032"/>
                  <a:pt x="108800" y="23032"/>
                </a:cubicBezTo>
                <a:cubicBezTo>
                  <a:pt x="108367" y="23032"/>
                  <a:pt x="107929" y="23126"/>
                  <a:pt x="107515" y="23323"/>
                </a:cubicBezTo>
                <a:cubicBezTo>
                  <a:pt x="105982" y="24041"/>
                  <a:pt x="105330" y="25868"/>
                  <a:pt x="106047" y="27401"/>
                </a:cubicBezTo>
                <a:cubicBezTo>
                  <a:pt x="107254" y="29978"/>
                  <a:pt x="108233" y="32685"/>
                  <a:pt x="108853" y="35556"/>
                </a:cubicBezTo>
                <a:cubicBezTo>
                  <a:pt x="109277" y="37350"/>
                  <a:pt x="109538" y="39209"/>
                  <a:pt x="109668" y="41101"/>
                </a:cubicBezTo>
                <a:lnTo>
                  <a:pt x="92021" y="41101"/>
                </a:lnTo>
                <a:cubicBezTo>
                  <a:pt x="91727" y="30597"/>
                  <a:pt x="89933" y="21105"/>
                  <a:pt x="87161" y="13994"/>
                </a:cubicBezTo>
                <a:cubicBezTo>
                  <a:pt x="86280" y="11711"/>
                  <a:pt x="85269" y="9688"/>
                  <a:pt x="84192" y="7894"/>
                </a:cubicBezTo>
                <a:lnTo>
                  <a:pt x="84192" y="7894"/>
                </a:lnTo>
                <a:cubicBezTo>
                  <a:pt x="85073" y="8188"/>
                  <a:pt x="85986" y="8514"/>
                  <a:pt x="86867" y="8905"/>
                </a:cubicBezTo>
                <a:cubicBezTo>
                  <a:pt x="91303" y="10765"/>
                  <a:pt x="95316" y="13505"/>
                  <a:pt x="98708" y="16930"/>
                </a:cubicBezTo>
                <a:cubicBezTo>
                  <a:pt x="99295" y="17533"/>
                  <a:pt x="100078" y="17835"/>
                  <a:pt x="100861" y="17835"/>
                </a:cubicBezTo>
                <a:cubicBezTo>
                  <a:pt x="101644" y="17835"/>
                  <a:pt x="102427" y="17533"/>
                  <a:pt x="103014" y="16930"/>
                </a:cubicBezTo>
                <a:cubicBezTo>
                  <a:pt x="104221" y="15755"/>
                  <a:pt x="104221" y="13831"/>
                  <a:pt x="103046" y="12624"/>
                </a:cubicBezTo>
                <a:cubicBezTo>
                  <a:pt x="99099" y="8677"/>
                  <a:pt x="94435" y="5480"/>
                  <a:pt x="89216" y="3295"/>
                </a:cubicBezTo>
                <a:cubicBezTo>
                  <a:pt x="84192" y="1174"/>
                  <a:pt x="78712" y="0"/>
                  <a:pt x="73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cxnSp>
        <p:nvCxnSpPr>
          <p:cNvPr id="310" name="Google Shape;310;p40"/>
          <p:cNvCxnSpPr/>
          <p:nvPr/>
        </p:nvCxnSpPr>
        <p:spPr>
          <a:xfrm>
            <a:off x="2071650" y="2903050"/>
            <a:ext cx="1094400" cy="0"/>
          </a:xfrm>
          <a:prstGeom prst="straightConnector1">
            <a:avLst/>
          </a:prstGeom>
          <a:noFill/>
          <a:ln cap="flat" cmpd="sng" w="9525">
            <a:solidFill>
              <a:srgbClr val="FF0000"/>
            </a:solidFill>
            <a:prstDash val="solid"/>
            <a:round/>
            <a:headEnd len="med" w="med" type="none"/>
            <a:tailEnd len="med" w="med" type="triangle"/>
          </a:ln>
        </p:spPr>
      </p:cxnSp>
      <p:cxnSp>
        <p:nvCxnSpPr>
          <p:cNvPr id="311" name="Google Shape;311;p40"/>
          <p:cNvCxnSpPr/>
          <p:nvPr/>
        </p:nvCxnSpPr>
        <p:spPr>
          <a:xfrm>
            <a:off x="3937650" y="2903050"/>
            <a:ext cx="1094400" cy="0"/>
          </a:xfrm>
          <a:prstGeom prst="straightConnector1">
            <a:avLst/>
          </a:prstGeom>
          <a:noFill/>
          <a:ln cap="flat" cmpd="sng" w="9525">
            <a:solidFill>
              <a:srgbClr val="FF0000"/>
            </a:solidFill>
            <a:prstDash val="solid"/>
            <a:round/>
            <a:headEnd len="med" w="med" type="none"/>
            <a:tailEnd len="med" w="med" type="triangle"/>
          </a:ln>
        </p:spPr>
      </p:cxnSp>
      <p:cxnSp>
        <p:nvCxnSpPr>
          <p:cNvPr id="312" name="Google Shape;312;p40"/>
          <p:cNvCxnSpPr/>
          <p:nvPr/>
        </p:nvCxnSpPr>
        <p:spPr>
          <a:xfrm>
            <a:off x="5803650" y="2903050"/>
            <a:ext cx="10944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LOOK AT THE FEATURES IN OUR FINAL MACHINE LEARNING DATASET</a:t>
            </a:r>
            <a:endParaRPr/>
          </a:p>
        </p:txBody>
      </p:sp>
      <p:sp>
        <p:nvSpPr>
          <p:cNvPr id="318" name="Google Shape;318;p41"/>
          <p:cNvSpPr txBox="1"/>
          <p:nvPr/>
        </p:nvSpPr>
        <p:spPr>
          <a:xfrm>
            <a:off x="714300" y="1883275"/>
            <a:ext cx="771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Medium"/>
                <a:ea typeface="Roboto Medium"/>
                <a:cs typeface="Roboto Medium"/>
                <a:sym typeface="Roboto Medium"/>
              </a:rPr>
              <a:t>'FOD_ID', 'FPA_ID', 'SOURCE_SYSTEM_TYPE', 'SOURCE_SYSTEM', 'NWCG_REPORTING_AGENCY', 'NWCG_REPORTING_UNIT_ID', 'NWCG_REPORTING_UNIT_NAME', 'SOURCE_REPORTING_UNIT', 'SOURCE_REPORTING_UNIT_NAME', 'FIRE_YEAR', 'DISCOVERY_DATE', 'DISCOVERY_DOY', 'DISCOVERY_TIME', 'NWCG_CAUSE_CLASSIFICATION', 'NWCG_GENERAL_CAUSE', 'CONT_DATE', 'CONT_DOY', 'CONT_TIME', </a:t>
            </a:r>
            <a:r>
              <a:rPr lang="en">
                <a:solidFill>
                  <a:schemeClr val="accent2"/>
                </a:solidFill>
                <a:latin typeface="Roboto Medium"/>
                <a:ea typeface="Roboto Medium"/>
                <a:cs typeface="Roboto Medium"/>
                <a:sym typeface="Roboto Medium"/>
              </a:rPr>
              <a:t>'FIRE_SIZE', 'FIRE_SIZE_CLASS'</a:t>
            </a:r>
            <a:r>
              <a:rPr lang="en">
                <a:solidFill>
                  <a:srgbClr val="FFFFFF"/>
                </a:solidFill>
                <a:latin typeface="Roboto Medium"/>
                <a:ea typeface="Roboto Medium"/>
                <a:cs typeface="Roboto Medium"/>
                <a:sym typeface="Roboto Medium"/>
              </a:rPr>
              <a:t>, 'LATITUDE', 'LONGITUDE', 'OWNER_DESCR', 'STATE', 'FIPS_CODE', 'FIPS_NAME', </a:t>
            </a:r>
            <a:r>
              <a:rPr lang="en">
                <a:solidFill>
                  <a:schemeClr val="accent2"/>
                </a:solidFill>
                <a:latin typeface="Roboto Medium"/>
                <a:ea typeface="Roboto Medium"/>
                <a:cs typeface="Roboto Medium"/>
                <a:sym typeface="Roboto Medium"/>
              </a:rPr>
              <a:t>'4_Week_AVG', '8_Week_AVG', '12_Week_AVG'</a:t>
            </a:r>
            <a:endParaRPr>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714300" y="316850"/>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grpSp>
        <p:nvGrpSpPr>
          <p:cNvPr id="324" name="Google Shape;324;p42"/>
          <p:cNvGrpSpPr/>
          <p:nvPr/>
        </p:nvGrpSpPr>
        <p:grpSpPr>
          <a:xfrm>
            <a:off x="973850" y="1194350"/>
            <a:ext cx="6963313" cy="3819750"/>
            <a:chOff x="973850" y="1194350"/>
            <a:chExt cx="6963313" cy="3819750"/>
          </a:xfrm>
        </p:grpSpPr>
        <p:sp>
          <p:nvSpPr>
            <p:cNvPr id="325" name="Google Shape;325;p42"/>
            <p:cNvSpPr/>
            <p:nvPr/>
          </p:nvSpPr>
          <p:spPr>
            <a:xfrm>
              <a:off x="1206838" y="2717750"/>
              <a:ext cx="1245000" cy="978900"/>
            </a:xfrm>
            <a:prstGeom prst="rect">
              <a:avLst/>
            </a:prstGeom>
            <a:solidFill>
              <a:srgbClr val="8214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2"/>
            <p:cNvSpPr txBox="1"/>
            <p:nvPr/>
          </p:nvSpPr>
          <p:spPr>
            <a:xfrm>
              <a:off x="1206838" y="2877800"/>
              <a:ext cx="1245000" cy="658800"/>
            </a:xfrm>
            <a:prstGeom prst="rect">
              <a:avLst/>
            </a:prstGeom>
            <a:solidFill>
              <a:srgbClr val="821409"/>
            </a:solid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Clr>
                  <a:schemeClr val="dk1"/>
                </a:buClr>
                <a:buSzPts val="1100"/>
                <a:buFont typeface="Arial"/>
                <a:buNone/>
              </a:pPr>
              <a:r>
                <a:rPr lang="en">
                  <a:solidFill>
                    <a:srgbClr val="FFFFFF"/>
                  </a:solidFill>
                  <a:latin typeface="Roboto Medium"/>
                  <a:ea typeface="Roboto Medium"/>
                  <a:cs typeface="Roboto Medium"/>
                  <a:sym typeface="Roboto Medium"/>
                </a:rPr>
                <a:t>Regression Model</a:t>
              </a:r>
              <a:endParaRPr>
                <a:latin typeface="Roboto"/>
                <a:ea typeface="Roboto"/>
                <a:cs typeface="Roboto"/>
                <a:sym typeface="Roboto"/>
              </a:endParaRPr>
            </a:p>
          </p:txBody>
        </p:sp>
        <p:sp>
          <p:nvSpPr>
            <p:cNvPr id="327" name="Google Shape;327;p42"/>
            <p:cNvSpPr/>
            <p:nvPr/>
          </p:nvSpPr>
          <p:spPr>
            <a:xfrm>
              <a:off x="3040638" y="2049375"/>
              <a:ext cx="1245000" cy="97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
            <p:cNvSpPr/>
            <p:nvPr/>
          </p:nvSpPr>
          <p:spPr>
            <a:xfrm>
              <a:off x="3040638" y="3424600"/>
              <a:ext cx="1245000" cy="97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2"/>
            <p:cNvSpPr txBox="1"/>
            <p:nvPr/>
          </p:nvSpPr>
          <p:spPr>
            <a:xfrm>
              <a:off x="3092088" y="2209425"/>
              <a:ext cx="1142100" cy="6588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Clr>
                  <a:schemeClr val="dk1"/>
                </a:buClr>
                <a:buSzPts val="1100"/>
                <a:buFont typeface="Arial"/>
                <a:buNone/>
              </a:pPr>
              <a:r>
                <a:rPr lang="en">
                  <a:solidFill>
                    <a:srgbClr val="FFFFFF"/>
                  </a:solidFill>
                  <a:latin typeface="Roboto Medium"/>
                  <a:ea typeface="Roboto Medium"/>
                  <a:cs typeface="Roboto Medium"/>
                  <a:sym typeface="Roboto Medium"/>
                </a:rPr>
                <a:t>Linear Regression</a:t>
              </a:r>
              <a:endParaRPr>
                <a:latin typeface="Roboto"/>
                <a:ea typeface="Roboto"/>
                <a:cs typeface="Roboto"/>
                <a:sym typeface="Roboto"/>
              </a:endParaRPr>
            </a:p>
          </p:txBody>
        </p:sp>
        <p:sp>
          <p:nvSpPr>
            <p:cNvPr id="330" name="Google Shape;330;p42"/>
            <p:cNvSpPr txBox="1"/>
            <p:nvPr/>
          </p:nvSpPr>
          <p:spPr>
            <a:xfrm>
              <a:off x="3092088" y="3436900"/>
              <a:ext cx="1142100" cy="9174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FFFFFF"/>
                  </a:solidFill>
                  <a:latin typeface="Roboto Medium"/>
                  <a:ea typeface="Roboto Medium"/>
                  <a:cs typeface="Roboto Medium"/>
                  <a:sym typeface="Roboto Medium"/>
                </a:rPr>
                <a:t>Random </a:t>
              </a:r>
              <a:endParaRPr sz="1200">
                <a:solidFill>
                  <a:schemeClr val="lt1"/>
                </a:solidFill>
                <a:latin typeface="Times New Roman"/>
                <a:ea typeface="Times New Roman"/>
                <a:cs typeface="Times New Roman"/>
                <a:sym typeface="Times New Roman"/>
              </a:endParaRPr>
            </a:p>
            <a:p>
              <a:pPr indent="0" lvl="0" marL="0" marR="0" rtl="0" algn="ctr">
                <a:lnSpc>
                  <a:spcPct val="120000"/>
                </a:lnSpc>
                <a:spcBef>
                  <a:spcPts val="0"/>
                </a:spcBef>
                <a:spcAft>
                  <a:spcPts val="0"/>
                </a:spcAft>
                <a:buNone/>
              </a:pPr>
              <a:r>
                <a:rPr lang="en">
                  <a:solidFill>
                    <a:srgbClr val="FFFFFF"/>
                  </a:solidFill>
                  <a:latin typeface="Roboto Medium"/>
                  <a:ea typeface="Roboto Medium"/>
                  <a:cs typeface="Roboto Medium"/>
                  <a:sym typeface="Roboto Medium"/>
                </a:rPr>
                <a:t>Forest</a:t>
              </a:r>
              <a:endParaRPr>
                <a:solidFill>
                  <a:srgbClr val="FFFFFF"/>
                </a:solidFill>
                <a:latin typeface="Roboto Medium"/>
                <a:ea typeface="Roboto Medium"/>
                <a:cs typeface="Roboto Medium"/>
                <a:sym typeface="Roboto Medium"/>
              </a:endParaRPr>
            </a:p>
            <a:p>
              <a:pPr indent="0" lvl="0" marL="0" marR="0" rtl="0" algn="ctr">
                <a:lnSpc>
                  <a:spcPct val="120000"/>
                </a:lnSpc>
                <a:spcBef>
                  <a:spcPts val="0"/>
                </a:spcBef>
                <a:spcAft>
                  <a:spcPts val="0"/>
                </a:spcAft>
                <a:buNone/>
              </a:pPr>
              <a:r>
                <a:rPr lang="en">
                  <a:solidFill>
                    <a:srgbClr val="FFFFFF"/>
                  </a:solidFill>
                  <a:latin typeface="Roboto Medium"/>
                  <a:ea typeface="Roboto Medium"/>
                  <a:cs typeface="Roboto Medium"/>
                  <a:sym typeface="Roboto Medium"/>
                </a:rPr>
                <a:t>Regressor</a:t>
              </a:r>
              <a:endParaRPr>
                <a:solidFill>
                  <a:srgbClr val="FFFFFF"/>
                </a:solidFill>
                <a:latin typeface="Roboto Medium"/>
                <a:ea typeface="Roboto Medium"/>
                <a:cs typeface="Roboto Medium"/>
                <a:sym typeface="Roboto Medium"/>
              </a:endParaRPr>
            </a:p>
          </p:txBody>
        </p:sp>
        <p:cxnSp>
          <p:nvCxnSpPr>
            <p:cNvPr id="331" name="Google Shape;331;p42"/>
            <p:cNvCxnSpPr>
              <a:stCxn id="326" idx="3"/>
            </p:cNvCxnSpPr>
            <p:nvPr/>
          </p:nvCxnSpPr>
          <p:spPr>
            <a:xfrm flipH="1" rot="10800000">
              <a:off x="2451838" y="2581700"/>
              <a:ext cx="588900" cy="625500"/>
            </a:xfrm>
            <a:prstGeom prst="straightConnector1">
              <a:avLst/>
            </a:prstGeom>
            <a:noFill/>
            <a:ln cap="flat" cmpd="sng" w="19050">
              <a:solidFill>
                <a:schemeClr val="lt1"/>
              </a:solidFill>
              <a:prstDash val="dash"/>
              <a:round/>
              <a:headEnd len="med" w="med" type="none"/>
              <a:tailEnd len="med" w="med" type="triangle"/>
            </a:ln>
          </p:spPr>
        </p:cxnSp>
        <p:cxnSp>
          <p:nvCxnSpPr>
            <p:cNvPr id="332" name="Google Shape;332;p42"/>
            <p:cNvCxnSpPr>
              <a:stCxn id="326" idx="3"/>
              <a:endCxn id="328" idx="1"/>
            </p:cNvCxnSpPr>
            <p:nvPr/>
          </p:nvCxnSpPr>
          <p:spPr>
            <a:xfrm>
              <a:off x="2451838" y="3207200"/>
              <a:ext cx="588900" cy="706800"/>
            </a:xfrm>
            <a:prstGeom prst="straightConnector1">
              <a:avLst/>
            </a:prstGeom>
            <a:noFill/>
            <a:ln cap="flat" cmpd="sng" w="19050">
              <a:solidFill>
                <a:schemeClr val="lt1"/>
              </a:solidFill>
              <a:prstDash val="dash"/>
              <a:round/>
              <a:headEnd len="med" w="med" type="none"/>
              <a:tailEnd len="med" w="med" type="triangle"/>
            </a:ln>
          </p:spPr>
        </p:cxnSp>
        <p:sp>
          <p:nvSpPr>
            <p:cNvPr id="333" name="Google Shape;333;p42"/>
            <p:cNvSpPr/>
            <p:nvPr/>
          </p:nvSpPr>
          <p:spPr>
            <a:xfrm>
              <a:off x="5382663" y="2049375"/>
              <a:ext cx="2554500" cy="97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2"/>
            <p:cNvSpPr/>
            <p:nvPr/>
          </p:nvSpPr>
          <p:spPr>
            <a:xfrm>
              <a:off x="5382663" y="3424600"/>
              <a:ext cx="2554500" cy="97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2"/>
            <p:cNvSpPr txBox="1"/>
            <p:nvPr/>
          </p:nvSpPr>
          <p:spPr>
            <a:xfrm>
              <a:off x="5607963" y="2107150"/>
              <a:ext cx="21039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Fire size</a:t>
              </a:r>
              <a:endParaRPr b="1">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dk1"/>
                  </a:solidFill>
                  <a:latin typeface="Roboto"/>
                  <a:ea typeface="Roboto"/>
                  <a:cs typeface="Roboto"/>
                  <a:sym typeface="Roboto"/>
                </a:rPr>
                <a:t>MSE: 168.83</a:t>
              </a:r>
              <a:endParaRPr>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dk1"/>
                  </a:solidFill>
                  <a:latin typeface="Roboto"/>
                  <a:ea typeface="Roboto"/>
                  <a:cs typeface="Roboto"/>
                  <a:sym typeface="Roboto"/>
                </a:rPr>
                <a:t>MAE: 3.091</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36" name="Google Shape;336;p42"/>
            <p:cNvSpPr txBox="1"/>
            <p:nvPr/>
          </p:nvSpPr>
          <p:spPr>
            <a:xfrm>
              <a:off x="5607963" y="3536600"/>
              <a:ext cx="21039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Fire size</a:t>
              </a:r>
              <a:endParaRPr b="1">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dk1"/>
                  </a:solidFill>
                  <a:latin typeface="Roboto"/>
                  <a:ea typeface="Roboto"/>
                  <a:cs typeface="Roboto"/>
                  <a:sym typeface="Roboto"/>
                </a:rPr>
                <a:t>MSE: 272.94</a:t>
              </a:r>
              <a:endParaRPr>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dk1"/>
                  </a:solidFill>
                  <a:latin typeface="Roboto"/>
                  <a:ea typeface="Roboto"/>
                  <a:cs typeface="Roboto"/>
                  <a:sym typeface="Roboto"/>
                </a:rPr>
                <a:t>MAE: 2.179</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337" name="Google Shape;337;p42"/>
            <p:cNvCxnSpPr>
              <a:endCxn id="333" idx="1"/>
            </p:cNvCxnSpPr>
            <p:nvPr/>
          </p:nvCxnSpPr>
          <p:spPr>
            <a:xfrm>
              <a:off x="4285563" y="2538825"/>
              <a:ext cx="1097100" cy="0"/>
            </a:xfrm>
            <a:prstGeom prst="straightConnector1">
              <a:avLst/>
            </a:prstGeom>
            <a:noFill/>
            <a:ln cap="flat" cmpd="sng" w="19050">
              <a:solidFill>
                <a:schemeClr val="lt1"/>
              </a:solidFill>
              <a:prstDash val="dash"/>
              <a:round/>
              <a:headEnd len="med" w="med" type="none"/>
              <a:tailEnd len="med" w="med" type="triangle"/>
            </a:ln>
          </p:spPr>
        </p:cxnSp>
        <p:cxnSp>
          <p:nvCxnSpPr>
            <p:cNvPr id="338" name="Google Shape;338;p42"/>
            <p:cNvCxnSpPr/>
            <p:nvPr/>
          </p:nvCxnSpPr>
          <p:spPr>
            <a:xfrm>
              <a:off x="4285538" y="3914050"/>
              <a:ext cx="1097100" cy="0"/>
            </a:xfrm>
            <a:prstGeom prst="straightConnector1">
              <a:avLst/>
            </a:prstGeom>
            <a:noFill/>
            <a:ln cap="flat" cmpd="sng" w="19050">
              <a:solidFill>
                <a:schemeClr val="lt1"/>
              </a:solidFill>
              <a:prstDash val="dash"/>
              <a:round/>
              <a:headEnd len="med" w="med" type="none"/>
              <a:tailEnd len="med" w="med" type="triangle"/>
            </a:ln>
          </p:spPr>
        </p:cxnSp>
        <p:sp>
          <p:nvSpPr>
            <p:cNvPr id="339" name="Google Shape;339;p42"/>
            <p:cNvSpPr txBox="1"/>
            <p:nvPr/>
          </p:nvSpPr>
          <p:spPr>
            <a:xfrm>
              <a:off x="973850" y="1202150"/>
              <a:ext cx="1762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accent1"/>
                  </a:solidFill>
                  <a:latin typeface="Oswald Medium"/>
                  <a:ea typeface="Oswald Medium"/>
                  <a:cs typeface="Oswald Medium"/>
                  <a:sym typeface="Oswald Medium"/>
                </a:rPr>
                <a:t>Model</a:t>
              </a:r>
              <a:endParaRPr>
                <a:solidFill>
                  <a:schemeClr val="accent1"/>
                </a:solidFill>
              </a:endParaRPr>
            </a:p>
          </p:txBody>
        </p:sp>
        <p:sp>
          <p:nvSpPr>
            <p:cNvPr id="340" name="Google Shape;340;p42"/>
            <p:cNvSpPr txBox="1"/>
            <p:nvPr/>
          </p:nvSpPr>
          <p:spPr>
            <a:xfrm>
              <a:off x="2781900" y="1194350"/>
              <a:ext cx="1762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accent3"/>
                  </a:solidFill>
                  <a:latin typeface="Oswald Medium"/>
                  <a:ea typeface="Oswald Medium"/>
                  <a:cs typeface="Oswald Medium"/>
                  <a:sym typeface="Oswald Medium"/>
                </a:rPr>
                <a:t>Method</a:t>
              </a:r>
              <a:endParaRPr>
                <a:solidFill>
                  <a:schemeClr val="accent3"/>
                </a:solidFill>
              </a:endParaRPr>
            </a:p>
          </p:txBody>
        </p:sp>
        <p:sp>
          <p:nvSpPr>
            <p:cNvPr id="341" name="Google Shape;341;p42"/>
            <p:cNvSpPr txBox="1"/>
            <p:nvPr/>
          </p:nvSpPr>
          <p:spPr>
            <a:xfrm>
              <a:off x="5804425" y="1244350"/>
              <a:ext cx="1762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Oswald Medium"/>
                  <a:ea typeface="Oswald Medium"/>
                  <a:cs typeface="Oswald Medium"/>
                  <a:sym typeface="Oswald Medium"/>
                </a:rPr>
                <a:t>Results</a:t>
              </a:r>
              <a:endParaRPr>
                <a:solidFill>
                  <a:schemeClr val="lt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714300" y="257275"/>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347" name="Google Shape;347;p43"/>
          <p:cNvSpPr/>
          <p:nvPr/>
        </p:nvSpPr>
        <p:spPr>
          <a:xfrm>
            <a:off x="755975" y="2662500"/>
            <a:ext cx="1412700" cy="978900"/>
          </a:xfrm>
          <a:prstGeom prst="rect">
            <a:avLst/>
          </a:prstGeom>
          <a:solidFill>
            <a:srgbClr val="8214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3"/>
          <p:cNvSpPr txBox="1"/>
          <p:nvPr/>
        </p:nvSpPr>
        <p:spPr>
          <a:xfrm>
            <a:off x="800700" y="2822550"/>
            <a:ext cx="1316400" cy="658800"/>
          </a:xfrm>
          <a:prstGeom prst="rect">
            <a:avLst/>
          </a:prstGeom>
          <a:solidFill>
            <a:srgbClr val="821409"/>
          </a:solid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FFFFFF"/>
                </a:solidFill>
                <a:latin typeface="Roboto Medium"/>
                <a:ea typeface="Roboto Medium"/>
                <a:cs typeface="Roboto Medium"/>
                <a:sym typeface="Roboto Medium"/>
              </a:rPr>
              <a:t>Classification Model</a:t>
            </a:r>
            <a:endParaRPr>
              <a:latin typeface="Roboto"/>
              <a:ea typeface="Roboto"/>
              <a:cs typeface="Roboto"/>
              <a:sym typeface="Roboto"/>
            </a:endParaRPr>
          </a:p>
        </p:txBody>
      </p:sp>
      <p:sp>
        <p:nvSpPr>
          <p:cNvPr id="349" name="Google Shape;349;p43"/>
          <p:cNvSpPr/>
          <p:nvPr/>
        </p:nvSpPr>
        <p:spPr>
          <a:xfrm>
            <a:off x="3014838" y="2662500"/>
            <a:ext cx="1245000" cy="97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3"/>
          <p:cNvSpPr/>
          <p:nvPr/>
        </p:nvSpPr>
        <p:spPr>
          <a:xfrm>
            <a:off x="3014838" y="3801625"/>
            <a:ext cx="1245000" cy="97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txBox="1"/>
          <p:nvPr/>
        </p:nvSpPr>
        <p:spPr>
          <a:xfrm>
            <a:off x="3066288" y="2822550"/>
            <a:ext cx="1142100" cy="6588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FFFFFF"/>
                </a:solidFill>
                <a:latin typeface="Roboto Medium"/>
                <a:ea typeface="Roboto Medium"/>
                <a:cs typeface="Roboto Medium"/>
                <a:sym typeface="Roboto Medium"/>
              </a:rPr>
              <a:t>Random Forest</a:t>
            </a:r>
            <a:endParaRPr>
              <a:latin typeface="Roboto"/>
              <a:ea typeface="Roboto"/>
              <a:cs typeface="Roboto"/>
              <a:sym typeface="Roboto"/>
            </a:endParaRPr>
          </a:p>
        </p:txBody>
      </p:sp>
      <p:sp>
        <p:nvSpPr>
          <p:cNvPr id="352" name="Google Shape;352;p43"/>
          <p:cNvSpPr txBox="1"/>
          <p:nvPr/>
        </p:nvSpPr>
        <p:spPr>
          <a:xfrm>
            <a:off x="3066288" y="3961675"/>
            <a:ext cx="1142100" cy="6588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None/>
            </a:pPr>
            <a:r>
              <a:rPr lang="en">
                <a:solidFill>
                  <a:srgbClr val="FFFFFF"/>
                </a:solidFill>
                <a:latin typeface="Roboto Medium"/>
                <a:ea typeface="Roboto Medium"/>
                <a:cs typeface="Roboto Medium"/>
                <a:sym typeface="Roboto Medium"/>
              </a:rPr>
              <a:t>Balanced RFC</a:t>
            </a:r>
            <a:endParaRPr>
              <a:solidFill>
                <a:schemeClr val="lt1"/>
              </a:solidFill>
              <a:latin typeface="Roboto"/>
              <a:ea typeface="Roboto"/>
              <a:cs typeface="Roboto"/>
              <a:sym typeface="Roboto"/>
            </a:endParaRPr>
          </a:p>
        </p:txBody>
      </p:sp>
      <p:sp>
        <p:nvSpPr>
          <p:cNvPr id="353" name="Google Shape;353;p43"/>
          <p:cNvSpPr/>
          <p:nvPr/>
        </p:nvSpPr>
        <p:spPr>
          <a:xfrm>
            <a:off x="5356863" y="2662500"/>
            <a:ext cx="2554500" cy="97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just">
              <a:lnSpc>
                <a:spcPct val="120000"/>
              </a:lnSpc>
              <a:spcBef>
                <a:spcPts val="0"/>
              </a:spcBef>
              <a:spcAft>
                <a:spcPts val="0"/>
              </a:spcAft>
              <a:buNone/>
            </a:pPr>
            <a:r>
              <a:t/>
            </a:r>
            <a:endParaRPr/>
          </a:p>
        </p:txBody>
      </p:sp>
      <p:sp>
        <p:nvSpPr>
          <p:cNvPr id="354" name="Google Shape;354;p43"/>
          <p:cNvSpPr/>
          <p:nvPr/>
        </p:nvSpPr>
        <p:spPr>
          <a:xfrm>
            <a:off x="5356863" y="3801625"/>
            <a:ext cx="2554500" cy="97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
          <p:cNvSpPr txBox="1"/>
          <p:nvPr/>
        </p:nvSpPr>
        <p:spPr>
          <a:xfrm>
            <a:off x="484825" y="966075"/>
            <a:ext cx="1762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accent1"/>
                </a:solidFill>
                <a:latin typeface="Oswald Medium"/>
                <a:ea typeface="Oswald Medium"/>
                <a:cs typeface="Oswald Medium"/>
                <a:sym typeface="Oswald Medium"/>
              </a:rPr>
              <a:t>Model</a:t>
            </a:r>
            <a:endParaRPr>
              <a:solidFill>
                <a:schemeClr val="accent1"/>
              </a:solidFill>
            </a:endParaRPr>
          </a:p>
        </p:txBody>
      </p:sp>
      <p:sp>
        <p:nvSpPr>
          <p:cNvPr id="356" name="Google Shape;356;p43"/>
          <p:cNvSpPr txBox="1"/>
          <p:nvPr/>
        </p:nvSpPr>
        <p:spPr>
          <a:xfrm>
            <a:off x="2799075" y="966063"/>
            <a:ext cx="1762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accent3"/>
                </a:solidFill>
                <a:latin typeface="Oswald Medium"/>
                <a:ea typeface="Oswald Medium"/>
                <a:cs typeface="Oswald Medium"/>
                <a:sym typeface="Oswald Medium"/>
              </a:rPr>
              <a:t>Method</a:t>
            </a:r>
            <a:endParaRPr>
              <a:solidFill>
                <a:schemeClr val="accent3"/>
              </a:solidFill>
            </a:endParaRPr>
          </a:p>
        </p:txBody>
      </p:sp>
      <p:sp>
        <p:nvSpPr>
          <p:cNvPr id="357" name="Google Shape;357;p43"/>
          <p:cNvSpPr txBox="1"/>
          <p:nvPr/>
        </p:nvSpPr>
        <p:spPr>
          <a:xfrm>
            <a:off x="5752875" y="966075"/>
            <a:ext cx="1762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Oswald Medium"/>
                <a:ea typeface="Oswald Medium"/>
                <a:cs typeface="Oswald Medium"/>
                <a:sym typeface="Oswald Medium"/>
              </a:rPr>
              <a:t>Results</a:t>
            </a:r>
            <a:endParaRPr>
              <a:solidFill>
                <a:schemeClr val="lt1"/>
              </a:solidFill>
            </a:endParaRPr>
          </a:p>
        </p:txBody>
      </p:sp>
      <p:sp>
        <p:nvSpPr>
          <p:cNvPr id="358" name="Google Shape;358;p43"/>
          <p:cNvSpPr/>
          <p:nvPr/>
        </p:nvSpPr>
        <p:spPr>
          <a:xfrm>
            <a:off x="3014838" y="1523363"/>
            <a:ext cx="1245000" cy="97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
          <p:cNvSpPr txBox="1"/>
          <p:nvPr/>
        </p:nvSpPr>
        <p:spPr>
          <a:xfrm>
            <a:off x="3066300" y="1812732"/>
            <a:ext cx="1142100" cy="400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FFFFFF"/>
                </a:solidFill>
                <a:latin typeface="Roboto Medium"/>
                <a:ea typeface="Roboto Medium"/>
                <a:cs typeface="Roboto Medium"/>
                <a:sym typeface="Roboto Medium"/>
              </a:rPr>
              <a:t>Logistic</a:t>
            </a:r>
            <a:endParaRPr>
              <a:latin typeface="Roboto"/>
              <a:ea typeface="Roboto"/>
              <a:cs typeface="Roboto"/>
              <a:sym typeface="Roboto"/>
            </a:endParaRPr>
          </a:p>
        </p:txBody>
      </p:sp>
      <p:sp>
        <p:nvSpPr>
          <p:cNvPr id="360" name="Google Shape;360;p43"/>
          <p:cNvSpPr/>
          <p:nvPr/>
        </p:nvSpPr>
        <p:spPr>
          <a:xfrm>
            <a:off x="5356863" y="1523363"/>
            <a:ext cx="2554500" cy="97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
          <p:cNvSpPr txBox="1"/>
          <p:nvPr/>
        </p:nvSpPr>
        <p:spPr>
          <a:xfrm>
            <a:off x="5582175" y="1581146"/>
            <a:ext cx="21039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Fire Class</a:t>
            </a:r>
            <a:endParaRPr b="1">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dk1"/>
                </a:solidFill>
                <a:latin typeface="Roboto"/>
                <a:ea typeface="Roboto"/>
                <a:cs typeface="Roboto"/>
                <a:sym typeface="Roboto"/>
              </a:rPr>
              <a:t>Accuracy: 0.582</a:t>
            </a:r>
            <a:endParaRPr>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dk1"/>
                </a:solidFill>
                <a:latin typeface="Roboto"/>
                <a:ea typeface="Roboto"/>
                <a:cs typeface="Roboto"/>
                <a:sym typeface="Roboto"/>
              </a:rPr>
              <a:t>F1 Score</a:t>
            </a:r>
            <a:r>
              <a:rPr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0.588</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362" name="Google Shape;362;p43"/>
          <p:cNvCxnSpPr>
            <a:endCxn id="358" idx="1"/>
          </p:cNvCxnSpPr>
          <p:nvPr/>
        </p:nvCxnSpPr>
        <p:spPr>
          <a:xfrm flipH="1" rot="10800000">
            <a:off x="2168538" y="2012813"/>
            <a:ext cx="846300" cy="1139100"/>
          </a:xfrm>
          <a:prstGeom prst="straightConnector1">
            <a:avLst/>
          </a:prstGeom>
          <a:noFill/>
          <a:ln cap="flat" cmpd="sng" w="19050">
            <a:solidFill>
              <a:schemeClr val="lt1"/>
            </a:solidFill>
            <a:prstDash val="dash"/>
            <a:round/>
            <a:headEnd len="med" w="med" type="none"/>
            <a:tailEnd len="med" w="med" type="triangle"/>
          </a:ln>
        </p:spPr>
      </p:cxnSp>
      <p:cxnSp>
        <p:nvCxnSpPr>
          <p:cNvPr id="363" name="Google Shape;363;p43"/>
          <p:cNvCxnSpPr>
            <a:stCxn id="347" idx="3"/>
            <a:endCxn id="349" idx="1"/>
          </p:cNvCxnSpPr>
          <p:nvPr/>
        </p:nvCxnSpPr>
        <p:spPr>
          <a:xfrm>
            <a:off x="2168675" y="3151950"/>
            <a:ext cx="846300" cy="0"/>
          </a:xfrm>
          <a:prstGeom prst="straightConnector1">
            <a:avLst/>
          </a:prstGeom>
          <a:noFill/>
          <a:ln cap="flat" cmpd="sng" w="19050">
            <a:solidFill>
              <a:schemeClr val="lt1"/>
            </a:solidFill>
            <a:prstDash val="dash"/>
            <a:round/>
            <a:headEnd len="med" w="med" type="none"/>
            <a:tailEnd len="med" w="med" type="triangle"/>
          </a:ln>
        </p:spPr>
      </p:cxnSp>
      <p:cxnSp>
        <p:nvCxnSpPr>
          <p:cNvPr id="364" name="Google Shape;364;p43"/>
          <p:cNvCxnSpPr>
            <a:stCxn id="347" idx="3"/>
            <a:endCxn id="350" idx="1"/>
          </p:cNvCxnSpPr>
          <p:nvPr/>
        </p:nvCxnSpPr>
        <p:spPr>
          <a:xfrm>
            <a:off x="2168675" y="3151950"/>
            <a:ext cx="846300" cy="1139100"/>
          </a:xfrm>
          <a:prstGeom prst="straightConnector1">
            <a:avLst/>
          </a:prstGeom>
          <a:noFill/>
          <a:ln cap="flat" cmpd="sng" w="19050">
            <a:solidFill>
              <a:schemeClr val="lt1"/>
            </a:solidFill>
            <a:prstDash val="dash"/>
            <a:round/>
            <a:headEnd len="med" w="med" type="none"/>
            <a:tailEnd len="med" w="med" type="triangle"/>
          </a:ln>
        </p:spPr>
      </p:cxnSp>
      <p:cxnSp>
        <p:nvCxnSpPr>
          <p:cNvPr id="365" name="Google Shape;365;p43"/>
          <p:cNvCxnSpPr>
            <a:stCxn id="358" idx="3"/>
            <a:endCxn id="360" idx="1"/>
          </p:cNvCxnSpPr>
          <p:nvPr/>
        </p:nvCxnSpPr>
        <p:spPr>
          <a:xfrm>
            <a:off x="4259838" y="2012813"/>
            <a:ext cx="1097100" cy="0"/>
          </a:xfrm>
          <a:prstGeom prst="straightConnector1">
            <a:avLst/>
          </a:prstGeom>
          <a:noFill/>
          <a:ln cap="flat" cmpd="sng" w="19050">
            <a:solidFill>
              <a:schemeClr val="lt1"/>
            </a:solidFill>
            <a:prstDash val="dash"/>
            <a:round/>
            <a:headEnd len="med" w="med" type="none"/>
            <a:tailEnd len="med" w="med" type="triangle"/>
          </a:ln>
        </p:spPr>
      </p:cxnSp>
      <p:cxnSp>
        <p:nvCxnSpPr>
          <p:cNvPr id="366" name="Google Shape;366;p43"/>
          <p:cNvCxnSpPr/>
          <p:nvPr/>
        </p:nvCxnSpPr>
        <p:spPr>
          <a:xfrm>
            <a:off x="4259838" y="3144113"/>
            <a:ext cx="1097100" cy="0"/>
          </a:xfrm>
          <a:prstGeom prst="straightConnector1">
            <a:avLst/>
          </a:prstGeom>
          <a:noFill/>
          <a:ln cap="flat" cmpd="sng" w="19050">
            <a:solidFill>
              <a:schemeClr val="lt1"/>
            </a:solidFill>
            <a:prstDash val="dash"/>
            <a:round/>
            <a:headEnd len="med" w="med" type="none"/>
            <a:tailEnd len="med" w="med" type="triangle"/>
          </a:ln>
        </p:spPr>
      </p:cxnSp>
      <p:cxnSp>
        <p:nvCxnSpPr>
          <p:cNvPr id="367" name="Google Shape;367;p43"/>
          <p:cNvCxnSpPr/>
          <p:nvPr/>
        </p:nvCxnSpPr>
        <p:spPr>
          <a:xfrm>
            <a:off x="4259838" y="4291063"/>
            <a:ext cx="1097100" cy="0"/>
          </a:xfrm>
          <a:prstGeom prst="straightConnector1">
            <a:avLst/>
          </a:prstGeom>
          <a:noFill/>
          <a:ln cap="flat" cmpd="sng" w="19050">
            <a:solidFill>
              <a:schemeClr val="lt1"/>
            </a:solidFill>
            <a:prstDash val="dash"/>
            <a:round/>
            <a:headEnd len="med" w="med" type="none"/>
            <a:tailEnd len="med" w="med" type="triangle"/>
          </a:ln>
        </p:spPr>
      </p:cxnSp>
      <p:sp>
        <p:nvSpPr>
          <p:cNvPr id="368" name="Google Shape;368;p43"/>
          <p:cNvSpPr txBox="1"/>
          <p:nvPr/>
        </p:nvSpPr>
        <p:spPr>
          <a:xfrm>
            <a:off x="5582175" y="2745246"/>
            <a:ext cx="21039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Fire Class</a:t>
            </a:r>
            <a:endParaRPr b="1">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dk1"/>
                </a:solidFill>
                <a:latin typeface="Roboto"/>
                <a:ea typeface="Roboto"/>
                <a:cs typeface="Roboto"/>
                <a:sym typeface="Roboto"/>
              </a:rPr>
              <a:t>Accuracy: </a:t>
            </a:r>
            <a:r>
              <a:rPr lang="en">
                <a:solidFill>
                  <a:schemeClr val="dk1"/>
                </a:solidFill>
                <a:latin typeface="Roboto"/>
                <a:ea typeface="Roboto"/>
                <a:cs typeface="Roboto"/>
                <a:sym typeface="Roboto"/>
              </a:rPr>
              <a:t>0.627</a:t>
            </a:r>
            <a:endParaRPr>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dk1"/>
                </a:solidFill>
                <a:latin typeface="Roboto"/>
                <a:ea typeface="Roboto"/>
                <a:cs typeface="Roboto"/>
                <a:sym typeface="Roboto"/>
              </a:rPr>
              <a:t>F1 Score: </a:t>
            </a:r>
            <a:r>
              <a:rPr lang="en">
                <a:solidFill>
                  <a:schemeClr val="dk1"/>
                </a:solidFill>
                <a:latin typeface="Roboto"/>
                <a:ea typeface="Roboto"/>
                <a:cs typeface="Roboto"/>
                <a:sym typeface="Roboto"/>
              </a:rPr>
              <a:t>0.611</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69" name="Google Shape;369;p43"/>
          <p:cNvSpPr txBox="1"/>
          <p:nvPr/>
        </p:nvSpPr>
        <p:spPr>
          <a:xfrm>
            <a:off x="5582175" y="3870696"/>
            <a:ext cx="21039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Fire Class</a:t>
            </a:r>
            <a:endParaRPr b="1">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dk1"/>
                </a:solidFill>
                <a:latin typeface="Roboto"/>
                <a:ea typeface="Roboto"/>
                <a:cs typeface="Roboto"/>
                <a:sym typeface="Roboto"/>
              </a:rPr>
              <a:t>Accuracy: </a:t>
            </a:r>
            <a:r>
              <a:rPr lang="en">
                <a:solidFill>
                  <a:schemeClr val="dk1"/>
                </a:solidFill>
                <a:latin typeface="Roboto"/>
                <a:ea typeface="Roboto"/>
                <a:cs typeface="Roboto"/>
                <a:sym typeface="Roboto"/>
              </a:rPr>
              <a:t>0.254</a:t>
            </a:r>
            <a:endParaRPr>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dk1"/>
                </a:solidFill>
                <a:latin typeface="Roboto"/>
                <a:ea typeface="Roboto"/>
                <a:cs typeface="Roboto"/>
                <a:sym typeface="Roboto"/>
              </a:rPr>
              <a:t>F1 Score: </a:t>
            </a:r>
            <a:r>
              <a:rPr lang="en">
                <a:solidFill>
                  <a:schemeClr val="dk1"/>
                </a:solidFill>
                <a:latin typeface="Roboto"/>
                <a:ea typeface="Roboto"/>
                <a:cs typeface="Roboto"/>
                <a:sym typeface="Roboto"/>
              </a:rPr>
              <a:t>0.265</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idx="2" type="title"/>
          </p:nvPr>
        </p:nvSpPr>
        <p:spPr>
          <a:xfrm>
            <a:off x="866925" y="548700"/>
            <a:ext cx="1619400" cy="14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04</a:t>
            </a:r>
            <a:endParaRPr>
              <a:solidFill>
                <a:schemeClr val="accent3"/>
              </a:solidFill>
            </a:endParaRPr>
          </a:p>
        </p:txBody>
      </p:sp>
      <p:sp>
        <p:nvSpPr>
          <p:cNvPr id="375" name="Google Shape;375;p44"/>
          <p:cNvSpPr txBox="1"/>
          <p:nvPr>
            <p:ph idx="1" type="subTitle"/>
          </p:nvPr>
        </p:nvSpPr>
        <p:spPr>
          <a:xfrm>
            <a:off x="866925" y="3626150"/>
            <a:ext cx="4050900" cy="4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Calculating the wildfire cost proportion on different counties</a:t>
            </a:r>
            <a:endParaRPr/>
          </a:p>
          <a:p>
            <a:pPr indent="0" lvl="0" marL="0" rtl="0" algn="l">
              <a:spcBef>
                <a:spcPts val="1600"/>
              </a:spcBef>
              <a:spcAft>
                <a:spcPts val="1600"/>
              </a:spcAft>
              <a:buNone/>
            </a:pPr>
            <a:r>
              <a:t/>
            </a:r>
            <a:endParaRPr/>
          </a:p>
        </p:txBody>
      </p:sp>
      <p:cxnSp>
        <p:nvCxnSpPr>
          <p:cNvPr id="376" name="Google Shape;376;p44"/>
          <p:cNvCxnSpPr/>
          <p:nvPr/>
        </p:nvCxnSpPr>
        <p:spPr>
          <a:xfrm>
            <a:off x="954300" y="3394000"/>
            <a:ext cx="644100" cy="0"/>
          </a:xfrm>
          <a:prstGeom prst="straightConnector1">
            <a:avLst/>
          </a:prstGeom>
          <a:noFill/>
          <a:ln cap="flat" cmpd="sng" w="19050">
            <a:solidFill>
              <a:schemeClr val="accent3"/>
            </a:solidFill>
            <a:prstDash val="solid"/>
            <a:round/>
            <a:headEnd len="med" w="med" type="none"/>
            <a:tailEnd len="med" w="med" type="none"/>
          </a:ln>
        </p:spPr>
      </p:cxnSp>
      <p:sp>
        <p:nvSpPr>
          <p:cNvPr id="377" name="Google Shape;377;p44"/>
          <p:cNvSpPr txBox="1"/>
          <p:nvPr>
            <p:ph type="title"/>
          </p:nvPr>
        </p:nvSpPr>
        <p:spPr>
          <a:xfrm>
            <a:off x="866925" y="2465550"/>
            <a:ext cx="4507500" cy="69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COST CALCULATION</a:t>
            </a:r>
            <a:endParaRPr>
              <a:solidFill>
                <a:schemeClr val="accent3"/>
              </a:solidFill>
              <a:latin typeface="Oswald Medium"/>
              <a:ea typeface="Oswald Medium"/>
              <a:cs typeface="Oswald Medium"/>
              <a:sym typeface="Oswal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5989701" y="1657654"/>
            <a:ext cx="26961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DC2417"/>
                </a:solidFill>
                <a:latin typeface="Oswald Medium"/>
                <a:ea typeface="Oswald Medium"/>
                <a:cs typeface="Oswald Medium"/>
                <a:sym typeface="Oswald Medium"/>
              </a:rPr>
              <a:t>DEVELOPING MODELS</a:t>
            </a:r>
            <a:endParaRPr sz="1800">
              <a:solidFill>
                <a:srgbClr val="DC2417"/>
              </a:solidFill>
              <a:latin typeface="Oswald Medium"/>
              <a:ea typeface="Oswald Medium"/>
              <a:cs typeface="Oswald Medium"/>
              <a:sym typeface="Oswald Medium"/>
            </a:endParaRPr>
          </a:p>
        </p:txBody>
      </p:sp>
      <p:sp>
        <p:nvSpPr>
          <p:cNvPr id="176" name="Google Shape;176;p27"/>
          <p:cNvSpPr txBox="1"/>
          <p:nvPr/>
        </p:nvSpPr>
        <p:spPr>
          <a:xfrm>
            <a:off x="5989700" y="2213700"/>
            <a:ext cx="2696100" cy="6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latin typeface="Roboto Medium"/>
                <a:ea typeface="Roboto Medium"/>
                <a:cs typeface="Roboto Medium"/>
                <a:sym typeface="Roboto Medium"/>
              </a:rPr>
              <a:t>Feature Engineering</a:t>
            </a:r>
            <a:r>
              <a:rPr lang="en" sz="1300">
                <a:solidFill>
                  <a:schemeClr val="lt1"/>
                </a:solidFill>
                <a:latin typeface="Roboto Medium"/>
                <a:ea typeface="Roboto Medium"/>
                <a:cs typeface="Roboto Medium"/>
                <a:sym typeface="Roboto Medium"/>
              </a:rPr>
              <a:t>; </a:t>
            </a:r>
            <a:endParaRPr sz="1300">
              <a:solidFill>
                <a:schemeClr val="lt1"/>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rPr lang="en" sz="1300">
                <a:solidFill>
                  <a:schemeClr val="lt1"/>
                </a:solidFill>
                <a:latin typeface="Roboto Medium"/>
                <a:ea typeface="Roboto Medium"/>
                <a:cs typeface="Roboto Medium"/>
                <a:sym typeface="Roboto Medium"/>
              </a:rPr>
              <a:t>Machine Learning </a:t>
            </a:r>
            <a:endParaRPr sz="13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t/>
            </a:r>
            <a:endParaRPr sz="1300">
              <a:solidFill>
                <a:srgbClr val="FFFFFF"/>
              </a:solidFill>
              <a:latin typeface="Roboto Medium"/>
              <a:ea typeface="Roboto Medium"/>
              <a:cs typeface="Roboto Medium"/>
              <a:sym typeface="Roboto Medium"/>
            </a:endParaRPr>
          </a:p>
        </p:txBody>
      </p:sp>
      <p:sp>
        <p:nvSpPr>
          <p:cNvPr id="177" name="Google Shape;177;p27"/>
          <p:cNvSpPr txBox="1"/>
          <p:nvPr/>
        </p:nvSpPr>
        <p:spPr>
          <a:xfrm>
            <a:off x="314562" y="1665611"/>
            <a:ext cx="26961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DC2417"/>
                </a:solidFill>
                <a:latin typeface="Oswald Medium"/>
                <a:ea typeface="Oswald Medium"/>
                <a:cs typeface="Oswald Medium"/>
                <a:sym typeface="Oswald Medium"/>
              </a:rPr>
              <a:t>PROBLEM STATEMENT</a:t>
            </a:r>
            <a:endParaRPr sz="1800">
              <a:solidFill>
                <a:srgbClr val="DC2417"/>
              </a:solidFill>
              <a:latin typeface="Oswald Medium"/>
              <a:ea typeface="Oswald Medium"/>
              <a:cs typeface="Oswald Medium"/>
              <a:sym typeface="Oswald Medium"/>
            </a:endParaRPr>
          </a:p>
        </p:txBody>
      </p:sp>
      <p:sp>
        <p:nvSpPr>
          <p:cNvPr id="178" name="Google Shape;178;p27"/>
          <p:cNvSpPr txBox="1"/>
          <p:nvPr/>
        </p:nvSpPr>
        <p:spPr>
          <a:xfrm>
            <a:off x="314550" y="2229903"/>
            <a:ext cx="2696100" cy="6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Medium"/>
                <a:ea typeface="Roboto Medium"/>
                <a:cs typeface="Roboto Medium"/>
                <a:sym typeface="Roboto Medium"/>
              </a:rPr>
              <a:t>Background, </a:t>
            </a:r>
            <a:r>
              <a:rPr lang="en" sz="1300">
                <a:solidFill>
                  <a:schemeClr val="lt1"/>
                </a:solidFill>
                <a:latin typeface="Roboto Medium"/>
                <a:ea typeface="Roboto Medium"/>
                <a:cs typeface="Roboto Medium"/>
                <a:sym typeface="Roboto Medium"/>
              </a:rPr>
              <a:t>Hypotheses</a:t>
            </a:r>
            <a:r>
              <a:rPr lang="en" sz="1300">
                <a:solidFill>
                  <a:srgbClr val="FFFFFF"/>
                </a:solidFill>
                <a:latin typeface="Roboto Medium"/>
                <a:ea typeface="Roboto Medium"/>
                <a:cs typeface="Roboto Medium"/>
                <a:sym typeface="Roboto Medium"/>
              </a:rPr>
              <a:t> </a:t>
            </a:r>
            <a:endParaRPr sz="1300">
              <a:solidFill>
                <a:srgbClr val="FFFFFF"/>
              </a:solidFill>
              <a:latin typeface="Roboto Medium"/>
              <a:ea typeface="Roboto Medium"/>
              <a:cs typeface="Roboto Medium"/>
              <a:sym typeface="Roboto Medium"/>
            </a:endParaRPr>
          </a:p>
          <a:p>
            <a:pPr indent="0" lvl="0" marL="0" rtl="0" algn="ctr">
              <a:spcBef>
                <a:spcPts val="0"/>
              </a:spcBef>
              <a:spcAft>
                <a:spcPts val="0"/>
              </a:spcAft>
              <a:buNone/>
            </a:pPr>
            <a:r>
              <a:rPr lang="en" sz="1300">
                <a:solidFill>
                  <a:srgbClr val="FFFFFF"/>
                </a:solidFill>
                <a:latin typeface="Roboto Medium"/>
                <a:ea typeface="Roboto Medium"/>
                <a:cs typeface="Roboto Medium"/>
                <a:sym typeface="Roboto Medium"/>
              </a:rPr>
              <a:t>and Proposal</a:t>
            </a:r>
            <a:endParaRPr sz="1300">
              <a:solidFill>
                <a:srgbClr val="FFFFFF"/>
              </a:solidFill>
              <a:latin typeface="Roboto Medium"/>
              <a:ea typeface="Roboto Medium"/>
              <a:cs typeface="Roboto Medium"/>
              <a:sym typeface="Roboto Medium"/>
            </a:endParaRPr>
          </a:p>
        </p:txBody>
      </p:sp>
      <p:sp>
        <p:nvSpPr>
          <p:cNvPr id="179" name="Google Shape;179;p27"/>
          <p:cNvSpPr txBox="1"/>
          <p:nvPr/>
        </p:nvSpPr>
        <p:spPr>
          <a:xfrm>
            <a:off x="3223943" y="1649411"/>
            <a:ext cx="26961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DC2417"/>
                </a:solidFill>
                <a:latin typeface="Oswald Medium"/>
                <a:ea typeface="Oswald Medium"/>
                <a:cs typeface="Oswald Medium"/>
                <a:sym typeface="Oswald Medium"/>
              </a:rPr>
              <a:t>EDA</a:t>
            </a:r>
            <a:endParaRPr sz="1800">
              <a:solidFill>
                <a:srgbClr val="DC2417"/>
              </a:solidFill>
              <a:latin typeface="Oswald Medium"/>
              <a:ea typeface="Oswald Medium"/>
              <a:cs typeface="Oswald Medium"/>
              <a:sym typeface="Oswald Medium"/>
            </a:endParaRPr>
          </a:p>
        </p:txBody>
      </p:sp>
      <p:sp>
        <p:nvSpPr>
          <p:cNvPr id="180" name="Google Shape;180;p27"/>
          <p:cNvSpPr txBox="1"/>
          <p:nvPr/>
        </p:nvSpPr>
        <p:spPr>
          <a:xfrm>
            <a:off x="3223938" y="2213703"/>
            <a:ext cx="2696100" cy="6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Medium"/>
                <a:ea typeface="Roboto Medium"/>
                <a:cs typeface="Roboto Medium"/>
                <a:sym typeface="Roboto Medium"/>
              </a:rPr>
              <a:t>Data Collection, </a:t>
            </a:r>
            <a:r>
              <a:rPr lang="en" sz="1300">
                <a:solidFill>
                  <a:schemeClr val="lt1"/>
                </a:solidFill>
                <a:latin typeface="Roboto Medium"/>
                <a:ea typeface="Roboto Medium"/>
                <a:cs typeface="Roboto Medium"/>
                <a:sym typeface="Roboto Medium"/>
              </a:rPr>
              <a:t>Exploratory </a:t>
            </a:r>
            <a:endParaRPr sz="13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n" sz="1300">
                <a:solidFill>
                  <a:schemeClr val="lt1"/>
                </a:solidFill>
                <a:latin typeface="Roboto Medium"/>
                <a:ea typeface="Roboto Medium"/>
                <a:cs typeface="Roboto Medium"/>
                <a:sym typeface="Roboto Medium"/>
              </a:rPr>
              <a:t>Data Analysis for Wildfire, Drought, and Census Datasets</a:t>
            </a:r>
            <a:endParaRPr sz="1300">
              <a:solidFill>
                <a:srgbClr val="FFFFFF"/>
              </a:solidFill>
              <a:latin typeface="Roboto Medium"/>
              <a:ea typeface="Roboto Medium"/>
              <a:cs typeface="Roboto Medium"/>
              <a:sym typeface="Roboto Medium"/>
            </a:endParaRPr>
          </a:p>
        </p:txBody>
      </p:sp>
      <p:sp>
        <p:nvSpPr>
          <p:cNvPr id="181" name="Google Shape;181;p27"/>
          <p:cNvSpPr txBox="1"/>
          <p:nvPr/>
        </p:nvSpPr>
        <p:spPr>
          <a:xfrm>
            <a:off x="714300" y="548700"/>
            <a:ext cx="7715100" cy="6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DC2417"/>
                </a:solidFill>
                <a:latin typeface="Oswald Medium"/>
                <a:ea typeface="Oswald Medium"/>
                <a:cs typeface="Oswald Medium"/>
                <a:sym typeface="Oswald Medium"/>
              </a:rPr>
              <a:t>TOPICS</a:t>
            </a:r>
            <a:endParaRPr sz="2800">
              <a:solidFill>
                <a:srgbClr val="DC2417"/>
              </a:solidFill>
              <a:latin typeface="Oswald Medium"/>
              <a:ea typeface="Oswald Medium"/>
              <a:cs typeface="Oswald Medium"/>
              <a:sym typeface="Oswald Medium"/>
            </a:endParaRPr>
          </a:p>
        </p:txBody>
      </p:sp>
      <p:sp>
        <p:nvSpPr>
          <p:cNvPr id="182" name="Google Shape;182;p27"/>
          <p:cNvSpPr txBox="1"/>
          <p:nvPr/>
        </p:nvSpPr>
        <p:spPr>
          <a:xfrm>
            <a:off x="314549" y="3499354"/>
            <a:ext cx="26961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3"/>
                </a:solidFill>
                <a:latin typeface="Oswald Medium"/>
                <a:ea typeface="Oswald Medium"/>
                <a:cs typeface="Oswald Medium"/>
                <a:sym typeface="Oswald Medium"/>
              </a:rPr>
              <a:t>COST CALCULATION</a:t>
            </a:r>
            <a:endParaRPr sz="1800">
              <a:solidFill>
                <a:schemeClr val="accent3"/>
              </a:solidFill>
              <a:latin typeface="Oswald Medium"/>
              <a:ea typeface="Oswald Medium"/>
              <a:cs typeface="Oswald Medium"/>
              <a:sym typeface="Oswald Medium"/>
            </a:endParaRPr>
          </a:p>
          <a:p>
            <a:pPr indent="0" lvl="0" marL="0" rtl="0" algn="ctr">
              <a:spcBef>
                <a:spcPts val="0"/>
              </a:spcBef>
              <a:spcAft>
                <a:spcPts val="0"/>
              </a:spcAft>
              <a:buNone/>
            </a:pPr>
            <a:r>
              <a:t/>
            </a:r>
            <a:endParaRPr sz="1800">
              <a:solidFill>
                <a:srgbClr val="DC2417"/>
              </a:solidFill>
              <a:latin typeface="Oswald Medium"/>
              <a:ea typeface="Oswald Medium"/>
              <a:cs typeface="Oswald Medium"/>
              <a:sym typeface="Oswald Medium"/>
            </a:endParaRPr>
          </a:p>
        </p:txBody>
      </p:sp>
      <p:sp>
        <p:nvSpPr>
          <p:cNvPr id="183" name="Google Shape;183;p27"/>
          <p:cNvSpPr txBox="1"/>
          <p:nvPr/>
        </p:nvSpPr>
        <p:spPr>
          <a:xfrm>
            <a:off x="314550" y="4063650"/>
            <a:ext cx="2696100" cy="6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latin typeface="Roboto Medium"/>
                <a:ea typeface="Roboto Medium"/>
                <a:cs typeface="Roboto Medium"/>
                <a:sym typeface="Roboto Medium"/>
              </a:rPr>
              <a:t>Calculating the wildfire cost proportion on different counties</a:t>
            </a:r>
            <a:endParaRPr sz="13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t/>
            </a:r>
            <a:endParaRPr sz="1300">
              <a:solidFill>
                <a:srgbClr val="FFFFFF"/>
              </a:solidFill>
              <a:latin typeface="Roboto Medium"/>
              <a:ea typeface="Roboto Medium"/>
              <a:cs typeface="Roboto Medium"/>
              <a:sym typeface="Roboto Medium"/>
            </a:endParaRPr>
          </a:p>
        </p:txBody>
      </p:sp>
      <p:sp>
        <p:nvSpPr>
          <p:cNvPr id="184" name="Google Shape;184;p27"/>
          <p:cNvSpPr txBox="1"/>
          <p:nvPr/>
        </p:nvSpPr>
        <p:spPr>
          <a:xfrm>
            <a:off x="596110" y="1373700"/>
            <a:ext cx="2133000" cy="43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100">
                <a:solidFill>
                  <a:srgbClr val="FFFFFF"/>
                </a:solidFill>
                <a:latin typeface="Oswald Medium"/>
                <a:ea typeface="Oswald Medium"/>
                <a:cs typeface="Oswald Medium"/>
                <a:sym typeface="Oswald Medium"/>
              </a:rPr>
              <a:t>01</a:t>
            </a:r>
            <a:endParaRPr sz="3100">
              <a:solidFill>
                <a:srgbClr val="FFFFFF"/>
              </a:solidFill>
              <a:latin typeface="Oswald Medium"/>
              <a:ea typeface="Oswald Medium"/>
              <a:cs typeface="Oswald Medium"/>
              <a:sym typeface="Oswald Medium"/>
            </a:endParaRPr>
          </a:p>
        </p:txBody>
      </p:sp>
      <p:sp>
        <p:nvSpPr>
          <p:cNvPr id="185" name="Google Shape;185;p27"/>
          <p:cNvSpPr txBox="1"/>
          <p:nvPr/>
        </p:nvSpPr>
        <p:spPr>
          <a:xfrm>
            <a:off x="6265910" y="1357493"/>
            <a:ext cx="2133000" cy="43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100">
                <a:solidFill>
                  <a:srgbClr val="FFFFFF"/>
                </a:solidFill>
                <a:latin typeface="Oswald Medium"/>
                <a:ea typeface="Oswald Medium"/>
                <a:cs typeface="Oswald Medium"/>
                <a:sym typeface="Oswald Medium"/>
              </a:rPr>
              <a:t>03</a:t>
            </a:r>
            <a:endParaRPr sz="3100">
              <a:solidFill>
                <a:srgbClr val="FFFFFF"/>
              </a:solidFill>
              <a:latin typeface="Oswald Medium"/>
              <a:ea typeface="Oswald Medium"/>
              <a:cs typeface="Oswald Medium"/>
              <a:sym typeface="Oswald Medium"/>
            </a:endParaRPr>
          </a:p>
        </p:txBody>
      </p:sp>
      <p:sp>
        <p:nvSpPr>
          <p:cNvPr id="186" name="Google Shape;186;p27"/>
          <p:cNvSpPr txBox="1"/>
          <p:nvPr/>
        </p:nvSpPr>
        <p:spPr>
          <a:xfrm>
            <a:off x="3505506" y="1357500"/>
            <a:ext cx="2133000" cy="43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100">
                <a:solidFill>
                  <a:srgbClr val="FFFFFF"/>
                </a:solidFill>
                <a:latin typeface="Oswald Medium"/>
                <a:ea typeface="Oswald Medium"/>
                <a:cs typeface="Oswald Medium"/>
                <a:sym typeface="Oswald Medium"/>
              </a:rPr>
              <a:t>02</a:t>
            </a:r>
            <a:endParaRPr sz="3100">
              <a:solidFill>
                <a:srgbClr val="FFFFFF"/>
              </a:solidFill>
              <a:latin typeface="Oswald Medium"/>
              <a:ea typeface="Oswald Medium"/>
              <a:cs typeface="Oswald Medium"/>
              <a:sym typeface="Oswald Medium"/>
            </a:endParaRPr>
          </a:p>
        </p:txBody>
      </p:sp>
      <p:sp>
        <p:nvSpPr>
          <p:cNvPr id="187" name="Google Shape;187;p27"/>
          <p:cNvSpPr txBox="1"/>
          <p:nvPr/>
        </p:nvSpPr>
        <p:spPr>
          <a:xfrm>
            <a:off x="596094" y="3199193"/>
            <a:ext cx="2133000" cy="43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100">
                <a:solidFill>
                  <a:srgbClr val="FFFFFF"/>
                </a:solidFill>
                <a:latin typeface="Oswald Medium"/>
                <a:ea typeface="Oswald Medium"/>
                <a:cs typeface="Oswald Medium"/>
                <a:sym typeface="Oswald Medium"/>
              </a:rPr>
              <a:t>04</a:t>
            </a:r>
            <a:endParaRPr sz="3100">
              <a:solidFill>
                <a:srgbClr val="FFFFFF"/>
              </a:solidFill>
              <a:latin typeface="Oswald Medium"/>
              <a:ea typeface="Oswald Medium"/>
              <a:cs typeface="Oswald Medium"/>
              <a:sym typeface="Oswald Medium"/>
            </a:endParaRPr>
          </a:p>
        </p:txBody>
      </p:sp>
      <p:cxnSp>
        <p:nvCxnSpPr>
          <p:cNvPr id="188" name="Google Shape;188;p27"/>
          <p:cNvCxnSpPr/>
          <p:nvPr/>
        </p:nvCxnSpPr>
        <p:spPr>
          <a:xfrm>
            <a:off x="1340550" y="2182200"/>
            <a:ext cx="644100" cy="0"/>
          </a:xfrm>
          <a:prstGeom prst="straightConnector1">
            <a:avLst/>
          </a:prstGeom>
          <a:noFill/>
          <a:ln cap="flat" cmpd="sng" w="19050">
            <a:solidFill>
              <a:srgbClr val="DC2417"/>
            </a:solidFill>
            <a:prstDash val="solid"/>
            <a:round/>
            <a:headEnd len="med" w="med" type="none"/>
            <a:tailEnd len="med" w="med" type="none"/>
          </a:ln>
        </p:spPr>
      </p:cxnSp>
      <p:cxnSp>
        <p:nvCxnSpPr>
          <p:cNvPr id="189" name="Google Shape;189;p27"/>
          <p:cNvCxnSpPr/>
          <p:nvPr/>
        </p:nvCxnSpPr>
        <p:spPr>
          <a:xfrm>
            <a:off x="7015700" y="2182200"/>
            <a:ext cx="644100" cy="0"/>
          </a:xfrm>
          <a:prstGeom prst="straightConnector1">
            <a:avLst/>
          </a:prstGeom>
          <a:noFill/>
          <a:ln cap="flat" cmpd="sng" w="19050">
            <a:solidFill>
              <a:srgbClr val="DC2417"/>
            </a:solidFill>
            <a:prstDash val="solid"/>
            <a:round/>
            <a:headEnd len="med" w="med" type="none"/>
            <a:tailEnd len="med" w="med" type="none"/>
          </a:ln>
        </p:spPr>
      </p:cxnSp>
      <p:cxnSp>
        <p:nvCxnSpPr>
          <p:cNvPr id="190" name="Google Shape;190;p27"/>
          <p:cNvCxnSpPr/>
          <p:nvPr/>
        </p:nvCxnSpPr>
        <p:spPr>
          <a:xfrm>
            <a:off x="4249938" y="2160950"/>
            <a:ext cx="644100" cy="0"/>
          </a:xfrm>
          <a:prstGeom prst="straightConnector1">
            <a:avLst/>
          </a:prstGeom>
          <a:noFill/>
          <a:ln cap="flat" cmpd="sng" w="19050">
            <a:solidFill>
              <a:srgbClr val="DC2417"/>
            </a:solidFill>
            <a:prstDash val="solid"/>
            <a:round/>
            <a:headEnd len="med" w="med" type="none"/>
            <a:tailEnd len="med" w="med" type="none"/>
          </a:ln>
        </p:spPr>
      </p:cxnSp>
      <p:cxnSp>
        <p:nvCxnSpPr>
          <p:cNvPr id="191" name="Google Shape;191;p27"/>
          <p:cNvCxnSpPr/>
          <p:nvPr/>
        </p:nvCxnSpPr>
        <p:spPr>
          <a:xfrm>
            <a:off x="1340550" y="4005600"/>
            <a:ext cx="644100" cy="0"/>
          </a:xfrm>
          <a:prstGeom prst="straightConnector1">
            <a:avLst/>
          </a:prstGeom>
          <a:noFill/>
          <a:ln cap="flat" cmpd="sng" w="19050">
            <a:solidFill>
              <a:srgbClr val="DC2417"/>
            </a:solidFill>
            <a:prstDash val="solid"/>
            <a:round/>
            <a:headEnd len="med" w="med" type="none"/>
            <a:tailEnd len="med" w="med" type="none"/>
          </a:ln>
        </p:spPr>
      </p:cxnSp>
      <p:sp>
        <p:nvSpPr>
          <p:cNvPr id="192" name="Google Shape;192;p27"/>
          <p:cNvSpPr txBox="1"/>
          <p:nvPr/>
        </p:nvSpPr>
        <p:spPr>
          <a:xfrm>
            <a:off x="3223793" y="3561161"/>
            <a:ext cx="26961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DC2417"/>
                </a:solidFill>
                <a:latin typeface="Oswald Medium"/>
                <a:ea typeface="Oswald Medium"/>
                <a:cs typeface="Oswald Medium"/>
                <a:sym typeface="Oswald Medium"/>
              </a:rPr>
              <a:t>KEY FINDINGS</a:t>
            </a:r>
            <a:endParaRPr sz="1800">
              <a:solidFill>
                <a:srgbClr val="DC2417"/>
              </a:solidFill>
              <a:latin typeface="Oswald Medium"/>
              <a:ea typeface="Oswald Medium"/>
              <a:cs typeface="Oswald Medium"/>
              <a:sym typeface="Oswald Medium"/>
            </a:endParaRPr>
          </a:p>
        </p:txBody>
      </p:sp>
      <p:sp>
        <p:nvSpPr>
          <p:cNvPr id="193" name="Google Shape;193;p27"/>
          <p:cNvSpPr txBox="1"/>
          <p:nvPr/>
        </p:nvSpPr>
        <p:spPr>
          <a:xfrm>
            <a:off x="3223788" y="4125453"/>
            <a:ext cx="2696100" cy="6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Medium"/>
                <a:ea typeface="Roboto Medium"/>
                <a:cs typeface="Roboto Medium"/>
                <a:sym typeface="Roboto Medium"/>
              </a:rPr>
              <a:t>Major conclusions reached </a:t>
            </a:r>
            <a:endParaRPr sz="1300">
              <a:solidFill>
                <a:srgbClr val="FFFFFF"/>
              </a:solidFill>
              <a:latin typeface="Roboto Medium"/>
              <a:ea typeface="Roboto Medium"/>
              <a:cs typeface="Roboto Medium"/>
              <a:sym typeface="Roboto Medium"/>
            </a:endParaRPr>
          </a:p>
          <a:p>
            <a:pPr indent="0" lvl="0" marL="0" rtl="0" algn="ctr">
              <a:spcBef>
                <a:spcPts val="0"/>
              </a:spcBef>
              <a:spcAft>
                <a:spcPts val="0"/>
              </a:spcAft>
              <a:buNone/>
            </a:pPr>
            <a:r>
              <a:rPr lang="en" sz="1300">
                <a:solidFill>
                  <a:srgbClr val="FFFFFF"/>
                </a:solidFill>
                <a:latin typeface="Roboto Medium"/>
                <a:ea typeface="Roboto Medium"/>
                <a:cs typeface="Roboto Medium"/>
                <a:sym typeface="Roboto Medium"/>
              </a:rPr>
              <a:t>after analysis and research</a:t>
            </a:r>
            <a:endParaRPr sz="1300">
              <a:solidFill>
                <a:srgbClr val="FFFFFF"/>
              </a:solidFill>
              <a:latin typeface="Roboto Medium"/>
              <a:ea typeface="Roboto Medium"/>
              <a:cs typeface="Roboto Medium"/>
              <a:sym typeface="Roboto Medium"/>
            </a:endParaRPr>
          </a:p>
        </p:txBody>
      </p:sp>
      <p:sp>
        <p:nvSpPr>
          <p:cNvPr id="194" name="Google Shape;194;p27"/>
          <p:cNvSpPr txBox="1"/>
          <p:nvPr/>
        </p:nvSpPr>
        <p:spPr>
          <a:xfrm>
            <a:off x="3505356" y="3269250"/>
            <a:ext cx="2133000" cy="43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100">
                <a:solidFill>
                  <a:srgbClr val="FFFFFF"/>
                </a:solidFill>
                <a:latin typeface="Oswald Medium"/>
                <a:ea typeface="Oswald Medium"/>
                <a:cs typeface="Oswald Medium"/>
                <a:sym typeface="Oswald Medium"/>
              </a:rPr>
              <a:t>05</a:t>
            </a:r>
            <a:endParaRPr sz="3100">
              <a:solidFill>
                <a:srgbClr val="FFFFFF"/>
              </a:solidFill>
              <a:latin typeface="Oswald Medium"/>
              <a:ea typeface="Oswald Medium"/>
              <a:cs typeface="Oswald Medium"/>
              <a:sym typeface="Oswald Medium"/>
            </a:endParaRPr>
          </a:p>
        </p:txBody>
      </p:sp>
      <p:cxnSp>
        <p:nvCxnSpPr>
          <p:cNvPr id="195" name="Google Shape;195;p27"/>
          <p:cNvCxnSpPr/>
          <p:nvPr/>
        </p:nvCxnSpPr>
        <p:spPr>
          <a:xfrm>
            <a:off x="4249813" y="4077750"/>
            <a:ext cx="644100" cy="0"/>
          </a:xfrm>
          <a:prstGeom prst="straightConnector1">
            <a:avLst/>
          </a:prstGeom>
          <a:noFill/>
          <a:ln cap="flat" cmpd="sng" w="19050">
            <a:solidFill>
              <a:srgbClr val="DC2417"/>
            </a:solidFill>
            <a:prstDash val="solid"/>
            <a:round/>
            <a:headEnd len="med" w="med" type="none"/>
            <a:tailEnd len="med" w="med" type="none"/>
          </a:ln>
        </p:spPr>
      </p:cxnSp>
      <p:sp>
        <p:nvSpPr>
          <p:cNvPr id="196" name="Google Shape;196;p27"/>
          <p:cNvSpPr txBox="1"/>
          <p:nvPr/>
        </p:nvSpPr>
        <p:spPr>
          <a:xfrm>
            <a:off x="5727700" y="3561150"/>
            <a:ext cx="32094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DC2417"/>
                </a:solidFill>
                <a:latin typeface="Oswald Medium"/>
                <a:ea typeface="Oswald Medium"/>
                <a:cs typeface="Oswald Medium"/>
                <a:sym typeface="Oswald Medium"/>
              </a:rPr>
              <a:t>BUSINESS IMPACT/CONCLUSION</a:t>
            </a:r>
            <a:endParaRPr sz="1800">
              <a:solidFill>
                <a:srgbClr val="DC2417"/>
              </a:solidFill>
              <a:latin typeface="Oswald Medium"/>
              <a:ea typeface="Oswald Medium"/>
              <a:cs typeface="Oswald Medium"/>
              <a:sym typeface="Oswald Medium"/>
            </a:endParaRPr>
          </a:p>
        </p:txBody>
      </p:sp>
      <p:sp>
        <p:nvSpPr>
          <p:cNvPr id="197" name="Google Shape;197;p27"/>
          <p:cNvSpPr txBox="1"/>
          <p:nvPr/>
        </p:nvSpPr>
        <p:spPr>
          <a:xfrm>
            <a:off x="5984338" y="4125453"/>
            <a:ext cx="2696100" cy="6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Medium"/>
                <a:ea typeface="Roboto Medium"/>
                <a:cs typeface="Roboto Medium"/>
                <a:sym typeface="Roboto Medium"/>
              </a:rPr>
              <a:t>Business Impact; Limitations </a:t>
            </a:r>
            <a:endParaRPr sz="1300">
              <a:solidFill>
                <a:srgbClr val="FFFFFF"/>
              </a:solidFill>
              <a:latin typeface="Roboto Medium"/>
              <a:ea typeface="Roboto Medium"/>
              <a:cs typeface="Roboto Medium"/>
              <a:sym typeface="Roboto Medium"/>
            </a:endParaRPr>
          </a:p>
          <a:p>
            <a:pPr indent="0" lvl="0" marL="0" rtl="0" algn="ctr">
              <a:spcBef>
                <a:spcPts val="0"/>
              </a:spcBef>
              <a:spcAft>
                <a:spcPts val="0"/>
              </a:spcAft>
              <a:buNone/>
            </a:pPr>
            <a:r>
              <a:rPr lang="en" sz="1300">
                <a:solidFill>
                  <a:srgbClr val="FFFFFF"/>
                </a:solidFill>
                <a:latin typeface="Roboto Medium"/>
                <a:ea typeface="Roboto Medium"/>
                <a:cs typeface="Roboto Medium"/>
                <a:sym typeface="Roboto Medium"/>
              </a:rPr>
              <a:t>and Future Research</a:t>
            </a:r>
            <a:endParaRPr sz="1300">
              <a:solidFill>
                <a:srgbClr val="FFFFFF"/>
              </a:solidFill>
              <a:latin typeface="Roboto Medium"/>
              <a:ea typeface="Roboto Medium"/>
              <a:cs typeface="Roboto Medium"/>
              <a:sym typeface="Roboto Medium"/>
            </a:endParaRPr>
          </a:p>
        </p:txBody>
      </p:sp>
      <p:sp>
        <p:nvSpPr>
          <p:cNvPr id="198" name="Google Shape;198;p27"/>
          <p:cNvSpPr txBox="1"/>
          <p:nvPr/>
        </p:nvSpPr>
        <p:spPr>
          <a:xfrm>
            <a:off x="6265906" y="3259125"/>
            <a:ext cx="2133000" cy="43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100">
                <a:solidFill>
                  <a:srgbClr val="FFFFFF"/>
                </a:solidFill>
                <a:latin typeface="Oswald Medium"/>
                <a:ea typeface="Oswald Medium"/>
                <a:cs typeface="Oswald Medium"/>
                <a:sym typeface="Oswald Medium"/>
              </a:rPr>
              <a:t>06</a:t>
            </a:r>
            <a:endParaRPr sz="3100">
              <a:solidFill>
                <a:srgbClr val="FFFFFF"/>
              </a:solidFill>
              <a:latin typeface="Oswald Medium"/>
              <a:ea typeface="Oswald Medium"/>
              <a:cs typeface="Oswald Medium"/>
              <a:sym typeface="Oswald Medium"/>
            </a:endParaRPr>
          </a:p>
        </p:txBody>
      </p:sp>
      <p:cxnSp>
        <p:nvCxnSpPr>
          <p:cNvPr id="199" name="Google Shape;199;p27"/>
          <p:cNvCxnSpPr/>
          <p:nvPr/>
        </p:nvCxnSpPr>
        <p:spPr>
          <a:xfrm>
            <a:off x="7010363" y="4077750"/>
            <a:ext cx="644100" cy="0"/>
          </a:xfrm>
          <a:prstGeom prst="straightConnector1">
            <a:avLst/>
          </a:prstGeom>
          <a:noFill/>
          <a:ln cap="flat" cmpd="sng" w="19050">
            <a:solidFill>
              <a:srgbClr val="DC2417"/>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5"/>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WE STARTED</a:t>
            </a:r>
            <a:endParaRPr/>
          </a:p>
        </p:txBody>
      </p:sp>
      <p:graphicFrame>
        <p:nvGraphicFramePr>
          <p:cNvPr id="383" name="Google Shape;383;p45"/>
          <p:cNvGraphicFramePr/>
          <p:nvPr/>
        </p:nvGraphicFramePr>
        <p:xfrm>
          <a:off x="2439788" y="2345025"/>
          <a:ext cx="3000000" cy="3000000"/>
        </p:xfrm>
        <a:graphic>
          <a:graphicData uri="http://schemas.openxmlformats.org/drawingml/2006/table">
            <a:tbl>
              <a:tblPr>
                <a:noFill/>
                <a:tableStyleId>{6E32DD0B-E978-46CB-B5D3-087CE6FF3581}</a:tableStyleId>
              </a:tblPr>
              <a:tblGrid>
                <a:gridCol w="2126500"/>
                <a:gridCol w="2137925"/>
              </a:tblGrid>
              <a:tr h="526150">
                <a:tc>
                  <a:txBody>
                    <a:bodyPr/>
                    <a:lstStyle/>
                    <a:p>
                      <a:pPr indent="0" lvl="0" marL="0" rtl="0" algn="l">
                        <a:spcBef>
                          <a:spcPts val="0"/>
                        </a:spcBef>
                        <a:spcAft>
                          <a:spcPts val="0"/>
                        </a:spcAft>
                        <a:buNone/>
                      </a:pPr>
                      <a:r>
                        <a:rPr lang="en">
                          <a:solidFill>
                            <a:schemeClr val="accent3"/>
                          </a:solidFill>
                          <a:latin typeface="Oswald Medium"/>
                          <a:ea typeface="Oswald Medium"/>
                          <a:cs typeface="Oswald Medium"/>
                          <a:sym typeface="Oswald Medium"/>
                        </a:rPr>
                        <a:t>SMOKE DAMAGE</a:t>
                      </a:r>
                      <a:endParaRPr>
                        <a:solidFill>
                          <a:schemeClr val="accent3"/>
                        </a:solidFill>
                        <a:latin typeface="Oswald Medium"/>
                        <a:ea typeface="Oswald Medium"/>
                        <a:cs typeface="Oswald Medium"/>
                        <a:sym typeface="Oswald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accent3"/>
                          </a:solidFill>
                          <a:latin typeface="Oswald Medium"/>
                          <a:ea typeface="Oswald Medium"/>
                          <a:cs typeface="Oswald Medium"/>
                          <a:sym typeface="Oswald Medium"/>
                        </a:rPr>
                        <a:t>CHEMICAL DAMAGE</a:t>
                      </a:r>
                      <a:endParaRPr>
                        <a:solidFill>
                          <a:schemeClr val="accent3"/>
                        </a:solidFill>
                        <a:latin typeface="Oswald Medium"/>
                        <a:ea typeface="Oswald Medium"/>
                        <a:cs typeface="Oswald Medium"/>
                        <a:sym typeface="Oswald Medium"/>
                      </a:endParaRPr>
                    </a:p>
                  </a:txBody>
                  <a:tcPr marT="91425" marB="91425" marR="91425" marL="91425" anchor="ctr">
                    <a:lnL cap="flat" cmpd="sng" w="9525">
                      <a:solidFill>
                        <a:schemeClr val="accen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526150">
                <a:tc>
                  <a:txBody>
                    <a:bodyPr/>
                    <a:lstStyle/>
                    <a:p>
                      <a:pPr indent="0" lvl="0" marL="0" rtl="0" algn="l">
                        <a:spcBef>
                          <a:spcPts val="0"/>
                        </a:spcBef>
                        <a:spcAft>
                          <a:spcPts val="0"/>
                        </a:spcAft>
                        <a:buNone/>
                      </a:pPr>
                      <a:r>
                        <a:rPr lang="en">
                          <a:solidFill>
                            <a:schemeClr val="accent3"/>
                          </a:solidFill>
                          <a:latin typeface="Oswald Medium"/>
                          <a:ea typeface="Oswald Medium"/>
                          <a:cs typeface="Oswald Medium"/>
                          <a:sym typeface="Oswald Medium"/>
                        </a:rPr>
                        <a:t>BURNT MATERIALS</a:t>
                      </a:r>
                      <a:endParaRPr>
                        <a:solidFill>
                          <a:schemeClr val="accent3"/>
                        </a:solidFill>
                        <a:latin typeface="Oswald Medium"/>
                        <a:ea typeface="Oswald Medium"/>
                        <a:cs typeface="Oswald Medium"/>
                        <a:sym typeface="Oswald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accent3"/>
                          </a:solidFill>
                          <a:latin typeface="Oswald Medium"/>
                          <a:ea typeface="Oswald Medium"/>
                          <a:cs typeface="Oswald Medium"/>
                          <a:sym typeface="Oswald Medium"/>
                        </a:rPr>
                        <a:t>WATER DAMAGE</a:t>
                      </a:r>
                      <a:endParaRPr>
                        <a:solidFill>
                          <a:schemeClr val="accent3"/>
                        </a:solidFill>
                        <a:latin typeface="Oswald Medium"/>
                        <a:ea typeface="Oswald Medium"/>
                        <a:cs typeface="Oswald Medium"/>
                        <a:sym typeface="Oswald Medium"/>
                      </a:endParaRPr>
                    </a:p>
                  </a:txBody>
                  <a:tcPr marT="91425" marB="91425" marR="91425" marL="91425" anchor="ctr">
                    <a:lnL cap="flat" cmpd="sng" w="9525">
                      <a:solidFill>
                        <a:schemeClr val="accen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526150">
                <a:tc>
                  <a:txBody>
                    <a:bodyPr/>
                    <a:lstStyle/>
                    <a:p>
                      <a:pPr indent="0" lvl="0" marL="0" rtl="0" algn="l">
                        <a:spcBef>
                          <a:spcPts val="0"/>
                        </a:spcBef>
                        <a:spcAft>
                          <a:spcPts val="0"/>
                        </a:spcAft>
                        <a:buNone/>
                      </a:pPr>
                      <a:r>
                        <a:rPr lang="en">
                          <a:solidFill>
                            <a:schemeClr val="accent3"/>
                          </a:solidFill>
                          <a:latin typeface="Oswald Medium"/>
                          <a:ea typeface="Oswald Medium"/>
                          <a:cs typeface="Oswald Medium"/>
                          <a:sym typeface="Oswald Medium"/>
                        </a:rPr>
                        <a:t>SOOT DAMAGE</a:t>
                      </a:r>
                      <a:endParaRPr>
                        <a:solidFill>
                          <a:schemeClr val="accent3"/>
                        </a:solidFill>
                        <a:latin typeface="Oswald Medium"/>
                        <a:ea typeface="Oswald Medium"/>
                        <a:cs typeface="Oswald Medium"/>
                        <a:sym typeface="Oswald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accent3"/>
                          </a:solidFill>
                          <a:latin typeface="Oswald Medium"/>
                          <a:ea typeface="Oswald Medium"/>
                          <a:cs typeface="Oswald Medium"/>
                          <a:sym typeface="Oswald Medium"/>
                        </a:rPr>
                        <a:t>STRUCTURAL DAMAGE</a:t>
                      </a:r>
                      <a:endParaRPr>
                        <a:solidFill>
                          <a:schemeClr val="accent3"/>
                        </a:solidFill>
                        <a:latin typeface="Oswald Medium"/>
                        <a:ea typeface="Oswald Medium"/>
                        <a:cs typeface="Oswald Medium"/>
                        <a:sym typeface="Oswald Medium"/>
                      </a:endParaRPr>
                    </a:p>
                  </a:txBody>
                  <a:tcPr marT="91425" marB="91425" marR="91425" marL="91425" anchor="ctr">
                    <a:lnL cap="flat" cmpd="sng" w="9525">
                      <a:solidFill>
                        <a:schemeClr val="accen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
        <p:nvSpPr>
          <p:cNvPr id="384" name="Google Shape;384;p45"/>
          <p:cNvSpPr txBox="1"/>
          <p:nvPr>
            <p:ph idx="4294967295" type="subTitle"/>
          </p:nvPr>
        </p:nvSpPr>
        <p:spPr>
          <a:xfrm>
            <a:off x="1767800" y="1456625"/>
            <a:ext cx="5587800" cy="4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For homeowners the cost of a wildfire usually includes:</a:t>
            </a:r>
            <a:endParaRPr>
              <a:solidFill>
                <a:schemeClr val="lt1"/>
              </a:solidFill>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CALCULATION FORMULA</a:t>
            </a:r>
            <a:endParaRPr/>
          </a:p>
        </p:txBody>
      </p:sp>
      <p:sp>
        <p:nvSpPr>
          <p:cNvPr id="390" name="Google Shape;390;p46"/>
          <p:cNvSpPr txBox="1"/>
          <p:nvPr/>
        </p:nvSpPr>
        <p:spPr>
          <a:xfrm>
            <a:off x="643225" y="1675100"/>
            <a:ext cx="4677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We assumed the deductible to be 1000$ as this was shown to be the most common and we changed the dwelling rate according to median household value which resulted in specific insurance premiums (‘avg_rate’ column).</a:t>
            </a:r>
            <a:endParaRPr>
              <a:solidFill>
                <a:schemeClr val="lt1"/>
              </a:solidFill>
              <a:latin typeface="Roboto"/>
              <a:ea typeface="Roboto"/>
              <a:cs typeface="Roboto"/>
              <a:sym typeface="Roboto"/>
            </a:endParaRPr>
          </a:p>
        </p:txBody>
      </p:sp>
      <p:pic>
        <p:nvPicPr>
          <p:cNvPr id="391" name="Google Shape;391;p46"/>
          <p:cNvPicPr preferRelativeResize="0"/>
          <p:nvPr/>
        </p:nvPicPr>
        <p:blipFill>
          <a:blip r:embed="rId3">
            <a:alphaModFix/>
          </a:blip>
          <a:stretch>
            <a:fillRect/>
          </a:stretch>
        </p:blipFill>
        <p:spPr>
          <a:xfrm>
            <a:off x="5864300" y="1675088"/>
            <a:ext cx="2748225" cy="1793325"/>
          </a:xfrm>
          <a:prstGeom prst="rect">
            <a:avLst/>
          </a:prstGeom>
          <a:noFill/>
          <a:ln>
            <a:noFill/>
          </a:ln>
        </p:spPr>
      </p:pic>
      <p:sp>
        <p:nvSpPr>
          <p:cNvPr id="392" name="Google Shape;392;p46"/>
          <p:cNvSpPr txBox="1"/>
          <p:nvPr/>
        </p:nvSpPr>
        <p:spPr>
          <a:xfrm>
            <a:off x="607675" y="2917238"/>
            <a:ext cx="4749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Oswald Medium"/>
                <a:ea typeface="Oswald Medium"/>
                <a:cs typeface="Oswald Medium"/>
                <a:sym typeface="Oswald Medium"/>
              </a:rPr>
              <a:t>WILDFIRE COST = (AVG_RATE*RATE INCREASE % AFTER FIRE) + DEDUCTIBLE </a:t>
            </a:r>
            <a:endParaRPr sz="2000">
              <a:solidFill>
                <a:schemeClr val="accent2"/>
              </a:solidFill>
              <a:latin typeface="Oswald Medium"/>
              <a:ea typeface="Oswald Medium"/>
              <a:cs typeface="Oswald Medium"/>
              <a:sym typeface="Oswald Medium"/>
            </a:endParaRPr>
          </a:p>
        </p:txBody>
      </p:sp>
      <p:sp>
        <p:nvSpPr>
          <p:cNvPr id="393" name="Google Shape;393;p46"/>
          <p:cNvSpPr txBox="1"/>
          <p:nvPr/>
        </p:nvSpPr>
        <p:spPr>
          <a:xfrm>
            <a:off x="678784" y="3770425"/>
            <a:ext cx="4606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Average rate was chosen through the dwelling. The respective rate was chosen according to the dwelling rate closest to household value.</a:t>
            </a:r>
            <a:endParaRPr sz="800">
              <a:solidFill>
                <a:schemeClr val="l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7"/>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PROPORTION CALCULATION</a:t>
            </a:r>
            <a:endParaRPr/>
          </a:p>
        </p:txBody>
      </p:sp>
      <p:sp>
        <p:nvSpPr>
          <p:cNvPr id="399" name="Google Shape;399;p47"/>
          <p:cNvSpPr txBox="1"/>
          <p:nvPr/>
        </p:nvSpPr>
        <p:spPr>
          <a:xfrm>
            <a:off x="714300" y="1986025"/>
            <a:ext cx="467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We calculated each county </a:t>
            </a:r>
            <a:r>
              <a:rPr lang="en">
                <a:solidFill>
                  <a:schemeClr val="lt1"/>
                </a:solidFill>
                <a:latin typeface="Roboto"/>
                <a:ea typeface="Roboto"/>
                <a:cs typeface="Roboto"/>
                <a:sym typeface="Roboto"/>
              </a:rPr>
              <a:t>proportion</a:t>
            </a:r>
            <a:r>
              <a:rPr lang="en">
                <a:solidFill>
                  <a:schemeClr val="lt1"/>
                </a:solidFill>
                <a:latin typeface="Roboto"/>
                <a:ea typeface="Roboto"/>
                <a:cs typeface="Roboto"/>
                <a:sym typeface="Roboto"/>
              </a:rPr>
              <a:t> by using the following formula:</a:t>
            </a:r>
            <a:endParaRPr>
              <a:solidFill>
                <a:schemeClr val="lt1"/>
              </a:solidFill>
              <a:latin typeface="Roboto"/>
              <a:ea typeface="Roboto"/>
              <a:cs typeface="Roboto"/>
              <a:sym typeface="Roboto"/>
            </a:endParaRPr>
          </a:p>
        </p:txBody>
      </p:sp>
      <p:sp>
        <p:nvSpPr>
          <p:cNvPr id="400" name="Google Shape;400;p47"/>
          <p:cNvSpPr txBox="1"/>
          <p:nvPr/>
        </p:nvSpPr>
        <p:spPr>
          <a:xfrm>
            <a:off x="607675" y="2875808"/>
            <a:ext cx="4749000" cy="9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Oswald Medium"/>
                <a:ea typeface="Oswald Medium"/>
                <a:cs typeface="Oswald Medium"/>
                <a:sym typeface="Oswald Medium"/>
              </a:rPr>
              <a:t>PROPORTION OF WILDFIRE COST = MEDIAN HOUSEHOLD INCOME/ESTIMATED WILDFIRE COST</a:t>
            </a:r>
            <a:endParaRPr sz="2000">
              <a:solidFill>
                <a:schemeClr val="accent2"/>
              </a:solidFill>
              <a:latin typeface="Oswald Medium"/>
              <a:ea typeface="Oswald Medium"/>
              <a:cs typeface="Oswald Medium"/>
              <a:sym typeface="Oswald Medium"/>
            </a:endParaRPr>
          </a:p>
        </p:txBody>
      </p:sp>
      <p:sp>
        <p:nvSpPr>
          <p:cNvPr id="401" name="Google Shape;401;p47"/>
          <p:cNvSpPr txBox="1"/>
          <p:nvPr/>
        </p:nvSpPr>
        <p:spPr>
          <a:xfrm>
            <a:off x="5632125" y="1986025"/>
            <a:ext cx="318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The highest and lowest proportion are shown below:</a:t>
            </a:r>
            <a:endParaRPr>
              <a:solidFill>
                <a:schemeClr val="lt1"/>
              </a:solidFill>
              <a:latin typeface="Roboto"/>
              <a:ea typeface="Roboto"/>
              <a:cs typeface="Roboto"/>
              <a:sym typeface="Roboto"/>
            </a:endParaRPr>
          </a:p>
        </p:txBody>
      </p:sp>
      <p:pic>
        <p:nvPicPr>
          <p:cNvPr id="402" name="Google Shape;402;p47"/>
          <p:cNvPicPr preferRelativeResize="0"/>
          <p:nvPr/>
        </p:nvPicPr>
        <p:blipFill>
          <a:blip r:embed="rId3">
            <a:alphaModFix/>
          </a:blip>
          <a:stretch>
            <a:fillRect/>
          </a:stretch>
        </p:blipFill>
        <p:spPr>
          <a:xfrm>
            <a:off x="5739137" y="2791500"/>
            <a:ext cx="2969574" cy="1075200"/>
          </a:xfrm>
          <a:prstGeom prst="rect">
            <a:avLst/>
          </a:prstGeom>
          <a:noFill/>
          <a:ln cap="flat" cmpd="sng" w="28575">
            <a:solidFill>
              <a:schemeClr val="accent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8"/>
          <p:cNvSpPr txBox="1"/>
          <p:nvPr>
            <p:ph idx="2" type="title"/>
          </p:nvPr>
        </p:nvSpPr>
        <p:spPr>
          <a:xfrm>
            <a:off x="866925" y="548700"/>
            <a:ext cx="1619400" cy="14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05</a:t>
            </a:r>
            <a:endParaRPr>
              <a:solidFill>
                <a:schemeClr val="accent3"/>
              </a:solidFill>
            </a:endParaRPr>
          </a:p>
        </p:txBody>
      </p:sp>
      <p:sp>
        <p:nvSpPr>
          <p:cNvPr id="408" name="Google Shape;408;p48"/>
          <p:cNvSpPr txBox="1"/>
          <p:nvPr>
            <p:ph idx="1" type="subTitle"/>
          </p:nvPr>
        </p:nvSpPr>
        <p:spPr>
          <a:xfrm>
            <a:off x="866925" y="3626150"/>
            <a:ext cx="4507500" cy="4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conclusions reached after analysis and research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cxnSp>
        <p:nvCxnSpPr>
          <p:cNvPr id="409" name="Google Shape;409;p48"/>
          <p:cNvCxnSpPr/>
          <p:nvPr/>
        </p:nvCxnSpPr>
        <p:spPr>
          <a:xfrm>
            <a:off x="954300" y="3394000"/>
            <a:ext cx="644100" cy="0"/>
          </a:xfrm>
          <a:prstGeom prst="straightConnector1">
            <a:avLst/>
          </a:prstGeom>
          <a:noFill/>
          <a:ln cap="flat" cmpd="sng" w="19050">
            <a:solidFill>
              <a:schemeClr val="accent3"/>
            </a:solidFill>
            <a:prstDash val="solid"/>
            <a:round/>
            <a:headEnd len="med" w="med" type="none"/>
            <a:tailEnd len="med" w="med" type="none"/>
          </a:ln>
        </p:spPr>
      </p:cxnSp>
      <p:sp>
        <p:nvSpPr>
          <p:cNvPr id="410" name="Google Shape;410;p48"/>
          <p:cNvSpPr txBox="1"/>
          <p:nvPr>
            <p:ph type="title"/>
          </p:nvPr>
        </p:nvSpPr>
        <p:spPr>
          <a:xfrm>
            <a:off x="866925" y="2465550"/>
            <a:ext cx="4507500" cy="69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KEY FINDINGS</a:t>
            </a:r>
            <a:endParaRPr>
              <a:solidFill>
                <a:schemeClr val="accent3"/>
              </a:solidFill>
              <a:latin typeface="Oswald Medium"/>
              <a:ea typeface="Oswald Medium"/>
              <a:cs typeface="Oswald Medium"/>
              <a:sym typeface="Oswald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9"/>
          <p:cNvSpPr txBox="1"/>
          <p:nvPr>
            <p:ph idx="4" type="title"/>
          </p:nvPr>
        </p:nvSpPr>
        <p:spPr>
          <a:xfrm>
            <a:off x="714325" y="548700"/>
            <a:ext cx="77154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 CLASSIFICATION DISTRIBUTION IN NEW ENGLAND</a:t>
            </a:r>
            <a:endParaRPr/>
          </a:p>
          <a:p>
            <a:pPr indent="0" lvl="0" marL="0" rtl="0" algn="l">
              <a:spcBef>
                <a:spcPts val="0"/>
              </a:spcBef>
              <a:spcAft>
                <a:spcPts val="0"/>
              </a:spcAft>
              <a:buNone/>
            </a:pPr>
            <a:r>
              <a:t/>
            </a:r>
            <a:endParaRPr/>
          </a:p>
        </p:txBody>
      </p:sp>
      <p:pic>
        <p:nvPicPr>
          <p:cNvPr id="416" name="Google Shape;416;p49"/>
          <p:cNvPicPr preferRelativeResize="0"/>
          <p:nvPr/>
        </p:nvPicPr>
        <p:blipFill>
          <a:blip r:embed="rId3">
            <a:alphaModFix/>
          </a:blip>
          <a:stretch>
            <a:fillRect/>
          </a:stretch>
        </p:blipFill>
        <p:spPr>
          <a:xfrm>
            <a:off x="549313" y="1491127"/>
            <a:ext cx="7433923" cy="2450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0"/>
          <p:cNvSpPr txBox="1"/>
          <p:nvPr>
            <p:ph idx="1" type="subTitle"/>
          </p:nvPr>
        </p:nvSpPr>
        <p:spPr>
          <a:xfrm>
            <a:off x="1277720" y="1411813"/>
            <a:ext cx="6588600" cy="170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lt1"/>
                </a:solidFill>
              </a:rPr>
              <a:t>African American, Asians and other ethnic minorities have fewer households on average, and their income is relatively low. Usually, low-income groups would choose to live near suburbs because of housing prices. These are the places that are most vulnerable to wildfire in the first place.</a:t>
            </a:r>
            <a:endParaRPr/>
          </a:p>
        </p:txBody>
      </p:sp>
      <p:sp>
        <p:nvSpPr>
          <p:cNvPr id="422" name="Google Shape;422;p50"/>
          <p:cNvSpPr txBox="1"/>
          <p:nvPr>
            <p:ph idx="2" type="subTitle"/>
          </p:nvPr>
        </p:nvSpPr>
        <p:spPr>
          <a:xfrm>
            <a:off x="1277725" y="2927388"/>
            <a:ext cx="6588600" cy="1707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lt1"/>
                </a:solidFill>
              </a:rPr>
              <a:t>We noticed that the frequency of fires fluctuated periodically. And after about two years (2024), the number of fires was likely to increase again as well as the average DSCI. This illustrates that the New England region could become more dry and therefore more prone to wildfires.</a:t>
            </a:r>
            <a:endParaRPr>
              <a:solidFill>
                <a:schemeClr val="lt1"/>
              </a:solidFill>
            </a:endParaRPr>
          </a:p>
        </p:txBody>
      </p:sp>
      <p:sp>
        <p:nvSpPr>
          <p:cNvPr id="423" name="Google Shape;423;p50"/>
          <p:cNvSpPr txBox="1"/>
          <p:nvPr>
            <p:ph idx="4" type="title"/>
          </p:nvPr>
        </p:nvSpPr>
        <p:spPr>
          <a:xfrm>
            <a:off x="714325" y="548700"/>
            <a:ext cx="77154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 AND SUGGESTIONS</a:t>
            </a:r>
            <a:endParaRPr/>
          </a:p>
        </p:txBody>
      </p:sp>
      <p:sp>
        <p:nvSpPr>
          <p:cNvPr id="424" name="Google Shape;424;p50"/>
          <p:cNvSpPr/>
          <p:nvPr/>
        </p:nvSpPr>
        <p:spPr>
          <a:xfrm>
            <a:off x="989763" y="1411825"/>
            <a:ext cx="287968" cy="435283"/>
          </a:xfrm>
          <a:custGeom>
            <a:rect b="b" l="l" r="r" t="t"/>
            <a:pathLst>
              <a:path extrusionOk="0" h="208769" w="138114">
                <a:moveTo>
                  <a:pt x="129100" y="6097"/>
                </a:moveTo>
                <a:cubicBezTo>
                  <a:pt x="130318" y="6097"/>
                  <a:pt x="131272" y="6960"/>
                  <a:pt x="131654" y="8189"/>
                </a:cubicBezTo>
                <a:cubicBezTo>
                  <a:pt x="132013" y="9787"/>
                  <a:pt x="131035" y="10929"/>
                  <a:pt x="129567" y="11418"/>
                </a:cubicBezTo>
                <a:lnTo>
                  <a:pt x="100926" y="19084"/>
                </a:lnTo>
                <a:cubicBezTo>
                  <a:pt x="100437" y="17322"/>
                  <a:pt x="99687" y="15659"/>
                  <a:pt x="98741" y="14125"/>
                </a:cubicBezTo>
                <a:lnTo>
                  <a:pt x="128360" y="6199"/>
                </a:lnTo>
                <a:cubicBezTo>
                  <a:pt x="128615" y="6130"/>
                  <a:pt x="128862" y="6097"/>
                  <a:pt x="129100" y="6097"/>
                </a:cubicBezTo>
                <a:close/>
                <a:moveTo>
                  <a:pt x="77342" y="21367"/>
                </a:moveTo>
                <a:cubicBezTo>
                  <a:pt x="75679" y="21367"/>
                  <a:pt x="74309" y="22737"/>
                  <a:pt x="74309" y="24433"/>
                </a:cubicBezTo>
                <a:cubicBezTo>
                  <a:pt x="74309" y="26097"/>
                  <a:pt x="75679" y="27500"/>
                  <a:pt x="77342" y="27500"/>
                </a:cubicBezTo>
                <a:lnTo>
                  <a:pt x="86639" y="27500"/>
                </a:lnTo>
                <a:cubicBezTo>
                  <a:pt x="88303" y="27500"/>
                  <a:pt x="89673" y="26097"/>
                  <a:pt x="89673" y="24433"/>
                </a:cubicBezTo>
                <a:cubicBezTo>
                  <a:pt x="89673" y="22737"/>
                  <a:pt x="88303" y="21367"/>
                  <a:pt x="86639" y="21367"/>
                </a:cubicBezTo>
                <a:close/>
                <a:moveTo>
                  <a:pt x="62337" y="20812"/>
                </a:moveTo>
                <a:lnTo>
                  <a:pt x="62337" y="28021"/>
                </a:lnTo>
                <a:lnTo>
                  <a:pt x="46386" y="28021"/>
                </a:lnTo>
                <a:lnTo>
                  <a:pt x="46386" y="20812"/>
                </a:lnTo>
                <a:close/>
                <a:moveTo>
                  <a:pt x="82007" y="10863"/>
                </a:moveTo>
                <a:cubicBezTo>
                  <a:pt x="85726" y="10863"/>
                  <a:pt x="89118" y="12397"/>
                  <a:pt x="91565" y="14843"/>
                </a:cubicBezTo>
                <a:cubicBezTo>
                  <a:pt x="94011" y="17290"/>
                  <a:pt x="95544" y="20682"/>
                  <a:pt x="95544" y="24433"/>
                </a:cubicBezTo>
                <a:cubicBezTo>
                  <a:pt x="95544" y="28152"/>
                  <a:pt x="94011" y="31544"/>
                  <a:pt x="91565" y="33991"/>
                </a:cubicBezTo>
                <a:cubicBezTo>
                  <a:pt x="89118" y="36470"/>
                  <a:pt x="85726" y="37971"/>
                  <a:pt x="82007" y="37971"/>
                </a:cubicBezTo>
                <a:cubicBezTo>
                  <a:pt x="78256" y="37971"/>
                  <a:pt x="74863" y="36470"/>
                  <a:pt x="72417" y="33991"/>
                </a:cubicBezTo>
                <a:cubicBezTo>
                  <a:pt x="69970" y="31544"/>
                  <a:pt x="68437" y="28152"/>
                  <a:pt x="68437" y="24433"/>
                </a:cubicBezTo>
                <a:cubicBezTo>
                  <a:pt x="68437" y="20682"/>
                  <a:pt x="69970" y="17290"/>
                  <a:pt x="72417" y="14843"/>
                </a:cubicBezTo>
                <a:cubicBezTo>
                  <a:pt x="74863" y="12397"/>
                  <a:pt x="78256" y="10863"/>
                  <a:pt x="82007" y="10863"/>
                </a:cubicBezTo>
                <a:close/>
                <a:moveTo>
                  <a:pt x="99948" y="32425"/>
                </a:moveTo>
                <a:lnTo>
                  <a:pt x="129665" y="40384"/>
                </a:lnTo>
                <a:cubicBezTo>
                  <a:pt x="130382" y="40580"/>
                  <a:pt x="130937" y="41069"/>
                  <a:pt x="131296" y="41657"/>
                </a:cubicBezTo>
                <a:cubicBezTo>
                  <a:pt x="131622" y="42244"/>
                  <a:pt x="131752" y="42961"/>
                  <a:pt x="131556" y="43679"/>
                </a:cubicBezTo>
                <a:cubicBezTo>
                  <a:pt x="131393" y="44331"/>
                  <a:pt x="130969" y="44886"/>
                  <a:pt x="130415" y="45212"/>
                </a:cubicBezTo>
                <a:cubicBezTo>
                  <a:pt x="129927" y="45491"/>
                  <a:pt x="129456" y="45654"/>
                  <a:pt x="128942" y="45654"/>
                </a:cubicBezTo>
                <a:cubicBezTo>
                  <a:pt x="128734" y="45654"/>
                  <a:pt x="128520" y="45627"/>
                  <a:pt x="128294" y="45571"/>
                </a:cubicBezTo>
                <a:lnTo>
                  <a:pt x="96947" y="37155"/>
                </a:lnTo>
                <a:cubicBezTo>
                  <a:pt x="98186" y="35752"/>
                  <a:pt x="99165" y="34154"/>
                  <a:pt x="99948" y="32425"/>
                </a:cubicBezTo>
                <a:close/>
                <a:moveTo>
                  <a:pt x="86867" y="43483"/>
                </a:moveTo>
                <a:lnTo>
                  <a:pt x="86867" y="50007"/>
                </a:lnTo>
                <a:lnTo>
                  <a:pt x="77114" y="50007"/>
                </a:lnTo>
                <a:lnTo>
                  <a:pt x="77114" y="43483"/>
                </a:lnTo>
                <a:cubicBezTo>
                  <a:pt x="78680" y="43875"/>
                  <a:pt x="80311" y="44070"/>
                  <a:pt x="82007" y="44070"/>
                </a:cubicBezTo>
                <a:cubicBezTo>
                  <a:pt x="83671" y="44070"/>
                  <a:pt x="85302" y="43875"/>
                  <a:pt x="86867" y="43483"/>
                </a:cubicBezTo>
                <a:close/>
                <a:moveTo>
                  <a:pt x="98088" y="56107"/>
                </a:moveTo>
                <a:cubicBezTo>
                  <a:pt x="99230" y="56107"/>
                  <a:pt x="100241" y="56564"/>
                  <a:pt x="100992" y="57314"/>
                </a:cubicBezTo>
                <a:cubicBezTo>
                  <a:pt x="101709" y="58064"/>
                  <a:pt x="102199" y="59108"/>
                  <a:pt x="102199" y="60217"/>
                </a:cubicBezTo>
                <a:lnTo>
                  <a:pt x="102199" y="63120"/>
                </a:lnTo>
                <a:lnTo>
                  <a:pt x="61815" y="63120"/>
                </a:lnTo>
                <a:lnTo>
                  <a:pt x="61815" y="60217"/>
                </a:lnTo>
                <a:cubicBezTo>
                  <a:pt x="61815" y="59108"/>
                  <a:pt x="62272" y="58064"/>
                  <a:pt x="62990" y="57314"/>
                </a:cubicBezTo>
                <a:cubicBezTo>
                  <a:pt x="63740" y="56564"/>
                  <a:pt x="64784" y="56107"/>
                  <a:pt x="65893" y="56107"/>
                </a:cubicBezTo>
                <a:close/>
                <a:moveTo>
                  <a:pt x="82007" y="116650"/>
                </a:moveTo>
                <a:cubicBezTo>
                  <a:pt x="85399" y="116650"/>
                  <a:pt x="88498" y="118020"/>
                  <a:pt x="90749" y="120270"/>
                </a:cubicBezTo>
                <a:cubicBezTo>
                  <a:pt x="92967" y="122521"/>
                  <a:pt x="94370" y="125620"/>
                  <a:pt x="94370" y="129013"/>
                </a:cubicBezTo>
                <a:cubicBezTo>
                  <a:pt x="94370" y="132438"/>
                  <a:pt x="92967" y="135537"/>
                  <a:pt x="90749" y="137755"/>
                </a:cubicBezTo>
                <a:cubicBezTo>
                  <a:pt x="88498" y="140005"/>
                  <a:pt x="85399" y="141375"/>
                  <a:pt x="82007" y="141375"/>
                </a:cubicBezTo>
                <a:cubicBezTo>
                  <a:pt x="78582" y="141375"/>
                  <a:pt x="75483" y="140005"/>
                  <a:pt x="73232" y="137755"/>
                </a:cubicBezTo>
                <a:cubicBezTo>
                  <a:pt x="71014" y="135537"/>
                  <a:pt x="69611" y="132438"/>
                  <a:pt x="69611" y="129013"/>
                </a:cubicBezTo>
                <a:cubicBezTo>
                  <a:pt x="69611" y="125620"/>
                  <a:pt x="71014" y="122521"/>
                  <a:pt x="73232" y="120270"/>
                </a:cubicBezTo>
                <a:cubicBezTo>
                  <a:pt x="75483" y="118020"/>
                  <a:pt x="78582" y="116650"/>
                  <a:pt x="82007" y="116650"/>
                </a:cubicBezTo>
                <a:close/>
                <a:moveTo>
                  <a:pt x="82007" y="110517"/>
                </a:moveTo>
                <a:cubicBezTo>
                  <a:pt x="76886" y="110517"/>
                  <a:pt x="72254" y="112605"/>
                  <a:pt x="68926" y="115932"/>
                </a:cubicBezTo>
                <a:cubicBezTo>
                  <a:pt x="65566" y="119292"/>
                  <a:pt x="63511" y="123924"/>
                  <a:pt x="63511" y="129013"/>
                </a:cubicBezTo>
                <a:cubicBezTo>
                  <a:pt x="63511" y="134134"/>
                  <a:pt x="65566" y="138733"/>
                  <a:pt x="68926" y="142093"/>
                </a:cubicBezTo>
                <a:cubicBezTo>
                  <a:pt x="72254" y="145453"/>
                  <a:pt x="76886" y="147508"/>
                  <a:pt x="82007" y="147508"/>
                </a:cubicBezTo>
                <a:cubicBezTo>
                  <a:pt x="87096" y="147508"/>
                  <a:pt x="91728" y="145453"/>
                  <a:pt x="95055" y="142093"/>
                </a:cubicBezTo>
                <a:cubicBezTo>
                  <a:pt x="98415" y="138733"/>
                  <a:pt x="100470" y="134134"/>
                  <a:pt x="100470" y="129013"/>
                </a:cubicBezTo>
                <a:cubicBezTo>
                  <a:pt x="100470" y="123924"/>
                  <a:pt x="98415" y="119292"/>
                  <a:pt x="95055" y="115932"/>
                </a:cubicBezTo>
                <a:cubicBezTo>
                  <a:pt x="91728" y="112605"/>
                  <a:pt x="87096" y="110517"/>
                  <a:pt x="82007" y="110517"/>
                </a:cubicBezTo>
                <a:close/>
                <a:moveTo>
                  <a:pt x="113355" y="103243"/>
                </a:moveTo>
                <a:lnTo>
                  <a:pt x="113355" y="154815"/>
                </a:lnTo>
                <a:lnTo>
                  <a:pt x="50627" y="154815"/>
                </a:lnTo>
                <a:lnTo>
                  <a:pt x="50627" y="103243"/>
                </a:lnTo>
                <a:close/>
                <a:moveTo>
                  <a:pt x="129031" y="1"/>
                </a:moveTo>
                <a:cubicBezTo>
                  <a:pt x="128290" y="1"/>
                  <a:pt x="127538" y="95"/>
                  <a:pt x="126794" y="295"/>
                </a:cubicBezTo>
                <a:lnTo>
                  <a:pt x="94207" y="9037"/>
                </a:lnTo>
                <a:cubicBezTo>
                  <a:pt x="90847" y="6362"/>
                  <a:pt x="86606" y="4764"/>
                  <a:pt x="82007" y="4764"/>
                </a:cubicBezTo>
                <a:cubicBezTo>
                  <a:pt x="76559" y="4764"/>
                  <a:pt x="71634" y="6949"/>
                  <a:pt x="68078" y="10505"/>
                </a:cubicBezTo>
                <a:cubicBezTo>
                  <a:pt x="66839" y="11777"/>
                  <a:pt x="65762" y="13179"/>
                  <a:pt x="64881" y="14713"/>
                </a:cubicBezTo>
                <a:lnTo>
                  <a:pt x="43352" y="14713"/>
                </a:lnTo>
                <a:cubicBezTo>
                  <a:pt x="41656" y="14713"/>
                  <a:pt x="40286" y="16083"/>
                  <a:pt x="40286" y="17779"/>
                </a:cubicBezTo>
                <a:lnTo>
                  <a:pt x="40286" y="21367"/>
                </a:lnTo>
                <a:lnTo>
                  <a:pt x="35687" y="21367"/>
                </a:lnTo>
                <a:cubicBezTo>
                  <a:pt x="30272" y="21367"/>
                  <a:pt x="25379" y="23585"/>
                  <a:pt x="21823" y="27141"/>
                </a:cubicBezTo>
                <a:cubicBezTo>
                  <a:pt x="18235" y="30696"/>
                  <a:pt x="16017" y="35622"/>
                  <a:pt x="16017" y="41037"/>
                </a:cubicBezTo>
                <a:lnTo>
                  <a:pt x="16017" y="90162"/>
                </a:lnTo>
                <a:lnTo>
                  <a:pt x="14353" y="90162"/>
                </a:lnTo>
                <a:cubicBezTo>
                  <a:pt x="12820" y="90162"/>
                  <a:pt x="11548" y="90619"/>
                  <a:pt x="10537" y="91500"/>
                </a:cubicBezTo>
                <a:cubicBezTo>
                  <a:pt x="9526" y="92380"/>
                  <a:pt x="8906" y="93587"/>
                  <a:pt x="8677" y="95088"/>
                </a:cubicBezTo>
                <a:lnTo>
                  <a:pt x="5415" y="118281"/>
                </a:lnTo>
                <a:cubicBezTo>
                  <a:pt x="5187" y="119944"/>
                  <a:pt x="6361" y="121477"/>
                  <a:pt x="8025" y="121706"/>
                </a:cubicBezTo>
                <a:cubicBezTo>
                  <a:pt x="8164" y="121725"/>
                  <a:pt x="8303" y="121734"/>
                  <a:pt x="8439" y="121734"/>
                </a:cubicBezTo>
                <a:cubicBezTo>
                  <a:pt x="9936" y="121734"/>
                  <a:pt x="11241" y="120621"/>
                  <a:pt x="11450" y="119096"/>
                </a:cubicBezTo>
                <a:lnTo>
                  <a:pt x="14679" y="96295"/>
                </a:lnTo>
                <a:lnTo>
                  <a:pt x="23487" y="96295"/>
                </a:lnTo>
                <a:lnTo>
                  <a:pt x="31740" y="154815"/>
                </a:lnTo>
                <a:lnTo>
                  <a:pt x="6427" y="154815"/>
                </a:lnTo>
                <a:lnTo>
                  <a:pt x="9526" y="132829"/>
                </a:lnTo>
                <a:cubicBezTo>
                  <a:pt x="9754" y="131165"/>
                  <a:pt x="8580" y="129600"/>
                  <a:pt x="6916" y="129371"/>
                </a:cubicBezTo>
                <a:cubicBezTo>
                  <a:pt x="6777" y="129352"/>
                  <a:pt x="6638" y="129343"/>
                  <a:pt x="6502" y="129343"/>
                </a:cubicBezTo>
                <a:cubicBezTo>
                  <a:pt x="5005" y="129343"/>
                  <a:pt x="3700" y="130457"/>
                  <a:pt x="3491" y="131981"/>
                </a:cubicBezTo>
                <a:lnTo>
                  <a:pt x="229" y="155141"/>
                </a:lnTo>
                <a:cubicBezTo>
                  <a:pt x="1" y="156674"/>
                  <a:pt x="294" y="158109"/>
                  <a:pt x="1338" y="159284"/>
                </a:cubicBezTo>
                <a:cubicBezTo>
                  <a:pt x="2317" y="160425"/>
                  <a:pt x="3752" y="160915"/>
                  <a:pt x="5252" y="160915"/>
                </a:cubicBezTo>
                <a:lnTo>
                  <a:pt x="32914" y="160915"/>
                </a:lnTo>
                <a:cubicBezTo>
                  <a:pt x="34675" y="160915"/>
                  <a:pt x="36111" y="160425"/>
                  <a:pt x="37122" y="159055"/>
                </a:cubicBezTo>
                <a:cubicBezTo>
                  <a:pt x="37905" y="158012"/>
                  <a:pt x="38166" y="156739"/>
                  <a:pt x="37970" y="155141"/>
                </a:cubicBezTo>
                <a:lnTo>
                  <a:pt x="29489" y="95088"/>
                </a:lnTo>
                <a:cubicBezTo>
                  <a:pt x="29293" y="93620"/>
                  <a:pt x="28641" y="92413"/>
                  <a:pt x="27630" y="91532"/>
                </a:cubicBezTo>
                <a:cubicBezTo>
                  <a:pt x="26618" y="90619"/>
                  <a:pt x="25314" y="90162"/>
                  <a:pt x="23846" y="90162"/>
                </a:cubicBezTo>
                <a:lnTo>
                  <a:pt x="22149" y="90162"/>
                </a:lnTo>
                <a:lnTo>
                  <a:pt x="22149" y="41037"/>
                </a:lnTo>
                <a:cubicBezTo>
                  <a:pt x="22149" y="37318"/>
                  <a:pt x="23683" y="33926"/>
                  <a:pt x="26129" y="31447"/>
                </a:cubicBezTo>
                <a:cubicBezTo>
                  <a:pt x="28576" y="29000"/>
                  <a:pt x="31968" y="27500"/>
                  <a:pt x="35687" y="27500"/>
                </a:cubicBezTo>
                <a:lnTo>
                  <a:pt x="40286" y="27500"/>
                </a:lnTo>
                <a:lnTo>
                  <a:pt x="40286" y="31088"/>
                </a:lnTo>
                <a:cubicBezTo>
                  <a:pt x="40286" y="32751"/>
                  <a:pt x="41656" y="34121"/>
                  <a:pt x="43352" y="34121"/>
                </a:cubicBezTo>
                <a:lnTo>
                  <a:pt x="64881" y="34121"/>
                </a:lnTo>
                <a:cubicBezTo>
                  <a:pt x="65762" y="35655"/>
                  <a:pt x="66839" y="37090"/>
                  <a:pt x="68078" y="38329"/>
                </a:cubicBezTo>
                <a:cubicBezTo>
                  <a:pt x="68992" y="39210"/>
                  <a:pt x="69938" y="40026"/>
                  <a:pt x="70981" y="40711"/>
                </a:cubicBezTo>
                <a:lnTo>
                  <a:pt x="70981" y="50007"/>
                </a:lnTo>
                <a:lnTo>
                  <a:pt x="65893" y="50007"/>
                </a:lnTo>
                <a:cubicBezTo>
                  <a:pt x="63087" y="50007"/>
                  <a:pt x="60543" y="51149"/>
                  <a:pt x="58684" y="53008"/>
                </a:cubicBezTo>
                <a:cubicBezTo>
                  <a:pt x="56824" y="54868"/>
                  <a:pt x="55683" y="57412"/>
                  <a:pt x="55683" y="60217"/>
                </a:cubicBezTo>
                <a:lnTo>
                  <a:pt x="55683" y="63479"/>
                </a:lnTo>
                <a:cubicBezTo>
                  <a:pt x="52975" y="64066"/>
                  <a:pt x="50561" y="65404"/>
                  <a:pt x="48669" y="67328"/>
                </a:cubicBezTo>
                <a:cubicBezTo>
                  <a:pt x="46092" y="69905"/>
                  <a:pt x="44494" y="73461"/>
                  <a:pt x="44494" y="77375"/>
                </a:cubicBezTo>
                <a:lnTo>
                  <a:pt x="44494" y="171288"/>
                </a:lnTo>
                <a:cubicBezTo>
                  <a:pt x="44494" y="172952"/>
                  <a:pt x="44625" y="174648"/>
                  <a:pt x="44853" y="176344"/>
                </a:cubicBezTo>
                <a:cubicBezTo>
                  <a:pt x="45081" y="178073"/>
                  <a:pt x="45440" y="179736"/>
                  <a:pt x="45897" y="181335"/>
                </a:cubicBezTo>
                <a:cubicBezTo>
                  <a:pt x="46276" y="182688"/>
                  <a:pt x="47486" y="183570"/>
                  <a:pt x="48818" y="183570"/>
                </a:cubicBezTo>
                <a:cubicBezTo>
                  <a:pt x="49092" y="183570"/>
                  <a:pt x="49370" y="183533"/>
                  <a:pt x="49648" y="183455"/>
                </a:cubicBezTo>
                <a:cubicBezTo>
                  <a:pt x="51279" y="183031"/>
                  <a:pt x="52225" y="181335"/>
                  <a:pt x="51768" y="179704"/>
                </a:cubicBezTo>
                <a:cubicBezTo>
                  <a:pt x="51377" y="178334"/>
                  <a:pt x="51083" y="176964"/>
                  <a:pt x="50888" y="175561"/>
                </a:cubicBezTo>
                <a:cubicBezTo>
                  <a:pt x="50724" y="174191"/>
                  <a:pt x="50627" y="172756"/>
                  <a:pt x="50627" y="171288"/>
                </a:cubicBezTo>
                <a:lnTo>
                  <a:pt x="50627" y="160915"/>
                </a:lnTo>
                <a:lnTo>
                  <a:pt x="113616" y="160915"/>
                </a:lnTo>
                <a:cubicBezTo>
                  <a:pt x="113713" y="162905"/>
                  <a:pt x="113616" y="164536"/>
                  <a:pt x="113550" y="166297"/>
                </a:cubicBezTo>
                <a:cubicBezTo>
                  <a:pt x="113452" y="167830"/>
                  <a:pt x="113355" y="169494"/>
                  <a:pt x="113355" y="171288"/>
                </a:cubicBezTo>
                <a:cubicBezTo>
                  <a:pt x="113355" y="179900"/>
                  <a:pt x="109832" y="187728"/>
                  <a:pt x="104156" y="193437"/>
                </a:cubicBezTo>
                <a:cubicBezTo>
                  <a:pt x="98480" y="199113"/>
                  <a:pt x="90619" y="202668"/>
                  <a:pt x="82007" y="202668"/>
                </a:cubicBezTo>
                <a:cubicBezTo>
                  <a:pt x="77147" y="202668"/>
                  <a:pt x="72547" y="201559"/>
                  <a:pt x="68470" y="199569"/>
                </a:cubicBezTo>
                <a:cubicBezTo>
                  <a:pt x="64196" y="197514"/>
                  <a:pt x="60478" y="194513"/>
                  <a:pt x="57509" y="190860"/>
                </a:cubicBezTo>
                <a:cubicBezTo>
                  <a:pt x="56915" y="190117"/>
                  <a:pt x="56036" y="189734"/>
                  <a:pt x="55148" y="189734"/>
                </a:cubicBezTo>
                <a:cubicBezTo>
                  <a:pt x="54475" y="189734"/>
                  <a:pt x="53798" y="189953"/>
                  <a:pt x="53236" y="190403"/>
                </a:cubicBezTo>
                <a:cubicBezTo>
                  <a:pt x="51931" y="191447"/>
                  <a:pt x="51736" y="193372"/>
                  <a:pt x="52779" y="194676"/>
                </a:cubicBezTo>
                <a:cubicBezTo>
                  <a:pt x="56270" y="199047"/>
                  <a:pt x="60739" y="202603"/>
                  <a:pt x="65827" y="205082"/>
                </a:cubicBezTo>
                <a:cubicBezTo>
                  <a:pt x="70720" y="207431"/>
                  <a:pt x="76233" y="208768"/>
                  <a:pt x="82007" y="208768"/>
                </a:cubicBezTo>
                <a:cubicBezTo>
                  <a:pt x="92315" y="208768"/>
                  <a:pt x="101677" y="204560"/>
                  <a:pt x="108462" y="197743"/>
                </a:cubicBezTo>
                <a:cubicBezTo>
                  <a:pt x="115279" y="190958"/>
                  <a:pt x="119487" y="181596"/>
                  <a:pt x="119487" y="171288"/>
                </a:cubicBezTo>
                <a:cubicBezTo>
                  <a:pt x="119487" y="169363"/>
                  <a:pt x="119552" y="167928"/>
                  <a:pt x="119618" y="166591"/>
                </a:cubicBezTo>
                <a:cubicBezTo>
                  <a:pt x="119781" y="163851"/>
                  <a:pt x="119911" y="161404"/>
                  <a:pt x="119487" y="157718"/>
                </a:cubicBezTo>
                <a:lnTo>
                  <a:pt x="119487" y="100177"/>
                </a:lnTo>
                <a:lnTo>
                  <a:pt x="119487" y="87683"/>
                </a:lnTo>
                <a:cubicBezTo>
                  <a:pt x="119487" y="85987"/>
                  <a:pt x="118117" y="84617"/>
                  <a:pt x="116421" y="84617"/>
                </a:cubicBezTo>
                <a:cubicBezTo>
                  <a:pt x="114725" y="84617"/>
                  <a:pt x="113355" y="85987"/>
                  <a:pt x="113355" y="87683"/>
                </a:cubicBezTo>
                <a:lnTo>
                  <a:pt x="113355" y="97110"/>
                </a:lnTo>
                <a:lnTo>
                  <a:pt x="50627" y="97110"/>
                </a:lnTo>
                <a:lnTo>
                  <a:pt x="50627" y="77375"/>
                </a:lnTo>
                <a:cubicBezTo>
                  <a:pt x="50627" y="75125"/>
                  <a:pt x="51540" y="73102"/>
                  <a:pt x="53008" y="71634"/>
                </a:cubicBezTo>
                <a:cubicBezTo>
                  <a:pt x="54541" y="70101"/>
                  <a:pt x="56563" y="69253"/>
                  <a:pt x="58749" y="69253"/>
                </a:cubicBezTo>
                <a:lnTo>
                  <a:pt x="105232" y="69253"/>
                </a:lnTo>
                <a:cubicBezTo>
                  <a:pt x="107026" y="69253"/>
                  <a:pt x="108657" y="69808"/>
                  <a:pt x="109962" y="70786"/>
                </a:cubicBezTo>
                <a:cubicBezTo>
                  <a:pt x="111365" y="71765"/>
                  <a:pt x="112409" y="73167"/>
                  <a:pt x="112963" y="74798"/>
                </a:cubicBezTo>
                <a:cubicBezTo>
                  <a:pt x="113379" y="76071"/>
                  <a:pt x="114560" y="76889"/>
                  <a:pt x="115831" y="76889"/>
                </a:cubicBezTo>
                <a:cubicBezTo>
                  <a:pt x="116156" y="76889"/>
                  <a:pt x="116487" y="76836"/>
                  <a:pt x="116812" y="76723"/>
                </a:cubicBezTo>
                <a:cubicBezTo>
                  <a:pt x="118411" y="76201"/>
                  <a:pt x="119259" y="74472"/>
                  <a:pt x="118737" y="72874"/>
                </a:cubicBezTo>
                <a:cubicBezTo>
                  <a:pt x="117791" y="70036"/>
                  <a:pt x="115932" y="67557"/>
                  <a:pt x="113550" y="65828"/>
                </a:cubicBezTo>
                <a:cubicBezTo>
                  <a:pt x="111985" y="64719"/>
                  <a:pt x="110223" y="63903"/>
                  <a:pt x="108299" y="63479"/>
                </a:cubicBezTo>
                <a:lnTo>
                  <a:pt x="108299" y="60217"/>
                </a:lnTo>
                <a:cubicBezTo>
                  <a:pt x="108299" y="57412"/>
                  <a:pt x="107157" y="54868"/>
                  <a:pt x="105297" y="53008"/>
                </a:cubicBezTo>
                <a:cubicBezTo>
                  <a:pt x="103471" y="51149"/>
                  <a:pt x="100894" y="50007"/>
                  <a:pt x="98088" y="50007"/>
                </a:cubicBezTo>
                <a:lnTo>
                  <a:pt x="93000" y="50007"/>
                </a:lnTo>
                <a:lnTo>
                  <a:pt x="93000" y="42439"/>
                </a:lnTo>
                <a:lnTo>
                  <a:pt x="126696" y="51443"/>
                </a:lnTo>
                <a:cubicBezTo>
                  <a:pt x="127408" y="51644"/>
                  <a:pt x="128186" y="51746"/>
                  <a:pt x="128976" y="51746"/>
                </a:cubicBezTo>
                <a:cubicBezTo>
                  <a:pt x="130612" y="51746"/>
                  <a:pt x="132303" y="51311"/>
                  <a:pt x="133579" y="50431"/>
                </a:cubicBezTo>
                <a:cubicBezTo>
                  <a:pt x="135406" y="49322"/>
                  <a:pt x="136874" y="47496"/>
                  <a:pt x="137461" y="45245"/>
                </a:cubicBezTo>
                <a:cubicBezTo>
                  <a:pt x="138080" y="42929"/>
                  <a:pt x="137689" y="40547"/>
                  <a:pt x="136580" y="38590"/>
                </a:cubicBezTo>
                <a:cubicBezTo>
                  <a:pt x="135438" y="36633"/>
                  <a:pt x="133579" y="35133"/>
                  <a:pt x="131230" y="34513"/>
                </a:cubicBezTo>
                <a:lnTo>
                  <a:pt x="101546" y="26554"/>
                </a:lnTo>
                <a:cubicBezTo>
                  <a:pt x="101579" y="26097"/>
                  <a:pt x="101611" y="25673"/>
                  <a:pt x="101644" y="25216"/>
                </a:cubicBezTo>
                <a:lnTo>
                  <a:pt x="131328" y="17257"/>
                </a:lnTo>
                <a:cubicBezTo>
                  <a:pt x="133546" y="16670"/>
                  <a:pt x="135471" y="15169"/>
                  <a:pt x="136645" y="13179"/>
                </a:cubicBezTo>
                <a:cubicBezTo>
                  <a:pt x="137819" y="11124"/>
                  <a:pt x="138113" y="8808"/>
                  <a:pt x="137526" y="6492"/>
                </a:cubicBezTo>
                <a:cubicBezTo>
                  <a:pt x="136939" y="4274"/>
                  <a:pt x="135438" y="2350"/>
                  <a:pt x="133448" y="1175"/>
                </a:cubicBezTo>
                <a:cubicBezTo>
                  <a:pt x="132120" y="423"/>
                  <a:pt x="130597" y="1"/>
                  <a:pt x="1290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0"/>
          <p:cNvSpPr/>
          <p:nvPr/>
        </p:nvSpPr>
        <p:spPr>
          <a:xfrm>
            <a:off x="809036" y="2927400"/>
            <a:ext cx="468684" cy="468684"/>
          </a:xfrm>
          <a:custGeom>
            <a:rect b="b" l="l" r="r" t="t"/>
            <a:pathLst>
              <a:path extrusionOk="0" h="208768" w="208768">
                <a:moveTo>
                  <a:pt x="104384" y="6100"/>
                </a:moveTo>
                <a:cubicBezTo>
                  <a:pt x="110973" y="6100"/>
                  <a:pt x="116127" y="7666"/>
                  <a:pt x="120954" y="9949"/>
                </a:cubicBezTo>
                <a:lnTo>
                  <a:pt x="120954" y="36991"/>
                </a:lnTo>
                <a:cubicBezTo>
                  <a:pt x="115637" y="35686"/>
                  <a:pt x="110092" y="35001"/>
                  <a:pt x="104384" y="35001"/>
                </a:cubicBezTo>
                <a:cubicBezTo>
                  <a:pt x="98675" y="35001"/>
                  <a:pt x="93130" y="35686"/>
                  <a:pt x="87813" y="36991"/>
                </a:cubicBezTo>
                <a:lnTo>
                  <a:pt x="87813" y="9949"/>
                </a:lnTo>
                <a:cubicBezTo>
                  <a:pt x="92640" y="7666"/>
                  <a:pt x="97794" y="6100"/>
                  <a:pt x="104384" y="6100"/>
                </a:cubicBezTo>
                <a:close/>
                <a:moveTo>
                  <a:pt x="81680" y="13146"/>
                </a:moveTo>
                <a:lnTo>
                  <a:pt x="81680" y="38785"/>
                </a:lnTo>
                <a:cubicBezTo>
                  <a:pt x="75548" y="40905"/>
                  <a:pt x="69839" y="43841"/>
                  <a:pt x="64620" y="47495"/>
                </a:cubicBezTo>
                <a:lnTo>
                  <a:pt x="48375" y="26292"/>
                </a:lnTo>
                <a:cubicBezTo>
                  <a:pt x="62728" y="23976"/>
                  <a:pt x="71568" y="18920"/>
                  <a:pt x="79527" y="14385"/>
                </a:cubicBezTo>
                <a:cubicBezTo>
                  <a:pt x="80245" y="13961"/>
                  <a:pt x="80963" y="13570"/>
                  <a:pt x="81680" y="13146"/>
                </a:cubicBezTo>
                <a:close/>
                <a:moveTo>
                  <a:pt x="127087" y="13146"/>
                </a:moveTo>
                <a:cubicBezTo>
                  <a:pt x="127805" y="13570"/>
                  <a:pt x="128522" y="13961"/>
                  <a:pt x="129273" y="14385"/>
                </a:cubicBezTo>
                <a:cubicBezTo>
                  <a:pt x="137199" y="18920"/>
                  <a:pt x="146039" y="23976"/>
                  <a:pt x="160392" y="26292"/>
                </a:cubicBezTo>
                <a:lnTo>
                  <a:pt x="144147" y="47495"/>
                </a:lnTo>
                <a:cubicBezTo>
                  <a:pt x="138928" y="43841"/>
                  <a:pt x="133220" y="40905"/>
                  <a:pt x="127087" y="38785"/>
                </a:cubicBezTo>
                <a:lnTo>
                  <a:pt x="127087" y="13146"/>
                </a:lnTo>
                <a:close/>
                <a:moveTo>
                  <a:pt x="26292" y="48375"/>
                </a:moveTo>
                <a:lnTo>
                  <a:pt x="47495" y="64620"/>
                </a:lnTo>
                <a:cubicBezTo>
                  <a:pt x="43841" y="69839"/>
                  <a:pt x="40905" y="75548"/>
                  <a:pt x="38785" y="81680"/>
                </a:cubicBezTo>
                <a:lnTo>
                  <a:pt x="13146" y="81680"/>
                </a:lnTo>
                <a:cubicBezTo>
                  <a:pt x="13570" y="80963"/>
                  <a:pt x="13961" y="80245"/>
                  <a:pt x="14385" y="79527"/>
                </a:cubicBezTo>
                <a:cubicBezTo>
                  <a:pt x="18920" y="71568"/>
                  <a:pt x="23976" y="62728"/>
                  <a:pt x="26292" y="48375"/>
                </a:cubicBezTo>
                <a:close/>
                <a:moveTo>
                  <a:pt x="36991" y="87813"/>
                </a:moveTo>
                <a:cubicBezTo>
                  <a:pt x="35686" y="93130"/>
                  <a:pt x="35001" y="98675"/>
                  <a:pt x="35001" y="104384"/>
                </a:cubicBezTo>
                <a:cubicBezTo>
                  <a:pt x="35001" y="110092"/>
                  <a:pt x="35686" y="115637"/>
                  <a:pt x="36991" y="120954"/>
                </a:cubicBezTo>
                <a:lnTo>
                  <a:pt x="9949" y="120954"/>
                </a:lnTo>
                <a:cubicBezTo>
                  <a:pt x="7666" y="116127"/>
                  <a:pt x="6100" y="110973"/>
                  <a:pt x="6100" y="104384"/>
                </a:cubicBezTo>
                <a:cubicBezTo>
                  <a:pt x="6100" y="97794"/>
                  <a:pt x="7666" y="92640"/>
                  <a:pt x="9949" y="87813"/>
                </a:cubicBezTo>
                <a:close/>
                <a:moveTo>
                  <a:pt x="198818" y="87813"/>
                </a:moveTo>
                <a:cubicBezTo>
                  <a:pt x="201101" y="92640"/>
                  <a:pt x="202667" y="97794"/>
                  <a:pt x="202667" y="104384"/>
                </a:cubicBezTo>
                <a:cubicBezTo>
                  <a:pt x="202667" y="110973"/>
                  <a:pt x="201101" y="116127"/>
                  <a:pt x="198818" y="120954"/>
                </a:cubicBezTo>
                <a:lnTo>
                  <a:pt x="171776" y="120954"/>
                </a:lnTo>
                <a:cubicBezTo>
                  <a:pt x="173114" y="115637"/>
                  <a:pt x="173799" y="110092"/>
                  <a:pt x="173799" y="104384"/>
                </a:cubicBezTo>
                <a:cubicBezTo>
                  <a:pt x="173799" y="98675"/>
                  <a:pt x="173114" y="93130"/>
                  <a:pt x="171776" y="87813"/>
                </a:cubicBezTo>
                <a:close/>
                <a:moveTo>
                  <a:pt x="106961" y="117856"/>
                </a:moveTo>
                <a:lnTo>
                  <a:pt x="106961" y="117856"/>
                </a:lnTo>
                <a:cubicBezTo>
                  <a:pt x="106341" y="120596"/>
                  <a:pt x="106178" y="123336"/>
                  <a:pt x="106602" y="126011"/>
                </a:cubicBezTo>
                <a:cubicBezTo>
                  <a:pt x="107124" y="129012"/>
                  <a:pt x="108363" y="131849"/>
                  <a:pt x="110549" y="134459"/>
                </a:cubicBezTo>
                <a:cubicBezTo>
                  <a:pt x="112636" y="137232"/>
                  <a:pt x="113745" y="138863"/>
                  <a:pt x="114594" y="142353"/>
                </a:cubicBezTo>
                <a:cubicBezTo>
                  <a:pt x="115116" y="144473"/>
                  <a:pt x="115246" y="146594"/>
                  <a:pt x="115018" y="148518"/>
                </a:cubicBezTo>
                <a:cubicBezTo>
                  <a:pt x="112114" y="149203"/>
                  <a:pt x="109211" y="149562"/>
                  <a:pt x="106308" y="149562"/>
                </a:cubicBezTo>
                <a:cubicBezTo>
                  <a:pt x="106220" y="149563"/>
                  <a:pt x="106133" y="149563"/>
                  <a:pt x="106045" y="149563"/>
                </a:cubicBezTo>
                <a:cubicBezTo>
                  <a:pt x="101925" y="149563"/>
                  <a:pt x="97805" y="148813"/>
                  <a:pt x="93684" y="147344"/>
                </a:cubicBezTo>
                <a:cubicBezTo>
                  <a:pt x="93489" y="146757"/>
                  <a:pt x="93293" y="146137"/>
                  <a:pt x="93162" y="145517"/>
                </a:cubicBezTo>
                <a:cubicBezTo>
                  <a:pt x="91662" y="139483"/>
                  <a:pt x="92477" y="131295"/>
                  <a:pt x="95772" y="126239"/>
                </a:cubicBezTo>
                <a:cubicBezTo>
                  <a:pt x="98088" y="122716"/>
                  <a:pt x="101741" y="119943"/>
                  <a:pt x="106961" y="117856"/>
                </a:cubicBezTo>
                <a:close/>
                <a:moveTo>
                  <a:pt x="117153" y="52480"/>
                </a:moveTo>
                <a:cubicBezTo>
                  <a:pt x="116879" y="52480"/>
                  <a:pt x="116601" y="52514"/>
                  <a:pt x="116322" y="52583"/>
                </a:cubicBezTo>
                <a:cubicBezTo>
                  <a:pt x="110320" y="54084"/>
                  <a:pt x="105264" y="56400"/>
                  <a:pt x="100991" y="59368"/>
                </a:cubicBezTo>
                <a:cubicBezTo>
                  <a:pt x="96718" y="62304"/>
                  <a:pt x="93293" y="65827"/>
                  <a:pt x="90520" y="69676"/>
                </a:cubicBezTo>
                <a:cubicBezTo>
                  <a:pt x="89411" y="71177"/>
                  <a:pt x="89770" y="73297"/>
                  <a:pt x="91303" y="74406"/>
                </a:cubicBezTo>
                <a:cubicBezTo>
                  <a:pt x="91895" y="74831"/>
                  <a:pt x="92584" y="75037"/>
                  <a:pt x="93267" y="75037"/>
                </a:cubicBezTo>
                <a:cubicBezTo>
                  <a:pt x="94314" y="75037"/>
                  <a:pt x="95349" y="74551"/>
                  <a:pt x="96000" y="73623"/>
                </a:cubicBezTo>
                <a:cubicBezTo>
                  <a:pt x="98349" y="70394"/>
                  <a:pt x="101252" y="67425"/>
                  <a:pt x="104840" y="64946"/>
                </a:cubicBezTo>
                <a:cubicBezTo>
                  <a:pt x="106439" y="63837"/>
                  <a:pt x="108200" y="62793"/>
                  <a:pt x="110125" y="61913"/>
                </a:cubicBezTo>
                <a:lnTo>
                  <a:pt x="110125" y="61913"/>
                </a:lnTo>
                <a:cubicBezTo>
                  <a:pt x="108298" y="67491"/>
                  <a:pt x="107776" y="75580"/>
                  <a:pt x="113224" y="85073"/>
                </a:cubicBezTo>
                <a:cubicBezTo>
                  <a:pt x="117725" y="92804"/>
                  <a:pt x="120008" y="97957"/>
                  <a:pt x="120922" y="101872"/>
                </a:cubicBezTo>
                <a:cubicBezTo>
                  <a:pt x="121770" y="105395"/>
                  <a:pt x="121444" y="107907"/>
                  <a:pt x="120694" y="110647"/>
                </a:cubicBezTo>
                <a:cubicBezTo>
                  <a:pt x="120204" y="112441"/>
                  <a:pt x="121248" y="114300"/>
                  <a:pt x="123042" y="114789"/>
                </a:cubicBezTo>
                <a:cubicBezTo>
                  <a:pt x="123369" y="114882"/>
                  <a:pt x="123676" y="114923"/>
                  <a:pt x="123968" y="114923"/>
                </a:cubicBezTo>
                <a:cubicBezTo>
                  <a:pt x="125016" y="114923"/>
                  <a:pt x="125875" y="114390"/>
                  <a:pt x="126793" y="113778"/>
                </a:cubicBezTo>
                <a:cubicBezTo>
                  <a:pt x="129370" y="112147"/>
                  <a:pt x="134753" y="107841"/>
                  <a:pt x="136906" y="99719"/>
                </a:cubicBezTo>
                <a:lnTo>
                  <a:pt x="136906" y="99719"/>
                </a:lnTo>
                <a:cubicBezTo>
                  <a:pt x="142647" y="111038"/>
                  <a:pt x="148029" y="131360"/>
                  <a:pt x="123336" y="145550"/>
                </a:cubicBezTo>
                <a:cubicBezTo>
                  <a:pt x="122651" y="145876"/>
                  <a:pt x="121933" y="146170"/>
                  <a:pt x="121215" y="146463"/>
                </a:cubicBezTo>
                <a:cubicBezTo>
                  <a:pt x="121215" y="144636"/>
                  <a:pt x="120987" y="142777"/>
                  <a:pt x="120530" y="140918"/>
                </a:cubicBezTo>
                <a:cubicBezTo>
                  <a:pt x="119617" y="137199"/>
                  <a:pt x="117888" y="133546"/>
                  <a:pt x="115279" y="130610"/>
                </a:cubicBezTo>
                <a:cubicBezTo>
                  <a:pt x="113941" y="129142"/>
                  <a:pt x="112963" y="126989"/>
                  <a:pt x="112636" y="125032"/>
                </a:cubicBezTo>
                <a:cubicBezTo>
                  <a:pt x="112310" y="122977"/>
                  <a:pt x="112506" y="120759"/>
                  <a:pt x="113093" y="118443"/>
                </a:cubicBezTo>
                <a:cubicBezTo>
                  <a:pt x="113387" y="117268"/>
                  <a:pt x="113974" y="116257"/>
                  <a:pt x="114170" y="114985"/>
                </a:cubicBezTo>
                <a:cubicBezTo>
                  <a:pt x="114594" y="112114"/>
                  <a:pt x="113126" y="110940"/>
                  <a:pt x="110940" y="110647"/>
                </a:cubicBezTo>
                <a:cubicBezTo>
                  <a:pt x="110732" y="110615"/>
                  <a:pt x="110517" y="110601"/>
                  <a:pt x="110296" y="110601"/>
                </a:cubicBezTo>
                <a:cubicBezTo>
                  <a:pt x="108679" y="110601"/>
                  <a:pt x="106765" y="111373"/>
                  <a:pt x="105330" y="111919"/>
                </a:cubicBezTo>
                <a:cubicBezTo>
                  <a:pt x="98577" y="114528"/>
                  <a:pt x="93782" y="118117"/>
                  <a:pt x="90651" y="122912"/>
                </a:cubicBezTo>
                <a:cubicBezTo>
                  <a:pt x="88367" y="126435"/>
                  <a:pt x="87030" y="130512"/>
                  <a:pt x="86573" y="135242"/>
                </a:cubicBezTo>
                <a:cubicBezTo>
                  <a:pt x="86280" y="138080"/>
                  <a:pt x="86247" y="141342"/>
                  <a:pt x="86671" y="144245"/>
                </a:cubicBezTo>
                <a:cubicBezTo>
                  <a:pt x="84616" y="143136"/>
                  <a:pt x="82496" y="141799"/>
                  <a:pt x="80441" y="140233"/>
                </a:cubicBezTo>
                <a:cubicBezTo>
                  <a:pt x="75385" y="136416"/>
                  <a:pt x="70752" y="131295"/>
                  <a:pt x="68436" y="124999"/>
                </a:cubicBezTo>
                <a:cubicBezTo>
                  <a:pt x="66153" y="118802"/>
                  <a:pt x="66088" y="111332"/>
                  <a:pt x="70133" y="102655"/>
                </a:cubicBezTo>
                <a:cubicBezTo>
                  <a:pt x="70459" y="101970"/>
                  <a:pt x="70785" y="101285"/>
                  <a:pt x="71144" y="100600"/>
                </a:cubicBezTo>
                <a:cubicBezTo>
                  <a:pt x="72481" y="107809"/>
                  <a:pt x="75548" y="116649"/>
                  <a:pt x="82561" y="118345"/>
                </a:cubicBezTo>
                <a:cubicBezTo>
                  <a:pt x="82819" y="118406"/>
                  <a:pt x="83078" y="118435"/>
                  <a:pt x="83334" y="118435"/>
                </a:cubicBezTo>
                <a:cubicBezTo>
                  <a:pt x="84860" y="118435"/>
                  <a:pt x="86275" y="117397"/>
                  <a:pt x="86638" y="115833"/>
                </a:cubicBezTo>
                <a:cubicBezTo>
                  <a:pt x="86867" y="114952"/>
                  <a:pt x="86573" y="113158"/>
                  <a:pt x="86541" y="112278"/>
                </a:cubicBezTo>
                <a:cubicBezTo>
                  <a:pt x="86280" y="107809"/>
                  <a:pt x="86182" y="97631"/>
                  <a:pt x="89444" y="87128"/>
                </a:cubicBezTo>
                <a:cubicBezTo>
                  <a:pt x="89998" y="85366"/>
                  <a:pt x="89020" y="83442"/>
                  <a:pt x="87226" y="82887"/>
                </a:cubicBezTo>
                <a:cubicBezTo>
                  <a:pt x="86892" y="82784"/>
                  <a:pt x="86556" y="82735"/>
                  <a:pt x="86225" y="82735"/>
                </a:cubicBezTo>
                <a:cubicBezTo>
                  <a:pt x="84774" y="82735"/>
                  <a:pt x="83430" y="83677"/>
                  <a:pt x="82952" y="85138"/>
                </a:cubicBezTo>
                <a:cubicBezTo>
                  <a:pt x="80441" y="93228"/>
                  <a:pt x="79756" y="101187"/>
                  <a:pt x="79658" y="106928"/>
                </a:cubicBezTo>
                <a:cubicBezTo>
                  <a:pt x="77211" y="101187"/>
                  <a:pt x="76918" y="92347"/>
                  <a:pt x="76918" y="90879"/>
                </a:cubicBezTo>
                <a:cubicBezTo>
                  <a:pt x="76950" y="89770"/>
                  <a:pt x="76494" y="88693"/>
                  <a:pt x="75548" y="87976"/>
                </a:cubicBezTo>
                <a:cubicBezTo>
                  <a:pt x="74953" y="87513"/>
                  <a:pt x="74245" y="87291"/>
                  <a:pt x="73540" y="87291"/>
                </a:cubicBezTo>
                <a:cubicBezTo>
                  <a:pt x="72506" y="87291"/>
                  <a:pt x="71477" y="87768"/>
                  <a:pt x="70818" y="88661"/>
                </a:cubicBezTo>
                <a:cubicBezTo>
                  <a:pt x="67915" y="92477"/>
                  <a:pt x="65664" y="96196"/>
                  <a:pt x="64000" y="99784"/>
                </a:cubicBezTo>
                <a:cubicBezTo>
                  <a:pt x="59075" y="110353"/>
                  <a:pt x="59172" y="119584"/>
                  <a:pt x="62043" y="127348"/>
                </a:cubicBezTo>
                <a:cubicBezTo>
                  <a:pt x="64881" y="135014"/>
                  <a:pt x="70394" y="141146"/>
                  <a:pt x="76330" y="145648"/>
                </a:cubicBezTo>
                <a:cubicBezTo>
                  <a:pt x="79592" y="148094"/>
                  <a:pt x="83050" y="150117"/>
                  <a:pt x="86214" y="151585"/>
                </a:cubicBezTo>
                <a:cubicBezTo>
                  <a:pt x="92901" y="154781"/>
                  <a:pt x="99588" y="156347"/>
                  <a:pt x="106308" y="156347"/>
                </a:cubicBezTo>
                <a:cubicBezTo>
                  <a:pt x="112408" y="156347"/>
                  <a:pt x="121379" y="154488"/>
                  <a:pt x="126663" y="151487"/>
                </a:cubicBezTo>
                <a:cubicBezTo>
                  <a:pt x="168579" y="127446"/>
                  <a:pt x="138373" y="88954"/>
                  <a:pt x="136906" y="87095"/>
                </a:cubicBezTo>
                <a:cubicBezTo>
                  <a:pt x="136301" y="86289"/>
                  <a:pt x="135340" y="85762"/>
                  <a:pt x="134270" y="85762"/>
                </a:cubicBezTo>
                <a:cubicBezTo>
                  <a:pt x="134128" y="85762"/>
                  <a:pt x="133984" y="85771"/>
                  <a:pt x="133839" y="85790"/>
                </a:cubicBezTo>
                <a:cubicBezTo>
                  <a:pt x="131980" y="85986"/>
                  <a:pt x="130643" y="87650"/>
                  <a:pt x="130838" y="89509"/>
                </a:cubicBezTo>
                <a:cubicBezTo>
                  <a:pt x="131523" y="95772"/>
                  <a:pt x="129990" y="100208"/>
                  <a:pt x="128066" y="103209"/>
                </a:cubicBezTo>
                <a:cubicBezTo>
                  <a:pt x="127968" y="102296"/>
                  <a:pt x="127805" y="101317"/>
                  <a:pt x="127544" y="100306"/>
                </a:cubicBezTo>
                <a:cubicBezTo>
                  <a:pt x="126467" y="95772"/>
                  <a:pt x="123955" y="90063"/>
                  <a:pt x="119095" y="81648"/>
                </a:cubicBezTo>
                <a:cubicBezTo>
                  <a:pt x="111495" y="68502"/>
                  <a:pt x="118671" y="59303"/>
                  <a:pt x="119584" y="58194"/>
                </a:cubicBezTo>
                <a:cubicBezTo>
                  <a:pt x="120367" y="57411"/>
                  <a:pt x="120726" y="56204"/>
                  <a:pt x="120433" y="55030"/>
                </a:cubicBezTo>
                <a:cubicBezTo>
                  <a:pt x="120045" y="53509"/>
                  <a:pt x="118674" y="52480"/>
                  <a:pt x="117153" y="52480"/>
                </a:cubicBezTo>
                <a:close/>
                <a:moveTo>
                  <a:pt x="195621" y="127087"/>
                </a:moveTo>
                <a:cubicBezTo>
                  <a:pt x="195230" y="127805"/>
                  <a:pt x="194806" y="128522"/>
                  <a:pt x="194382" y="129273"/>
                </a:cubicBezTo>
                <a:cubicBezTo>
                  <a:pt x="189848" y="137199"/>
                  <a:pt x="184792" y="146039"/>
                  <a:pt x="182476" y="160392"/>
                </a:cubicBezTo>
                <a:lnTo>
                  <a:pt x="161273" y="144147"/>
                </a:lnTo>
                <a:cubicBezTo>
                  <a:pt x="164926" y="138928"/>
                  <a:pt x="167862" y="133220"/>
                  <a:pt x="169982" y="127087"/>
                </a:cubicBezTo>
                <a:close/>
                <a:moveTo>
                  <a:pt x="104384" y="41101"/>
                </a:moveTo>
                <a:cubicBezTo>
                  <a:pt x="121868" y="41101"/>
                  <a:pt x="137688" y="48180"/>
                  <a:pt x="149138" y="59629"/>
                </a:cubicBezTo>
                <a:cubicBezTo>
                  <a:pt x="160588" y="71079"/>
                  <a:pt x="167666" y="86899"/>
                  <a:pt x="167666" y="104384"/>
                </a:cubicBezTo>
                <a:cubicBezTo>
                  <a:pt x="167666" y="121868"/>
                  <a:pt x="160588" y="137688"/>
                  <a:pt x="149138" y="149138"/>
                </a:cubicBezTo>
                <a:cubicBezTo>
                  <a:pt x="137688" y="160588"/>
                  <a:pt x="121868" y="167666"/>
                  <a:pt x="104384" y="167666"/>
                </a:cubicBezTo>
                <a:cubicBezTo>
                  <a:pt x="86899" y="167666"/>
                  <a:pt x="71079" y="160588"/>
                  <a:pt x="59629" y="149138"/>
                </a:cubicBezTo>
                <a:cubicBezTo>
                  <a:pt x="48180" y="137688"/>
                  <a:pt x="41101" y="121868"/>
                  <a:pt x="41101" y="104384"/>
                </a:cubicBezTo>
                <a:cubicBezTo>
                  <a:pt x="41101" y="86899"/>
                  <a:pt x="48180" y="71079"/>
                  <a:pt x="59629" y="59629"/>
                </a:cubicBezTo>
                <a:cubicBezTo>
                  <a:pt x="71079" y="48180"/>
                  <a:pt x="86899" y="41101"/>
                  <a:pt x="104384" y="41101"/>
                </a:cubicBezTo>
                <a:close/>
                <a:moveTo>
                  <a:pt x="64620" y="161273"/>
                </a:moveTo>
                <a:cubicBezTo>
                  <a:pt x="69839" y="164926"/>
                  <a:pt x="75548" y="167862"/>
                  <a:pt x="81680" y="169982"/>
                </a:cubicBezTo>
                <a:lnTo>
                  <a:pt x="81680" y="195621"/>
                </a:lnTo>
                <a:cubicBezTo>
                  <a:pt x="80963" y="195230"/>
                  <a:pt x="80245" y="194806"/>
                  <a:pt x="79527" y="194382"/>
                </a:cubicBezTo>
                <a:cubicBezTo>
                  <a:pt x="71568" y="189848"/>
                  <a:pt x="62728" y="184792"/>
                  <a:pt x="48375" y="182476"/>
                </a:cubicBezTo>
                <a:lnTo>
                  <a:pt x="64620" y="161273"/>
                </a:lnTo>
                <a:close/>
                <a:moveTo>
                  <a:pt x="144147" y="161273"/>
                </a:moveTo>
                <a:lnTo>
                  <a:pt x="160392" y="182476"/>
                </a:lnTo>
                <a:cubicBezTo>
                  <a:pt x="146039" y="184792"/>
                  <a:pt x="137199" y="189848"/>
                  <a:pt x="129273" y="194382"/>
                </a:cubicBezTo>
                <a:cubicBezTo>
                  <a:pt x="128522" y="194806"/>
                  <a:pt x="127805" y="195230"/>
                  <a:pt x="127087" y="195621"/>
                </a:cubicBezTo>
                <a:lnTo>
                  <a:pt x="127087" y="169982"/>
                </a:lnTo>
                <a:cubicBezTo>
                  <a:pt x="133220" y="167862"/>
                  <a:pt x="138928" y="164926"/>
                  <a:pt x="144147" y="161273"/>
                </a:cubicBezTo>
                <a:close/>
                <a:moveTo>
                  <a:pt x="120954" y="171776"/>
                </a:moveTo>
                <a:lnTo>
                  <a:pt x="120954" y="198818"/>
                </a:lnTo>
                <a:cubicBezTo>
                  <a:pt x="116127" y="201101"/>
                  <a:pt x="110973" y="202667"/>
                  <a:pt x="104384" y="202667"/>
                </a:cubicBezTo>
                <a:cubicBezTo>
                  <a:pt x="97794" y="202667"/>
                  <a:pt x="92640" y="201101"/>
                  <a:pt x="87813" y="198818"/>
                </a:cubicBezTo>
                <a:lnTo>
                  <a:pt x="87813" y="171776"/>
                </a:lnTo>
                <a:cubicBezTo>
                  <a:pt x="93130" y="173114"/>
                  <a:pt x="98675" y="173799"/>
                  <a:pt x="104384" y="173799"/>
                </a:cubicBezTo>
                <a:cubicBezTo>
                  <a:pt x="110092" y="173799"/>
                  <a:pt x="115637" y="173114"/>
                  <a:pt x="120954" y="171776"/>
                </a:cubicBezTo>
                <a:close/>
                <a:moveTo>
                  <a:pt x="104384" y="0"/>
                </a:moveTo>
                <a:cubicBezTo>
                  <a:pt x="92901" y="0"/>
                  <a:pt x="85725" y="3817"/>
                  <a:pt x="76494" y="9068"/>
                </a:cubicBezTo>
                <a:cubicBezTo>
                  <a:pt x="68143" y="13863"/>
                  <a:pt x="58748" y="19213"/>
                  <a:pt x="42504" y="20942"/>
                </a:cubicBezTo>
                <a:cubicBezTo>
                  <a:pt x="41917" y="20975"/>
                  <a:pt x="41362" y="21170"/>
                  <a:pt x="40873" y="21562"/>
                </a:cubicBezTo>
                <a:cubicBezTo>
                  <a:pt x="39535" y="22573"/>
                  <a:pt x="39274" y="24498"/>
                  <a:pt x="40318" y="25835"/>
                </a:cubicBezTo>
                <a:lnTo>
                  <a:pt x="59760" y="51213"/>
                </a:lnTo>
                <a:cubicBezTo>
                  <a:pt x="58226" y="52518"/>
                  <a:pt x="56726" y="53888"/>
                  <a:pt x="55323" y="55291"/>
                </a:cubicBezTo>
                <a:cubicBezTo>
                  <a:pt x="53888" y="56726"/>
                  <a:pt x="52518" y="58226"/>
                  <a:pt x="51213" y="59760"/>
                </a:cubicBezTo>
                <a:lnTo>
                  <a:pt x="25835" y="40318"/>
                </a:lnTo>
                <a:cubicBezTo>
                  <a:pt x="25378" y="39959"/>
                  <a:pt x="24889" y="39764"/>
                  <a:pt x="24302" y="39698"/>
                </a:cubicBezTo>
                <a:cubicBezTo>
                  <a:pt x="24199" y="39688"/>
                  <a:pt x="24096" y="39684"/>
                  <a:pt x="23995" y="39684"/>
                </a:cubicBezTo>
                <a:cubicBezTo>
                  <a:pt x="22428" y="39684"/>
                  <a:pt x="21095" y="40843"/>
                  <a:pt x="20942" y="42406"/>
                </a:cubicBezTo>
                <a:cubicBezTo>
                  <a:pt x="19246" y="58716"/>
                  <a:pt x="13863" y="68110"/>
                  <a:pt x="9068" y="76494"/>
                </a:cubicBezTo>
                <a:cubicBezTo>
                  <a:pt x="3817" y="85725"/>
                  <a:pt x="0" y="92901"/>
                  <a:pt x="0" y="104384"/>
                </a:cubicBezTo>
                <a:cubicBezTo>
                  <a:pt x="0" y="115866"/>
                  <a:pt x="3817" y="123042"/>
                  <a:pt x="9068" y="132274"/>
                </a:cubicBezTo>
                <a:cubicBezTo>
                  <a:pt x="10536" y="134818"/>
                  <a:pt x="12037" y="137460"/>
                  <a:pt x="13407" y="140200"/>
                </a:cubicBezTo>
                <a:cubicBezTo>
                  <a:pt x="13940" y="141268"/>
                  <a:pt x="15019" y="141889"/>
                  <a:pt x="16137" y="141889"/>
                </a:cubicBezTo>
                <a:cubicBezTo>
                  <a:pt x="16591" y="141889"/>
                  <a:pt x="17051" y="141787"/>
                  <a:pt x="17484" y="141570"/>
                </a:cubicBezTo>
                <a:cubicBezTo>
                  <a:pt x="19017" y="140787"/>
                  <a:pt x="19605" y="138961"/>
                  <a:pt x="18854" y="137460"/>
                </a:cubicBezTo>
                <a:cubicBezTo>
                  <a:pt x="17354" y="134426"/>
                  <a:pt x="15821" y="131784"/>
                  <a:pt x="14385" y="129273"/>
                </a:cubicBezTo>
                <a:cubicBezTo>
                  <a:pt x="13961" y="128522"/>
                  <a:pt x="13570" y="127805"/>
                  <a:pt x="13146" y="127087"/>
                </a:cubicBezTo>
                <a:lnTo>
                  <a:pt x="38785" y="127087"/>
                </a:lnTo>
                <a:cubicBezTo>
                  <a:pt x="40905" y="133220"/>
                  <a:pt x="43841" y="138928"/>
                  <a:pt x="47495" y="144147"/>
                </a:cubicBezTo>
                <a:lnTo>
                  <a:pt x="26292" y="160392"/>
                </a:lnTo>
                <a:cubicBezTo>
                  <a:pt x="26161" y="159511"/>
                  <a:pt x="25998" y="158663"/>
                  <a:pt x="25835" y="157815"/>
                </a:cubicBezTo>
                <a:cubicBezTo>
                  <a:pt x="25378" y="155368"/>
                  <a:pt x="24791" y="153052"/>
                  <a:pt x="24171" y="150834"/>
                </a:cubicBezTo>
                <a:cubicBezTo>
                  <a:pt x="23770" y="149522"/>
                  <a:pt x="22555" y="148650"/>
                  <a:pt x="21249" y="148650"/>
                </a:cubicBezTo>
                <a:cubicBezTo>
                  <a:pt x="20963" y="148650"/>
                  <a:pt x="20674" y="148692"/>
                  <a:pt x="20387" y="148779"/>
                </a:cubicBezTo>
                <a:cubicBezTo>
                  <a:pt x="18756" y="149236"/>
                  <a:pt x="17843" y="150932"/>
                  <a:pt x="18300" y="152563"/>
                </a:cubicBezTo>
                <a:cubicBezTo>
                  <a:pt x="18887" y="154488"/>
                  <a:pt x="19409" y="156641"/>
                  <a:pt x="19833" y="158957"/>
                </a:cubicBezTo>
                <a:cubicBezTo>
                  <a:pt x="20290" y="161240"/>
                  <a:pt x="20681" y="163686"/>
                  <a:pt x="20942" y="166263"/>
                </a:cubicBezTo>
                <a:cubicBezTo>
                  <a:pt x="20975" y="166851"/>
                  <a:pt x="21203" y="167405"/>
                  <a:pt x="21562" y="167894"/>
                </a:cubicBezTo>
                <a:cubicBezTo>
                  <a:pt x="22153" y="168677"/>
                  <a:pt x="23057" y="169091"/>
                  <a:pt x="23973" y="169091"/>
                </a:cubicBezTo>
                <a:cubicBezTo>
                  <a:pt x="24624" y="169091"/>
                  <a:pt x="25280" y="168882"/>
                  <a:pt x="25835" y="168449"/>
                </a:cubicBezTo>
                <a:lnTo>
                  <a:pt x="51213" y="149008"/>
                </a:lnTo>
                <a:cubicBezTo>
                  <a:pt x="52518" y="150541"/>
                  <a:pt x="53888" y="152041"/>
                  <a:pt x="55323" y="153444"/>
                </a:cubicBezTo>
                <a:cubicBezTo>
                  <a:pt x="56726" y="154879"/>
                  <a:pt x="58226" y="156249"/>
                  <a:pt x="59760" y="157554"/>
                </a:cubicBezTo>
                <a:lnTo>
                  <a:pt x="40318" y="182932"/>
                </a:lnTo>
                <a:cubicBezTo>
                  <a:pt x="39274" y="184270"/>
                  <a:pt x="39535" y="186194"/>
                  <a:pt x="40873" y="187238"/>
                </a:cubicBezTo>
                <a:cubicBezTo>
                  <a:pt x="41362" y="187597"/>
                  <a:pt x="41917" y="187793"/>
                  <a:pt x="42504" y="187825"/>
                </a:cubicBezTo>
                <a:cubicBezTo>
                  <a:pt x="58748" y="189554"/>
                  <a:pt x="68143" y="194904"/>
                  <a:pt x="76494" y="199699"/>
                </a:cubicBezTo>
                <a:cubicBezTo>
                  <a:pt x="85725" y="204951"/>
                  <a:pt x="92901" y="208767"/>
                  <a:pt x="104384" y="208767"/>
                </a:cubicBezTo>
                <a:cubicBezTo>
                  <a:pt x="115866" y="208767"/>
                  <a:pt x="123042" y="204951"/>
                  <a:pt x="132274" y="199699"/>
                </a:cubicBezTo>
                <a:cubicBezTo>
                  <a:pt x="140657" y="194904"/>
                  <a:pt x="150051" y="189521"/>
                  <a:pt x="166361" y="187825"/>
                </a:cubicBezTo>
                <a:cubicBezTo>
                  <a:pt x="168025" y="187662"/>
                  <a:pt x="169264" y="186162"/>
                  <a:pt x="169069" y="184498"/>
                </a:cubicBezTo>
                <a:cubicBezTo>
                  <a:pt x="169004" y="183911"/>
                  <a:pt x="168808" y="183389"/>
                  <a:pt x="168449" y="182932"/>
                </a:cubicBezTo>
                <a:lnTo>
                  <a:pt x="149008" y="157554"/>
                </a:lnTo>
                <a:cubicBezTo>
                  <a:pt x="150541" y="156249"/>
                  <a:pt x="152041" y="154879"/>
                  <a:pt x="153476" y="153476"/>
                </a:cubicBezTo>
                <a:cubicBezTo>
                  <a:pt x="154879" y="152041"/>
                  <a:pt x="156249" y="150541"/>
                  <a:pt x="157554" y="149008"/>
                </a:cubicBezTo>
                <a:lnTo>
                  <a:pt x="182932" y="168449"/>
                </a:lnTo>
                <a:cubicBezTo>
                  <a:pt x="183487" y="168882"/>
                  <a:pt x="184144" y="169091"/>
                  <a:pt x="184796" y="169091"/>
                </a:cubicBezTo>
                <a:cubicBezTo>
                  <a:pt x="185716" y="169091"/>
                  <a:pt x="186627" y="168677"/>
                  <a:pt x="187238" y="167894"/>
                </a:cubicBezTo>
                <a:cubicBezTo>
                  <a:pt x="187597" y="167405"/>
                  <a:pt x="187793" y="166851"/>
                  <a:pt x="187825" y="166263"/>
                </a:cubicBezTo>
                <a:cubicBezTo>
                  <a:pt x="189554" y="150051"/>
                  <a:pt x="194904" y="140624"/>
                  <a:pt x="199699" y="132274"/>
                </a:cubicBezTo>
                <a:cubicBezTo>
                  <a:pt x="204951" y="123042"/>
                  <a:pt x="208767" y="115866"/>
                  <a:pt x="208767" y="104384"/>
                </a:cubicBezTo>
                <a:cubicBezTo>
                  <a:pt x="208767" y="92901"/>
                  <a:pt x="204951" y="85725"/>
                  <a:pt x="199699" y="76494"/>
                </a:cubicBezTo>
                <a:cubicBezTo>
                  <a:pt x="198655" y="74667"/>
                  <a:pt x="197546" y="72775"/>
                  <a:pt x="196600" y="70948"/>
                </a:cubicBezTo>
                <a:cubicBezTo>
                  <a:pt x="196034" y="69907"/>
                  <a:pt x="194982" y="69322"/>
                  <a:pt x="193890" y="69322"/>
                </a:cubicBezTo>
                <a:cubicBezTo>
                  <a:pt x="193407" y="69322"/>
                  <a:pt x="192917" y="69436"/>
                  <a:pt x="192457" y="69676"/>
                </a:cubicBezTo>
                <a:cubicBezTo>
                  <a:pt x="190989" y="70459"/>
                  <a:pt x="190402" y="72318"/>
                  <a:pt x="191218" y="73786"/>
                </a:cubicBezTo>
                <a:cubicBezTo>
                  <a:pt x="192327" y="75906"/>
                  <a:pt x="193371" y="77733"/>
                  <a:pt x="194382" y="79527"/>
                </a:cubicBezTo>
                <a:cubicBezTo>
                  <a:pt x="194806" y="80245"/>
                  <a:pt x="195230" y="80963"/>
                  <a:pt x="195621" y="81680"/>
                </a:cubicBezTo>
                <a:lnTo>
                  <a:pt x="169982" y="81680"/>
                </a:lnTo>
                <a:cubicBezTo>
                  <a:pt x="167862" y="75548"/>
                  <a:pt x="164926" y="69839"/>
                  <a:pt x="161273" y="64620"/>
                </a:cubicBezTo>
                <a:lnTo>
                  <a:pt x="182476" y="48375"/>
                </a:lnTo>
                <a:cubicBezTo>
                  <a:pt x="182704" y="49811"/>
                  <a:pt x="182965" y="51213"/>
                  <a:pt x="183258" y="52518"/>
                </a:cubicBezTo>
                <a:cubicBezTo>
                  <a:pt x="183878" y="55421"/>
                  <a:pt x="184628" y="58096"/>
                  <a:pt x="185477" y="60640"/>
                </a:cubicBezTo>
                <a:cubicBezTo>
                  <a:pt x="185892" y="61913"/>
                  <a:pt x="187053" y="62731"/>
                  <a:pt x="188316" y="62731"/>
                </a:cubicBezTo>
                <a:cubicBezTo>
                  <a:pt x="188638" y="62731"/>
                  <a:pt x="188968" y="62678"/>
                  <a:pt x="189293" y="62565"/>
                </a:cubicBezTo>
                <a:cubicBezTo>
                  <a:pt x="190891" y="62043"/>
                  <a:pt x="191772" y="60314"/>
                  <a:pt x="191250" y="58716"/>
                </a:cubicBezTo>
                <a:cubicBezTo>
                  <a:pt x="190500" y="56465"/>
                  <a:pt x="189815" y="54018"/>
                  <a:pt x="189228" y="51278"/>
                </a:cubicBezTo>
                <a:cubicBezTo>
                  <a:pt x="188641" y="48538"/>
                  <a:pt x="188151" y="45603"/>
                  <a:pt x="187825" y="42406"/>
                </a:cubicBezTo>
                <a:cubicBezTo>
                  <a:pt x="187672" y="40843"/>
                  <a:pt x="186339" y="39684"/>
                  <a:pt x="184799" y="39684"/>
                </a:cubicBezTo>
                <a:cubicBezTo>
                  <a:pt x="184699" y="39684"/>
                  <a:pt x="184599" y="39688"/>
                  <a:pt x="184498" y="39698"/>
                </a:cubicBezTo>
                <a:cubicBezTo>
                  <a:pt x="183911" y="39764"/>
                  <a:pt x="183389" y="39959"/>
                  <a:pt x="182932" y="40318"/>
                </a:cubicBezTo>
                <a:lnTo>
                  <a:pt x="157554" y="59760"/>
                </a:lnTo>
                <a:cubicBezTo>
                  <a:pt x="156249" y="58226"/>
                  <a:pt x="154879" y="56726"/>
                  <a:pt x="153476" y="55291"/>
                </a:cubicBezTo>
                <a:cubicBezTo>
                  <a:pt x="152041" y="53888"/>
                  <a:pt x="150541" y="52518"/>
                  <a:pt x="149008" y="51213"/>
                </a:cubicBezTo>
                <a:lnTo>
                  <a:pt x="168449" y="25835"/>
                </a:lnTo>
                <a:cubicBezTo>
                  <a:pt x="168808" y="25378"/>
                  <a:pt x="169004" y="24889"/>
                  <a:pt x="169069" y="24302"/>
                </a:cubicBezTo>
                <a:cubicBezTo>
                  <a:pt x="169264" y="22606"/>
                  <a:pt x="168025" y="21105"/>
                  <a:pt x="166361" y="20942"/>
                </a:cubicBezTo>
                <a:cubicBezTo>
                  <a:pt x="150051" y="19246"/>
                  <a:pt x="140657" y="13863"/>
                  <a:pt x="132274" y="9068"/>
                </a:cubicBezTo>
                <a:cubicBezTo>
                  <a:pt x="123042" y="3817"/>
                  <a:pt x="115866" y="0"/>
                  <a:pt x="104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1"/>
          <p:cNvSpPr txBox="1"/>
          <p:nvPr>
            <p:ph idx="4" type="title"/>
          </p:nvPr>
        </p:nvSpPr>
        <p:spPr>
          <a:xfrm>
            <a:off x="411000" y="276500"/>
            <a:ext cx="83220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DIFFERENCES BETWEEN EXTREME PROPORTION COUNTIES</a:t>
            </a:r>
            <a:endParaRPr/>
          </a:p>
        </p:txBody>
      </p:sp>
      <p:sp>
        <p:nvSpPr>
          <p:cNvPr id="431" name="Google Shape;431;p51"/>
          <p:cNvSpPr txBox="1"/>
          <p:nvPr/>
        </p:nvSpPr>
        <p:spPr>
          <a:xfrm>
            <a:off x="4554801" y="823975"/>
            <a:ext cx="42804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lt1"/>
                </a:solidFill>
              </a:rPr>
              <a:t>*The NaN illustrates that the percentage of that race was too small to include without infringing privacy on the residents.</a:t>
            </a:r>
            <a:endParaRPr sz="800">
              <a:solidFill>
                <a:schemeClr val="lt1"/>
              </a:solidFill>
            </a:endParaRPr>
          </a:p>
        </p:txBody>
      </p:sp>
      <p:graphicFrame>
        <p:nvGraphicFramePr>
          <p:cNvPr id="432" name="Google Shape;432;p51"/>
          <p:cNvGraphicFramePr/>
          <p:nvPr/>
        </p:nvGraphicFramePr>
        <p:xfrm>
          <a:off x="308800" y="1414925"/>
          <a:ext cx="3000000" cy="3000000"/>
        </p:xfrm>
        <a:graphic>
          <a:graphicData uri="http://schemas.openxmlformats.org/drawingml/2006/table">
            <a:tbl>
              <a:tblPr>
                <a:noFill/>
                <a:tableStyleId>{6E32DD0B-E978-46CB-B5D3-087CE6FF3581}</a:tableStyleId>
              </a:tblPr>
              <a:tblGrid>
                <a:gridCol w="3185925"/>
                <a:gridCol w="2492275"/>
                <a:gridCol w="2848175"/>
              </a:tblGrid>
              <a:tr h="339675">
                <a:tc>
                  <a:txBody>
                    <a:bodyPr/>
                    <a:lstStyle/>
                    <a:p>
                      <a:pPr indent="0" lvl="0" marL="0" rtl="0" algn="l">
                        <a:spcBef>
                          <a:spcPts val="0"/>
                        </a:spcBef>
                        <a:spcAft>
                          <a:spcPts val="0"/>
                        </a:spcAft>
                        <a:buNone/>
                      </a:pPr>
                      <a:r>
                        <a:rPr b="1" lang="en" sz="1000">
                          <a:solidFill>
                            <a:schemeClr val="lt1"/>
                          </a:solidFill>
                        </a:rPr>
                        <a:t>FACT</a:t>
                      </a:r>
                      <a:endParaRPr b="1" sz="1000">
                        <a:solidFill>
                          <a:schemeClr val="lt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1" lang="en" sz="1000">
                          <a:solidFill>
                            <a:schemeClr val="lt1"/>
                          </a:solidFill>
                        </a:rPr>
                        <a:t>LAMOILLE COUNTY, VERMONT</a:t>
                      </a:r>
                      <a:endParaRPr b="1" sz="1000">
                        <a:solidFill>
                          <a:schemeClr val="lt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1" lang="en" sz="1000">
                          <a:solidFill>
                            <a:schemeClr val="lt1"/>
                          </a:solidFill>
                        </a:rPr>
                        <a:t>NEW LONDON COUNTY, CONNECTICUT</a:t>
                      </a:r>
                      <a:endParaRPr b="1" sz="1000">
                        <a:solidFill>
                          <a:schemeClr val="lt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accent2"/>
                    </a:solidFill>
                  </a:tcPr>
                </a:tc>
              </a:tr>
              <a:tr h="311450">
                <a:tc>
                  <a:txBody>
                    <a:bodyPr/>
                    <a:lstStyle/>
                    <a:p>
                      <a:pPr indent="0" lvl="0" marL="0" rtl="0" algn="l">
                        <a:spcBef>
                          <a:spcPts val="0"/>
                        </a:spcBef>
                        <a:spcAft>
                          <a:spcPts val="0"/>
                        </a:spcAft>
                        <a:buNone/>
                      </a:pPr>
                      <a:r>
                        <a:rPr lang="en" sz="1000">
                          <a:solidFill>
                            <a:schemeClr val="accent3"/>
                          </a:solidFill>
                          <a:latin typeface="Roboto"/>
                          <a:ea typeface="Roboto"/>
                          <a:cs typeface="Roboto"/>
                          <a:sym typeface="Roboto"/>
                        </a:rPr>
                        <a:t>Households</a:t>
                      </a:r>
                      <a:endParaRPr sz="1000">
                        <a:solidFill>
                          <a:schemeClr val="accent3"/>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Roboto"/>
                          <a:ea typeface="Roboto"/>
                          <a:cs typeface="Roboto"/>
                          <a:sym typeface="Roboto"/>
                        </a:rPr>
                        <a:t>10770</a:t>
                      </a:r>
                      <a:endParaRPr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Roboto"/>
                          <a:ea typeface="Roboto"/>
                          <a:cs typeface="Roboto"/>
                          <a:sym typeface="Roboto"/>
                        </a:rPr>
                        <a:t>109616</a:t>
                      </a:r>
                      <a:endParaRPr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39675">
                <a:tc>
                  <a:txBody>
                    <a:bodyPr/>
                    <a:lstStyle/>
                    <a:p>
                      <a:pPr indent="0" lvl="0" marL="0" rtl="0" algn="l">
                        <a:spcBef>
                          <a:spcPts val="0"/>
                        </a:spcBef>
                        <a:spcAft>
                          <a:spcPts val="0"/>
                        </a:spcAft>
                        <a:buNone/>
                      </a:pPr>
                      <a:r>
                        <a:rPr lang="en" sz="1000">
                          <a:solidFill>
                            <a:schemeClr val="accent3"/>
                          </a:solidFill>
                          <a:latin typeface="Roboto"/>
                          <a:ea typeface="Roboto"/>
                          <a:cs typeface="Roboto"/>
                          <a:sym typeface="Roboto"/>
                        </a:rPr>
                        <a:t>Persons in poverty, percent</a:t>
                      </a:r>
                      <a:endParaRPr sz="1000">
                        <a:solidFill>
                          <a:schemeClr val="accent3"/>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Roboto"/>
                          <a:ea typeface="Roboto"/>
                          <a:cs typeface="Roboto"/>
                          <a:sym typeface="Roboto"/>
                        </a:rPr>
                        <a:t>8.1</a:t>
                      </a:r>
                      <a:endParaRPr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Roboto"/>
                          <a:ea typeface="Roboto"/>
                          <a:cs typeface="Roboto"/>
                          <a:sym typeface="Roboto"/>
                        </a:rPr>
                        <a:t>8</a:t>
                      </a:r>
                      <a:endParaRPr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02050">
                <a:tc>
                  <a:txBody>
                    <a:bodyPr/>
                    <a:lstStyle/>
                    <a:p>
                      <a:pPr indent="0" lvl="0" marL="0" rtl="0" algn="l">
                        <a:spcBef>
                          <a:spcPts val="0"/>
                        </a:spcBef>
                        <a:spcAft>
                          <a:spcPts val="0"/>
                        </a:spcAft>
                        <a:buNone/>
                      </a:pPr>
                      <a:r>
                        <a:rPr b="1" lang="en" sz="1000">
                          <a:solidFill>
                            <a:schemeClr val="accent3"/>
                          </a:solidFill>
                          <a:latin typeface="Roboto"/>
                          <a:ea typeface="Roboto"/>
                          <a:cs typeface="Roboto"/>
                          <a:sym typeface="Roboto"/>
                        </a:rPr>
                        <a:t>White, percent</a:t>
                      </a:r>
                      <a:endParaRPr b="1" sz="1000">
                        <a:solidFill>
                          <a:schemeClr val="accent3"/>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94.3</a:t>
                      </a:r>
                      <a:endParaRPr b="1"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75.1</a:t>
                      </a:r>
                      <a:endParaRPr b="1"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39675">
                <a:tc>
                  <a:txBody>
                    <a:bodyPr/>
                    <a:lstStyle/>
                    <a:p>
                      <a:pPr indent="0" lvl="0" marL="0" rtl="0" algn="l">
                        <a:spcBef>
                          <a:spcPts val="0"/>
                        </a:spcBef>
                        <a:spcAft>
                          <a:spcPts val="0"/>
                        </a:spcAft>
                        <a:buNone/>
                      </a:pPr>
                      <a:r>
                        <a:rPr b="1" lang="en" sz="1000">
                          <a:solidFill>
                            <a:schemeClr val="accent3"/>
                          </a:solidFill>
                          <a:latin typeface="Roboto"/>
                          <a:ea typeface="Roboto"/>
                          <a:cs typeface="Roboto"/>
                          <a:sym typeface="Roboto"/>
                        </a:rPr>
                        <a:t>Black or African American, percent</a:t>
                      </a:r>
                      <a:endParaRPr b="1" sz="1000">
                        <a:solidFill>
                          <a:schemeClr val="accent3"/>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1.2</a:t>
                      </a:r>
                      <a:endParaRPr b="1"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7.0</a:t>
                      </a:r>
                      <a:endParaRPr b="1"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55175">
                <a:tc>
                  <a:txBody>
                    <a:bodyPr/>
                    <a:lstStyle/>
                    <a:p>
                      <a:pPr indent="0" lvl="0" marL="0" rtl="0" algn="l">
                        <a:spcBef>
                          <a:spcPts val="0"/>
                        </a:spcBef>
                        <a:spcAft>
                          <a:spcPts val="0"/>
                        </a:spcAft>
                        <a:buNone/>
                      </a:pPr>
                      <a:r>
                        <a:rPr lang="en" sz="1000">
                          <a:solidFill>
                            <a:schemeClr val="accent3"/>
                          </a:solidFill>
                          <a:latin typeface="Roboto"/>
                          <a:ea typeface="Roboto"/>
                          <a:cs typeface="Roboto"/>
                          <a:sym typeface="Roboto"/>
                        </a:rPr>
                        <a:t>American Indian and Alaska Native, percent</a:t>
                      </a:r>
                      <a:endParaRPr sz="1000">
                        <a:solidFill>
                          <a:schemeClr val="accent3"/>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Roboto"/>
                          <a:ea typeface="Roboto"/>
                          <a:cs typeface="Roboto"/>
                          <a:sym typeface="Roboto"/>
                        </a:rPr>
                        <a:t>0.4</a:t>
                      </a:r>
                      <a:endParaRPr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Roboto"/>
                          <a:ea typeface="Roboto"/>
                          <a:cs typeface="Roboto"/>
                          <a:sym typeface="Roboto"/>
                        </a:rPr>
                        <a:t>1.2</a:t>
                      </a:r>
                      <a:endParaRPr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30275">
                <a:tc>
                  <a:txBody>
                    <a:bodyPr/>
                    <a:lstStyle/>
                    <a:p>
                      <a:pPr indent="0" lvl="0" marL="0" rtl="0" algn="l">
                        <a:spcBef>
                          <a:spcPts val="0"/>
                        </a:spcBef>
                        <a:spcAft>
                          <a:spcPts val="0"/>
                        </a:spcAft>
                        <a:buNone/>
                      </a:pPr>
                      <a:r>
                        <a:rPr b="1" lang="en" sz="1000">
                          <a:solidFill>
                            <a:schemeClr val="accent3"/>
                          </a:solidFill>
                          <a:latin typeface="Roboto"/>
                          <a:ea typeface="Roboto"/>
                          <a:cs typeface="Roboto"/>
                          <a:sym typeface="Roboto"/>
                        </a:rPr>
                        <a:t>Asian, percent</a:t>
                      </a:r>
                      <a:endParaRPr b="1" sz="1000">
                        <a:solidFill>
                          <a:schemeClr val="accent3"/>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0.7</a:t>
                      </a:r>
                      <a:endParaRPr b="1"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4.3</a:t>
                      </a:r>
                      <a:endParaRPr b="1"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55150">
                <a:tc>
                  <a:txBody>
                    <a:bodyPr/>
                    <a:lstStyle/>
                    <a:p>
                      <a:pPr indent="0" lvl="0" marL="0" rtl="0" algn="l">
                        <a:spcBef>
                          <a:spcPts val="0"/>
                        </a:spcBef>
                        <a:spcAft>
                          <a:spcPts val="0"/>
                        </a:spcAft>
                        <a:buNone/>
                      </a:pPr>
                      <a:r>
                        <a:rPr lang="en" sz="1000">
                          <a:solidFill>
                            <a:schemeClr val="accent3"/>
                          </a:solidFill>
                          <a:latin typeface="Roboto"/>
                          <a:ea typeface="Roboto"/>
                          <a:cs typeface="Roboto"/>
                          <a:sym typeface="Roboto"/>
                        </a:rPr>
                        <a:t>Native Hawaiian and Other Pacific Islander, percent</a:t>
                      </a:r>
                      <a:endParaRPr sz="1000">
                        <a:solidFill>
                          <a:schemeClr val="accent3"/>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Roboto"/>
                          <a:ea typeface="Roboto"/>
                          <a:cs typeface="Roboto"/>
                          <a:sym typeface="Roboto"/>
                        </a:rPr>
                        <a:t>NaN</a:t>
                      </a:r>
                      <a:endParaRPr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Roboto"/>
                          <a:ea typeface="Roboto"/>
                          <a:cs typeface="Roboto"/>
                          <a:sym typeface="Roboto"/>
                        </a:rPr>
                        <a:t>0.1</a:t>
                      </a:r>
                      <a:endParaRPr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39675">
                <a:tc>
                  <a:txBody>
                    <a:bodyPr/>
                    <a:lstStyle/>
                    <a:p>
                      <a:pPr indent="0" lvl="0" marL="0" rtl="0" algn="l">
                        <a:spcBef>
                          <a:spcPts val="0"/>
                        </a:spcBef>
                        <a:spcAft>
                          <a:spcPts val="0"/>
                        </a:spcAft>
                        <a:buNone/>
                      </a:pPr>
                      <a:r>
                        <a:rPr b="1" lang="en" sz="1000">
                          <a:solidFill>
                            <a:schemeClr val="accent3"/>
                          </a:solidFill>
                          <a:latin typeface="Roboto"/>
                          <a:ea typeface="Roboto"/>
                          <a:cs typeface="Roboto"/>
                          <a:sym typeface="Roboto"/>
                        </a:rPr>
                        <a:t>Two or More Races, percent</a:t>
                      </a:r>
                      <a:endParaRPr b="1" sz="1000">
                        <a:solidFill>
                          <a:schemeClr val="accent3"/>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1.8</a:t>
                      </a:r>
                      <a:endParaRPr b="1"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3.8</a:t>
                      </a:r>
                      <a:endParaRPr b="1"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39675">
                <a:tc>
                  <a:txBody>
                    <a:bodyPr/>
                    <a:lstStyle/>
                    <a:p>
                      <a:pPr indent="0" lvl="0" marL="0" rtl="0" algn="l">
                        <a:spcBef>
                          <a:spcPts val="0"/>
                        </a:spcBef>
                        <a:spcAft>
                          <a:spcPts val="0"/>
                        </a:spcAft>
                        <a:buNone/>
                      </a:pPr>
                      <a:r>
                        <a:rPr b="1" lang="en" sz="1000">
                          <a:solidFill>
                            <a:schemeClr val="accent3"/>
                          </a:solidFill>
                          <a:latin typeface="Roboto"/>
                          <a:ea typeface="Roboto"/>
                          <a:cs typeface="Roboto"/>
                          <a:sym typeface="Roboto"/>
                        </a:rPr>
                        <a:t>Hispanic or Latino, percent</a:t>
                      </a:r>
                      <a:endParaRPr b="1" sz="1000">
                        <a:solidFill>
                          <a:schemeClr val="accent3"/>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1.8</a:t>
                      </a:r>
                      <a:endParaRPr b="1"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11.1</a:t>
                      </a:r>
                      <a:endParaRPr b="1" sz="1000">
                        <a:solidFill>
                          <a:schemeClr val="lt1"/>
                        </a:solidFill>
                        <a:latin typeface="Roboto"/>
                        <a:ea typeface="Roboto"/>
                        <a:cs typeface="Roboto"/>
                        <a:sym typeface="Roboto"/>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2"/>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FROM COUNTY SPECIFIC ANALYSIS</a:t>
            </a:r>
            <a:endParaRPr/>
          </a:p>
        </p:txBody>
      </p:sp>
      <p:graphicFrame>
        <p:nvGraphicFramePr>
          <p:cNvPr id="438" name="Google Shape;438;p52"/>
          <p:cNvGraphicFramePr/>
          <p:nvPr/>
        </p:nvGraphicFramePr>
        <p:xfrm>
          <a:off x="308813" y="1654750"/>
          <a:ext cx="3000000" cy="3000000"/>
        </p:xfrm>
        <a:graphic>
          <a:graphicData uri="http://schemas.openxmlformats.org/drawingml/2006/table">
            <a:tbl>
              <a:tblPr>
                <a:noFill/>
                <a:tableStyleId>{6E32DD0B-E978-46CB-B5D3-087CE6FF3581}</a:tableStyleId>
              </a:tblPr>
              <a:tblGrid>
                <a:gridCol w="3185925"/>
                <a:gridCol w="2492275"/>
                <a:gridCol w="2848175"/>
              </a:tblGrid>
              <a:tr h="339675">
                <a:tc>
                  <a:txBody>
                    <a:bodyPr/>
                    <a:lstStyle/>
                    <a:p>
                      <a:pPr indent="0" lvl="0" marL="0" rtl="0" algn="l">
                        <a:spcBef>
                          <a:spcPts val="0"/>
                        </a:spcBef>
                        <a:spcAft>
                          <a:spcPts val="0"/>
                        </a:spcAft>
                        <a:buNone/>
                      </a:pPr>
                      <a:r>
                        <a:rPr b="1" lang="en" sz="1000">
                          <a:solidFill>
                            <a:schemeClr val="lt1"/>
                          </a:solidFill>
                        </a:rPr>
                        <a:t>COUNTY</a:t>
                      </a:r>
                      <a:endParaRPr b="1" sz="1000">
                        <a:solidFill>
                          <a:schemeClr val="lt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1" lang="en" sz="1000">
                          <a:solidFill>
                            <a:schemeClr val="lt1"/>
                          </a:solidFill>
                        </a:rPr>
                        <a:t>POVERTY RATE, PERCENT</a:t>
                      </a:r>
                      <a:endParaRPr b="1" sz="1000">
                        <a:solidFill>
                          <a:schemeClr val="lt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1" lang="en" sz="1000">
                          <a:solidFill>
                            <a:schemeClr val="lt1"/>
                          </a:solidFill>
                        </a:rPr>
                        <a:t>NUMBER OF WILDFIRES (POSITION IN RELATION TO ALL OF NEW ENGLAND)</a:t>
                      </a:r>
                      <a:endParaRPr b="1" sz="1000">
                        <a:solidFill>
                          <a:schemeClr val="lt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r>
              <a:tr h="311450">
                <a:tc>
                  <a:txBody>
                    <a:bodyPr/>
                    <a:lstStyle/>
                    <a:p>
                      <a:pPr indent="0" lvl="0" marL="0" rtl="0" algn="just">
                        <a:spcBef>
                          <a:spcPts val="0"/>
                        </a:spcBef>
                        <a:spcAft>
                          <a:spcPts val="0"/>
                        </a:spcAft>
                        <a:buNone/>
                      </a:pPr>
                      <a:r>
                        <a:rPr lang="en" sz="1100">
                          <a:solidFill>
                            <a:schemeClr val="accent3"/>
                          </a:solidFill>
                          <a:latin typeface="Roboto"/>
                          <a:ea typeface="Roboto"/>
                          <a:cs typeface="Roboto"/>
                          <a:sym typeface="Roboto"/>
                        </a:rPr>
                        <a:t>Aroostook County, ME</a:t>
                      </a:r>
                      <a:endParaRPr sz="1100">
                        <a:solidFill>
                          <a:schemeClr val="accent3"/>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Roboto"/>
                          <a:ea typeface="Roboto"/>
                          <a:cs typeface="Roboto"/>
                          <a:sym typeface="Roboto"/>
                        </a:rPr>
                        <a:t>15.3</a:t>
                      </a:r>
                      <a:endParaRPr sz="1100">
                        <a:solidFill>
                          <a:schemeClr val="lt1"/>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Roboto"/>
                          <a:ea typeface="Roboto"/>
                          <a:cs typeface="Roboto"/>
                          <a:sym typeface="Roboto"/>
                        </a:rPr>
                        <a:t>840 (2nd)</a:t>
                      </a:r>
                      <a:endParaRPr sz="1100">
                        <a:solidFill>
                          <a:schemeClr val="lt1"/>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339675">
                <a:tc>
                  <a:txBody>
                    <a:bodyPr/>
                    <a:lstStyle/>
                    <a:p>
                      <a:pPr indent="0" lvl="0" marL="0" rtl="0" algn="just">
                        <a:spcBef>
                          <a:spcPts val="0"/>
                        </a:spcBef>
                        <a:spcAft>
                          <a:spcPts val="0"/>
                        </a:spcAft>
                        <a:buNone/>
                      </a:pPr>
                      <a:r>
                        <a:rPr lang="en" sz="1100">
                          <a:solidFill>
                            <a:schemeClr val="accent3"/>
                          </a:solidFill>
                          <a:latin typeface="Roboto"/>
                          <a:ea typeface="Roboto"/>
                          <a:cs typeface="Roboto"/>
                          <a:sym typeface="Roboto"/>
                        </a:rPr>
                        <a:t>Piscataquis County, ME</a:t>
                      </a:r>
                      <a:endParaRPr sz="1100">
                        <a:solidFill>
                          <a:schemeClr val="accent3"/>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Roboto"/>
                          <a:ea typeface="Roboto"/>
                          <a:cs typeface="Roboto"/>
                          <a:sym typeface="Roboto"/>
                        </a:rPr>
                        <a:t>14.6</a:t>
                      </a:r>
                      <a:endParaRPr sz="1100">
                        <a:solidFill>
                          <a:schemeClr val="lt1"/>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Roboto"/>
                          <a:ea typeface="Roboto"/>
                          <a:cs typeface="Roboto"/>
                          <a:sym typeface="Roboto"/>
                        </a:rPr>
                        <a:t>409 (10th)</a:t>
                      </a:r>
                      <a:endParaRPr sz="1100">
                        <a:solidFill>
                          <a:schemeClr val="lt1"/>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302050">
                <a:tc>
                  <a:txBody>
                    <a:bodyPr/>
                    <a:lstStyle/>
                    <a:p>
                      <a:pPr indent="0" lvl="0" marL="0" rtl="0" algn="just">
                        <a:spcBef>
                          <a:spcPts val="0"/>
                        </a:spcBef>
                        <a:spcAft>
                          <a:spcPts val="0"/>
                        </a:spcAft>
                        <a:buNone/>
                      </a:pPr>
                      <a:r>
                        <a:rPr lang="en" sz="1100">
                          <a:solidFill>
                            <a:schemeClr val="accent3"/>
                          </a:solidFill>
                          <a:latin typeface="Roboto"/>
                          <a:ea typeface="Roboto"/>
                          <a:cs typeface="Roboto"/>
                          <a:sym typeface="Roboto"/>
                        </a:rPr>
                        <a:t>Somerset County, ME	</a:t>
                      </a:r>
                      <a:endParaRPr sz="1100">
                        <a:solidFill>
                          <a:schemeClr val="accent3"/>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Roboto"/>
                          <a:ea typeface="Roboto"/>
                          <a:cs typeface="Roboto"/>
                          <a:sym typeface="Roboto"/>
                        </a:rPr>
                        <a:t>14.5</a:t>
                      </a:r>
                      <a:endParaRPr sz="1100">
                        <a:solidFill>
                          <a:schemeClr val="lt1"/>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Roboto"/>
                          <a:ea typeface="Roboto"/>
                          <a:cs typeface="Roboto"/>
                          <a:sym typeface="Roboto"/>
                        </a:rPr>
                        <a:t>509 (6th)</a:t>
                      </a:r>
                      <a:endParaRPr sz="1100">
                        <a:solidFill>
                          <a:schemeClr val="lt1"/>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339675">
                <a:tc>
                  <a:txBody>
                    <a:bodyPr/>
                    <a:lstStyle/>
                    <a:p>
                      <a:pPr indent="0" lvl="0" marL="0" rtl="0" algn="just">
                        <a:spcBef>
                          <a:spcPts val="0"/>
                        </a:spcBef>
                        <a:spcAft>
                          <a:spcPts val="0"/>
                        </a:spcAft>
                        <a:buNone/>
                      </a:pPr>
                      <a:r>
                        <a:rPr lang="en" sz="1100">
                          <a:solidFill>
                            <a:schemeClr val="accent3"/>
                          </a:solidFill>
                          <a:latin typeface="Roboto"/>
                          <a:ea typeface="Roboto"/>
                          <a:cs typeface="Roboto"/>
                          <a:sym typeface="Roboto"/>
                        </a:rPr>
                        <a:t>Oxford County, ME</a:t>
                      </a:r>
                      <a:endParaRPr sz="1100">
                        <a:solidFill>
                          <a:schemeClr val="accent3"/>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Roboto"/>
                          <a:ea typeface="Roboto"/>
                          <a:cs typeface="Roboto"/>
                          <a:sym typeface="Roboto"/>
                        </a:rPr>
                        <a:t>13.0</a:t>
                      </a:r>
                      <a:endParaRPr sz="1100">
                        <a:solidFill>
                          <a:schemeClr val="lt1"/>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Roboto"/>
                          <a:ea typeface="Roboto"/>
                          <a:cs typeface="Roboto"/>
                          <a:sym typeface="Roboto"/>
                        </a:rPr>
                        <a:t>503 (7th)</a:t>
                      </a:r>
                      <a:endParaRPr sz="1100">
                        <a:solidFill>
                          <a:schemeClr val="lt1"/>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355175">
                <a:tc>
                  <a:txBody>
                    <a:bodyPr/>
                    <a:lstStyle/>
                    <a:p>
                      <a:pPr indent="0" lvl="0" marL="0" rtl="0" algn="just">
                        <a:spcBef>
                          <a:spcPts val="0"/>
                        </a:spcBef>
                        <a:spcAft>
                          <a:spcPts val="0"/>
                        </a:spcAft>
                        <a:buNone/>
                      </a:pPr>
                      <a:r>
                        <a:rPr lang="en" sz="1100">
                          <a:solidFill>
                            <a:schemeClr val="accent3"/>
                          </a:solidFill>
                          <a:latin typeface="Roboto"/>
                          <a:ea typeface="Roboto"/>
                          <a:cs typeface="Roboto"/>
                          <a:sym typeface="Roboto"/>
                        </a:rPr>
                        <a:t>Penobscot County, ME</a:t>
                      </a:r>
                      <a:endParaRPr sz="1100">
                        <a:solidFill>
                          <a:schemeClr val="accent3"/>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Roboto"/>
                          <a:ea typeface="Roboto"/>
                          <a:cs typeface="Roboto"/>
                          <a:sym typeface="Roboto"/>
                        </a:rPr>
                        <a:t>12.1</a:t>
                      </a:r>
                      <a:endParaRPr sz="1100">
                        <a:solidFill>
                          <a:schemeClr val="lt1"/>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Roboto"/>
                          <a:ea typeface="Roboto"/>
                          <a:cs typeface="Roboto"/>
                          <a:sym typeface="Roboto"/>
                        </a:rPr>
                        <a:t>1011 (1st)</a:t>
                      </a:r>
                      <a:endParaRPr sz="1100">
                        <a:solidFill>
                          <a:schemeClr val="lt1"/>
                        </a:solidFill>
                        <a:latin typeface="Roboto"/>
                        <a:ea typeface="Roboto"/>
                        <a:cs typeface="Roboto"/>
                        <a:sym typeface="Roboto"/>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3"/>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FINDINGS</a:t>
            </a:r>
            <a:endParaRPr/>
          </a:p>
        </p:txBody>
      </p:sp>
      <p:sp>
        <p:nvSpPr>
          <p:cNvPr id="444" name="Google Shape;444;p53"/>
          <p:cNvSpPr txBox="1"/>
          <p:nvPr/>
        </p:nvSpPr>
        <p:spPr>
          <a:xfrm>
            <a:off x="1128150" y="1096175"/>
            <a:ext cx="6887700" cy="38697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rgbClr val="FFFFFF"/>
              </a:buClr>
              <a:buSzPts val="1400"/>
              <a:buFont typeface="Roboto Medium"/>
              <a:buAutoNum type="arabicPeriod"/>
            </a:pPr>
            <a:r>
              <a:rPr lang="en">
                <a:solidFill>
                  <a:srgbClr val="FFFFFF"/>
                </a:solidFill>
                <a:latin typeface="Roboto Medium"/>
                <a:ea typeface="Roboto Medium"/>
                <a:cs typeface="Roboto Medium"/>
                <a:sym typeface="Roboto Medium"/>
              </a:rPr>
              <a:t>We expected that counties where the proportion of wildfire cost represented more income compared to other counties would have mostly non-white residents. The opposite was found.</a:t>
            </a:r>
            <a:endParaRPr>
              <a:solidFill>
                <a:srgbClr val="FFFFFF"/>
              </a:solidFill>
              <a:latin typeface="Roboto Medium"/>
              <a:ea typeface="Roboto Medium"/>
              <a:cs typeface="Roboto Medium"/>
              <a:sym typeface="Roboto Medium"/>
            </a:endParaRPr>
          </a:p>
          <a:p>
            <a:pPr indent="0" lvl="0" marL="457200" rtl="0" algn="just">
              <a:lnSpc>
                <a:spcPct val="115000"/>
              </a:lnSpc>
              <a:spcBef>
                <a:spcPts val="0"/>
              </a:spcBef>
              <a:spcAft>
                <a:spcPts val="0"/>
              </a:spcAft>
              <a:buNone/>
            </a:pPr>
            <a:r>
              <a:t/>
            </a:r>
            <a:endParaRPr>
              <a:solidFill>
                <a:srgbClr val="FFFFFF"/>
              </a:solidFill>
              <a:latin typeface="Roboto Medium"/>
              <a:ea typeface="Roboto Medium"/>
              <a:cs typeface="Roboto Medium"/>
              <a:sym typeface="Roboto Medium"/>
            </a:endParaRPr>
          </a:p>
          <a:p>
            <a:pPr indent="-317500" lvl="0" marL="457200" rtl="0" algn="just">
              <a:lnSpc>
                <a:spcPct val="115000"/>
              </a:lnSpc>
              <a:spcBef>
                <a:spcPts val="0"/>
              </a:spcBef>
              <a:spcAft>
                <a:spcPts val="0"/>
              </a:spcAft>
              <a:buClr>
                <a:srgbClr val="FFFFFF"/>
              </a:buClr>
              <a:buSzPts val="1400"/>
              <a:buFont typeface="Roboto Medium"/>
              <a:buAutoNum type="arabicPeriod"/>
            </a:pPr>
            <a:r>
              <a:rPr lang="en">
                <a:solidFill>
                  <a:srgbClr val="FFFFFF"/>
                </a:solidFill>
                <a:latin typeface="Roboto Medium"/>
                <a:ea typeface="Roboto Medium"/>
                <a:cs typeface="Roboto Medium"/>
                <a:sym typeface="Roboto Medium"/>
              </a:rPr>
              <a:t>C</a:t>
            </a:r>
            <a:r>
              <a:rPr lang="en">
                <a:solidFill>
                  <a:srgbClr val="FFFFFF"/>
                </a:solidFill>
                <a:latin typeface="Roboto Medium"/>
                <a:ea typeface="Roboto Medium"/>
                <a:cs typeface="Roboto Medium"/>
                <a:sym typeface="Roboto Medium"/>
              </a:rPr>
              <a:t>ounties with the highest average DSCI are not the same </a:t>
            </a:r>
            <a:r>
              <a:rPr lang="en">
                <a:solidFill>
                  <a:schemeClr val="lt1"/>
                </a:solidFill>
                <a:latin typeface="Roboto Medium"/>
                <a:ea typeface="Roboto Medium"/>
                <a:cs typeface="Roboto Medium"/>
                <a:sym typeface="Roboto Medium"/>
              </a:rPr>
              <a:t>counties</a:t>
            </a:r>
            <a:r>
              <a:rPr lang="en">
                <a:solidFill>
                  <a:srgbClr val="FFFFFF"/>
                </a:solidFill>
                <a:latin typeface="Roboto Medium"/>
                <a:ea typeface="Roboto Medium"/>
                <a:cs typeface="Roboto Medium"/>
                <a:sym typeface="Roboto Medium"/>
              </a:rPr>
              <a:t> that experience the most wildfires. This was unexpected as we hypothesized drought to be a relevant predictor for wildfires. This relationship was also visible in the machine learning models as they were performing poorly due to the fact that the predictor data did not include enough wildfire severity explanatory variables like fuel and topography.</a:t>
            </a:r>
            <a:endParaRPr>
              <a:solidFill>
                <a:srgbClr val="FFFFFF"/>
              </a:solidFill>
              <a:latin typeface="Roboto Medium"/>
              <a:ea typeface="Roboto Medium"/>
              <a:cs typeface="Roboto Medium"/>
              <a:sym typeface="Roboto Medium"/>
            </a:endParaRPr>
          </a:p>
          <a:p>
            <a:pPr indent="0" lvl="0" marL="457200" rtl="0" algn="just">
              <a:lnSpc>
                <a:spcPct val="115000"/>
              </a:lnSpc>
              <a:spcBef>
                <a:spcPts val="0"/>
              </a:spcBef>
              <a:spcAft>
                <a:spcPts val="0"/>
              </a:spcAft>
              <a:buNone/>
            </a:pPr>
            <a:r>
              <a:t/>
            </a:r>
            <a:endParaRPr>
              <a:solidFill>
                <a:srgbClr val="FFFFFF"/>
              </a:solidFill>
              <a:latin typeface="Roboto Medium"/>
              <a:ea typeface="Roboto Medium"/>
              <a:cs typeface="Roboto Medium"/>
              <a:sym typeface="Roboto Medium"/>
            </a:endParaRPr>
          </a:p>
          <a:p>
            <a:pPr indent="-317500" lvl="0" marL="457200" rtl="0" algn="just">
              <a:lnSpc>
                <a:spcPct val="115000"/>
              </a:lnSpc>
              <a:spcBef>
                <a:spcPts val="0"/>
              </a:spcBef>
              <a:spcAft>
                <a:spcPts val="0"/>
              </a:spcAft>
              <a:buClr>
                <a:srgbClr val="FFFFFF"/>
              </a:buClr>
              <a:buSzPts val="1400"/>
              <a:buFont typeface="Roboto Medium"/>
              <a:buAutoNum type="arabicPeriod"/>
            </a:pPr>
            <a:r>
              <a:rPr lang="en">
                <a:solidFill>
                  <a:srgbClr val="FFFFFF"/>
                </a:solidFill>
                <a:latin typeface="Roboto Medium"/>
                <a:ea typeface="Roboto Medium"/>
                <a:cs typeface="Roboto Medium"/>
                <a:sym typeface="Roboto Medium"/>
              </a:rPr>
              <a:t>One finding that did corroborate our initial hypotheses was that counties which experienced the most wildfires were also the one with the highest poverty rates, which was confirmed by the census data.</a:t>
            </a:r>
            <a:endParaRPr sz="1300">
              <a:solidFill>
                <a:srgbClr val="21212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ph idx="2" type="title"/>
          </p:nvPr>
        </p:nvSpPr>
        <p:spPr>
          <a:xfrm>
            <a:off x="866925" y="548700"/>
            <a:ext cx="1619400" cy="14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06</a:t>
            </a:r>
            <a:endParaRPr>
              <a:solidFill>
                <a:schemeClr val="accent3"/>
              </a:solidFill>
            </a:endParaRPr>
          </a:p>
        </p:txBody>
      </p:sp>
      <p:sp>
        <p:nvSpPr>
          <p:cNvPr id="450" name="Google Shape;450;p54"/>
          <p:cNvSpPr txBox="1"/>
          <p:nvPr>
            <p:ph idx="1" type="subTitle"/>
          </p:nvPr>
        </p:nvSpPr>
        <p:spPr>
          <a:xfrm>
            <a:off x="866925" y="3626150"/>
            <a:ext cx="50289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Impact; Limitations and Future Research</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rPr lang="en"/>
              <a:t> </a:t>
            </a:r>
            <a:endParaRPr/>
          </a:p>
        </p:txBody>
      </p:sp>
      <p:cxnSp>
        <p:nvCxnSpPr>
          <p:cNvPr id="451" name="Google Shape;451;p54"/>
          <p:cNvCxnSpPr/>
          <p:nvPr/>
        </p:nvCxnSpPr>
        <p:spPr>
          <a:xfrm>
            <a:off x="954300" y="3394000"/>
            <a:ext cx="644100" cy="0"/>
          </a:xfrm>
          <a:prstGeom prst="straightConnector1">
            <a:avLst/>
          </a:prstGeom>
          <a:noFill/>
          <a:ln cap="flat" cmpd="sng" w="19050">
            <a:solidFill>
              <a:schemeClr val="accent3"/>
            </a:solidFill>
            <a:prstDash val="solid"/>
            <a:round/>
            <a:headEnd len="med" w="med" type="none"/>
            <a:tailEnd len="med" w="med" type="none"/>
          </a:ln>
        </p:spPr>
      </p:cxnSp>
      <p:sp>
        <p:nvSpPr>
          <p:cNvPr id="452" name="Google Shape;452;p54"/>
          <p:cNvSpPr txBox="1"/>
          <p:nvPr>
            <p:ph type="title"/>
          </p:nvPr>
        </p:nvSpPr>
        <p:spPr>
          <a:xfrm>
            <a:off x="866925" y="1908825"/>
            <a:ext cx="4962900" cy="125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BUSINESS IMPACT/</a:t>
            </a:r>
            <a:endParaRPr>
              <a:solidFill>
                <a:schemeClr val="accent3"/>
              </a:solidFill>
            </a:endParaRPr>
          </a:p>
          <a:p>
            <a:pPr indent="0" lvl="0" marL="0" rtl="0" algn="l">
              <a:spcBef>
                <a:spcPts val="0"/>
              </a:spcBef>
              <a:spcAft>
                <a:spcPts val="0"/>
              </a:spcAft>
              <a:buNone/>
            </a:pPr>
            <a:r>
              <a:rPr lang="en">
                <a:solidFill>
                  <a:schemeClr val="accent3"/>
                </a:solidFill>
              </a:rPr>
              <a:t>CONCLUSION</a:t>
            </a:r>
            <a:endParaRPr>
              <a:solidFill>
                <a:schemeClr val="accent3"/>
              </a:solidFill>
              <a:latin typeface="Oswald Medium"/>
              <a:ea typeface="Oswald Medium"/>
              <a:cs typeface="Oswald Medium"/>
              <a:sym typeface="Oswal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2" type="title"/>
          </p:nvPr>
        </p:nvSpPr>
        <p:spPr>
          <a:xfrm>
            <a:off x="866925" y="548700"/>
            <a:ext cx="1619400" cy="14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01</a:t>
            </a:r>
            <a:endParaRPr>
              <a:solidFill>
                <a:schemeClr val="accent3"/>
              </a:solidFill>
            </a:endParaRPr>
          </a:p>
        </p:txBody>
      </p:sp>
      <p:sp>
        <p:nvSpPr>
          <p:cNvPr id="205" name="Google Shape;205;p28"/>
          <p:cNvSpPr txBox="1"/>
          <p:nvPr>
            <p:ph idx="1" type="subTitle"/>
          </p:nvPr>
        </p:nvSpPr>
        <p:spPr>
          <a:xfrm>
            <a:off x="866925" y="3626150"/>
            <a:ext cx="43329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t>
            </a:r>
            <a:r>
              <a:rPr lang="en">
                <a:solidFill>
                  <a:schemeClr val="lt1"/>
                </a:solidFill>
              </a:rPr>
              <a:t>Hypotheses</a:t>
            </a:r>
            <a:r>
              <a:rPr lang="en"/>
              <a:t> and Proposal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cxnSp>
        <p:nvCxnSpPr>
          <p:cNvPr id="206" name="Google Shape;206;p28"/>
          <p:cNvCxnSpPr/>
          <p:nvPr/>
        </p:nvCxnSpPr>
        <p:spPr>
          <a:xfrm>
            <a:off x="954300" y="3394000"/>
            <a:ext cx="644100" cy="0"/>
          </a:xfrm>
          <a:prstGeom prst="straightConnector1">
            <a:avLst/>
          </a:prstGeom>
          <a:noFill/>
          <a:ln cap="flat" cmpd="sng" w="19050">
            <a:solidFill>
              <a:schemeClr val="accent3"/>
            </a:solidFill>
            <a:prstDash val="solid"/>
            <a:round/>
            <a:headEnd len="med" w="med" type="none"/>
            <a:tailEnd len="med" w="med" type="none"/>
          </a:ln>
        </p:spPr>
      </p:cxnSp>
      <p:sp>
        <p:nvSpPr>
          <p:cNvPr id="207" name="Google Shape;207;p28"/>
          <p:cNvSpPr txBox="1"/>
          <p:nvPr>
            <p:ph type="title"/>
          </p:nvPr>
        </p:nvSpPr>
        <p:spPr>
          <a:xfrm>
            <a:off x="866925" y="2465550"/>
            <a:ext cx="4507500" cy="69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PROBLEM STATEMENT</a:t>
            </a:r>
            <a:endParaRPr>
              <a:solidFill>
                <a:schemeClr val="accent3"/>
              </a:solidFill>
              <a:latin typeface="Oswald Medium"/>
              <a:ea typeface="Oswald Medium"/>
              <a:cs typeface="Oswald Medium"/>
              <a:sym typeface="Oswald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5"/>
          <p:cNvSpPr txBox="1"/>
          <p:nvPr>
            <p:ph idx="4" type="title"/>
          </p:nvPr>
        </p:nvSpPr>
        <p:spPr>
          <a:xfrm>
            <a:off x="714325" y="548700"/>
            <a:ext cx="77154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IMPACT </a:t>
            </a:r>
            <a:r>
              <a:rPr lang="en"/>
              <a:t>AND IMPLICATION</a:t>
            </a:r>
            <a:endParaRPr/>
          </a:p>
        </p:txBody>
      </p:sp>
      <p:grpSp>
        <p:nvGrpSpPr>
          <p:cNvPr id="458" name="Google Shape;458;p55"/>
          <p:cNvGrpSpPr/>
          <p:nvPr/>
        </p:nvGrpSpPr>
        <p:grpSpPr>
          <a:xfrm>
            <a:off x="1765731" y="1315541"/>
            <a:ext cx="580403" cy="603906"/>
            <a:chOff x="3214972" y="3359188"/>
            <a:chExt cx="346406" cy="347552"/>
          </a:xfrm>
        </p:grpSpPr>
        <p:sp>
          <p:nvSpPr>
            <p:cNvPr id="459" name="Google Shape;459;p55"/>
            <p:cNvSpPr/>
            <p:nvPr/>
          </p:nvSpPr>
          <p:spPr>
            <a:xfrm>
              <a:off x="3301772" y="3386084"/>
              <a:ext cx="71649" cy="11395"/>
            </a:xfrm>
            <a:custGeom>
              <a:rect b="b" l="l" r="r" t="t"/>
              <a:pathLst>
                <a:path extrusionOk="0" h="358" w="2251">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5"/>
            <p:cNvSpPr/>
            <p:nvPr/>
          </p:nvSpPr>
          <p:spPr>
            <a:xfrm>
              <a:off x="3301772" y="3410339"/>
              <a:ext cx="131904" cy="11395"/>
            </a:xfrm>
            <a:custGeom>
              <a:rect b="b" l="l" r="r" t="t"/>
              <a:pathLst>
                <a:path extrusionOk="0" h="358" w="4144">
                  <a:moveTo>
                    <a:pt x="179" y="0"/>
                  </a:moveTo>
                  <a:cubicBezTo>
                    <a:pt x="95" y="0"/>
                    <a:pt x="0" y="72"/>
                    <a:pt x="0" y="179"/>
                  </a:cubicBezTo>
                  <a:cubicBezTo>
                    <a:pt x="0" y="286"/>
                    <a:pt x="95" y="358"/>
                    <a:pt x="179" y="358"/>
                  </a:cubicBezTo>
                  <a:lnTo>
                    <a:pt x="3965" y="358"/>
                  </a:lnTo>
                  <a:cubicBezTo>
                    <a:pt x="4048" y="358"/>
                    <a:pt x="4144" y="286"/>
                    <a:pt x="4144" y="179"/>
                  </a:cubicBezTo>
                  <a:cubicBezTo>
                    <a:pt x="4144" y="72"/>
                    <a:pt x="4072" y="0"/>
                    <a:pt x="39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5"/>
            <p:cNvSpPr/>
            <p:nvPr/>
          </p:nvSpPr>
          <p:spPr>
            <a:xfrm>
              <a:off x="3301772" y="3484980"/>
              <a:ext cx="71649" cy="11427"/>
            </a:xfrm>
            <a:custGeom>
              <a:rect b="b" l="l" r="r" t="t"/>
              <a:pathLst>
                <a:path extrusionOk="0" h="359" w="2251">
                  <a:moveTo>
                    <a:pt x="179" y="1"/>
                  </a:moveTo>
                  <a:cubicBezTo>
                    <a:pt x="95" y="1"/>
                    <a:pt x="0" y="72"/>
                    <a:pt x="0" y="180"/>
                  </a:cubicBezTo>
                  <a:cubicBezTo>
                    <a:pt x="24" y="287"/>
                    <a:pt x="95" y="358"/>
                    <a:pt x="179" y="358"/>
                  </a:cubicBezTo>
                  <a:lnTo>
                    <a:pt x="2072" y="358"/>
                  </a:lnTo>
                  <a:cubicBezTo>
                    <a:pt x="2167" y="358"/>
                    <a:pt x="2250" y="287"/>
                    <a:pt x="2250" y="180"/>
                  </a:cubicBezTo>
                  <a:cubicBezTo>
                    <a:pt x="2250" y="96"/>
                    <a:pt x="2179" y="1"/>
                    <a:pt x="2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5"/>
            <p:cNvSpPr/>
            <p:nvPr/>
          </p:nvSpPr>
          <p:spPr>
            <a:xfrm>
              <a:off x="3301772" y="3509234"/>
              <a:ext cx="130758" cy="11427"/>
            </a:xfrm>
            <a:custGeom>
              <a:rect b="b" l="l" r="r" t="t"/>
              <a:pathLst>
                <a:path extrusionOk="0" h="359" w="4108">
                  <a:moveTo>
                    <a:pt x="179" y="1"/>
                  </a:moveTo>
                  <a:cubicBezTo>
                    <a:pt x="95" y="1"/>
                    <a:pt x="0" y="72"/>
                    <a:pt x="0" y="180"/>
                  </a:cubicBezTo>
                  <a:cubicBezTo>
                    <a:pt x="24" y="287"/>
                    <a:pt x="95" y="358"/>
                    <a:pt x="179" y="358"/>
                  </a:cubicBezTo>
                  <a:lnTo>
                    <a:pt x="3929" y="358"/>
                  </a:lnTo>
                  <a:cubicBezTo>
                    <a:pt x="4024" y="358"/>
                    <a:pt x="4108" y="287"/>
                    <a:pt x="4108" y="180"/>
                  </a:cubicBezTo>
                  <a:cubicBezTo>
                    <a:pt x="4108" y="84"/>
                    <a:pt x="4036" y="1"/>
                    <a:pt x="39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5"/>
            <p:cNvSpPr/>
            <p:nvPr/>
          </p:nvSpPr>
          <p:spPr>
            <a:xfrm>
              <a:off x="3301772" y="3584671"/>
              <a:ext cx="71649" cy="11395"/>
            </a:xfrm>
            <a:custGeom>
              <a:rect b="b" l="l" r="r" t="t"/>
              <a:pathLst>
                <a:path extrusionOk="0" h="358" w="2251">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3301772" y="3609308"/>
              <a:ext cx="129994" cy="11395"/>
            </a:xfrm>
            <a:custGeom>
              <a:rect b="b" l="l" r="r" t="t"/>
              <a:pathLst>
                <a:path extrusionOk="0" h="358" w="4084">
                  <a:moveTo>
                    <a:pt x="179" y="0"/>
                  </a:moveTo>
                  <a:cubicBezTo>
                    <a:pt x="95" y="0"/>
                    <a:pt x="0" y="72"/>
                    <a:pt x="0" y="179"/>
                  </a:cubicBezTo>
                  <a:cubicBezTo>
                    <a:pt x="0" y="262"/>
                    <a:pt x="83" y="357"/>
                    <a:pt x="179" y="357"/>
                  </a:cubicBezTo>
                  <a:lnTo>
                    <a:pt x="3905" y="357"/>
                  </a:lnTo>
                  <a:cubicBezTo>
                    <a:pt x="3989" y="357"/>
                    <a:pt x="4084" y="286"/>
                    <a:pt x="4084" y="179"/>
                  </a:cubicBezTo>
                  <a:cubicBezTo>
                    <a:pt x="4084" y="72"/>
                    <a:pt x="3989" y="0"/>
                    <a:pt x="39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3214972" y="3458466"/>
              <a:ext cx="346406" cy="248274"/>
            </a:xfrm>
            <a:custGeom>
              <a:rect b="b" l="l" r="r" t="t"/>
              <a:pathLst>
                <a:path extrusionOk="0" h="7800" w="10883">
                  <a:moveTo>
                    <a:pt x="8466" y="1417"/>
                  </a:moveTo>
                  <a:cubicBezTo>
                    <a:pt x="9109" y="1417"/>
                    <a:pt x="9657" y="1953"/>
                    <a:pt x="9657" y="2608"/>
                  </a:cubicBezTo>
                  <a:lnTo>
                    <a:pt x="9657" y="2894"/>
                  </a:lnTo>
                  <a:lnTo>
                    <a:pt x="9585" y="2894"/>
                  </a:lnTo>
                  <a:cubicBezTo>
                    <a:pt x="9216" y="2799"/>
                    <a:pt x="9097" y="2322"/>
                    <a:pt x="9097" y="2322"/>
                  </a:cubicBezTo>
                  <a:cubicBezTo>
                    <a:pt x="9085" y="2263"/>
                    <a:pt x="9037" y="2203"/>
                    <a:pt x="8966" y="2191"/>
                  </a:cubicBezTo>
                  <a:cubicBezTo>
                    <a:pt x="8956" y="2189"/>
                    <a:pt x="8946" y="2188"/>
                    <a:pt x="8935" y="2188"/>
                  </a:cubicBezTo>
                  <a:cubicBezTo>
                    <a:pt x="8883" y="2188"/>
                    <a:pt x="8827" y="2213"/>
                    <a:pt x="8787" y="2263"/>
                  </a:cubicBezTo>
                  <a:cubicBezTo>
                    <a:pt x="8335" y="2894"/>
                    <a:pt x="7347" y="2894"/>
                    <a:pt x="7323" y="2894"/>
                  </a:cubicBezTo>
                  <a:lnTo>
                    <a:pt x="7204" y="2894"/>
                  </a:lnTo>
                  <a:lnTo>
                    <a:pt x="7156" y="2608"/>
                  </a:lnTo>
                  <a:cubicBezTo>
                    <a:pt x="7156" y="1953"/>
                    <a:pt x="7692" y="1417"/>
                    <a:pt x="8347" y="1417"/>
                  </a:cubicBezTo>
                  <a:close/>
                  <a:moveTo>
                    <a:pt x="9692" y="3299"/>
                  </a:moveTo>
                  <a:cubicBezTo>
                    <a:pt x="9811" y="3322"/>
                    <a:pt x="9919" y="3430"/>
                    <a:pt x="9919" y="3549"/>
                  </a:cubicBezTo>
                  <a:cubicBezTo>
                    <a:pt x="9919" y="3680"/>
                    <a:pt x="9835" y="3787"/>
                    <a:pt x="9692" y="3799"/>
                  </a:cubicBezTo>
                  <a:lnTo>
                    <a:pt x="9692" y="3299"/>
                  </a:lnTo>
                  <a:close/>
                  <a:moveTo>
                    <a:pt x="7132" y="3299"/>
                  </a:moveTo>
                  <a:lnTo>
                    <a:pt x="7132" y="3811"/>
                  </a:lnTo>
                  <a:cubicBezTo>
                    <a:pt x="7001" y="3799"/>
                    <a:pt x="6918" y="3680"/>
                    <a:pt x="6918" y="3561"/>
                  </a:cubicBezTo>
                  <a:cubicBezTo>
                    <a:pt x="6894" y="3418"/>
                    <a:pt x="7001" y="3310"/>
                    <a:pt x="7132" y="3299"/>
                  </a:cubicBezTo>
                  <a:close/>
                  <a:moveTo>
                    <a:pt x="8835" y="2608"/>
                  </a:moveTo>
                  <a:cubicBezTo>
                    <a:pt x="8918" y="2787"/>
                    <a:pt x="9085" y="3013"/>
                    <a:pt x="9335" y="3120"/>
                  </a:cubicBezTo>
                  <a:lnTo>
                    <a:pt x="9335" y="3846"/>
                  </a:lnTo>
                  <a:cubicBezTo>
                    <a:pt x="9359" y="4287"/>
                    <a:pt x="8978" y="4668"/>
                    <a:pt x="8525" y="4668"/>
                  </a:cubicBezTo>
                  <a:lnTo>
                    <a:pt x="8299" y="4668"/>
                  </a:lnTo>
                  <a:cubicBezTo>
                    <a:pt x="7835" y="4668"/>
                    <a:pt x="7466" y="4287"/>
                    <a:pt x="7466" y="3834"/>
                  </a:cubicBezTo>
                  <a:lnTo>
                    <a:pt x="7466" y="3144"/>
                  </a:lnTo>
                  <a:cubicBezTo>
                    <a:pt x="7763" y="3120"/>
                    <a:pt x="8383" y="3013"/>
                    <a:pt x="8835" y="2608"/>
                  </a:cubicBezTo>
                  <a:close/>
                  <a:moveTo>
                    <a:pt x="8728" y="4989"/>
                  </a:moveTo>
                  <a:lnTo>
                    <a:pt x="8728" y="5215"/>
                  </a:lnTo>
                  <a:lnTo>
                    <a:pt x="8728" y="5227"/>
                  </a:lnTo>
                  <a:lnTo>
                    <a:pt x="8406" y="5573"/>
                  </a:lnTo>
                  <a:lnTo>
                    <a:pt x="8085" y="5251"/>
                  </a:lnTo>
                  <a:lnTo>
                    <a:pt x="8085" y="4989"/>
                  </a:lnTo>
                  <a:cubicBezTo>
                    <a:pt x="8168" y="5001"/>
                    <a:pt x="8240" y="5001"/>
                    <a:pt x="8299" y="5001"/>
                  </a:cubicBezTo>
                  <a:lnTo>
                    <a:pt x="8514" y="5001"/>
                  </a:lnTo>
                  <a:cubicBezTo>
                    <a:pt x="8597" y="5001"/>
                    <a:pt x="8668" y="5001"/>
                    <a:pt x="8728" y="4989"/>
                  </a:cubicBezTo>
                  <a:close/>
                  <a:moveTo>
                    <a:pt x="6573" y="3477"/>
                  </a:moveTo>
                  <a:lnTo>
                    <a:pt x="6573" y="3549"/>
                  </a:lnTo>
                  <a:cubicBezTo>
                    <a:pt x="6573" y="3870"/>
                    <a:pt x="6835" y="4156"/>
                    <a:pt x="7180" y="4156"/>
                  </a:cubicBezTo>
                  <a:cubicBezTo>
                    <a:pt x="7275" y="4465"/>
                    <a:pt x="7478" y="4727"/>
                    <a:pt x="7752" y="4870"/>
                  </a:cubicBezTo>
                  <a:lnTo>
                    <a:pt x="7752" y="5096"/>
                  </a:lnTo>
                  <a:lnTo>
                    <a:pt x="6716" y="5501"/>
                  </a:lnTo>
                  <a:cubicBezTo>
                    <a:pt x="6656" y="5513"/>
                    <a:pt x="6597" y="5537"/>
                    <a:pt x="6525" y="5585"/>
                  </a:cubicBezTo>
                  <a:lnTo>
                    <a:pt x="370" y="5585"/>
                  </a:lnTo>
                  <a:lnTo>
                    <a:pt x="370" y="3477"/>
                  </a:lnTo>
                  <a:close/>
                  <a:moveTo>
                    <a:pt x="179" y="1"/>
                  </a:moveTo>
                  <a:cubicBezTo>
                    <a:pt x="96" y="1"/>
                    <a:pt x="1" y="84"/>
                    <a:pt x="1" y="179"/>
                  </a:cubicBezTo>
                  <a:lnTo>
                    <a:pt x="1" y="2644"/>
                  </a:lnTo>
                  <a:cubicBezTo>
                    <a:pt x="1" y="2727"/>
                    <a:pt x="84" y="2822"/>
                    <a:pt x="179" y="2822"/>
                  </a:cubicBezTo>
                  <a:lnTo>
                    <a:pt x="6811" y="2822"/>
                  </a:lnTo>
                  <a:lnTo>
                    <a:pt x="6811" y="3072"/>
                  </a:lnTo>
                  <a:cubicBezTo>
                    <a:pt x="6775" y="3084"/>
                    <a:pt x="6751" y="3120"/>
                    <a:pt x="6728" y="3144"/>
                  </a:cubicBezTo>
                  <a:lnTo>
                    <a:pt x="179" y="3144"/>
                  </a:lnTo>
                  <a:cubicBezTo>
                    <a:pt x="96" y="3144"/>
                    <a:pt x="1" y="3215"/>
                    <a:pt x="1" y="3322"/>
                  </a:cubicBezTo>
                  <a:lnTo>
                    <a:pt x="1" y="5775"/>
                  </a:lnTo>
                  <a:cubicBezTo>
                    <a:pt x="1" y="5870"/>
                    <a:pt x="84" y="5954"/>
                    <a:pt x="179" y="5954"/>
                  </a:cubicBezTo>
                  <a:lnTo>
                    <a:pt x="6156" y="5954"/>
                  </a:lnTo>
                  <a:cubicBezTo>
                    <a:pt x="6001" y="6156"/>
                    <a:pt x="5894" y="6418"/>
                    <a:pt x="5894" y="6775"/>
                  </a:cubicBezTo>
                  <a:lnTo>
                    <a:pt x="5894" y="7621"/>
                  </a:lnTo>
                  <a:cubicBezTo>
                    <a:pt x="5894" y="7716"/>
                    <a:pt x="5978" y="7799"/>
                    <a:pt x="6085" y="7799"/>
                  </a:cubicBezTo>
                  <a:lnTo>
                    <a:pt x="6728" y="7799"/>
                  </a:lnTo>
                  <a:cubicBezTo>
                    <a:pt x="6823" y="7799"/>
                    <a:pt x="6918" y="7728"/>
                    <a:pt x="6918" y="7621"/>
                  </a:cubicBezTo>
                  <a:cubicBezTo>
                    <a:pt x="6918" y="7537"/>
                    <a:pt x="6835" y="7442"/>
                    <a:pt x="6728" y="7442"/>
                  </a:cubicBezTo>
                  <a:lnTo>
                    <a:pt x="6251" y="7442"/>
                  </a:lnTo>
                  <a:lnTo>
                    <a:pt x="6251" y="6763"/>
                  </a:lnTo>
                  <a:cubicBezTo>
                    <a:pt x="6251" y="6049"/>
                    <a:pt x="6823" y="5835"/>
                    <a:pt x="6835" y="5835"/>
                  </a:cubicBezTo>
                  <a:lnTo>
                    <a:pt x="6847" y="5835"/>
                  </a:lnTo>
                  <a:lnTo>
                    <a:pt x="7787" y="5466"/>
                  </a:lnTo>
                  <a:lnTo>
                    <a:pt x="7799" y="5477"/>
                  </a:lnTo>
                  <a:lnTo>
                    <a:pt x="8299" y="5954"/>
                  </a:lnTo>
                  <a:cubicBezTo>
                    <a:pt x="8323" y="5989"/>
                    <a:pt x="8371" y="6001"/>
                    <a:pt x="8418" y="6001"/>
                  </a:cubicBezTo>
                  <a:cubicBezTo>
                    <a:pt x="8454" y="6001"/>
                    <a:pt x="8502" y="5989"/>
                    <a:pt x="8537" y="5942"/>
                  </a:cubicBezTo>
                  <a:lnTo>
                    <a:pt x="9014" y="5442"/>
                  </a:lnTo>
                  <a:lnTo>
                    <a:pt x="9942" y="5811"/>
                  </a:lnTo>
                  <a:lnTo>
                    <a:pt x="9966" y="5811"/>
                  </a:lnTo>
                  <a:cubicBezTo>
                    <a:pt x="9990" y="5823"/>
                    <a:pt x="10538" y="6013"/>
                    <a:pt x="10538" y="6728"/>
                  </a:cubicBezTo>
                  <a:lnTo>
                    <a:pt x="10538" y="7418"/>
                  </a:lnTo>
                  <a:lnTo>
                    <a:pt x="7263" y="7418"/>
                  </a:lnTo>
                  <a:cubicBezTo>
                    <a:pt x="7180" y="7418"/>
                    <a:pt x="7085" y="7490"/>
                    <a:pt x="7085" y="7597"/>
                  </a:cubicBezTo>
                  <a:cubicBezTo>
                    <a:pt x="7085" y="7680"/>
                    <a:pt x="7168" y="7775"/>
                    <a:pt x="7263" y="7775"/>
                  </a:cubicBezTo>
                  <a:lnTo>
                    <a:pt x="10704" y="7775"/>
                  </a:lnTo>
                  <a:cubicBezTo>
                    <a:pt x="10800" y="7775"/>
                    <a:pt x="10883" y="7704"/>
                    <a:pt x="10883" y="7597"/>
                  </a:cubicBezTo>
                  <a:lnTo>
                    <a:pt x="10883" y="6751"/>
                  </a:lnTo>
                  <a:cubicBezTo>
                    <a:pt x="10883" y="5977"/>
                    <a:pt x="10371" y="5585"/>
                    <a:pt x="10073" y="5477"/>
                  </a:cubicBezTo>
                  <a:lnTo>
                    <a:pt x="9073" y="5085"/>
                  </a:lnTo>
                  <a:lnTo>
                    <a:pt x="9073" y="4870"/>
                  </a:lnTo>
                  <a:cubicBezTo>
                    <a:pt x="9335" y="4727"/>
                    <a:pt x="9549" y="4465"/>
                    <a:pt x="9633" y="4156"/>
                  </a:cubicBezTo>
                  <a:cubicBezTo>
                    <a:pt x="9966" y="4156"/>
                    <a:pt x="10252" y="3894"/>
                    <a:pt x="10252" y="3549"/>
                  </a:cubicBezTo>
                  <a:cubicBezTo>
                    <a:pt x="10252" y="3358"/>
                    <a:pt x="10145" y="3180"/>
                    <a:pt x="9990" y="3060"/>
                  </a:cubicBezTo>
                  <a:lnTo>
                    <a:pt x="9990" y="2596"/>
                  </a:lnTo>
                  <a:cubicBezTo>
                    <a:pt x="9990" y="1751"/>
                    <a:pt x="9311" y="1060"/>
                    <a:pt x="8466" y="1060"/>
                  </a:cubicBezTo>
                  <a:lnTo>
                    <a:pt x="8347" y="1060"/>
                  </a:lnTo>
                  <a:cubicBezTo>
                    <a:pt x="8204" y="1060"/>
                    <a:pt x="8085" y="1072"/>
                    <a:pt x="7966" y="1108"/>
                  </a:cubicBezTo>
                  <a:lnTo>
                    <a:pt x="7966" y="179"/>
                  </a:lnTo>
                  <a:cubicBezTo>
                    <a:pt x="7966" y="96"/>
                    <a:pt x="7894" y="1"/>
                    <a:pt x="7787" y="1"/>
                  </a:cubicBezTo>
                  <a:lnTo>
                    <a:pt x="7287" y="1"/>
                  </a:lnTo>
                  <a:cubicBezTo>
                    <a:pt x="7192" y="1"/>
                    <a:pt x="7109" y="84"/>
                    <a:pt x="7109" y="179"/>
                  </a:cubicBezTo>
                  <a:cubicBezTo>
                    <a:pt x="7109" y="286"/>
                    <a:pt x="7180" y="358"/>
                    <a:pt x="7287" y="358"/>
                  </a:cubicBezTo>
                  <a:lnTo>
                    <a:pt x="7621" y="358"/>
                  </a:lnTo>
                  <a:lnTo>
                    <a:pt x="7621" y="1251"/>
                  </a:lnTo>
                  <a:cubicBezTo>
                    <a:pt x="7180" y="1489"/>
                    <a:pt x="6847" y="1941"/>
                    <a:pt x="6811" y="2477"/>
                  </a:cubicBezTo>
                  <a:lnTo>
                    <a:pt x="346" y="2477"/>
                  </a:lnTo>
                  <a:lnTo>
                    <a:pt x="346" y="358"/>
                  </a:lnTo>
                  <a:lnTo>
                    <a:pt x="6716" y="358"/>
                  </a:lnTo>
                  <a:cubicBezTo>
                    <a:pt x="6811" y="358"/>
                    <a:pt x="6894" y="286"/>
                    <a:pt x="6894" y="179"/>
                  </a:cubicBezTo>
                  <a:cubicBezTo>
                    <a:pt x="6894" y="96"/>
                    <a:pt x="6823" y="1"/>
                    <a:pt x="67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5"/>
            <p:cNvSpPr/>
            <p:nvPr/>
          </p:nvSpPr>
          <p:spPr>
            <a:xfrm>
              <a:off x="3238462" y="3380005"/>
              <a:ext cx="49305" cy="47427"/>
            </a:xfrm>
            <a:custGeom>
              <a:rect b="b" l="l" r="r" t="t"/>
              <a:pathLst>
                <a:path extrusionOk="0" h="1490" w="1549">
                  <a:moveTo>
                    <a:pt x="179" y="1"/>
                  </a:moveTo>
                  <a:cubicBezTo>
                    <a:pt x="84" y="1"/>
                    <a:pt x="1" y="72"/>
                    <a:pt x="1" y="180"/>
                  </a:cubicBezTo>
                  <a:lnTo>
                    <a:pt x="1" y="1311"/>
                  </a:lnTo>
                  <a:cubicBezTo>
                    <a:pt x="1" y="1394"/>
                    <a:pt x="72" y="1489"/>
                    <a:pt x="179" y="1489"/>
                  </a:cubicBezTo>
                  <a:lnTo>
                    <a:pt x="1370" y="1489"/>
                  </a:lnTo>
                  <a:cubicBezTo>
                    <a:pt x="1453" y="1489"/>
                    <a:pt x="1549" y="1418"/>
                    <a:pt x="1549" y="1311"/>
                  </a:cubicBezTo>
                  <a:lnTo>
                    <a:pt x="1549" y="1001"/>
                  </a:lnTo>
                  <a:cubicBezTo>
                    <a:pt x="1549" y="906"/>
                    <a:pt x="1477" y="811"/>
                    <a:pt x="1370" y="811"/>
                  </a:cubicBezTo>
                  <a:cubicBezTo>
                    <a:pt x="1275" y="811"/>
                    <a:pt x="1191" y="894"/>
                    <a:pt x="1191" y="1001"/>
                  </a:cubicBezTo>
                  <a:lnTo>
                    <a:pt x="1191" y="1132"/>
                  </a:lnTo>
                  <a:lnTo>
                    <a:pt x="334" y="1132"/>
                  </a:lnTo>
                  <a:lnTo>
                    <a:pt x="334" y="346"/>
                  </a:lnTo>
                  <a:lnTo>
                    <a:pt x="1037" y="346"/>
                  </a:lnTo>
                  <a:lnTo>
                    <a:pt x="1037" y="358"/>
                  </a:lnTo>
                  <a:cubicBezTo>
                    <a:pt x="1132" y="358"/>
                    <a:pt x="1215" y="287"/>
                    <a:pt x="1215" y="180"/>
                  </a:cubicBezTo>
                  <a:cubicBezTo>
                    <a:pt x="1215" y="84"/>
                    <a:pt x="1144" y="1"/>
                    <a:pt x="10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5"/>
            <p:cNvSpPr/>
            <p:nvPr/>
          </p:nvSpPr>
          <p:spPr>
            <a:xfrm>
              <a:off x="3251353" y="3380482"/>
              <a:ext cx="43607" cy="34058"/>
            </a:xfrm>
            <a:custGeom>
              <a:rect b="b" l="l" r="r" t="t"/>
              <a:pathLst>
                <a:path extrusionOk="0" h="1070" w="1370">
                  <a:moveTo>
                    <a:pt x="1163" y="1"/>
                  </a:moveTo>
                  <a:cubicBezTo>
                    <a:pt x="1120" y="1"/>
                    <a:pt x="1078" y="16"/>
                    <a:pt x="1048" y="45"/>
                  </a:cubicBezTo>
                  <a:lnTo>
                    <a:pt x="489" y="653"/>
                  </a:lnTo>
                  <a:lnTo>
                    <a:pt x="310" y="462"/>
                  </a:lnTo>
                  <a:cubicBezTo>
                    <a:pt x="279" y="425"/>
                    <a:pt x="232" y="407"/>
                    <a:pt x="185" y="407"/>
                  </a:cubicBezTo>
                  <a:cubicBezTo>
                    <a:pt x="142" y="407"/>
                    <a:pt x="100" y="422"/>
                    <a:pt x="72" y="450"/>
                  </a:cubicBezTo>
                  <a:cubicBezTo>
                    <a:pt x="1" y="510"/>
                    <a:pt x="1" y="629"/>
                    <a:pt x="60" y="688"/>
                  </a:cubicBezTo>
                  <a:lnTo>
                    <a:pt x="358" y="1010"/>
                  </a:lnTo>
                  <a:cubicBezTo>
                    <a:pt x="382" y="1046"/>
                    <a:pt x="429" y="1069"/>
                    <a:pt x="477" y="1069"/>
                  </a:cubicBezTo>
                  <a:cubicBezTo>
                    <a:pt x="513" y="1069"/>
                    <a:pt x="560" y="1058"/>
                    <a:pt x="584" y="1010"/>
                  </a:cubicBezTo>
                  <a:lnTo>
                    <a:pt x="1286" y="272"/>
                  </a:lnTo>
                  <a:cubicBezTo>
                    <a:pt x="1370" y="224"/>
                    <a:pt x="1370" y="117"/>
                    <a:pt x="1286" y="45"/>
                  </a:cubicBezTo>
                  <a:cubicBezTo>
                    <a:pt x="1251" y="16"/>
                    <a:pt x="1206" y="1"/>
                    <a:pt x="11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5"/>
            <p:cNvSpPr/>
            <p:nvPr/>
          </p:nvSpPr>
          <p:spPr>
            <a:xfrm>
              <a:off x="3238462" y="3479314"/>
              <a:ext cx="49305" cy="47395"/>
            </a:xfrm>
            <a:custGeom>
              <a:rect b="b" l="l" r="r" t="t"/>
              <a:pathLst>
                <a:path extrusionOk="0" h="1489" w="1549">
                  <a:moveTo>
                    <a:pt x="179" y="0"/>
                  </a:moveTo>
                  <a:cubicBezTo>
                    <a:pt x="84" y="0"/>
                    <a:pt x="1" y="84"/>
                    <a:pt x="1" y="179"/>
                  </a:cubicBezTo>
                  <a:lnTo>
                    <a:pt x="1" y="1310"/>
                  </a:lnTo>
                  <a:cubicBezTo>
                    <a:pt x="1" y="1405"/>
                    <a:pt x="72" y="1489"/>
                    <a:pt x="179" y="1489"/>
                  </a:cubicBezTo>
                  <a:lnTo>
                    <a:pt x="1370" y="1489"/>
                  </a:lnTo>
                  <a:cubicBezTo>
                    <a:pt x="1453" y="1489"/>
                    <a:pt x="1549" y="1417"/>
                    <a:pt x="1549" y="1310"/>
                  </a:cubicBezTo>
                  <a:lnTo>
                    <a:pt x="1549" y="1001"/>
                  </a:lnTo>
                  <a:cubicBezTo>
                    <a:pt x="1549" y="917"/>
                    <a:pt x="1477" y="822"/>
                    <a:pt x="1370" y="822"/>
                  </a:cubicBezTo>
                  <a:cubicBezTo>
                    <a:pt x="1275" y="822"/>
                    <a:pt x="1191" y="893"/>
                    <a:pt x="1191" y="1001"/>
                  </a:cubicBezTo>
                  <a:lnTo>
                    <a:pt x="1191" y="1131"/>
                  </a:lnTo>
                  <a:lnTo>
                    <a:pt x="334" y="1131"/>
                  </a:lnTo>
                  <a:lnTo>
                    <a:pt x="334" y="346"/>
                  </a:lnTo>
                  <a:lnTo>
                    <a:pt x="1037" y="358"/>
                  </a:lnTo>
                  <a:cubicBezTo>
                    <a:pt x="1132" y="358"/>
                    <a:pt x="1215" y="286"/>
                    <a:pt x="1215" y="179"/>
                  </a:cubicBezTo>
                  <a:cubicBezTo>
                    <a:pt x="1215" y="96"/>
                    <a:pt x="1144" y="0"/>
                    <a:pt x="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3251353" y="3479792"/>
              <a:ext cx="43607" cy="34408"/>
            </a:xfrm>
            <a:custGeom>
              <a:rect b="b" l="l" r="r" t="t"/>
              <a:pathLst>
                <a:path extrusionOk="0" h="1081" w="1370">
                  <a:moveTo>
                    <a:pt x="1163" y="0"/>
                  </a:moveTo>
                  <a:cubicBezTo>
                    <a:pt x="1120" y="0"/>
                    <a:pt x="1078" y="15"/>
                    <a:pt x="1048" y="45"/>
                  </a:cubicBezTo>
                  <a:lnTo>
                    <a:pt x="489" y="664"/>
                  </a:lnTo>
                  <a:lnTo>
                    <a:pt x="310" y="462"/>
                  </a:lnTo>
                  <a:cubicBezTo>
                    <a:pt x="279" y="424"/>
                    <a:pt x="232" y="406"/>
                    <a:pt x="185" y="406"/>
                  </a:cubicBezTo>
                  <a:cubicBezTo>
                    <a:pt x="142" y="406"/>
                    <a:pt x="100" y="421"/>
                    <a:pt x="72" y="450"/>
                  </a:cubicBezTo>
                  <a:cubicBezTo>
                    <a:pt x="1" y="509"/>
                    <a:pt x="1" y="628"/>
                    <a:pt x="60" y="688"/>
                  </a:cubicBezTo>
                  <a:lnTo>
                    <a:pt x="358" y="1021"/>
                  </a:lnTo>
                  <a:cubicBezTo>
                    <a:pt x="382" y="1045"/>
                    <a:pt x="429" y="1081"/>
                    <a:pt x="477" y="1081"/>
                  </a:cubicBezTo>
                  <a:cubicBezTo>
                    <a:pt x="513" y="1081"/>
                    <a:pt x="560" y="1057"/>
                    <a:pt x="584" y="1021"/>
                  </a:cubicBezTo>
                  <a:lnTo>
                    <a:pt x="1286" y="271"/>
                  </a:lnTo>
                  <a:cubicBezTo>
                    <a:pt x="1370" y="212"/>
                    <a:pt x="1370" y="104"/>
                    <a:pt x="1286" y="45"/>
                  </a:cubicBezTo>
                  <a:cubicBezTo>
                    <a:pt x="1251" y="15"/>
                    <a:pt x="1206" y="0"/>
                    <a:pt x="11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3238462" y="3578210"/>
              <a:ext cx="49305" cy="47809"/>
            </a:xfrm>
            <a:custGeom>
              <a:rect b="b" l="l" r="r" t="t"/>
              <a:pathLst>
                <a:path extrusionOk="0" h="1502" w="1549">
                  <a:moveTo>
                    <a:pt x="179" y="1"/>
                  </a:moveTo>
                  <a:cubicBezTo>
                    <a:pt x="84" y="1"/>
                    <a:pt x="1" y="84"/>
                    <a:pt x="1" y="191"/>
                  </a:cubicBezTo>
                  <a:lnTo>
                    <a:pt x="1" y="1323"/>
                  </a:lnTo>
                  <a:cubicBezTo>
                    <a:pt x="1" y="1406"/>
                    <a:pt x="72" y="1501"/>
                    <a:pt x="179" y="1501"/>
                  </a:cubicBezTo>
                  <a:lnTo>
                    <a:pt x="1370" y="1501"/>
                  </a:lnTo>
                  <a:cubicBezTo>
                    <a:pt x="1453" y="1501"/>
                    <a:pt x="1549" y="1418"/>
                    <a:pt x="1549" y="1323"/>
                  </a:cubicBezTo>
                  <a:lnTo>
                    <a:pt x="1549" y="1001"/>
                  </a:lnTo>
                  <a:cubicBezTo>
                    <a:pt x="1537" y="930"/>
                    <a:pt x="1453" y="858"/>
                    <a:pt x="1370" y="858"/>
                  </a:cubicBezTo>
                  <a:cubicBezTo>
                    <a:pt x="1275" y="858"/>
                    <a:pt x="1191" y="930"/>
                    <a:pt x="1191" y="1037"/>
                  </a:cubicBezTo>
                  <a:lnTo>
                    <a:pt x="1191" y="1168"/>
                  </a:lnTo>
                  <a:lnTo>
                    <a:pt x="334" y="1168"/>
                  </a:lnTo>
                  <a:lnTo>
                    <a:pt x="334" y="370"/>
                  </a:lnTo>
                  <a:lnTo>
                    <a:pt x="1037" y="370"/>
                  </a:lnTo>
                  <a:cubicBezTo>
                    <a:pt x="1132" y="370"/>
                    <a:pt x="1215" y="287"/>
                    <a:pt x="1215" y="191"/>
                  </a:cubicBezTo>
                  <a:cubicBezTo>
                    <a:pt x="1215" y="96"/>
                    <a:pt x="1144" y="1"/>
                    <a:pt x="10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a:off x="3251353" y="3579133"/>
              <a:ext cx="42843" cy="34376"/>
            </a:xfrm>
            <a:custGeom>
              <a:rect b="b" l="l" r="r" t="t"/>
              <a:pathLst>
                <a:path extrusionOk="0" h="1080" w="1346">
                  <a:moveTo>
                    <a:pt x="1169" y="0"/>
                  </a:moveTo>
                  <a:cubicBezTo>
                    <a:pt x="1124" y="0"/>
                    <a:pt x="1079" y="18"/>
                    <a:pt x="1048" y="55"/>
                  </a:cubicBezTo>
                  <a:lnTo>
                    <a:pt x="489" y="662"/>
                  </a:lnTo>
                  <a:lnTo>
                    <a:pt x="310" y="472"/>
                  </a:lnTo>
                  <a:cubicBezTo>
                    <a:pt x="279" y="435"/>
                    <a:pt x="232" y="417"/>
                    <a:pt x="185" y="417"/>
                  </a:cubicBezTo>
                  <a:cubicBezTo>
                    <a:pt x="142" y="417"/>
                    <a:pt x="100" y="432"/>
                    <a:pt x="72" y="460"/>
                  </a:cubicBezTo>
                  <a:cubicBezTo>
                    <a:pt x="1" y="520"/>
                    <a:pt x="1" y="639"/>
                    <a:pt x="60" y="698"/>
                  </a:cubicBezTo>
                  <a:lnTo>
                    <a:pt x="358" y="1020"/>
                  </a:lnTo>
                  <a:cubicBezTo>
                    <a:pt x="382" y="1055"/>
                    <a:pt x="429" y="1079"/>
                    <a:pt x="477" y="1079"/>
                  </a:cubicBezTo>
                  <a:cubicBezTo>
                    <a:pt x="513" y="1079"/>
                    <a:pt x="560" y="1067"/>
                    <a:pt x="584" y="1020"/>
                  </a:cubicBezTo>
                  <a:lnTo>
                    <a:pt x="1286" y="281"/>
                  </a:lnTo>
                  <a:cubicBezTo>
                    <a:pt x="1346" y="198"/>
                    <a:pt x="1346" y="103"/>
                    <a:pt x="1286" y="43"/>
                  </a:cubicBezTo>
                  <a:cubicBezTo>
                    <a:pt x="1252" y="15"/>
                    <a:pt x="1210" y="0"/>
                    <a:pt x="11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3215736" y="3359188"/>
              <a:ext cx="253558" cy="89442"/>
            </a:xfrm>
            <a:custGeom>
              <a:rect b="b" l="l" r="r" t="t"/>
              <a:pathLst>
                <a:path extrusionOk="0" h="2810" w="7966">
                  <a:moveTo>
                    <a:pt x="179" y="0"/>
                  </a:moveTo>
                  <a:cubicBezTo>
                    <a:pt x="84" y="0"/>
                    <a:pt x="0" y="72"/>
                    <a:pt x="0" y="179"/>
                  </a:cubicBezTo>
                  <a:lnTo>
                    <a:pt x="0" y="2631"/>
                  </a:lnTo>
                  <a:cubicBezTo>
                    <a:pt x="0" y="2739"/>
                    <a:pt x="72" y="2810"/>
                    <a:pt x="167" y="2810"/>
                  </a:cubicBezTo>
                  <a:lnTo>
                    <a:pt x="7787" y="2810"/>
                  </a:lnTo>
                  <a:cubicBezTo>
                    <a:pt x="7870" y="2810"/>
                    <a:pt x="7966" y="2739"/>
                    <a:pt x="7966" y="2631"/>
                  </a:cubicBezTo>
                  <a:lnTo>
                    <a:pt x="7966" y="179"/>
                  </a:lnTo>
                  <a:cubicBezTo>
                    <a:pt x="7966" y="83"/>
                    <a:pt x="7882" y="0"/>
                    <a:pt x="7787" y="0"/>
                  </a:cubicBezTo>
                  <a:lnTo>
                    <a:pt x="7275" y="0"/>
                  </a:lnTo>
                  <a:cubicBezTo>
                    <a:pt x="7192" y="0"/>
                    <a:pt x="7097" y="72"/>
                    <a:pt x="7097" y="179"/>
                  </a:cubicBezTo>
                  <a:cubicBezTo>
                    <a:pt x="7097" y="262"/>
                    <a:pt x="7168" y="357"/>
                    <a:pt x="7275" y="357"/>
                  </a:cubicBezTo>
                  <a:lnTo>
                    <a:pt x="7620" y="357"/>
                  </a:lnTo>
                  <a:lnTo>
                    <a:pt x="7620" y="2465"/>
                  </a:lnTo>
                  <a:lnTo>
                    <a:pt x="346" y="2465"/>
                  </a:lnTo>
                  <a:lnTo>
                    <a:pt x="346" y="357"/>
                  </a:lnTo>
                  <a:lnTo>
                    <a:pt x="6716" y="357"/>
                  </a:lnTo>
                  <a:cubicBezTo>
                    <a:pt x="6799" y="357"/>
                    <a:pt x="6894" y="286"/>
                    <a:pt x="6894" y="179"/>
                  </a:cubicBezTo>
                  <a:cubicBezTo>
                    <a:pt x="6894" y="83"/>
                    <a:pt x="6811" y="0"/>
                    <a:pt x="67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55"/>
          <p:cNvGrpSpPr/>
          <p:nvPr/>
        </p:nvGrpSpPr>
        <p:grpSpPr>
          <a:xfrm>
            <a:off x="4281825" y="1315552"/>
            <a:ext cx="580406" cy="561364"/>
            <a:chOff x="2662884" y="1513044"/>
            <a:chExt cx="322914" cy="348543"/>
          </a:xfrm>
        </p:grpSpPr>
        <p:sp>
          <p:nvSpPr>
            <p:cNvPr id="474" name="Google Shape;474;p55"/>
            <p:cNvSpPr/>
            <p:nvPr/>
          </p:nvSpPr>
          <p:spPr>
            <a:xfrm>
              <a:off x="2662884" y="1513044"/>
              <a:ext cx="260663" cy="348543"/>
            </a:xfrm>
            <a:custGeom>
              <a:rect b="b" l="l" r="r" t="t"/>
              <a:pathLst>
                <a:path extrusionOk="0" h="11002" w="8228">
                  <a:moveTo>
                    <a:pt x="5692" y="0"/>
                  </a:moveTo>
                  <a:cubicBezTo>
                    <a:pt x="5597" y="0"/>
                    <a:pt x="5525" y="72"/>
                    <a:pt x="5525" y="167"/>
                  </a:cubicBezTo>
                  <a:cubicBezTo>
                    <a:pt x="5525" y="250"/>
                    <a:pt x="5597" y="322"/>
                    <a:pt x="5692" y="322"/>
                  </a:cubicBezTo>
                  <a:lnTo>
                    <a:pt x="7907" y="322"/>
                  </a:lnTo>
                  <a:lnTo>
                    <a:pt x="7907" y="10668"/>
                  </a:lnTo>
                  <a:lnTo>
                    <a:pt x="334" y="10668"/>
                  </a:lnTo>
                  <a:lnTo>
                    <a:pt x="334" y="9406"/>
                  </a:lnTo>
                  <a:cubicBezTo>
                    <a:pt x="334" y="9311"/>
                    <a:pt x="251" y="9240"/>
                    <a:pt x="167" y="9240"/>
                  </a:cubicBezTo>
                  <a:cubicBezTo>
                    <a:pt x="72" y="9240"/>
                    <a:pt x="1" y="9311"/>
                    <a:pt x="1" y="9406"/>
                  </a:cubicBezTo>
                  <a:lnTo>
                    <a:pt x="1" y="10835"/>
                  </a:lnTo>
                  <a:cubicBezTo>
                    <a:pt x="1" y="10918"/>
                    <a:pt x="72" y="11002"/>
                    <a:pt x="167" y="11002"/>
                  </a:cubicBezTo>
                  <a:lnTo>
                    <a:pt x="8049" y="11002"/>
                  </a:lnTo>
                  <a:cubicBezTo>
                    <a:pt x="8145" y="11002"/>
                    <a:pt x="8216" y="10918"/>
                    <a:pt x="8216" y="10835"/>
                  </a:cubicBezTo>
                  <a:lnTo>
                    <a:pt x="8216" y="179"/>
                  </a:lnTo>
                  <a:cubicBezTo>
                    <a:pt x="8228" y="60"/>
                    <a:pt x="8157" y="0"/>
                    <a:pt x="80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p:nvPr/>
          </p:nvSpPr>
          <p:spPr>
            <a:xfrm>
              <a:off x="2663264" y="1513044"/>
              <a:ext cx="165243" cy="282554"/>
            </a:xfrm>
            <a:custGeom>
              <a:rect b="b" l="l" r="r" t="t"/>
              <a:pathLst>
                <a:path extrusionOk="0" h="8919" w="5216">
                  <a:moveTo>
                    <a:pt x="2358" y="548"/>
                  </a:moveTo>
                  <a:lnTo>
                    <a:pt x="2358" y="2346"/>
                  </a:lnTo>
                  <a:lnTo>
                    <a:pt x="560" y="2346"/>
                  </a:lnTo>
                  <a:lnTo>
                    <a:pt x="2358" y="548"/>
                  </a:lnTo>
                  <a:close/>
                  <a:moveTo>
                    <a:pt x="2537" y="0"/>
                  </a:moveTo>
                  <a:cubicBezTo>
                    <a:pt x="2418" y="0"/>
                    <a:pt x="2299" y="167"/>
                    <a:pt x="2227" y="238"/>
                  </a:cubicBezTo>
                  <a:lnTo>
                    <a:pt x="108" y="2346"/>
                  </a:lnTo>
                  <a:cubicBezTo>
                    <a:pt x="60" y="2393"/>
                    <a:pt x="1" y="2441"/>
                    <a:pt x="1" y="2513"/>
                  </a:cubicBezTo>
                  <a:lnTo>
                    <a:pt x="1" y="8751"/>
                  </a:lnTo>
                  <a:cubicBezTo>
                    <a:pt x="1" y="8835"/>
                    <a:pt x="72" y="8918"/>
                    <a:pt x="167" y="8918"/>
                  </a:cubicBezTo>
                  <a:cubicBezTo>
                    <a:pt x="263" y="8918"/>
                    <a:pt x="334" y="8835"/>
                    <a:pt x="334" y="8751"/>
                  </a:cubicBezTo>
                  <a:lnTo>
                    <a:pt x="334" y="2667"/>
                  </a:lnTo>
                  <a:lnTo>
                    <a:pt x="2525" y="2667"/>
                  </a:lnTo>
                  <a:cubicBezTo>
                    <a:pt x="2608" y="2667"/>
                    <a:pt x="2680" y="2584"/>
                    <a:pt x="2680" y="2501"/>
                  </a:cubicBezTo>
                  <a:lnTo>
                    <a:pt x="2680" y="310"/>
                  </a:lnTo>
                  <a:lnTo>
                    <a:pt x="5049" y="310"/>
                  </a:lnTo>
                  <a:cubicBezTo>
                    <a:pt x="5144" y="310"/>
                    <a:pt x="5216" y="238"/>
                    <a:pt x="5216" y="143"/>
                  </a:cubicBezTo>
                  <a:cubicBezTo>
                    <a:pt x="5216" y="60"/>
                    <a:pt x="5132" y="0"/>
                    <a:pt x="50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5"/>
            <p:cNvSpPr/>
            <p:nvPr/>
          </p:nvSpPr>
          <p:spPr>
            <a:xfrm>
              <a:off x="2717596" y="1747634"/>
              <a:ext cx="152412" cy="10613"/>
            </a:xfrm>
            <a:custGeom>
              <a:rect b="b" l="l" r="r" t="t"/>
              <a:pathLst>
                <a:path extrusionOk="0" h="335" w="4811">
                  <a:moveTo>
                    <a:pt x="167" y="1"/>
                  </a:moveTo>
                  <a:cubicBezTo>
                    <a:pt x="72" y="1"/>
                    <a:pt x="0" y="84"/>
                    <a:pt x="0" y="168"/>
                  </a:cubicBezTo>
                  <a:cubicBezTo>
                    <a:pt x="0" y="263"/>
                    <a:pt x="72" y="334"/>
                    <a:pt x="167" y="334"/>
                  </a:cubicBezTo>
                  <a:lnTo>
                    <a:pt x="4644" y="334"/>
                  </a:lnTo>
                  <a:cubicBezTo>
                    <a:pt x="4739" y="334"/>
                    <a:pt x="4810" y="263"/>
                    <a:pt x="4810" y="168"/>
                  </a:cubicBezTo>
                  <a:cubicBezTo>
                    <a:pt x="4798" y="84"/>
                    <a:pt x="4739" y="1"/>
                    <a:pt x="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5"/>
            <p:cNvSpPr/>
            <p:nvPr/>
          </p:nvSpPr>
          <p:spPr>
            <a:xfrm>
              <a:off x="2788876" y="1809886"/>
              <a:ext cx="81132" cy="10581"/>
            </a:xfrm>
            <a:custGeom>
              <a:rect b="b" l="l" r="r" t="t"/>
              <a:pathLst>
                <a:path extrusionOk="0" h="334" w="2561">
                  <a:moveTo>
                    <a:pt x="167" y="1"/>
                  </a:moveTo>
                  <a:cubicBezTo>
                    <a:pt x="72" y="1"/>
                    <a:pt x="0" y="84"/>
                    <a:pt x="0" y="167"/>
                  </a:cubicBezTo>
                  <a:cubicBezTo>
                    <a:pt x="0" y="262"/>
                    <a:pt x="72" y="334"/>
                    <a:pt x="167" y="334"/>
                  </a:cubicBezTo>
                  <a:lnTo>
                    <a:pt x="2394" y="334"/>
                  </a:lnTo>
                  <a:cubicBezTo>
                    <a:pt x="2489" y="334"/>
                    <a:pt x="2560" y="262"/>
                    <a:pt x="2560" y="167"/>
                  </a:cubicBezTo>
                  <a:cubicBezTo>
                    <a:pt x="2560" y="84"/>
                    <a:pt x="2489" y="1"/>
                    <a:pt x="23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5"/>
            <p:cNvSpPr/>
            <p:nvPr/>
          </p:nvSpPr>
          <p:spPr>
            <a:xfrm>
              <a:off x="2717596" y="1722385"/>
              <a:ext cx="152412" cy="10201"/>
            </a:xfrm>
            <a:custGeom>
              <a:rect b="b" l="l" r="r" t="t"/>
              <a:pathLst>
                <a:path extrusionOk="0" h="322" w="4811">
                  <a:moveTo>
                    <a:pt x="167" y="0"/>
                  </a:moveTo>
                  <a:cubicBezTo>
                    <a:pt x="72" y="0"/>
                    <a:pt x="0" y="72"/>
                    <a:pt x="0" y="167"/>
                  </a:cubicBezTo>
                  <a:cubicBezTo>
                    <a:pt x="0" y="250"/>
                    <a:pt x="72" y="322"/>
                    <a:pt x="167" y="322"/>
                  </a:cubicBezTo>
                  <a:lnTo>
                    <a:pt x="4644" y="322"/>
                  </a:lnTo>
                  <a:cubicBezTo>
                    <a:pt x="4739" y="322"/>
                    <a:pt x="4810" y="250"/>
                    <a:pt x="4810" y="167"/>
                  </a:cubicBezTo>
                  <a:cubicBezTo>
                    <a:pt x="4798" y="60"/>
                    <a:pt x="4739" y="0"/>
                    <a:pt x="4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5"/>
            <p:cNvSpPr/>
            <p:nvPr/>
          </p:nvSpPr>
          <p:spPr>
            <a:xfrm>
              <a:off x="2717596" y="1696344"/>
              <a:ext cx="152412" cy="10613"/>
            </a:xfrm>
            <a:custGeom>
              <a:rect b="b" l="l" r="r" t="t"/>
              <a:pathLst>
                <a:path extrusionOk="0" h="335" w="4811">
                  <a:moveTo>
                    <a:pt x="167" y="1"/>
                  </a:moveTo>
                  <a:cubicBezTo>
                    <a:pt x="72" y="1"/>
                    <a:pt x="0" y="72"/>
                    <a:pt x="0" y="167"/>
                  </a:cubicBezTo>
                  <a:cubicBezTo>
                    <a:pt x="0" y="251"/>
                    <a:pt x="72" y="334"/>
                    <a:pt x="167" y="334"/>
                  </a:cubicBezTo>
                  <a:lnTo>
                    <a:pt x="4644" y="334"/>
                  </a:lnTo>
                  <a:cubicBezTo>
                    <a:pt x="4739" y="334"/>
                    <a:pt x="4810" y="251"/>
                    <a:pt x="4810" y="167"/>
                  </a:cubicBezTo>
                  <a:cubicBezTo>
                    <a:pt x="4798" y="72"/>
                    <a:pt x="4739" y="1"/>
                    <a:pt x="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5"/>
            <p:cNvSpPr/>
            <p:nvPr/>
          </p:nvSpPr>
          <p:spPr>
            <a:xfrm>
              <a:off x="2717596" y="1670335"/>
              <a:ext cx="152412" cy="10581"/>
            </a:xfrm>
            <a:custGeom>
              <a:rect b="b" l="l" r="r" t="t"/>
              <a:pathLst>
                <a:path extrusionOk="0" h="334" w="4811">
                  <a:moveTo>
                    <a:pt x="167" y="0"/>
                  </a:moveTo>
                  <a:cubicBezTo>
                    <a:pt x="72" y="0"/>
                    <a:pt x="0" y="84"/>
                    <a:pt x="0" y="167"/>
                  </a:cubicBezTo>
                  <a:cubicBezTo>
                    <a:pt x="0" y="262"/>
                    <a:pt x="72" y="334"/>
                    <a:pt x="167" y="334"/>
                  </a:cubicBezTo>
                  <a:lnTo>
                    <a:pt x="4644" y="334"/>
                  </a:lnTo>
                  <a:cubicBezTo>
                    <a:pt x="4739" y="334"/>
                    <a:pt x="4810" y="262"/>
                    <a:pt x="4810" y="167"/>
                  </a:cubicBezTo>
                  <a:cubicBezTo>
                    <a:pt x="4810" y="84"/>
                    <a:pt x="4739" y="0"/>
                    <a:pt x="4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5"/>
            <p:cNvSpPr/>
            <p:nvPr/>
          </p:nvSpPr>
          <p:spPr>
            <a:xfrm>
              <a:off x="2778326" y="1594145"/>
              <a:ext cx="31332" cy="61111"/>
            </a:xfrm>
            <a:custGeom>
              <a:rect b="b" l="l" r="r" t="t"/>
              <a:pathLst>
                <a:path extrusionOk="0" h="1929" w="989">
                  <a:moveTo>
                    <a:pt x="179" y="0"/>
                  </a:moveTo>
                  <a:cubicBezTo>
                    <a:pt x="95" y="0"/>
                    <a:pt x="12" y="72"/>
                    <a:pt x="12" y="167"/>
                  </a:cubicBezTo>
                  <a:cubicBezTo>
                    <a:pt x="12" y="250"/>
                    <a:pt x="95" y="322"/>
                    <a:pt x="179" y="322"/>
                  </a:cubicBezTo>
                  <a:lnTo>
                    <a:pt x="333" y="322"/>
                  </a:lnTo>
                  <a:lnTo>
                    <a:pt x="333" y="1607"/>
                  </a:lnTo>
                  <a:lnTo>
                    <a:pt x="167" y="1607"/>
                  </a:lnTo>
                  <a:cubicBezTo>
                    <a:pt x="72" y="1607"/>
                    <a:pt x="0" y="1679"/>
                    <a:pt x="0" y="1774"/>
                  </a:cubicBezTo>
                  <a:cubicBezTo>
                    <a:pt x="0" y="1858"/>
                    <a:pt x="72" y="1929"/>
                    <a:pt x="167" y="1929"/>
                  </a:cubicBezTo>
                  <a:lnTo>
                    <a:pt x="822" y="1929"/>
                  </a:lnTo>
                  <a:cubicBezTo>
                    <a:pt x="905" y="1929"/>
                    <a:pt x="988" y="1858"/>
                    <a:pt x="988" y="1774"/>
                  </a:cubicBezTo>
                  <a:cubicBezTo>
                    <a:pt x="976" y="1679"/>
                    <a:pt x="893" y="1607"/>
                    <a:pt x="810" y="1607"/>
                  </a:cubicBezTo>
                  <a:lnTo>
                    <a:pt x="643" y="1607"/>
                  </a:lnTo>
                  <a:lnTo>
                    <a:pt x="643" y="167"/>
                  </a:lnTo>
                  <a:cubicBezTo>
                    <a:pt x="643" y="72"/>
                    <a:pt x="572"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5"/>
            <p:cNvSpPr/>
            <p:nvPr/>
          </p:nvSpPr>
          <p:spPr>
            <a:xfrm>
              <a:off x="2782476" y="1575263"/>
              <a:ext cx="16220" cy="15872"/>
            </a:xfrm>
            <a:custGeom>
              <a:rect b="b" l="l" r="r" t="t"/>
              <a:pathLst>
                <a:path extrusionOk="0" h="501" w="512">
                  <a:moveTo>
                    <a:pt x="262" y="1"/>
                  </a:moveTo>
                  <a:cubicBezTo>
                    <a:pt x="131" y="1"/>
                    <a:pt x="0" y="120"/>
                    <a:pt x="0" y="251"/>
                  </a:cubicBezTo>
                  <a:cubicBezTo>
                    <a:pt x="0" y="382"/>
                    <a:pt x="119" y="501"/>
                    <a:pt x="262" y="501"/>
                  </a:cubicBezTo>
                  <a:cubicBezTo>
                    <a:pt x="393" y="501"/>
                    <a:pt x="512" y="382"/>
                    <a:pt x="512" y="251"/>
                  </a:cubicBezTo>
                  <a:cubicBezTo>
                    <a:pt x="512" y="120"/>
                    <a:pt x="393" y="1"/>
                    <a:pt x="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5"/>
            <p:cNvSpPr/>
            <p:nvPr/>
          </p:nvSpPr>
          <p:spPr>
            <a:xfrm>
              <a:off x="2943537" y="1513044"/>
              <a:ext cx="42261" cy="347783"/>
            </a:xfrm>
            <a:custGeom>
              <a:rect b="b" l="l" r="r" t="t"/>
              <a:pathLst>
                <a:path extrusionOk="0" h="10978" w="1334">
                  <a:moveTo>
                    <a:pt x="667" y="310"/>
                  </a:moveTo>
                  <a:cubicBezTo>
                    <a:pt x="857" y="310"/>
                    <a:pt x="1012" y="477"/>
                    <a:pt x="1012" y="655"/>
                  </a:cubicBezTo>
                  <a:lnTo>
                    <a:pt x="1012" y="1477"/>
                  </a:lnTo>
                  <a:lnTo>
                    <a:pt x="321" y="1477"/>
                  </a:lnTo>
                  <a:lnTo>
                    <a:pt x="321" y="655"/>
                  </a:lnTo>
                  <a:cubicBezTo>
                    <a:pt x="321" y="465"/>
                    <a:pt x="488" y="310"/>
                    <a:pt x="667" y="310"/>
                  </a:cubicBezTo>
                  <a:close/>
                  <a:moveTo>
                    <a:pt x="1024" y="1798"/>
                  </a:moveTo>
                  <a:lnTo>
                    <a:pt x="1024" y="2453"/>
                  </a:lnTo>
                  <a:lnTo>
                    <a:pt x="321" y="2453"/>
                  </a:lnTo>
                  <a:lnTo>
                    <a:pt x="321" y="1798"/>
                  </a:lnTo>
                  <a:close/>
                  <a:moveTo>
                    <a:pt x="964" y="9597"/>
                  </a:moveTo>
                  <a:lnTo>
                    <a:pt x="833" y="10525"/>
                  </a:lnTo>
                  <a:cubicBezTo>
                    <a:pt x="810" y="10597"/>
                    <a:pt x="750" y="10656"/>
                    <a:pt x="679" y="10656"/>
                  </a:cubicBezTo>
                  <a:cubicBezTo>
                    <a:pt x="607" y="10656"/>
                    <a:pt x="536" y="10597"/>
                    <a:pt x="536" y="10525"/>
                  </a:cubicBezTo>
                  <a:lnTo>
                    <a:pt x="417" y="9597"/>
                  </a:lnTo>
                  <a:close/>
                  <a:moveTo>
                    <a:pt x="667" y="0"/>
                  </a:moveTo>
                  <a:cubicBezTo>
                    <a:pt x="298" y="0"/>
                    <a:pt x="0" y="298"/>
                    <a:pt x="0" y="667"/>
                  </a:cubicBezTo>
                  <a:lnTo>
                    <a:pt x="0" y="1631"/>
                  </a:lnTo>
                  <a:lnTo>
                    <a:pt x="0" y="2822"/>
                  </a:lnTo>
                  <a:lnTo>
                    <a:pt x="0" y="4810"/>
                  </a:lnTo>
                  <a:cubicBezTo>
                    <a:pt x="0" y="4894"/>
                    <a:pt x="71" y="4965"/>
                    <a:pt x="167" y="4965"/>
                  </a:cubicBezTo>
                  <a:cubicBezTo>
                    <a:pt x="250" y="4965"/>
                    <a:pt x="321" y="4894"/>
                    <a:pt x="321" y="4810"/>
                  </a:cubicBezTo>
                  <a:lnTo>
                    <a:pt x="321" y="2763"/>
                  </a:lnTo>
                  <a:lnTo>
                    <a:pt x="1024" y="2763"/>
                  </a:lnTo>
                  <a:lnTo>
                    <a:pt x="1024" y="9275"/>
                  </a:lnTo>
                  <a:lnTo>
                    <a:pt x="321" y="9275"/>
                  </a:lnTo>
                  <a:lnTo>
                    <a:pt x="321" y="5430"/>
                  </a:lnTo>
                  <a:cubicBezTo>
                    <a:pt x="321" y="5346"/>
                    <a:pt x="250" y="5263"/>
                    <a:pt x="167" y="5263"/>
                  </a:cubicBezTo>
                  <a:cubicBezTo>
                    <a:pt x="71" y="5263"/>
                    <a:pt x="0" y="5346"/>
                    <a:pt x="0" y="5430"/>
                  </a:cubicBezTo>
                  <a:lnTo>
                    <a:pt x="0" y="9430"/>
                  </a:lnTo>
                  <a:cubicBezTo>
                    <a:pt x="0" y="9490"/>
                    <a:pt x="24" y="9537"/>
                    <a:pt x="60" y="9561"/>
                  </a:cubicBezTo>
                  <a:lnTo>
                    <a:pt x="191" y="10561"/>
                  </a:lnTo>
                  <a:cubicBezTo>
                    <a:pt x="226" y="10799"/>
                    <a:pt x="429" y="10978"/>
                    <a:pt x="667" y="10978"/>
                  </a:cubicBezTo>
                  <a:cubicBezTo>
                    <a:pt x="905" y="10978"/>
                    <a:pt x="1119" y="10799"/>
                    <a:pt x="1143" y="10561"/>
                  </a:cubicBezTo>
                  <a:lnTo>
                    <a:pt x="1274" y="9561"/>
                  </a:lnTo>
                  <a:cubicBezTo>
                    <a:pt x="1322" y="9537"/>
                    <a:pt x="1334" y="9490"/>
                    <a:pt x="1334" y="9430"/>
                  </a:cubicBezTo>
                  <a:lnTo>
                    <a:pt x="1334" y="2822"/>
                  </a:lnTo>
                  <a:lnTo>
                    <a:pt x="1334" y="1631"/>
                  </a:lnTo>
                  <a:lnTo>
                    <a:pt x="1334" y="667"/>
                  </a:lnTo>
                  <a:cubicBezTo>
                    <a:pt x="1334" y="298"/>
                    <a:pt x="1036"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55"/>
          <p:cNvGrpSpPr/>
          <p:nvPr/>
        </p:nvGrpSpPr>
        <p:grpSpPr>
          <a:xfrm>
            <a:off x="6797920" y="1315538"/>
            <a:ext cx="580392" cy="561378"/>
            <a:chOff x="3530425" y="1508747"/>
            <a:chExt cx="368175" cy="344594"/>
          </a:xfrm>
        </p:grpSpPr>
        <p:sp>
          <p:nvSpPr>
            <p:cNvPr id="485" name="Google Shape;485;p55"/>
            <p:cNvSpPr/>
            <p:nvPr/>
          </p:nvSpPr>
          <p:spPr>
            <a:xfrm>
              <a:off x="3530425" y="1508747"/>
              <a:ext cx="316765" cy="344594"/>
            </a:xfrm>
            <a:custGeom>
              <a:rect b="b" l="l" r="r" t="t"/>
              <a:pathLst>
                <a:path extrusionOk="0" h="8538" w="7848">
                  <a:moveTo>
                    <a:pt x="6835" y="3406"/>
                  </a:moveTo>
                  <a:cubicBezTo>
                    <a:pt x="7252" y="3466"/>
                    <a:pt x="7561" y="3823"/>
                    <a:pt x="7561" y="4251"/>
                  </a:cubicBezTo>
                  <a:cubicBezTo>
                    <a:pt x="7573" y="4704"/>
                    <a:pt x="7264" y="5061"/>
                    <a:pt x="6835" y="5121"/>
                  </a:cubicBezTo>
                  <a:lnTo>
                    <a:pt x="6835" y="3406"/>
                  </a:lnTo>
                  <a:close/>
                  <a:moveTo>
                    <a:pt x="2144" y="3263"/>
                  </a:moveTo>
                  <a:lnTo>
                    <a:pt x="2144" y="5263"/>
                  </a:lnTo>
                  <a:lnTo>
                    <a:pt x="1263" y="5263"/>
                  </a:lnTo>
                  <a:lnTo>
                    <a:pt x="1263" y="3263"/>
                  </a:lnTo>
                  <a:close/>
                  <a:moveTo>
                    <a:pt x="1013" y="3275"/>
                  </a:moveTo>
                  <a:lnTo>
                    <a:pt x="1013" y="5287"/>
                  </a:lnTo>
                  <a:lnTo>
                    <a:pt x="715" y="5287"/>
                  </a:lnTo>
                  <a:cubicBezTo>
                    <a:pt x="477" y="5287"/>
                    <a:pt x="287" y="5085"/>
                    <a:pt x="287" y="4847"/>
                  </a:cubicBezTo>
                  <a:lnTo>
                    <a:pt x="287" y="3704"/>
                  </a:lnTo>
                  <a:cubicBezTo>
                    <a:pt x="287" y="3466"/>
                    <a:pt x="477" y="3275"/>
                    <a:pt x="715" y="3275"/>
                  </a:cubicBezTo>
                  <a:close/>
                  <a:moveTo>
                    <a:pt x="2287" y="6252"/>
                  </a:moveTo>
                  <a:lnTo>
                    <a:pt x="2287" y="6847"/>
                  </a:lnTo>
                  <a:lnTo>
                    <a:pt x="2037" y="6847"/>
                  </a:lnTo>
                  <a:lnTo>
                    <a:pt x="2204" y="6252"/>
                  </a:lnTo>
                  <a:close/>
                  <a:moveTo>
                    <a:pt x="2108" y="5549"/>
                  </a:moveTo>
                  <a:lnTo>
                    <a:pt x="1608" y="7407"/>
                  </a:lnTo>
                  <a:lnTo>
                    <a:pt x="1275" y="7407"/>
                  </a:lnTo>
                  <a:lnTo>
                    <a:pt x="1275" y="5549"/>
                  </a:lnTo>
                  <a:close/>
                  <a:moveTo>
                    <a:pt x="6561" y="263"/>
                  </a:moveTo>
                  <a:lnTo>
                    <a:pt x="6561" y="8276"/>
                  </a:lnTo>
                  <a:lnTo>
                    <a:pt x="5966" y="8276"/>
                  </a:lnTo>
                  <a:lnTo>
                    <a:pt x="5966" y="2632"/>
                  </a:lnTo>
                  <a:cubicBezTo>
                    <a:pt x="5966" y="2561"/>
                    <a:pt x="5906" y="2501"/>
                    <a:pt x="5835" y="2501"/>
                  </a:cubicBezTo>
                  <a:cubicBezTo>
                    <a:pt x="5764" y="2501"/>
                    <a:pt x="5704" y="2561"/>
                    <a:pt x="5704" y="2632"/>
                  </a:cubicBezTo>
                  <a:lnTo>
                    <a:pt x="5704" y="7395"/>
                  </a:lnTo>
                  <a:cubicBezTo>
                    <a:pt x="5537" y="7157"/>
                    <a:pt x="5264" y="6847"/>
                    <a:pt x="4942" y="6537"/>
                  </a:cubicBezTo>
                  <a:cubicBezTo>
                    <a:pt x="4573" y="6180"/>
                    <a:pt x="4180" y="5883"/>
                    <a:pt x="3775" y="5668"/>
                  </a:cubicBezTo>
                  <a:cubicBezTo>
                    <a:pt x="3323" y="5430"/>
                    <a:pt x="2858" y="5299"/>
                    <a:pt x="2394" y="5287"/>
                  </a:cubicBezTo>
                  <a:lnTo>
                    <a:pt x="2394" y="3263"/>
                  </a:lnTo>
                  <a:cubicBezTo>
                    <a:pt x="2858" y="3239"/>
                    <a:pt x="3335" y="3108"/>
                    <a:pt x="3775" y="2870"/>
                  </a:cubicBezTo>
                  <a:cubicBezTo>
                    <a:pt x="4180" y="2668"/>
                    <a:pt x="4573" y="2382"/>
                    <a:pt x="4942" y="2001"/>
                  </a:cubicBezTo>
                  <a:cubicBezTo>
                    <a:pt x="5264" y="1692"/>
                    <a:pt x="5525" y="1370"/>
                    <a:pt x="5704" y="1144"/>
                  </a:cubicBezTo>
                  <a:lnTo>
                    <a:pt x="5704" y="1989"/>
                  </a:lnTo>
                  <a:cubicBezTo>
                    <a:pt x="5704" y="2061"/>
                    <a:pt x="5764" y="2120"/>
                    <a:pt x="5835" y="2120"/>
                  </a:cubicBezTo>
                  <a:cubicBezTo>
                    <a:pt x="5906" y="2120"/>
                    <a:pt x="5966" y="2061"/>
                    <a:pt x="5966" y="1989"/>
                  </a:cubicBezTo>
                  <a:lnTo>
                    <a:pt x="5966" y="263"/>
                  </a:lnTo>
                  <a:close/>
                  <a:moveTo>
                    <a:pt x="5847" y="1"/>
                  </a:moveTo>
                  <a:cubicBezTo>
                    <a:pt x="5776" y="1"/>
                    <a:pt x="5716" y="60"/>
                    <a:pt x="5716" y="132"/>
                  </a:cubicBezTo>
                  <a:lnTo>
                    <a:pt x="5716" y="668"/>
                  </a:lnTo>
                  <a:cubicBezTo>
                    <a:pt x="5645" y="799"/>
                    <a:pt x="5299" y="1311"/>
                    <a:pt x="4763" y="1834"/>
                  </a:cubicBezTo>
                  <a:cubicBezTo>
                    <a:pt x="4216" y="2370"/>
                    <a:pt x="3335" y="3001"/>
                    <a:pt x="2275" y="3001"/>
                  </a:cubicBezTo>
                  <a:lnTo>
                    <a:pt x="703" y="3001"/>
                  </a:lnTo>
                  <a:cubicBezTo>
                    <a:pt x="311" y="3001"/>
                    <a:pt x="1" y="3323"/>
                    <a:pt x="1" y="3704"/>
                  </a:cubicBezTo>
                  <a:lnTo>
                    <a:pt x="1" y="4847"/>
                  </a:lnTo>
                  <a:cubicBezTo>
                    <a:pt x="1" y="5240"/>
                    <a:pt x="311" y="5549"/>
                    <a:pt x="703" y="5549"/>
                  </a:cubicBezTo>
                  <a:lnTo>
                    <a:pt x="1001" y="5549"/>
                  </a:lnTo>
                  <a:lnTo>
                    <a:pt x="1001" y="7561"/>
                  </a:lnTo>
                  <a:cubicBezTo>
                    <a:pt x="1001" y="7633"/>
                    <a:pt x="1061" y="7692"/>
                    <a:pt x="1132" y="7692"/>
                  </a:cubicBezTo>
                  <a:lnTo>
                    <a:pt x="1692" y="7692"/>
                  </a:lnTo>
                  <a:cubicBezTo>
                    <a:pt x="1751" y="7692"/>
                    <a:pt x="1811" y="7645"/>
                    <a:pt x="1823" y="7585"/>
                  </a:cubicBezTo>
                  <a:lnTo>
                    <a:pt x="1942" y="7109"/>
                  </a:lnTo>
                  <a:lnTo>
                    <a:pt x="2406" y="7109"/>
                  </a:lnTo>
                  <a:cubicBezTo>
                    <a:pt x="2477" y="7109"/>
                    <a:pt x="2537" y="7049"/>
                    <a:pt x="2537" y="6978"/>
                  </a:cubicBezTo>
                  <a:lnTo>
                    <a:pt x="2537" y="6121"/>
                  </a:lnTo>
                  <a:cubicBezTo>
                    <a:pt x="2537" y="6037"/>
                    <a:pt x="2477" y="5978"/>
                    <a:pt x="2406" y="5978"/>
                  </a:cubicBezTo>
                  <a:lnTo>
                    <a:pt x="2239" y="5978"/>
                  </a:lnTo>
                  <a:lnTo>
                    <a:pt x="2358" y="5537"/>
                  </a:lnTo>
                  <a:cubicBezTo>
                    <a:pt x="3370" y="5585"/>
                    <a:pt x="4228" y="6192"/>
                    <a:pt x="4740" y="6716"/>
                  </a:cubicBezTo>
                  <a:cubicBezTo>
                    <a:pt x="5264" y="7216"/>
                    <a:pt x="5609" y="7740"/>
                    <a:pt x="5692" y="7871"/>
                  </a:cubicBezTo>
                  <a:lnTo>
                    <a:pt x="5692" y="8407"/>
                  </a:lnTo>
                  <a:cubicBezTo>
                    <a:pt x="5692" y="8478"/>
                    <a:pt x="5752" y="8538"/>
                    <a:pt x="5835" y="8538"/>
                  </a:cubicBezTo>
                  <a:lnTo>
                    <a:pt x="6692" y="8538"/>
                  </a:lnTo>
                  <a:cubicBezTo>
                    <a:pt x="6764" y="8538"/>
                    <a:pt x="6823" y="8478"/>
                    <a:pt x="6823" y="8407"/>
                  </a:cubicBezTo>
                  <a:lnTo>
                    <a:pt x="6823" y="5406"/>
                  </a:lnTo>
                  <a:cubicBezTo>
                    <a:pt x="7395" y="5323"/>
                    <a:pt x="7823" y="4847"/>
                    <a:pt x="7823" y="4275"/>
                  </a:cubicBezTo>
                  <a:cubicBezTo>
                    <a:pt x="7847" y="3692"/>
                    <a:pt x="7407" y="3216"/>
                    <a:pt x="6835" y="3144"/>
                  </a:cubicBezTo>
                  <a:lnTo>
                    <a:pt x="6835" y="132"/>
                  </a:lnTo>
                  <a:cubicBezTo>
                    <a:pt x="6835" y="60"/>
                    <a:pt x="6776" y="1"/>
                    <a:pt x="6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5"/>
            <p:cNvSpPr/>
            <p:nvPr/>
          </p:nvSpPr>
          <p:spPr>
            <a:xfrm>
              <a:off x="3870185" y="1675515"/>
              <a:ext cx="28415" cy="11099"/>
            </a:xfrm>
            <a:custGeom>
              <a:rect b="b" l="l" r="r" t="t"/>
              <a:pathLst>
                <a:path extrusionOk="0" h="275" w="704">
                  <a:moveTo>
                    <a:pt x="144" y="0"/>
                  </a:moveTo>
                  <a:cubicBezTo>
                    <a:pt x="60" y="0"/>
                    <a:pt x="1" y="60"/>
                    <a:pt x="1" y="143"/>
                  </a:cubicBezTo>
                  <a:cubicBezTo>
                    <a:pt x="1" y="215"/>
                    <a:pt x="60" y="274"/>
                    <a:pt x="144" y="274"/>
                  </a:cubicBezTo>
                  <a:lnTo>
                    <a:pt x="572" y="274"/>
                  </a:lnTo>
                  <a:cubicBezTo>
                    <a:pt x="644" y="274"/>
                    <a:pt x="703" y="215"/>
                    <a:pt x="703" y="143"/>
                  </a:cubicBezTo>
                  <a:cubicBezTo>
                    <a:pt x="703" y="60"/>
                    <a:pt x="644" y="0"/>
                    <a:pt x="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5"/>
            <p:cNvSpPr/>
            <p:nvPr/>
          </p:nvSpPr>
          <p:spPr>
            <a:xfrm>
              <a:off x="3846170" y="1610293"/>
              <a:ext cx="25993" cy="22965"/>
            </a:xfrm>
            <a:custGeom>
              <a:rect b="b" l="l" r="r" t="t"/>
              <a:pathLst>
                <a:path extrusionOk="0" h="569" w="644">
                  <a:moveTo>
                    <a:pt x="489" y="0"/>
                  </a:moveTo>
                  <a:cubicBezTo>
                    <a:pt x="456" y="0"/>
                    <a:pt x="423" y="15"/>
                    <a:pt x="393" y="45"/>
                  </a:cubicBezTo>
                  <a:lnTo>
                    <a:pt x="96" y="342"/>
                  </a:lnTo>
                  <a:cubicBezTo>
                    <a:pt x="0" y="426"/>
                    <a:pt x="60" y="569"/>
                    <a:pt x="179" y="569"/>
                  </a:cubicBezTo>
                  <a:cubicBezTo>
                    <a:pt x="215" y="569"/>
                    <a:pt x="262" y="545"/>
                    <a:pt x="274" y="521"/>
                  </a:cubicBezTo>
                  <a:lnTo>
                    <a:pt x="572" y="223"/>
                  </a:lnTo>
                  <a:cubicBezTo>
                    <a:pt x="643" y="176"/>
                    <a:pt x="643" y="104"/>
                    <a:pt x="584" y="45"/>
                  </a:cubicBezTo>
                  <a:cubicBezTo>
                    <a:pt x="554" y="15"/>
                    <a:pt x="521" y="0"/>
                    <a:pt x="4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5"/>
            <p:cNvSpPr/>
            <p:nvPr/>
          </p:nvSpPr>
          <p:spPr>
            <a:xfrm>
              <a:off x="3847623" y="1728508"/>
              <a:ext cx="24540" cy="23086"/>
            </a:xfrm>
            <a:custGeom>
              <a:rect b="b" l="l" r="r" t="t"/>
              <a:pathLst>
                <a:path extrusionOk="0" h="572" w="608">
                  <a:moveTo>
                    <a:pt x="155" y="0"/>
                  </a:moveTo>
                  <a:cubicBezTo>
                    <a:pt x="122" y="0"/>
                    <a:pt x="89" y="15"/>
                    <a:pt x="60" y="45"/>
                  </a:cubicBezTo>
                  <a:cubicBezTo>
                    <a:pt x="0" y="104"/>
                    <a:pt x="0" y="176"/>
                    <a:pt x="60" y="235"/>
                  </a:cubicBezTo>
                  <a:lnTo>
                    <a:pt x="357" y="533"/>
                  </a:lnTo>
                  <a:cubicBezTo>
                    <a:pt x="384" y="560"/>
                    <a:pt x="416" y="572"/>
                    <a:pt x="447" y="572"/>
                  </a:cubicBezTo>
                  <a:cubicBezTo>
                    <a:pt x="485" y="572"/>
                    <a:pt x="522" y="554"/>
                    <a:pt x="548" y="521"/>
                  </a:cubicBezTo>
                  <a:cubicBezTo>
                    <a:pt x="607" y="473"/>
                    <a:pt x="607" y="390"/>
                    <a:pt x="548" y="342"/>
                  </a:cubicBezTo>
                  <a:lnTo>
                    <a:pt x="250" y="45"/>
                  </a:lnTo>
                  <a:cubicBezTo>
                    <a:pt x="220" y="15"/>
                    <a:pt x="188" y="0"/>
                    <a:pt x="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55"/>
          <p:cNvSpPr txBox="1"/>
          <p:nvPr>
            <p:ph type="title"/>
          </p:nvPr>
        </p:nvSpPr>
        <p:spPr>
          <a:xfrm>
            <a:off x="938575" y="2014850"/>
            <a:ext cx="2234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Insurance</a:t>
            </a:r>
            <a:endParaRPr/>
          </a:p>
        </p:txBody>
      </p:sp>
      <p:cxnSp>
        <p:nvCxnSpPr>
          <p:cNvPr id="490" name="Google Shape;490;p55"/>
          <p:cNvCxnSpPr/>
          <p:nvPr/>
        </p:nvCxnSpPr>
        <p:spPr>
          <a:xfrm>
            <a:off x="1733874" y="2508775"/>
            <a:ext cx="644100" cy="0"/>
          </a:xfrm>
          <a:prstGeom prst="straightConnector1">
            <a:avLst/>
          </a:prstGeom>
          <a:noFill/>
          <a:ln cap="flat" cmpd="sng" w="19050">
            <a:solidFill>
              <a:schemeClr val="accent3"/>
            </a:solidFill>
            <a:prstDash val="solid"/>
            <a:round/>
            <a:headEnd len="med" w="med" type="none"/>
            <a:tailEnd len="med" w="med" type="none"/>
          </a:ln>
        </p:spPr>
      </p:cxnSp>
      <p:sp>
        <p:nvSpPr>
          <p:cNvPr id="491" name="Google Shape;491;p55"/>
          <p:cNvSpPr txBox="1"/>
          <p:nvPr>
            <p:ph type="title"/>
          </p:nvPr>
        </p:nvSpPr>
        <p:spPr>
          <a:xfrm>
            <a:off x="3454650" y="2039875"/>
            <a:ext cx="2234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FEMA</a:t>
            </a:r>
            <a:endParaRPr/>
          </a:p>
        </p:txBody>
      </p:sp>
      <p:cxnSp>
        <p:nvCxnSpPr>
          <p:cNvPr id="492" name="Google Shape;492;p55"/>
          <p:cNvCxnSpPr/>
          <p:nvPr/>
        </p:nvCxnSpPr>
        <p:spPr>
          <a:xfrm>
            <a:off x="4249949" y="2508775"/>
            <a:ext cx="644100" cy="0"/>
          </a:xfrm>
          <a:prstGeom prst="straightConnector1">
            <a:avLst/>
          </a:prstGeom>
          <a:noFill/>
          <a:ln cap="flat" cmpd="sng" w="19050">
            <a:solidFill>
              <a:schemeClr val="accent3"/>
            </a:solidFill>
            <a:prstDash val="solid"/>
            <a:round/>
            <a:headEnd len="med" w="med" type="none"/>
            <a:tailEnd len="med" w="med" type="none"/>
          </a:ln>
        </p:spPr>
      </p:cxnSp>
      <p:sp>
        <p:nvSpPr>
          <p:cNvPr id="493" name="Google Shape;493;p55"/>
          <p:cNvSpPr txBox="1"/>
          <p:nvPr>
            <p:ph type="title"/>
          </p:nvPr>
        </p:nvSpPr>
        <p:spPr>
          <a:xfrm>
            <a:off x="5970713" y="2039875"/>
            <a:ext cx="2234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Damage Limitation</a:t>
            </a:r>
            <a:endParaRPr/>
          </a:p>
        </p:txBody>
      </p:sp>
      <p:cxnSp>
        <p:nvCxnSpPr>
          <p:cNvPr id="494" name="Google Shape;494;p55"/>
          <p:cNvCxnSpPr/>
          <p:nvPr/>
        </p:nvCxnSpPr>
        <p:spPr>
          <a:xfrm>
            <a:off x="6689286" y="2508775"/>
            <a:ext cx="644100" cy="0"/>
          </a:xfrm>
          <a:prstGeom prst="straightConnector1">
            <a:avLst/>
          </a:prstGeom>
          <a:noFill/>
          <a:ln cap="flat" cmpd="sng" w="19050">
            <a:solidFill>
              <a:schemeClr val="accent3"/>
            </a:solidFill>
            <a:prstDash val="solid"/>
            <a:round/>
            <a:headEnd len="med" w="med" type="none"/>
            <a:tailEnd len="med" w="med" type="none"/>
          </a:ln>
        </p:spPr>
      </p:cxnSp>
      <p:sp>
        <p:nvSpPr>
          <p:cNvPr id="495" name="Google Shape;495;p55"/>
          <p:cNvSpPr txBox="1"/>
          <p:nvPr/>
        </p:nvSpPr>
        <p:spPr>
          <a:xfrm>
            <a:off x="771475" y="2592675"/>
            <a:ext cx="2568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Insurance firms can research more into what is the proportion of claims they are paying for damages by wildfires and compare it with the revenue from premiums received by households to </a:t>
            </a:r>
            <a:r>
              <a:rPr b="1" lang="en">
                <a:solidFill>
                  <a:schemeClr val="lt1"/>
                </a:solidFill>
                <a:latin typeface="Roboto"/>
                <a:ea typeface="Roboto"/>
                <a:cs typeface="Roboto"/>
                <a:sym typeface="Roboto"/>
              </a:rPr>
              <a:t>gain a better understanding to calculate the cost they are sustaining</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p:txBody>
      </p:sp>
      <p:sp>
        <p:nvSpPr>
          <p:cNvPr id="496" name="Google Shape;496;p55"/>
          <p:cNvSpPr txBox="1"/>
          <p:nvPr/>
        </p:nvSpPr>
        <p:spPr>
          <a:xfrm>
            <a:off x="3287575" y="2592675"/>
            <a:ext cx="2568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There is a vast difference in counties in terms of mean income per capita, which makes poor counties more vulnerable to wildfires when compared with rich counties - </a:t>
            </a:r>
            <a:r>
              <a:rPr b="1" lang="en">
                <a:solidFill>
                  <a:schemeClr val="lt1"/>
                </a:solidFill>
                <a:latin typeface="Roboto"/>
                <a:ea typeface="Roboto"/>
                <a:cs typeface="Roboto"/>
                <a:sym typeface="Roboto"/>
              </a:rPr>
              <a:t>FEMA can focus on these counties to ensure that they are able to meet the cost of wildfire</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p:txBody>
      </p:sp>
      <p:sp>
        <p:nvSpPr>
          <p:cNvPr id="497" name="Google Shape;497;p55"/>
          <p:cNvSpPr txBox="1"/>
          <p:nvPr/>
        </p:nvSpPr>
        <p:spPr>
          <a:xfrm>
            <a:off x="5803625" y="2592675"/>
            <a:ext cx="2568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The model is able to predict wildfire severity on a certain date of the year, giving an opportunity to limit the damage by taking necessary steps in those areas. </a:t>
            </a:r>
            <a:r>
              <a:rPr b="1" lang="en">
                <a:solidFill>
                  <a:schemeClr val="lt1"/>
                </a:solidFill>
                <a:latin typeface="Roboto"/>
                <a:ea typeface="Roboto"/>
                <a:cs typeface="Roboto"/>
                <a:sym typeface="Roboto"/>
              </a:rPr>
              <a:t>The Fire Department and county municipalities can take the size/class into account when preparing for damage mitigation</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6"/>
          <p:cNvSpPr txBox="1"/>
          <p:nvPr>
            <p:ph idx="4" type="title"/>
          </p:nvPr>
        </p:nvSpPr>
        <p:spPr>
          <a:xfrm>
            <a:off x="714300" y="341825"/>
            <a:ext cx="77154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a:t>
            </a:r>
            <a:r>
              <a:rPr lang="en"/>
              <a:t>FUTURE GROWTH</a:t>
            </a:r>
            <a:endParaRPr/>
          </a:p>
        </p:txBody>
      </p:sp>
      <p:sp>
        <p:nvSpPr>
          <p:cNvPr id="503" name="Google Shape;503;p56"/>
          <p:cNvSpPr/>
          <p:nvPr/>
        </p:nvSpPr>
        <p:spPr>
          <a:xfrm>
            <a:off x="1210529" y="2396347"/>
            <a:ext cx="617639" cy="487142"/>
          </a:xfrm>
          <a:custGeom>
            <a:rect b="b" l="l" r="r" t="t"/>
            <a:pathLst>
              <a:path extrusionOk="0" h="164993" w="209192">
                <a:moveTo>
                  <a:pt x="42569" y="6101"/>
                </a:moveTo>
                <a:lnTo>
                  <a:pt x="42569" y="13081"/>
                </a:lnTo>
                <a:lnTo>
                  <a:pt x="14875" y="13081"/>
                </a:lnTo>
                <a:lnTo>
                  <a:pt x="14875" y="6101"/>
                </a:lnTo>
                <a:close/>
                <a:moveTo>
                  <a:pt x="81615" y="60674"/>
                </a:moveTo>
                <a:cubicBezTo>
                  <a:pt x="84029" y="60674"/>
                  <a:pt x="86247" y="61652"/>
                  <a:pt x="87846" y="63251"/>
                </a:cubicBezTo>
                <a:cubicBezTo>
                  <a:pt x="89444" y="64849"/>
                  <a:pt x="90423" y="67035"/>
                  <a:pt x="90423" y="69481"/>
                </a:cubicBezTo>
                <a:cubicBezTo>
                  <a:pt x="90423" y="71895"/>
                  <a:pt x="89444" y="74113"/>
                  <a:pt x="87846" y="75712"/>
                </a:cubicBezTo>
                <a:cubicBezTo>
                  <a:pt x="86247" y="77310"/>
                  <a:pt x="84029" y="78289"/>
                  <a:pt x="81615" y="78289"/>
                </a:cubicBezTo>
                <a:cubicBezTo>
                  <a:pt x="79169" y="78289"/>
                  <a:pt x="76951" y="77310"/>
                  <a:pt x="75352" y="75712"/>
                </a:cubicBezTo>
                <a:cubicBezTo>
                  <a:pt x="73754" y="74113"/>
                  <a:pt x="72775" y="71895"/>
                  <a:pt x="72775" y="69481"/>
                </a:cubicBezTo>
                <a:cubicBezTo>
                  <a:pt x="72775" y="67035"/>
                  <a:pt x="73754" y="64849"/>
                  <a:pt x="75352" y="63251"/>
                </a:cubicBezTo>
                <a:cubicBezTo>
                  <a:pt x="76951" y="61652"/>
                  <a:pt x="79169" y="60674"/>
                  <a:pt x="81615" y="60674"/>
                </a:cubicBezTo>
                <a:close/>
                <a:moveTo>
                  <a:pt x="81615" y="54541"/>
                </a:moveTo>
                <a:cubicBezTo>
                  <a:pt x="77473" y="54541"/>
                  <a:pt x="73754" y="56205"/>
                  <a:pt x="71047" y="58912"/>
                </a:cubicBezTo>
                <a:cubicBezTo>
                  <a:pt x="68339" y="61620"/>
                  <a:pt x="66676" y="65339"/>
                  <a:pt x="66676" y="69481"/>
                </a:cubicBezTo>
                <a:cubicBezTo>
                  <a:pt x="66676" y="73591"/>
                  <a:pt x="68339" y="77343"/>
                  <a:pt x="71047" y="80050"/>
                </a:cubicBezTo>
                <a:cubicBezTo>
                  <a:pt x="73754" y="82725"/>
                  <a:pt x="77473" y="84421"/>
                  <a:pt x="81615" y="84421"/>
                </a:cubicBezTo>
                <a:cubicBezTo>
                  <a:pt x="85726" y="84421"/>
                  <a:pt x="89444" y="82725"/>
                  <a:pt x="92152" y="80050"/>
                </a:cubicBezTo>
                <a:cubicBezTo>
                  <a:pt x="94859" y="77343"/>
                  <a:pt x="96523" y="73591"/>
                  <a:pt x="96523" y="69481"/>
                </a:cubicBezTo>
                <a:cubicBezTo>
                  <a:pt x="96523" y="65339"/>
                  <a:pt x="94859" y="61620"/>
                  <a:pt x="92152" y="58912"/>
                </a:cubicBezTo>
                <a:cubicBezTo>
                  <a:pt x="89444" y="56205"/>
                  <a:pt x="85726" y="54541"/>
                  <a:pt x="81615" y="54541"/>
                </a:cubicBezTo>
                <a:close/>
                <a:moveTo>
                  <a:pt x="39568" y="110289"/>
                </a:moveTo>
                <a:lnTo>
                  <a:pt x="39568" y="117628"/>
                </a:lnTo>
                <a:lnTo>
                  <a:pt x="32262" y="117628"/>
                </a:lnTo>
                <a:lnTo>
                  <a:pt x="32262" y="110289"/>
                </a:lnTo>
                <a:close/>
                <a:moveTo>
                  <a:pt x="53040" y="110289"/>
                </a:moveTo>
                <a:lnTo>
                  <a:pt x="53040" y="117628"/>
                </a:lnTo>
                <a:lnTo>
                  <a:pt x="45701" y="117628"/>
                </a:lnTo>
                <a:lnTo>
                  <a:pt x="45701" y="110289"/>
                </a:lnTo>
                <a:close/>
                <a:moveTo>
                  <a:pt x="39568" y="123728"/>
                </a:moveTo>
                <a:lnTo>
                  <a:pt x="39568" y="131068"/>
                </a:lnTo>
                <a:lnTo>
                  <a:pt x="32262" y="131068"/>
                </a:lnTo>
                <a:lnTo>
                  <a:pt x="32262" y="123728"/>
                </a:lnTo>
                <a:close/>
                <a:moveTo>
                  <a:pt x="53040" y="123728"/>
                </a:moveTo>
                <a:lnTo>
                  <a:pt x="53040" y="131068"/>
                </a:lnTo>
                <a:lnTo>
                  <a:pt x="45701" y="131068"/>
                </a:lnTo>
                <a:lnTo>
                  <a:pt x="45701" y="123728"/>
                </a:lnTo>
                <a:close/>
                <a:moveTo>
                  <a:pt x="29195" y="104156"/>
                </a:moveTo>
                <a:cubicBezTo>
                  <a:pt x="27499" y="104156"/>
                  <a:pt x="26129" y="105526"/>
                  <a:pt x="26129" y="107222"/>
                </a:cubicBezTo>
                <a:lnTo>
                  <a:pt x="26129" y="134134"/>
                </a:lnTo>
                <a:cubicBezTo>
                  <a:pt x="26129" y="135797"/>
                  <a:pt x="27499" y="137167"/>
                  <a:pt x="29195" y="137167"/>
                </a:cubicBezTo>
                <a:lnTo>
                  <a:pt x="56074" y="137167"/>
                </a:lnTo>
                <a:cubicBezTo>
                  <a:pt x="57770" y="137167"/>
                  <a:pt x="59140" y="135797"/>
                  <a:pt x="59140" y="134134"/>
                </a:cubicBezTo>
                <a:cubicBezTo>
                  <a:pt x="59140" y="125163"/>
                  <a:pt x="59140" y="116193"/>
                  <a:pt x="59140" y="107222"/>
                </a:cubicBezTo>
                <a:cubicBezTo>
                  <a:pt x="59140" y="105526"/>
                  <a:pt x="57770" y="104156"/>
                  <a:pt x="56074" y="104156"/>
                </a:cubicBezTo>
                <a:close/>
                <a:moveTo>
                  <a:pt x="92086" y="110289"/>
                </a:moveTo>
                <a:lnTo>
                  <a:pt x="92086" y="158892"/>
                </a:lnTo>
                <a:lnTo>
                  <a:pt x="71112" y="158892"/>
                </a:lnTo>
                <a:lnTo>
                  <a:pt x="71112" y="110289"/>
                </a:lnTo>
                <a:close/>
                <a:moveTo>
                  <a:pt x="160458" y="110778"/>
                </a:moveTo>
                <a:lnTo>
                  <a:pt x="160425" y="110974"/>
                </a:lnTo>
                <a:cubicBezTo>
                  <a:pt x="159871" y="113061"/>
                  <a:pt x="159544" y="115377"/>
                  <a:pt x="159381" y="117726"/>
                </a:cubicBezTo>
                <a:cubicBezTo>
                  <a:pt x="159153" y="121673"/>
                  <a:pt x="159446" y="125685"/>
                  <a:pt x="161012" y="129371"/>
                </a:cubicBezTo>
                <a:cubicBezTo>
                  <a:pt x="162480" y="132764"/>
                  <a:pt x="163883" y="133677"/>
                  <a:pt x="165775" y="136352"/>
                </a:cubicBezTo>
                <a:cubicBezTo>
                  <a:pt x="168678" y="140397"/>
                  <a:pt x="170602" y="145192"/>
                  <a:pt x="171092" y="149596"/>
                </a:cubicBezTo>
                <a:cubicBezTo>
                  <a:pt x="171548" y="153445"/>
                  <a:pt x="170863" y="156870"/>
                  <a:pt x="168711" y="158892"/>
                </a:cubicBezTo>
                <a:lnTo>
                  <a:pt x="143593" y="158892"/>
                </a:lnTo>
                <a:cubicBezTo>
                  <a:pt x="142973" y="157066"/>
                  <a:pt x="142386" y="155043"/>
                  <a:pt x="141897" y="152923"/>
                </a:cubicBezTo>
                <a:cubicBezTo>
                  <a:pt x="140886" y="148617"/>
                  <a:pt x="140299" y="144474"/>
                  <a:pt x="140331" y="140038"/>
                </a:cubicBezTo>
                <a:cubicBezTo>
                  <a:pt x="140364" y="133220"/>
                  <a:pt x="141864" y="127382"/>
                  <a:pt x="144931" y="122586"/>
                </a:cubicBezTo>
                <a:cubicBezTo>
                  <a:pt x="148225" y="117465"/>
                  <a:pt x="153347" y="113485"/>
                  <a:pt x="160458" y="110778"/>
                </a:cubicBezTo>
                <a:close/>
                <a:moveTo>
                  <a:pt x="11842" y="1"/>
                </a:moveTo>
                <a:cubicBezTo>
                  <a:pt x="10145" y="1"/>
                  <a:pt x="8775" y="1371"/>
                  <a:pt x="8775" y="3067"/>
                </a:cubicBezTo>
                <a:lnTo>
                  <a:pt x="8775" y="16148"/>
                </a:lnTo>
                <a:cubicBezTo>
                  <a:pt x="8775" y="17844"/>
                  <a:pt x="10145" y="19214"/>
                  <a:pt x="11842" y="19214"/>
                </a:cubicBezTo>
                <a:lnTo>
                  <a:pt x="14190" y="19214"/>
                </a:lnTo>
                <a:lnTo>
                  <a:pt x="14190" y="28217"/>
                </a:lnTo>
                <a:cubicBezTo>
                  <a:pt x="14190" y="29913"/>
                  <a:pt x="15528" y="31283"/>
                  <a:pt x="17224" y="31283"/>
                </a:cubicBezTo>
                <a:cubicBezTo>
                  <a:pt x="18920" y="31283"/>
                  <a:pt x="20290" y="29913"/>
                  <a:pt x="20290" y="28217"/>
                </a:cubicBezTo>
                <a:lnTo>
                  <a:pt x="20290" y="19214"/>
                </a:lnTo>
                <a:lnTo>
                  <a:pt x="37155" y="19214"/>
                </a:lnTo>
                <a:lnTo>
                  <a:pt x="37155" y="39601"/>
                </a:lnTo>
                <a:lnTo>
                  <a:pt x="30533" y="43875"/>
                </a:lnTo>
                <a:lnTo>
                  <a:pt x="20290" y="50464"/>
                </a:lnTo>
                <a:lnTo>
                  <a:pt x="20290" y="42081"/>
                </a:lnTo>
                <a:cubicBezTo>
                  <a:pt x="20290" y="40384"/>
                  <a:pt x="18920" y="39014"/>
                  <a:pt x="17224" y="39014"/>
                </a:cubicBezTo>
                <a:cubicBezTo>
                  <a:pt x="15528" y="39014"/>
                  <a:pt x="14190" y="40384"/>
                  <a:pt x="14190" y="42081"/>
                </a:cubicBezTo>
                <a:lnTo>
                  <a:pt x="14190" y="54411"/>
                </a:lnTo>
                <a:lnTo>
                  <a:pt x="6361" y="59402"/>
                </a:lnTo>
                <a:cubicBezTo>
                  <a:pt x="3360" y="61359"/>
                  <a:pt x="1403" y="64327"/>
                  <a:pt x="686" y="67589"/>
                </a:cubicBezTo>
                <a:cubicBezTo>
                  <a:pt x="1" y="70819"/>
                  <a:pt x="522" y="74309"/>
                  <a:pt x="2447" y="77343"/>
                </a:cubicBezTo>
                <a:cubicBezTo>
                  <a:pt x="4404" y="80344"/>
                  <a:pt x="7373" y="82301"/>
                  <a:pt x="10602" y="83018"/>
                </a:cubicBezTo>
                <a:cubicBezTo>
                  <a:pt x="11537" y="83200"/>
                  <a:pt x="12492" y="83299"/>
                  <a:pt x="13451" y="83299"/>
                </a:cubicBezTo>
                <a:cubicBezTo>
                  <a:pt x="13697" y="83299"/>
                  <a:pt x="13944" y="83293"/>
                  <a:pt x="14190" y="83279"/>
                </a:cubicBezTo>
                <a:lnTo>
                  <a:pt x="14190" y="113844"/>
                </a:lnTo>
                <a:cubicBezTo>
                  <a:pt x="14190" y="115540"/>
                  <a:pt x="15528" y="116911"/>
                  <a:pt x="17224" y="116911"/>
                </a:cubicBezTo>
                <a:cubicBezTo>
                  <a:pt x="18920" y="116911"/>
                  <a:pt x="20290" y="115540"/>
                  <a:pt x="20290" y="113844"/>
                </a:cubicBezTo>
                <a:lnTo>
                  <a:pt x="20290" y="81290"/>
                </a:lnTo>
                <a:lnTo>
                  <a:pt x="20388" y="81257"/>
                </a:lnTo>
                <a:lnTo>
                  <a:pt x="81615" y="41885"/>
                </a:lnTo>
                <a:lnTo>
                  <a:pt x="130904" y="73559"/>
                </a:lnTo>
                <a:cubicBezTo>
                  <a:pt x="130447" y="75646"/>
                  <a:pt x="130023" y="77930"/>
                  <a:pt x="129697" y="80181"/>
                </a:cubicBezTo>
                <a:cubicBezTo>
                  <a:pt x="129469" y="81746"/>
                  <a:pt x="129306" y="83345"/>
                  <a:pt x="129208" y="84878"/>
                </a:cubicBezTo>
                <a:cubicBezTo>
                  <a:pt x="127218" y="82203"/>
                  <a:pt x="125554" y="79724"/>
                  <a:pt x="123989" y="76723"/>
                </a:cubicBezTo>
                <a:cubicBezTo>
                  <a:pt x="123108" y="74994"/>
                  <a:pt x="121934" y="73265"/>
                  <a:pt x="119813" y="73069"/>
                </a:cubicBezTo>
                <a:cubicBezTo>
                  <a:pt x="119669" y="73054"/>
                  <a:pt x="119527" y="73047"/>
                  <a:pt x="119386" y="73047"/>
                </a:cubicBezTo>
                <a:cubicBezTo>
                  <a:pt x="118309" y="73047"/>
                  <a:pt x="117303" y="73492"/>
                  <a:pt x="116323" y="74472"/>
                </a:cubicBezTo>
                <a:cubicBezTo>
                  <a:pt x="115214" y="75614"/>
                  <a:pt x="114496" y="77245"/>
                  <a:pt x="113746" y="78680"/>
                </a:cubicBezTo>
                <a:cubicBezTo>
                  <a:pt x="112735" y="80605"/>
                  <a:pt x="111724" y="82529"/>
                  <a:pt x="110810" y="84486"/>
                </a:cubicBezTo>
                <a:cubicBezTo>
                  <a:pt x="104939" y="97045"/>
                  <a:pt x="102949" y="109408"/>
                  <a:pt x="104873" y="121151"/>
                </a:cubicBezTo>
                <a:cubicBezTo>
                  <a:pt x="106765" y="132796"/>
                  <a:pt x="112506" y="143724"/>
                  <a:pt x="122097" y="153543"/>
                </a:cubicBezTo>
                <a:cubicBezTo>
                  <a:pt x="123728" y="155206"/>
                  <a:pt x="125783" y="157098"/>
                  <a:pt x="127936" y="158892"/>
                </a:cubicBezTo>
                <a:lnTo>
                  <a:pt x="98219" y="158892"/>
                </a:lnTo>
                <a:lnTo>
                  <a:pt x="98219" y="107222"/>
                </a:lnTo>
                <a:cubicBezTo>
                  <a:pt x="98219" y="105526"/>
                  <a:pt x="96849" y="104156"/>
                  <a:pt x="95153" y="104156"/>
                </a:cubicBezTo>
                <a:lnTo>
                  <a:pt x="68046" y="104156"/>
                </a:lnTo>
                <a:cubicBezTo>
                  <a:pt x="66349" y="104156"/>
                  <a:pt x="64979" y="105526"/>
                  <a:pt x="64979" y="107222"/>
                </a:cubicBezTo>
                <a:lnTo>
                  <a:pt x="64979" y="158892"/>
                </a:lnTo>
                <a:lnTo>
                  <a:pt x="20290" y="158892"/>
                </a:lnTo>
                <a:lnTo>
                  <a:pt x="20290" y="127708"/>
                </a:lnTo>
                <a:cubicBezTo>
                  <a:pt x="20290" y="126044"/>
                  <a:pt x="18920" y="124641"/>
                  <a:pt x="17224" y="124641"/>
                </a:cubicBezTo>
                <a:cubicBezTo>
                  <a:pt x="15528" y="124641"/>
                  <a:pt x="14190" y="126044"/>
                  <a:pt x="14190" y="127708"/>
                </a:cubicBezTo>
                <a:lnTo>
                  <a:pt x="14190" y="161959"/>
                </a:lnTo>
                <a:cubicBezTo>
                  <a:pt x="14190" y="163622"/>
                  <a:pt x="15528" y="164992"/>
                  <a:pt x="17224" y="164992"/>
                </a:cubicBezTo>
                <a:lnTo>
                  <a:pt x="173962" y="164992"/>
                </a:lnTo>
                <a:cubicBezTo>
                  <a:pt x="174386" y="164992"/>
                  <a:pt x="174843" y="164894"/>
                  <a:pt x="175234" y="164731"/>
                </a:cubicBezTo>
                <a:cubicBezTo>
                  <a:pt x="186032" y="159838"/>
                  <a:pt x="194872" y="153216"/>
                  <a:pt x="200841" y="144572"/>
                </a:cubicBezTo>
                <a:cubicBezTo>
                  <a:pt x="205865" y="137331"/>
                  <a:pt x="208800" y="128784"/>
                  <a:pt x="209127" y="118770"/>
                </a:cubicBezTo>
                <a:cubicBezTo>
                  <a:pt x="209192" y="116552"/>
                  <a:pt x="209159" y="114334"/>
                  <a:pt x="208963" y="112115"/>
                </a:cubicBezTo>
                <a:cubicBezTo>
                  <a:pt x="208898" y="111137"/>
                  <a:pt x="208768" y="110028"/>
                  <a:pt x="208605" y="108821"/>
                </a:cubicBezTo>
                <a:cubicBezTo>
                  <a:pt x="208423" y="107279"/>
                  <a:pt x="207093" y="106157"/>
                  <a:pt x="205575" y="106157"/>
                </a:cubicBezTo>
                <a:cubicBezTo>
                  <a:pt x="205455" y="106157"/>
                  <a:pt x="205334" y="106164"/>
                  <a:pt x="205212" y="106179"/>
                </a:cubicBezTo>
                <a:cubicBezTo>
                  <a:pt x="203549" y="106407"/>
                  <a:pt x="202374" y="107907"/>
                  <a:pt x="202570" y="109604"/>
                </a:cubicBezTo>
                <a:cubicBezTo>
                  <a:pt x="202700" y="110452"/>
                  <a:pt x="202798" y="111463"/>
                  <a:pt x="202863" y="112572"/>
                </a:cubicBezTo>
                <a:cubicBezTo>
                  <a:pt x="203027" y="114627"/>
                  <a:pt x="203092" y="116519"/>
                  <a:pt x="203027" y="118607"/>
                </a:cubicBezTo>
                <a:cubicBezTo>
                  <a:pt x="202733" y="127349"/>
                  <a:pt x="200189" y="134819"/>
                  <a:pt x="195818" y="141114"/>
                </a:cubicBezTo>
                <a:cubicBezTo>
                  <a:pt x="191251" y="147736"/>
                  <a:pt x="184629" y="153086"/>
                  <a:pt x="176572" y="157294"/>
                </a:cubicBezTo>
                <a:cubicBezTo>
                  <a:pt x="177322" y="154750"/>
                  <a:pt x="177485" y="151879"/>
                  <a:pt x="177159" y="148911"/>
                </a:cubicBezTo>
                <a:cubicBezTo>
                  <a:pt x="176539" y="143528"/>
                  <a:pt x="174223" y="137657"/>
                  <a:pt x="170766" y="132829"/>
                </a:cubicBezTo>
                <a:cubicBezTo>
                  <a:pt x="169363" y="130839"/>
                  <a:pt x="167601" y="129208"/>
                  <a:pt x="166655" y="126957"/>
                </a:cubicBezTo>
                <a:cubicBezTo>
                  <a:pt x="165449" y="124185"/>
                  <a:pt x="165318" y="121053"/>
                  <a:pt x="165481" y="118085"/>
                </a:cubicBezTo>
                <a:cubicBezTo>
                  <a:pt x="165612" y="116160"/>
                  <a:pt x="165905" y="114236"/>
                  <a:pt x="166329" y="112474"/>
                </a:cubicBezTo>
                <a:cubicBezTo>
                  <a:pt x="166688" y="111072"/>
                  <a:pt x="167438" y="109799"/>
                  <a:pt x="167634" y="108332"/>
                </a:cubicBezTo>
                <a:cubicBezTo>
                  <a:pt x="168058" y="105298"/>
                  <a:pt x="166525" y="104058"/>
                  <a:pt x="164274" y="103732"/>
                </a:cubicBezTo>
                <a:cubicBezTo>
                  <a:pt x="164073" y="103703"/>
                  <a:pt x="163860" y="103690"/>
                  <a:pt x="163639" y="103690"/>
                </a:cubicBezTo>
                <a:cubicBezTo>
                  <a:pt x="161610" y="103690"/>
                  <a:pt x="158866" y="104823"/>
                  <a:pt x="157130" y="105559"/>
                </a:cubicBezTo>
                <a:cubicBezTo>
                  <a:pt x="149334" y="108723"/>
                  <a:pt x="143593" y="113355"/>
                  <a:pt x="139809" y="119292"/>
                </a:cubicBezTo>
                <a:cubicBezTo>
                  <a:pt x="136058" y="125131"/>
                  <a:pt x="134231" y="132111"/>
                  <a:pt x="134231" y="140168"/>
                </a:cubicBezTo>
                <a:cubicBezTo>
                  <a:pt x="134199" y="145029"/>
                  <a:pt x="134851" y="149563"/>
                  <a:pt x="135928" y="154326"/>
                </a:cubicBezTo>
                <a:cubicBezTo>
                  <a:pt x="136254" y="155598"/>
                  <a:pt x="136580" y="156837"/>
                  <a:pt x="136939" y="158077"/>
                </a:cubicBezTo>
                <a:cubicBezTo>
                  <a:pt x="135634" y="157196"/>
                  <a:pt x="134264" y="156185"/>
                  <a:pt x="132927" y="155108"/>
                </a:cubicBezTo>
                <a:cubicBezTo>
                  <a:pt x="130545" y="153184"/>
                  <a:pt x="128229" y="151064"/>
                  <a:pt x="126468" y="149269"/>
                </a:cubicBezTo>
                <a:cubicBezTo>
                  <a:pt x="117758" y="140397"/>
                  <a:pt x="112572" y="130546"/>
                  <a:pt x="110875" y="120140"/>
                </a:cubicBezTo>
                <a:cubicBezTo>
                  <a:pt x="109179" y="109669"/>
                  <a:pt x="110973" y="98480"/>
                  <a:pt x="116323" y="87096"/>
                </a:cubicBezTo>
                <a:cubicBezTo>
                  <a:pt x="117269" y="85041"/>
                  <a:pt x="118313" y="83051"/>
                  <a:pt x="119357" y="81061"/>
                </a:cubicBezTo>
                <a:cubicBezTo>
                  <a:pt x="120629" y="83475"/>
                  <a:pt x="122325" y="85856"/>
                  <a:pt x="123923" y="88009"/>
                </a:cubicBezTo>
                <a:cubicBezTo>
                  <a:pt x="125033" y="89542"/>
                  <a:pt x="126239" y="91076"/>
                  <a:pt x="127283" y="92185"/>
                </a:cubicBezTo>
                <a:cubicBezTo>
                  <a:pt x="128664" y="93634"/>
                  <a:pt x="130093" y="94533"/>
                  <a:pt x="131492" y="94533"/>
                </a:cubicBezTo>
                <a:cubicBezTo>
                  <a:pt x="132108" y="94533"/>
                  <a:pt x="132719" y="94358"/>
                  <a:pt x="133318" y="93979"/>
                </a:cubicBezTo>
                <a:cubicBezTo>
                  <a:pt x="135438" y="92641"/>
                  <a:pt x="135308" y="89542"/>
                  <a:pt x="135243" y="87324"/>
                </a:cubicBezTo>
                <a:cubicBezTo>
                  <a:pt x="135177" y="85269"/>
                  <a:pt x="135471" y="83051"/>
                  <a:pt x="135732" y="81029"/>
                </a:cubicBezTo>
                <a:cubicBezTo>
                  <a:pt x="136156" y="78126"/>
                  <a:pt x="136776" y="75549"/>
                  <a:pt x="137330" y="72743"/>
                </a:cubicBezTo>
                <a:cubicBezTo>
                  <a:pt x="137917" y="70395"/>
                  <a:pt x="138635" y="68079"/>
                  <a:pt x="139483" y="65860"/>
                </a:cubicBezTo>
                <a:cubicBezTo>
                  <a:pt x="140462" y="63186"/>
                  <a:pt x="141571" y="60804"/>
                  <a:pt x="142941" y="58293"/>
                </a:cubicBezTo>
                <a:cubicBezTo>
                  <a:pt x="145289" y="54215"/>
                  <a:pt x="148127" y="50431"/>
                  <a:pt x="151650" y="47300"/>
                </a:cubicBezTo>
                <a:cubicBezTo>
                  <a:pt x="154978" y="44299"/>
                  <a:pt x="158892" y="41885"/>
                  <a:pt x="163557" y="39830"/>
                </a:cubicBezTo>
                <a:lnTo>
                  <a:pt x="163557" y="39830"/>
                </a:lnTo>
                <a:cubicBezTo>
                  <a:pt x="162741" y="42211"/>
                  <a:pt x="162056" y="44886"/>
                  <a:pt x="161632" y="47593"/>
                </a:cubicBezTo>
                <a:cubicBezTo>
                  <a:pt x="160653" y="53334"/>
                  <a:pt x="160588" y="59402"/>
                  <a:pt x="162545" y="64947"/>
                </a:cubicBezTo>
                <a:cubicBezTo>
                  <a:pt x="163589" y="67883"/>
                  <a:pt x="165155" y="70590"/>
                  <a:pt x="167373" y="73102"/>
                </a:cubicBezTo>
                <a:cubicBezTo>
                  <a:pt x="170113" y="76201"/>
                  <a:pt x="172397" y="80409"/>
                  <a:pt x="173473" y="84421"/>
                </a:cubicBezTo>
                <a:cubicBezTo>
                  <a:pt x="174549" y="88433"/>
                  <a:pt x="174680" y="92739"/>
                  <a:pt x="173930" y="97404"/>
                </a:cubicBezTo>
                <a:cubicBezTo>
                  <a:pt x="173310" y="101383"/>
                  <a:pt x="173734" y="103439"/>
                  <a:pt x="174908" y="104189"/>
                </a:cubicBezTo>
                <a:cubicBezTo>
                  <a:pt x="175274" y="104441"/>
                  <a:pt x="175713" y="104557"/>
                  <a:pt x="176213" y="104557"/>
                </a:cubicBezTo>
                <a:cubicBezTo>
                  <a:pt x="177008" y="104557"/>
                  <a:pt x="177958" y="104265"/>
                  <a:pt x="179018" y="103765"/>
                </a:cubicBezTo>
                <a:cubicBezTo>
                  <a:pt x="180617" y="102982"/>
                  <a:pt x="183357" y="99720"/>
                  <a:pt x="184433" y="98089"/>
                </a:cubicBezTo>
                <a:cubicBezTo>
                  <a:pt x="186195" y="95805"/>
                  <a:pt x="187532" y="93718"/>
                  <a:pt x="188804" y="91010"/>
                </a:cubicBezTo>
                <a:cubicBezTo>
                  <a:pt x="189587" y="89412"/>
                  <a:pt x="190762" y="86574"/>
                  <a:pt x="191088" y="84845"/>
                </a:cubicBezTo>
                <a:cubicBezTo>
                  <a:pt x="191447" y="83377"/>
                  <a:pt x="191708" y="82268"/>
                  <a:pt x="191871" y="81159"/>
                </a:cubicBezTo>
                <a:cubicBezTo>
                  <a:pt x="193110" y="83182"/>
                  <a:pt x="194317" y="85171"/>
                  <a:pt x="195394" y="87194"/>
                </a:cubicBezTo>
                <a:cubicBezTo>
                  <a:pt x="197025" y="90293"/>
                  <a:pt x="198427" y="93424"/>
                  <a:pt x="199569" y="96719"/>
                </a:cubicBezTo>
                <a:cubicBezTo>
                  <a:pt x="200008" y="97985"/>
                  <a:pt x="201185" y="98781"/>
                  <a:pt x="202449" y="98781"/>
                </a:cubicBezTo>
                <a:cubicBezTo>
                  <a:pt x="202781" y="98781"/>
                  <a:pt x="203119" y="98726"/>
                  <a:pt x="203451" y="98611"/>
                </a:cubicBezTo>
                <a:cubicBezTo>
                  <a:pt x="205016" y="98056"/>
                  <a:pt x="205865" y="96327"/>
                  <a:pt x="205310" y="94729"/>
                </a:cubicBezTo>
                <a:cubicBezTo>
                  <a:pt x="204038" y="91076"/>
                  <a:pt x="202537" y="87651"/>
                  <a:pt x="200776" y="84356"/>
                </a:cubicBezTo>
                <a:cubicBezTo>
                  <a:pt x="199047" y="81061"/>
                  <a:pt x="197057" y="77865"/>
                  <a:pt x="194839" y="74537"/>
                </a:cubicBezTo>
                <a:cubicBezTo>
                  <a:pt x="193143" y="71993"/>
                  <a:pt x="191577" y="70492"/>
                  <a:pt x="189783" y="70492"/>
                </a:cubicBezTo>
                <a:cubicBezTo>
                  <a:pt x="187173" y="70525"/>
                  <a:pt x="185934" y="72450"/>
                  <a:pt x="185966" y="76886"/>
                </a:cubicBezTo>
                <a:cubicBezTo>
                  <a:pt x="185999" y="78256"/>
                  <a:pt x="185966" y="79235"/>
                  <a:pt x="185836" y="80213"/>
                </a:cubicBezTo>
                <a:cubicBezTo>
                  <a:pt x="185477" y="82921"/>
                  <a:pt x="184466" y="85987"/>
                  <a:pt x="183292" y="88401"/>
                </a:cubicBezTo>
                <a:cubicBezTo>
                  <a:pt x="182541" y="90032"/>
                  <a:pt x="181530" y="91728"/>
                  <a:pt x="180486" y="93196"/>
                </a:cubicBezTo>
                <a:cubicBezTo>
                  <a:pt x="180617" y="89608"/>
                  <a:pt x="180258" y="86150"/>
                  <a:pt x="179377" y="82855"/>
                </a:cubicBezTo>
                <a:cubicBezTo>
                  <a:pt x="178072" y="77995"/>
                  <a:pt x="175267" y="72808"/>
                  <a:pt x="171940" y="69057"/>
                </a:cubicBezTo>
                <a:cubicBezTo>
                  <a:pt x="170244" y="67165"/>
                  <a:pt x="169069" y="65110"/>
                  <a:pt x="168286" y="62925"/>
                </a:cubicBezTo>
                <a:cubicBezTo>
                  <a:pt x="166688" y="58358"/>
                  <a:pt x="166851" y="53334"/>
                  <a:pt x="167634" y="48605"/>
                </a:cubicBezTo>
                <a:cubicBezTo>
                  <a:pt x="168091" y="45962"/>
                  <a:pt x="168776" y="42929"/>
                  <a:pt x="169885" y="40482"/>
                </a:cubicBezTo>
                <a:cubicBezTo>
                  <a:pt x="170570" y="38916"/>
                  <a:pt x="171451" y="36992"/>
                  <a:pt x="171124" y="35393"/>
                </a:cubicBezTo>
                <a:cubicBezTo>
                  <a:pt x="170661" y="33130"/>
                  <a:pt x="169246" y="32286"/>
                  <a:pt x="167404" y="32286"/>
                </a:cubicBezTo>
                <a:cubicBezTo>
                  <a:pt x="166910" y="32286"/>
                  <a:pt x="166385" y="32347"/>
                  <a:pt x="165840" y="32458"/>
                </a:cubicBezTo>
                <a:cubicBezTo>
                  <a:pt x="162447" y="33143"/>
                  <a:pt x="155304" y="37057"/>
                  <a:pt x="152792" y="38721"/>
                </a:cubicBezTo>
                <a:cubicBezTo>
                  <a:pt x="150933" y="39960"/>
                  <a:pt x="149236" y="41298"/>
                  <a:pt x="147605" y="42733"/>
                </a:cubicBezTo>
                <a:cubicBezTo>
                  <a:pt x="145355" y="44755"/>
                  <a:pt x="143300" y="47006"/>
                  <a:pt x="141440" y="49518"/>
                </a:cubicBezTo>
                <a:lnTo>
                  <a:pt x="125163" y="39047"/>
                </a:lnTo>
                <a:cubicBezTo>
                  <a:pt x="124660" y="38719"/>
                  <a:pt x="124094" y="38564"/>
                  <a:pt x="123532" y="38564"/>
                </a:cubicBezTo>
                <a:cubicBezTo>
                  <a:pt x="122529" y="38564"/>
                  <a:pt x="121541" y="39061"/>
                  <a:pt x="120955" y="39960"/>
                </a:cubicBezTo>
                <a:cubicBezTo>
                  <a:pt x="120042" y="41396"/>
                  <a:pt x="120466" y="43287"/>
                  <a:pt x="121868" y="44201"/>
                </a:cubicBezTo>
                <a:lnTo>
                  <a:pt x="138048" y="54607"/>
                </a:lnTo>
                <a:cubicBezTo>
                  <a:pt x="136319" y="57477"/>
                  <a:pt x="134916" y="60576"/>
                  <a:pt x="133775" y="63740"/>
                </a:cubicBezTo>
                <a:cubicBezTo>
                  <a:pt x="133318" y="64914"/>
                  <a:pt x="132894" y="66154"/>
                  <a:pt x="132535" y="67361"/>
                </a:cubicBezTo>
                <a:lnTo>
                  <a:pt x="83246" y="35687"/>
                </a:lnTo>
                <a:cubicBezTo>
                  <a:pt x="82744" y="35357"/>
                  <a:pt x="82173" y="35201"/>
                  <a:pt x="81610" y="35201"/>
                </a:cubicBezTo>
                <a:cubicBezTo>
                  <a:pt x="81005" y="35201"/>
                  <a:pt x="80409" y="35382"/>
                  <a:pt x="79919" y="35720"/>
                </a:cubicBezTo>
                <a:lnTo>
                  <a:pt x="17061" y="76103"/>
                </a:lnTo>
                <a:cubicBezTo>
                  <a:pt x="15951" y="76843"/>
                  <a:pt x="14678" y="77189"/>
                  <a:pt x="13427" y="77189"/>
                </a:cubicBezTo>
                <a:cubicBezTo>
                  <a:pt x="12912" y="77189"/>
                  <a:pt x="12401" y="77131"/>
                  <a:pt x="11907" y="77016"/>
                </a:cubicBezTo>
                <a:cubicBezTo>
                  <a:pt x="10178" y="76658"/>
                  <a:pt x="8612" y="75646"/>
                  <a:pt x="7601" y="74048"/>
                </a:cubicBezTo>
                <a:cubicBezTo>
                  <a:pt x="6557" y="72450"/>
                  <a:pt x="6296" y="70590"/>
                  <a:pt x="6655" y="68861"/>
                </a:cubicBezTo>
                <a:cubicBezTo>
                  <a:pt x="7046" y="67133"/>
                  <a:pt x="8058" y="65567"/>
                  <a:pt x="9656" y="64556"/>
                </a:cubicBezTo>
                <a:cubicBezTo>
                  <a:pt x="32392" y="49942"/>
                  <a:pt x="55161" y="35328"/>
                  <a:pt x="77897" y="20682"/>
                </a:cubicBezTo>
                <a:cubicBezTo>
                  <a:pt x="79022" y="19963"/>
                  <a:pt x="80267" y="19603"/>
                  <a:pt x="81489" y="19603"/>
                </a:cubicBezTo>
                <a:cubicBezTo>
                  <a:pt x="81542" y="19603"/>
                  <a:pt x="81595" y="19604"/>
                  <a:pt x="81648" y="19605"/>
                </a:cubicBezTo>
                <a:cubicBezTo>
                  <a:pt x="83083" y="19605"/>
                  <a:pt x="84290" y="20030"/>
                  <a:pt x="85465" y="20780"/>
                </a:cubicBezTo>
                <a:lnTo>
                  <a:pt x="110223" y="36698"/>
                </a:lnTo>
                <a:cubicBezTo>
                  <a:pt x="110726" y="37026"/>
                  <a:pt x="111292" y="37181"/>
                  <a:pt x="111854" y="37181"/>
                </a:cubicBezTo>
                <a:cubicBezTo>
                  <a:pt x="112857" y="37181"/>
                  <a:pt x="113845" y="36684"/>
                  <a:pt x="114431" y="35785"/>
                </a:cubicBezTo>
                <a:cubicBezTo>
                  <a:pt x="115344" y="34350"/>
                  <a:pt x="114920" y="32458"/>
                  <a:pt x="113518" y="31577"/>
                </a:cubicBezTo>
                <a:lnTo>
                  <a:pt x="88759" y="15658"/>
                </a:lnTo>
                <a:cubicBezTo>
                  <a:pt x="86672" y="14256"/>
                  <a:pt x="84225" y="13538"/>
                  <a:pt x="81713" y="13506"/>
                </a:cubicBezTo>
                <a:cubicBezTo>
                  <a:pt x="81655" y="13505"/>
                  <a:pt x="81597" y="13504"/>
                  <a:pt x="81539" y="13504"/>
                </a:cubicBezTo>
                <a:cubicBezTo>
                  <a:pt x="79149" y="13504"/>
                  <a:pt x="76736" y="14159"/>
                  <a:pt x="74602" y="15561"/>
                </a:cubicBezTo>
                <a:lnTo>
                  <a:pt x="43287" y="35687"/>
                </a:lnTo>
                <a:lnTo>
                  <a:pt x="43287" y="19214"/>
                </a:lnTo>
                <a:lnTo>
                  <a:pt x="45636" y="19214"/>
                </a:lnTo>
                <a:cubicBezTo>
                  <a:pt x="47332" y="19214"/>
                  <a:pt x="48669" y="17844"/>
                  <a:pt x="48669" y="16148"/>
                </a:cubicBezTo>
                <a:lnTo>
                  <a:pt x="48669" y="3067"/>
                </a:lnTo>
                <a:cubicBezTo>
                  <a:pt x="48669" y="1371"/>
                  <a:pt x="47332" y="1"/>
                  <a:pt x="45636"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56"/>
          <p:cNvGrpSpPr/>
          <p:nvPr/>
        </p:nvGrpSpPr>
        <p:grpSpPr>
          <a:xfrm>
            <a:off x="3490211" y="2364695"/>
            <a:ext cx="527453" cy="550446"/>
            <a:chOff x="4653179" y="2446590"/>
            <a:chExt cx="377886" cy="331255"/>
          </a:xfrm>
        </p:grpSpPr>
        <p:sp>
          <p:nvSpPr>
            <p:cNvPr id="505" name="Google Shape;505;p56"/>
            <p:cNvSpPr/>
            <p:nvPr/>
          </p:nvSpPr>
          <p:spPr>
            <a:xfrm>
              <a:off x="4767639" y="2584541"/>
              <a:ext cx="145941" cy="109177"/>
            </a:xfrm>
            <a:custGeom>
              <a:rect b="b" l="l" r="r" t="t"/>
              <a:pathLst>
                <a:path extrusionOk="0" h="3430" w="4585">
                  <a:moveTo>
                    <a:pt x="2370" y="310"/>
                  </a:moveTo>
                  <a:cubicBezTo>
                    <a:pt x="2560" y="310"/>
                    <a:pt x="2739" y="429"/>
                    <a:pt x="2810" y="608"/>
                  </a:cubicBezTo>
                  <a:lnTo>
                    <a:pt x="1929" y="608"/>
                  </a:lnTo>
                  <a:cubicBezTo>
                    <a:pt x="1989" y="453"/>
                    <a:pt x="2156" y="310"/>
                    <a:pt x="2370" y="310"/>
                  </a:cubicBezTo>
                  <a:close/>
                  <a:moveTo>
                    <a:pt x="3049" y="965"/>
                  </a:moveTo>
                  <a:cubicBezTo>
                    <a:pt x="3168" y="965"/>
                    <a:pt x="3275" y="1072"/>
                    <a:pt x="3275" y="1191"/>
                  </a:cubicBezTo>
                  <a:lnTo>
                    <a:pt x="3275" y="2192"/>
                  </a:lnTo>
                  <a:cubicBezTo>
                    <a:pt x="3275" y="2323"/>
                    <a:pt x="3239" y="2442"/>
                    <a:pt x="3203" y="2561"/>
                  </a:cubicBezTo>
                  <a:cubicBezTo>
                    <a:pt x="3203" y="2561"/>
                    <a:pt x="3203" y="2573"/>
                    <a:pt x="3179" y="2573"/>
                  </a:cubicBezTo>
                  <a:cubicBezTo>
                    <a:pt x="3037" y="2870"/>
                    <a:pt x="2727" y="3085"/>
                    <a:pt x="2382" y="3085"/>
                  </a:cubicBezTo>
                  <a:cubicBezTo>
                    <a:pt x="1894" y="3085"/>
                    <a:pt x="1489" y="2680"/>
                    <a:pt x="1489" y="2192"/>
                  </a:cubicBezTo>
                  <a:lnTo>
                    <a:pt x="1453" y="1191"/>
                  </a:lnTo>
                  <a:cubicBezTo>
                    <a:pt x="1453" y="1072"/>
                    <a:pt x="1560" y="965"/>
                    <a:pt x="1679" y="965"/>
                  </a:cubicBezTo>
                  <a:close/>
                  <a:moveTo>
                    <a:pt x="2275" y="1"/>
                  </a:moveTo>
                  <a:cubicBezTo>
                    <a:pt x="1870" y="1"/>
                    <a:pt x="1548" y="298"/>
                    <a:pt x="1465" y="668"/>
                  </a:cubicBezTo>
                  <a:cubicBezTo>
                    <a:pt x="1286" y="715"/>
                    <a:pt x="1144" y="834"/>
                    <a:pt x="1072" y="1013"/>
                  </a:cubicBezTo>
                  <a:lnTo>
                    <a:pt x="751" y="1013"/>
                  </a:lnTo>
                  <a:cubicBezTo>
                    <a:pt x="715" y="1013"/>
                    <a:pt x="667" y="1025"/>
                    <a:pt x="620" y="1072"/>
                  </a:cubicBezTo>
                  <a:lnTo>
                    <a:pt x="72" y="1632"/>
                  </a:lnTo>
                  <a:cubicBezTo>
                    <a:pt x="12" y="1715"/>
                    <a:pt x="12" y="1811"/>
                    <a:pt x="72" y="1870"/>
                  </a:cubicBezTo>
                  <a:cubicBezTo>
                    <a:pt x="96" y="1906"/>
                    <a:pt x="143" y="1918"/>
                    <a:pt x="191" y="1918"/>
                  </a:cubicBezTo>
                  <a:cubicBezTo>
                    <a:pt x="239" y="1918"/>
                    <a:pt x="274" y="1906"/>
                    <a:pt x="310" y="1858"/>
                  </a:cubicBezTo>
                  <a:lnTo>
                    <a:pt x="798" y="1334"/>
                  </a:lnTo>
                  <a:lnTo>
                    <a:pt x="1013" y="1334"/>
                  </a:lnTo>
                  <a:lnTo>
                    <a:pt x="1013" y="1739"/>
                  </a:lnTo>
                  <a:lnTo>
                    <a:pt x="739" y="1739"/>
                  </a:lnTo>
                  <a:cubicBezTo>
                    <a:pt x="691" y="1739"/>
                    <a:pt x="655" y="1763"/>
                    <a:pt x="608" y="1799"/>
                  </a:cubicBezTo>
                  <a:lnTo>
                    <a:pt x="60" y="2370"/>
                  </a:lnTo>
                  <a:cubicBezTo>
                    <a:pt x="1" y="2442"/>
                    <a:pt x="1" y="2549"/>
                    <a:pt x="60" y="2608"/>
                  </a:cubicBezTo>
                  <a:cubicBezTo>
                    <a:pt x="84" y="2632"/>
                    <a:pt x="131" y="2656"/>
                    <a:pt x="179" y="2656"/>
                  </a:cubicBezTo>
                  <a:cubicBezTo>
                    <a:pt x="215" y="2656"/>
                    <a:pt x="262" y="2632"/>
                    <a:pt x="298" y="2596"/>
                  </a:cubicBezTo>
                  <a:lnTo>
                    <a:pt x="786" y="2072"/>
                  </a:lnTo>
                  <a:lnTo>
                    <a:pt x="989" y="2072"/>
                  </a:lnTo>
                  <a:lnTo>
                    <a:pt x="989" y="2192"/>
                  </a:lnTo>
                  <a:cubicBezTo>
                    <a:pt x="989" y="2275"/>
                    <a:pt x="1013" y="2382"/>
                    <a:pt x="1024" y="2477"/>
                  </a:cubicBezTo>
                  <a:lnTo>
                    <a:pt x="846" y="2477"/>
                  </a:lnTo>
                  <a:cubicBezTo>
                    <a:pt x="798" y="2477"/>
                    <a:pt x="763" y="2489"/>
                    <a:pt x="727" y="2525"/>
                  </a:cubicBezTo>
                  <a:lnTo>
                    <a:pt x="179" y="3096"/>
                  </a:lnTo>
                  <a:cubicBezTo>
                    <a:pt x="120" y="3168"/>
                    <a:pt x="120" y="3275"/>
                    <a:pt x="179" y="3335"/>
                  </a:cubicBezTo>
                  <a:cubicBezTo>
                    <a:pt x="203" y="3370"/>
                    <a:pt x="251" y="3382"/>
                    <a:pt x="298" y="3382"/>
                  </a:cubicBezTo>
                  <a:cubicBezTo>
                    <a:pt x="334" y="3382"/>
                    <a:pt x="382" y="3370"/>
                    <a:pt x="417" y="3323"/>
                  </a:cubicBezTo>
                  <a:lnTo>
                    <a:pt x="905" y="2799"/>
                  </a:lnTo>
                  <a:lnTo>
                    <a:pt x="1274" y="2799"/>
                  </a:lnTo>
                  <a:cubicBezTo>
                    <a:pt x="1501" y="3168"/>
                    <a:pt x="1906" y="3430"/>
                    <a:pt x="2346" y="3430"/>
                  </a:cubicBezTo>
                  <a:cubicBezTo>
                    <a:pt x="2810" y="3430"/>
                    <a:pt x="3215" y="3168"/>
                    <a:pt x="3418" y="2799"/>
                  </a:cubicBezTo>
                  <a:lnTo>
                    <a:pt x="3775" y="2799"/>
                  </a:lnTo>
                  <a:lnTo>
                    <a:pt x="4275" y="3323"/>
                  </a:lnTo>
                  <a:cubicBezTo>
                    <a:pt x="4299" y="3346"/>
                    <a:pt x="4346" y="3382"/>
                    <a:pt x="4382" y="3382"/>
                  </a:cubicBezTo>
                  <a:cubicBezTo>
                    <a:pt x="4430" y="3382"/>
                    <a:pt x="4477" y="3370"/>
                    <a:pt x="4501" y="3335"/>
                  </a:cubicBezTo>
                  <a:cubicBezTo>
                    <a:pt x="4584" y="3275"/>
                    <a:pt x="4584" y="3156"/>
                    <a:pt x="4501" y="3096"/>
                  </a:cubicBezTo>
                  <a:lnTo>
                    <a:pt x="3953" y="2525"/>
                  </a:lnTo>
                  <a:cubicBezTo>
                    <a:pt x="3930" y="2501"/>
                    <a:pt x="3882" y="2477"/>
                    <a:pt x="3834" y="2477"/>
                  </a:cubicBezTo>
                  <a:lnTo>
                    <a:pt x="3537" y="2477"/>
                  </a:lnTo>
                  <a:cubicBezTo>
                    <a:pt x="3549" y="2382"/>
                    <a:pt x="3572" y="2299"/>
                    <a:pt x="3572" y="2192"/>
                  </a:cubicBezTo>
                  <a:lnTo>
                    <a:pt x="3572" y="2072"/>
                  </a:lnTo>
                  <a:lnTo>
                    <a:pt x="3763" y="2072"/>
                  </a:lnTo>
                  <a:lnTo>
                    <a:pt x="4251" y="2596"/>
                  </a:lnTo>
                  <a:cubicBezTo>
                    <a:pt x="4287" y="2620"/>
                    <a:pt x="4322" y="2656"/>
                    <a:pt x="4370" y="2656"/>
                  </a:cubicBezTo>
                  <a:cubicBezTo>
                    <a:pt x="4418" y="2656"/>
                    <a:pt x="4465" y="2632"/>
                    <a:pt x="4489" y="2608"/>
                  </a:cubicBezTo>
                  <a:cubicBezTo>
                    <a:pt x="4561" y="2549"/>
                    <a:pt x="4561" y="2430"/>
                    <a:pt x="4489" y="2370"/>
                  </a:cubicBezTo>
                  <a:lnTo>
                    <a:pt x="3941" y="1799"/>
                  </a:lnTo>
                  <a:cubicBezTo>
                    <a:pt x="3906" y="1775"/>
                    <a:pt x="3870" y="1739"/>
                    <a:pt x="3822" y="1739"/>
                  </a:cubicBezTo>
                  <a:lnTo>
                    <a:pt x="3549" y="1739"/>
                  </a:lnTo>
                  <a:lnTo>
                    <a:pt x="3549" y="1334"/>
                  </a:lnTo>
                  <a:lnTo>
                    <a:pt x="3751" y="1334"/>
                  </a:lnTo>
                  <a:lnTo>
                    <a:pt x="4239" y="1858"/>
                  </a:lnTo>
                  <a:cubicBezTo>
                    <a:pt x="4263" y="1894"/>
                    <a:pt x="4311" y="1918"/>
                    <a:pt x="4358" y="1918"/>
                  </a:cubicBezTo>
                  <a:cubicBezTo>
                    <a:pt x="4406" y="1918"/>
                    <a:pt x="4442" y="1906"/>
                    <a:pt x="4477" y="1870"/>
                  </a:cubicBezTo>
                  <a:cubicBezTo>
                    <a:pt x="4549" y="1811"/>
                    <a:pt x="4549" y="1691"/>
                    <a:pt x="4477" y="1632"/>
                  </a:cubicBezTo>
                  <a:lnTo>
                    <a:pt x="3930" y="1072"/>
                  </a:lnTo>
                  <a:cubicBezTo>
                    <a:pt x="3894" y="1037"/>
                    <a:pt x="3846" y="1013"/>
                    <a:pt x="3787" y="1013"/>
                  </a:cubicBezTo>
                  <a:lnTo>
                    <a:pt x="3477" y="1013"/>
                  </a:lnTo>
                  <a:cubicBezTo>
                    <a:pt x="3406" y="846"/>
                    <a:pt x="3251" y="715"/>
                    <a:pt x="3072" y="668"/>
                  </a:cubicBezTo>
                  <a:cubicBezTo>
                    <a:pt x="3001" y="287"/>
                    <a:pt x="2679" y="1"/>
                    <a:pt x="2275"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6"/>
            <p:cNvSpPr/>
            <p:nvPr/>
          </p:nvSpPr>
          <p:spPr>
            <a:xfrm>
              <a:off x="4794918" y="2446590"/>
              <a:ext cx="96286" cy="53856"/>
            </a:xfrm>
            <a:custGeom>
              <a:rect b="b" l="l" r="r" t="t"/>
              <a:pathLst>
                <a:path extrusionOk="0" h="1692" w="3025">
                  <a:moveTo>
                    <a:pt x="1525" y="1"/>
                  </a:moveTo>
                  <a:cubicBezTo>
                    <a:pt x="691" y="1"/>
                    <a:pt x="25" y="680"/>
                    <a:pt x="25" y="1513"/>
                  </a:cubicBezTo>
                  <a:cubicBezTo>
                    <a:pt x="1" y="1596"/>
                    <a:pt x="84" y="1692"/>
                    <a:pt x="167" y="1692"/>
                  </a:cubicBezTo>
                  <a:cubicBezTo>
                    <a:pt x="263" y="1692"/>
                    <a:pt x="346" y="1608"/>
                    <a:pt x="346" y="1513"/>
                  </a:cubicBezTo>
                  <a:cubicBezTo>
                    <a:pt x="346" y="870"/>
                    <a:pt x="870" y="346"/>
                    <a:pt x="1513" y="346"/>
                  </a:cubicBezTo>
                  <a:cubicBezTo>
                    <a:pt x="2144" y="346"/>
                    <a:pt x="2668" y="870"/>
                    <a:pt x="2668" y="1513"/>
                  </a:cubicBezTo>
                  <a:cubicBezTo>
                    <a:pt x="2668" y="1596"/>
                    <a:pt x="2739" y="1692"/>
                    <a:pt x="2846" y="1692"/>
                  </a:cubicBezTo>
                  <a:cubicBezTo>
                    <a:pt x="2954" y="1692"/>
                    <a:pt x="3025" y="1608"/>
                    <a:pt x="3025" y="1513"/>
                  </a:cubicBezTo>
                  <a:cubicBezTo>
                    <a:pt x="3025" y="680"/>
                    <a:pt x="2358" y="1"/>
                    <a:pt x="1525"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6"/>
            <p:cNvSpPr/>
            <p:nvPr/>
          </p:nvSpPr>
          <p:spPr>
            <a:xfrm>
              <a:off x="4816530" y="2465179"/>
              <a:ext cx="53856" cy="32244"/>
            </a:xfrm>
            <a:custGeom>
              <a:rect b="b" l="l" r="r" t="t"/>
              <a:pathLst>
                <a:path extrusionOk="0" h="1013" w="1692">
                  <a:moveTo>
                    <a:pt x="834" y="0"/>
                  </a:moveTo>
                  <a:cubicBezTo>
                    <a:pt x="370" y="0"/>
                    <a:pt x="0" y="369"/>
                    <a:pt x="0" y="834"/>
                  </a:cubicBezTo>
                  <a:cubicBezTo>
                    <a:pt x="0" y="929"/>
                    <a:pt x="72" y="1012"/>
                    <a:pt x="179" y="1012"/>
                  </a:cubicBezTo>
                  <a:cubicBezTo>
                    <a:pt x="274" y="1012"/>
                    <a:pt x="358" y="941"/>
                    <a:pt x="358" y="834"/>
                  </a:cubicBezTo>
                  <a:cubicBezTo>
                    <a:pt x="358" y="572"/>
                    <a:pt x="572" y="346"/>
                    <a:pt x="846" y="346"/>
                  </a:cubicBezTo>
                  <a:cubicBezTo>
                    <a:pt x="1108" y="346"/>
                    <a:pt x="1334" y="572"/>
                    <a:pt x="1334" y="834"/>
                  </a:cubicBezTo>
                  <a:cubicBezTo>
                    <a:pt x="1334" y="929"/>
                    <a:pt x="1405" y="1012"/>
                    <a:pt x="1513" y="1012"/>
                  </a:cubicBezTo>
                  <a:cubicBezTo>
                    <a:pt x="1620" y="1012"/>
                    <a:pt x="1691" y="941"/>
                    <a:pt x="1691" y="834"/>
                  </a:cubicBezTo>
                  <a:cubicBezTo>
                    <a:pt x="1667" y="369"/>
                    <a:pt x="1286" y="0"/>
                    <a:pt x="83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6"/>
            <p:cNvSpPr/>
            <p:nvPr/>
          </p:nvSpPr>
          <p:spPr>
            <a:xfrm>
              <a:off x="4653179" y="2522409"/>
              <a:ext cx="377886" cy="255436"/>
            </a:xfrm>
            <a:custGeom>
              <a:rect b="b" l="l" r="r" t="t"/>
              <a:pathLst>
                <a:path extrusionOk="0" h="8025" w="11872">
                  <a:moveTo>
                    <a:pt x="11526" y="6822"/>
                  </a:moveTo>
                  <a:lnTo>
                    <a:pt x="11526" y="7025"/>
                  </a:lnTo>
                  <a:cubicBezTo>
                    <a:pt x="11526" y="7382"/>
                    <a:pt x="11228" y="7680"/>
                    <a:pt x="10871" y="7680"/>
                  </a:cubicBezTo>
                  <a:lnTo>
                    <a:pt x="1025" y="7680"/>
                  </a:lnTo>
                  <a:cubicBezTo>
                    <a:pt x="668" y="7680"/>
                    <a:pt x="370" y="7382"/>
                    <a:pt x="370" y="7025"/>
                  </a:cubicBezTo>
                  <a:lnTo>
                    <a:pt x="370" y="6822"/>
                  </a:lnTo>
                  <a:lnTo>
                    <a:pt x="4537" y="6822"/>
                  </a:lnTo>
                  <a:lnTo>
                    <a:pt x="4728" y="6953"/>
                  </a:lnTo>
                  <a:cubicBezTo>
                    <a:pt x="4751" y="6965"/>
                    <a:pt x="4787" y="6989"/>
                    <a:pt x="4835" y="6989"/>
                  </a:cubicBezTo>
                  <a:lnTo>
                    <a:pt x="7073" y="6989"/>
                  </a:lnTo>
                  <a:cubicBezTo>
                    <a:pt x="7109" y="6989"/>
                    <a:pt x="7156" y="6965"/>
                    <a:pt x="7180" y="6953"/>
                  </a:cubicBezTo>
                  <a:lnTo>
                    <a:pt x="7371" y="6822"/>
                  </a:lnTo>
                  <a:close/>
                  <a:moveTo>
                    <a:pt x="1537" y="0"/>
                  </a:moveTo>
                  <a:cubicBezTo>
                    <a:pt x="977" y="0"/>
                    <a:pt x="513" y="465"/>
                    <a:pt x="513" y="1036"/>
                  </a:cubicBezTo>
                  <a:lnTo>
                    <a:pt x="513" y="6477"/>
                  </a:lnTo>
                  <a:lnTo>
                    <a:pt x="179" y="6477"/>
                  </a:lnTo>
                  <a:cubicBezTo>
                    <a:pt x="96" y="6477"/>
                    <a:pt x="1" y="6549"/>
                    <a:pt x="1" y="6656"/>
                  </a:cubicBezTo>
                  <a:lnTo>
                    <a:pt x="1" y="7025"/>
                  </a:lnTo>
                  <a:cubicBezTo>
                    <a:pt x="1" y="7584"/>
                    <a:pt x="453" y="8025"/>
                    <a:pt x="1001" y="8025"/>
                  </a:cubicBezTo>
                  <a:lnTo>
                    <a:pt x="10859" y="8025"/>
                  </a:lnTo>
                  <a:cubicBezTo>
                    <a:pt x="11407" y="8025"/>
                    <a:pt x="11848" y="7584"/>
                    <a:pt x="11848" y="7025"/>
                  </a:cubicBezTo>
                  <a:lnTo>
                    <a:pt x="11848" y="6656"/>
                  </a:lnTo>
                  <a:cubicBezTo>
                    <a:pt x="11871" y="6549"/>
                    <a:pt x="11800" y="6477"/>
                    <a:pt x="11705" y="6477"/>
                  </a:cubicBezTo>
                  <a:lnTo>
                    <a:pt x="11371" y="6477"/>
                  </a:lnTo>
                  <a:lnTo>
                    <a:pt x="11371" y="1036"/>
                  </a:lnTo>
                  <a:cubicBezTo>
                    <a:pt x="11371" y="465"/>
                    <a:pt x="10919" y="0"/>
                    <a:pt x="10347" y="0"/>
                  </a:cubicBezTo>
                  <a:lnTo>
                    <a:pt x="9609" y="0"/>
                  </a:lnTo>
                  <a:cubicBezTo>
                    <a:pt x="9514" y="0"/>
                    <a:pt x="9431" y="84"/>
                    <a:pt x="9431" y="179"/>
                  </a:cubicBezTo>
                  <a:cubicBezTo>
                    <a:pt x="9431" y="274"/>
                    <a:pt x="9502" y="357"/>
                    <a:pt x="9609" y="357"/>
                  </a:cubicBezTo>
                  <a:lnTo>
                    <a:pt x="10347" y="357"/>
                  </a:lnTo>
                  <a:cubicBezTo>
                    <a:pt x="10716" y="357"/>
                    <a:pt x="11038" y="679"/>
                    <a:pt x="11038" y="1048"/>
                  </a:cubicBezTo>
                  <a:lnTo>
                    <a:pt x="11038" y="6489"/>
                  </a:lnTo>
                  <a:lnTo>
                    <a:pt x="10645" y="6489"/>
                  </a:lnTo>
                  <a:lnTo>
                    <a:pt x="10645" y="1048"/>
                  </a:lnTo>
                  <a:cubicBezTo>
                    <a:pt x="10645" y="881"/>
                    <a:pt x="10514" y="750"/>
                    <a:pt x="10347" y="750"/>
                  </a:cubicBezTo>
                  <a:lnTo>
                    <a:pt x="1572" y="750"/>
                  </a:lnTo>
                  <a:cubicBezTo>
                    <a:pt x="1406" y="750"/>
                    <a:pt x="1275" y="881"/>
                    <a:pt x="1275" y="1048"/>
                  </a:cubicBezTo>
                  <a:lnTo>
                    <a:pt x="1275" y="3298"/>
                  </a:lnTo>
                  <a:cubicBezTo>
                    <a:pt x="1275" y="3382"/>
                    <a:pt x="1346" y="3477"/>
                    <a:pt x="1453" y="3477"/>
                  </a:cubicBezTo>
                  <a:cubicBezTo>
                    <a:pt x="1537" y="3477"/>
                    <a:pt x="1632" y="3393"/>
                    <a:pt x="1632" y="3298"/>
                  </a:cubicBezTo>
                  <a:lnTo>
                    <a:pt x="1632" y="1096"/>
                  </a:lnTo>
                  <a:lnTo>
                    <a:pt x="10300" y="1096"/>
                  </a:lnTo>
                  <a:lnTo>
                    <a:pt x="10300" y="6489"/>
                  </a:lnTo>
                  <a:lnTo>
                    <a:pt x="7323" y="6489"/>
                  </a:lnTo>
                  <a:cubicBezTo>
                    <a:pt x="7299" y="6489"/>
                    <a:pt x="7252" y="6513"/>
                    <a:pt x="7228" y="6525"/>
                  </a:cubicBezTo>
                  <a:lnTo>
                    <a:pt x="7026" y="6656"/>
                  </a:lnTo>
                  <a:lnTo>
                    <a:pt x="4882" y="6656"/>
                  </a:lnTo>
                  <a:lnTo>
                    <a:pt x="4692" y="6525"/>
                  </a:lnTo>
                  <a:cubicBezTo>
                    <a:pt x="4668" y="6513"/>
                    <a:pt x="4632" y="6489"/>
                    <a:pt x="4585" y="6489"/>
                  </a:cubicBezTo>
                  <a:lnTo>
                    <a:pt x="1596" y="6489"/>
                  </a:lnTo>
                  <a:lnTo>
                    <a:pt x="1596" y="4155"/>
                  </a:lnTo>
                  <a:cubicBezTo>
                    <a:pt x="1596" y="4072"/>
                    <a:pt x="1525" y="3977"/>
                    <a:pt x="1418" y="3977"/>
                  </a:cubicBezTo>
                  <a:cubicBezTo>
                    <a:pt x="1311" y="3977"/>
                    <a:pt x="1239" y="4048"/>
                    <a:pt x="1239" y="4155"/>
                  </a:cubicBezTo>
                  <a:lnTo>
                    <a:pt x="1239" y="6489"/>
                  </a:lnTo>
                  <a:lnTo>
                    <a:pt x="858" y="6489"/>
                  </a:lnTo>
                  <a:lnTo>
                    <a:pt x="858" y="1048"/>
                  </a:lnTo>
                  <a:cubicBezTo>
                    <a:pt x="858" y="679"/>
                    <a:pt x="1168" y="357"/>
                    <a:pt x="1537" y="357"/>
                  </a:cubicBezTo>
                  <a:lnTo>
                    <a:pt x="8871" y="357"/>
                  </a:lnTo>
                  <a:cubicBezTo>
                    <a:pt x="8966" y="357"/>
                    <a:pt x="9050" y="286"/>
                    <a:pt x="9050" y="179"/>
                  </a:cubicBezTo>
                  <a:cubicBezTo>
                    <a:pt x="9050" y="95"/>
                    <a:pt x="8978" y="0"/>
                    <a:pt x="8871"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56"/>
          <p:cNvSpPr/>
          <p:nvPr/>
        </p:nvSpPr>
        <p:spPr>
          <a:xfrm>
            <a:off x="889350" y="2028675"/>
            <a:ext cx="1260000" cy="12225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6"/>
          <p:cNvSpPr/>
          <p:nvPr/>
        </p:nvSpPr>
        <p:spPr>
          <a:xfrm>
            <a:off x="3123938" y="2028675"/>
            <a:ext cx="1260000" cy="12225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6"/>
          <p:cNvSpPr txBox="1"/>
          <p:nvPr>
            <p:ph type="title"/>
          </p:nvPr>
        </p:nvSpPr>
        <p:spPr>
          <a:xfrm>
            <a:off x="495900" y="3487175"/>
            <a:ext cx="22347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Limited access to data</a:t>
            </a:r>
            <a:endParaRPr/>
          </a:p>
        </p:txBody>
      </p:sp>
      <p:cxnSp>
        <p:nvCxnSpPr>
          <p:cNvPr id="512" name="Google Shape;512;p56"/>
          <p:cNvCxnSpPr/>
          <p:nvPr/>
        </p:nvCxnSpPr>
        <p:spPr>
          <a:xfrm>
            <a:off x="1197299" y="4018350"/>
            <a:ext cx="644100" cy="0"/>
          </a:xfrm>
          <a:prstGeom prst="straightConnector1">
            <a:avLst/>
          </a:prstGeom>
          <a:noFill/>
          <a:ln cap="flat" cmpd="sng" w="19050">
            <a:solidFill>
              <a:schemeClr val="accent3"/>
            </a:solidFill>
            <a:prstDash val="solid"/>
            <a:round/>
            <a:headEnd len="med" w="med" type="none"/>
            <a:tailEnd len="med" w="med" type="none"/>
          </a:ln>
        </p:spPr>
      </p:cxnSp>
      <p:sp>
        <p:nvSpPr>
          <p:cNvPr id="513" name="Google Shape;513;p56"/>
          <p:cNvSpPr txBox="1"/>
          <p:nvPr>
            <p:ph type="title"/>
          </p:nvPr>
        </p:nvSpPr>
        <p:spPr>
          <a:xfrm>
            <a:off x="2730499" y="3487163"/>
            <a:ext cx="2046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Insufficient data</a:t>
            </a:r>
            <a:endParaRPr/>
          </a:p>
        </p:txBody>
      </p:sp>
      <p:cxnSp>
        <p:nvCxnSpPr>
          <p:cNvPr id="514" name="Google Shape;514;p56"/>
          <p:cNvCxnSpPr/>
          <p:nvPr/>
        </p:nvCxnSpPr>
        <p:spPr>
          <a:xfrm>
            <a:off x="3431899" y="4018338"/>
            <a:ext cx="644100" cy="0"/>
          </a:xfrm>
          <a:prstGeom prst="straightConnector1">
            <a:avLst/>
          </a:prstGeom>
          <a:noFill/>
          <a:ln cap="flat" cmpd="sng" w="19050">
            <a:solidFill>
              <a:schemeClr val="accent3"/>
            </a:solidFill>
            <a:prstDash val="solid"/>
            <a:round/>
            <a:headEnd len="med" w="med" type="none"/>
            <a:tailEnd len="med" w="med" type="none"/>
          </a:ln>
        </p:spPr>
      </p:cxnSp>
      <p:sp>
        <p:nvSpPr>
          <p:cNvPr id="515" name="Google Shape;515;p56"/>
          <p:cNvSpPr txBox="1"/>
          <p:nvPr/>
        </p:nvSpPr>
        <p:spPr>
          <a:xfrm>
            <a:off x="1121000" y="1125150"/>
            <a:ext cx="2955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200">
                <a:solidFill>
                  <a:schemeClr val="accent2"/>
                </a:solidFill>
                <a:latin typeface="Oswald Medium"/>
                <a:ea typeface="Oswald Medium"/>
                <a:cs typeface="Oswald Medium"/>
                <a:sym typeface="Oswald Medium"/>
              </a:rPr>
              <a:t>Two major limitations</a:t>
            </a:r>
            <a:endParaRPr sz="1600">
              <a:solidFill>
                <a:schemeClr val="lt1"/>
              </a:solidFill>
              <a:latin typeface="Roboto"/>
              <a:ea typeface="Roboto"/>
              <a:cs typeface="Roboto"/>
              <a:sym typeface="Roboto"/>
            </a:endParaRPr>
          </a:p>
        </p:txBody>
      </p:sp>
      <p:sp>
        <p:nvSpPr>
          <p:cNvPr id="516" name="Google Shape;516;p56"/>
          <p:cNvSpPr txBox="1"/>
          <p:nvPr/>
        </p:nvSpPr>
        <p:spPr>
          <a:xfrm>
            <a:off x="5025225" y="945725"/>
            <a:ext cx="2955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200">
                <a:solidFill>
                  <a:schemeClr val="accent2"/>
                </a:solidFill>
                <a:latin typeface="Oswald Medium"/>
                <a:ea typeface="Oswald Medium"/>
                <a:cs typeface="Oswald Medium"/>
                <a:sym typeface="Oswald Medium"/>
              </a:rPr>
              <a:t>Future work</a:t>
            </a:r>
            <a:endParaRPr sz="1600">
              <a:solidFill>
                <a:schemeClr val="lt1"/>
              </a:solidFill>
              <a:latin typeface="Roboto"/>
              <a:ea typeface="Roboto"/>
              <a:cs typeface="Roboto"/>
              <a:sym typeface="Roboto"/>
            </a:endParaRPr>
          </a:p>
        </p:txBody>
      </p:sp>
      <p:sp>
        <p:nvSpPr>
          <p:cNvPr id="517" name="Google Shape;517;p56"/>
          <p:cNvSpPr/>
          <p:nvPr/>
        </p:nvSpPr>
        <p:spPr>
          <a:xfrm>
            <a:off x="5256715" y="1736638"/>
            <a:ext cx="732900" cy="6849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6"/>
          <p:cNvSpPr txBox="1"/>
          <p:nvPr>
            <p:ph type="title"/>
          </p:nvPr>
        </p:nvSpPr>
        <p:spPr>
          <a:xfrm>
            <a:off x="5196263" y="1804737"/>
            <a:ext cx="853800" cy="43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Wildfire</a:t>
            </a:r>
            <a:r>
              <a:rPr lang="en" sz="1400"/>
              <a:t> </a:t>
            </a:r>
            <a:endParaRPr sz="1400"/>
          </a:p>
          <a:p>
            <a:pPr indent="0" lvl="0" marL="0" rtl="0" algn="ctr">
              <a:spcBef>
                <a:spcPts val="0"/>
              </a:spcBef>
              <a:spcAft>
                <a:spcPts val="0"/>
              </a:spcAft>
              <a:buNone/>
            </a:pPr>
            <a:r>
              <a:rPr lang="en" sz="1400"/>
              <a:t>data</a:t>
            </a:r>
            <a:endParaRPr sz="1400"/>
          </a:p>
        </p:txBody>
      </p:sp>
      <p:sp>
        <p:nvSpPr>
          <p:cNvPr id="519" name="Google Shape;519;p56"/>
          <p:cNvSpPr/>
          <p:nvPr/>
        </p:nvSpPr>
        <p:spPr>
          <a:xfrm>
            <a:off x="5519650" y="3212475"/>
            <a:ext cx="2125200" cy="550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lang="en">
                <a:solidFill>
                  <a:schemeClr val="lt1"/>
                </a:solidFill>
                <a:latin typeface="Roboto"/>
                <a:ea typeface="Roboto"/>
                <a:cs typeface="Roboto"/>
                <a:sym typeface="Roboto"/>
              </a:rPr>
              <a:t>New England Region</a:t>
            </a:r>
            <a:endParaRPr b="1">
              <a:solidFill>
                <a:schemeClr val="lt1"/>
              </a:solidFill>
              <a:latin typeface="Roboto"/>
              <a:ea typeface="Roboto"/>
              <a:cs typeface="Roboto"/>
              <a:sym typeface="Roboto"/>
            </a:endParaRPr>
          </a:p>
        </p:txBody>
      </p:sp>
      <p:sp>
        <p:nvSpPr>
          <p:cNvPr id="520" name="Google Shape;520;p56"/>
          <p:cNvSpPr/>
          <p:nvPr/>
        </p:nvSpPr>
        <p:spPr>
          <a:xfrm>
            <a:off x="5519650" y="4214750"/>
            <a:ext cx="2125200" cy="550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600">
                <a:solidFill>
                  <a:schemeClr val="lt1"/>
                </a:solidFill>
                <a:latin typeface="Roboto"/>
                <a:ea typeface="Roboto"/>
                <a:cs typeface="Roboto"/>
                <a:sym typeface="Roboto"/>
              </a:rPr>
              <a:t>United States</a:t>
            </a:r>
            <a:endParaRPr b="1" sz="1600">
              <a:solidFill>
                <a:schemeClr val="lt1"/>
              </a:solidFill>
              <a:latin typeface="Roboto"/>
              <a:ea typeface="Roboto"/>
              <a:cs typeface="Roboto"/>
              <a:sym typeface="Roboto"/>
            </a:endParaRPr>
          </a:p>
        </p:txBody>
      </p:sp>
      <p:cxnSp>
        <p:nvCxnSpPr>
          <p:cNvPr id="521" name="Google Shape;521;p56"/>
          <p:cNvCxnSpPr>
            <a:stCxn id="519" idx="2"/>
            <a:endCxn id="520" idx="0"/>
          </p:cNvCxnSpPr>
          <p:nvPr/>
        </p:nvCxnSpPr>
        <p:spPr>
          <a:xfrm>
            <a:off x="6582250" y="3762975"/>
            <a:ext cx="0" cy="451800"/>
          </a:xfrm>
          <a:prstGeom prst="straightConnector1">
            <a:avLst/>
          </a:prstGeom>
          <a:noFill/>
          <a:ln cap="flat" cmpd="sng" w="19050">
            <a:solidFill>
              <a:schemeClr val="lt1"/>
            </a:solidFill>
            <a:prstDash val="solid"/>
            <a:round/>
            <a:headEnd len="med" w="med" type="none"/>
            <a:tailEnd len="med" w="med" type="triangle"/>
          </a:ln>
        </p:spPr>
      </p:cxnSp>
      <p:cxnSp>
        <p:nvCxnSpPr>
          <p:cNvPr id="522" name="Google Shape;522;p56"/>
          <p:cNvCxnSpPr>
            <a:stCxn id="517" idx="4"/>
            <a:endCxn id="519" idx="0"/>
          </p:cNvCxnSpPr>
          <p:nvPr/>
        </p:nvCxnSpPr>
        <p:spPr>
          <a:xfrm>
            <a:off x="5623165" y="2421538"/>
            <a:ext cx="959100" cy="790800"/>
          </a:xfrm>
          <a:prstGeom prst="straightConnector1">
            <a:avLst/>
          </a:prstGeom>
          <a:noFill/>
          <a:ln cap="flat" cmpd="sng" w="9525">
            <a:solidFill>
              <a:schemeClr val="lt1"/>
            </a:solidFill>
            <a:prstDash val="solid"/>
            <a:round/>
            <a:headEnd len="med" w="med" type="none"/>
            <a:tailEnd len="med" w="med" type="triangle"/>
          </a:ln>
        </p:spPr>
      </p:cxnSp>
      <p:sp>
        <p:nvSpPr>
          <p:cNvPr id="523" name="Google Shape;523;p56"/>
          <p:cNvSpPr/>
          <p:nvPr/>
        </p:nvSpPr>
        <p:spPr>
          <a:xfrm>
            <a:off x="6185565" y="1736650"/>
            <a:ext cx="732900" cy="6849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6"/>
          <p:cNvSpPr/>
          <p:nvPr/>
        </p:nvSpPr>
        <p:spPr>
          <a:xfrm>
            <a:off x="7114415" y="1736650"/>
            <a:ext cx="732900" cy="6849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6"/>
          <p:cNvSpPr txBox="1"/>
          <p:nvPr>
            <p:ph type="title"/>
          </p:nvPr>
        </p:nvSpPr>
        <p:spPr>
          <a:xfrm>
            <a:off x="6155350" y="1804762"/>
            <a:ext cx="853800" cy="43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Drought</a:t>
            </a:r>
            <a:r>
              <a:rPr lang="en" sz="1400"/>
              <a:t> </a:t>
            </a:r>
            <a:endParaRPr sz="1400"/>
          </a:p>
          <a:p>
            <a:pPr indent="0" lvl="0" marL="0" rtl="0" algn="ctr">
              <a:spcBef>
                <a:spcPts val="0"/>
              </a:spcBef>
              <a:spcAft>
                <a:spcPts val="0"/>
              </a:spcAft>
              <a:buNone/>
            </a:pPr>
            <a:r>
              <a:rPr lang="en" sz="1400"/>
              <a:t>data</a:t>
            </a:r>
            <a:endParaRPr sz="1400"/>
          </a:p>
        </p:txBody>
      </p:sp>
      <p:sp>
        <p:nvSpPr>
          <p:cNvPr id="526" name="Google Shape;526;p56"/>
          <p:cNvSpPr txBox="1"/>
          <p:nvPr>
            <p:ph type="title"/>
          </p:nvPr>
        </p:nvSpPr>
        <p:spPr>
          <a:xfrm>
            <a:off x="7053975" y="1810562"/>
            <a:ext cx="853800" cy="43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Census</a:t>
            </a:r>
            <a:r>
              <a:rPr lang="en" sz="1400"/>
              <a:t> </a:t>
            </a:r>
            <a:endParaRPr sz="1400"/>
          </a:p>
          <a:p>
            <a:pPr indent="0" lvl="0" marL="0" rtl="0" algn="ctr">
              <a:spcBef>
                <a:spcPts val="0"/>
              </a:spcBef>
              <a:spcAft>
                <a:spcPts val="0"/>
              </a:spcAft>
              <a:buNone/>
            </a:pPr>
            <a:r>
              <a:rPr lang="en" sz="1400"/>
              <a:t>data</a:t>
            </a:r>
            <a:endParaRPr sz="1400"/>
          </a:p>
        </p:txBody>
      </p:sp>
      <p:cxnSp>
        <p:nvCxnSpPr>
          <p:cNvPr id="527" name="Google Shape;527;p56"/>
          <p:cNvCxnSpPr>
            <a:stCxn id="523" idx="4"/>
            <a:endCxn id="519" idx="0"/>
          </p:cNvCxnSpPr>
          <p:nvPr/>
        </p:nvCxnSpPr>
        <p:spPr>
          <a:xfrm>
            <a:off x="6552015" y="2421550"/>
            <a:ext cx="30300" cy="790800"/>
          </a:xfrm>
          <a:prstGeom prst="straightConnector1">
            <a:avLst/>
          </a:prstGeom>
          <a:noFill/>
          <a:ln cap="flat" cmpd="sng" w="9525">
            <a:solidFill>
              <a:schemeClr val="lt1"/>
            </a:solidFill>
            <a:prstDash val="solid"/>
            <a:round/>
            <a:headEnd len="med" w="med" type="none"/>
            <a:tailEnd len="med" w="med" type="triangle"/>
          </a:ln>
        </p:spPr>
      </p:cxnSp>
      <p:cxnSp>
        <p:nvCxnSpPr>
          <p:cNvPr id="528" name="Google Shape;528;p56"/>
          <p:cNvCxnSpPr>
            <a:stCxn id="524" idx="4"/>
            <a:endCxn id="519" idx="0"/>
          </p:cNvCxnSpPr>
          <p:nvPr/>
        </p:nvCxnSpPr>
        <p:spPr>
          <a:xfrm flipH="1">
            <a:off x="6582365" y="2421550"/>
            <a:ext cx="898500" cy="79080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7"/>
          <p:cNvSpPr txBox="1"/>
          <p:nvPr>
            <p:ph type="title"/>
          </p:nvPr>
        </p:nvSpPr>
        <p:spPr>
          <a:xfrm>
            <a:off x="2251050" y="1922188"/>
            <a:ext cx="4641900" cy="11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cxnSp>
        <p:nvCxnSpPr>
          <p:cNvPr id="534" name="Google Shape;534;p57"/>
          <p:cNvCxnSpPr/>
          <p:nvPr/>
        </p:nvCxnSpPr>
        <p:spPr>
          <a:xfrm>
            <a:off x="4249950" y="3221313"/>
            <a:ext cx="644100" cy="0"/>
          </a:xfrm>
          <a:prstGeom prst="straightConnector1">
            <a:avLst/>
          </a:prstGeom>
          <a:noFill/>
          <a:ln cap="flat" cmpd="sng" w="19050">
            <a:solidFill>
              <a:schemeClr val="lt2"/>
            </a:solidFill>
            <a:prstDash val="solid"/>
            <a:round/>
            <a:headEnd len="med" w="med" type="none"/>
            <a:tailEnd len="med" w="med" type="none"/>
          </a:ln>
        </p:spPr>
      </p:cxnSp>
      <p:sp>
        <p:nvSpPr>
          <p:cNvPr id="535" name="Google Shape;535;p57"/>
          <p:cNvSpPr txBox="1"/>
          <p:nvPr/>
        </p:nvSpPr>
        <p:spPr>
          <a:xfrm>
            <a:off x="2611200" y="4292175"/>
            <a:ext cx="3921600" cy="46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200">
                <a:solidFill>
                  <a:srgbClr val="FFFFFF"/>
                </a:solidFill>
                <a:latin typeface="Roboto"/>
                <a:ea typeface="Roboto"/>
                <a:cs typeface="Roboto"/>
                <a:sym typeface="Roboto"/>
              </a:rPr>
              <a:t>Please keep this slide for attribution</a:t>
            </a:r>
            <a:endParaRPr sz="1200">
              <a:solidFill>
                <a:srgbClr val="FFFFFF"/>
              </a:solidFill>
              <a:latin typeface="Roboto"/>
              <a:ea typeface="Roboto"/>
              <a:cs typeface="Roboto"/>
              <a:sym typeface="Roboto"/>
            </a:endParaRPr>
          </a:p>
        </p:txBody>
      </p:sp>
    </p:spTree>
  </p:cSld>
  <p:clrMapOvr>
    <a:masterClrMapping/>
  </p:clrMapOvr>
  <mc:AlternateContent>
    <mc:Choice Requires="p14">
      <p:transition p14:dur="0">
        <p14:prism dir="l"/>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714300" y="482875"/>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13" name="Google Shape;213;p29"/>
          <p:cNvSpPr txBox="1"/>
          <p:nvPr/>
        </p:nvSpPr>
        <p:spPr>
          <a:xfrm>
            <a:off x="998400" y="1752150"/>
            <a:ext cx="7147200" cy="1639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rgbClr val="FFFFFF"/>
              </a:buClr>
              <a:buSzPts val="1400"/>
              <a:buFont typeface="Roboto Medium"/>
              <a:buChar char="●"/>
            </a:pPr>
            <a:r>
              <a:rPr lang="en">
                <a:solidFill>
                  <a:srgbClr val="FFFFFF"/>
                </a:solidFill>
                <a:latin typeface="Roboto Medium"/>
                <a:ea typeface="Roboto Medium"/>
                <a:cs typeface="Roboto Medium"/>
                <a:sym typeface="Roboto Medium"/>
              </a:rPr>
              <a:t>Intense wildfires in the New England region have historically been a less common occurrence than on the West Coast.</a:t>
            </a:r>
            <a:endParaRPr>
              <a:solidFill>
                <a:srgbClr val="FFFFFF"/>
              </a:solidFill>
              <a:latin typeface="Roboto Medium"/>
              <a:ea typeface="Roboto Medium"/>
              <a:cs typeface="Roboto Medium"/>
              <a:sym typeface="Roboto Medium"/>
            </a:endParaRPr>
          </a:p>
          <a:p>
            <a:pPr indent="0" lvl="0" marL="457200" rtl="0" algn="just">
              <a:lnSpc>
                <a:spcPct val="115000"/>
              </a:lnSpc>
              <a:spcBef>
                <a:spcPts val="0"/>
              </a:spcBef>
              <a:spcAft>
                <a:spcPts val="0"/>
              </a:spcAft>
              <a:buNone/>
            </a:pPr>
            <a:r>
              <a:t/>
            </a:r>
            <a:endParaRPr>
              <a:solidFill>
                <a:srgbClr val="FFFFFF"/>
              </a:solidFill>
              <a:latin typeface="Roboto Medium"/>
              <a:ea typeface="Roboto Medium"/>
              <a:cs typeface="Roboto Medium"/>
              <a:sym typeface="Roboto Medium"/>
            </a:endParaRPr>
          </a:p>
          <a:p>
            <a:pPr indent="-317500" lvl="0" marL="457200" rtl="0" algn="just">
              <a:lnSpc>
                <a:spcPct val="115000"/>
              </a:lnSpc>
              <a:spcBef>
                <a:spcPts val="0"/>
              </a:spcBef>
              <a:spcAft>
                <a:spcPts val="0"/>
              </a:spcAft>
              <a:buClr>
                <a:srgbClr val="FFFFFF"/>
              </a:buClr>
              <a:buSzPts val="1400"/>
              <a:buFont typeface="Roboto Medium"/>
              <a:buChar char="●"/>
            </a:pPr>
            <a:r>
              <a:rPr lang="en">
                <a:solidFill>
                  <a:srgbClr val="FFFFFF"/>
                </a:solidFill>
                <a:latin typeface="Roboto Medium"/>
                <a:ea typeface="Roboto Medium"/>
                <a:cs typeface="Roboto Medium"/>
                <a:sym typeface="Roboto Medium"/>
              </a:rPr>
              <a:t>New England region residents do not perceive the risk of wildfires</a:t>
            </a:r>
            <a:endParaRPr>
              <a:solidFill>
                <a:srgbClr val="FFFFFF"/>
              </a:solidFill>
              <a:latin typeface="Roboto Medium"/>
              <a:ea typeface="Roboto Medium"/>
              <a:cs typeface="Roboto Medium"/>
              <a:sym typeface="Roboto Medium"/>
            </a:endParaRPr>
          </a:p>
          <a:p>
            <a:pPr indent="0" lvl="0" marL="457200" rtl="0" algn="just">
              <a:lnSpc>
                <a:spcPct val="115000"/>
              </a:lnSpc>
              <a:spcBef>
                <a:spcPts val="0"/>
              </a:spcBef>
              <a:spcAft>
                <a:spcPts val="0"/>
              </a:spcAft>
              <a:buNone/>
            </a:pPr>
            <a:r>
              <a:t/>
            </a:r>
            <a:endParaRPr>
              <a:solidFill>
                <a:srgbClr val="FFFFFF"/>
              </a:solidFill>
              <a:latin typeface="Roboto Medium"/>
              <a:ea typeface="Roboto Medium"/>
              <a:cs typeface="Roboto Medium"/>
              <a:sym typeface="Roboto Medium"/>
            </a:endParaRPr>
          </a:p>
          <a:p>
            <a:pPr indent="-317500" lvl="0" marL="457200" rtl="0" algn="just">
              <a:lnSpc>
                <a:spcPct val="115000"/>
              </a:lnSpc>
              <a:spcBef>
                <a:spcPts val="0"/>
              </a:spcBef>
              <a:spcAft>
                <a:spcPts val="0"/>
              </a:spcAft>
              <a:buClr>
                <a:srgbClr val="FFFFFF"/>
              </a:buClr>
              <a:buSzPts val="1400"/>
              <a:buFont typeface="Roboto Medium"/>
              <a:buChar char="●"/>
            </a:pPr>
            <a:r>
              <a:rPr lang="en">
                <a:solidFill>
                  <a:srgbClr val="FFFFFF"/>
                </a:solidFill>
                <a:latin typeface="Roboto Medium"/>
                <a:ea typeface="Roboto Medium"/>
                <a:cs typeface="Roboto Medium"/>
                <a:sym typeface="Roboto Medium"/>
              </a:rPr>
              <a:t>Wildfire vulnerability is spread un-equally across races and ethnicity. </a:t>
            </a:r>
            <a:endParaRPr>
              <a:solidFill>
                <a:srgbClr val="FFFFFF"/>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Hypotheses</a:t>
            </a:r>
            <a:r>
              <a:rPr lang="en" sz="1700">
                <a:solidFill>
                  <a:schemeClr val="lt1"/>
                </a:solidFill>
                <a:latin typeface="Roboto"/>
                <a:ea typeface="Roboto"/>
                <a:cs typeface="Roboto"/>
                <a:sym typeface="Roboto"/>
              </a:rPr>
              <a:t> </a:t>
            </a:r>
            <a:endParaRPr/>
          </a:p>
        </p:txBody>
      </p:sp>
      <p:sp>
        <p:nvSpPr>
          <p:cNvPr id="219" name="Google Shape;219;p30"/>
          <p:cNvSpPr txBox="1"/>
          <p:nvPr/>
        </p:nvSpPr>
        <p:spPr>
          <a:xfrm>
            <a:off x="998400" y="1770875"/>
            <a:ext cx="71472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000">
                <a:solidFill>
                  <a:srgbClr val="FFFFFF"/>
                </a:solidFill>
                <a:latin typeface="Roboto Medium"/>
                <a:ea typeface="Roboto Medium"/>
                <a:cs typeface="Roboto Medium"/>
                <a:sym typeface="Roboto Medium"/>
              </a:rPr>
              <a:t>Minority</a:t>
            </a:r>
            <a:r>
              <a:rPr lang="en" sz="2000">
                <a:solidFill>
                  <a:srgbClr val="FFFFFF"/>
                </a:solidFill>
                <a:latin typeface="Roboto Medium"/>
                <a:ea typeface="Roboto Medium"/>
                <a:cs typeface="Roboto Medium"/>
                <a:sym typeface="Roboto Medium"/>
              </a:rPr>
              <a:t> groups suffer greater loss in wildfires</a:t>
            </a:r>
            <a:endParaRPr sz="2000">
              <a:solidFill>
                <a:srgbClr val="FFFFFF"/>
              </a:solidFill>
              <a:latin typeface="Roboto Medium"/>
              <a:ea typeface="Roboto Medium"/>
              <a:cs typeface="Roboto Medium"/>
              <a:sym typeface="Roboto Medium"/>
            </a:endParaRPr>
          </a:p>
        </p:txBody>
      </p:sp>
      <p:sp>
        <p:nvSpPr>
          <p:cNvPr id="220" name="Google Shape;220;p30"/>
          <p:cNvSpPr txBox="1"/>
          <p:nvPr/>
        </p:nvSpPr>
        <p:spPr>
          <a:xfrm>
            <a:off x="998400" y="2476825"/>
            <a:ext cx="7147200" cy="895800"/>
          </a:xfrm>
          <a:prstGeom prst="rect">
            <a:avLst/>
          </a:prstGeom>
          <a:noFill/>
          <a:ln>
            <a:noFill/>
          </a:ln>
        </p:spPr>
        <p:txBody>
          <a:bodyPr anchorCtr="0" anchor="t" bIns="91425" lIns="91425" spcFirstLastPara="1" rIns="91425" wrap="square" tIns="91425">
            <a:spAutoFit/>
          </a:bodyPr>
          <a:lstStyle/>
          <a:p>
            <a:pPr indent="-279400" lvl="0" marL="457200" rtl="0" algn="just">
              <a:lnSpc>
                <a:spcPct val="115000"/>
              </a:lnSpc>
              <a:spcBef>
                <a:spcPts val="0"/>
              </a:spcBef>
              <a:spcAft>
                <a:spcPts val="0"/>
              </a:spcAft>
              <a:buClr>
                <a:srgbClr val="FFFFFF"/>
              </a:buClr>
              <a:buSzPts val="800"/>
              <a:buFont typeface="Roboto Medium"/>
              <a:buChar char="●"/>
            </a:pPr>
            <a:r>
              <a:rPr lang="en">
                <a:solidFill>
                  <a:srgbClr val="FFFFFF"/>
                </a:solidFill>
                <a:latin typeface="Roboto Medium"/>
                <a:ea typeface="Roboto Medium"/>
                <a:cs typeface="Roboto Medium"/>
                <a:sym typeface="Roboto Medium"/>
              </a:rPr>
              <a:t>Communities that are mostly black, Hispanic, or Native American experience 50 percent greater vulnerability to wildfires compared with other communities. (Davies et al., 2018)</a:t>
            </a:r>
            <a:endParaRPr sz="800">
              <a:solidFill>
                <a:srgbClr val="FFFFFF"/>
              </a:solidFill>
              <a:latin typeface="Roboto Medium"/>
              <a:ea typeface="Roboto Medium"/>
              <a:cs typeface="Roboto Medium"/>
              <a:sym typeface="Robo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a:t>
            </a:r>
            <a:endParaRPr/>
          </a:p>
        </p:txBody>
      </p:sp>
      <p:sp>
        <p:nvSpPr>
          <p:cNvPr id="226" name="Google Shape;226;p31"/>
          <p:cNvSpPr txBox="1"/>
          <p:nvPr/>
        </p:nvSpPr>
        <p:spPr>
          <a:xfrm>
            <a:off x="1128150" y="1380450"/>
            <a:ext cx="6887700" cy="23826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rgbClr val="FFFFFF"/>
              </a:buClr>
              <a:buSzPts val="1400"/>
              <a:buFont typeface="Roboto Medium"/>
              <a:buAutoNum type="arabicPeriod"/>
            </a:pPr>
            <a:r>
              <a:rPr lang="en">
                <a:solidFill>
                  <a:srgbClr val="FFFFFF"/>
                </a:solidFill>
                <a:latin typeface="Roboto Medium"/>
                <a:ea typeface="Roboto Medium"/>
                <a:cs typeface="Roboto Medium"/>
                <a:sym typeface="Roboto Medium"/>
              </a:rPr>
              <a:t>Provide a wildfire severity prediction system that predicts the severity of wildfires in New England regions</a:t>
            </a:r>
            <a:endParaRPr>
              <a:solidFill>
                <a:srgbClr val="FFFFFF"/>
              </a:solidFill>
              <a:latin typeface="Roboto Medium"/>
              <a:ea typeface="Roboto Medium"/>
              <a:cs typeface="Roboto Medium"/>
              <a:sym typeface="Roboto Medium"/>
            </a:endParaRPr>
          </a:p>
          <a:p>
            <a:pPr indent="0" lvl="0" marL="457200" rtl="0" algn="just">
              <a:lnSpc>
                <a:spcPct val="115000"/>
              </a:lnSpc>
              <a:spcBef>
                <a:spcPts val="0"/>
              </a:spcBef>
              <a:spcAft>
                <a:spcPts val="0"/>
              </a:spcAft>
              <a:buNone/>
            </a:pPr>
            <a:r>
              <a:t/>
            </a:r>
            <a:endParaRPr>
              <a:solidFill>
                <a:srgbClr val="FFFFFF"/>
              </a:solidFill>
              <a:latin typeface="Roboto Medium"/>
              <a:ea typeface="Roboto Medium"/>
              <a:cs typeface="Roboto Medium"/>
              <a:sym typeface="Roboto Medium"/>
            </a:endParaRPr>
          </a:p>
          <a:p>
            <a:pPr indent="-317500" lvl="0" marL="457200" rtl="0" algn="just">
              <a:lnSpc>
                <a:spcPct val="115000"/>
              </a:lnSpc>
              <a:spcBef>
                <a:spcPts val="0"/>
              </a:spcBef>
              <a:spcAft>
                <a:spcPts val="0"/>
              </a:spcAft>
              <a:buClr>
                <a:srgbClr val="FFFFFF"/>
              </a:buClr>
              <a:buSzPts val="1400"/>
              <a:buFont typeface="Roboto Medium"/>
              <a:buAutoNum type="arabicPeriod"/>
            </a:pPr>
            <a:r>
              <a:rPr lang="en">
                <a:solidFill>
                  <a:srgbClr val="FFFFFF"/>
                </a:solidFill>
                <a:latin typeface="Roboto Medium"/>
                <a:ea typeface="Roboto Medium"/>
                <a:cs typeface="Roboto Medium"/>
                <a:sym typeface="Roboto Medium"/>
              </a:rPr>
              <a:t>Shed light on the difference in the impact that wildfires have on underserved communities </a:t>
            </a:r>
            <a:endParaRPr>
              <a:solidFill>
                <a:srgbClr val="FFFFFF"/>
              </a:solidFill>
              <a:latin typeface="Roboto Medium"/>
              <a:ea typeface="Roboto Medium"/>
              <a:cs typeface="Roboto Medium"/>
              <a:sym typeface="Roboto Medium"/>
            </a:endParaRPr>
          </a:p>
          <a:p>
            <a:pPr indent="0" lvl="0" marL="457200" rtl="0" algn="just">
              <a:lnSpc>
                <a:spcPct val="115000"/>
              </a:lnSpc>
              <a:spcBef>
                <a:spcPts val="0"/>
              </a:spcBef>
              <a:spcAft>
                <a:spcPts val="0"/>
              </a:spcAft>
              <a:buNone/>
            </a:pPr>
            <a:r>
              <a:t/>
            </a:r>
            <a:endParaRPr>
              <a:solidFill>
                <a:srgbClr val="FFFFFF"/>
              </a:solidFill>
              <a:latin typeface="Roboto Medium"/>
              <a:ea typeface="Roboto Medium"/>
              <a:cs typeface="Roboto Medium"/>
              <a:sym typeface="Roboto Medium"/>
            </a:endParaRPr>
          </a:p>
          <a:p>
            <a:pPr indent="-317500" lvl="0" marL="457200" rtl="0" algn="just">
              <a:lnSpc>
                <a:spcPct val="115000"/>
              </a:lnSpc>
              <a:spcBef>
                <a:spcPts val="0"/>
              </a:spcBef>
              <a:spcAft>
                <a:spcPts val="0"/>
              </a:spcAft>
              <a:buClr>
                <a:srgbClr val="FFFFFF"/>
              </a:buClr>
              <a:buSzPts val="1400"/>
              <a:buFont typeface="Roboto Medium"/>
              <a:buAutoNum type="arabicPeriod"/>
            </a:pPr>
            <a:r>
              <a:rPr lang="en">
                <a:solidFill>
                  <a:srgbClr val="FFFFFF"/>
                </a:solidFill>
                <a:latin typeface="Roboto Medium"/>
                <a:ea typeface="Roboto Medium"/>
                <a:cs typeface="Roboto Medium"/>
                <a:sym typeface="Roboto Medium"/>
              </a:rPr>
              <a:t>Spread more awareness of the disparities between these communities that are prone to wildfires</a:t>
            </a:r>
            <a:endParaRPr sz="1300">
              <a:solidFill>
                <a:srgbClr val="21212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idx="2" type="title"/>
          </p:nvPr>
        </p:nvSpPr>
        <p:spPr>
          <a:xfrm>
            <a:off x="866925" y="548700"/>
            <a:ext cx="1619400" cy="14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02</a:t>
            </a:r>
            <a:endParaRPr>
              <a:solidFill>
                <a:schemeClr val="accent3"/>
              </a:solidFill>
            </a:endParaRPr>
          </a:p>
        </p:txBody>
      </p:sp>
      <p:sp>
        <p:nvSpPr>
          <p:cNvPr id="232" name="Google Shape;232;p32"/>
          <p:cNvSpPr txBox="1"/>
          <p:nvPr>
            <p:ph idx="1" type="subTitle"/>
          </p:nvPr>
        </p:nvSpPr>
        <p:spPr>
          <a:xfrm>
            <a:off x="866925" y="3626150"/>
            <a:ext cx="43329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Exploratory Data Analysis for Wildfire, Drought, and Census Datasets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cxnSp>
        <p:nvCxnSpPr>
          <p:cNvPr id="233" name="Google Shape;233;p32"/>
          <p:cNvCxnSpPr/>
          <p:nvPr/>
        </p:nvCxnSpPr>
        <p:spPr>
          <a:xfrm>
            <a:off x="954300" y="3394000"/>
            <a:ext cx="644100" cy="0"/>
          </a:xfrm>
          <a:prstGeom prst="straightConnector1">
            <a:avLst/>
          </a:prstGeom>
          <a:noFill/>
          <a:ln cap="flat" cmpd="sng" w="19050">
            <a:solidFill>
              <a:schemeClr val="accent3"/>
            </a:solidFill>
            <a:prstDash val="solid"/>
            <a:round/>
            <a:headEnd len="med" w="med" type="none"/>
            <a:tailEnd len="med" w="med" type="none"/>
          </a:ln>
        </p:spPr>
      </p:cxnSp>
      <p:sp>
        <p:nvSpPr>
          <p:cNvPr id="234" name="Google Shape;234;p32"/>
          <p:cNvSpPr txBox="1"/>
          <p:nvPr>
            <p:ph type="title"/>
          </p:nvPr>
        </p:nvSpPr>
        <p:spPr>
          <a:xfrm>
            <a:off x="866925" y="2465550"/>
            <a:ext cx="4507500" cy="69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EDA</a:t>
            </a:r>
            <a:endParaRPr>
              <a:solidFill>
                <a:schemeClr val="accent3"/>
              </a:solidFill>
              <a:latin typeface="Oswald Medium"/>
              <a:ea typeface="Oswald Medium"/>
              <a:cs typeface="Oswald Medium"/>
              <a:sym typeface="Oswal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592075" y="134975"/>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Wildfire dataset</a:t>
            </a:r>
            <a:endParaRPr/>
          </a:p>
        </p:txBody>
      </p:sp>
      <p:pic>
        <p:nvPicPr>
          <p:cNvPr id="240" name="Google Shape;240;p33"/>
          <p:cNvPicPr preferRelativeResize="0"/>
          <p:nvPr/>
        </p:nvPicPr>
        <p:blipFill>
          <a:blip r:embed="rId3">
            <a:alphaModFix/>
          </a:blip>
          <a:stretch>
            <a:fillRect/>
          </a:stretch>
        </p:blipFill>
        <p:spPr>
          <a:xfrm>
            <a:off x="1216624" y="698888"/>
            <a:ext cx="6710748" cy="2162650"/>
          </a:xfrm>
          <a:prstGeom prst="rect">
            <a:avLst/>
          </a:prstGeom>
          <a:noFill/>
          <a:ln>
            <a:noFill/>
          </a:ln>
        </p:spPr>
      </p:pic>
      <p:pic>
        <p:nvPicPr>
          <p:cNvPr id="241" name="Google Shape;241;p33"/>
          <p:cNvPicPr preferRelativeResize="0"/>
          <p:nvPr/>
        </p:nvPicPr>
        <p:blipFill rotWithShape="1">
          <a:blip r:embed="rId4">
            <a:alphaModFix/>
          </a:blip>
          <a:srcRect b="1341" l="0" r="0" t="0"/>
          <a:stretch/>
        </p:blipFill>
        <p:spPr>
          <a:xfrm>
            <a:off x="1216625" y="2909550"/>
            <a:ext cx="6710748" cy="216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714300" y="548700"/>
            <a:ext cx="7715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Wildfire dataset</a:t>
            </a:r>
            <a:endParaRPr/>
          </a:p>
        </p:txBody>
      </p:sp>
      <p:pic>
        <p:nvPicPr>
          <p:cNvPr id="247" name="Google Shape;247;p34"/>
          <p:cNvPicPr preferRelativeResize="0"/>
          <p:nvPr/>
        </p:nvPicPr>
        <p:blipFill>
          <a:blip r:embed="rId3">
            <a:alphaModFix/>
          </a:blip>
          <a:stretch>
            <a:fillRect/>
          </a:stretch>
        </p:blipFill>
        <p:spPr>
          <a:xfrm>
            <a:off x="3079975" y="1667700"/>
            <a:ext cx="2894784" cy="1808101"/>
          </a:xfrm>
          <a:prstGeom prst="rect">
            <a:avLst/>
          </a:prstGeom>
          <a:noFill/>
          <a:ln>
            <a:noFill/>
          </a:ln>
        </p:spPr>
      </p:pic>
      <p:pic>
        <p:nvPicPr>
          <p:cNvPr id="248" name="Google Shape;248;p34"/>
          <p:cNvPicPr preferRelativeResize="0"/>
          <p:nvPr/>
        </p:nvPicPr>
        <p:blipFill>
          <a:blip r:embed="rId4">
            <a:alphaModFix/>
          </a:blip>
          <a:stretch>
            <a:fillRect/>
          </a:stretch>
        </p:blipFill>
        <p:spPr>
          <a:xfrm>
            <a:off x="6055123" y="1667700"/>
            <a:ext cx="2873041" cy="1808100"/>
          </a:xfrm>
          <a:prstGeom prst="rect">
            <a:avLst/>
          </a:prstGeom>
          <a:noFill/>
          <a:ln>
            <a:noFill/>
          </a:ln>
        </p:spPr>
      </p:pic>
      <p:pic>
        <p:nvPicPr>
          <p:cNvPr id="249" name="Google Shape;249;p34"/>
          <p:cNvPicPr preferRelativeResize="0"/>
          <p:nvPr/>
        </p:nvPicPr>
        <p:blipFill>
          <a:blip r:embed="rId5">
            <a:alphaModFix/>
          </a:blip>
          <a:stretch>
            <a:fillRect/>
          </a:stretch>
        </p:blipFill>
        <p:spPr>
          <a:xfrm>
            <a:off x="194376" y="1667700"/>
            <a:ext cx="2805225" cy="1808101"/>
          </a:xfrm>
          <a:prstGeom prst="rect">
            <a:avLst/>
          </a:prstGeom>
          <a:noFill/>
          <a:ln>
            <a:noFill/>
          </a:ln>
        </p:spPr>
      </p:pic>
      <p:sp>
        <p:nvSpPr>
          <p:cNvPr id="250" name="Google Shape;250;p34"/>
          <p:cNvSpPr txBox="1"/>
          <p:nvPr/>
        </p:nvSpPr>
        <p:spPr>
          <a:xfrm>
            <a:off x="663988" y="3818013"/>
            <a:ext cx="1866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accent2"/>
                </a:solidFill>
                <a:latin typeface="Oswald Medium"/>
                <a:ea typeface="Oswald Medium"/>
                <a:cs typeface="Oswald Medium"/>
                <a:sym typeface="Oswald Medium"/>
              </a:rPr>
              <a:t>Massachusetts</a:t>
            </a:r>
            <a:endParaRPr sz="1700">
              <a:solidFill>
                <a:schemeClr val="accent2"/>
              </a:solidFill>
              <a:latin typeface="Oswald Medium"/>
              <a:ea typeface="Oswald Medium"/>
              <a:cs typeface="Oswald Medium"/>
              <a:sym typeface="Oswald Medium"/>
            </a:endParaRPr>
          </a:p>
        </p:txBody>
      </p:sp>
      <p:sp>
        <p:nvSpPr>
          <p:cNvPr id="251" name="Google Shape;251;p34"/>
          <p:cNvSpPr txBox="1"/>
          <p:nvPr/>
        </p:nvSpPr>
        <p:spPr>
          <a:xfrm>
            <a:off x="3027363" y="3781575"/>
            <a:ext cx="3000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700">
                <a:solidFill>
                  <a:schemeClr val="accent2"/>
                </a:solidFill>
                <a:latin typeface="Oswald Medium"/>
                <a:ea typeface="Oswald Medium"/>
                <a:cs typeface="Oswald Medium"/>
                <a:sym typeface="Oswald Medium"/>
              </a:rPr>
              <a:t>Maine</a:t>
            </a:r>
            <a:endParaRPr sz="1700">
              <a:solidFill>
                <a:schemeClr val="accent2"/>
              </a:solidFill>
              <a:latin typeface="Oswald Medium"/>
              <a:ea typeface="Oswald Medium"/>
              <a:cs typeface="Oswald Medium"/>
              <a:sym typeface="Oswald Medium"/>
            </a:endParaRPr>
          </a:p>
        </p:txBody>
      </p:sp>
      <p:sp>
        <p:nvSpPr>
          <p:cNvPr id="252" name="Google Shape;252;p34"/>
          <p:cNvSpPr txBox="1"/>
          <p:nvPr/>
        </p:nvSpPr>
        <p:spPr>
          <a:xfrm>
            <a:off x="5991638" y="3781575"/>
            <a:ext cx="3000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700">
                <a:solidFill>
                  <a:schemeClr val="accent2"/>
                </a:solidFill>
                <a:latin typeface="Oswald Medium"/>
                <a:ea typeface="Oswald Medium"/>
                <a:cs typeface="Oswald Medium"/>
                <a:sym typeface="Oswald Medium"/>
              </a:rPr>
              <a:t>Connecticut</a:t>
            </a:r>
            <a:endParaRPr sz="1700">
              <a:solidFill>
                <a:schemeClr val="accent2"/>
              </a:solidFill>
              <a:latin typeface="Oswald Medium"/>
              <a:ea typeface="Oswald Medium"/>
              <a:cs typeface="Oswald Medium"/>
              <a:sym typeface="Oswald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remen Meeting by Slidesgo">
  <a:themeElements>
    <a:clrScheme name="Simple Light">
      <a:dk1>
        <a:srgbClr val="000000"/>
      </a:dk1>
      <a:lt1>
        <a:srgbClr val="FFFFFF"/>
      </a:lt1>
      <a:dk2>
        <a:srgbClr val="595959"/>
      </a:dk2>
      <a:lt2>
        <a:srgbClr val="0A153D"/>
      </a:lt2>
      <a:accent1>
        <a:srgbClr val="821409"/>
      </a:accent1>
      <a:accent2>
        <a:srgbClr val="6D9EEB"/>
      </a:accent2>
      <a:accent3>
        <a:srgbClr val="DC2417"/>
      </a:accent3>
      <a:accent4>
        <a:srgbClr val="FFC61A"/>
      </a:accent4>
      <a:accent5>
        <a:srgbClr val="FEE7B3"/>
      </a:accent5>
      <a:accent6>
        <a:srgbClr val="3C0002"/>
      </a:accent6>
      <a:hlink>
        <a:srgbClr val="6A5E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