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28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36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1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0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10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9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4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2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6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4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BFB738-A29D-4513-A9B6-A47257CF0B0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AF9C-E480-446A-9E88-CC6386BCC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90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yaJain08/miniproject2" TargetMode="External"/><Relationship Id="rId2" Type="http://schemas.openxmlformats.org/officeDocument/2006/relationships/hyperlink" Target="https://github.com/kratika2140/miniproject2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FE7D-C5FC-0FD8-75F9-6188B5CC527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447800"/>
            <a:ext cx="12115800" cy="3328988"/>
          </a:xfrm>
        </p:spPr>
        <p:txBody>
          <a:bodyPr/>
          <a:lstStyle/>
          <a:p>
            <a:r>
              <a:rPr lang="en-GB" sz="5400" dirty="0"/>
              <a:t>     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       EVENT SHOWCASE WEBSITE                      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5739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7B563B-C36B-344F-06FD-1749D7DD8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424163"/>
            <a:ext cx="10029825" cy="6070834"/>
          </a:xfrm>
        </p:spPr>
      </p:pic>
    </p:spTree>
    <p:extLst>
      <p:ext uri="{BB962C8B-B14F-4D97-AF65-F5344CB8AC3E}">
        <p14:creationId xmlns:p14="http://schemas.microsoft.com/office/powerpoint/2010/main" val="141291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F0639-723E-BB92-D5B6-3213EAAD4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" y="247995"/>
            <a:ext cx="10410825" cy="6134382"/>
          </a:xfrm>
        </p:spPr>
      </p:pic>
    </p:spTree>
    <p:extLst>
      <p:ext uri="{BB962C8B-B14F-4D97-AF65-F5344CB8AC3E}">
        <p14:creationId xmlns:p14="http://schemas.microsoft.com/office/powerpoint/2010/main" val="59498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C7C52-7BB1-F869-7BB3-ECD04E740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4557"/>
            <a:ext cx="9906000" cy="6691611"/>
          </a:xfrm>
        </p:spPr>
      </p:pic>
    </p:spTree>
    <p:extLst>
      <p:ext uri="{BB962C8B-B14F-4D97-AF65-F5344CB8AC3E}">
        <p14:creationId xmlns:p14="http://schemas.microsoft.com/office/powerpoint/2010/main" val="294371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7CD91-7A56-6D71-AB4D-A93F27CB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81653"/>
            <a:ext cx="10420350" cy="6653175"/>
          </a:xfrm>
        </p:spPr>
      </p:pic>
    </p:spTree>
    <p:extLst>
      <p:ext uri="{BB962C8B-B14F-4D97-AF65-F5344CB8AC3E}">
        <p14:creationId xmlns:p14="http://schemas.microsoft.com/office/powerpoint/2010/main" val="30916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2BE42-19C7-B067-D1F8-22964E0F4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8407"/>
            <a:ext cx="10201275" cy="6773833"/>
          </a:xfrm>
        </p:spPr>
      </p:pic>
    </p:spTree>
    <p:extLst>
      <p:ext uri="{BB962C8B-B14F-4D97-AF65-F5344CB8AC3E}">
        <p14:creationId xmlns:p14="http://schemas.microsoft.com/office/powerpoint/2010/main" val="276428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D143A-2ABA-F8FE-23B5-6C07BF94D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15581"/>
            <a:ext cx="10410825" cy="6354622"/>
          </a:xfrm>
        </p:spPr>
      </p:pic>
    </p:spTree>
    <p:extLst>
      <p:ext uri="{BB962C8B-B14F-4D97-AF65-F5344CB8AC3E}">
        <p14:creationId xmlns:p14="http://schemas.microsoft.com/office/powerpoint/2010/main" val="158628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2A191-E1E6-CDF4-D269-1B65775EC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63544"/>
            <a:ext cx="11039475" cy="7034378"/>
          </a:xfrm>
        </p:spPr>
      </p:pic>
    </p:spTree>
    <p:extLst>
      <p:ext uri="{BB962C8B-B14F-4D97-AF65-F5344CB8AC3E}">
        <p14:creationId xmlns:p14="http://schemas.microsoft.com/office/powerpoint/2010/main" val="273429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09842E-8AD9-8351-31FB-54F6279E9F84}"/>
              </a:ext>
            </a:extLst>
          </p:cNvPr>
          <p:cNvSpPr txBox="1"/>
          <p:nvPr/>
        </p:nvSpPr>
        <p:spPr>
          <a:xfrm>
            <a:off x="3048000" y="24918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https://github.com/kratika2140/miniproject2</a:t>
            </a:r>
            <a:endParaRPr lang="en-IN" dirty="0"/>
          </a:p>
          <a:p>
            <a:endParaRPr lang="en-IN" dirty="0"/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hlinkClick r:id="rId3"/>
              </a:rPr>
              <a:t>https://github.com/ManyaJain08/miniproject2</a:t>
            </a:r>
            <a:endParaRPr lang="en-IN" sz="18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22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277B-F36D-6DF7-CF26-BDFCCC0424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52638"/>
            <a:ext cx="8947150" cy="419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        THANK YOU 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48622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968-AE0A-FFE9-5300-FDC12A1B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9505-2A00-5546-1E81-0B1EB3AF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NITESH KUMAR SHARMA (201500450)</a:t>
            </a:r>
          </a:p>
          <a:p>
            <a:r>
              <a:rPr lang="en-GB" dirty="0"/>
              <a:t>NIKHIL CHAUDHARY (2015438)</a:t>
            </a:r>
          </a:p>
          <a:p>
            <a:r>
              <a:rPr lang="en-GB" dirty="0"/>
              <a:t>KRATIKA RATHORE (201500347</a:t>
            </a:r>
          </a:p>
          <a:p>
            <a:r>
              <a:rPr lang="en-GB" dirty="0"/>
              <a:t>MANYA JAIN (201500391)</a:t>
            </a:r>
          </a:p>
        </p:txBody>
      </p:sp>
    </p:spTree>
    <p:extLst>
      <p:ext uri="{BB962C8B-B14F-4D97-AF65-F5344CB8AC3E}">
        <p14:creationId xmlns:p14="http://schemas.microsoft.com/office/powerpoint/2010/main" val="42356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20AE-0E45-49B4-64EB-8D5E59D8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193A-752D-388F-3262-B0A347BF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ABOUT PROJECT</a:t>
            </a:r>
          </a:p>
          <a:p>
            <a:r>
              <a:rPr lang="en-GB" dirty="0"/>
              <a:t>TECHNOLOGIES USED</a:t>
            </a:r>
          </a:p>
          <a:p>
            <a:r>
              <a:rPr lang="en-GB" dirty="0"/>
              <a:t>WORKING</a:t>
            </a:r>
          </a:p>
          <a:p>
            <a:r>
              <a:rPr lang="en-GB" dirty="0"/>
              <a:t>OUR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6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7B29-A1EA-C1C4-18AC-FABCD86C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D581-FD12-B7BC-186D-A3BB1C3F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purpose of this project is to showcase the various events that have</a:t>
            </a:r>
          </a:p>
          <a:p>
            <a:pPr marL="0" indent="0">
              <a:buNone/>
            </a:pPr>
            <a:r>
              <a:rPr lang="en-GB" dirty="0"/>
              <a:t>taken place in your university. Universities are often bustling with a</a:t>
            </a:r>
          </a:p>
          <a:p>
            <a:pPr marL="0" indent="0">
              <a:buNone/>
            </a:pPr>
            <a:r>
              <a:rPr lang="en-GB" dirty="0"/>
              <a:t>diverse range of events, such as guest lectures, cultural festivals,</a:t>
            </a:r>
          </a:p>
          <a:p>
            <a:pPr marL="0" indent="0">
              <a:buNone/>
            </a:pPr>
            <a:r>
              <a:rPr lang="en-GB" dirty="0"/>
              <a:t>sports competitions, and academic conferences, among others. These</a:t>
            </a:r>
          </a:p>
          <a:p>
            <a:pPr marL="0" indent="0">
              <a:buNone/>
            </a:pPr>
            <a:r>
              <a:rPr lang="en-GB" dirty="0"/>
              <a:t>events not only add to the vibrancy of campus life but also provide</a:t>
            </a:r>
          </a:p>
          <a:p>
            <a:pPr marL="0" indent="0">
              <a:buNone/>
            </a:pPr>
            <a:r>
              <a:rPr lang="en-GB" dirty="0"/>
              <a:t>opportunities for students to engage with a wide variety of</a:t>
            </a:r>
          </a:p>
          <a:p>
            <a:pPr marL="0" indent="0">
              <a:buNone/>
            </a:pPr>
            <a:r>
              <a:rPr lang="en-GB" dirty="0"/>
              <a:t>intellectual, cultural, and social experiences.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51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0A59-5626-B7FA-D353-B1A5BC9C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1E7C-F434-0028-4BB5-F71CB431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university is a hub of activity, with a diverse range of events</a:t>
            </a:r>
          </a:p>
          <a:p>
            <a:pPr marL="0" indent="0">
              <a:buNone/>
            </a:pPr>
            <a:r>
              <a:rPr lang="en-GB" dirty="0"/>
              <a:t>happening throughout the year. From guest lectures to cultural</a:t>
            </a:r>
          </a:p>
          <a:p>
            <a:pPr marL="0" indent="0">
              <a:buNone/>
            </a:pPr>
            <a:r>
              <a:rPr lang="en-GB" dirty="0"/>
              <a:t>festivals to sports competitions, there is always something happening</a:t>
            </a:r>
          </a:p>
          <a:p>
            <a:pPr marL="0" indent="0">
              <a:buNone/>
            </a:pPr>
            <a:r>
              <a:rPr lang="en-GB" dirty="0"/>
              <a:t>on campus. This project aims to showcase the variety of events that</a:t>
            </a:r>
          </a:p>
          <a:p>
            <a:pPr marL="0" indent="0">
              <a:buNone/>
            </a:pPr>
            <a:r>
              <a:rPr lang="en-GB" dirty="0"/>
              <a:t>take place at our university, highlighting their impact on the</a:t>
            </a:r>
          </a:p>
          <a:p>
            <a:pPr marL="0" indent="0">
              <a:buNone/>
            </a:pPr>
            <a:r>
              <a:rPr lang="en-GB" dirty="0"/>
              <a:t>university community and encouraging others to participate in future</a:t>
            </a:r>
          </a:p>
          <a:p>
            <a:pPr marL="0" indent="0">
              <a:buNone/>
            </a:pPr>
            <a:r>
              <a:rPr lang="en-GB" dirty="0"/>
              <a:t>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90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EACA-BB31-84B0-D769-4D43521D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TECHNOLOGIOES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BEEE-C31A-E7FD-95DE-EEB56361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</a:t>
            </a:r>
          </a:p>
          <a:p>
            <a:r>
              <a:rPr lang="en-IN" dirty="0"/>
              <a:t>CSS 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35848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C3E8-1A77-991E-9FB5-D578AC54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94EF-21E1-4503-3DEA-0A88B210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All in one event management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Time saving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Event automation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Increase engagement rate at events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64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66A5-3CC7-1C97-44AB-30E411F8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WEBSITE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72079-E255-2222-F503-90996166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106159"/>
            <a:ext cx="9404723" cy="5704484"/>
          </a:xfrm>
        </p:spPr>
      </p:pic>
    </p:spTree>
    <p:extLst>
      <p:ext uri="{BB962C8B-B14F-4D97-AF65-F5344CB8AC3E}">
        <p14:creationId xmlns:p14="http://schemas.microsoft.com/office/powerpoint/2010/main" val="255422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9B627-7446-4FA2-1D32-DD5D7D2DF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8" y="173533"/>
            <a:ext cx="10799762" cy="6074867"/>
          </a:xfrm>
        </p:spPr>
      </p:pic>
    </p:spTree>
    <p:extLst>
      <p:ext uri="{BB962C8B-B14F-4D97-AF65-F5344CB8AC3E}">
        <p14:creationId xmlns:p14="http://schemas.microsoft.com/office/powerpoint/2010/main" val="346649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234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                EVENT SHOWCASE WEBSITE                       </vt:lpstr>
      <vt:lpstr>TEAM MEMBERS</vt:lpstr>
      <vt:lpstr>OUTLINE</vt:lpstr>
      <vt:lpstr>INTRODUCTION</vt:lpstr>
      <vt:lpstr>DESCRIPTION</vt:lpstr>
      <vt:lpstr>TECHNOLOGIOES USED</vt:lpstr>
      <vt:lpstr>BENEFITS</vt:lpstr>
      <vt:lpstr>OUR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SHOWCASE WEBSITE</dc:title>
  <dc:creator>manyajain1003@gmail.com</dc:creator>
  <cp:lastModifiedBy>manyajain1003@gmail.com</cp:lastModifiedBy>
  <cp:revision>5</cp:revision>
  <dcterms:created xsi:type="dcterms:W3CDTF">2023-04-25T18:08:49Z</dcterms:created>
  <dcterms:modified xsi:type="dcterms:W3CDTF">2023-04-26T05:59:41Z</dcterms:modified>
</cp:coreProperties>
</file>