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2" r:id="rId7"/>
    <p:sldId id="274" r:id="rId8"/>
    <p:sldId id="265" r:id="rId9"/>
    <p:sldId id="305" r:id="rId10"/>
    <p:sldId id="308" r:id="rId11"/>
    <p:sldId id="306" r:id="rId12"/>
    <p:sldId id="307" r:id="rId13"/>
    <p:sldId id="309" r:id="rId14"/>
    <p:sldId id="310" r:id="rId15"/>
    <p:sldId id="267" r:id="rId16"/>
    <p:sldId id="311" r:id="rId17"/>
    <p:sldId id="313" r:id="rId18"/>
    <p:sldId id="282" r:id="rId19"/>
    <p:sldId id="266" r:id="rId20"/>
    <p:sldId id="314" r:id="rId21"/>
    <p:sldId id="283" r:id="rId22"/>
  </p:sldIdLst>
  <p:sldSz cx="9144000" cy="5143500" type="screen16x9"/>
  <p:notesSz cx="6858000" cy="9144000"/>
  <p:embeddedFontLst>
    <p:embeddedFont>
      <p:font typeface="Caveat Brush" panose="020B0604020202020204" charset="0"/>
      <p:regular r:id="rId24"/>
    </p:embeddedFont>
    <p:embeddedFont>
      <p:font typeface="Baloo 2" panose="020B0604020202020204" charset="0"/>
      <p:regular r:id="rId25"/>
      <p:bold r:id="rId26"/>
    </p:embeddedFont>
    <p:embeddedFont>
      <p:font typeface="Arial Black" panose="020B0A04020102020204" pitchFamily="34" charset="0"/>
      <p:bold r:id="rId27"/>
    </p:embeddedFont>
    <p:embeddedFont>
      <p:font typeface="Castellar" panose="020A0402060406010301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011E4-F206-4249-BD60-24F9ED323B48}">
  <a:tblStyle styleId="{810011E4-F206-4249-BD60-24F9ED323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38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80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6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61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41aa6e17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41aa6e17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41aa6e17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41aa6e17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41aa6e17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41aa6e17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1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141aa6e1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141aa6e1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41aa6e17f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41aa6e17f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413d462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413d462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1141aa6e1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1141aa6e1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93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1141aa6e17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1141aa6e17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141aa6e1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141aa6e1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140d56f8e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140d56f8e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141aa6e17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141aa6e17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141aa6e17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1141aa6e17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141aa6e17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141aa6e17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61082" y="266838"/>
            <a:ext cx="8621744" cy="4768895"/>
            <a:chOff x="361082" y="266838"/>
            <a:chExt cx="8621744" cy="4768895"/>
          </a:xfrm>
        </p:grpSpPr>
        <p:grpSp>
          <p:nvGrpSpPr>
            <p:cNvPr id="10" name="Google Shape;10;p2"/>
            <p:cNvGrpSpPr/>
            <p:nvPr/>
          </p:nvGrpSpPr>
          <p:grpSpPr>
            <a:xfrm rot="-1203388">
              <a:off x="400540" y="1361090"/>
              <a:ext cx="280073" cy="279635"/>
              <a:chOff x="1527250" y="3032100"/>
              <a:chExt cx="239825" cy="2394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 rot="4476490">
              <a:off x="1948553" y="4604095"/>
              <a:ext cx="358998" cy="408681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477400" y="383100"/>
              <a:ext cx="484975" cy="642875"/>
              <a:chOff x="477400" y="383100"/>
              <a:chExt cx="484975" cy="6428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331913" y="266838"/>
              <a:ext cx="444875" cy="545100"/>
              <a:chOff x="8331913" y="266838"/>
              <a:chExt cx="444875" cy="545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2662396" y="385100"/>
              <a:ext cx="163077" cy="308592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29608">
              <a:off x="8580199" y="2608737"/>
              <a:ext cx="358995" cy="408676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8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2041725" y="831263"/>
            <a:ext cx="5060400" cy="22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307525" y="401391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 idx="2"/>
          </p:nvPr>
        </p:nvSpPr>
        <p:spPr>
          <a:xfrm>
            <a:off x="2041725" y="3066863"/>
            <a:ext cx="50604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rot="1518416" flipH="1">
            <a:off x="8496751" y="374404"/>
            <a:ext cx="485012" cy="642924"/>
            <a:chOff x="477400" y="383100"/>
            <a:chExt cx="484975" cy="642875"/>
          </a:xfrm>
        </p:grpSpPr>
        <p:sp>
          <p:nvSpPr>
            <p:cNvPr id="455" name="Google Shape;455;p24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4"/>
          <p:cNvGrpSpPr/>
          <p:nvPr/>
        </p:nvGrpSpPr>
        <p:grpSpPr>
          <a:xfrm flipH="1">
            <a:off x="268224" y="336438"/>
            <a:ext cx="444875" cy="545100"/>
            <a:chOff x="8331913" y="266838"/>
            <a:chExt cx="444875" cy="545100"/>
          </a:xfrm>
        </p:grpSpPr>
        <p:sp>
          <p:nvSpPr>
            <p:cNvPr id="458" name="Google Shape;458;p24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24"/>
          <p:cNvSpPr/>
          <p:nvPr/>
        </p:nvSpPr>
        <p:spPr>
          <a:xfrm rot="3610759">
            <a:off x="8559747" y="4479089"/>
            <a:ext cx="359003" cy="408685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24"/>
          <p:cNvGrpSpPr/>
          <p:nvPr/>
        </p:nvGrpSpPr>
        <p:grpSpPr>
          <a:xfrm rot="-1203302">
            <a:off x="235824" y="4392262"/>
            <a:ext cx="424369" cy="423691"/>
            <a:chOff x="1527250" y="3032100"/>
            <a:chExt cx="239825" cy="239450"/>
          </a:xfrm>
        </p:grpSpPr>
        <p:sp>
          <p:nvSpPr>
            <p:cNvPr id="462" name="Google Shape;462;p24"/>
            <p:cNvSpPr/>
            <p:nvPr/>
          </p:nvSpPr>
          <p:spPr>
            <a:xfrm>
              <a:off x="1623575" y="3032100"/>
              <a:ext cx="72075" cy="80875"/>
            </a:xfrm>
            <a:custGeom>
              <a:avLst/>
              <a:gdLst/>
              <a:ahLst/>
              <a:cxnLst/>
              <a:rect l="l" t="t" r="r" b="b"/>
              <a:pathLst>
                <a:path w="2883" h="3235" extrusionOk="0">
                  <a:moveTo>
                    <a:pt x="2038" y="0"/>
                  </a:moveTo>
                  <a:cubicBezTo>
                    <a:pt x="1861" y="0"/>
                    <a:pt x="1664" y="56"/>
                    <a:pt x="1454" y="171"/>
                  </a:cubicBezTo>
                  <a:cubicBezTo>
                    <a:pt x="1078" y="372"/>
                    <a:pt x="727" y="648"/>
                    <a:pt x="477" y="999"/>
                  </a:cubicBezTo>
                  <a:cubicBezTo>
                    <a:pt x="0" y="1675"/>
                    <a:pt x="201" y="2502"/>
                    <a:pt x="1028" y="3004"/>
                  </a:cubicBezTo>
                  <a:cubicBezTo>
                    <a:pt x="1279" y="3156"/>
                    <a:pt x="1489" y="3235"/>
                    <a:pt x="1677" y="3235"/>
                  </a:cubicBezTo>
                  <a:cubicBezTo>
                    <a:pt x="2012" y="3235"/>
                    <a:pt x="2276" y="2983"/>
                    <a:pt x="2582" y="2452"/>
                  </a:cubicBezTo>
                  <a:cubicBezTo>
                    <a:pt x="2782" y="2076"/>
                    <a:pt x="2883" y="1725"/>
                    <a:pt x="2858" y="1450"/>
                  </a:cubicBezTo>
                  <a:cubicBezTo>
                    <a:pt x="2858" y="1174"/>
                    <a:pt x="2858" y="1049"/>
                    <a:pt x="2832" y="923"/>
                  </a:cubicBezTo>
                  <a:cubicBezTo>
                    <a:pt x="2779" y="335"/>
                    <a:pt x="24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700025" y="3181625"/>
              <a:ext cx="67050" cy="73775"/>
            </a:xfrm>
            <a:custGeom>
              <a:avLst/>
              <a:gdLst/>
              <a:ahLst/>
              <a:cxnLst/>
              <a:rect l="l" t="t" r="r" b="b"/>
              <a:pathLst>
                <a:path w="2682" h="2951" extrusionOk="0">
                  <a:moveTo>
                    <a:pt x="1431" y="0"/>
                  </a:moveTo>
                  <a:cubicBezTo>
                    <a:pt x="1196" y="0"/>
                    <a:pt x="974" y="113"/>
                    <a:pt x="752" y="256"/>
                  </a:cubicBezTo>
                  <a:cubicBezTo>
                    <a:pt x="276" y="581"/>
                    <a:pt x="0" y="1033"/>
                    <a:pt x="150" y="1634"/>
                  </a:cubicBezTo>
                  <a:cubicBezTo>
                    <a:pt x="301" y="2236"/>
                    <a:pt x="802" y="2612"/>
                    <a:pt x="1303" y="2887"/>
                  </a:cubicBezTo>
                  <a:cubicBezTo>
                    <a:pt x="1391" y="2931"/>
                    <a:pt x="1484" y="2951"/>
                    <a:pt x="1578" y="2951"/>
                  </a:cubicBezTo>
                  <a:cubicBezTo>
                    <a:pt x="1918" y="2951"/>
                    <a:pt x="2274" y="2694"/>
                    <a:pt x="2431" y="2361"/>
                  </a:cubicBezTo>
                  <a:cubicBezTo>
                    <a:pt x="2556" y="2085"/>
                    <a:pt x="2657" y="1810"/>
                    <a:pt x="2607" y="1534"/>
                  </a:cubicBezTo>
                  <a:cubicBezTo>
                    <a:pt x="2682" y="882"/>
                    <a:pt x="2381" y="456"/>
                    <a:pt x="1855" y="130"/>
                  </a:cubicBezTo>
                  <a:cubicBezTo>
                    <a:pt x="1707" y="38"/>
                    <a:pt x="1567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27250" y="3196275"/>
              <a:ext cx="64400" cy="75275"/>
            </a:xfrm>
            <a:custGeom>
              <a:avLst/>
              <a:gdLst/>
              <a:ahLst/>
              <a:cxnLst/>
              <a:rect l="l" t="t" r="r" b="b"/>
              <a:pathLst>
                <a:path w="2576" h="3011" extrusionOk="0">
                  <a:moveTo>
                    <a:pt x="1357" y="1"/>
                  </a:moveTo>
                  <a:cubicBezTo>
                    <a:pt x="1116" y="1"/>
                    <a:pt x="860" y="113"/>
                    <a:pt x="620" y="296"/>
                  </a:cubicBezTo>
                  <a:cubicBezTo>
                    <a:pt x="345" y="497"/>
                    <a:pt x="119" y="747"/>
                    <a:pt x="19" y="1098"/>
                  </a:cubicBezTo>
                  <a:cubicBezTo>
                    <a:pt x="1" y="2346"/>
                    <a:pt x="427" y="3011"/>
                    <a:pt x="1180" y="3011"/>
                  </a:cubicBezTo>
                  <a:cubicBezTo>
                    <a:pt x="1485" y="3011"/>
                    <a:pt x="1844" y="2901"/>
                    <a:pt x="2249" y="2677"/>
                  </a:cubicBezTo>
                  <a:cubicBezTo>
                    <a:pt x="2525" y="2502"/>
                    <a:pt x="2500" y="2301"/>
                    <a:pt x="2274" y="2101"/>
                  </a:cubicBezTo>
                  <a:lnTo>
                    <a:pt x="2274" y="1725"/>
                  </a:lnTo>
                  <a:cubicBezTo>
                    <a:pt x="2575" y="1123"/>
                    <a:pt x="2299" y="597"/>
                    <a:pt x="1873" y="221"/>
                  </a:cubicBezTo>
                  <a:cubicBezTo>
                    <a:pt x="1720" y="68"/>
                    <a:pt x="1543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4"/>
          <p:cNvSpPr/>
          <p:nvPr/>
        </p:nvSpPr>
        <p:spPr>
          <a:xfrm rot="3763356">
            <a:off x="4209682" y="4808210"/>
            <a:ext cx="221825" cy="219775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-384016">
            <a:off x="192705" y="1881642"/>
            <a:ext cx="163077" cy="308593"/>
          </a:xfrm>
          <a:custGeom>
            <a:avLst/>
            <a:gdLst/>
            <a:ahLst/>
            <a:cxnLst/>
            <a:rect l="l" t="t" r="r" b="b"/>
            <a:pathLst>
              <a:path w="4838" h="9155" extrusionOk="0">
                <a:moveTo>
                  <a:pt x="2132" y="1"/>
                </a:moveTo>
                <a:cubicBezTo>
                  <a:pt x="1972" y="1"/>
                  <a:pt x="1824" y="119"/>
                  <a:pt x="1705" y="372"/>
                </a:cubicBezTo>
                <a:cubicBezTo>
                  <a:pt x="1529" y="547"/>
                  <a:pt x="1479" y="773"/>
                  <a:pt x="1454" y="973"/>
                </a:cubicBezTo>
                <a:cubicBezTo>
                  <a:pt x="953" y="1424"/>
                  <a:pt x="752" y="2026"/>
                  <a:pt x="477" y="2577"/>
                </a:cubicBezTo>
                <a:cubicBezTo>
                  <a:pt x="126" y="2778"/>
                  <a:pt x="76" y="3053"/>
                  <a:pt x="101" y="3404"/>
                </a:cubicBezTo>
                <a:cubicBezTo>
                  <a:pt x="25" y="3680"/>
                  <a:pt x="0" y="3981"/>
                  <a:pt x="226" y="4206"/>
                </a:cubicBezTo>
                <a:cubicBezTo>
                  <a:pt x="451" y="4883"/>
                  <a:pt x="552" y="5635"/>
                  <a:pt x="1028" y="6211"/>
                </a:cubicBezTo>
                <a:cubicBezTo>
                  <a:pt x="1078" y="6712"/>
                  <a:pt x="1279" y="7189"/>
                  <a:pt x="1504" y="7640"/>
                </a:cubicBezTo>
                <a:cubicBezTo>
                  <a:pt x="1479" y="7690"/>
                  <a:pt x="1479" y="7740"/>
                  <a:pt x="1504" y="7765"/>
                </a:cubicBezTo>
                <a:cubicBezTo>
                  <a:pt x="1504" y="7790"/>
                  <a:pt x="1504" y="7790"/>
                  <a:pt x="1504" y="7790"/>
                </a:cubicBezTo>
                <a:cubicBezTo>
                  <a:pt x="1504" y="7941"/>
                  <a:pt x="1529" y="8091"/>
                  <a:pt x="1680" y="8191"/>
                </a:cubicBezTo>
                <a:cubicBezTo>
                  <a:pt x="1680" y="8266"/>
                  <a:pt x="1705" y="8342"/>
                  <a:pt x="1705" y="8392"/>
                </a:cubicBezTo>
                <a:cubicBezTo>
                  <a:pt x="1680" y="8692"/>
                  <a:pt x="1680" y="8968"/>
                  <a:pt x="2081" y="8993"/>
                </a:cubicBezTo>
                <a:cubicBezTo>
                  <a:pt x="2149" y="9088"/>
                  <a:pt x="2217" y="9154"/>
                  <a:pt x="2285" y="9154"/>
                </a:cubicBezTo>
                <a:cubicBezTo>
                  <a:pt x="2342" y="9154"/>
                  <a:pt x="2399" y="9108"/>
                  <a:pt x="2456" y="8993"/>
                </a:cubicBezTo>
                <a:cubicBezTo>
                  <a:pt x="2507" y="8943"/>
                  <a:pt x="2507" y="8893"/>
                  <a:pt x="2507" y="8818"/>
                </a:cubicBezTo>
                <a:cubicBezTo>
                  <a:pt x="2682" y="8667"/>
                  <a:pt x="2707" y="8442"/>
                  <a:pt x="2707" y="8216"/>
                </a:cubicBezTo>
                <a:cubicBezTo>
                  <a:pt x="3334" y="7139"/>
                  <a:pt x="3659" y="5935"/>
                  <a:pt x="4136" y="4808"/>
                </a:cubicBezTo>
                <a:cubicBezTo>
                  <a:pt x="4261" y="4707"/>
                  <a:pt x="4311" y="4582"/>
                  <a:pt x="4311" y="4432"/>
                </a:cubicBezTo>
                <a:cubicBezTo>
                  <a:pt x="4411" y="4081"/>
                  <a:pt x="4837" y="3780"/>
                  <a:pt x="4487" y="3379"/>
                </a:cubicBezTo>
                <a:cubicBezTo>
                  <a:pt x="4286" y="2753"/>
                  <a:pt x="3885" y="2276"/>
                  <a:pt x="3509" y="1775"/>
                </a:cubicBezTo>
                <a:cubicBezTo>
                  <a:pt x="3459" y="1499"/>
                  <a:pt x="3359" y="1299"/>
                  <a:pt x="3133" y="1149"/>
                </a:cubicBezTo>
                <a:cubicBezTo>
                  <a:pt x="3108" y="1098"/>
                  <a:pt x="3083" y="1048"/>
                  <a:pt x="3033" y="998"/>
                </a:cubicBezTo>
                <a:cubicBezTo>
                  <a:pt x="3008" y="697"/>
                  <a:pt x="2782" y="472"/>
                  <a:pt x="2582" y="271"/>
                </a:cubicBezTo>
                <a:cubicBezTo>
                  <a:pt x="2429" y="94"/>
                  <a:pt x="2275" y="1"/>
                  <a:pt x="21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4"/>
          <p:cNvGrpSpPr/>
          <p:nvPr/>
        </p:nvGrpSpPr>
        <p:grpSpPr>
          <a:xfrm rot="-9636935">
            <a:off x="8696885" y="1445398"/>
            <a:ext cx="191794" cy="304273"/>
            <a:chOff x="7707175" y="1074324"/>
            <a:chExt cx="191796" cy="304277"/>
          </a:xfrm>
        </p:grpSpPr>
        <p:sp>
          <p:nvSpPr>
            <p:cNvPr id="468" name="Google Shape;468;p24"/>
            <p:cNvSpPr/>
            <p:nvPr/>
          </p:nvSpPr>
          <p:spPr>
            <a:xfrm>
              <a:off x="7773074" y="1247243"/>
              <a:ext cx="125898" cy="131358"/>
            </a:xfrm>
            <a:custGeom>
              <a:avLst/>
              <a:gdLst/>
              <a:ahLst/>
              <a:cxnLst/>
              <a:rect l="l" t="t" r="r" b="b"/>
              <a:pathLst>
                <a:path w="3735" h="3897" extrusionOk="0">
                  <a:moveTo>
                    <a:pt x="1765" y="0"/>
                  </a:moveTo>
                  <a:cubicBezTo>
                    <a:pt x="1753" y="0"/>
                    <a:pt x="1741" y="0"/>
                    <a:pt x="1729" y="1"/>
                  </a:cubicBezTo>
                  <a:cubicBezTo>
                    <a:pt x="1579" y="1"/>
                    <a:pt x="1404" y="51"/>
                    <a:pt x="1253" y="126"/>
                  </a:cubicBezTo>
                  <a:cubicBezTo>
                    <a:pt x="451" y="577"/>
                    <a:pt x="0" y="2031"/>
                    <a:pt x="351" y="2908"/>
                  </a:cubicBezTo>
                  <a:cubicBezTo>
                    <a:pt x="501" y="3184"/>
                    <a:pt x="752" y="3334"/>
                    <a:pt x="927" y="3560"/>
                  </a:cubicBezTo>
                  <a:cubicBezTo>
                    <a:pt x="1304" y="3783"/>
                    <a:pt x="1647" y="3896"/>
                    <a:pt x="1971" y="3896"/>
                  </a:cubicBezTo>
                  <a:cubicBezTo>
                    <a:pt x="2336" y="3896"/>
                    <a:pt x="2675" y="3752"/>
                    <a:pt x="3008" y="3460"/>
                  </a:cubicBezTo>
                  <a:cubicBezTo>
                    <a:pt x="3509" y="3034"/>
                    <a:pt x="3734" y="2081"/>
                    <a:pt x="3509" y="1430"/>
                  </a:cubicBezTo>
                  <a:cubicBezTo>
                    <a:pt x="3238" y="667"/>
                    <a:pt x="2412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7707175" y="1074324"/>
              <a:ext cx="75201" cy="65527"/>
            </a:xfrm>
            <a:custGeom>
              <a:avLst/>
              <a:gdLst/>
              <a:ahLst/>
              <a:cxnLst/>
              <a:rect l="l" t="t" r="r" b="b"/>
              <a:pathLst>
                <a:path w="2231" h="1944" extrusionOk="0">
                  <a:moveTo>
                    <a:pt x="786" y="0"/>
                  </a:moveTo>
                  <a:cubicBezTo>
                    <a:pt x="663" y="0"/>
                    <a:pt x="565" y="70"/>
                    <a:pt x="526" y="244"/>
                  </a:cubicBezTo>
                  <a:cubicBezTo>
                    <a:pt x="351" y="294"/>
                    <a:pt x="276" y="419"/>
                    <a:pt x="276" y="620"/>
                  </a:cubicBezTo>
                  <a:cubicBezTo>
                    <a:pt x="75" y="770"/>
                    <a:pt x="0" y="970"/>
                    <a:pt x="100" y="1221"/>
                  </a:cubicBezTo>
                  <a:cubicBezTo>
                    <a:pt x="123" y="1723"/>
                    <a:pt x="395" y="1851"/>
                    <a:pt x="784" y="1851"/>
                  </a:cubicBezTo>
                  <a:cubicBezTo>
                    <a:pt x="823" y="1851"/>
                    <a:pt x="862" y="1850"/>
                    <a:pt x="902" y="1848"/>
                  </a:cubicBezTo>
                  <a:cubicBezTo>
                    <a:pt x="1106" y="1907"/>
                    <a:pt x="1252" y="1943"/>
                    <a:pt x="1366" y="1943"/>
                  </a:cubicBezTo>
                  <a:cubicBezTo>
                    <a:pt x="1592" y="1943"/>
                    <a:pt x="1697" y="1803"/>
                    <a:pt x="1880" y="1422"/>
                  </a:cubicBezTo>
                  <a:lnTo>
                    <a:pt x="1905" y="1221"/>
                  </a:lnTo>
                  <a:cubicBezTo>
                    <a:pt x="2231" y="569"/>
                    <a:pt x="2231" y="569"/>
                    <a:pt x="1504" y="68"/>
                  </a:cubicBezTo>
                  <a:cubicBezTo>
                    <a:pt x="1454" y="43"/>
                    <a:pt x="1379" y="43"/>
                    <a:pt x="1303" y="43"/>
                  </a:cubicBezTo>
                  <a:cubicBezTo>
                    <a:pt x="1178" y="43"/>
                    <a:pt x="1053" y="18"/>
                    <a:pt x="902" y="18"/>
                  </a:cubicBezTo>
                  <a:cubicBezTo>
                    <a:pt x="862" y="7"/>
                    <a:pt x="82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4"/>
          <p:cNvSpPr/>
          <p:nvPr/>
        </p:nvSpPr>
        <p:spPr>
          <a:xfrm rot="3763356">
            <a:off x="6181932" y="116510"/>
            <a:ext cx="221825" cy="219775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subTitle" idx="1"/>
          </p:nvPr>
        </p:nvSpPr>
        <p:spPr>
          <a:xfrm>
            <a:off x="720000" y="2610900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5"/>
          <p:cNvSpPr txBox="1">
            <a:spLocks noGrp="1"/>
          </p:cNvSpPr>
          <p:nvPr>
            <p:ph type="subTitle" idx="2"/>
          </p:nvPr>
        </p:nvSpPr>
        <p:spPr>
          <a:xfrm>
            <a:off x="720000" y="220197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7" name="Google Shape;477;p25"/>
          <p:cNvGrpSpPr/>
          <p:nvPr/>
        </p:nvGrpSpPr>
        <p:grpSpPr>
          <a:xfrm>
            <a:off x="156661" y="276440"/>
            <a:ext cx="8828764" cy="4663847"/>
            <a:chOff x="156661" y="276440"/>
            <a:chExt cx="8828764" cy="4663847"/>
          </a:xfrm>
        </p:grpSpPr>
        <p:grpSp>
          <p:nvGrpSpPr>
            <p:cNvPr id="478" name="Google Shape;478;p25"/>
            <p:cNvGrpSpPr/>
            <p:nvPr/>
          </p:nvGrpSpPr>
          <p:grpSpPr>
            <a:xfrm rot="1324746">
              <a:off x="8115165" y="340067"/>
              <a:ext cx="444891" cy="545120"/>
              <a:chOff x="8331913" y="266838"/>
              <a:chExt cx="444875" cy="545100"/>
            </a:xfrm>
          </p:grpSpPr>
          <p:sp>
            <p:nvSpPr>
              <p:cNvPr id="479" name="Google Shape;479;p2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 rot="9475254" flipH="1">
              <a:off x="4587428" y="4331541"/>
              <a:ext cx="444891" cy="545120"/>
              <a:chOff x="8331913" y="266838"/>
              <a:chExt cx="444875" cy="5451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4" name="Google Shape;484;p25"/>
            <p:cNvSpPr/>
            <p:nvPr/>
          </p:nvSpPr>
          <p:spPr>
            <a:xfrm rot="-5532891">
              <a:off x="4497091" y="303062"/>
              <a:ext cx="358988" cy="408669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8763600" y="1763075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rot="-1983784">
              <a:off x="242000" y="458333"/>
              <a:ext cx="163081" cy="308600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7" name="Google Shape;487;p25"/>
            <p:cNvGrpSpPr/>
            <p:nvPr/>
          </p:nvGrpSpPr>
          <p:grpSpPr>
            <a:xfrm rot="-6152559">
              <a:off x="183515" y="4631333"/>
              <a:ext cx="280060" cy="279622"/>
              <a:chOff x="1527250" y="3032100"/>
              <a:chExt cx="239825" cy="239450"/>
            </a:xfrm>
          </p:grpSpPr>
          <p:sp>
            <p:nvSpPr>
              <p:cNvPr id="488" name="Google Shape;488;p25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1" name="Google Shape;491;p25"/>
          <p:cNvSpPr txBox="1"/>
          <p:nvPr/>
        </p:nvSpPr>
        <p:spPr>
          <a:xfrm>
            <a:off x="720000" y="3466800"/>
            <a:ext cx="317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and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 rot="-2043141" flipH="1">
            <a:off x="8188386" y="294115"/>
            <a:ext cx="485018" cy="642932"/>
            <a:chOff x="477400" y="383100"/>
            <a:chExt cx="484975" cy="642875"/>
          </a:xfrm>
        </p:grpSpPr>
        <p:sp>
          <p:nvSpPr>
            <p:cNvPr id="495" name="Google Shape;495;p26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 flipH="1">
            <a:off x="332174" y="458063"/>
            <a:ext cx="444875" cy="545100"/>
            <a:chOff x="8331913" y="266838"/>
            <a:chExt cx="444875" cy="545100"/>
          </a:xfrm>
        </p:grpSpPr>
        <p:sp>
          <p:nvSpPr>
            <p:cNvPr id="498" name="Google Shape;498;p26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6"/>
          <p:cNvGrpSpPr/>
          <p:nvPr/>
        </p:nvGrpSpPr>
        <p:grpSpPr>
          <a:xfrm rot="-1203309">
            <a:off x="8479875" y="4378488"/>
            <a:ext cx="347089" cy="346523"/>
            <a:chOff x="1527250" y="3032100"/>
            <a:chExt cx="239825" cy="239450"/>
          </a:xfrm>
        </p:grpSpPr>
        <p:sp>
          <p:nvSpPr>
            <p:cNvPr id="501" name="Google Shape;501;p26"/>
            <p:cNvSpPr/>
            <p:nvPr/>
          </p:nvSpPr>
          <p:spPr>
            <a:xfrm>
              <a:off x="1623575" y="3032100"/>
              <a:ext cx="72075" cy="80875"/>
            </a:xfrm>
            <a:custGeom>
              <a:avLst/>
              <a:gdLst/>
              <a:ahLst/>
              <a:cxnLst/>
              <a:rect l="l" t="t" r="r" b="b"/>
              <a:pathLst>
                <a:path w="2883" h="3235" extrusionOk="0">
                  <a:moveTo>
                    <a:pt x="2038" y="0"/>
                  </a:moveTo>
                  <a:cubicBezTo>
                    <a:pt x="1861" y="0"/>
                    <a:pt x="1664" y="56"/>
                    <a:pt x="1454" y="171"/>
                  </a:cubicBezTo>
                  <a:cubicBezTo>
                    <a:pt x="1078" y="372"/>
                    <a:pt x="727" y="648"/>
                    <a:pt x="477" y="999"/>
                  </a:cubicBezTo>
                  <a:cubicBezTo>
                    <a:pt x="0" y="1675"/>
                    <a:pt x="201" y="2502"/>
                    <a:pt x="1028" y="3004"/>
                  </a:cubicBezTo>
                  <a:cubicBezTo>
                    <a:pt x="1279" y="3156"/>
                    <a:pt x="1489" y="3235"/>
                    <a:pt x="1677" y="3235"/>
                  </a:cubicBezTo>
                  <a:cubicBezTo>
                    <a:pt x="2012" y="3235"/>
                    <a:pt x="2276" y="2983"/>
                    <a:pt x="2582" y="2452"/>
                  </a:cubicBezTo>
                  <a:cubicBezTo>
                    <a:pt x="2782" y="2076"/>
                    <a:pt x="2883" y="1725"/>
                    <a:pt x="2858" y="1450"/>
                  </a:cubicBezTo>
                  <a:cubicBezTo>
                    <a:pt x="2858" y="1174"/>
                    <a:pt x="2858" y="1049"/>
                    <a:pt x="2832" y="923"/>
                  </a:cubicBezTo>
                  <a:cubicBezTo>
                    <a:pt x="2779" y="335"/>
                    <a:pt x="24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700025" y="3181625"/>
              <a:ext cx="67050" cy="73775"/>
            </a:xfrm>
            <a:custGeom>
              <a:avLst/>
              <a:gdLst/>
              <a:ahLst/>
              <a:cxnLst/>
              <a:rect l="l" t="t" r="r" b="b"/>
              <a:pathLst>
                <a:path w="2682" h="2951" extrusionOk="0">
                  <a:moveTo>
                    <a:pt x="1431" y="0"/>
                  </a:moveTo>
                  <a:cubicBezTo>
                    <a:pt x="1196" y="0"/>
                    <a:pt x="974" y="113"/>
                    <a:pt x="752" y="256"/>
                  </a:cubicBezTo>
                  <a:cubicBezTo>
                    <a:pt x="276" y="581"/>
                    <a:pt x="0" y="1033"/>
                    <a:pt x="150" y="1634"/>
                  </a:cubicBezTo>
                  <a:cubicBezTo>
                    <a:pt x="301" y="2236"/>
                    <a:pt x="802" y="2612"/>
                    <a:pt x="1303" y="2887"/>
                  </a:cubicBezTo>
                  <a:cubicBezTo>
                    <a:pt x="1391" y="2931"/>
                    <a:pt x="1484" y="2951"/>
                    <a:pt x="1578" y="2951"/>
                  </a:cubicBezTo>
                  <a:cubicBezTo>
                    <a:pt x="1918" y="2951"/>
                    <a:pt x="2274" y="2694"/>
                    <a:pt x="2431" y="2361"/>
                  </a:cubicBezTo>
                  <a:cubicBezTo>
                    <a:pt x="2556" y="2085"/>
                    <a:pt x="2657" y="1810"/>
                    <a:pt x="2607" y="1534"/>
                  </a:cubicBezTo>
                  <a:cubicBezTo>
                    <a:pt x="2682" y="882"/>
                    <a:pt x="2381" y="456"/>
                    <a:pt x="1855" y="130"/>
                  </a:cubicBezTo>
                  <a:cubicBezTo>
                    <a:pt x="1707" y="38"/>
                    <a:pt x="1567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527250" y="3196275"/>
              <a:ext cx="64400" cy="75275"/>
            </a:xfrm>
            <a:custGeom>
              <a:avLst/>
              <a:gdLst/>
              <a:ahLst/>
              <a:cxnLst/>
              <a:rect l="l" t="t" r="r" b="b"/>
              <a:pathLst>
                <a:path w="2576" h="3011" extrusionOk="0">
                  <a:moveTo>
                    <a:pt x="1357" y="1"/>
                  </a:moveTo>
                  <a:cubicBezTo>
                    <a:pt x="1116" y="1"/>
                    <a:pt x="860" y="113"/>
                    <a:pt x="620" y="296"/>
                  </a:cubicBezTo>
                  <a:cubicBezTo>
                    <a:pt x="345" y="497"/>
                    <a:pt x="119" y="747"/>
                    <a:pt x="19" y="1098"/>
                  </a:cubicBezTo>
                  <a:cubicBezTo>
                    <a:pt x="1" y="2346"/>
                    <a:pt x="427" y="3011"/>
                    <a:pt x="1180" y="3011"/>
                  </a:cubicBezTo>
                  <a:cubicBezTo>
                    <a:pt x="1485" y="3011"/>
                    <a:pt x="1844" y="2901"/>
                    <a:pt x="2249" y="2677"/>
                  </a:cubicBezTo>
                  <a:cubicBezTo>
                    <a:pt x="2525" y="2502"/>
                    <a:pt x="2500" y="2301"/>
                    <a:pt x="2274" y="2101"/>
                  </a:cubicBezTo>
                  <a:lnTo>
                    <a:pt x="2274" y="1725"/>
                  </a:lnTo>
                  <a:cubicBezTo>
                    <a:pt x="2575" y="1123"/>
                    <a:pt x="2299" y="597"/>
                    <a:pt x="1873" y="221"/>
                  </a:cubicBezTo>
                  <a:cubicBezTo>
                    <a:pt x="1720" y="68"/>
                    <a:pt x="1543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26"/>
          <p:cNvSpPr/>
          <p:nvPr/>
        </p:nvSpPr>
        <p:spPr>
          <a:xfrm rot="-682696">
            <a:off x="335420" y="2287024"/>
            <a:ext cx="163077" cy="308592"/>
          </a:xfrm>
          <a:custGeom>
            <a:avLst/>
            <a:gdLst/>
            <a:ahLst/>
            <a:cxnLst/>
            <a:rect l="l" t="t" r="r" b="b"/>
            <a:pathLst>
              <a:path w="4838" h="9155" extrusionOk="0">
                <a:moveTo>
                  <a:pt x="2132" y="1"/>
                </a:moveTo>
                <a:cubicBezTo>
                  <a:pt x="1972" y="1"/>
                  <a:pt x="1824" y="119"/>
                  <a:pt x="1705" y="372"/>
                </a:cubicBezTo>
                <a:cubicBezTo>
                  <a:pt x="1529" y="547"/>
                  <a:pt x="1479" y="773"/>
                  <a:pt x="1454" y="973"/>
                </a:cubicBezTo>
                <a:cubicBezTo>
                  <a:pt x="953" y="1424"/>
                  <a:pt x="752" y="2026"/>
                  <a:pt x="477" y="2577"/>
                </a:cubicBezTo>
                <a:cubicBezTo>
                  <a:pt x="126" y="2778"/>
                  <a:pt x="76" y="3053"/>
                  <a:pt x="101" y="3404"/>
                </a:cubicBezTo>
                <a:cubicBezTo>
                  <a:pt x="25" y="3680"/>
                  <a:pt x="0" y="3981"/>
                  <a:pt x="226" y="4206"/>
                </a:cubicBezTo>
                <a:cubicBezTo>
                  <a:pt x="451" y="4883"/>
                  <a:pt x="552" y="5635"/>
                  <a:pt x="1028" y="6211"/>
                </a:cubicBezTo>
                <a:cubicBezTo>
                  <a:pt x="1078" y="6712"/>
                  <a:pt x="1279" y="7189"/>
                  <a:pt x="1504" y="7640"/>
                </a:cubicBezTo>
                <a:cubicBezTo>
                  <a:pt x="1479" y="7690"/>
                  <a:pt x="1479" y="7740"/>
                  <a:pt x="1504" y="7765"/>
                </a:cubicBezTo>
                <a:cubicBezTo>
                  <a:pt x="1504" y="7790"/>
                  <a:pt x="1504" y="7790"/>
                  <a:pt x="1504" y="7790"/>
                </a:cubicBezTo>
                <a:cubicBezTo>
                  <a:pt x="1504" y="7941"/>
                  <a:pt x="1529" y="8091"/>
                  <a:pt x="1680" y="8191"/>
                </a:cubicBezTo>
                <a:cubicBezTo>
                  <a:pt x="1680" y="8266"/>
                  <a:pt x="1705" y="8342"/>
                  <a:pt x="1705" y="8392"/>
                </a:cubicBezTo>
                <a:cubicBezTo>
                  <a:pt x="1680" y="8692"/>
                  <a:pt x="1680" y="8968"/>
                  <a:pt x="2081" y="8993"/>
                </a:cubicBezTo>
                <a:cubicBezTo>
                  <a:pt x="2149" y="9088"/>
                  <a:pt x="2217" y="9154"/>
                  <a:pt x="2285" y="9154"/>
                </a:cubicBezTo>
                <a:cubicBezTo>
                  <a:pt x="2342" y="9154"/>
                  <a:pt x="2399" y="9108"/>
                  <a:pt x="2456" y="8993"/>
                </a:cubicBezTo>
                <a:cubicBezTo>
                  <a:pt x="2507" y="8943"/>
                  <a:pt x="2507" y="8893"/>
                  <a:pt x="2507" y="8818"/>
                </a:cubicBezTo>
                <a:cubicBezTo>
                  <a:pt x="2682" y="8667"/>
                  <a:pt x="2707" y="8442"/>
                  <a:pt x="2707" y="8216"/>
                </a:cubicBezTo>
                <a:cubicBezTo>
                  <a:pt x="3334" y="7139"/>
                  <a:pt x="3659" y="5935"/>
                  <a:pt x="4136" y="4808"/>
                </a:cubicBezTo>
                <a:cubicBezTo>
                  <a:pt x="4261" y="4707"/>
                  <a:pt x="4311" y="4582"/>
                  <a:pt x="4311" y="4432"/>
                </a:cubicBezTo>
                <a:cubicBezTo>
                  <a:pt x="4411" y="4081"/>
                  <a:pt x="4837" y="3780"/>
                  <a:pt x="4487" y="3379"/>
                </a:cubicBezTo>
                <a:cubicBezTo>
                  <a:pt x="4286" y="2753"/>
                  <a:pt x="3885" y="2276"/>
                  <a:pt x="3509" y="1775"/>
                </a:cubicBezTo>
                <a:cubicBezTo>
                  <a:pt x="3459" y="1499"/>
                  <a:pt x="3359" y="1299"/>
                  <a:pt x="3133" y="1149"/>
                </a:cubicBezTo>
                <a:cubicBezTo>
                  <a:pt x="3108" y="1098"/>
                  <a:pt x="3083" y="1048"/>
                  <a:pt x="3033" y="998"/>
                </a:cubicBezTo>
                <a:cubicBezTo>
                  <a:pt x="3008" y="697"/>
                  <a:pt x="2782" y="472"/>
                  <a:pt x="2582" y="271"/>
                </a:cubicBezTo>
                <a:cubicBezTo>
                  <a:pt x="2429" y="94"/>
                  <a:pt x="2275" y="1"/>
                  <a:pt x="21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 rot="10535364">
            <a:off x="375109" y="4399755"/>
            <a:ext cx="359006" cy="408689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 rot="-3029405">
            <a:off x="8704400" y="1919785"/>
            <a:ext cx="221821" cy="219771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>
            <a:off x="334352" y="292715"/>
            <a:ext cx="8511526" cy="4681529"/>
            <a:chOff x="334352" y="292715"/>
            <a:chExt cx="8511526" cy="4681529"/>
          </a:xfrm>
        </p:grpSpPr>
        <p:grpSp>
          <p:nvGrpSpPr>
            <p:cNvPr id="510" name="Google Shape;510;p27"/>
            <p:cNvGrpSpPr/>
            <p:nvPr/>
          </p:nvGrpSpPr>
          <p:grpSpPr>
            <a:xfrm rot="1930052">
              <a:off x="8226990" y="4251607"/>
              <a:ext cx="484978" cy="642879"/>
              <a:chOff x="477400" y="383100"/>
              <a:chExt cx="484975" cy="64287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7"/>
            <p:cNvGrpSpPr/>
            <p:nvPr/>
          </p:nvGrpSpPr>
          <p:grpSpPr>
            <a:xfrm rot="1324746">
              <a:off x="420490" y="429217"/>
              <a:ext cx="444891" cy="545120"/>
              <a:chOff x="8331913" y="266838"/>
              <a:chExt cx="444875" cy="545100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27"/>
            <p:cNvSpPr/>
            <p:nvPr/>
          </p:nvSpPr>
          <p:spPr>
            <a:xfrm>
              <a:off x="2768125" y="4463150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rot="-1983784">
              <a:off x="3202375" y="385095"/>
              <a:ext cx="163081" cy="308600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27"/>
            <p:cNvGrpSpPr/>
            <p:nvPr/>
          </p:nvGrpSpPr>
          <p:grpSpPr>
            <a:xfrm>
              <a:off x="8482875" y="327836"/>
              <a:ext cx="191796" cy="304277"/>
              <a:chOff x="7707175" y="1074324"/>
              <a:chExt cx="191796" cy="304277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7773074" y="1247243"/>
                <a:ext cx="125898" cy="131358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897" extrusionOk="0">
                    <a:moveTo>
                      <a:pt x="1765" y="0"/>
                    </a:moveTo>
                    <a:cubicBezTo>
                      <a:pt x="1753" y="0"/>
                      <a:pt x="1741" y="0"/>
                      <a:pt x="1729" y="1"/>
                    </a:cubicBezTo>
                    <a:cubicBezTo>
                      <a:pt x="1579" y="1"/>
                      <a:pt x="1404" y="51"/>
                      <a:pt x="1253" y="126"/>
                    </a:cubicBezTo>
                    <a:cubicBezTo>
                      <a:pt x="451" y="577"/>
                      <a:pt x="0" y="2031"/>
                      <a:pt x="351" y="2908"/>
                    </a:cubicBezTo>
                    <a:cubicBezTo>
                      <a:pt x="501" y="3184"/>
                      <a:pt x="752" y="3334"/>
                      <a:pt x="927" y="3560"/>
                    </a:cubicBezTo>
                    <a:cubicBezTo>
                      <a:pt x="1304" y="3783"/>
                      <a:pt x="1647" y="3896"/>
                      <a:pt x="1971" y="3896"/>
                    </a:cubicBezTo>
                    <a:cubicBezTo>
                      <a:pt x="2336" y="3896"/>
                      <a:pt x="2675" y="3752"/>
                      <a:pt x="3008" y="3460"/>
                    </a:cubicBezTo>
                    <a:cubicBezTo>
                      <a:pt x="3509" y="3034"/>
                      <a:pt x="3734" y="2081"/>
                      <a:pt x="3509" y="1430"/>
                    </a:cubicBezTo>
                    <a:cubicBezTo>
                      <a:pt x="3238" y="667"/>
                      <a:pt x="2412" y="0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7707175" y="1074324"/>
                <a:ext cx="75201" cy="6552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44" extrusionOk="0">
                    <a:moveTo>
                      <a:pt x="786" y="0"/>
                    </a:moveTo>
                    <a:cubicBezTo>
                      <a:pt x="663" y="0"/>
                      <a:pt x="565" y="70"/>
                      <a:pt x="526" y="244"/>
                    </a:cubicBezTo>
                    <a:cubicBezTo>
                      <a:pt x="351" y="294"/>
                      <a:pt x="276" y="419"/>
                      <a:pt x="276" y="620"/>
                    </a:cubicBezTo>
                    <a:cubicBezTo>
                      <a:pt x="75" y="770"/>
                      <a:pt x="0" y="970"/>
                      <a:pt x="100" y="1221"/>
                    </a:cubicBezTo>
                    <a:cubicBezTo>
                      <a:pt x="123" y="1723"/>
                      <a:pt x="395" y="1851"/>
                      <a:pt x="784" y="1851"/>
                    </a:cubicBezTo>
                    <a:cubicBezTo>
                      <a:pt x="823" y="1851"/>
                      <a:pt x="862" y="1850"/>
                      <a:pt x="902" y="1848"/>
                    </a:cubicBezTo>
                    <a:cubicBezTo>
                      <a:pt x="1106" y="1907"/>
                      <a:pt x="1252" y="1943"/>
                      <a:pt x="1366" y="1943"/>
                    </a:cubicBezTo>
                    <a:cubicBezTo>
                      <a:pt x="1592" y="1943"/>
                      <a:pt x="1697" y="1803"/>
                      <a:pt x="1880" y="1422"/>
                    </a:cubicBezTo>
                    <a:lnTo>
                      <a:pt x="1905" y="1221"/>
                    </a:lnTo>
                    <a:cubicBezTo>
                      <a:pt x="2231" y="569"/>
                      <a:pt x="2231" y="569"/>
                      <a:pt x="1504" y="68"/>
                    </a:cubicBezTo>
                    <a:cubicBezTo>
                      <a:pt x="1454" y="43"/>
                      <a:pt x="1379" y="43"/>
                      <a:pt x="1303" y="43"/>
                    </a:cubicBezTo>
                    <a:cubicBezTo>
                      <a:pt x="1178" y="43"/>
                      <a:pt x="1053" y="18"/>
                      <a:pt x="902" y="18"/>
                    </a:cubicBezTo>
                    <a:cubicBezTo>
                      <a:pt x="862" y="7"/>
                      <a:pt x="823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1" name="Google Shape;521;p27"/>
            <p:cNvSpPr/>
            <p:nvPr/>
          </p:nvSpPr>
          <p:spPr>
            <a:xfrm rot="-5532891">
              <a:off x="5848116" y="275637"/>
              <a:ext cx="358988" cy="408669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27"/>
            <p:cNvGrpSpPr/>
            <p:nvPr/>
          </p:nvGrpSpPr>
          <p:grpSpPr>
            <a:xfrm rot="-6152559">
              <a:off x="502915" y="4433233"/>
              <a:ext cx="280060" cy="279622"/>
              <a:chOff x="1527250" y="3032100"/>
              <a:chExt cx="239825" cy="239450"/>
            </a:xfrm>
          </p:grpSpPr>
          <p:sp>
            <p:nvSpPr>
              <p:cNvPr id="523" name="Google Shape;523;p27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812800" y="2314050"/>
            <a:ext cx="351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946050" y="1472250"/>
            <a:ext cx="12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812800" y="3155850"/>
            <a:ext cx="35184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247882" y="347731"/>
            <a:ext cx="8405443" cy="4499869"/>
            <a:chOff x="247882" y="347731"/>
            <a:chExt cx="8405443" cy="4499869"/>
          </a:xfrm>
        </p:grpSpPr>
        <p:grpSp>
          <p:nvGrpSpPr>
            <p:cNvPr id="33" name="Google Shape;33;p3"/>
            <p:cNvGrpSpPr/>
            <p:nvPr/>
          </p:nvGrpSpPr>
          <p:grpSpPr>
            <a:xfrm rot="-1987557">
              <a:off x="470599" y="4124428"/>
              <a:ext cx="484992" cy="642897"/>
              <a:chOff x="477400" y="383100"/>
              <a:chExt cx="484975" cy="64287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8208450" y="458063"/>
              <a:ext cx="444875" cy="545100"/>
              <a:chOff x="8331913" y="266838"/>
              <a:chExt cx="444875" cy="54510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203388">
              <a:off x="287340" y="387277"/>
              <a:ext cx="280073" cy="279635"/>
              <a:chOff x="1527250" y="3032100"/>
              <a:chExt cx="239825" cy="23945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1983784">
              <a:off x="2545875" y="4449795"/>
              <a:ext cx="163081" cy="308600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10187223">
              <a:off x="6381453" y="4347753"/>
              <a:ext cx="358997" cy="408679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 rot="-6152559">
              <a:off x="5472890" y="399583"/>
              <a:ext cx="280060" cy="279622"/>
              <a:chOff x="1527250" y="3032100"/>
              <a:chExt cx="239825" cy="23945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 rot="-3029405">
              <a:off x="3150000" y="446685"/>
              <a:ext cx="221821" cy="219771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-1203274">
            <a:off x="209626" y="409153"/>
            <a:ext cx="509283" cy="508472"/>
            <a:chOff x="1527250" y="3032100"/>
            <a:chExt cx="239825" cy="239450"/>
          </a:xfrm>
        </p:grpSpPr>
        <p:sp>
          <p:nvSpPr>
            <p:cNvPr id="97" name="Google Shape;97;p6"/>
            <p:cNvSpPr/>
            <p:nvPr/>
          </p:nvSpPr>
          <p:spPr>
            <a:xfrm>
              <a:off x="1623575" y="3032100"/>
              <a:ext cx="72075" cy="80875"/>
            </a:xfrm>
            <a:custGeom>
              <a:avLst/>
              <a:gdLst/>
              <a:ahLst/>
              <a:cxnLst/>
              <a:rect l="l" t="t" r="r" b="b"/>
              <a:pathLst>
                <a:path w="2883" h="3235" extrusionOk="0">
                  <a:moveTo>
                    <a:pt x="2038" y="0"/>
                  </a:moveTo>
                  <a:cubicBezTo>
                    <a:pt x="1861" y="0"/>
                    <a:pt x="1664" y="56"/>
                    <a:pt x="1454" y="171"/>
                  </a:cubicBezTo>
                  <a:cubicBezTo>
                    <a:pt x="1078" y="372"/>
                    <a:pt x="727" y="648"/>
                    <a:pt x="477" y="999"/>
                  </a:cubicBezTo>
                  <a:cubicBezTo>
                    <a:pt x="0" y="1675"/>
                    <a:pt x="201" y="2502"/>
                    <a:pt x="1028" y="3004"/>
                  </a:cubicBezTo>
                  <a:cubicBezTo>
                    <a:pt x="1279" y="3156"/>
                    <a:pt x="1489" y="3235"/>
                    <a:pt x="1677" y="3235"/>
                  </a:cubicBezTo>
                  <a:cubicBezTo>
                    <a:pt x="2012" y="3235"/>
                    <a:pt x="2276" y="2983"/>
                    <a:pt x="2582" y="2452"/>
                  </a:cubicBezTo>
                  <a:cubicBezTo>
                    <a:pt x="2782" y="2076"/>
                    <a:pt x="2883" y="1725"/>
                    <a:pt x="2858" y="1450"/>
                  </a:cubicBezTo>
                  <a:cubicBezTo>
                    <a:pt x="2858" y="1174"/>
                    <a:pt x="2858" y="1049"/>
                    <a:pt x="2832" y="923"/>
                  </a:cubicBezTo>
                  <a:cubicBezTo>
                    <a:pt x="2779" y="335"/>
                    <a:pt x="24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700025" y="3181625"/>
              <a:ext cx="67050" cy="73775"/>
            </a:xfrm>
            <a:custGeom>
              <a:avLst/>
              <a:gdLst/>
              <a:ahLst/>
              <a:cxnLst/>
              <a:rect l="l" t="t" r="r" b="b"/>
              <a:pathLst>
                <a:path w="2682" h="2951" extrusionOk="0">
                  <a:moveTo>
                    <a:pt x="1431" y="0"/>
                  </a:moveTo>
                  <a:cubicBezTo>
                    <a:pt x="1196" y="0"/>
                    <a:pt x="974" y="113"/>
                    <a:pt x="752" y="256"/>
                  </a:cubicBezTo>
                  <a:cubicBezTo>
                    <a:pt x="276" y="581"/>
                    <a:pt x="0" y="1033"/>
                    <a:pt x="150" y="1634"/>
                  </a:cubicBezTo>
                  <a:cubicBezTo>
                    <a:pt x="301" y="2236"/>
                    <a:pt x="802" y="2612"/>
                    <a:pt x="1303" y="2887"/>
                  </a:cubicBezTo>
                  <a:cubicBezTo>
                    <a:pt x="1391" y="2931"/>
                    <a:pt x="1484" y="2951"/>
                    <a:pt x="1578" y="2951"/>
                  </a:cubicBezTo>
                  <a:cubicBezTo>
                    <a:pt x="1918" y="2951"/>
                    <a:pt x="2274" y="2694"/>
                    <a:pt x="2431" y="2361"/>
                  </a:cubicBezTo>
                  <a:cubicBezTo>
                    <a:pt x="2556" y="2085"/>
                    <a:pt x="2657" y="1810"/>
                    <a:pt x="2607" y="1534"/>
                  </a:cubicBezTo>
                  <a:cubicBezTo>
                    <a:pt x="2682" y="882"/>
                    <a:pt x="2381" y="456"/>
                    <a:pt x="1855" y="130"/>
                  </a:cubicBezTo>
                  <a:cubicBezTo>
                    <a:pt x="1707" y="38"/>
                    <a:pt x="1567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27250" y="3196275"/>
              <a:ext cx="64400" cy="75275"/>
            </a:xfrm>
            <a:custGeom>
              <a:avLst/>
              <a:gdLst/>
              <a:ahLst/>
              <a:cxnLst/>
              <a:rect l="l" t="t" r="r" b="b"/>
              <a:pathLst>
                <a:path w="2576" h="3011" extrusionOk="0">
                  <a:moveTo>
                    <a:pt x="1357" y="1"/>
                  </a:moveTo>
                  <a:cubicBezTo>
                    <a:pt x="1116" y="1"/>
                    <a:pt x="860" y="113"/>
                    <a:pt x="620" y="296"/>
                  </a:cubicBezTo>
                  <a:cubicBezTo>
                    <a:pt x="345" y="497"/>
                    <a:pt x="119" y="747"/>
                    <a:pt x="19" y="1098"/>
                  </a:cubicBezTo>
                  <a:cubicBezTo>
                    <a:pt x="1" y="2346"/>
                    <a:pt x="427" y="3011"/>
                    <a:pt x="1180" y="3011"/>
                  </a:cubicBezTo>
                  <a:cubicBezTo>
                    <a:pt x="1485" y="3011"/>
                    <a:pt x="1844" y="2901"/>
                    <a:pt x="2249" y="2677"/>
                  </a:cubicBezTo>
                  <a:cubicBezTo>
                    <a:pt x="2525" y="2502"/>
                    <a:pt x="2500" y="2301"/>
                    <a:pt x="2274" y="2101"/>
                  </a:cubicBezTo>
                  <a:lnTo>
                    <a:pt x="2274" y="1725"/>
                  </a:lnTo>
                  <a:cubicBezTo>
                    <a:pt x="2575" y="1123"/>
                    <a:pt x="2299" y="597"/>
                    <a:pt x="1873" y="221"/>
                  </a:cubicBezTo>
                  <a:cubicBezTo>
                    <a:pt x="1720" y="68"/>
                    <a:pt x="1543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8711675" y="1436850"/>
            <a:ext cx="221825" cy="219775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rot="973919">
            <a:off x="631557" y="4746301"/>
            <a:ext cx="163083" cy="308603"/>
          </a:xfrm>
          <a:custGeom>
            <a:avLst/>
            <a:gdLst/>
            <a:ahLst/>
            <a:cxnLst/>
            <a:rect l="l" t="t" r="r" b="b"/>
            <a:pathLst>
              <a:path w="4838" h="9155" extrusionOk="0">
                <a:moveTo>
                  <a:pt x="2132" y="1"/>
                </a:moveTo>
                <a:cubicBezTo>
                  <a:pt x="1972" y="1"/>
                  <a:pt x="1824" y="119"/>
                  <a:pt x="1705" y="372"/>
                </a:cubicBezTo>
                <a:cubicBezTo>
                  <a:pt x="1529" y="547"/>
                  <a:pt x="1479" y="773"/>
                  <a:pt x="1454" y="973"/>
                </a:cubicBezTo>
                <a:cubicBezTo>
                  <a:pt x="953" y="1424"/>
                  <a:pt x="752" y="2026"/>
                  <a:pt x="477" y="2577"/>
                </a:cubicBezTo>
                <a:cubicBezTo>
                  <a:pt x="126" y="2778"/>
                  <a:pt x="76" y="3053"/>
                  <a:pt x="101" y="3404"/>
                </a:cubicBezTo>
                <a:cubicBezTo>
                  <a:pt x="25" y="3680"/>
                  <a:pt x="0" y="3981"/>
                  <a:pt x="226" y="4206"/>
                </a:cubicBezTo>
                <a:cubicBezTo>
                  <a:pt x="451" y="4883"/>
                  <a:pt x="552" y="5635"/>
                  <a:pt x="1028" y="6211"/>
                </a:cubicBezTo>
                <a:cubicBezTo>
                  <a:pt x="1078" y="6712"/>
                  <a:pt x="1279" y="7189"/>
                  <a:pt x="1504" y="7640"/>
                </a:cubicBezTo>
                <a:cubicBezTo>
                  <a:pt x="1479" y="7690"/>
                  <a:pt x="1479" y="7740"/>
                  <a:pt x="1504" y="7765"/>
                </a:cubicBezTo>
                <a:cubicBezTo>
                  <a:pt x="1504" y="7790"/>
                  <a:pt x="1504" y="7790"/>
                  <a:pt x="1504" y="7790"/>
                </a:cubicBezTo>
                <a:cubicBezTo>
                  <a:pt x="1504" y="7941"/>
                  <a:pt x="1529" y="8091"/>
                  <a:pt x="1680" y="8191"/>
                </a:cubicBezTo>
                <a:cubicBezTo>
                  <a:pt x="1680" y="8266"/>
                  <a:pt x="1705" y="8342"/>
                  <a:pt x="1705" y="8392"/>
                </a:cubicBezTo>
                <a:cubicBezTo>
                  <a:pt x="1680" y="8692"/>
                  <a:pt x="1680" y="8968"/>
                  <a:pt x="2081" y="8993"/>
                </a:cubicBezTo>
                <a:cubicBezTo>
                  <a:pt x="2149" y="9088"/>
                  <a:pt x="2217" y="9154"/>
                  <a:pt x="2285" y="9154"/>
                </a:cubicBezTo>
                <a:cubicBezTo>
                  <a:pt x="2342" y="9154"/>
                  <a:pt x="2399" y="9108"/>
                  <a:pt x="2456" y="8993"/>
                </a:cubicBezTo>
                <a:cubicBezTo>
                  <a:pt x="2507" y="8943"/>
                  <a:pt x="2507" y="8893"/>
                  <a:pt x="2507" y="8818"/>
                </a:cubicBezTo>
                <a:cubicBezTo>
                  <a:pt x="2682" y="8667"/>
                  <a:pt x="2707" y="8442"/>
                  <a:pt x="2707" y="8216"/>
                </a:cubicBezTo>
                <a:cubicBezTo>
                  <a:pt x="3334" y="7139"/>
                  <a:pt x="3659" y="5935"/>
                  <a:pt x="4136" y="4808"/>
                </a:cubicBezTo>
                <a:cubicBezTo>
                  <a:pt x="4261" y="4707"/>
                  <a:pt x="4311" y="4582"/>
                  <a:pt x="4311" y="4432"/>
                </a:cubicBezTo>
                <a:cubicBezTo>
                  <a:pt x="4411" y="4081"/>
                  <a:pt x="4837" y="3780"/>
                  <a:pt x="4487" y="3379"/>
                </a:cubicBezTo>
                <a:cubicBezTo>
                  <a:pt x="4286" y="2753"/>
                  <a:pt x="3885" y="2276"/>
                  <a:pt x="3509" y="1775"/>
                </a:cubicBezTo>
                <a:cubicBezTo>
                  <a:pt x="3459" y="1499"/>
                  <a:pt x="3359" y="1299"/>
                  <a:pt x="3133" y="1149"/>
                </a:cubicBezTo>
                <a:cubicBezTo>
                  <a:pt x="3108" y="1098"/>
                  <a:pt x="3083" y="1048"/>
                  <a:pt x="3033" y="998"/>
                </a:cubicBezTo>
                <a:cubicBezTo>
                  <a:pt x="3008" y="697"/>
                  <a:pt x="2782" y="472"/>
                  <a:pt x="2582" y="271"/>
                </a:cubicBezTo>
                <a:cubicBezTo>
                  <a:pt x="2429" y="94"/>
                  <a:pt x="2275" y="1"/>
                  <a:pt x="21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 rot="3560365">
            <a:off x="8271996" y="4342702"/>
            <a:ext cx="531497" cy="605051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 rot="4024561">
            <a:off x="7624845" y="4599544"/>
            <a:ext cx="191792" cy="304269"/>
            <a:chOff x="7707175" y="1074324"/>
            <a:chExt cx="191796" cy="304277"/>
          </a:xfrm>
        </p:grpSpPr>
        <p:sp>
          <p:nvSpPr>
            <p:cNvPr id="104" name="Google Shape;104;p6"/>
            <p:cNvSpPr/>
            <p:nvPr/>
          </p:nvSpPr>
          <p:spPr>
            <a:xfrm>
              <a:off x="7773074" y="1247243"/>
              <a:ext cx="125898" cy="131358"/>
            </a:xfrm>
            <a:custGeom>
              <a:avLst/>
              <a:gdLst/>
              <a:ahLst/>
              <a:cxnLst/>
              <a:rect l="l" t="t" r="r" b="b"/>
              <a:pathLst>
                <a:path w="3735" h="3897" extrusionOk="0">
                  <a:moveTo>
                    <a:pt x="1765" y="0"/>
                  </a:moveTo>
                  <a:cubicBezTo>
                    <a:pt x="1753" y="0"/>
                    <a:pt x="1741" y="0"/>
                    <a:pt x="1729" y="1"/>
                  </a:cubicBezTo>
                  <a:cubicBezTo>
                    <a:pt x="1579" y="1"/>
                    <a:pt x="1404" y="51"/>
                    <a:pt x="1253" y="126"/>
                  </a:cubicBezTo>
                  <a:cubicBezTo>
                    <a:pt x="451" y="577"/>
                    <a:pt x="0" y="2031"/>
                    <a:pt x="351" y="2908"/>
                  </a:cubicBezTo>
                  <a:cubicBezTo>
                    <a:pt x="501" y="3184"/>
                    <a:pt x="752" y="3334"/>
                    <a:pt x="927" y="3560"/>
                  </a:cubicBezTo>
                  <a:cubicBezTo>
                    <a:pt x="1304" y="3783"/>
                    <a:pt x="1647" y="3896"/>
                    <a:pt x="1971" y="3896"/>
                  </a:cubicBezTo>
                  <a:cubicBezTo>
                    <a:pt x="2336" y="3896"/>
                    <a:pt x="2675" y="3752"/>
                    <a:pt x="3008" y="3460"/>
                  </a:cubicBezTo>
                  <a:cubicBezTo>
                    <a:pt x="3509" y="3034"/>
                    <a:pt x="3734" y="2081"/>
                    <a:pt x="3509" y="1430"/>
                  </a:cubicBezTo>
                  <a:cubicBezTo>
                    <a:pt x="3238" y="667"/>
                    <a:pt x="2412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707175" y="1074324"/>
              <a:ext cx="75201" cy="65527"/>
            </a:xfrm>
            <a:custGeom>
              <a:avLst/>
              <a:gdLst/>
              <a:ahLst/>
              <a:cxnLst/>
              <a:rect l="l" t="t" r="r" b="b"/>
              <a:pathLst>
                <a:path w="2231" h="1944" extrusionOk="0">
                  <a:moveTo>
                    <a:pt x="786" y="0"/>
                  </a:moveTo>
                  <a:cubicBezTo>
                    <a:pt x="663" y="0"/>
                    <a:pt x="565" y="70"/>
                    <a:pt x="526" y="244"/>
                  </a:cubicBezTo>
                  <a:cubicBezTo>
                    <a:pt x="351" y="294"/>
                    <a:pt x="276" y="419"/>
                    <a:pt x="276" y="620"/>
                  </a:cubicBezTo>
                  <a:cubicBezTo>
                    <a:pt x="75" y="770"/>
                    <a:pt x="0" y="970"/>
                    <a:pt x="100" y="1221"/>
                  </a:cubicBezTo>
                  <a:cubicBezTo>
                    <a:pt x="123" y="1723"/>
                    <a:pt x="395" y="1851"/>
                    <a:pt x="784" y="1851"/>
                  </a:cubicBezTo>
                  <a:cubicBezTo>
                    <a:pt x="823" y="1851"/>
                    <a:pt x="862" y="1850"/>
                    <a:pt x="902" y="1848"/>
                  </a:cubicBezTo>
                  <a:cubicBezTo>
                    <a:pt x="1106" y="1907"/>
                    <a:pt x="1252" y="1943"/>
                    <a:pt x="1366" y="1943"/>
                  </a:cubicBezTo>
                  <a:cubicBezTo>
                    <a:pt x="1592" y="1943"/>
                    <a:pt x="1697" y="1803"/>
                    <a:pt x="1880" y="1422"/>
                  </a:cubicBezTo>
                  <a:lnTo>
                    <a:pt x="1905" y="1221"/>
                  </a:lnTo>
                  <a:cubicBezTo>
                    <a:pt x="2231" y="569"/>
                    <a:pt x="2231" y="569"/>
                    <a:pt x="1504" y="68"/>
                  </a:cubicBezTo>
                  <a:cubicBezTo>
                    <a:pt x="1454" y="43"/>
                    <a:pt x="1379" y="43"/>
                    <a:pt x="1303" y="43"/>
                  </a:cubicBezTo>
                  <a:cubicBezTo>
                    <a:pt x="1178" y="43"/>
                    <a:pt x="1053" y="18"/>
                    <a:pt x="902" y="18"/>
                  </a:cubicBezTo>
                  <a:cubicBezTo>
                    <a:pt x="862" y="7"/>
                    <a:pt x="82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6"/>
          <p:cNvGrpSpPr/>
          <p:nvPr/>
        </p:nvGrpSpPr>
        <p:grpSpPr>
          <a:xfrm rot="-1215480">
            <a:off x="8315526" y="391102"/>
            <a:ext cx="444428" cy="544552"/>
            <a:chOff x="8331913" y="266838"/>
            <a:chExt cx="444875" cy="545100"/>
          </a:xfrm>
        </p:grpSpPr>
        <p:sp>
          <p:nvSpPr>
            <p:cNvPr id="107" name="Google Shape;107;p6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6"/>
          <p:cNvGrpSpPr/>
          <p:nvPr/>
        </p:nvGrpSpPr>
        <p:grpSpPr>
          <a:xfrm rot="-1131748">
            <a:off x="192517" y="4048252"/>
            <a:ext cx="427525" cy="566721"/>
            <a:chOff x="477400" y="383100"/>
            <a:chExt cx="484975" cy="642875"/>
          </a:xfrm>
        </p:grpSpPr>
        <p:sp>
          <p:nvSpPr>
            <p:cNvPr id="110" name="Google Shape;110;p6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785900" y="1524750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ubTitle" idx="1"/>
          </p:nvPr>
        </p:nvSpPr>
        <p:spPr>
          <a:xfrm>
            <a:off x="4785900" y="2366550"/>
            <a:ext cx="3645000" cy="12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>
            <a:off x="207395" y="182120"/>
            <a:ext cx="8665796" cy="4913789"/>
            <a:chOff x="207395" y="182120"/>
            <a:chExt cx="8665796" cy="4913789"/>
          </a:xfrm>
        </p:grpSpPr>
        <p:grpSp>
          <p:nvGrpSpPr>
            <p:cNvPr id="158" name="Google Shape;158;p9"/>
            <p:cNvGrpSpPr/>
            <p:nvPr/>
          </p:nvGrpSpPr>
          <p:grpSpPr>
            <a:xfrm rot="1051110">
              <a:off x="8095924" y="4194038"/>
              <a:ext cx="669351" cy="820148"/>
              <a:chOff x="8331913" y="266838"/>
              <a:chExt cx="444875" cy="545100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 rot="-829639">
              <a:off x="8165154" y="236867"/>
              <a:ext cx="531506" cy="605062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9"/>
            <p:cNvGrpSpPr/>
            <p:nvPr/>
          </p:nvGrpSpPr>
          <p:grpSpPr>
            <a:xfrm rot="-1203274">
              <a:off x="279151" y="4349953"/>
              <a:ext cx="509283" cy="508472"/>
              <a:chOff x="1527250" y="3032100"/>
              <a:chExt cx="239825" cy="23945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720000" y="184800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2" hasCustomPrompt="1"/>
          </p:nvPr>
        </p:nvSpPr>
        <p:spPr>
          <a:xfrm>
            <a:off x="13303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3"/>
          </p:nvPr>
        </p:nvSpPr>
        <p:spPr>
          <a:xfrm>
            <a:off x="3514650" y="184800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5"/>
          </p:nvPr>
        </p:nvSpPr>
        <p:spPr>
          <a:xfrm>
            <a:off x="3514650" y="2270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6"/>
          </p:nvPr>
        </p:nvSpPr>
        <p:spPr>
          <a:xfrm>
            <a:off x="6309350" y="184800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7" hasCustomPrompt="1"/>
          </p:nvPr>
        </p:nvSpPr>
        <p:spPr>
          <a:xfrm>
            <a:off x="69197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8"/>
          </p:nvPr>
        </p:nvSpPr>
        <p:spPr>
          <a:xfrm>
            <a:off x="6309350" y="2270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9"/>
          </p:nvPr>
        </p:nvSpPr>
        <p:spPr>
          <a:xfrm>
            <a:off x="720000" y="354505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303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4"/>
          </p:nvPr>
        </p:nvSpPr>
        <p:spPr>
          <a:xfrm>
            <a:off x="720000" y="3967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5"/>
          </p:nvPr>
        </p:nvSpPr>
        <p:spPr>
          <a:xfrm>
            <a:off x="3514650" y="354505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50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7"/>
          </p:nvPr>
        </p:nvSpPr>
        <p:spPr>
          <a:xfrm>
            <a:off x="3514650" y="3967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8"/>
          </p:nvPr>
        </p:nvSpPr>
        <p:spPr>
          <a:xfrm>
            <a:off x="6309350" y="354505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197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20"/>
          </p:nvPr>
        </p:nvSpPr>
        <p:spPr>
          <a:xfrm>
            <a:off x="6309350" y="3967475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322075" y="259225"/>
            <a:ext cx="8652777" cy="4673618"/>
            <a:chOff x="322075" y="259225"/>
            <a:chExt cx="8652777" cy="4673618"/>
          </a:xfrm>
        </p:grpSpPr>
        <p:grpSp>
          <p:nvGrpSpPr>
            <p:cNvPr id="220" name="Google Shape;220;p13"/>
            <p:cNvGrpSpPr/>
            <p:nvPr/>
          </p:nvGrpSpPr>
          <p:grpSpPr>
            <a:xfrm rot="265293">
              <a:off x="477363" y="383131"/>
              <a:ext cx="485012" cy="642924"/>
              <a:chOff x="477400" y="383100"/>
              <a:chExt cx="484975" cy="642875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 rot="124479">
              <a:off x="8331734" y="267098"/>
              <a:ext cx="444855" cy="545076"/>
              <a:chOff x="8331913" y="266838"/>
              <a:chExt cx="444875" cy="5451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>
              <a:off x="322075" y="4511074"/>
              <a:ext cx="191796" cy="304277"/>
              <a:chOff x="7707175" y="1074324"/>
              <a:chExt cx="191796" cy="304277"/>
            </a:xfrm>
          </p:grpSpPr>
          <p:sp>
            <p:nvSpPr>
              <p:cNvPr id="227" name="Google Shape;227;p13"/>
              <p:cNvSpPr/>
              <p:nvPr/>
            </p:nvSpPr>
            <p:spPr>
              <a:xfrm>
                <a:off x="7773074" y="1247243"/>
                <a:ext cx="125898" cy="131358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897" extrusionOk="0">
                    <a:moveTo>
                      <a:pt x="1765" y="0"/>
                    </a:moveTo>
                    <a:cubicBezTo>
                      <a:pt x="1753" y="0"/>
                      <a:pt x="1741" y="0"/>
                      <a:pt x="1729" y="1"/>
                    </a:cubicBezTo>
                    <a:cubicBezTo>
                      <a:pt x="1579" y="1"/>
                      <a:pt x="1404" y="51"/>
                      <a:pt x="1253" y="126"/>
                    </a:cubicBezTo>
                    <a:cubicBezTo>
                      <a:pt x="451" y="577"/>
                      <a:pt x="0" y="2031"/>
                      <a:pt x="351" y="2908"/>
                    </a:cubicBezTo>
                    <a:cubicBezTo>
                      <a:pt x="501" y="3184"/>
                      <a:pt x="752" y="3334"/>
                      <a:pt x="927" y="3560"/>
                    </a:cubicBezTo>
                    <a:cubicBezTo>
                      <a:pt x="1304" y="3783"/>
                      <a:pt x="1647" y="3896"/>
                      <a:pt x="1971" y="3896"/>
                    </a:cubicBezTo>
                    <a:cubicBezTo>
                      <a:pt x="2336" y="3896"/>
                      <a:pt x="2675" y="3752"/>
                      <a:pt x="3008" y="3460"/>
                    </a:cubicBezTo>
                    <a:cubicBezTo>
                      <a:pt x="3509" y="3034"/>
                      <a:pt x="3734" y="2081"/>
                      <a:pt x="3509" y="1430"/>
                    </a:cubicBezTo>
                    <a:cubicBezTo>
                      <a:pt x="3238" y="667"/>
                      <a:pt x="2412" y="0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707175" y="1074324"/>
                <a:ext cx="75201" cy="6552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44" extrusionOk="0">
                    <a:moveTo>
                      <a:pt x="786" y="0"/>
                    </a:moveTo>
                    <a:cubicBezTo>
                      <a:pt x="663" y="0"/>
                      <a:pt x="565" y="70"/>
                      <a:pt x="526" y="244"/>
                    </a:cubicBezTo>
                    <a:cubicBezTo>
                      <a:pt x="351" y="294"/>
                      <a:pt x="276" y="419"/>
                      <a:pt x="276" y="620"/>
                    </a:cubicBezTo>
                    <a:cubicBezTo>
                      <a:pt x="75" y="770"/>
                      <a:pt x="0" y="970"/>
                      <a:pt x="100" y="1221"/>
                    </a:cubicBezTo>
                    <a:cubicBezTo>
                      <a:pt x="123" y="1723"/>
                      <a:pt x="395" y="1851"/>
                      <a:pt x="784" y="1851"/>
                    </a:cubicBezTo>
                    <a:cubicBezTo>
                      <a:pt x="823" y="1851"/>
                      <a:pt x="862" y="1850"/>
                      <a:pt x="902" y="1848"/>
                    </a:cubicBezTo>
                    <a:cubicBezTo>
                      <a:pt x="1106" y="1907"/>
                      <a:pt x="1252" y="1943"/>
                      <a:pt x="1366" y="1943"/>
                    </a:cubicBezTo>
                    <a:cubicBezTo>
                      <a:pt x="1592" y="1943"/>
                      <a:pt x="1697" y="1803"/>
                      <a:pt x="1880" y="1422"/>
                    </a:cubicBezTo>
                    <a:lnTo>
                      <a:pt x="1905" y="1221"/>
                    </a:lnTo>
                    <a:cubicBezTo>
                      <a:pt x="2231" y="569"/>
                      <a:pt x="2231" y="569"/>
                      <a:pt x="1504" y="68"/>
                    </a:cubicBezTo>
                    <a:cubicBezTo>
                      <a:pt x="1454" y="43"/>
                      <a:pt x="1379" y="43"/>
                      <a:pt x="1303" y="43"/>
                    </a:cubicBezTo>
                    <a:cubicBezTo>
                      <a:pt x="1178" y="43"/>
                      <a:pt x="1053" y="18"/>
                      <a:pt x="902" y="18"/>
                    </a:cubicBezTo>
                    <a:cubicBezTo>
                      <a:pt x="862" y="7"/>
                      <a:pt x="823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3"/>
            <p:cNvSpPr/>
            <p:nvPr/>
          </p:nvSpPr>
          <p:spPr>
            <a:xfrm rot="2930519">
              <a:off x="8523371" y="4458875"/>
              <a:ext cx="358998" cy="408680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299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5"/>
          <p:cNvGrpSpPr/>
          <p:nvPr/>
        </p:nvGrpSpPr>
        <p:grpSpPr>
          <a:xfrm>
            <a:off x="334352" y="292715"/>
            <a:ext cx="8511526" cy="4681529"/>
            <a:chOff x="334352" y="292715"/>
            <a:chExt cx="8511526" cy="4681529"/>
          </a:xfrm>
        </p:grpSpPr>
        <p:grpSp>
          <p:nvGrpSpPr>
            <p:cNvPr id="249" name="Google Shape;249;p15"/>
            <p:cNvGrpSpPr/>
            <p:nvPr/>
          </p:nvGrpSpPr>
          <p:grpSpPr>
            <a:xfrm rot="1930052">
              <a:off x="8226990" y="4251607"/>
              <a:ext cx="484978" cy="642879"/>
              <a:chOff x="477400" y="383100"/>
              <a:chExt cx="484975" cy="642875"/>
            </a:xfrm>
          </p:grpSpPr>
          <p:sp>
            <p:nvSpPr>
              <p:cNvPr id="250" name="Google Shape;250;p15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15"/>
            <p:cNvGrpSpPr/>
            <p:nvPr/>
          </p:nvGrpSpPr>
          <p:grpSpPr>
            <a:xfrm rot="1324746">
              <a:off x="420490" y="429217"/>
              <a:ext cx="444891" cy="545120"/>
              <a:chOff x="8331913" y="266838"/>
              <a:chExt cx="444875" cy="545100"/>
            </a:xfrm>
          </p:grpSpPr>
          <p:sp>
            <p:nvSpPr>
              <p:cNvPr id="253" name="Google Shape;253;p1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8331913" y="266838"/>
                <a:ext cx="444875" cy="545100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21804" extrusionOk="0">
                    <a:moveTo>
                      <a:pt x="7569" y="997"/>
                    </a:moveTo>
                    <a:cubicBezTo>
                      <a:pt x="7569" y="997"/>
                      <a:pt x="7569" y="1022"/>
                      <a:pt x="7569" y="1022"/>
                    </a:cubicBezTo>
                    <a:cubicBezTo>
                      <a:pt x="7569" y="1022"/>
                      <a:pt x="7569" y="1022"/>
                      <a:pt x="7544" y="997"/>
                    </a:cubicBezTo>
                    <a:close/>
                    <a:moveTo>
                      <a:pt x="10802" y="13252"/>
                    </a:moveTo>
                    <a:cubicBezTo>
                      <a:pt x="10802" y="13252"/>
                      <a:pt x="10802" y="13277"/>
                      <a:pt x="10802" y="13302"/>
                    </a:cubicBezTo>
                    <a:cubicBezTo>
                      <a:pt x="10802" y="13277"/>
                      <a:pt x="10777" y="13277"/>
                      <a:pt x="10777" y="13277"/>
                    </a:cubicBezTo>
                    <a:cubicBezTo>
                      <a:pt x="10777" y="13277"/>
                      <a:pt x="10802" y="13252"/>
                      <a:pt x="10802" y="13252"/>
                    </a:cubicBezTo>
                    <a:close/>
                    <a:moveTo>
                      <a:pt x="11203" y="13378"/>
                    </a:moveTo>
                    <a:cubicBezTo>
                      <a:pt x="11203" y="13378"/>
                      <a:pt x="11191" y="13396"/>
                      <a:pt x="11178" y="13415"/>
                    </a:cubicBezTo>
                    <a:lnTo>
                      <a:pt x="11178" y="13415"/>
                    </a:lnTo>
                    <a:cubicBezTo>
                      <a:pt x="11185" y="13403"/>
                      <a:pt x="11191" y="13390"/>
                      <a:pt x="11203" y="13378"/>
                    </a:cubicBezTo>
                    <a:close/>
                    <a:moveTo>
                      <a:pt x="9775" y="17638"/>
                    </a:moveTo>
                    <a:cubicBezTo>
                      <a:pt x="9775" y="17663"/>
                      <a:pt x="9775" y="17663"/>
                      <a:pt x="9775" y="17688"/>
                    </a:cubicBezTo>
                    <a:cubicBezTo>
                      <a:pt x="9750" y="17688"/>
                      <a:pt x="9725" y="17688"/>
                      <a:pt x="9700" y="17714"/>
                    </a:cubicBezTo>
                    <a:cubicBezTo>
                      <a:pt x="9725" y="17688"/>
                      <a:pt x="9750" y="17663"/>
                      <a:pt x="9775" y="17638"/>
                    </a:cubicBezTo>
                    <a:close/>
                    <a:moveTo>
                      <a:pt x="7332" y="1"/>
                    </a:moveTo>
                    <a:cubicBezTo>
                      <a:pt x="7042" y="1"/>
                      <a:pt x="6898" y="210"/>
                      <a:pt x="6742" y="696"/>
                    </a:cubicBezTo>
                    <a:cubicBezTo>
                      <a:pt x="6391" y="1924"/>
                      <a:pt x="6291" y="3177"/>
                      <a:pt x="6391" y="4430"/>
                    </a:cubicBezTo>
                    <a:cubicBezTo>
                      <a:pt x="6391" y="4505"/>
                      <a:pt x="6366" y="4556"/>
                      <a:pt x="6366" y="4606"/>
                    </a:cubicBezTo>
                    <a:cubicBezTo>
                      <a:pt x="5990" y="5032"/>
                      <a:pt x="6241" y="5558"/>
                      <a:pt x="6166" y="6009"/>
                    </a:cubicBezTo>
                    <a:cubicBezTo>
                      <a:pt x="5865" y="6260"/>
                      <a:pt x="5940" y="6686"/>
                      <a:pt x="5815" y="7012"/>
                    </a:cubicBezTo>
                    <a:cubicBezTo>
                      <a:pt x="5690" y="7363"/>
                      <a:pt x="5464" y="7413"/>
                      <a:pt x="5163" y="7438"/>
                    </a:cubicBezTo>
                    <a:cubicBezTo>
                      <a:pt x="4762" y="6811"/>
                      <a:pt x="4236" y="6310"/>
                      <a:pt x="3659" y="5884"/>
                    </a:cubicBezTo>
                    <a:cubicBezTo>
                      <a:pt x="2983" y="5383"/>
                      <a:pt x="2206" y="5107"/>
                      <a:pt x="1354" y="5007"/>
                    </a:cubicBezTo>
                    <a:cubicBezTo>
                      <a:pt x="1326" y="5005"/>
                      <a:pt x="1298" y="5004"/>
                      <a:pt x="1271" y="5004"/>
                    </a:cubicBezTo>
                    <a:cubicBezTo>
                      <a:pt x="860" y="5004"/>
                      <a:pt x="542" y="5183"/>
                      <a:pt x="401" y="5583"/>
                    </a:cubicBezTo>
                    <a:cubicBezTo>
                      <a:pt x="276" y="5984"/>
                      <a:pt x="301" y="6385"/>
                      <a:pt x="752" y="6611"/>
                    </a:cubicBezTo>
                    <a:cubicBezTo>
                      <a:pt x="1028" y="6761"/>
                      <a:pt x="1253" y="6962"/>
                      <a:pt x="1429" y="7212"/>
                    </a:cubicBezTo>
                    <a:cubicBezTo>
                      <a:pt x="1980" y="8089"/>
                      <a:pt x="2807" y="8716"/>
                      <a:pt x="3509" y="9468"/>
                    </a:cubicBezTo>
                    <a:cubicBezTo>
                      <a:pt x="3673" y="9655"/>
                      <a:pt x="3859" y="9821"/>
                      <a:pt x="4129" y="9821"/>
                    </a:cubicBezTo>
                    <a:cubicBezTo>
                      <a:pt x="4148" y="9821"/>
                      <a:pt x="4166" y="9820"/>
                      <a:pt x="4186" y="9819"/>
                    </a:cubicBezTo>
                    <a:cubicBezTo>
                      <a:pt x="4461" y="10044"/>
                      <a:pt x="4311" y="10270"/>
                      <a:pt x="4186" y="10495"/>
                    </a:cubicBezTo>
                    <a:cubicBezTo>
                      <a:pt x="3960" y="10997"/>
                      <a:pt x="3584" y="11423"/>
                      <a:pt x="3534" y="11999"/>
                    </a:cubicBezTo>
                    <a:cubicBezTo>
                      <a:pt x="3334" y="12150"/>
                      <a:pt x="3158" y="12350"/>
                      <a:pt x="3133" y="12626"/>
                    </a:cubicBezTo>
                    <a:cubicBezTo>
                      <a:pt x="2482" y="13754"/>
                      <a:pt x="1830" y="14906"/>
                      <a:pt x="1178" y="16034"/>
                    </a:cubicBezTo>
                    <a:cubicBezTo>
                      <a:pt x="752" y="16460"/>
                      <a:pt x="476" y="16987"/>
                      <a:pt x="251" y="17513"/>
                    </a:cubicBezTo>
                    <a:cubicBezTo>
                      <a:pt x="0" y="18064"/>
                      <a:pt x="151" y="18290"/>
                      <a:pt x="777" y="18440"/>
                    </a:cubicBezTo>
                    <a:cubicBezTo>
                      <a:pt x="863" y="18594"/>
                      <a:pt x="937" y="18806"/>
                      <a:pt x="1086" y="18806"/>
                    </a:cubicBezTo>
                    <a:cubicBezTo>
                      <a:pt x="1156" y="18806"/>
                      <a:pt x="1242" y="18760"/>
                      <a:pt x="1354" y="18641"/>
                    </a:cubicBezTo>
                    <a:cubicBezTo>
                      <a:pt x="1401" y="18644"/>
                      <a:pt x="1447" y="18646"/>
                      <a:pt x="1492" y="18646"/>
                    </a:cubicBezTo>
                    <a:cubicBezTo>
                      <a:pt x="1782" y="18646"/>
                      <a:pt x="2022" y="18562"/>
                      <a:pt x="2131" y="18215"/>
                    </a:cubicBezTo>
                    <a:cubicBezTo>
                      <a:pt x="2256" y="18190"/>
                      <a:pt x="2331" y="18140"/>
                      <a:pt x="2356" y="18039"/>
                    </a:cubicBezTo>
                    <a:cubicBezTo>
                      <a:pt x="2431" y="17989"/>
                      <a:pt x="2482" y="17889"/>
                      <a:pt x="2557" y="17839"/>
                    </a:cubicBezTo>
                    <a:cubicBezTo>
                      <a:pt x="3108" y="17262"/>
                      <a:pt x="3910" y="16886"/>
                      <a:pt x="4186" y="16059"/>
                    </a:cubicBezTo>
                    <a:cubicBezTo>
                      <a:pt x="4436" y="15884"/>
                      <a:pt x="4612" y="15683"/>
                      <a:pt x="4762" y="15433"/>
                    </a:cubicBezTo>
                    <a:cubicBezTo>
                      <a:pt x="5414" y="15007"/>
                      <a:pt x="5890" y="14430"/>
                      <a:pt x="6391" y="13879"/>
                    </a:cubicBezTo>
                    <a:cubicBezTo>
                      <a:pt x="6391" y="13879"/>
                      <a:pt x="6341" y="13804"/>
                      <a:pt x="6341" y="13804"/>
                    </a:cubicBezTo>
                    <a:lnTo>
                      <a:pt x="6366" y="13804"/>
                    </a:lnTo>
                    <a:cubicBezTo>
                      <a:pt x="6366" y="13829"/>
                      <a:pt x="6391" y="13854"/>
                      <a:pt x="6391" y="13879"/>
                    </a:cubicBezTo>
                    <a:cubicBezTo>
                      <a:pt x="6441" y="13954"/>
                      <a:pt x="6542" y="14029"/>
                      <a:pt x="6567" y="14104"/>
                    </a:cubicBezTo>
                    <a:cubicBezTo>
                      <a:pt x="6742" y="16135"/>
                      <a:pt x="7243" y="18089"/>
                      <a:pt x="7619" y="20069"/>
                    </a:cubicBezTo>
                    <a:cubicBezTo>
                      <a:pt x="7695" y="20470"/>
                      <a:pt x="7795" y="20871"/>
                      <a:pt x="7970" y="21222"/>
                    </a:cubicBezTo>
                    <a:cubicBezTo>
                      <a:pt x="8155" y="21605"/>
                      <a:pt x="8444" y="21804"/>
                      <a:pt x="8737" y="21804"/>
                    </a:cubicBezTo>
                    <a:cubicBezTo>
                      <a:pt x="8962" y="21804"/>
                      <a:pt x="9189" y="21687"/>
                      <a:pt x="9374" y="21448"/>
                    </a:cubicBezTo>
                    <a:cubicBezTo>
                      <a:pt x="9649" y="20345"/>
                      <a:pt x="9800" y="19217"/>
                      <a:pt x="9775" y="18064"/>
                    </a:cubicBezTo>
                    <a:cubicBezTo>
                      <a:pt x="9925" y="17939"/>
                      <a:pt x="9950" y="17789"/>
                      <a:pt x="10000" y="17638"/>
                    </a:cubicBezTo>
                    <a:cubicBezTo>
                      <a:pt x="10176" y="16686"/>
                      <a:pt x="10376" y="15759"/>
                      <a:pt x="10577" y="14831"/>
                    </a:cubicBezTo>
                    <a:cubicBezTo>
                      <a:pt x="11103" y="14505"/>
                      <a:pt x="10802" y="13854"/>
                      <a:pt x="11153" y="13453"/>
                    </a:cubicBezTo>
                    <a:cubicBezTo>
                      <a:pt x="11253" y="13578"/>
                      <a:pt x="11404" y="13628"/>
                      <a:pt x="11554" y="13653"/>
                    </a:cubicBezTo>
                    <a:lnTo>
                      <a:pt x="11604" y="13578"/>
                    </a:lnTo>
                    <a:lnTo>
                      <a:pt x="11629" y="13578"/>
                    </a:lnTo>
                    <a:cubicBezTo>
                      <a:pt x="11604" y="13603"/>
                      <a:pt x="11579" y="13628"/>
                      <a:pt x="11554" y="13653"/>
                    </a:cubicBezTo>
                    <a:cubicBezTo>
                      <a:pt x="12206" y="14155"/>
                      <a:pt x="12732" y="14831"/>
                      <a:pt x="13584" y="15007"/>
                    </a:cubicBezTo>
                    <a:cubicBezTo>
                      <a:pt x="13685" y="15308"/>
                      <a:pt x="13885" y="15433"/>
                      <a:pt x="14186" y="15433"/>
                    </a:cubicBezTo>
                    <a:cubicBezTo>
                      <a:pt x="14411" y="15508"/>
                      <a:pt x="14612" y="15583"/>
                      <a:pt x="14837" y="15683"/>
                    </a:cubicBezTo>
                    <a:cubicBezTo>
                      <a:pt x="15514" y="15984"/>
                      <a:pt x="16216" y="16160"/>
                      <a:pt x="16918" y="16335"/>
                    </a:cubicBezTo>
                    <a:cubicBezTo>
                      <a:pt x="17004" y="16359"/>
                      <a:pt x="17088" y="16372"/>
                      <a:pt x="17168" y="16372"/>
                    </a:cubicBezTo>
                    <a:cubicBezTo>
                      <a:pt x="17343" y="16372"/>
                      <a:pt x="17499" y="16307"/>
                      <a:pt x="17619" y="16135"/>
                    </a:cubicBezTo>
                    <a:cubicBezTo>
                      <a:pt x="17795" y="15834"/>
                      <a:pt x="17594" y="15633"/>
                      <a:pt x="17444" y="15408"/>
                    </a:cubicBezTo>
                    <a:cubicBezTo>
                      <a:pt x="17369" y="15333"/>
                      <a:pt x="17294" y="15282"/>
                      <a:pt x="17218" y="15207"/>
                    </a:cubicBezTo>
                    <a:cubicBezTo>
                      <a:pt x="16191" y="14054"/>
                      <a:pt x="15188" y="12876"/>
                      <a:pt x="14136" y="11724"/>
                    </a:cubicBezTo>
                    <a:cubicBezTo>
                      <a:pt x="13735" y="11297"/>
                      <a:pt x="13409" y="10796"/>
                      <a:pt x="12782" y="10596"/>
                    </a:cubicBezTo>
                    <a:cubicBezTo>
                      <a:pt x="12782" y="10470"/>
                      <a:pt x="12782" y="10345"/>
                      <a:pt x="12782" y="10220"/>
                    </a:cubicBezTo>
                    <a:lnTo>
                      <a:pt x="14211" y="8039"/>
                    </a:lnTo>
                    <a:cubicBezTo>
                      <a:pt x="14863" y="7363"/>
                      <a:pt x="15289" y="6536"/>
                      <a:pt x="15990" y="5884"/>
                    </a:cubicBezTo>
                    <a:cubicBezTo>
                      <a:pt x="16241" y="5683"/>
                      <a:pt x="16441" y="5358"/>
                      <a:pt x="16216" y="5007"/>
                    </a:cubicBezTo>
                    <a:cubicBezTo>
                      <a:pt x="16088" y="4783"/>
                      <a:pt x="15829" y="4672"/>
                      <a:pt x="15547" y="4672"/>
                    </a:cubicBezTo>
                    <a:cubicBezTo>
                      <a:pt x="15386" y="4672"/>
                      <a:pt x="15218" y="4708"/>
                      <a:pt x="15063" y="4781"/>
                    </a:cubicBezTo>
                    <a:cubicBezTo>
                      <a:pt x="14913" y="4856"/>
                      <a:pt x="14762" y="4932"/>
                      <a:pt x="14637" y="5057"/>
                    </a:cubicBezTo>
                    <a:cubicBezTo>
                      <a:pt x="13509" y="5934"/>
                      <a:pt x="12231" y="6561"/>
                      <a:pt x="11028" y="7338"/>
                    </a:cubicBezTo>
                    <a:cubicBezTo>
                      <a:pt x="10747" y="7508"/>
                      <a:pt x="10546" y="7603"/>
                      <a:pt x="10393" y="7603"/>
                    </a:cubicBezTo>
                    <a:cubicBezTo>
                      <a:pt x="10165" y="7603"/>
                      <a:pt x="10045" y="7392"/>
                      <a:pt x="9925" y="6911"/>
                    </a:cubicBezTo>
                    <a:cubicBezTo>
                      <a:pt x="9649" y="5909"/>
                      <a:pt x="9424" y="4906"/>
                      <a:pt x="9173" y="3904"/>
                    </a:cubicBezTo>
                    <a:cubicBezTo>
                      <a:pt x="9048" y="3478"/>
                      <a:pt x="8923" y="3077"/>
                      <a:pt x="8973" y="2626"/>
                    </a:cubicBezTo>
                    <a:cubicBezTo>
                      <a:pt x="8973" y="2350"/>
                      <a:pt x="8973" y="2099"/>
                      <a:pt x="8973" y="1824"/>
                    </a:cubicBezTo>
                    <a:cubicBezTo>
                      <a:pt x="8973" y="746"/>
                      <a:pt x="8797" y="520"/>
                      <a:pt x="7820" y="119"/>
                    </a:cubicBezTo>
                    <a:cubicBezTo>
                      <a:pt x="7619" y="42"/>
                      <a:pt x="7461" y="1"/>
                      <a:pt x="7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15"/>
            <p:cNvSpPr/>
            <p:nvPr/>
          </p:nvSpPr>
          <p:spPr>
            <a:xfrm>
              <a:off x="2768125" y="4463150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1983784">
              <a:off x="3202375" y="385095"/>
              <a:ext cx="163081" cy="308600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15"/>
            <p:cNvGrpSpPr/>
            <p:nvPr/>
          </p:nvGrpSpPr>
          <p:grpSpPr>
            <a:xfrm>
              <a:off x="8482875" y="327836"/>
              <a:ext cx="191796" cy="304277"/>
              <a:chOff x="7707175" y="1074324"/>
              <a:chExt cx="191796" cy="304277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7773074" y="1247243"/>
                <a:ext cx="125898" cy="131358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897" extrusionOk="0">
                    <a:moveTo>
                      <a:pt x="1765" y="0"/>
                    </a:moveTo>
                    <a:cubicBezTo>
                      <a:pt x="1753" y="0"/>
                      <a:pt x="1741" y="0"/>
                      <a:pt x="1729" y="1"/>
                    </a:cubicBezTo>
                    <a:cubicBezTo>
                      <a:pt x="1579" y="1"/>
                      <a:pt x="1404" y="51"/>
                      <a:pt x="1253" y="126"/>
                    </a:cubicBezTo>
                    <a:cubicBezTo>
                      <a:pt x="451" y="577"/>
                      <a:pt x="0" y="2031"/>
                      <a:pt x="351" y="2908"/>
                    </a:cubicBezTo>
                    <a:cubicBezTo>
                      <a:pt x="501" y="3184"/>
                      <a:pt x="752" y="3334"/>
                      <a:pt x="927" y="3560"/>
                    </a:cubicBezTo>
                    <a:cubicBezTo>
                      <a:pt x="1304" y="3783"/>
                      <a:pt x="1647" y="3896"/>
                      <a:pt x="1971" y="3896"/>
                    </a:cubicBezTo>
                    <a:cubicBezTo>
                      <a:pt x="2336" y="3896"/>
                      <a:pt x="2675" y="3752"/>
                      <a:pt x="3008" y="3460"/>
                    </a:cubicBezTo>
                    <a:cubicBezTo>
                      <a:pt x="3509" y="3034"/>
                      <a:pt x="3734" y="2081"/>
                      <a:pt x="3509" y="1430"/>
                    </a:cubicBezTo>
                    <a:cubicBezTo>
                      <a:pt x="3238" y="667"/>
                      <a:pt x="2412" y="0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7707175" y="1074324"/>
                <a:ext cx="75201" cy="6552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44" extrusionOk="0">
                    <a:moveTo>
                      <a:pt x="786" y="0"/>
                    </a:moveTo>
                    <a:cubicBezTo>
                      <a:pt x="663" y="0"/>
                      <a:pt x="565" y="70"/>
                      <a:pt x="526" y="244"/>
                    </a:cubicBezTo>
                    <a:cubicBezTo>
                      <a:pt x="351" y="294"/>
                      <a:pt x="276" y="419"/>
                      <a:pt x="276" y="620"/>
                    </a:cubicBezTo>
                    <a:cubicBezTo>
                      <a:pt x="75" y="770"/>
                      <a:pt x="0" y="970"/>
                      <a:pt x="100" y="1221"/>
                    </a:cubicBezTo>
                    <a:cubicBezTo>
                      <a:pt x="123" y="1723"/>
                      <a:pt x="395" y="1851"/>
                      <a:pt x="784" y="1851"/>
                    </a:cubicBezTo>
                    <a:cubicBezTo>
                      <a:pt x="823" y="1851"/>
                      <a:pt x="862" y="1850"/>
                      <a:pt x="902" y="1848"/>
                    </a:cubicBezTo>
                    <a:cubicBezTo>
                      <a:pt x="1106" y="1907"/>
                      <a:pt x="1252" y="1943"/>
                      <a:pt x="1366" y="1943"/>
                    </a:cubicBezTo>
                    <a:cubicBezTo>
                      <a:pt x="1592" y="1943"/>
                      <a:pt x="1697" y="1803"/>
                      <a:pt x="1880" y="1422"/>
                    </a:cubicBezTo>
                    <a:lnTo>
                      <a:pt x="1905" y="1221"/>
                    </a:lnTo>
                    <a:cubicBezTo>
                      <a:pt x="2231" y="569"/>
                      <a:pt x="2231" y="569"/>
                      <a:pt x="1504" y="68"/>
                    </a:cubicBezTo>
                    <a:cubicBezTo>
                      <a:pt x="1454" y="43"/>
                      <a:pt x="1379" y="43"/>
                      <a:pt x="1303" y="43"/>
                    </a:cubicBezTo>
                    <a:cubicBezTo>
                      <a:pt x="1178" y="43"/>
                      <a:pt x="1053" y="18"/>
                      <a:pt x="902" y="18"/>
                    </a:cubicBezTo>
                    <a:cubicBezTo>
                      <a:pt x="862" y="7"/>
                      <a:pt x="823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15"/>
            <p:cNvSpPr/>
            <p:nvPr/>
          </p:nvSpPr>
          <p:spPr>
            <a:xfrm rot="-5532891">
              <a:off x="5848116" y="275637"/>
              <a:ext cx="358988" cy="408669"/>
            </a:xfrm>
            <a:custGeom>
              <a:avLst/>
              <a:gdLst/>
              <a:ahLst/>
              <a:cxnLst/>
              <a:rect l="l" t="t" r="r" b="b"/>
              <a:pathLst>
                <a:path w="11099" h="12635" extrusionOk="0">
                  <a:moveTo>
                    <a:pt x="5421" y="7516"/>
                  </a:moveTo>
                  <a:cubicBezTo>
                    <a:pt x="5626" y="7516"/>
                    <a:pt x="5845" y="7540"/>
                    <a:pt x="6076" y="7594"/>
                  </a:cubicBezTo>
                  <a:cubicBezTo>
                    <a:pt x="5865" y="8490"/>
                    <a:pt x="5230" y="9611"/>
                    <a:pt x="4308" y="9611"/>
                  </a:cubicBezTo>
                  <a:cubicBezTo>
                    <a:pt x="4294" y="9611"/>
                    <a:pt x="4280" y="9610"/>
                    <a:pt x="4265" y="9610"/>
                  </a:cubicBezTo>
                  <a:cubicBezTo>
                    <a:pt x="2817" y="9553"/>
                    <a:pt x="3538" y="7516"/>
                    <a:pt x="5421" y="7516"/>
                  </a:cubicBezTo>
                  <a:close/>
                  <a:moveTo>
                    <a:pt x="919" y="1"/>
                  </a:moveTo>
                  <a:cubicBezTo>
                    <a:pt x="578" y="1"/>
                    <a:pt x="349" y="173"/>
                    <a:pt x="260" y="466"/>
                  </a:cubicBezTo>
                  <a:cubicBezTo>
                    <a:pt x="1" y="1304"/>
                    <a:pt x="1080" y="1429"/>
                    <a:pt x="1928" y="1625"/>
                  </a:cubicBezTo>
                  <a:cubicBezTo>
                    <a:pt x="3489" y="1982"/>
                    <a:pt x="4658" y="2928"/>
                    <a:pt x="5657" y="4114"/>
                  </a:cubicBezTo>
                  <a:cubicBezTo>
                    <a:pt x="6130" y="4676"/>
                    <a:pt x="6424" y="5328"/>
                    <a:pt x="6353" y="6139"/>
                  </a:cubicBezTo>
                  <a:cubicBezTo>
                    <a:pt x="5844" y="6148"/>
                    <a:pt x="5398" y="6131"/>
                    <a:pt x="4970" y="6175"/>
                  </a:cubicBezTo>
                  <a:cubicBezTo>
                    <a:pt x="3650" y="6318"/>
                    <a:pt x="2713" y="6996"/>
                    <a:pt x="2213" y="8227"/>
                  </a:cubicBezTo>
                  <a:cubicBezTo>
                    <a:pt x="1614" y="9737"/>
                    <a:pt x="2880" y="10992"/>
                    <a:pt x="4329" y="10992"/>
                  </a:cubicBezTo>
                  <a:cubicBezTo>
                    <a:pt x="4909" y="10992"/>
                    <a:pt x="5519" y="10790"/>
                    <a:pt x="6049" y="10323"/>
                  </a:cubicBezTo>
                  <a:cubicBezTo>
                    <a:pt x="6611" y="9833"/>
                    <a:pt x="6950" y="9208"/>
                    <a:pt x="7254" y="8548"/>
                  </a:cubicBezTo>
                  <a:cubicBezTo>
                    <a:pt x="7396" y="8244"/>
                    <a:pt x="7466" y="8109"/>
                    <a:pt x="7590" y="8109"/>
                  </a:cubicBezTo>
                  <a:cubicBezTo>
                    <a:pt x="7684" y="8109"/>
                    <a:pt x="7809" y="8187"/>
                    <a:pt x="8021" y="8325"/>
                  </a:cubicBezTo>
                  <a:cubicBezTo>
                    <a:pt x="9207" y="9074"/>
                    <a:pt x="9743" y="10127"/>
                    <a:pt x="9528" y="11537"/>
                  </a:cubicBezTo>
                  <a:cubicBezTo>
                    <a:pt x="9421" y="12215"/>
                    <a:pt x="9600" y="12554"/>
                    <a:pt x="10055" y="12625"/>
                  </a:cubicBezTo>
                  <a:cubicBezTo>
                    <a:pt x="10094" y="12631"/>
                    <a:pt x="10132" y="12634"/>
                    <a:pt x="10169" y="12634"/>
                  </a:cubicBezTo>
                  <a:cubicBezTo>
                    <a:pt x="11098" y="12634"/>
                    <a:pt x="11087" y="10723"/>
                    <a:pt x="10795" y="9761"/>
                  </a:cubicBezTo>
                  <a:cubicBezTo>
                    <a:pt x="10394" y="8441"/>
                    <a:pt x="9546" y="7522"/>
                    <a:pt x="8342" y="6907"/>
                  </a:cubicBezTo>
                  <a:cubicBezTo>
                    <a:pt x="7958" y="6710"/>
                    <a:pt x="7762" y="6496"/>
                    <a:pt x="7771" y="6032"/>
                  </a:cubicBezTo>
                  <a:cubicBezTo>
                    <a:pt x="7789" y="5078"/>
                    <a:pt x="7468" y="4213"/>
                    <a:pt x="6888" y="3454"/>
                  </a:cubicBezTo>
                  <a:cubicBezTo>
                    <a:pt x="5434" y="1527"/>
                    <a:pt x="3507" y="394"/>
                    <a:pt x="1125" y="20"/>
                  </a:cubicBezTo>
                  <a:cubicBezTo>
                    <a:pt x="1052" y="7"/>
                    <a:pt x="984" y="1"/>
                    <a:pt x="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5"/>
            <p:cNvGrpSpPr/>
            <p:nvPr/>
          </p:nvGrpSpPr>
          <p:grpSpPr>
            <a:xfrm rot="-6152559">
              <a:off x="502915" y="4433233"/>
              <a:ext cx="280060" cy="279622"/>
              <a:chOff x="1527250" y="3032100"/>
              <a:chExt cx="239825" cy="239450"/>
            </a:xfrm>
          </p:grpSpPr>
          <p:sp>
            <p:nvSpPr>
              <p:cNvPr id="262" name="Google Shape;262;p15"/>
              <p:cNvSpPr/>
              <p:nvPr/>
            </p:nvSpPr>
            <p:spPr>
              <a:xfrm>
                <a:off x="1623575" y="3032100"/>
                <a:ext cx="720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235" extrusionOk="0">
                    <a:moveTo>
                      <a:pt x="2038" y="0"/>
                    </a:moveTo>
                    <a:cubicBezTo>
                      <a:pt x="1861" y="0"/>
                      <a:pt x="1664" y="56"/>
                      <a:pt x="1454" y="171"/>
                    </a:cubicBezTo>
                    <a:cubicBezTo>
                      <a:pt x="1078" y="372"/>
                      <a:pt x="727" y="648"/>
                      <a:pt x="477" y="999"/>
                    </a:cubicBezTo>
                    <a:cubicBezTo>
                      <a:pt x="0" y="1675"/>
                      <a:pt x="201" y="2502"/>
                      <a:pt x="1028" y="3004"/>
                    </a:cubicBezTo>
                    <a:cubicBezTo>
                      <a:pt x="1279" y="3156"/>
                      <a:pt x="1489" y="3235"/>
                      <a:pt x="1677" y="3235"/>
                    </a:cubicBezTo>
                    <a:cubicBezTo>
                      <a:pt x="2012" y="3235"/>
                      <a:pt x="2276" y="2983"/>
                      <a:pt x="2582" y="2452"/>
                    </a:cubicBezTo>
                    <a:cubicBezTo>
                      <a:pt x="2782" y="2076"/>
                      <a:pt x="2883" y="1725"/>
                      <a:pt x="2858" y="1450"/>
                    </a:cubicBezTo>
                    <a:cubicBezTo>
                      <a:pt x="2858" y="1174"/>
                      <a:pt x="2858" y="1049"/>
                      <a:pt x="2832" y="923"/>
                    </a:cubicBezTo>
                    <a:cubicBezTo>
                      <a:pt x="2779" y="335"/>
                      <a:pt x="2472" y="0"/>
                      <a:pt x="20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700025" y="3181625"/>
                <a:ext cx="6705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951" extrusionOk="0">
                    <a:moveTo>
                      <a:pt x="1431" y="0"/>
                    </a:moveTo>
                    <a:cubicBezTo>
                      <a:pt x="1196" y="0"/>
                      <a:pt x="974" y="113"/>
                      <a:pt x="752" y="256"/>
                    </a:cubicBezTo>
                    <a:cubicBezTo>
                      <a:pt x="276" y="581"/>
                      <a:pt x="0" y="1033"/>
                      <a:pt x="150" y="1634"/>
                    </a:cubicBezTo>
                    <a:cubicBezTo>
                      <a:pt x="301" y="2236"/>
                      <a:pt x="802" y="2612"/>
                      <a:pt x="1303" y="2887"/>
                    </a:cubicBezTo>
                    <a:cubicBezTo>
                      <a:pt x="1391" y="2931"/>
                      <a:pt x="1484" y="2951"/>
                      <a:pt x="1578" y="2951"/>
                    </a:cubicBezTo>
                    <a:cubicBezTo>
                      <a:pt x="1918" y="2951"/>
                      <a:pt x="2274" y="2694"/>
                      <a:pt x="2431" y="2361"/>
                    </a:cubicBezTo>
                    <a:cubicBezTo>
                      <a:pt x="2556" y="2085"/>
                      <a:pt x="2657" y="1810"/>
                      <a:pt x="2607" y="1534"/>
                    </a:cubicBezTo>
                    <a:cubicBezTo>
                      <a:pt x="2682" y="882"/>
                      <a:pt x="2381" y="456"/>
                      <a:pt x="1855" y="130"/>
                    </a:cubicBezTo>
                    <a:cubicBezTo>
                      <a:pt x="1707" y="38"/>
                      <a:pt x="1567" y="0"/>
                      <a:pt x="1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527250" y="3196275"/>
                <a:ext cx="64400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3011" extrusionOk="0">
                    <a:moveTo>
                      <a:pt x="1357" y="1"/>
                    </a:moveTo>
                    <a:cubicBezTo>
                      <a:pt x="1116" y="1"/>
                      <a:pt x="860" y="113"/>
                      <a:pt x="620" y="296"/>
                    </a:cubicBezTo>
                    <a:cubicBezTo>
                      <a:pt x="345" y="497"/>
                      <a:pt x="119" y="747"/>
                      <a:pt x="19" y="1098"/>
                    </a:cubicBezTo>
                    <a:cubicBezTo>
                      <a:pt x="1" y="2346"/>
                      <a:pt x="427" y="3011"/>
                      <a:pt x="1180" y="3011"/>
                    </a:cubicBezTo>
                    <a:cubicBezTo>
                      <a:pt x="1485" y="3011"/>
                      <a:pt x="1844" y="2901"/>
                      <a:pt x="2249" y="2677"/>
                    </a:cubicBezTo>
                    <a:cubicBezTo>
                      <a:pt x="2525" y="2502"/>
                      <a:pt x="2500" y="2301"/>
                      <a:pt x="2274" y="2101"/>
                    </a:cubicBezTo>
                    <a:lnTo>
                      <a:pt x="2274" y="1725"/>
                    </a:lnTo>
                    <a:cubicBezTo>
                      <a:pt x="2575" y="1123"/>
                      <a:pt x="2299" y="597"/>
                      <a:pt x="1873" y="221"/>
                    </a:cubicBezTo>
                    <a:cubicBezTo>
                      <a:pt x="1720" y="68"/>
                      <a:pt x="1543" y="1"/>
                      <a:pt x="1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2"/>
          <p:cNvGrpSpPr/>
          <p:nvPr/>
        </p:nvGrpSpPr>
        <p:grpSpPr>
          <a:xfrm rot="-2043141" flipH="1">
            <a:off x="8188386" y="294115"/>
            <a:ext cx="485018" cy="642932"/>
            <a:chOff x="477400" y="383100"/>
            <a:chExt cx="484975" cy="642875"/>
          </a:xfrm>
        </p:grpSpPr>
        <p:sp>
          <p:nvSpPr>
            <p:cNvPr id="423" name="Google Shape;423;p22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2"/>
          <p:cNvGrpSpPr/>
          <p:nvPr/>
        </p:nvGrpSpPr>
        <p:grpSpPr>
          <a:xfrm flipH="1">
            <a:off x="332174" y="458063"/>
            <a:ext cx="444875" cy="545100"/>
            <a:chOff x="8331913" y="266838"/>
            <a:chExt cx="444875" cy="545100"/>
          </a:xfrm>
        </p:grpSpPr>
        <p:sp>
          <p:nvSpPr>
            <p:cNvPr id="426" name="Google Shape;426;p22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2"/>
          <p:cNvGrpSpPr/>
          <p:nvPr/>
        </p:nvGrpSpPr>
        <p:grpSpPr>
          <a:xfrm rot="-1203309">
            <a:off x="8479875" y="4378488"/>
            <a:ext cx="347089" cy="346523"/>
            <a:chOff x="1527250" y="3032100"/>
            <a:chExt cx="239825" cy="239450"/>
          </a:xfrm>
        </p:grpSpPr>
        <p:sp>
          <p:nvSpPr>
            <p:cNvPr id="429" name="Google Shape;429;p22"/>
            <p:cNvSpPr/>
            <p:nvPr/>
          </p:nvSpPr>
          <p:spPr>
            <a:xfrm>
              <a:off x="1623575" y="3032100"/>
              <a:ext cx="72075" cy="80875"/>
            </a:xfrm>
            <a:custGeom>
              <a:avLst/>
              <a:gdLst/>
              <a:ahLst/>
              <a:cxnLst/>
              <a:rect l="l" t="t" r="r" b="b"/>
              <a:pathLst>
                <a:path w="2883" h="3235" extrusionOk="0">
                  <a:moveTo>
                    <a:pt x="2038" y="0"/>
                  </a:moveTo>
                  <a:cubicBezTo>
                    <a:pt x="1861" y="0"/>
                    <a:pt x="1664" y="56"/>
                    <a:pt x="1454" y="171"/>
                  </a:cubicBezTo>
                  <a:cubicBezTo>
                    <a:pt x="1078" y="372"/>
                    <a:pt x="727" y="648"/>
                    <a:pt x="477" y="999"/>
                  </a:cubicBezTo>
                  <a:cubicBezTo>
                    <a:pt x="0" y="1675"/>
                    <a:pt x="201" y="2502"/>
                    <a:pt x="1028" y="3004"/>
                  </a:cubicBezTo>
                  <a:cubicBezTo>
                    <a:pt x="1279" y="3156"/>
                    <a:pt x="1489" y="3235"/>
                    <a:pt x="1677" y="3235"/>
                  </a:cubicBezTo>
                  <a:cubicBezTo>
                    <a:pt x="2012" y="3235"/>
                    <a:pt x="2276" y="2983"/>
                    <a:pt x="2582" y="2452"/>
                  </a:cubicBezTo>
                  <a:cubicBezTo>
                    <a:pt x="2782" y="2076"/>
                    <a:pt x="2883" y="1725"/>
                    <a:pt x="2858" y="1450"/>
                  </a:cubicBezTo>
                  <a:cubicBezTo>
                    <a:pt x="2858" y="1174"/>
                    <a:pt x="2858" y="1049"/>
                    <a:pt x="2832" y="923"/>
                  </a:cubicBezTo>
                  <a:cubicBezTo>
                    <a:pt x="2779" y="335"/>
                    <a:pt x="2472" y="0"/>
                    <a:pt x="2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700025" y="3181625"/>
              <a:ext cx="67050" cy="73775"/>
            </a:xfrm>
            <a:custGeom>
              <a:avLst/>
              <a:gdLst/>
              <a:ahLst/>
              <a:cxnLst/>
              <a:rect l="l" t="t" r="r" b="b"/>
              <a:pathLst>
                <a:path w="2682" h="2951" extrusionOk="0">
                  <a:moveTo>
                    <a:pt x="1431" y="0"/>
                  </a:moveTo>
                  <a:cubicBezTo>
                    <a:pt x="1196" y="0"/>
                    <a:pt x="974" y="113"/>
                    <a:pt x="752" y="256"/>
                  </a:cubicBezTo>
                  <a:cubicBezTo>
                    <a:pt x="276" y="581"/>
                    <a:pt x="0" y="1033"/>
                    <a:pt x="150" y="1634"/>
                  </a:cubicBezTo>
                  <a:cubicBezTo>
                    <a:pt x="301" y="2236"/>
                    <a:pt x="802" y="2612"/>
                    <a:pt x="1303" y="2887"/>
                  </a:cubicBezTo>
                  <a:cubicBezTo>
                    <a:pt x="1391" y="2931"/>
                    <a:pt x="1484" y="2951"/>
                    <a:pt x="1578" y="2951"/>
                  </a:cubicBezTo>
                  <a:cubicBezTo>
                    <a:pt x="1918" y="2951"/>
                    <a:pt x="2274" y="2694"/>
                    <a:pt x="2431" y="2361"/>
                  </a:cubicBezTo>
                  <a:cubicBezTo>
                    <a:pt x="2556" y="2085"/>
                    <a:pt x="2657" y="1810"/>
                    <a:pt x="2607" y="1534"/>
                  </a:cubicBezTo>
                  <a:cubicBezTo>
                    <a:pt x="2682" y="882"/>
                    <a:pt x="2381" y="456"/>
                    <a:pt x="1855" y="130"/>
                  </a:cubicBezTo>
                  <a:cubicBezTo>
                    <a:pt x="1707" y="38"/>
                    <a:pt x="1567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527250" y="3196275"/>
              <a:ext cx="64400" cy="75275"/>
            </a:xfrm>
            <a:custGeom>
              <a:avLst/>
              <a:gdLst/>
              <a:ahLst/>
              <a:cxnLst/>
              <a:rect l="l" t="t" r="r" b="b"/>
              <a:pathLst>
                <a:path w="2576" h="3011" extrusionOk="0">
                  <a:moveTo>
                    <a:pt x="1357" y="1"/>
                  </a:moveTo>
                  <a:cubicBezTo>
                    <a:pt x="1116" y="1"/>
                    <a:pt x="860" y="113"/>
                    <a:pt x="620" y="296"/>
                  </a:cubicBezTo>
                  <a:cubicBezTo>
                    <a:pt x="345" y="497"/>
                    <a:pt x="119" y="747"/>
                    <a:pt x="19" y="1098"/>
                  </a:cubicBezTo>
                  <a:cubicBezTo>
                    <a:pt x="1" y="2346"/>
                    <a:pt x="427" y="3011"/>
                    <a:pt x="1180" y="3011"/>
                  </a:cubicBezTo>
                  <a:cubicBezTo>
                    <a:pt x="1485" y="3011"/>
                    <a:pt x="1844" y="2901"/>
                    <a:pt x="2249" y="2677"/>
                  </a:cubicBezTo>
                  <a:cubicBezTo>
                    <a:pt x="2525" y="2502"/>
                    <a:pt x="2500" y="2301"/>
                    <a:pt x="2274" y="2101"/>
                  </a:cubicBezTo>
                  <a:lnTo>
                    <a:pt x="2274" y="1725"/>
                  </a:lnTo>
                  <a:cubicBezTo>
                    <a:pt x="2575" y="1123"/>
                    <a:pt x="2299" y="597"/>
                    <a:pt x="1873" y="221"/>
                  </a:cubicBezTo>
                  <a:cubicBezTo>
                    <a:pt x="1720" y="68"/>
                    <a:pt x="1543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2"/>
          <p:cNvSpPr/>
          <p:nvPr/>
        </p:nvSpPr>
        <p:spPr>
          <a:xfrm rot="-682696">
            <a:off x="335420" y="2287024"/>
            <a:ext cx="163077" cy="308592"/>
          </a:xfrm>
          <a:custGeom>
            <a:avLst/>
            <a:gdLst/>
            <a:ahLst/>
            <a:cxnLst/>
            <a:rect l="l" t="t" r="r" b="b"/>
            <a:pathLst>
              <a:path w="4838" h="9155" extrusionOk="0">
                <a:moveTo>
                  <a:pt x="2132" y="1"/>
                </a:moveTo>
                <a:cubicBezTo>
                  <a:pt x="1972" y="1"/>
                  <a:pt x="1824" y="119"/>
                  <a:pt x="1705" y="372"/>
                </a:cubicBezTo>
                <a:cubicBezTo>
                  <a:pt x="1529" y="547"/>
                  <a:pt x="1479" y="773"/>
                  <a:pt x="1454" y="973"/>
                </a:cubicBezTo>
                <a:cubicBezTo>
                  <a:pt x="953" y="1424"/>
                  <a:pt x="752" y="2026"/>
                  <a:pt x="477" y="2577"/>
                </a:cubicBezTo>
                <a:cubicBezTo>
                  <a:pt x="126" y="2778"/>
                  <a:pt x="76" y="3053"/>
                  <a:pt x="101" y="3404"/>
                </a:cubicBezTo>
                <a:cubicBezTo>
                  <a:pt x="25" y="3680"/>
                  <a:pt x="0" y="3981"/>
                  <a:pt x="226" y="4206"/>
                </a:cubicBezTo>
                <a:cubicBezTo>
                  <a:pt x="451" y="4883"/>
                  <a:pt x="552" y="5635"/>
                  <a:pt x="1028" y="6211"/>
                </a:cubicBezTo>
                <a:cubicBezTo>
                  <a:pt x="1078" y="6712"/>
                  <a:pt x="1279" y="7189"/>
                  <a:pt x="1504" y="7640"/>
                </a:cubicBezTo>
                <a:cubicBezTo>
                  <a:pt x="1479" y="7690"/>
                  <a:pt x="1479" y="7740"/>
                  <a:pt x="1504" y="7765"/>
                </a:cubicBezTo>
                <a:cubicBezTo>
                  <a:pt x="1504" y="7790"/>
                  <a:pt x="1504" y="7790"/>
                  <a:pt x="1504" y="7790"/>
                </a:cubicBezTo>
                <a:cubicBezTo>
                  <a:pt x="1504" y="7941"/>
                  <a:pt x="1529" y="8091"/>
                  <a:pt x="1680" y="8191"/>
                </a:cubicBezTo>
                <a:cubicBezTo>
                  <a:pt x="1680" y="8266"/>
                  <a:pt x="1705" y="8342"/>
                  <a:pt x="1705" y="8392"/>
                </a:cubicBezTo>
                <a:cubicBezTo>
                  <a:pt x="1680" y="8692"/>
                  <a:pt x="1680" y="8968"/>
                  <a:pt x="2081" y="8993"/>
                </a:cubicBezTo>
                <a:cubicBezTo>
                  <a:pt x="2149" y="9088"/>
                  <a:pt x="2217" y="9154"/>
                  <a:pt x="2285" y="9154"/>
                </a:cubicBezTo>
                <a:cubicBezTo>
                  <a:pt x="2342" y="9154"/>
                  <a:pt x="2399" y="9108"/>
                  <a:pt x="2456" y="8993"/>
                </a:cubicBezTo>
                <a:cubicBezTo>
                  <a:pt x="2507" y="8943"/>
                  <a:pt x="2507" y="8893"/>
                  <a:pt x="2507" y="8818"/>
                </a:cubicBezTo>
                <a:cubicBezTo>
                  <a:pt x="2682" y="8667"/>
                  <a:pt x="2707" y="8442"/>
                  <a:pt x="2707" y="8216"/>
                </a:cubicBezTo>
                <a:cubicBezTo>
                  <a:pt x="3334" y="7139"/>
                  <a:pt x="3659" y="5935"/>
                  <a:pt x="4136" y="4808"/>
                </a:cubicBezTo>
                <a:cubicBezTo>
                  <a:pt x="4261" y="4707"/>
                  <a:pt x="4311" y="4582"/>
                  <a:pt x="4311" y="4432"/>
                </a:cubicBezTo>
                <a:cubicBezTo>
                  <a:pt x="4411" y="4081"/>
                  <a:pt x="4837" y="3780"/>
                  <a:pt x="4487" y="3379"/>
                </a:cubicBezTo>
                <a:cubicBezTo>
                  <a:pt x="4286" y="2753"/>
                  <a:pt x="3885" y="2276"/>
                  <a:pt x="3509" y="1775"/>
                </a:cubicBezTo>
                <a:cubicBezTo>
                  <a:pt x="3459" y="1499"/>
                  <a:pt x="3359" y="1299"/>
                  <a:pt x="3133" y="1149"/>
                </a:cubicBezTo>
                <a:cubicBezTo>
                  <a:pt x="3108" y="1098"/>
                  <a:pt x="3083" y="1048"/>
                  <a:pt x="3033" y="998"/>
                </a:cubicBezTo>
                <a:cubicBezTo>
                  <a:pt x="3008" y="697"/>
                  <a:pt x="2782" y="472"/>
                  <a:pt x="2582" y="271"/>
                </a:cubicBezTo>
                <a:cubicBezTo>
                  <a:pt x="2429" y="94"/>
                  <a:pt x="2275" y="1"/>
                  <a:pt x="21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2"/>
          <p:cNvSpPr/>
          <p:nvPr/>
        </p:nvSpPr>
        <p:spPr>
          <a:xfrm rot="10535364">
            <a:off x="375109" y="4399755"/>
            <a:ext cx="359006" cy="408689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/>
          <p:nvPr/>
        </p:nvSpPr>
        <p:spPr>
          <a:xfrm rot="-3029405">
            <a:off x="8704400" y="1919785"/>
            <a:ext cx="221821" cy="219771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0" y="-11575"/>
            <a:ext cx="9144062" cy="5157878"/>
          </a:xfrm>
          <a:custGeom>
            <a:avLst/>
            <a:gdLst/>
            <a:ahLst/>
            <a:cxnLst/>
            <a:rect l="l" t="t" r="r" b="b"/>
            <a:pathLst>
              <a:path w="73796" h="41626" extrusionOk="0">
                <a:moveTo>
                  <a:pt x="60753" y="4015"/>
                </a:moveTo>
                <a:cubicBezTo>
                  <a:pt x="62004" y="4049"/>
                  <a:pt x="63216" y="4123"/>
                  <a:pt x="64501" y="4123"/>
                </a:cubicBezTo>
                <a:cubicBezTo>
                  <a:pt x="64572" y="4123"/>
                  <a:pt x="64642" y="4123"/>
                  <a:pt x="64713" y="4122"/>
                </a:cubicBezTo>
                <a:lnTo>
                  <a:pt x="64713" y="4122"/>
                </a:lnTo>
                <a:cubicBezTo>
                  <a:pt x="64669" y="5469"/>
                  <a:pt x="64660" y="6879"/>
                  <a:pt x="64687" y="8261"/>
                </a:cubicBezTo>
                <a:cubicBezTo>
                  <a:pt x="63654" y="8212"/>
                  <a:pt x="62598" y="8139"/>
                  <a:pt x="61529" y="8139"/>
                </a:cubicBezTo>
                <a:cubicBezTo>
                  <a:pt x="61259" y="8139"/>
                  <a:pt x="60988" y="8144"/>
                  <a:pt x="60717" y="8154"/>
                </a:cubicBezTo>
                <a:cubicBezTo>
                  <a:pt x="60726" y="6789"/>
                  <a:pt x="60735" y="5425"/>
                  <a:pt x="60744" y="4051"/>
                </a:cubicBezTo>
                <a:cubicBezTo>
                  <a:pt x="60735" y="4033"/>
                  <a:pt x="60735" y="4015"/>
                  <a:pt x="60753" y="4015"/>
                </a:cubicBezTo>
                <a:close/>
                <a:moveTo>
                  <a:pt x="70575" y="4113"/>
                </a:moveTo>
                <a:cubicBezTo>
                  <a:pt x="70584" y="5487"/>
                  <a:pt x="70566" y="6852"/>
                  <a:pt x="70566" y="8217"/>
                </a:cubicBezTo>
                <a:cubicBezTo>
                  <a:pt x="69272" y="8262"/>
                  <a:pt x="67919" y="8316"/>
                  <a:pt x="66578" y="8316"/>
                </a:cubicBezTo>
                <a:cubicBezTo>
                  <a:pt x="66060" y="8316"/>
                  <a:pt x="65544" y="8308"/>
                  <a:pt x="65035" y="8288"/>
                </a:cubicBezTo>
                <a:cubicBezTo>
                  <a:pt x="65017" y="6905"/>
                  <a:pt x="65017" y="5469"/>
                  <a:pt x="65079" y="4131"/>
                </a:cubicBezTo>
                <a:cubicBezTo>
                  <a:pt x="65909" y="4151"/>
                  <a:pt x="66757" y="4163"/>
                  <a:pt x="67604" y="4163"/>
                </a:cubicBezTo>
                <a:cubicBezTo>
                  <a:pt x="68607" y="4163"/>
                  <a:pt x="69608" y="4147"/>
                  <a:pt x="70575" y="4113"/>
                </a:cubicBezTo>
                <a:close/>
                <a:moveTo>
                  <a:pt x="58534" y="3970"/>
                </a:moveTo>
                <a:cubicBezTo>
                  <a:pt x="59152" y="3970"/>
                  <a:pt x="59771" y="3981"/>
                  <a:pt x="60387" y="4006"/>
                </a:cubicBezTo>
                <a:cubicBezTo>
                  <a:pt x="60387" y="5398"/>
                  <a:pt x="60369" y="6781"/>
                  <a:pt x="60369" y="8181"/>
                </a:cubicBezTo>
                <a:cubicBezTo>
                  <a:pt x="58879" y="8208"/>
                  <a:pt x="57443" y="8297"/>
                  <a:pt x="55962" y="8333"/>
                </a:cubicBezTo>
                <a:cubicBezTo>
                  <a:pt x="55908" y="6923"/>
                  <a:pt x="55855" y="5505"/>
                  <a:pt x="55864" y="4024"/>
                </a:cubicBezTo>
                <a:cubicBezTo>
                  <a:pt x="56745" y="3992"/>
                  <a:pt x="57639" y="3970"/>
                  <a:pt x="58534" y="3970"/>
                </a:cubicBezTo>
                <a:close/>
                <a:moveTo>
                  <a:pt x="51038" y="4024"/>
                </a:moveTo>
                <a:cubicBezTo>
                  <a:pt x="51914" y="4062"/>
                  <a:pt x="52823" y="4086"/>
                  <a:pt x="53728" y="4086"/>
                </a:cubicBezTo>
                <a:cubicBezTo>
                  <a:pt x="54326" y="4086"/>
                  <a:pt x="54922" y="4076"/>
                  <a:pt x="55507" y="4051"/>
                </a:cubicBezTo>
                <a:lnTo>
                  <a:pt x="55507" y="4051"/>
                </a:lnTo>
                <a:cubicBezTo>
                  <a:pt x="55498" y="5523"/>
                  <a:pt x="55569" y="6914"/>
                  <a:pt x="55605" y="8342"/>
                </a:cubicBezTo>
                <a:cubicBezTo>
                  <a:pt x="54053" y="8360"/>
                  <a:pt x="52545" y="8413"/>
                  <a:pt x="51046" y="8476"/>
                </a:cubicBezTo>
                <a:cubicBezTo>
                  <a:pt x="51091" y="7021"/>
                  <a:pt x="51055" y="5505"/>
                  <a:pt x="51029" y="4060"/>
                </a:cubicBezTo>
                <a:cubicBezTo>
                  <a:pt x="51020" y="4042"/>
                  <a:pt x="51020" y="4033"/>
                  <a:pt x="51038" y="4024"/>
                </a:cubicBezTo>
                <a:close/>
                <a:moveTo>
                  <a:pt x="40618" y="3837"/>
                </a:moveTo>
                <a:lnTo>
                  <a:pt x="40618" y="3837"/>
                </a:lnTo>
                <a:cubicBezTo>
                  <a:pt x="40636" y="5433"/>
                  <a:pt x="40573" y="6941"/>
                  <a:pt x="40564" y="8502"/>
                </a:cubicBezTo>
                <a:cubicBezTo>
                  <a:pt x="40437" y="8498"/>
                  <a:pt x="40309" y="8496"/>
                  <a:pt x="40181" y="8496"/>
                </a:cubicBezTo>
                <a:cubicBezTo>
                  <a:pt x="39468" y="8496"/>
                  <a:pt x="38751" y="8552"/>
                  <a:pt x="38040" y="8583"/>
                </a:cubicBezTo>
                <a:cubicBezTo>
                  <a:pt x="37192" y="8618"/>
                  <a:pt x="36362" y="8609"/>
                  <a:pt x="35551" y="8699"/>
                </a:cubicBezTo>
                <a:lnTo>
                  <a:pt x="35542" y="8663"/>
                </a:lnTo>
                <a:cubicBezTo>
                  <a:pt x="35595" y="7120"/>
                  <a:pt x="35622" y="5505"/>
                  <a:pt x="35568" y="3935"/>
                </a:cubicBezTo>
                <a:cubicBezTo>
                  <a:pt x="37183" y="3837"/>
                  <a:pt x="38941" y="3881"/>
                  <a:pt x="40618" y="3837"/>
                </a:cubicBezTo>
                <a:close/>
                <a:moveTo>
                  <a:pt x="44285" y="3743"/>
                </a:moveTo>
                <a:cubicBezTo>
                  <a:pt x="44599" y="3743"/>
                  <a:pt x="44913" y="3750"/>
                  <a:pt x="45230" y="3765"/>
                </a:cubicBezTo>
                <a:cubicBezTo>
                  <a:pt x="45283" y="5433"/>
                  <a:pt x="45408" y="7004"/>
                  <a:pt x="45426" y="8699"/>
                </a:cubicBezTo>
                <a:cubicBezTo>
                  <a:pt x="43910" y="8654"/>
                  <a:pt x="42420" y="8583"/>
                  <a:pt x="40912" y="8520"/>
                </a:cubicBezTo>
                <a:cubicBezTo>
                  <a:pt x="40939" y="6959"/>
                  <a:pt x="40975" y="5407"/>
                  <a:pt x="40975" y="3828"/>
                </a:cubicBezTo>
                <a:cubicBezTo>
                  <a:pt x="42087" y="3821"/>
                  <a:pt x="43178" y="3743"/>
                  <a:pt x="44285" y="3743"/>
                </a:cubicBezTo>
                <a:close/>
                <a:moveTo>
                  <a:pt x="45596" y="3774"/>
                </a:moveTo>
                <a:cubicBezTo>
                  <a:pt x="47291" y="3854"/>
                  <a:pt x="49021" y="3899"/>
                  <a:pt x="50672" y="4015"/>
                </a:cubicBezTo>
                <a:cubicBezTo>
                  <a:pt x="50699" y="5496"/>
                  <a:pt x="50734" y="7013"/>
                  <a:pt x="50690" y="8502"/>
                </a:cubicBezTo>
                <a:cubicBezTo>
                  <a:pt x="49084" y="8592"/>
                  <a:pt x="47478" y="8699"/>
                  <a:pt x="45783" y="8708"/>
                </a:cubicBezTo>
                <a:cubicBezTo>
                  <a:pt x="45765" y="7030"/>
                  <a:pt x="45640" y="5451"/>
                  <a:pt x="45587" y="3810"/>
                </a:cubicBezTo>
                <a:cubicBezTo>
                  <a:pt x="45587" y="3792"/>
                  <a:pt x="45587" y="3783"/>
                  <a:pt x="45596" y="3774"/>
                </a:cubicBezTo>
                <a:close/>
                <a:moveTo>
                  <a:pt x="7351" y="4274"/>
                </a:moveTo>
                <a:cubicBezTo>
                  <a:pt x="7351" y="4996"/>
                  <a:pt x="7333" y="5665"/>
                  <a:pt x="7307" y="6129"/>
                </a:cubicBezTo>
                <a:cubicBezTo>
                  <a:pt x="7262" y="6923"/>
                  <a:pt x="7164" y="7887"/>
                  <a:pt x="7075" y="8904"/>
                </a:cubicBezTo>
                <a:cubicBezTo>
                  <a:pt x="7066" y="8984"/>
                  <a:pt x="7057" y="9055"/>
                  <a:pt x="7048" y="9136"/>
                </a:cubicBezTo>
                <a:cubicBezTo>
                  <a:pt x="5121" y="9100"/>
                  <a:pt x="3355" y="9064"/>
                  <a:pt x="1927" y="9038"/>
                </a:cubicBezTo>
                <a:cubicBezTo>
                  <a:pt x="1900" y="7280"/>
                  <a:pt x="1874" y="5505"/>
                  <a:pt x="1927" y="4854"/>
                </a:cubicBezTo>
                <a:cubicBezTo>
                  <a:pt x="1936" y="4711"/>
                  <a:pt x="1954" y="4541"/>
                  <a:pt x="1963" y="4345"/>
                </a:cubicBezTo>
                <a:lnTo>
                  <a:pt x="7351" y="4274"/>
                </a:lnTo>
                <a:close/>
                <a:moveTo>
                  <a:pt x="35060" y="3908"/>
                </a:moveTo>
                <a:lnTo>
                  <a:pt x="35060" y="3953"/>
                </a:lnTo>
                <a:lnTo>
                  <a:pt x="35220" y="3953"/>
                </a:lnTo>
                <a:cubicBezTo>
                  <a:pt x="35256" y="5532"/>
                  <a:pt x="35256" y="7146"/>
                  <a:pt x="35176" y="8681"/>
                </a:cubicBezTo>
                <a:cubicBezTo>
                  <a:pt x="34569" y="8797"/>
                  <a:pt x="33071" y="9020"/>
                  <a:pt x="30091" y="9171"/>
                </a:cubicBezTo>
                <a:cubicBezTo>
                  <a:pt x="30100" y="9091"/>
                  <a:pt x="30100" y="9020"/>
                  <a:pt x="30109" y="8939"/>
                </a:cubicBezTo>
                <a:cubicBezTo>
                  <a:pt x="30207" y="7922"/>
                  <a:pt x="30296" y="6950"/>
                  <a:pt x="30350" y="6147"/>
                </a:cubicBezTo>
                <a:cubicBezTo>
                  <a:pt x="30376" y="5621"/>
                  <a:pt x="30394" y="4818"/>
                  <a:pt x="30394" y="3970"/>
                </a:cubicBezTo>
                <a:lnTo>
                  <a:pt x="35060" y="3908"/>
                </a:lnTo>
                <a:close/>
                <a:moveTo>
                  <a:pt x="12445" y="4202"/>
                </a:moveTo>
                <a:cubicBezTo>
                  <a:pt x="12454" y="5309"/>
                  <a:pt x="12454" y="6370"/>
                  <a:pt x="12454" y="7137"/>
                </a:cubicBezTo>
                <a:cubicBezTo>
                  <a:pt x="12454" y="7655"/>
                  <a:pt x="12445" y="8377"/>
                  <a:pt x="12436" y="9225"/>
                </a:cubicBezTo>
                <a:cubicBezTo>
                  <a:pt x="10723" y="9198"/>
                  <a:pt x="9028" y="9171"/>
                  <a:pt x="7431" y="9145"/>
                </a:cubicBezTo>
                <a:cubicBezTo>
                  <a:pt x="7440" y="9073"/>
                  <a:pt x="7449" y="9011"/>
                  <a:pt x="7449" y="8939"/>
                </a:cubicBezTo>
                <a:cubicBezTo>
                  <a:pt x="7547" y="7922"/>
                  <a:pt x="7646" y="6950"/>
                  <a:pt x="7690" y="6147"/>
                </a:cubicBezTo>
                <a:cubicBezTo>
                  <a:pt x="7717" y="5683"/>
                  <a:pt x="7735" y="5005"/>
                  <a:pt x="7735" y="4265"/>
                </a:cubicBezTo>
                <a:lnTo>
                  <a:pt x="12445" y="4202"/>
                </a:lnTo>
                <a:close/>
                <a:moveTo>
                  <a:pt x="18592" y="4122"/>
                </a:moveTo>
                <a:lnTo>
                  <a:pt x="18592" y="4122"/>
                </a:lnTo>
                <a:cubicBezTo>
                  <a:pt x="18583" y="4961"/>
                  <a:pt x="18556" y="5648"/>
                  <a:pt x="18485" y="5933"/>
                </a:cubicBezTo>
                <a:cubicBezTo>
                  <a:pt x="18386" y="6361"/>
                  <a:pt x="18395" y="7628"/>
                  <a:pt x="18467" y="9305"/>
                </a:cubicBezTo>
                <a:cubicBezTo>
                  <a:pt x="16647" y="9287"/>
                  <a:pt x="14729" y="9261"/>
                  <a:pt x="12829" y="9234"/>
                </a:cubicBezTo>
                <a:cubicBezTo>
                  <a:pt x="12829" y="8386"/>
                  <a:pt x="12838" y="7655"/>
                  <a:pt x="12838" y="7137"/>
                </a:cubicBezTo>
                <a:cubicBezTo>
                  <a:pt x="12838" y="6370"/>
                  <a:pt x="12838" y="5300"/>
                  <a:pt x="12829" y="4202"/>
                </a:cubicBezTo>
                <a:lnTo>
                  <a:pt x="18592" y="4122"/>
                </a:lnTo>
                <a:close/>
                <a:moveTo>
                  <a:pt x="30011" y="3970"/>
                </a:moveTo>
                <a:cubicBezTo>
                  <a:pt x="30011" y="4809"/>
                  <a:pt x="29993" y="5603"/>
                  <a:pt x="29966" y="6129"/>
                </a:cubicBezTo>
                <a:cubicBezTo>
                  <a:pt x="29912" y="6923"/>
                  <a:pt x="29823" y="7887"/>
                  <a:pt x="29725" y="8904"/>
                </a:cubicBezTo>
                <a:cubicBezTo>
                  <a:pt x="29716" y="9002"/>
                  <a:pt x="29707" y="9091"/>
                  <a:pt x="29698" y="9189"/>
                </a:cubicBezTo>
                <a:cubicBezTo>
                  <a:pt x="28503" y="9243"/>
                  <a:pt x="27076" y="9287"/>
                  <a:pt x="25389" y="9305"/>
                </a:cubicBezTo>
                <a:cubicBezTo>
                  <a:pt x="25158" y="9305"/>
                  <a:pt x="24917" y="9314"/>
                  <a:pt x="24667" y="9314"/>
                </a:cubicBezTo>
                <a:cubicBezTo>
                  <a:pt x="24667" y="9270"/>
                  <a:pt x="24667" y="9234"/>
                  <a:pt x="24658" y="9189"/>
                </a:cubicBezTo>
                <a:cubicBezTo>
                  <a:pt x="24640" y="7387"/>
                  <a:pt x="24613" y="5523"/>
                  <a:pt x="24658" y="4854"/>
                </a:cubicBezTo>
                <a:cubicBezTo>
                  <a:pt x="24676" y="4640"/>
                  <a:pt x="24703" y="4363"/>
                  <a:pt x="24729" y="4042"/>
                </a:cubicBezTo>
                <a:lnTo>
                  <a:pt x="30011" y="3970"/>
                </a:lnTo>
                <a:close/>
                <a:moveTo>
                  <a:pt x="24346" y="4051"/>
                </a:moveTo>
                <a:lnTo>
                  <a:pt x="24346" y="4051"/>
                </a:lnTo>
                <a:cubicBezTo>
                  <a:pt x="24319" y="4354"/>
                  <a:pt x="24292" y="4622"/>
                  <a:pt x="24274" y="4827"/>
                </a:cubicBezTo>
                <a:cubicBezTo>
                  <a:pt x="24221" y="5514"/>
                  <a:pt x="24248" y="7387"/>
                  <a:pt x="24274" y="9198"/>
                </a:cubicBezTo>
                <a:cubicBezTo>
                  <a:pt x="24274" y="9234"/>
                  <a:pt x="24283" y="9278"/>
                  <a:pt x="24283" y="9314"/>
                </a:cubicBezTo>
                <a:cubicBezTo>
                  <a:pt x="23633" y="9318"/>
                  <a:pt x="22932" y="9320"/>
                  <a:pt x="22192" y="9320"/>
                </a:cubicBezTo>
                <a:cubicBezTo>
                  <a:pt x="21146" y="9320"/>
                  <a:pt x="20021" y="9316"/>
                  <a:pt x="18850" y="9305"/>
                </a:cubicBezTo>
                <a:cubicBezTo>
                  <a:pt x="18788" y="7762"/>
                  <a:pt x="18770" y="6415"/>
                  <a:pt x="18859" y="6022"/>
                </a:cubicBezTo>
                <a:cubicBezTo>
                  <a:pt x="18931" y="5710"/>
                  <a:pt x="18966" y="4987"/>
                  <a:pt x="18975" y="4122"/>
                </a:cubicBezTo>
                <a:lnTo>
                  <a:pt x="24346" y="4051"/>
                </a:lnTo>
                <a:close/>
                <a:moveTo>
                  <a:pt x="70557" y="8574"/>
                </a:moveTo>
                <a:lnTo>
                  <a:pt x="70557" y="8574"/>
                </a:lnTo>
                <a:cubicBezTo>
                  <a:pt x="70566" y="9983"/>
                  <a:pt x="70557" y="11473"/>
                  <a:pt x="70503" y="12874"/>
                </a:cubicBezTo>
                <a:cubicBezTo>
                  <a:pt x="68826" y="13097"/>
                  <a:pt x="67006" y="13186"/>
                  <a:pt x="65142" y="13230"/>
                </a:cubicBezTo>
                <a:cubicBezTo>
                  <a:pt x="65124" y="11687"/>
                  <a:pt x="65052" y="10197"/>
                  <a:pt x="65035" y="8645"/>
                </a:cubicBezTo>
                <a:lnTo>
                  <a:pt x="65035" y="8645"/>
                </a:lnTo>
                <a:cubicBezTo>
                  <a:pt x="65544" y="8665"/>
                  <a:pt x="66060" y="8673"/>
                  <a:pt x="66576" y="8673"/>
                </a:cubicBezTo>
                <a:cubicBezTo>
                  <a:pt x="67914" y="8673"/>
                  <a:pt x="69263" y="8619"/>
                  <a:pt x="70557" y="8574"/>
                </a:cubicBezTo>
                <a:close/>
                <a:moveTo>
                  <a:pt x="61617" y="8494"/>
                </a:moveTo>
                <a:cubicBezTo>
                  <a:pt x="62659" y="8494"/>
                  <a:pt x="63689" y="8558"/>
                  <a:pt x="64687" y="8627"/>
                </a:cubicBezTo>
                <a:cubicBezTo>
                  <a:pt x="64696" y="10188"/>
                  <a:pt x="64767" y="11687"/>
                  <a:pt x="64785" y="13239"/>
                </a:cubicBezTo>
                <a:cubicBezTo>
                  <a:pt x="63429" y="13284"/>
                  <a:pt x="62073" y="13320"/>
                  <a:pt x="60726" y="13382"/>
                </a:cubicBezTo>
                <a:cubicBezTo>
                  <a:pt x="60726" y="11785"/>
                  <a:pt x="60735" y="10126"/>
                  <a:pt x="60717" y="8511"/>
                </a:cubicBezTo>
                <a:cubicBezTo>
                  <a:pt x="61018" y="8499"/>
                  <a:pt x="61318" y="8494"/>
                  <a:pt x="61617" y="8494"/>
                </a:cubicBezTo>
                <a:close/>
                <a:moveTo>
                  <a:pt x="50627" y="8850"/>
                </a:moveTo>
                <a:cubicBezTo>
                  <a:pt x="50699" y="8859"/>
                  <a:pt x="50672" y="8886"/>
                  <a:pt x="50681" y="8957"/>
                </a:cubicBezTo>
                <a:cubicBezTo>
                  <a:pt x="50699" y="9100"/>
                  <a:pt x="50672" y="9305"/>
                  <a:pt x="50672" y="9403"/>
                </a:cubicBezTo>
                <a:cubicBezTo>
                  <a:pt x="50627" y="10777"/>
                  <a:pt x="50583" y="12196"/>
                  <a:pt x="50493" y="13480"/>
                </a:cubicBezTo>
                <a:cubicBezTo>
                  <a:pt x="49890" y="13470"/>
                  <a:pt x="49281" y="13464"/>
                  <a:pt x="48672" y="13464"/>
                </a:cubicBezTo>
                <a:cubicBezTo>
                  <a:pt x="47677" y="13464"/>
                  <a:pt x="46683" y="13481"/>
                  <a:pt x="45721" y="13525"/>
                </a:cubicBezTo>
                <a:cubicBezTo>
                  <a:pt x="45792" y="12080"/>
                  <a:pt x="45801" y="10581"/>
                  <a:pt x="45792" y="9064"/>
                </a:cubicBezTo>
                <a:cubicBezTo>
                  <a:pt x="47041" y="9064"/>
                  <a:pt x="48227" y="8984"/>
                  <a:pt x="49441" y="8922"/>
                </a:cubicBezTo>
                <a:cubicBezTo>
                  <a:pt x="49717" y="8913"/>
                  <a:pt x="50029" y="8895"/>
                  <a:pt x="50333" y="8877"/>
                </a:cubicBezTo>
                <a:cubicBezTo>
                  <a:pt x="50431" y="8868"/>
                  <a:pt x="50574" y="8850"/>
                  <a:pt x="50627" y="8850"/>
                </a:cubicBezTo>
                <a:close/>
                <a:moveTo>
                  <a:pt x="60369" y="8529"/>
                </a:moveTo>
                <a:cubicBezTo>
                  <a:pt x="60378" y="10171"/>
                  <a:pt x="60360" y="11776"/>
                  <a:pt x="60378" y="13391"/>
                </a:cubicBezTo>
                <a:cubicBezTo>
                  <a:pt x="58942" y="13471"/>
                  <a:pt x="57478" y="13525"/>
                  <a:pt x="55989" y="13543"/>
                </a:cubicBezTo>
                <a:cubicBezTo>
                  <a:pt x="56007" y="11928"/>
                  <a:pt x="56042" y="10269"/>
                  <a:pt x="55971" y="8690"/>
                </a:cubicBezTo>
                <a:cubicBezTo>
                  <a:pt x="57452" y="8645"/>
                  <a:pt x="58879" y="8565"/>
                  <a:pt x="60369" y="8529"/>
                </a:cubicBezTo>
                <a:close/>
                <a:moveTo>
                  <a:pt x="55623" y="8699"/>
                </a:moveTo>
                <a:cubicBezTo>
                  <a:pt x="55694" y="10287"/>
                  <a:pt x="55650" y="11928"/>
                  <a:pt x="55632" y="13543"/>
                </a:cubicBezTo>
                <a:cubicBezTo>
                  <a:pt x="55458" y="13544"/>
                  <a:pt x="55285" y="13544"/>
                  <a:pt x="55113" y="13544"/>
                </a:cubicBezTo>
                <a:cubicBezTo>
                  <a:pt x="53672" y="13544"/>
                  <a:pt x="52268" y="13513"/>
                  <a:pt x="50850" y="13489"/>
                </a:cubicBezTo>
                <a:cubicBezTo>
                  <a:pt x="50939" y="11964"/>
                  <a:pt x="51011" y="10420"/>
                  <a:pt x="51046" y="8832"/>
                </a:cubicBezTo>
                <a:cubicBezTo>
                  <a:pt x="52554" y="8770"/>
                  <a:pt x="54071" y="8716"/>
                  <a:pt x="55623" y="8699"/>
                </a:cubicBezTo>
                <a:close/>
                <a:moveTo>
                  <a:pt x="40924" y="8876"/>
                </a:moveTo>
                <a:cubicBezTo>
                  <a:pt x="40926" y="8876"/>
                  <a:pt x="40928" y="8876"/>
                  <a:pt x="40930" y="8877"/>
                </a:cubicBezTo>
                <a:cubicBezTo>
                  <a:pt x="42420" y="8939"/>
                  <a:pt x="43910" y="9011"/>
                  <a:pt x="45426" y="9046"/>
                </a:cubicBezTo>
                <a:cubicBezTo>
                  <a:pt x="45462" y="10563"/>
                  <a:pt x="45426" y="12080"/>
                  <a:pt x="45364" y="13534"/>
                </a:cubicBezTo>
                <a:cubicBezTo>
                  <a:pt x="43865" y="13614"/>
                  <a:pt x="42384" y="13703"/>
                  <a:pt x="40894" y="13792"/>
                </a:cubicBezTo>
                <a:cubicBezTo>
                  <a:pt x="40921" y="12187"/>
                  <a:pt x="40912" y="10501"/>
                  <a:pt x="40912" y="8904"/>
                </a:cubicBezTo>
                <a:cubicBezTo>
                  <a:pt x="40896" y="8904"/>
                  <a:pt x="40909" y="8876"/>
                  <a:pt x="40924" y="8876"/>
                </a:cubicBezTo>
                <a:close/>
                <a:moveTo>
                  <a:pt x="40145" y="8849"/>
                </a:moveTo>
                <a:cubicBezTo>
                  <a:pt x="40282" y="8849"/>
                  <a:pt x="40420" y="8852"/>
                  <a:pt x="40555" y="8859"/>
                </a:cubicBezTo>
                <a:cubicBezTo>
                  <a:pt x="40573" y="10510"/>
                  <a:pt x="40555" y="12169"/>
                  <a:pt x="40537" y="13801"/>
                </a:cubicBezTo>
                <a:cubicBezTo>
                  <a:pt x="38825" y="13891"/>
                  <a:pt x="37094" y="13953"/>
                  <a:pt x="35381" y="14042"/>
                </a:cubicBezTo>
                <a:cubicBezTo>
                  <a:pt x="35479" y="12419"/>
                  <a:pt x="35488" y="10715"/>
                  <a:pt x="35533" y="9046"/>
                </a:cubicBezTo>
                <a:cubicBezTo>
                  <a:pt x="36853" y="8957"/>
                  <a:pt x="38218" y="8931"/>
                  <a:pt x="39583" y="8859"/>
                </a:cubicBezTo>
                <a:cubicBezTo>
                  <a:pt x="39768" y="8854"/>
                  <a:pt x="39957" y="8849"/>
                  <a:pt x="40145" y="8849"/>
                </a:cubicBezTo>
                <a:close/>
                <a:moveTo>
                  <a:pt x="35176" y="9073"/>
                </a:moveTo>
                <a:lnTo>
                  <a:pt x="35176" y="9073"/>
                </a:lnTo>
                <a:cubicBezTo>
                  <a:pt x="35122" y="10724"/>
                  <a:pt x="35131" y="12436"/>
                  <a:pt x="35024" y="14024"/>
                </a:cubicBezTo>
                <a:cubicBezTo>
                  <a:pt x="34293" y="14078"/>
                  <a:pt x="32428" y="14123"/>
                  <a:pt x="29850" y="14149"/>
                </a:cubicBezTo>
                <a:cubicBezTo>
                  <a:pt x="29805" y="13561"/>
                  <a:pt x="29796" y="12963"/>
                  <a:pt x="29832" y="12321"/>
                </a:cubicBezTo>
                <a:cubicBezTo>
                  <a:pt x="29877" y="11473"/>
                  <a:pt x="29957" y="10518"/>
                  <a:pt x="30055" y="9555"/>
                </a:cubicBezTo>
                <a:cubicBezTo>
                  <a:pt x="32990" y="9412"/>
                  <a:pt x="34498" y="9198"/>
                  <a:pt x="35176" y="9073"/>
                </a:cubicBezTo>
                <a:close/>
                <a:moveTo>
                  <a:pt x="29663" y="9573"/>
                </a:moveTo>
                <a:cubicBezTo>
                  <a:pt x="29573" y="10518"/>
                  <a:pt x="29493" y="11464"/>
                  <a:pt x="29449" y="12303"/>
                </a:cubicBezTo>
                <a:cubicBezTo>
                  <a:pt x="29413" y="12954"/>
                  <a:pt x="29422" y="13561"/>
                  <a:pt x="29466" y="14158"/>
                </a:cubicBezTo>
                <a:cubicBezTo>
                  <a:pt x="28030" y="14176"/>
                  <a:pt x="26398" y="14185"/>
                  <a:pt x="24631" y="14194"/>
                </a:cubicBezTo>
                <a:cubicBezTo>
                  <a:pt x="24631" y="13792"/>
                  <a:pt x="24640" y="13462"/>
                  <a:pt x="24658" y="13248"/>
                </a:cubicBezTo>
                <a:cubicBezTo>
                  <a:pt x="24711" y="12767"/>
                  <a:pt x="24694" y="11321"/>
                  <a:pt x="24667" y="9698"/>
                </a:cubicBezTo>
                <a:cubicBezTo>
                  <a:pt x="24917" y="9698"/>
                  <a:pt x="25166" y="9698"/>
                  <a:pt x="25398" y="9689"/>
                </a:cubicBezTo>
                <a:cubicBezTo>
                  <a:pt x="27058" y="9671"/>
                  <a:pt x="28476" y="9626"/>
                  <a:pt x="29663" y="9573"/>
                </a:cubicBezTo>
                <a:close/>
                <a:moveTo>
                  <a:pt x="1927" y="9421"/>
                </a:moveTo>
                <a:cubicBezTo>
                  <a:pt x="3355" y="9448"/>
                  <a:pt x="5103" y="9484"/>
                  <a:pt x="7012" y="9519"/>
                </a:cubicBezTo>
                <a:cubicBezTo>
                  <a:pt x="6923" y="10483"/>
                  <a:pt x="6834" y="11446"/>
                  <a:pt x="6789" y="12303"/>
                </a:cubicBezTo>
                <a:cubicBezTo>
                  <a:pt x="6753" y="12963"/>
                  <a:pt x="6771" y="13587"/>
                  <a:pt x="6807" y="14203"/>
                </a:cubicBezTo>
                <a:cubicBezTo>
                  <a:pt x="5112" y="14194"/>
                  <a:pt x="3462" y="14194"/>
                  <a:pt x="1900" y="14185"/>
                </a:cubicBezTo>
                <a:cubicBezTo>
                  <a:pt x="1900" y="13784"/>
                  <a:pt x="1900" y="13453"/>
                  <a:pt x="1927" y="13248"/>
                </a:cubicBezTo>
                <a:cubicBezTo>
                  <a:pt x="1972" y="12740"/>
                  <a:pt x="1954" y="11152"/>
                  <a:pt x="1927" y="9421"/>
                </a:cubicBezTo>
                <a:close/>
                <a:moveTo>
                  <a:pt x="7396" y="9528"/>
                </a:moveTo>
                <a:cubicBezTo>
                  <a:pt x="9002" y="9555"/>
                  <a:pt x="10705" y="9591"/>
                  <a:pt x="12436" y="9609"/>
                </a:cubicBezTo>
                <a:cubicBezTo>
                  <a:pt x="12436" y="9680"/>
                  <a:pt x="12436" y="9742"/>
                  <a:pt x="12436" y="9805"/>
                </a:cubicBezTo>
                <a:cubicBezTo>
                  <a:pt x="12427" y="11179"/>
                  <a:pt x="12409" y="12775"/>
                  <a:pt x="12409" y="14212"/>
                </a:cubicBezTo>
                <a:cubicBezTo>
                  <a:pt x="10652" y="14212"/>
                  <a:pt x="8903" y="14203"/>
                  <a:pt x="7191" y="14203"/>
                </a:cubicBezTo>
                <a:cubicBezTo>
                  <a:pt x="7155" y="13587"/>
                  <a:pt x="7137" y="12981"/>
                  <a:pt x="7173" y="12321"/>
                </a:cubicBezTo>
                <a:cubicBezTo>
                  <a:pt x="7217" y="11464"/>
                  <a:pt x="7307" y="10501"/>
                  <a:pt x="7396" y="9528"/>
                </a:cubicBezTo>
                <a:close/>
                <a:moveTo>
                  <a:pt x="12820" y="9617"/>
                </a:moveTo>
                <a:cubicBezTo>
                  <a:pt x="14729" y="9644"/>
                  <a:pt x="16656" y="9671"/>
                  <a:pt x="18476" y="9689"/>
                </a:cubicBezTo>
                <a:cubicBezTo>
                  <a:pt x="18529" y="10813"/>
                  <a:pt x="18592" y="12106"/>
                  <a:pt x="18672" y="13436"/>
                </a:cubicBezTo>
                <a:cubicBezTo>
                  <a:pt x="18681" y="13712"/>
                  <a:pt x="18699" y="13971"/>
                  <a:pt x="18708" y="14212"/>
                </a:cubicBezTo>
                <a:lnTo>
                  <a:pt x="12793" y="14212"/>
                </a:lnTo>
                <a:cubicBezTo>
                  <a:pt x="12793" y="12784"/>
                  <a:pt x="12811" y="11179"/>
                  <a:pt x="12820" y="9814"/>
                </a:cubicBezTo>
                <a:cubicBezTo>
                  <a:pt x="12820" y="9742"/>
                  <a:pt x="12820" y="9680"/>
                  <a:pt x="12820" y="9617"/>
                </a:cubicBezTo>
                <a:close/>
                <a:moveTo>
                  <a:pt x="18868" y="9689"/>
                </a:moveTo>
                <a:lnTo>
                  <a:pt x="18868" y="9689"/>
                </a:lnTo>
                <a:cubicBezTo>
                  <a:pt x="20197" y="9698"/>
                  <a:pt x="21473" y="9707"/>
                  <a:pt x="22633" y="9707"/>
                </a:cubicBezTo>
                <a:cubicBezTo>
                  <a:pt x="23213" y="9707"/>
                  <a:pt x="23766" y="9707"/>
                  <a:pt x="24283" y="9698"/>
                </a:cubicBezTo>
                <a:lnTo>
                  <a:pt x="24283" y="9698"/>
                </a:lnTo>
                <a:cubicBezTo>
                  <a:pt x="24310" y="11259"/>
                  <a:pt x="24328" y="12758"/>
                  <a:pt x="24274" y="13213"/>
                </a:cubicBezTo>
                <a:cubicBezTo>
                  <a:pt x="24257" y="13436"/>
                  <a:pt x="24248" y="13784"/>
                  <a:pt x="24248" y="14194"/>
                </a:cubicBezTo>
                <a:cubicBezTo>
                  <a:pt x="22624" y="14203"/>
                  <a:pt x="20893" y="14212"/>
                  <a:pt x="19100" y="14212"/>
                </a:cubicBezTo>
                <a:cubicBezTo>
                  <a:pt x="19082" y="13971"/>
                  <a:pt x="19064" y="13703"/>
                  <a:pt x="19056" y="13418"/>
                </a:cubicBezTo>
                <a:cubicBezTo>
                  <a:pt x="18993" y="12347"/>
                  <a:pt x="18922" y="10973"/>
                  <a:pt x="18868" y="9689"/>
                </a:cubicBezTo>
                <a:close/>
                <a:moveTo>
                  <a:pt x="50841" y="13846"/>
                </a:moveTo>
                <a:cubicBezTo>
                  <a:pt x="52169" y="13868"/>
                  <a:pt x="53522" y="13904"/>
                  <a:pt x="54863" y="13904"/>
                </a:cubicBezTo>
                <a:cubicBezTo>
                  <a:pt x="55117" y="13904"/>
                  <a:pt x="55370" y="13902"/>
                  <a:pt x="55623" y="13900"/>
                </a:cubicBezTo>
                <a:lnTo>
                  <a:pt x="55623" y="13900"/>
                </a:lnTo>
                <a:cubicBezTo>
                  <a:pt x="55605" y="15577"/>
                  <a:pt x="55543" y="17245"/>
                  <a:pt x="55578" y="18940"/>
                </a:cubicBezTo>
                <a:cubicBezTo>
                  <a:pt x="54160" y="18891"/>
                  <a:pt x="52742" y="18850"/>
                  <a:pt x="51283" y="18850"/>
                </a:cubicBezTo>
                <a:cubicBezTo>
                  <a:pt x="51145" y="18850"/>
                  <a:pt x="51007" y="18850"/>
                  <a:pt x="50868" y="18851"/>
                </a:cubicBezTo>
                <a:cubicBezTo>
                  <a:pt x="50743" y="17290"/>
                  <a:pt x="50734" y="15479"/>
                  <a:pt x="50823" y="13873"/>
                </a:cubicBezTo>
                <a:cubicBezTo>
                  <a:pt x="50823" y="13864"/>
                  <a:pt x="50823" y="13846"/>
                  <a:pt x="50841" y="13846"/>
                </a:cubicBezTo>
                <a:close/>
                <a:moveTo>
                  <a:pt x="48577" y="13820"/>
                </a:moveTo>
                <a:cubicBezTo>
                  <a:pt x="49209" y="13820"/>
                  <a:pt x="49844" y="13826"/>
                  <a:pt x="50475" y="13837"/>
                </a:cubicBezTo>
                <a:cubicBezTo>
                  <a:pt x="50377" y="15452"/>
                  <a:pt x="50386" y="17281"/>
                  <a:pt x="50520" y="18851"/>
                </a:cubicBezTo>
                <a:cubicBezTo>
                  <a:pt x="50425" y="18850"/>
                  <a:pt x="50331" y="18850"/>
                  <a:pt x="50236" y="18850"/>
                </a:cubicBezTo>
                <a:cubicBezTo>
                  <a:pt x="48697" y="18850"/>
                  <a:pt x="47217" y="18916"/>
                  <a:pt x="45729" y="18958"/>
                </a:cubicBezTo>
                <a:cubicBezTo>
                  <a:pt x="45676" y="17307"/>
                  <a:pt x="45640" y="15541"/>
                  <a:pt x="45712" y="13873"/>
                </a:cubicBezTo>
                <a:cubicBezTo>
                  <a:pt x="46650" y="13835"/>
                  <a:pt x="47611" y="13820"/>
                  <a:pt x="48577" y="13820"/>
                </a:cubicBezTo>
                <a:close/>
                <a:moveTo>
                  <a:pt x="60378" y="13748"/>
                </a:moveTo>
                <a:cubicBezTo>
                  <a:pt x="60405" y="15603"/>
                  <a:pt x="60565" y="17388"/>
                  <a:pt x="60699" y="19109"/>
                </a:cubicBezTo>
                <a:cubicBezTo>
                  <a:pt x="59084" y="19083"/>
                  <a:pt x="57487" y="19029"/>
                  <a:pt x="55935" y="18940"/>
                </a:cubicBezTo>
                <a:cubicBezTo>
                  <a:pt x="55899" y="17245"/>
                  <a:pt x="55962" y="15577"/>
                  <a:pt x="55971" y="13900"/>
                </a:cubicBezTo>
                <a:cubicBezTo>
                  <a:pt x="57478" y="13882"/>
                  <a:pt x="58924" y="13810"/>
                  <a:pt x="60378" y="13748"/>
                </a:cubicBezTo>
                <a:close/>
                <a:moveTo>
                  <a:pt x="64776" y="13596"/>
                </a:moveTo>
                <a:cubicBezTo>
                  <a:pt x="64812" y="13623"/>
                  <a:pt x="64794" y="13694"/>
                  <a:pt x="64794" y="13748"/>
                </a:cubicBezTo>
                <a:cubicBezTo>
                  <a:pt x="64803" y="15532"/>
                  <a:pt x="64758" y="17388"/>
                  <a:pt x="64776" y="19190"/>
                </a:cubicBezTo>
                <a:cubicBezTo>
                  <a:pt x="63536" y="19163"/>
                  <a:pt x="62323" y="19118"/>
                  <a:pt x="61065" y="19109"/>
                </a:cubicBezTo>
                <a:cubicBezTo>
                  <a:pt x="60904" y="17361"/>
                  <a:pt x="60770" y="15595"/>
                  <a:pt x="60726" y="13730"/>
                </a:cubicBezTo>
                <a:cubicBezTo>
                  <a:pt x="62073" y="13676"/>
                  <a:pt x="63429" y="13641"/>
                  <a:pt x="64776" y="13596"/>
                </a:cubicBezTo>
                <a:close/>
                <a:moveTo>
                  <a:pt x="70458" y="13227"/>
                </a:moveTo>
                <a:cubicBezTo>
                  <a:pt x="70487" y="13227"/>
                  <a:pt x="70494" y="13253"/>
                  <a:pt x="70494" y="13382"/>
                </a:cubicBezTo>
                <a:cubicBezTo>
                  <a:pt x="70494" y="13766"/>
                  <a:pt x="70459" y="14247"/>
                  <a:pt x="70441" y="14604"/>
                </a:cubicBezTo>
                <a:cubicBezTo>
                  <a:pt x="70378" y="15996"/>
                  <a:pt x="70307" y="17441"/>
                  <a:pt x="70289" y="18824"/>
                </a:cubicBezTo>
                <a:cubicBezTo>
                  <a:pt x="69531" y="18949"/>
                  <a:pt x="68701" y="19118"/>
                  <a:pt x="67818" y="19127"/>
                </a:cubicBezTo>
                <a:cubicBezTo>
                  <a:pt x="66944" y="19145"/>
                  <a:pt x="66025" y="19190"/>
                  <a:pt x="65133" y="19199"/>
                </a:cubicBezTo>
                <a:cubicBezTo>
                  <a:pt x="65124" y="17325"/>
                  <a:pt x="65142" y="15461"/>
                  <a:pt x="65151" y="13587"/>
                </a:cubicBezTo>
                <a:cubicBezTo>
                  <a:pt x="66979" y="13561"/>
                  <a:pt x="68746" y="13436"/>
                  <a:pt x="70378" y="13239"/>
                </a:cubicBezTo>
                <a:cubicBezTo>
                  <a:pt x="70415" y="13236"/>
                  <a:pt x="70440" y="13227"/>
                  <a:pt x="70458" y="13227"/>
                </a:cubicBezTo>
                <a:close/>
                <a:moveTo>
                  <a:pt x="45355" y="13900"/>
                </a:moveTo>
                <a:cubicBezTo>
                  <a:pt x="45283" y="15559"/>
                  <a:pt x="45319" y="17334"/>
                  <a:pt x="45382" y="18984"/>
                </a:cubicBezTo>
                <a:cubicBezTo>
                  <a:pt x="43838" y="19047"/>
                  <a:pt x="42339" y="19163"/>
                  <a:pt x="40778" y="19208"/>
                </a:cubicBezTo>
                <a:cubicBezTo>
                  <a:pt x="40707" y="17521"/>
                  <a:pt x="40832" y="15809"/>
                  <a:pt x="40885" y="14149"/>
                </a:cubicBezTo>
                <a:cubicBezTo>
                  <a:pt x="42384" y="14069"/>
                  <a:pt x="43838" y="13953"/>
                  <a:pt x="45355" y="13900"/>
                </a:cubicBezTo>
                <a:close/>
                <a:moveTo>
                  <a:pt x="40529" y="14167"/>
                </a:moveTo>
                <a:cubicBezTo>
                  <a:pt x="40475" y="15826"/>
                  <a:pt x="40350" y="17539"/>
                  <a:pt x="40430" y="19234"/>
                </a:cubicBezTo>
                <a:cubicBezTo>
                  <a:pt x="38718" y="19288"/>
                  <a:pt x="37031" y="19377"/>
                  <a:pt x="35444" y="19564"/>
                </a:cubicBezTo>
                <a:cubicBezTo>
                  <a:pt x="35328" y="17923"/>
                  <a:pt x="35220" y="16112"/>
                  <a:pt x="35354" y="14399"/>
                </a:cubicBezTo>
                <a:cubicBezTo>
                  <a:pt x="37076" y="14319"/>
                  <a:pt x="38789" y="14230"/>
                  <a:pt x="40529" y="14167"/>
                </a:cubicBezTo>
                <a:close/>
                <a:moveTo>
                  <a:pt x="34953" y="14408"/>
                </a:moveTo>
                <a:lnTo>
                  <a:pt x="34953" y="14426"/>
                </a:lnTo>
                <a:lnTo>
                  <a:pt x="34997" y="14426"/>
                </a:lnTo>
                <a:cubicBezTo>
                  <a:pt x="34980" y="14711"/>
                  <a:pt x="34962" y="14997"/>
                  <a:pt x="34953" y="15282"/>
                </a:cubicBezTo>
                <a:lnTo>
                  <a:pt x="34953" y="16504"/>
                </a:lnTo>
                <a:lnTo>
                  <a:pt x="34944" y="16504"/>
                </a:lnTo>
                <a:cubicBezTo>
                  <a:pt x="34953" y="17566"/>
                  <a:pt x="35024" y="18610"/>
                  <a:pt x="35096" y="19609"/>
                </a:cubicBezTo>
                <a:cubicBezTo>
                  <a:pt x="35024" y="19609"/>
                  <a:pt x="34962" y="19618"/>
                  <a:pt x="34899" y="19627"/>
                </a:cubicBezTo>
                <a:lnTo>
                  <a:pt x="34899" y="19636"/>
                </a:lnTo>
                <a:cubicBezTo>
                  <a:pt x="34337" y="19654"/>
                  <a:pt x="32607" y="19689"/>
                  <a:pt x="30171" y="19743"/>
                </a:cubicBezTo>
                <a:cubicBezTo>
                  <a:pt x="30144" y="18949"/>
                  <a:pt x="30118" y="18271"/>
                  <a:pt x="30109" y="17807"/>
                </a:cubicBezTo>
                <a:cubicBezTo>
                  <a:pt x="30100" y="16986"/>
                  <a:pt x="30028" y="16219"/>
                  <a:pt x="29957" y="15470"/>
                </a:cubicBezTo>
                <a:cubicBezTo>
                  <a:pt x="29930" y="15157"/>
                  <a:pt x="29904" y="14845"/>
                  <a:pt x="29877" y="14542"/>
                </a:cubicBezTo>
                <a:cubicBezTo>
                  <a:pt x="32303" y="14506"/>
                  <a:pt x="34105" y="14470"/>
                  <a:pt x="34953" y="14408"/>
                </a:cubicBezTo>
                <a:close/>
                <a:moveTo>
                  <a:pt x="29493" y="14542"/>
                </a:moveTo>
                <a:cubicBezTo>
                  <a:pt x="29511" y="14863"/>
                  <a:pt x="29547" y="15184"/>
                  <a:pt x="29573" y="15505"/>
                </a:cubicBezTo>
                <a:cubicBezTo>
                  <a:pt x="29645" y="16246"/>
                  <a:pt x="29716" y="17004"/>
                  <a:pt x="29725" y="17816"/>
                </a:cubicBezTo>
                <a:cubicBezTo>
                  <a:pt x="29734" y="18280"/>
                  <a:pt x="29761" y="18958"/>
                  <a:pt x="29788" y="19752"/>
                </a:cubicBezTo>
                <a:cubicBezTo>
                  <a:pt x="28262" y="19787"/>
                  <a:pt x="26487" y="19823"/>
                  <a:pt x="24551" y="19868"/>
                </a:cubicBezTo>
                <a:cubicBezTo>
                  <a:pt x="24578" y="19591"/>
                  <a:pt x="24604" y="19368"/>
                  <a:pt x="24631" y="19216"/>
                </a:cubicBezTo>
                <a:cubicBezTo>
                  <a:pt x="24729" y="18583"/>
                  <a:pt x="24694" y="17147"/>
                  <a:pt x="24667" y="15764"/>
                </a:cubicBezTo>
                <a:cubicBezTo>
                  <a:pt x="24658" y="15354"/>
                  <a:pt x="24649" y="14952"/>
                  <a:pt x="24640" y="14586"/>
                </a:cubicBezTo>
                <a:cubicBezTo>
                  <a:pt x="26415" y="14578"/>
                  <a:pt x="28048" y="14560"/>
                  <a:pt x="29493" y="14542"/>
                </a:cubicBezTo>
                <a:close/>
                <a:moveTo>
                  <a:pt x="24257" y="14586"/>
                </a:moveTo>
                <a:cubicBezTo>
                  <a:pt x="24257" y="14952"/>
                  <a:pt x="24274" y="15354"/>
                  <a:pt x="24283" y="15773"/>
                </a:cubicBezTo>
                <a:cubicBezTo>
                  <a:pt x="24310" y="17075"/>
                  <a:pt x="24346" y="18556"/>
                  <a:pt x="24248" y="19163"/>
                </a:cubicBezTo>
                <a:cubicBezTo>
                  <a:pt x="24221" y="19323"/>
                  <a:pt x="24194" y="19573"/>
                  <a:pt x="24167" y="19877"/>
                </a:cubicBezTo>
                <a:cubicBezTo>
                  <a:pt x="22544" y="19921"/>
                  <a:pt x="20813" y="19957"/>
                  <a:pt x="19038" y="20001"/>
                </a:cubicBezTo>
                <a:cubicBezTo>
                  <a:pt x="19118" y="18101"/>
                  <a:pt x="19180" y="16210"/>
                  <a:pt x="19154" y="15452"/>
                </a:cubicBezTo>
                <a:cubicBezTo>
                  <a:pt x="19154" y="15256"/>
                  <a:pt x="19136" y="14961"/>
                  <a:pt x="19118" y="14604"/>
                </a:cubicBezTo>
                <a:cubicBezTo>
                  <a:pt x="20902" y="14595"/>
                  <a:pt x="22633" y="14595"/>
                  <a:pt x="24257" y="14586"/>
                </a:cubicBezTo>
                <a:close/>
                <a:moveTo>
                  <a:pt x="18734" y="14604"/>
                </a:moveTo>
                <a:cubicBezTo>
                  <a:pt x="18752" y="14970"/>
                  <a:pt x="18761" y="15264"/>
                  <a:pt x="18770" y="15470"/>
                </a:cubicBezTo>
                <a:cubicBezTo>
                  <a:pt x="18797" y="16210"/>
                  <a:pt x="18725" y="18110"/>
                  <a:pt x="18654" y="20010"/>
                </a:cubicBezTo>
                <a:cubicBezTo>
                  <a:pt x="16781" y="20064"/>
                  <a:pt x="14863" y="20109"/>
                  <a:pt x="12971" y="20162"/>
                </a:cubicBezTo>
                <a:cubicBezTo>
                  <a:pt x="12918" y="19190"/>
                  <a:pt x="12873" y="18351"/>
                  <a:pt x="12838" y="17905"/>
                </a:cubicBezTo>
                <a:cubicBezTo>
                  <a:pt x="12802" y="17405"/>
                  <a:pt x="12793" y="16130"/>
                  <a:pt x="12793" y="14604"/>
                </a:cubicBezTo>
                <a:close/>
                <a:moveTo>
                  <a:pt x="7226" y="14586"/>
                </a:moveTo>
                <a:lnTo>
                  <a:pt x="7226" y="14586"/>
                </a:lnTo>
                <a:cubicBezTo>
                  <a:pt x="8921" y="14595"/>
                  <a:pt x="10661" y="14595"/>
                  <a:pt x="12409" y="14604"/>
                </a:cubicBezTo>
                <a:cubicBezTo>
                  <a:pt x="12400" y="16139"/>
                  <a:pt x="12418" y="17423"/>
                  <a:pt x="12454" y="17932"/>
                </a:cubicBezTo>
                <a:cubicBezTo>
                  <a:pt x="12490" y="18378"/>
                  <a:pt x="12534" y="19208"/>
                  <a:pt x="12588" y="20171"/>
                </a:cubicBezTo>
                <a:cubicBezTo>
                  <a:pt x="10857" y="20216"/>
                  <a:pt x="9162" y="20269"/>
                  <a:pt x="7538" y="20314"/>
                </a:cubicBezTo>
                <a:cubicBezTo>
                  <a:pt x="7494" y="19288"/>
                  <a:pt x="7467" y="18378"/>
                  <a:pt x="7458" y="17807"/>
                </a:cubicBezTo>
                <a:cubicBezTo>
                  <a:pt x="7440" y="16986"/>
                  <a:pt x="7369" y="16219"/>
                  <a:pt x="7298" y="15470"/>
                </a:cubicBezTo>
                <a:cubicBezTo>
                  <a:pt x="7271" y="15175"/>
                  <a:pt x="7244" y="14881"/>
                  <a:pt x="7226" y="14586"/>
                </a:cubicBezTo>
                <a:close/>
                <a:moveTo>
                  <a:pt x="1900" y="14569"/>
                </a:moveTo>
                <a:lnTo>
                  <a:pt x="1900" y="14569"/>
                </a:lnTo>
                <a:cubicBezTo>
                  <a:pt x="3470" y="14578"/>
                  <a:pt x="5130" y="14586"/>
                  <a:pt x="6834" y="14586"/>
                </a:cubicBezTo>
                <a:cubicBezTo>
                  <a:pt x="6860" y="14890"/>
                  <a:pt x="6887" y="15193"/>
                  <a:pt x="6914" y="15505"/>
                </a:cubicBezTo>
                <a:cubicBezTo>
                  <a:pt x="6985" y="16246"/>
                  <a:pt x="7057" y="17004"/>
                  <a:pt x="7075" y="17816"/>
                </a:cubicBezTo>
                <a:cubicBezTo>
                  <a:pt x="7084" y="18387"/>
                  <a:pt x="7110" y="19297"/>
                  <a:pt x="7155" y="20332"/>
                </a:cubicBezTo>
                <a:cubicBezTo>
                  <a:pt x="5210" y="20385"/>
                  <a:pt x="3381" y="20448"/>
                  <a:pt x="1767" y="20501"/>
                </a:cubicBezTo>
                <a:cubicBezTo>
                  <a:pt x="1811" y="19930"/>
                  <a:pt x="1856" y="19475"/>
                  <a:pt x="1891" y="19216"/>
                </a:cubicBezTo>
                <a:cubicBezTo>
                  <a:pt x="1999" y="18583"/>
                  <a:pt x="1963" y="17147"/>
                  <a:pt x="1927" y="15764"/>
                </a:cubicBezTo>
                <a:cubicBezTo>
                  <a:pt x="1918" y="15345"/>
                  <a:pt x="1909" y="14934"/>
                  <a:pt x="1900" y="14569"/>
                </a:cubicBezTo>
                <a:close/>
                <a:moveTo>
                  <a:pt x="7164" y="20715"/>
                </a:moveTo>
                <a:cubicBezTo>
                  <a:pt x="7173" y="20965"/>
                  <a:pt x="7182" y="21215"/>
                  <a:pt x="7199" y="21473"/>
                </a:cubicBezTo>
                <a:cubicBezTo>
                  <a:pt x="7235" y="22437"/>
                  <a:pt x="7271" y="23463"/>
                  <a:pt x="7307" y="24382"/>
                </a:cubicBezTo>
                <a:cubicBezTo>
                  <a:pt x="5228" y="24292"/>
                  <a:pt x="3274" y="24212"/>
                  <a:pt x="1544" y="24150"/>
                </a:cubicBezTo>
                <a:cubicBezTo>
                  <a:pt x="1606" y="23070"/>
                  <a:pt x="1668" y="21866"/>
                  <a:pt x="1740" y="20885"/>
                </a:cubicBezTo>
                <a:cubicBezTo>
                  <a:pt x="3363" y="20831"/>
                  <a:pt x="5201" y="20769"/>
                  <a:pt x="7164" y="20715"/>
                </a:cubicBezTo>
                <a:close/>
                <a:moveTo>
                  <a:pt x="12606" y="20555"/>
                </a:moveTo>
                <a:cubicBezTo>
                  <a:pt x="12686" y="22009"/>
                  <a:pt x="12775" y="23650"/>
                  <a:pt x="12873" y="24631"/>
                </a:cubicBezTo>
                <a:cubicBezTo>
                  <a:pt x="11107" y="24551"/>
                  <a:pt x="9358" y="24471"/>
                  <a:pt x="7690" y="24400"/>
                </a:cubicBezTo>
                <a:cubicBezTo>
                  <a:pt x="7654" y="23472"/>
                  <a:pt x="7619" y="22437"/>
                  <a:pt x="7583" y="21465"/>
                </a:cubicBezTo>
                <a:cubicBezTo>
                  <a:pt x="7574" y="21206"/>
                  <a:pt x="7556" y="20947"/>
                  <a:pt x="7547" y="20697"/>
                </a:cubicBezTo>
                <a:cubicBezTo>
                  <a:pt x="9180" y="20653"/>
                  <a:pt x="10875" y="20599"/>
                  <a:pt x="12606" y="20555"/>
                </a:cubicBezTo>
                <a:close/>
                <a:moveTo>
                  <a:pt x="18645" y="20403"/>
                </a:moveTo>
                <a:lnTo>
                  <a:pt x="18645" y="20403"/>
                </a:lnTo>
                <a:cubicBezTo>
                  <a:pt x="18636" y="20635"/>
                  <a:pt x="18627" y="20876"/>
                  <a:pt x="18610" y="21108"/>
                </a:cubicBezTo>
                <a:cubicBezTo>
                  <a:pt x="18556" y="22589"/>
                  <a:pt x="18502" y="23989"/>
                  <a:pt x="18485" y="24765"/>
                </a:cubicBezTo>
                <a:cubicBezTo>
                  <a:pt x="18485" y="24810"/>
                  <a:pt x="18485" y="24855"/>
                  <a:pt x="18485" y="24890"/>
                </a:cubicBezTo>
                <a:cubicBezTo>
                  <a:pt x="16763" y="24810"/>
                  <a:pt x="14996" y="24730"/>
                  <a:pt x="13257" y="24649"/>
                </a:cubicBezTo>
                <a:cubicBezTo>
                  <a:pt x="13168" y="23686"/>
                  <a:pt x="13070" y="22027"/>
                  <a:pt x="12989" y="20546"/>
                </a:cubicBezTo>
                <a:cubicBezTo>
                  <a:pt x="14872" y="20492"/>
                  <a:pt x="16781" y="20448"/>
                  <a:pt x="18645" y="20403"/>
                </a:cubicBezTo>
                <a:close/>
                <a:moveTo>
                  <a:pt x="70271" y="19199"/>
                </a:moveTo>
                <a:lnTo>
                  <a:pt x="70271" y="19199"/>
                </a:lnTo>
                <a:cubicBezTo>
                  <a:pt x="70236" y="21010"/>
                  <a:pt x="70218" y="22963"/>
                  <a:pt x="70253" y="24819"/>
                </a:cubicBezTo>
                <a:cubicBezTo>
                  <a:pt x="69988" y="24816"/>
                  <a:pt x="69721" y="24814"/>
                  <a:pt x="69454" y="24814"/>
                </a:cubicBezTo>
                <a:cubicBezTo>
                  <a:pt x="68140" y="24814"/>
                  <a:pt x="66814" y="24850"/>
                  <a:pt x="65561" y="24917"/>
                </a:cubicBezTo>
                <a:cubicBezTo>
                  <a:pt x="65347" y="23204"/>
                  <a:pt x="65142" y="21482"/>
                  <a:pt x="65133" y="19555"/>
                </a:cubicBezTo>
                <a:cubicBezTo>
                  <a:pt x="66462" y="19502"/>
                  <a:pt x="67827" y="19547"/>
                  <a:pt x="69049" y="19377"/>
                </a:cubicBezTo>
                <a:cubicBezTo>
                  <a:pt x="69468" y="19323"/>
                  <a:pt x="69906" y="19252"/>
                  <a:pt x="70271" y="19199"/>
                </a:cubicBezTo>
                <a:close/>
                <a:moveTo>
                  <a:pt x="61100" y="19457"/>
                </a:moveTo>
                <a:cubicBezTo>
                  <a:pt x="62340" y="19475"/>
                  <a:pt x="63545" y="19520"/>
                  <a:pt x="64776" y="19547"/>
                </a:cubicBezTo>
                <a:cubicBezTo>
                  <a:pt x="64776" y="21482"/>
                  <a:pt x="65017" y="23231"/>
                  <a:pt x="65204" y="24944"/>
                </a:cubicBezTo>
                <a:cubicBezTo>
                  <a:pt x="64000" y="24979"/>
                  <a:pt x="62840" y="25069"/>
                  <a:pt x="61654" y="25140"/>
                </a:cubicBezTo>
                <a:cubicBezTo>
                  <a:pt x="61422" y="23302"/>
                  <a:pt x="61216" y="21429"/>
                  <a:pt x="61092" y="19493"/>
                </a:cubicBezTo>
                <a:cubicBezTo>
                  <a:pt x="61092" y="19475"/>
                  <a:pt x="61092" y="19466"/>
                  <a:pt x="61100" y="19457"/>
                </a:cubicBezTo>
                <a:close/>
                <a:moveTo>
                  <a:pt x="24141" y="20269"/>
                </a:moveTo>
                <a:cubicBezTo>
                  <a:pt x="24051" y="21349"/>
                  <a:pt x="23962" y="22910"/>
                  <a:pt x="23891" y="24239"/>
                </a:cubicBezTo>
                <a:cubicBezTo>
                  <a:pt x="23873" y="24560"/>
                  <a:pt x="23855" y="24872"/>
                  <a:pt x="23846" y="25149"/>
                </a:cubicBezTo>
                <a:cubicBezTo>
                  <a:pt x="22258" y="25078"/>
                  <a:pt x="20581" y="24997"/>
                  <a:pt x="18868" y="24908"/>
                </a:cubicBezTo>
                <a:cubicBezTo>
                  <a:pt x="18868" y="24863"/>
                  <a:pt x="18868" y="24819"/>
                  <a:pt x="18877" y="24774"/>
                </a:cubicBezTo>
                <a:cubicBezTo>
                  <a:pt x="18886" y="23998"/>
                  <a:pt x="18940" y="22606"/>
                  <a:pt x="19002" y="21117"/>
                </a:cubicBezTo>
                <a:cubicBezTo>
                  <a:pt x="19011" y="20876"/>
                  <a:pt x="19020" y="20635"/>
                  <a:pt x="19029" y="20385"/>
                </a:cubicBezTo>
                <a:cubicBezTo>
                  <a:pt x="20795" y="20349"/>
                  <a:pt x="22517" y="20305"/>
                  <a:pt x="24141" y="20269"/>
                </a:cubicBezTo>
                <a:close/>
                <a:moveTo>
                  <a:pt x="55953" y="19306"/>
                </a:moveTo>
                <a:cubicBezTo>
                  <a:pt x="57532" y="19368"/>
                  <a:pt x="59102" y="19439"/>
                  <a:pt x="60726" y="19457"/>
                </a:cubicBezTo>
                <a:cubicBezTo>
                  <a:pt x="60868" y="21411"/>
                  <a:pt x="61065" y="23302"/>
                  <a:pt x="61297" y="25158"/>
                </a:cubicBezTo>
                <a:cubicBezTo>
                  <a:pt x="59620" y="25265"/>
                  <a:pt x="57809" y="25265"/>
                  <a:pt x="56051" y="25265"/>
                </a:cubicBezTo>
                <a:cubicBezTo>
                  <a:pt x="56033" y="23267"/>
                  <a:pt x="56015" y="21277"/>
                  <a:pt x="55944" y="19332"/>
                </a:cubicBezTo>
                <a:cubicBezTo>
                  <a:pt x="55944" y="19323"/>
                  <a:pt x="55944" y="19306"/>
                  <a:pt x="55953" y="19306"/>
                </a:cubicBezTo>
                <a:close/>
                <a:moveTo>
                  <a:pt x="50913" y="19199"/>
                </a:moveTo>
                <a:cubicBezTo>
                  <a:pt x="52501" y="19199"/>
                  <a:pt x="54044" y="19243"/>
                  <a:pt x="55587" y="19297"/>
                </a:cubicBezTo>
                <a:cubicBezTo>
                  <a:pt x="55659" y="21250"/>
                  <a:pt x="55676" y="23258"/>
                  <a:pt x="55694" y="25265"/>
                </a:cubicBezTo>
                <a:cubicBezTo>
                  <a:pt x="54178" y="25309"/>
                  <a:pt x="52634" y="25327"/>
                  <a:pt x="51127" y="25390"/>
                </a:cubicBezTo>
                <a:cubicBezTo>
                  <a:pt x="51109" y="23284"/>
                  <a:pt x="51064" y="21197"/>
                  <a:pt x="50904" y="19234"/>
                </a:cubicBezTo>
                <a:cubicBezTo>
                  <a:pt x="50895" y="19216"/>
                  <a:pt x="50895" y="19199"/>
                  <a:pt x="50913" y="19199"/>
                </a:cubicBezTo>
                <a:close/>
                <a:moveTo>
                  <a:pt x="29796" y="20135"/>
                </a:moveTo>
                <a:cubicBezTo>
                  <a:pt x="29814" y="20564"/>
                  <a:pt x="29832" y="21018"/>
                  <a:pt x="29850" y="21473"/>
                </a:cubicBezTo>
                <a:cubicBezTo>
                  <a:pt x="29904" y="22838"/>
                  <a:pt x="29966" y="24319"/>
                  <a:pt x="29993" y="25461"/>
                </a:cubicBezTo>
                <a:cubicBezTo>
                  <a:pt x="28333" y="25372"/>
                  <a:pt x="26371" y="25274"/>
                  <a:pt x="24230" y="25176"/>
                </a:cubicBezTo>
                <a:cubicBezTo>
                  <a:pt x="24239" y="24890"/>
                  <a:pt x="24257" y="24578"/>
                  <a:pt x="24274" y="24257"/>
                </a:cubicBezTo>
                <a:cubicBezTo>
                  <a:pt x="24355" y="22910"/>
                  <a:pt x="24435" y="21331"/>
                  <a:pt x="24524" y="20260"/>
                </a:cubicBezTo>
                <a:cubicBezTo>
                  <a:pt x="26469" y="20207"/>
                  <a:pt x="28262" y="20171"/>
                  <a:pt x="29796" y="20135"/>
                </a:cubicBezTo>
                <a:close/>
                <a:moveTo>
                  <a:pt x="50538" y="19199"/>
                </a:moveTo>
                <a:cubicBezTo>
                  <a:pt x="50716" y="21170"/>
                  <a:pt x="50743" y="23284"/>
                  <a:pt x="50779" y="25408"/>
                </a:cubicBezTo>
                <a:cubicBezTo>
                  <a:pt x="49280" y="25488"/>
                  <a:pt x="47755" y="25541"/>
                  <a:pt x="46238" y="25604"/>
                </a:cubicBezTo>
                <a:cubicBezTo>
                  <a:pt x="46086" y="23499"/>
                  <a:pt x="45854" y="21473"/>
                  <a:pt x="45756" y="19315"/>
                </a:cubicBezTo>
                <a:cubicBezTo>
                  <a:pt x="47335" y="19261"/>
                  <a:pt x="48905" y="19199"/>
                  <a:pt x="50538" y="19199"/>
                </a:cubicBezTo>
                <a:close/>
                <a:moveTo>
                  <a:pt x="35105" y="19966"/>
                </a:moveTo>
                <a:cubicBezTo>
                  <a:pt x="35158" y="21857"/>
                  <a:pt x="35220" y="23793"/>
                  <a:pt x="35212" y="25720"/>
                </a:cubicBezTo>
                <a:cubicBezTo>
                  <a:pt x="34846" y="25702"/>
                  <a:pt x="33044" y="25613"/>
                  <a:pt x="30376" y="25479"/>
                </a:cubicBezTo>
                <a:cubicBezTo>
                  <a:pt x="30350" y="24328"/>
                  <a:pt x="30287" y="22838"/>
                  <a:pt x="30234" y="21465"/>
                </a:cubicBezTo>
                <a:cubicBezTo>
                  <a:pt x="30216" y="21001"/>
                  <a:pt x="30198" y="20555"/>
                  <a:pt x="30189" y="20126"/>
                </a:cubicBezTo>
                <a:cubicBezTo>
                  <a:pt x="33115" y="20064"/>
                  <a:pt x="35015" y="20019"/>
                  <a:pt x="35096" y="20019"/>
                </a:cubicBezTo>
                <a:lnTo>
                  <a:pt x="35096" y="19966"/>
                </a:lnTo>
                <a:close/>
                <a:moveTo>
                  <a:pt x="45399" y="19332"/>
                </a:moveTo>
                <a:cubicBezTo>
                  <a:pt x="45498" y="21491"/>
                  <a:pt x="45738" y="23516"/>
                  <a:pt x="45890" y="25622"/>
                </a:cubicBezTo>
                <a:cubicBezTo>
                  <a:pt x="44347" y="25729"/>
                  <a:pt x="42794" y="25809"/>
                  <a:pt x="41189" y="25845"/>
                </a:cubicBezTo>
                <a:cubicBezTo>
                  <a:pt x="41126" y="23686"/>
                  <a:pt x="40885" y="21696"/>
                  <a:pt x="40805" y="19564"/>
                </a:cubicBezTo>
                <a:cubicBezTo>
                  <a:pt x="42357" y="19520"/>
                  <a:pt x="43856" y="19404"/>
                  <a:pt x="45399" y="19332"/>
                </a:cubicBezTo>
                <a:close/>
                <a:moveTo>
                  <a:pt x="40448" y="19582"/>
                </a:moveTo>
                <a:cubicBezTo>
                  <a:pt x="40537" y="21714"/>
                  <a:pt x="40769" y="23695"/>
                  <a:pt x="40832" y="25854"/>
                </a:cubicBezTo>
                <a:cubicBezTo>
                  <a:pt x="40150" y="25871"/>
                  <a:pt x="39455" y="25884"/>
                  <a:pt x="38763" y="25884"/>
                </a:cubicBezTo>
                <a:cubicBezTo>
                  <a:pt x="37664" y="25884"/>
                  <a:pt x="36576" y="25851"/>
                  <a:pt x="35568" y="25747"/>
                </a:cubicBezTo>
                <a:cubicBezTo>
                  <a:pt x="35568" y="23775"/>
                  <a:pt x="35506" y="21812"/>
                  <a:pt x="35470" y="19921"/>
                </a:cubicBezTo>
                <a:cubicBezTo>
                  <a:pt x="37049" y="19725"/>
                  <a:pt x="38735" y="19645"/>
                  <a:pt x="40448" y="19582"/>
                </a:cubicBezTo>
                <a:close/>
                <a:moveTo>
                  <a:pt x="1526" y="24533"/>
                </a:moveTo>
                <a:cubicBezTo>
                  <a:pt x="3256" y="24596"/>
                  <a:pt x="5228" y="24676"/>
                  <a:pt x="7315" y="24765"/>
                </a:cubicBezTo>
                <a:cubicBezTo>
                  <a:pt x="7351" y="25800"/>
                  <a:pt x="7369" y="26665"/>
                  <a:pt x="7351" y="27112"/>
                </a:cubicBezTo>
                <a:cubicBezTo>
                  <a:pt x="7342" y="27477"/>
                  <a:pt x="7307" y="28173"/>
                  <a:pt x="7253" y="29047"/>
                </a:cubicBezTo>
                <a:cubicBezTo>
                  <a:pt x="5032" y="29021"/>
                  <a:pt x="3007" y="28994"/>
                  <a:pt x="1356" y="28985"/>
                </a:cubicBezTo>
                <a:cubicBezTo>
                  <a:pt x="1365" y="27852"/>
                  <a:pt x="1374" y="26942"/>
                  <a:pt x="1401" y="26541"/>
                </a:cubicBezTo>
                <a:cubicBezTo>
                  <a:pt x="1436" y="26130"/>
                  <a:pt x="1481" y="25399"/>
                  <a:pt x="1526" y="24533"/>
                </a:cubicBezTo>
                <a:close/>
                <a:moveTo>
                  <a:pt x="68997" y="25170"/>
                </a:moveTo>
                <a:cubicBezTo>
                  <a:pt x="69422" y="25170"/>
                  <a:pt x="69848" y="25177"/>
                  <a:pt x="70271" y="25194"/>
                </a:cubicBezTo>
                <a:cubicBezTo>
                  <a:pt x="70298" y="26460"/>
                  <a:pt x="70343" y="27718"/>
                  <a:pt x="70450" y="28914"/>
                </a:cubicBezTo>
                <a:cubicBezTo>
                  <a:pt x="68969" y="28914"/>
                  <a:pt x="67550" y="28985"/>
                  <a:pt x="66150" y="29074"/>
                </a:cubicBezTo>
                <a:cubicBezTo>
                  <a:pt x="65936" y="27834"/>
                  <a:pt x="65757" y="26567"/>
                  <a:pt x="65606" y="25274"/>
                </a:cubicBezTo>
                <a:cubicBezTo>
                  <a:pt x="66700" y="25222"/>
                  <a:pt x="67847" y="25170"/>
                  <a:pt x="68997" y="25170"/>
                </a:cubicBezTo>
                <a:close/>
                <a:moveTo>
                  <a:pt x="7699" y="24783"/>
                </a:moveTo>
                <a:lnTo>
                  <a:pt x="7699" y="24783"/>
                </a:lnTo>
                <a:cubicBezTo>
                  <a:pt x="9376" y="24855"/>
                  <a:pt x="11134" y="24935"/>
                  <a:pt x="12909" y="25015"/>
                </a:cubicBezTo>
                <a:cubicBezTo>
                  <a:pt x="12918" y="25122"/>
                  <a:pt x="12936" y="25211"/>
                  <a:pt x="12945" y="25283"/>
                </a:cubicBezTo>
                <a:cubicBezTo>
                  <a:pt x="13043" y="25889"/>
                  <a:pt x="13007" y="27370"/>
                  <a:pt x="12971" y="28673"/>
                </a:cubicBezTo>
                <a:cubicBezTo>
                  <a:pt x="12971" y="28842"/>
                  <a:pt x="12971" y="29003"/>
                  <a:pt x="12962" y="29154"/>
                </a:cubicBezTo>
                <a:cubicBezTo>
                  <a:pt x="11125" y="29119"/>
                  <a:pt x="9332" y="29083"/>
                  <a:pt x="7637" y="29056"/>
                </a:cubicBezTo>
                <a:cubicBezTo>
                  <a:pt x="7690" y="28182"/>
                  <a:pt x="7726" y="27495"/>
                  <a:pt x="7735" y="27120"/>
                </a:cubicBezTo>
                <a:cubicBezTo>
                  <a:pt x="7753" y="26674"/>
                  <a:pt x="7735" y="25809"/>
                  <a:pt x="7699" y="24783"/>
                </a:cubicBezTo>
                <a:close/>
                <a:moveTo>
                  <a:pt x="65258" y="25283"/>
                </a:moveTo>
                <a:cubicBezTo>
                  <a:pt x="65409" y="26576"/>
                  <a:pt x="65579" y="27852"/>
                  <a:pt x="65793" y="29083"/>
                </a:cubicBezTo>
                <a:cubicBezTo>
                  <a:pt x="64597" y="29137"/>
                  <a:pt x="63384" y="29181"/>
                  <a:pt x="62153" y="29208"/>
                </a:cubicBezTo>
                <a:cubicBezTo>
                  <a:pt x="62010" y="27959"/>
                  <a:pt x="61832" y="26746"/>
                  <a:pt x="61698" y="25488"/>
                </a:cubicBezTo>
                <a:cubicBezTo>
                  <a:pt x="62867" y="25417"/>
                  <a:pt x="64053" y="25345"/>
                  <a:pt x="65231" y="25283"/>
                </a:cubicBezTo>
                <a:close/>
                <a:moveTo>
                  <a:pt x="61323" y="25515"/>
                </a:moveTo>
                <a:cubicBezTo>
                  <a:pt x="61350" y="25533"/>
                  <a:pt x="61350" y="25586"/>
                  <a:pt x="61350" y="25613"/>
                </a:cubicBezTo>
                <a:cubicBezTo>
                  <a:pt x="61511" y="26781"/>
                  <a:pt x="61636" y="28013"/>
                  <a:pt x="61796" y="29208"/>
                </a:cubicBezTo>
                <a:cubicBezTo>
                  <a:pt x="60756" y="29193"/>
                  <a:pt x="59693" y="29175"/>
                  <a:pt x="58636" y="29175"/>
                </a:cubicBezTo>
                <a:cubicBezTo>
                  <a:pt x="57817" y="29175"/>
                  <a:pt x="57001" y="29186"/>
                  <a:pt x="56203" y="29217"/>
                </a:cubicBezTo>
                <a:cubicBezTo>
                  <a:pt x="56131" y="28030"/>
                  <a:pt x="56069" y="26844"/>
                  <a:pt x="56051" y="25613"/>
                </a:cubicBezTo>
                <a:lnTo>
                  <a:pt x="56051" y="25613"/>
                </a:lnTo>
                <a:cubicBezTo>
                  <a:pt x="56379" y="25614"/>
                  <a:pt x="56707" y="25615"/>
                  <a:pt x="57035" y="25615"/>
                </a:cubicBezTo>
                <a:cubicBezTo>
                  <a:pt x="58497" y="25615"/>
                  <a:pt x="59946" y="25595"/>
                  <a:pt x="61323" y="25515"/>
                </a:cubicBezTo>
                <a:close/>
                <a:moveTo>
                  <a:pt x="13301" y="25033"/>
                </a:moveTo>
                <a:cubicBezTo>
                  <a:pt x="15023" y="25113"/>
                  <a:pt x="16763" y="25194"/>
                  <a:pt x="18476" y="25274"/>
                </a:cubicBezTo>
                <a:cubicBezTo>
                  <a:pt x="18449" y="25898"/>
                  <a:pt x="18386" y="26496"/>
                  <a:pt x="18333" y="27076"/>
                </a:cubicBezTo>
                <a:cubicBezTo>
                  <a:pt x="18271" y="27816"/>
                  <a:pt x="18199" y="28530"/>
                  <a:pt x="18190" y="29270"/>
                </a:cubicBezTo>
                <a:cubicBezTo>
                  <a:pt x="16576" y="29235"/>
                  <a:pt x="14952" y="29199"/>
                  <a:pt x="13346" y="29163"/>
                </a:cubicBezTo>
                <a:cubicBezTo>
                  <a:pt x="13355" y="29012"/>
                  <a:pt x="13355" y="28851"/>
                  <a:pt x="13355" y="28682"/>
                </a:cubicBezTo>
                <a:cubicBezTo>
                  <a:pt x="13391" y="27299"/>
                  <a:pt x="13426" y="25863"/>
                  <a:pt x="13328" y="25229"/>
                </a:cubicBezTo>
                <a:cubicBezTo>
                  <a:pt x="13319" y="25167"/>
                  <a:pt x="13310" y="25104"/>
                  <a:pt x="13301" y="25033"/>
                </a:cubicBezTo>
                <a:close/>
                <a:moveTo>
                  <a:pt x="55694" y="25622"/>
                </a:moveTo>
                <a:cubicBezTo>
                  <a:pt x="55712" y="26862"/>
                  <a:pt x="55783" y="28048"/>
                  <a:pt x="55855" y="29235"/>
                </a:cubicBezTo>
                <a:cubicBezTo>
                  <a:pt x="54312" y="29306"/>
                  <a:pt x="52670" y="29270"/>
                  <a:pt x="51127" y="29333"/>
                </a:cubicBezTo>
                <a:cubicBezTo>
                  <a:pt x="51100" y="28155"/>
                  <a:pt x="51145" y="26906"/>
                  <a:pt x="51136" y="25738"/>
                </a:cubicBezTo>
                <a:cubicBezTo>
                  <a:pt x="52643" y="25684"/>
                  <a:pt x="54169" y="25657"/>
                  <a:pt x="55694" y="25622"/>
                </a:cubicBezTo>
                <a:close/>
                <a:moveTo>
                  <a:pt x="18859" y="25301"/>
                </a:moveTo>
                <a:cubicBezTo>
                  <a:pt x="20563" y="25381"/>
                  <a:pt x="22240" y="25461"/>
                  <a:pt x="23819" y="25533"/>
                </a:cubicBezTo>
                <a:cubicBezTo>
                  <a:pt x="23802" y="25943"/>
                  <a:pt x="23775" y="26282"/>
                  <a:pt x="23757" y="26514"/>
                </a:cubicBezTo>
                <a:cubicBezTo>
                  <a:pt x="23721" y="26969"/>
                  <a:pt x="23712" y="28066"/>
                  <a:pt x="23712" y="29404"/>
                </a:cubicBezTo>
                <a:cubicBezTo>
                  <a:pt x="22071" y="29369"/>
                  <a:pt x="20331" y="29324"/>
                  <a:pt x="18574" y="29279"/>
                </a:cubicBezTo>
                <a:cubicBezTo>
                  <a:pt x="18583" y="28548"/>
                  <a:pt x="18654" y="27843"/>
                  <a:pt x="18717" y="27112"/>
                </a:cubicBezTo>
                <a:cubicBezTo>
                  <a:pt x="18770" y="26523"/>
                  <a:pt x="18833" y="25925"/>
                  <a:pt x="18859" y="25301"/>
                </a:cubicBezTo>
                <a:close/>
                <a:moveTo>
                  <a:pt x="50779" y="25764"/>
                </a:moveTo>
                <a:lnTo>
                  <a:pt x="50779" y="25764"/>
                </a:lnTo>
                <a:cubicBezTo>
                  <a:pt x="50806" y="26933"/>
                  <a:pt x="50743" y="28155"/>
                  <a:pt x="50779" y="29333"/>
                </a:cubicBezTo>
                <a:cubicBezTo>
                  <a:pt x="49378" y="29404"/>
                  <a:pt x="47906" y="29404"/>
                  <a:pt x="46443" y="29413"/>
                </a:cubicBezTo>
                <a:cubicBezTo>
                  <a:pt x="46399" y="28262"/>
                  <a:pt x="46327" y="27067"/>
                  <a:pt x="46274" y="25961"/>
                </a:cubicBezTo>
                <a:cubicBezTo>
                  <a:pt x="47772" y="25889"/>
                  <a:pt x="49289" y="25845"/>
                  <a:pt x="50779" y="25764"/>
                </a:cubicBezTo>
                <a:close/>
                <a:moveTo>
                  <a:pt x="45890" y="25979"/>
                </a:moveTo>
                <a:cubicBezTo>
                  <a:pt x="45926" y="26014"/>
                  <a:pt x="45926" y="26095"/>
                  <a:pt x="45926" y="26166"/>
                </a:cubicBezTo>
                <a:cubicBezTo>
                  <a:pt x="45979" y="27227"/>
                  <a:pt x="46051" y="28343"/>
                  <a:pt x="46095" y="29422"/>
                </a:cubicBezTo>
                <a:cubicBezTo>
                  <a:pt x="44604" y="29463"/>
                  <a:pt x="43159" y="29549"/>
                  <a:pt x="41627" y="29549"/>
                </a:cubicBezTo>
                <a:cubicBezTo>
                  <a:pt x="41491" y="29549"/>
                  <a:pt x="41353" y="29548"/>
                  <a:pt x="41215" y="29547"/>
                </a:cubicBezTo>
                <a:cubicBezTo>
                  <a:pt x="41215" y="28423"/>
                  <a:pt x="41224" y="27290"/>
                  <a:pt x="41198" y="26193"/>
                </a:cubicBezTo>
                <a:cubicBezTo>
                  <a:pt x="42803" y="26166"/>
                  <a:pt x="44356" y="26077"/>
                  <a:pt x="45890" y="25979"/>
                </a:cubicBezTo>
                <a:close/>
                <a:moveTo>
                  <a:pt x="24203" y="25559"/>
                </a:moveTo>
                <a:cubicBezTo>
                  <a:pt x="26362" y="25657"/>
                  <a:pt x="28333" y="25756"/>
                  <a:pt x="30002" y="25845"/>
                </a:cubicBezTo>
                <a:cubicBezTo>
                  <a:pt x="30011" y="26389"/>
                  <a:pt x="30020" y="26835"/>
                  <a:pt x="30011" y="27112"/>
                </a:cubicBezTo>
                <a:cubicBezTo>
                  <a:pt x="30002" y="27495"/>
                  <a:pt x="29957" y="28218"/>
                  <a:pt x="29904" y="29146"/>
                </a:cubicBezTo>
                <a:cubicBezTo>
                  <a:pt x="29904" y="29288"/>
                  <a:pt x="29895" y="29431"/>
                  <a:pt x="29886" y="29574"/>
                </a:cubicBezTo>
                <a:cubicBezTo>
                  <a:pt x="28209" y="29520"/>
                  <a:pt x="26228" y="29476"/>
                  <a:pt x="24096" y="29413"/>
                </a:cubicBezTo>
                <a:cubicBezTo>
                  <a:pt x="24096" y="28084"/>
                  <a:pt x="24105" y="26996"/>
                  <a:pt x="24141" y="26541"/>
                </a:cubicBezTo>
                <a:cubicBezTo>
                  <a:pt x="24158" y="26309"/>
                  <a:pt x="24185" y="25970"/>
                  <a:pt x="24203" y="25559"/>
                </a:cubicBezTo>
                <a:close/>
                <a:moveTo>
                  <a:pt x="30385" y="25863"/>
                </a:moveTo>
                <a:lnTo>
                  <a:pt x="30385" y="25863"/>
                </a:lnTo>
                <a:cubicBezTo>
                  <a:pt x="33088" y="25996"/>
                  <a:pt x="34908" y="26095"/>
                  <a:pt x="35203" y="26112"/>
                </a:cubicBezTo>
                <a:cubicBezTo>
                  <a:pt x="35185" y="27299"/>
                  <a:pt x="35131" y="28521"/>
                  <a:pt x="35149" y="29716"/>
                </a:cubicBezTo>
                <a:cubicBezTo>
                  <a:pt x="34667" y="29708"/>
                  <a:pt x="32856" y="29654"/>
                  <a:pt x="30269" y="29583"/>
                </a:cubicBezTo>
                <a:cubicBezTo>
                  <a:pt x="30278" y="29440"/>
                  <a:pt x="30287" y="29297"/>
                  <a:pt x="30287" y="29163"/>
                </a:cubicBezTo>
                <a:cubicBezTo>
                  <a:pt x="30341" y="28236"/>
                  <a:pt x="30385" y="27504"/>
                  <a:pt x="30394" y="27120"/>
                </a:cubicBezTo>
                <a:cubicBezTo>
                  <a:pt x="30403" y="26844"/>
                  <a:pt x="30403" y="26407"/>
                  <a:pt x="30385" y="25863"/>
                </a:cubicBezTo>
                <a:close/>
                <a:moveTo>
                  <a:pt x="35568" y="26103"/>
                </a:moveTo>
                <a:cubicBezTo>
                  <a:pt x="36562" y="26207"/>
                  <a:pt x="37648" y="26237"/>
                  <a:pt x="38742" y="26237"/>
                </a:cubicBezTo>
                <a:cubicBezTo>
                  <a:pt x="39446" y="26237"/>
                  <a:pt x="40153" y="26224"/>
                  <a:pt x="40841" y="26210"/>
                </a:cubicBezTo>
                <a:cubicBezTo>
                  <a:pt x="40868" y="27299"/>
                  <a:pt x="40859" y="28432"/>
                  <a:pt x="40868" y="29556"/>
                </a:cubicBezTo>
                <a:cubicBezTo>
                  <a:pt x="39057" y="29592"/>
                  <a:pt x="37335" y="29716"/>
                  <a:pt x="35506" y="29734"/>
                </a:cubicBezTo>
                <a:cubicBezTo>
                  <a:pt x="35479" y="28521"/>
                  <a:pt x="35542" y="27335"/>
                  <a:pt x="35559" y="26130"/>
                </a:cubicBezTo>
                <a:cubicBezTo>
                  <a:pt x="35559" y="26121"/>
                  <a:pt x="35559" y="26103"/>
                  <a:pt x="35568" y="26103"/>
                </a:cubicBezTo>
                <a:close/>
                <a:moveTo>
                  <a:pt x="1356" y="29369"/>
                </a:moveTo>
                <a:cubicBezTo>
                  <a:pt x="2998" y="29377"/>
                  <a:pt x="5014" y="29404"/>
                  <a:pt x="7235" y="29440"/>
                </a:cubicBezTo>
                <a:cubicBezTo>
                  <a:pt x="7155" y="30948"/>
                  <a:pt x="7075" y="32393"/>
                  <a:pt x="7030" y="33597"/>
                </a:cubicBezTo>
                <a:cubicBezTo>
                  <a:pt x="4746" y="33499"/>
                  <a:pt x="2784" y="33410"/>
                  <a:pt x="1374" y="33329"/>
                </a:cubicBezTo>
                <a:cubicBezTo>
                  <a:pt x="1365" y="32000"/>
                  <a:pt x="1356" y="30582"/>
                  <a:pt x="1356" y="29369"/>
                </a:cubicBezTo>
                <a:close/>
                <a:moveTo>
                  <a:pt x="7619" y="29440"/>
                </a:moveTo>
                <a:cubicBezTo>
                  <a:pt x="9314" y="29476"/>
                  <a:pt x="11116" y="29502"/>
                  <a:pt x="12954" y="29547"/>
                </a:cubicBezTo>
                <a:cubicBezTo>
                  <a:pt x="12945" y="30270"/>
                  <a:pt x="12936" y="30894"/>
                  <a:pt x="12971" y="31233"/>
                </a:cubicBezTo>
                <a:cubicBezTo>
                  <a:pt x="13007" y="31599"/>
                  <a:pt x="13007" y="32643"/>
                  <a:pt x="12989" y="33838"/>
                </a:cubicBezTo>
                <a:cubicBezTo>
                  <a:pt x="11027" y="33767"/>
                  <a:pt x="9135" y="33686"/>
                  <a:pt x="7414" y="33615"/>
                </a:cubicBezTo>
                <a:cubicBezTo>
                  <a:pt x="7467" y="32250"/>
                  <a:pt x="7547" y="30680"/>
                  <a:pt x="7619" y="29440"/>
                </a:cubicBezTo>
                <a:close/>
                <a:moveTo>
                  <a:pt x="13337" y="29556"/>
                </a:moveTo>
                <a:cubicBezTo>
                  <a:pt x="14943" y="29583"/>
                  <a:pt x="16576" y="29618"/>
                  <a:pt x="18190" y="29663"/>
                </a:cubicBezTo>
                <a:cubicBezTo>
                  <a:pt x="18190" y="29859"/>
                  <a:pt x="18199" y="30064"/>
                  <a:pt x="18208" y="30278"/>
                </a:cubicBezTo>
                <a:cubicBezTo>
                  <a:pt x="18262" y="31313"/>
                  <a:pt x="18378" y="32518"/>
                  <a:pt x="18485" y="33677"/>
                </a:cubicBezTo>
                <a:cubicBezTo>
                  <a:pt x="18502" y="33802"/>
                  <a:pt x="18511" y="33927"/>
                  <a:pt x="18520" y="34052"/>
                </a:cubicBezTo>
                <a:cubicBezTo>
                  <a:pt x="16799" y="33981"/>
                  <a:pt x="15068" y="33918"/>
                  <a:pt x="13373" y="33856"/>
                </a:cubicBezTo>
                <a:cubicBezTo>
                  <a:pt x="13391" y="32616"/>
                  <a:pt x="13391" y="31581"/>
                  <a:pt x="13355" y="31197"/>
                </a:cubicBezTo>
                <a:cubicBezTo>
                  <a:pt x="13319" y="30876"/>
                  <a:pt x="13328" y="30261"/>
                  <a:pt x="13337" y="29556"/>
                </a:cubicBezTo>
                <a:close/>
                <a:moveTo>
                  <a:pt x="18574" y="29672"/>
                </a:moveTo>
                <a:lnTo>
                  <a:pt x="18574" y="29672"/>
                </a:lnTo>
                <a:cubicBezTo>
                  <a:pt x="20331" y="29708"/>
                  <a:pt x="22071" y="29752"/>
                  <a:pt x="23712" y="29797"/>
                </a:cubicBezTo>
                <a:cubicBezTo>
                  <a:pt x="23712" y="31197"/>
                  <a:pt x="23721" y="32812"/>
                  <a:pt x="23739" y="34239"/>
                </a:cubicBezTo>
                <a:cubicBezTo>
                  <a:pt x="22178" y="34186"/>
                  <a:pt x="20554" y="34123"/>
                  <a:pt x="18913" y="34061"/>
                </a:cubicBezTo>
                <a:cubicBezTo>
                  <a:pt x="18895" y="33918"/>
                  <a:pt x="18886" y="33784"/>
                  <a:pt x="18868" y="33642"/>
                </a:cubicBezTo>
                <a:cubicBezTo>
                  <a:pt x="18761" y="32482"/>
                  <a:pt x="18645" y="31287"/>
                  <a:pt x="18592" y="30261"/>
                </a:cubicBezTo>
                <a:cubicBezTo>
                  <a:pt x="18583" y="30055"/>
                  <a:pt x="18574" y="29859"/>
                  <a:pt x="18574" y="29672"/>
                </a:cubicBezTo>
                <a:close/>
                <a:moveTo>
                  <a:pt x="24096" y="29806"/>
                </a:moveTo>
                <a:cubicBezTo>
                  <a:pt x="26228" y="29859"/>
                  <a:pt x="28191" y="29913"/>
                  <a:pt x="29859" y="29957"/>
                </a:cubicBezTo>
                <a:cubicBezTo>
                  <a:pt x="29770" y="31643"/>
                  <a:pt x="29689" y="33231"/>
                  <a:pt x="29663" y="34445"/>
                </a:cubicBezTo>
                <a:cubicBezTo>
                  <a:pt x="28021" y="34391"/>
                  <a:pt x="26139" y="34320"/>
                  <a:pt x="24123" y="34248"/>
                </a:cubicBezTo>
                <a:cubicBezTo>
                  <a:pt x="24114" y="32830"/>
                  <a:pt x="24096" y="31206"/>
                  <a:pt x="24096" y="29806"/>
                </a:cubicBezTo>
                <a:close/>
                <a:moveTo>
                  <a:pt x="30251" y="29966"/>
                </a:moveTo>
                <a:cubicBezTo>
                  <a:pt x="32981" y="30038"/>
                  <a:pt x="34846" y="30091"/>
                  <a:pt x="35167" y="30100"/>
                </a:cubicBezTo>
                <a:cubicBezTo>
                  <a:pt x="35220" y="31670"/>
                  <a:pt x="35390" y="33160"/>
                  <a:pt x="35497" y="34641"/>
                </a:cubicBezTo>
                <a:cubicBezTo>
                  <a:pt x="35435" y="34641"/>
                  <a:pt x="35336" y="34641"/>
                  <a:pt x="35203" y="34632"/>
                </a:cubicBezTo>
                <a:cubicBezTo>
                  <a:pt x="35113" y="34623"/>
                  <a:pt x="35033" y="34614"/>
                  <a:pt x="34953" y="34605"/>
                </a:cubicBezTo>
                <a:lnTo>
                  <a:pt x="34953" y="34623"/>
                </a:lnTo>
                <a:cubicBezTo>
                  <a:pt x="34070" y="34596"/>
                  <a:pt x="32321" y="34534"/>
                  <a:pt x="30046" y="34453"/>
                </a:cubicBezTo>
                <a:cubicBezTo>
                  <a:pt x="30082" y="33115"/>
                  <a:pt x="30171" y="31385"/>
                  <a:pt x="30251" y="29966"/>
                </a:cubicBezTo>
                <a:close/>
                <a:moveTo>
                  <a:pt x="70485" y="29270"/>
                </a:moveTo>
                <a:cubicBezTo>
                  <a:pt x="70646" y="31064"/>
                  <a:pt x="70887" y="32848"/>
                  <a:pt x="70985" y="34677"/>
                </a:cubicBezTo>
                <a:cubicBezTo>
                  <a:pt x="69727" y="34739"/>
                  <a:pt x="68532" y="34864"/>
                  <a:pt x="67229" y="34882"/>
                </a:cubicBezTo>
                <a:cubicBezTo>
                  <a:pt x="66917" y="33035"/>
                  <a:pt x="66516" y="31278"/>
                  <a:pt x="66212" y="29422"/>
                </a:cubicBezTo>
                <a:cubicBezTo>
                  <a:pt x="67595" y="29333"/>
                  <a:pt x="69013" y="29270"/>
                  <a:pt x="70485" y="29270"/>
                </a:cubicBezTo>
                <a:close/>
                <a:moveTo>
                  <a:pt x="40876" y="29913"/>
                </a:moveTo>
                <a:cubicBezTo>
                  <a:pt x="40903" y="31661"/>
                  <a:pt x="40939" y="33410"/>
                  <a:pt x="41055" y="35078"/>
                </a:cubicBezTo>
                <a:cubicBezTo>
                  <a:pt x="39253" y="35024"/>
                  <a:pt x="37558" y="34855"/>
                  <a:pt x="35863" y="34694"/>
                </a:cubicBezTo>
                <a:cubicBezTo>
                  <a:pt x="35738" y="33169"/>
                  <a:pt x="35577" y="31679"/>
                  <a:pt x="35515" y="30091"/>
                </a:cubicBezTo>
                <a:cubicBezTo>
                  <a:pt x="37344" y="30073"/>
                  <a:pt x="39065" y="29948"/>
                  <a:pt x="40876" y="29913"/>
                </a:cubicBezTo>
                <a:close/>
                <a:moveTo>
                  <a:pt x="65802" y="29431"/>
                </a:moveTo>
                <a:cubicBezTo>
                  <a:pt x="65864" y="29440"/>
                  <a:pt x="65838" y="29440"/>
                  <a:pt x="65855" y="29485"/>
                </a:cubicBezTo>
                <a:cubicBezTo>
                  <a:pt x="65873" y="29538"/>
                  <a:pt x="65900" y="29690"/>
                  <a:pt x="65909" y="29743"/>
                </a:cubicBezTo>
                <a:cubicBezTo>
                  <a:pt x="66212" y="31483"/>
                  <a:pt x="66578" y="33187"/>
                  <a:pt x="66863" y="34900"/>
                </a:cubicBezTo>
                <a:cubicBezTo>
                  <a:pt x="65445" y="34944"/>
                  <a:pt x="64044" y="35016"/>
                  <a:pt x="62662" y="35087"/>
                </a:cubicBezTo>
                <a:cubicBezTo>
                  <a:pt x="62537" y="33213"/>
                  <a:pt x="62394" y="31349"/>
                  <a:pt x="62189" y="29556"/>
                </a:cubicBezTo>
                <a:cubicBezTo>
                  <a:pt x="63090" y="29556"/>
                  <a:pt x="63982" y="29493"/>
                  <a:pt x="64883" y="29476"/>
                </a:cubicBezTo>
                <a:cubicBezTo>
                  <a:pt x="65177" y="29467"/>
                  <a:pt x="65472" y="29467"/>
                  <a:pt x="65766" y="29449"/>
                </a:cubicBezTo>
                <a:cubicBezTo>
                  <a:pt x="65784" y="29440"/>
                  <a:pt x="65784" y="29431"/>
                  <a:pt x="65802" y="29431"/>
                </a:cubicBezTo>
                <a:close/>
                <a:moveTo>
                  <a:pt x="46104" y="29779"/>
                </a:moveTo>
                <a:cubicBezTo>
                  <a:pt x="46176" y="31581"/>
                  <a:pt x="46309" y="33329"/>
                  <a:pt x="46407" y="35114"/>
                </a:cubicBezTo>
                <a:cubicBezTo>
                  <a:pt x="45340" y="35114"/>
                  <a:pt x="44261" y="35143"/>
                  <a:pt x="43193" y="35143"/>
                </a:cubicBezTo>
                <a:cubicBezTo>
                  <a:pt x="42592" y="35143"/>
                  <a:pt x="41994" y="35134"/>
                  <a:pt x="41403" y="35105"/>
                </a:cubicBezTo>
                <a:cubicBezTo>
                  <a:pt x="41296" y="33419"/>
                  <a:pt x="41260" y="31670"/>
                  <a:pt x="41224" y="29913"/>
                </a:cubicBezTo>
                <a:cubicBezTo>
                  <a:pt x="42893" y="29904"/>
                  <a:pt x="44481" y="29823"/>
                  <a:pt x="46104" y="29779"/>
                </a:cubicBezTo>
                <a:close/>
                <a:moveTo>
                  <a:pt x="50779" y="29690"/>
                </a:moveTo>
                <a:cubicBezTo>
                  <a:pt x="50814" y="31536"/>
                  <a:pt x="50913" y="33329"/>
                  <a:pt x="50975" y="35149"/>
                </a:cubicBezTo>
                <a:cubicBezTo>
                  <a:pt x="50780" y="35151"/>
                  <a:pt x="50586" y="35151"/>
                  <a:pt x="50392" y="35151"/>
                </a:cubicBezTo>
                <a:cubicBezTo>
                  <a:pt x="49167" y="35151"/>
                  <a:pt x="47965" y="35129"/>
                  <a:pt x="46755" y="35114"/>
                </a:cubicBezTo>
                <a:cubicBezTo>
                  <a:pt x="46675" y="33321"/>
                  <a:pt x="46515" y="31554"/>
                  <a:pt x="46470" y="29770"/>
                </a:cubicBezTo>
                <a:lnTo>
                  <a:pt x="46470" y="29770"/>
                </a:lnTo>
                <a:cubicBezTo>
                  <a:pt x="46598" y="29771"/>
                  <a:pt x="46726" y="29771"/>
                  <a:pt x="46853" y="29771"/>
                </a:cubicBezTo>
                <a:cubicBezTo>
                  <a:pt x="48189" y="29771"/>
                  <a:pt x="49484" y="29730"/>
                  <a:pt x="50779" y="29690"/>
                </a:cubicBezTo>
                <a:close/>
                <a:moveTo>
                  <a:pt x="55873" y="29592"/>
                </a:moveTo>
                <a:cubicBezTo>
                  <a:pt x="55998" y="31394"/>
                  <a:pt x="55980" y="33338"/>
                  <a:pt x="56007" y="35247"/>
                </a:cubicBezTo>
                <a:cubicBezTo>
                  <a:pt x="54499" y="35167"/>
                  <a:pt x="52929" y="35149"/>
                  <a:pt x="51332" y="35149"/>
                </a:cubicBezTo>
                <a:cubicBezTo>
                  <a:pt x="51252" y="33347"/>
                  <a:pt x="51180" y="31527"/>
                  <a:pt x="51127" y="29681"/>
                </a:cubicBezTo>
                <a:cubicBezTo>
                  <a:pt x="52679" y="29627"/>
                  <a:pt x="54329" y="29654"/>
                  <a:pt x="55873" y="29592"/>
                </a:cubicBezTo>
                <a:close/>
                <a:moveTo>
                  <a:pt x="58533" y="29526"/>
                </a:moveTo>
                <a:cubicBezTo>
                  <a:pt x="59634" y="29526"/>
                  <a:pt x="60745" y="29545"/>
                  <a:pt x="61841" y="29556"/>
                </a:cubicBezTo>
                <a:cubicBezTo>
                  <a:pt x="62037" y="31367"/>
                  <a:pt x="62180" y="33231"/>
                  <a:pt x="62305" y="35114"/>
                </a:cubicBezTo>
                <a:cubicBezTo>
                  <a:pt x="60518" y="35196"/>
                  <a:pt x="58654" y="35248"/>
                  <a:pt x="56799" y="35248"/>
                </a:cubicBezTo>
                <a:cubicBezTo>
                  <a:pt x="56653" y="35248"/>
                  <a:pt x="56508" y="35248"/>
                  <a:pt x="56363" y="35247"/>
                </a:cubicBezTo>
                <a:cubicBezTo>
                  <a:pt x="56346" y="33329"/>
                  <a:pt x="56337" y="31358"/>
                  <a:pt x="56238" y="29565"/>
                </a:cubicBezTo>
                <a:cubicBezTo>
                  <a:pt x="56993" y="29535"/>
                  <a:pt x="57760" y="29526"/>
                  <a:pt x="58533" y="29526"/>
                </a:cubicBezTo>
                <a:close/>
                <a:moveTo>
                  <a:pt x="71012" y="35024"/>
                </a:moveTo>
                <a:cubicBezTo>
                  <a:pt x="71056" y="35961"/>
                  <a:pt x="71074" y="36925"/>
                  <a:pt x="71101" y="37879"/>
                </a:cubicBezTo>
                <a:cubicBezTo>
                  <a:pt x="69959" y="37959"/>
                  <a:pt x="68853" y="38066"/>
                  <a:pt x="67747" y="38174"/>
                </a:cubicBezTo>
                <a:cubicBezTo>
                  <a:pt x="67577" y="37210"/>
                  <a:pt x="67425" y="36238"/>
                  <a:pt x="67292" y="35239"/>
                </a:cubicBezTo>
                <a:cubicBezTo>
                  <a:pt x="68576" y="35212"/>
                  <a:pt x="69763" y="35087"/>
                  <a:pt x="71012" y="35024"/>
                </a:cubicBezTo>
                <a:close/>
                <a:moveTo>
                  <a:pt x="66917" y="35247"/>
                </a:moveTo>
                <a:cubicBezTo>
                  <a:pt x="66926" y="35247"/>
                  <a:pt x="66926" y="35247"/>
                  <a:pt x="66926" y="35256"/>
                </a:cubicBezTo>
                <a:cubicBezTo>
                  <a:pt x="67078" y="36247"/>
                  <a:pt x="67220" y="37246"/>
                  <a:pt x="67390" y="38218"/>
                </a:cubicBezTo>
                <a:cubicBezTo>
                  <a:pt x="65900" y="38361"/>
                  <a:pt x="64428" y="38530"/>
                  <a:pt x="62947" y="38682"/>
                </a:cubicBezTo>
                <a:cubicBezTo>
                  <a:pt x="62858" y="37612"/>
                  <a:pt x="62751" y="36550"/>
                  <a:pt x="62688" y="35444"/>
                </a:cubicBezTo>
                <a:cubicBezTo>
                  <a:pt x="64080" y="35363"/>
                  <a:pt x="65507" y="35310"/>
                  <a:pt x="66917" y="35247"/>
                </a:cubicBezTo>
                <a:close/>
                <a:moveTo>
                  <a:pt x="62314" y="35462"/>
                </a:moveTo>
                <a:cubicBezTo>
                  <a:pt x="62358" y="35479"/>
                  <a:pt x="62332" y="35533"/>
                  <a:pt x="62340" y="35560"/>
                </a:cubicBezTo>
                <a:cubicBezTo>
                  <a:pt x="62385" y="36050"/>
                  <a:pt x="62403" y="36586"/>
                  <a:pt x="62448" y="37094"/>
                </a:cubicBezTo>
                <a:cubicBezTo>
                  <a:pt x="62501" y="37638"/>
                  <a:pt x="62555" y="38182"/>
                  <a:pt x="62599" y="38709"/>
                </a:cubicBezTo>
                <a:cubicBezTo>
                  <a:pt x="60610" y="38869"/>
                  <a:pt x="58495" y="38905"/>
                  <a:pt x="56426" y="38976"/>
                </a:cubicBezTo>
                <a:cubicBezTo>
                  <a:pt x="56417" y="37843"/>
                  <a:pt x="56399" y="36719"/>
                  <a:pt x="56372" y="35613"/>
                </a:cubicBezTo>
                <a:cubicBezTo>
                  <a:pt x="58388" y="35604"/>
                  <a:pt x="60387" y="35560"/>
                  <a:pt x="62314" y="35462"/>
                </a:cubicBezTo>
                <a:close/>
                <a:moveTo>
                  <a:pt x="51368" y="35506"/>
                </a:moveTo>
                <a:cubicBezTo>
                  <a:pt x="52938" y="35515"/>
                  <a:pt x="54517" y="35515"/>
                  <a:pt x="56015" y="35595"/>
                </a:cubicBezTo>
                <a:cubicBezTo>
                  <a:pt x="56042" y="36719"/>
                  <a:pt x="56060" y="37843"/>
                  <a:pt x="56069" y="38976"/>
                </a:cubicBezTo>
                <a:cubicBezTo>
                  <a:pt x="54561" y="38985"/>
                  <a:pt x="53027" y="38968"/>
                  <a:pt x="51573" y="39039"/>
                </a:cubicBezTo>
                <a:cubicBezTo>
                  <a:pt x="51448" y="37915"/>
                  <a:pt x="51403" y="36719"/>
                  <a:pt x="51350" y="35533"/>
                </a:cubicBezTo>
                <a:cubicBezTo>
                  <a:pt x="51350" y="35515"/>
                  <a:pt x="51350" y="35506"/>
                  <a:pt x="51368" y="35506"/>
                </a:cubicBezTo>
                <a:close/>
                <a:moveTo>
                  <a:pt x="46782" y="35462"/>
                </a:moveTo>
                <a:cubicBezTo>
                  <a:pt x="47987" y="35485"/>
                  <a:pt x="49199" y="35508"/>
                  <a:pt x="50424" y="35508"/>
                </a:cubicBezTo>
                <a:cubicBezTo>
                  <a:pt x="50613" y="35508"/>
                  <a:pt x="50803" y="35507"/>
                  <a:pt x="50993" y="35506"/>
                </a:cubicBezTo>
                <a:cubicBezTo>
                  <a:pt x="51046" y="36711"/>
                  <a:pt x="51100" y="37915"/>
                  <a:pt x="51225" y="39048"/>
                </a:cubicBezTo>
                <a:cubicBezTo>
                  <a:pt x="49780" y="39092"/>
                  <a:pt x="48317" y="39119"/>
                  <a:pt x="46836" y="39128"/>
                </a:cubicBezTo>
                <a:cubicBezTo>
                  <a:pt x="46809" y="37924"/>
                  <a:pt x="46836" y="36666"/>
                  <a:pt x="46773" y="35497"/>
                </a:cubicBezTo>
                <a:cubicBezTo>
                  <a:pt x="46764" y="35479"/>
                  <a:pt x="46764" y="35470"/>
                  <a:pt x="46782" y="35462"/>
                </a:cubicBezTo>
                <a:close/>
                <a:moveTo>
                  <a:pt x="41447" y="35453"/>
                </a:moveTo>
                <a:cubicBezTo>
                  <a:pt x="42027" y="35487"/>
                  <a:pt x="42609" y="35499"/>
                  <a:pt x="43195" y="35499"/>
                </a:cubicBezTo>
                <a:cubicBezTo>
                  <a:pt x="44260" y="35499"/>
                  <a:pt x="45334" y="35462"/>
                  <a:pt x="46416" y="35462"/>
                </a:cubicBezTo>
                <a:cubicBezTo>
                  <a:pt x="46479" y="36648"/>
                  <a:pt x="46452" y="37924"/>
                  <a:pt x="46479" y="39137"/>
                </a:cubicBezTo>
                <a:cubicBezTo>
                  <a:pt x="44864" y="39155"/>
                  <a:pt x="43214" y="39146"/>
                  <a:pt x="41590" y="39155"/>
                </a:cubicBezTo>
                <a:cubicBezTo>
                  <a:pt x="41572" y="37897"/>
                  <a:pt x="41528" y="36666"/>
                  <a:pt x="41438" y="35488"/>
                </a:cubicBezTo>
                <a:cubicBezTo>
                  <a:pt x="41430" y="35470"/>
                  <a:pt x="41430" y="35453"/>
                  <a:pt x="41447" y="35453"/>
                </a:cubicBezTo>
                <a:close/>
                <a:moveTo>
                  <a:pt x="35897" y="35053"/>
                </a:moveTo>
                <a:cubicBezTo>
                  <a:pt x="35898" y="35053"/>
                  <a:pt x="35898" y="35055"/>
                  <a:pt x="35898" y="35060"/>
                </a:cubicBezTo>
                <a:cubicBezTo>
                  <a:pt x="37602" y="35212"/>
                  <a:pt x="39297" y="35372"/>
                  <a:pt x="41082" y="35444"/>
                </a:cubicBezTo>
                <a:cubicBezTo>
                  <a:pt x="41171" y="36648"/>
                  <a:pt x="41224" y="37888"/>
                  <a:pt x="41233" y="39173"/>
                </a:cubicBezTo>
                <a:cubicBezTo>
                  <a:pt x="41086" y="39174"/>
                  <a:pt x="40938" y="39175"/>
                  <a:pt x="40791" y="39175"/>
                </a:cubicBezTo>
                <a:cubicBezTo>
                  <a:pt x="39592" y="39175"/>
                  <a:pt x="38411" y="39130"/>
                  <a:pt x="37224" y="39130"/>
                </a:cubicBezTo>
                <a:cubicBezTo>
                  <a:pt x="36851" y="39130"/>
                  <a:pt x="36478" y="39134"/>
                  <a:pt x="36104" y="39146"/>
                </a:cubicBezTo>
                <a:cubicBezTo>
                  <a:pt x="36068" y="37754"/>
                  <a:pt x="35997" y="36398"/>
                  <a:pt x="35890" y="35078"/>
                </a:cubicBezTo>
                <a:cubicBezTo>
                  <a:pt x="35890" y="35065"/>
                  <a:pt x="35894" y="35053"/>
                  <a:pt x="35897" y="35053"/>
                </a:cubicBezTo>
                <a:close/>
                <a:moveTo>
                  <a:pt x="30037" y="34846"/>
                </a:moveTo>
                <a:cubicBezTo>
                  <a:pt x="33097" y="34944"/>
                  <a:pt x="35203" y="35016"/>
                  <a:pt x="35515" y="35024"/>
                </a:cubicBezTo>
                <a:cubicBezTo>
                  <a:pt x="35524" y="35033"/>
                  <a:pt x="35533" y="35033"/>
                  <a:pt x="35542" y="35042"/>
                </a:cubicBezTo>
                <a:cubicBezTo>
                  <a:pt x="35631" y="36372"/>
                  <a:pt x="35729" y="37745"/>
                  <a:pt x="35738" y="39137"/>
                </a:cubicBezTo>
                <a:lnTo>
                  <a:pt x="34596" y="39182"/>
                </a:lnTo>
                <a:cubicBezTo>
                  <a:pt x="34534" y="39191"/>
                  <a:pt x="32803" y="39235"/>
                  <a:pt x="30207" y="39298"/>
                </a:cubicBezTo>
                <a:cubicBezTo>
                  <a:pt x="30216" y="38075"/>
                  <a:pt x="30198" y="36960"/>
                  <a:pt x="30100" y="36559"/>
                </a:cubicBezTo>
                <a:cubicBezTo>
                  <a:pt x="30037" y="36309"/>
                  <a:pt x="30028" y="35667"/>
                  <a:pt x="30037" y="34846"/>
                </a:cubicBezTo>
                <a:close/>
                <a:moveTo>
                  <a:pt x="24123" y="34632"/>
                </a:moveTo>
                <a:lnTo>
                  <a:pt x="24123" y="34632"/>
                </a:lnTo>
                <a:cubicBezTo>
                  <a:pt x="26139" y="34703"/>
                  <a:pt x="28021" y="34775"/>
                  <a:pt x="29654" y="34828"/>
                </a:cubicBezTo>
                <a:cubicBezTo>
                  <a:pt x="29645" y="35720"/>
                  <a:pt x="29663" y="36363"/>
                  <a:pt x="29725" y="36648"/>
                </a:cubicBezTo>
                <a:cubicBezTo>
                  <a:pt x="29814" y="37023"/>
                  <a:pt x="29832" y="38111"/>
                  <a:pt x="29823" y="39307"/>
                </a:cubicBezTo>
                <a:cubicBezTo>
                  <a:pt x="28182" y="39351"/>
                  <a:pt x="26219" y="39405"/>
                  <a:pt x="24141" y="39449"/>
                </a:cubicBezTo>
                <a:cubicBezTo>
                  <a:pt x="24141" y="38646"/>
                  <a:pt x="24141" y="37888"/>
                  <a:pt x="24141" y="37308"/>
                </a:cubicBezTo>
                <a:cubicBezTo>
                  <a:pt x="24141" y="36675"/>
                  <a:pt x="24132" y="35729"/>
                  <a:pt x="24123" y="34632"/>
                </a:cubicBezTo>
                <a:close/>
                <a:moveTo>
                  <a:pt x="18949" y="34445"/>
                </a:moveTo>
                <a:cubicBezTo>
                  <a:pt x="20581" y="34507"/>
                  <a:pt x="22196" y="34569"/>
                  <a:pt x="23739" y="34623"/>
                </a:cubicBezTo>
                <a:cubicBezTo>
                  <a:pt x="23739" y="34623"/>
                  <a:pt x="23739" y="34632"/>
                  <a:pt x="23739" y="34641"/>
                </a:cubicBezTo>
                <a:cubicBezTo>
                  <a:pt x="23748" y="35729"/>
                  <a:pt x="23757" y="36675"/>
                  <a:pt x="23757" y="37308"/>
                </a:cubicBezTo>
                <a:cubicBezTo>
                  <a:pt x="23757" y="37888"/>
                  <a:pt x="23757" y="38646"/>
                  <a:pt x="23757" y="39458"/>
                </a:cubicBezTo>
                <a:cubicBezTo>
                  <a:pt x="22249" y="39503"/>
                  <a:pt x="20697" y="39538"/>
                  <a:pt x="19154" y="39574"/>
                </a:cubicBezTo>
                <a:cubicBezTo>
                  <a:pt x="19163" y="38405"/>
                  <a:pt x="19154" y="37165"/>
                  <a:pt x="19109" y="36425"/>
                </a:cubicBezTo>
                <a:cubicBezTo>
                  <a:pt x="19073" y="35845"/>
                  <a:pt x="19011" y="35167"/>
                  <a:pt x="18949" y="34445"/>
                </a:cubicBezTo>
                <a:close/>
                <a:moveTo>
                  <a:pt x="13373" y="34239"/>
                </a:moveTo>
                <a:cubicBezTo>
                  <a:pt x="15077" y="34302"/>
                  <a:pt x="16825" y="34373"/>
                  <a:pt x="18565" y="34436"/>
                </a:cubicBezTo>
                <a:cubicBezTo>
                  <a:pt x="18627" y="35167"/>
                  <a:pt x="18690" y="35863"/>
                  <a:pt x="18725" y="36452"/>
                </a:cubicBezTo>
                <a:cubicBezTo>
                  <a:pt x="18770" y="37183"/>
                  <a:pt x="18779" y="38414"/>
                  <a:pt x="18770" y="39583"/>
                </a:cubicBezTo>
                <a:cubicBezTo>
                  <a:pt x="16897" y="39628"/>
                  <a:pt x="15050" y="39672"/>
                  <a:pt x="13364" y="39708"/>
                </a:cubicBezTo>
                <a:cubicBezTo>
                  <a:pt x="13364" y="39672"/>
                  <a:pt x="13355" y="39628"/>
                  <a:pt x="13355" y="39592"/>
                </a:cubicBezTo>
                <a:cubicBezTo>
                  <a:pt x="13301" y="38923"/>
                  <a:pt x="13328" y="37058"/>
                  <a:pt x="13355" y="35256"/>
                </a:cubicBezTo>
                <a:cubicBezTo>
                  <a:pt x="13364" y="34908"/>
                  <a:pt x="13364" y="34569"/>
                  <a:pt x="13373" y="34239"/>
                </a:cubicBezTo>
                <a:close/>
                <a:moveTo>
                  <a:pt x="7405" y="33999"/>
                </a:moveTo>
                <a:lnTo>
                  <a:pt x="7405" y="33999"/>
                </a:lnTo>
                <a:cubicBezTo>
                  <a:pt x="9126" y="34070"/>
                  <a:pt x="11027" y="34150"/>
                  <a:pt x="12989" y="34222"/>
                </a:cubicBezTo>
                <a:cubicBezTo>
                  <a:pt x="12980" y="34561"/>
                  <a:pt x="12980" y="34908"/>
                  <a:pt x="12971" y="35247"/>
                </a:cubicBezTo>
                <a:cubicBezTo>
                  <a:pt x="12945" y="37058"/>
                  <a:pt x="12918" y="38932"/>
                  <a:pt x="12971" y="39619"/>
                </a:cubicBezTo>
                <a:cubicBezTo>
                  <a:pt x="12971" y="39654"/>
                  <a:pt x="12980" y="39690"/>
                  <a:pt x="12980" y="39717"/>
                </a:cubicBezTo>
                <a:cubicBezTo>
                  <a:pt x="10786" y="39770"/>
                  <a:pt x="8886" y="39806"/>
                  <a:pt x="7547" y="39833"/>
                </a:cubicBezTo>
                <a:cubicBezTo>
                  <a:pt x="7565" y="38414"/>
                  <a:pt x="7556" y="37023"/>
                  <a:pt x="7440" y="36559"/>
                </a:cubicBezTo>
                <a:cubicBezTo>
                  <a:pt x="7369" y="36229"/>
                  <a:pt x="7369" y="35230"/>
                  <a:pt x="7405" y="33999"/>
                </a:cubicBezTo>
                <a:close/>
                <a:moveTo>
                  <a:pt x="1383" y="33713"/>
                </a:moveTo>
                <a:lnTo>
                  <a:pt x="1383" y="33713"/>
                </a:lnTo>
                <a:cubicBezTo>
                  <a:pt x="2784" y="33793"/>
                  <a:pt x="4746" y="33883"/>
                  <a:pt x="7021" y="33981"/>
                </a:cubicBezTo>
                <a:cubicBezTo>
                  <a:pt x="6976" y="35301"/>
                  <a:pt x="6985" y="36282"/>
                  <a:pt x="7066" y="36648"/>
                </a:cubicBezTo>
                <a:cubicBezTo>
                  <a:pt x="7173" y="37076"/>
                  <a:pt x="7182" y="38441"/>
                  <a:pt x="7164" y="39833"/>
                </a:cubicBezTo>
                <a:cubicBezTo>
                  <a:pt x="6683" y="39843"/>
                  <a:pt x="6294" y="39848"/>
                  <a:pt x="6018" y="39848"/>
                </a:cubicBezTo>
                <a:cubicBezTo>
                  <a:pt x="5824" y="39848"/>
                  <a:pt x="5685" y="39845"/>
                  <a:pt x="5612" y="39842"/>
                </a:cubicBezTo>
                <a:cubicBezTo>
                  <a:pt x="5112" y="39818"/>
                  <a:pt x="4137" y="39810"/>
                  <a:pt x="3055" y="39810"/>
                </a:cubicBezTo>
                <a:cubicBezTo>
                  <a:pt x="2515" y="39810"/>
                  <a:pt x="1948" y="39812"/>
                  <a:pt x="1401" y="39815"/>
                </a:cubicBezTo>
                <a:cubicBezTo>
                  <a:pt x="1401" y="38869"/>
                  <a:pt x="1410" y="37968"/>
                  <a:pt x="1410" y="37308"/>
                </a:cubicBezTo>
                <a:cubicBezTo>
                  <a:pt x="1401" y="36675"/>
                  <a:pt x="1401" y="35729"/>
                  <a:pt x="1392" y="34632"/>
                </a:cubicBezTo>
                <a:cubicBezTo>
                  <a:pt x="1383" y="34338"/>
                  <a:pt x="1383" y="34034"/>
                  <a:pt x="1383" y="33713"/>
                </a:cubicBezTo>
                <a:close/>
                <a:moveTo>
                  <a:pt x="1999" y="1"/>
                </a:moveTo>
                <a:cubicBezTo>
                  <a:pt x="1909" y="919"/>
                  <a:pt x="1731" y="2730"/>
                  <a:pt x="1615" y="3962"/>
                </a:cubicBezTo>
                <a:lnTo>
                  <a:pt x="0" y="3988"/>
                </a:lnTo>
                <a:lnTo>
                  <a:pt x="0" y="4372"/>
                </a:lnTo>
                <a:lnTo>
                  <a:pt x="1579" y="4345"/>
                </a:lnTo>
                <a:lnTo>
                  <a:pt x="1579" y="4345"/>
                </a:lnTo>
                <a:cubicBezTo>
                  <a:pt x="1561" y="4532"/>
                  <a:pt x="1552" y="4693"/>
                  <a:pt x="1544" y="4827"/>
                </a:cubicBezTo>
                <a:cubicBezTo>
                  <a:pt x="1490" y="5487"/>
                  <a:pt x="1517" y="7271"/>
                  <a:pt x="1535" y="9029"/>
                </a:cubicBezTo>
                <a:cubicBezTo>
                  <a:pt x="973" y="9011"/>
                  <a:pt x="473" y="9002"/>
                  <a:pt x="36" y="8993"/>
                </a:cubicBezTo>
                <a:lnTo>
                  <a:pt x="36" y="9377"/>
                </a:lnTo>
                <a:cubicBezTo>
                  <a:pt x="473" y="9385"/>
                  <a:pt x="982" y="9403"/>
                  <a:pt x="1544" y="9412"/>
                </a:cubicBezTo>
                <a:cubicBezTo>
                  <a:pt x="1570" y="11072"/>
                  <a:pt x="1588" y="12722"/>
                  <a:pt x="1544" y="13213"/>
                </a:cubicBezTo>
                <a:cubicBezTo>
                  <a:pt x="1517" y="13436"/>
                  <a:pt x="1517" y="13775"/>
                  <a:pt x="1517" y="14185"/>
                </a:cubicBezTo>
                <a:cubicBezTo>
                  <a:pt x="1008" y="14176"/>
                  <a:pt x="518" y="14176"/>
                  <a:pt x="36" y="14176"/>
                </a:cubicBezTo>
                <a:lnTo>
                  <a:pt x="36" y="14560"/>
                </a:lnTo>
                <a:cubicBezTo>
                  <a:pt x="518" y="14560"/>
                  <a:pt x="1008" y="14569"/>
                  <a:pt x="1517" y="14569"/>
                </a:cubicBezTo>
                <a:cubicBezTo>
                  <a:pt x="1526" y="14943"/>
                  <a:pt x="1535" y="15354"/>
                  <a:pt x="1544" y="15773"/>
                </a:cubicBezTo>
                <a:cubicBezTo>
                  <a:pt x="1570" y="17075"/>
                  <a:pt x="1606" y="18556"/>
                  <a:pt x="1517" y="19163"/>
                </a:cubicBezTo>
                <a:cubicBezTo>
                  <a:pt x="1472" y="19431"/>
                  <a:pt x="1428" y="19912"/>
                  <a:pt x="1383" y="20519"/>
                </a:cubicBezTo>
                <a:cubicBezTo>
                  <a:pt x="910" y="20537"/>
                  <a:pt x="464" y="20555"/>
                  <a:pt x="36" y="20572"/>
                </a:cubicBezTo>
                <a:lnTo>
                  <a:pt x="36" y="20956"/>
                </a:lnTo>
                <a:cubicBezTo>
                  <a:pt x="455" y="20938"/>
                  <a:pt x="892" y="20920"/>
                  <a:pt x="1356" y="20903"/>
                </a:cubicBezTo>
                <a:lnTo>
                  <a:pt x="1356" y="20903"/>
                </a:lnTo>
                <a:cubicBezTo>
                  <a:pt x="1285" y="21875"/>
                  <a:pt x="1222" y="23070"/>
                  <a:pt x="1160" y="24132"/>
                </a:cubicBezTo>
                <a:cubicBezTo>
                  <a:pt x="776" y="24123"/>
                  <a:pt x="393" y="24105"/>
                  <a:pt x="36" y="24096"/>
                </a:cubicBezTo>
                <a:lnTo>
                  <a:pt x="36" y="24480"/>
                </a:lnTo>
                <a:cubicBezTo>
                  <a:pt x="384" y="24489"/>
                  <a:pt x="758" y="24507"/>
                  <a:pt x="1142" y="24516"/>
                </a:cubicBezTo>
                <a:cubicBezTo>
                  <a:pt x="1097" y="25381"/>
                  <a:pt x="1053" y="26103"/>
                  <a:pt x="1026" y="26514"/>
                </a:cubicBezTo>
                <a:cubicBezTo>
                  <a:pt x="990" y="26924"/>
                  <a:pt x="982" y="27843"/>
                  <a:pt x="973" y="28985"/>
                </a:cubicBezTo>
                <a:lnTo>
                  <a:pt x="36" y="28985"/>
                </a:lnTo>
                <a:lnTo>
                  <a:pt x="36" y="29369"/>
                </a:lnTo>
                <a:lnTo>
                  <a:pt x="973" y="29369"/>
                </a:lnTo>
                <a:cubicBezTo>
                  <a:pt x="973" y="30573"/>
                  <a:pt x="982" y="31982"/>
                  <a:pt x="990" y="33312"/>
                </a:cubicBezTo>
                <a:cubicBezTo>
                  <a:pt x="625" y="33285"/>
                  <a:pt x="304" y="33267"/>
                  <a:pt x="36" y="33249"/>
                </a:cubicBezTo>
                <a:lnTo>
                  <a:pt x="36" y="33633"/>
                </a:lnTo>
                <a:cubicBezTo>
                  <a:pt x="304" y="33651"/>
                  <a:pt x="625" y="33668"/>
                  <a:pt x="999" y="33695"/>
                </a:cubicBezTo>
                <a:cubicBezTo>
                  <a:pt x="999" y="34016"/>
                  <a:pt x="999" y="34338"/>
                  <a:pt x="999" y="34641"/>
                </a:cubicBezTo>
                <a:cubicBezTo>
                  <a:pt x="1008" y="35729"/>
                  <a:pt x="1017" y="36675"/>
                  <a:pt x="1017" y="37308"/>
                </a:cubicBezTo>
                <a:cubicBezTo>
                  <a:pt x="1026" y="37977"/>
                  <a:pt x="1017" y="38869"/>
                  <a:pt x="1017" y="39824"/>
                </a:cubicBezTo>
                <a:lnTo>
                  <a:pt x="36" y="39824"/>
                </a:lnTo>
                <a:lnTo>
                  <a:pt x="36" y="40208"/>
                </a:lnTo>
                <a:lnTo>
                  <a:pt x="1008" y="40208"/>
                </a:lnTo>
                <a:cubicBezTo>
                  <a:pt x="1008" y="40671"/>
                  <a:pt x="1008" y="41144"/>
                  <a:pt x="999" y="41599"/>
                </a:cubicBezTo>
                <a:lnTo>
                  <a:pt x="1383" y="41599"/>
                </a:lnTo>
                <a:cubicBezTo>
                  <a:pt x="1392" y="41144"/>
                  <a:pt x="1392" y="40671"/>
                  <a:pt x="1401" y="40199"/>
                </a:cubicBezTo>
                <a:cubicBezTo>
                  <a:pt x="1948" y="40196"/>
                  <a:pt x="2514" y="40194"/>
                  <a:pt x="3053" y="40194"/>
                </a:cubicBezTo>
                <a:cubicBezTo>
                  <a:pt x="4131" y="40194"/>
                  <a:pt x="5100" y="40202"/>
                  <a:pt x="5594" y="40225"/>
                </a:cubicBezTo>
                <a:cubicBezTo>
                  <a:pt x="5671" y="40229"/>
                  <a:pt x="5812" y="40231"/>
                  <a:pt x="6008" y="40231"/>
                </a:cubicBezTo>
                <a:cubicBezTo>
                  <a:pt x="6285" y="40231"/>
                  <a:pt x="6674" y="40227"/>
                  <a:pt x="7155" y="40216"/>
                </a:cubicBezTo>
                <a:lnTo>
                  <a:pt x="7155" y="40216"/>
                </a:lnTo>
                <a:cubicBezTo>
                  <a:pt x="7155" y="40698"/>
                  <a:pt x="7137" y="41171"/>
                  <a:pt x="7128" y="41599"/>
                </a:cubicBezTo>
                <a:lnTo>
                  <a:pt x="7512" y="41599"/>
                </a:lnTo>
                <a:cubicBezTo>
                  <a:pt x="7521" y="41171"/>
                  <a:pt x="7538" y="40698"/>
                  <a:pt x="7547" y="40216"/>
                </a:cubicBezTo>
                <a:cubicBezTo>
                  <a:pt x="8886" y="40190"/>
                  <a:pt x="10804" y="40154"/>
                  <a:pt x="13016" y="40100"/>
                </a:cubicBezTo>
                <a:cubicBezTo>
                  <a:pt x="13052" y="40520"/>
                  <a:pt x="13096" y="41046"/>
                  <a:pt x="13150" y="41599"/>
                </a:cubicBezTo>
                <a:lnTo>
                  <a:pt x="13533" y="41599"/>
                </a:lnTo>
                <a:cubicBezTo>
                  <a:pt x="13489" y="41046"/>
                  <a:pt x="13435" y="40520"/>
                  <a:pt x="13400" y="40092"/>
                </a:cubicBezTo>
                <a:cubicBezTo>
                  <a:pt x="15077" y="40056"/>
                  <a:pt x="16906" y="40011"/>
                  <a:pt x="18761" y="39967"/>
                </a:cubicBezTo>
                <a:lnTo>
                  <a:pt x="18761" y="39967"/>
                </a:lnTo>
                <a:cubicBezTo>
                  <a:pt x="18761" y="40591"/>
                  <a:pt x="18752" y="41171"/>
                  <a:pt x="18743" y="41626"/>
                </a:cubicBezTo>
                <a:lnTo>
                  <a:pt x="19127" y="41626"/>
                </a:lnTo>
                <a:cubicBezTo>
                  <a:pt x="19136" y="41171"/>
                  <a:pt x="19145" y="40582"/>
                  <a:pt x="19154" y="39958"/>
                </a:cubicBezTo>
                <a:cubicBezTo>
                  <a:pt x="20697" y="39922"/>
                  <a:pt x="22249" y="39886"/>
                  <a:pt x="23748" y="39851"/>
                </a:cubicBezTo>
                <a:lnTo>
                  <a:pt x="23748" y="39851"/>
                </a:lnTo>
                <a:cubicBezTo>
                  <a:pt x="23748" y="40439"/>
                  <a:pt x="23748" y="41046"/>
                  <a:pt x="23739" y="41626"/>
                </a:cubicBezTo>
                <a:lnTo>
                  <a:pt x="24123" y="41626"/>
                </a:lnTo>
                <a:cubicBezTo>
                  <a:pt x="24132" y="41037"/>
                  <a:pt x="24132" y="40431"/>
                  <a:pt x="24132" y="39842"/>
                </a:cubicBezTo>
                <a:cubicBezTo>
                  <a:pt x="26210" y="39788"/>
                  <a:pt x="28173" y="39735"/>
                  <a:pt x="29823" y="39690"/>
                </a:cubicBezTo>
                <a:lnTo>
                  <a:pt x="29823" y="39690"/>
                </a:lnTo>
                <a:cubicBezTo>
                  <a:pt x="29814" y="40350"/>
                  <a:pt x="29796" y="41028"/>
                  <a:pt x="29788" y="41626"/>
                </a:cubicBezTo>
                <a:lnTo>
                  <a:pt x="30171" y="41626"/>
                </a:lnTo>
                <a:cubicBezTo>
                  <a:pt x="30189" y="41028"/>
                  <a:pt x="30198" y="40350"/>
                  <a:pt x="30207" y="39681"/>
                </a:cubicBezTo>
                <a:cubicBezTo>
                  <a:pt x="32651" y="39619"/>
                  <a:pt x="34346" y="39574"/>
                  <a:pt x="34614" y="39565"/>
                </a:cubicBezTo>
                <a:lnTo>
                  <a:pt x="35711" y="39521"/>
                </a:lnTo>
                <a:lnTo>
                  <a:pt x="35756" y="39521"/>
                </a:lnTo>
                <a:cubicBezTo>
                  <a:pt x="35765" y="40199"/>
                  <a:pt x="35783" y="40859"/>
                  <a:pt x="35774" y="41546"/>
                </a:cubicBezTo>
                <a:lnTo>
                  <a:pt x="36139" y="41546"/>
                </a:lnTo>
                <a:cubicBezTo>
                  <a:pt x="36122" y="40877"/>
                  <a:pt x="36130" y="40172"/>
                  <a:pt x="36113" y="39503"/>
                </a:cubicBezTo>
                <a:cubicBezTo>
                  <a:pt x="36511" y="39488"/>
                  <a:pt x="36908" y="39483"/>
                  <a:pt x="37304" y="39483"/>
                </a:cubicBezTo>
                <a:cubicBezTo>
                  <a:pt x="38414" y="39483"/>
                  <a:pt x="39520" y="39525"/>
                  <a:pt x="40651" y="39525"/>
                </a:cubicBezTo>
                <a:cubicBezTo>
                  <a:pt x="40850" y="39525"/>
                  <a:pt x="41050" y="39524"/>
                  <a:pt x="41251" y="39521"/>
                </a:cubicBezTo>
                <a:cubicBezTo>
                  <a:pt x="41260" y="40234"/>
                  <a:pt x="41340" y="40868"/>
                  <a:pt x="41385" y="41546"/>
                </a:cubicBezTo>
                <a:lnTo>
                  <a:pt x="41742" y="41546"/>
                </a:lnTo>
                <a:cubicBezTo>
                  <a:pt x="41679" y="40886"/>
                  <a:pt x="41617" y="40216"/>
                  <a:pt x="41599" y="39512"/>
                </a:cubicBezTo>
                <a:cubicBezTo>
                  <a:pt x="42411" y="39503"/>
                  <a:pt x="43229" y="39503"/>
                  <a:pt x="44047" y="39503"/>
                </a:cubicBezTo>
                <a:cubicBezTo>
                  <a:pt x="44864" y="39503"/>
                  <a:pt x="45680" y="39503"/>
                  <a:pt x="46488" y="39494"/>
                </a:cubicBezTo>
                <a:cubicBezTo>
                  <a:pt x="46515" y="40199"/>
                  <a:pt x="46568" y="40859"/>
                  <a:pt x="46613" y="41546"/>
                </a:cubicBezTo>
                <a:lnTo>
                  <a:pt x="46970" y="41546"/>
                </a:lnTo>
                <a:cubicBezTo>
                  <a:pt x="46925" y="40859"/>
                  <a:pt x="46862" y="40190"/>
                  <a:pt x="46845" y="39485"/>
                </a:cubicBezTo>
                <a:cubicBezTo>
                  <a:pt x="48334" y="39476"/>
                  <a:pt x="49806" y="39440"/>
                  <a:pt x="51261" y="39396"/>
                </a:cubicBezTo>
                <a:cubicBezTo>
                  <a:pt x="51359" y="40109"/>
                  <a:pt x="51448" y="40832"/>
                  <a:pt x="51546" y="41546"/>
                </a:cubicBezTo>
                <a:lnTo>
                  <a:pt x="51894" y="41546"/>
                </a:lnTo>
                <a:cubicBezTo>
                  <a:pt x="51805" y="40823"/>
                  <a:pt x="51716" y="40100"/>
                  <a:pt x="51617" y="39387"/>
                </a:cubicBezTo>
                <a:cubicBezTo>
                  <a:pt x="53054" y="39324"/>
                  <a:pt x="54579" y="39342"/>
                  <a:pt x="56069" y="39324"/>
                </a:cubicBezTo>
                <a:lnTo>
                  <a:pt x="56069" y="39324"/>
                </a:lnTo>
                <a:cubicBezTo>
                  <a:pt x="56069" y="40074"/>
                  <a:pt x="56060" y="40832"/>
                  <a:pt x="56087" y="41546"/>
                </a:cubicBezTo>
                <a:lnTo>
                  <a:pt x="56444" y="41546"/>
                </a:lnTo>
                <a:cubicBezTo>
                  <a:pt x="56417" y="40823"/>
                  <a:pt x="56426" y="40074"/>
                  <a:pt x="56426" y="39324"/>
                </a:cubicBezTo>
                <a:cubicBezTo>
                  <a:pt x="57987" y="39271"/>
                  <a:pt x="59575" y="39244"/>
                  <a:pt x="61127" y="39173"/>
                </a:cubicBezTo>
                <a:cubicBezTo>
                  <a:pt x="61636" y="39146"/>
                  <a:pt x="62135" y="39092"/>
                  <a:pt x="62626" y="39075"/>
                </a:cubicBezTo>
                <a:cubicBezTo>
                  <a:pt x="62679" y="39886"/>
                  <a:pt x="62733" y="40698"/>
                  <a:pt x="62742" y="41546"/>
                </a:cubicBezTo>
                <a:lnTo>
                  <a:pt x="63099" y="41546"/>
                </a:lnTo>
                <a:cubicBezTo>
                  <a:pt x="63090" y="40680"/>
                  <a:pt x="63027" y="39824"/>
                  <a:pt x="62983" y="39039"/>
                </a:cubicBezTo>
                <a:cubicBezTo>
                  <a:pt x="64464" y="38878"/>
                  <a:pt x="65980" y="38700"/>
                  <a:pt x="67452" y="38566"/>
                </a:cubicBezTo>
                <a:cubicBezTo>
                  <a:pt x="67613" y="39601"/>
                  <a:pt x="67836" y="40582"/>
                  <a:pt x="68068" y="41546"/>
                </a:cubicBezTo>
                <a:lnTo>
                  <a:pt x="68434" y="41546"/>
                </a:lnTo>
                <a:cubicBezTo>
                  <a:pt x="68193" y="40573"/>
                  <a:pt x="67970" y="39583"/>
                  <a:pt x="67809" y="38530"/>
                </a:cubicBezTo>
                <a:cubicBezTo>
                  <a:pt x="68880" y="38414"/>
                  <a:pt x="70004" y="38298"/>
                  <a:pt x="71101" y="38245"/>
                </a:cubicBezTo>
                <a:cubicBezTo>
                  <a:pt x="71110" y="39324"/>
                  <a:pt x="71119" y="40466"/>
                  <a:pt x="71101" y="41546"/>
                </a:cubicBezTo>
                <a:lnTo>
                  <a:pt x="71449" y="41546"/>
                </a:lnTo>
                <a:cubicBezTo>
                  <a:pt x="71476" y="40466"/>
                  <a:pt x="71449" y="39280"/>
                  <a:pt x="71458" y="38218"/>
                </a:cubicBezTo>
                <a:cubicBezTo>
                  <a:pt x="72234" y="38182"/>
                  <a:pt x="73010" y="38147"/>
                  <a:pt x="73795" y="38129"/>
                </a:cubicBezTo>
                <a:lnTo>
                  <a:pt x="73795" y="37781"/>
                </a:lnTo>
                <a:cubicBezTo>
                  <a:pt x="73010" y="37790"/>
                  <a:pt x="72207" y="37843"/>
                  <a:pt x="71449" y="37852"/>
                </a:cubicBezTo>
                <a:cubicBezTo>
                  <a:pt x="71431" y="36889"/>
                  <a:pt x="71413" y="35934"/>
                  <a:pt x="71369" y="34998"/>
                </a:cubicBezTo>
                <a:cubicBezTo>
                  <a:pt x="72198" y="34962"/>
                  <a:pt x="73001" y="34908"/>
                  <a:pt x="73795" y="34846"/>
                </a:cubicBezTo>
                <a:lnTo>
                  <a:pt x="73795" y="34489"/>
                </a:lnTo>
                <a:cubicBezTo>
                  <a:pt x="72992" y="34543"/>
                  <a:pt x="72163" y="34623"/>
                  <a:pt x="71351" y="34632"/>
                </a:cubicBezTo>
                <a:cubicBezTo>
                  <a:pt x="71217" y="32803"/>
                  <a:pt x="71012" y="31055"/>
                  <a:pt x="70833" y="29270"/>
                </a:cubicBezTo>
                <a:cubicBezTo>
                  <a:pt x="71375" y="29266"/>
                  <a:pt x="71922" y="29258"/>
                  <a:pt x="72464" y="29258"/>
                </a:cubicBezTo>
                <a:cubicBezTo>
                  <a:pt x="72913" y="29258"/>
                  <a:pt x="73359" y="29263"/>
                  <a:pt x="73795" y="29279"/>
                </a:cubicBezTo>
                <a:lnTo>
                  <a:pt x="73795" y="28922"/>
                </a:lnTo>
                <a:cubicBezTo>
                  <a:pt x="73265" y="28908"/>
                  <a:pt x="72710" y="28901"/>
                  <a:pt x="72155" y="28901"/>
                </a:cubicBezTo>
                <a:cubicBezTo>
                  <a:pt x="71701" y="28901"/>
                  <a:pt x="71248" y="28906"/>
                  <a:pt x="70807" y="28914"/>
                </a:cubicBezTo>
                <a:cubicBezTo>
                  <a:pt x="70699" y="27718"/>
                  <a:pt x="70655" y="26451"/>
                  <a:pt x="70619" y="25176"/>
                </a:cubicBezTo>
                <a:cubicBezTo>
                  <a:pt x="71690" y="25176"/>
                  <a:pt x="72733" y="25158"/>
                  <a:pt x="73795" y="25158"/>
                </a:cubicBezTo>
                <a:lnTo>
                  <a:pt x="73795" y="24801"/>
                </a:lnTo>
                <a:cubicBezTo>
                  <a:pt x="72733" y="24810"/>
                  <a:pt x="71672" y="24819"/>
                  <a:pt x="70610" y="24828"/>
                </a:cubicBezTo>
                <a:cubicBezTo>
                  <a:pt x="70592" y="22936"/>
                  <a:pt x="70566" y="20983"/>
                  <a:pt x="70637" y="19136"/>
                </a:cubicBezTo>
                <a:cubicBezTo>
                  <a:pt x="71401" y="19009"/>
                  <a:pt x="72233" y="18909"/>
                  <a:pt x="73105" y="18909"/>
                </a:cubicBezTo>
                <a:cubicBezTo>
                  <a:pt x="73333" y="18909"/>
                  <a:pt x="73563" y="18916"/>
                  <a:pt x="73795" y="18931"/>
                </a:cubicBezTo>
                <a:lnTo>
                  <a:pt x="73795" y="18574"/>
                </a:lnTo>
                <a:cubicBezTo>
                  <a:pt x="73582" y="18560"/>
                  <a:pt x="73368" y="18554"/>
                  <a:pt x="73157" y="18554"/>
                </a:cubicBezTo>
                <a:cubicBezTo>
                  <a:pt x="72263" y="18554"/>
                  <a:pt x="71394" y="18664"/>
                  <a:pt x="70637" y="18779"/>
                </a:cubicBezTo>
                <a:cubicBezTo>
                  <a:pt x="70673" y="16870"/>
                  <a:pt x="70798" y="15068"/>
                  <a:pt x="70860" y="13204"/>
                </a:cubicBezTo>
                <a:cubicBezTo>
                  <a:pt x="71217" y="13177"/>
                  <a:pt x="71582" y="13168"/>
                  <a:pt x="71952" y="13168"/>
                </a:cubicBezTo>
                <a:cubicBezTo>
                  <a:pt x="72562" y="13168"/>
                  <a:pt x="73184" y="13193"/>
                  <a:pt x="73795" y="13204"/>
                </a:cubicBezTo>
                <a:lnTo>
                  <a:pt x="73795" y="12847"/>
                </a:lnTo>
                <a:cubicBezTo>
                  <a:pt x="73171" y="12841"/>
                  <a:pt x="72521" y="12809"/>
                  <a:pt x="71886" y="12809"/>
                </a:cubicBezTo>
                <a:cubicBezTo>
                  <a:pt x="71540" y="12809"/>
                  <a:pt x="71199" y="12819"/>
                  <a:pt x="70869" y="12847"/>
                </a:cubicBezTo>
                <a:cubicBezTo>
                  <a:pt x="70914" y="11446"/>
                  <a:pt x="70896" y="9974"/>
                  <a:pt x="70931" y="8565"/>
                </a:cubicBezTo>
                <a:cubicBezTo>
                  <a:pt x="71913" y="8556"/>
                  <a:pt x="72832" y="8484"/>
                  <a:pt x="73795" y="8467"/>
                </a:cubicBezTo>
                <a:lnTo>
                  <a:pt x="73795" y="8119"/>
                </a:lnTo>
                <a:cubicBezTo>
                  <a:pt x="72823" y="8137"/>
                  <a:pt x="71904" y="8199"/>
                  <a:pt x="70923" y="8208"/>
                </a:cubicBezTo>
                <a:cubicBezTo>
                  <a:pt x="70931" y="6825"/>
                  <a:pt x="70931" y="5442"/>
                  <a:pt x="70940" y="4086"/>
                </a:cubicBezTo>
                <a:cubicBezTo>
                  <a:pt x="71850" y="4015"/>
                  <a:pt x="72805" y="3979"/>
                  <a:pt x="73795" y="3979"/>
                </a:cubicBezTo>
                <a:lnTo>
                  <a:pt x="73795" y="3623"/>
                </a:lnTo>
                <a:cubicBezTo>
                  <a:pt x="73730" y="3622"/>
                  <a:pt x="73666" y="3622"/>
                  <a:pt x="73601" y="3622"/>
                </a:cubicBezTo>
                <a:cubicBezTo>
                  <a:pt x="72670" y="3622"/>
                  <a:pt x="71765" y="3680"/>
                  <a:pt x="70923" y="3730"/>
                </a:cubicBezTo>
                <a:cubicBezTo>
                  <a:pt x="70896" y="2463"/>
                  <a:pt x="70851" y="1205"/>
                  <a:pt x="70735" y="27"/>
                </a:cubicBezTo>
                <a:lnTo>
                  <a:pt x="70378" y="27"/>
                </a:lnTo>
                <a:cubicBezTo>
                  <a:pt x="70494" y="1205"/>
                  <a:pt x="70557" y="2498"/>
                  <a:pt x="70557" y="3747"/>
                </a:cubicBezTo>
                <a:cubicBezTo>
                  <a:pt x="69601" y="3791"/>
                  <a:pt x="68592" y="3814"/>
                  <a:pt x="67585" y="3814"/>
                </a:cubicBezTo>
                <a:cubicBezTo>
                  <a:pt x="66741" y="3814"/>
                  <a:pt x="65898" y="3798"/>
                  <a:pt x="65088" y="3765"/>
                </a:cubicBezTo>
                <a:cubicBezTo>
                  <a:pt x="65124" y="2490"/>
                  <a:pt x="65240" y="1285"/>
                  <a:pt x="65302" y="27"/>
                </a:cubicBezTo>
                <a:lnTo>
                  <a:pt x="64954" y="27"/>
                </a:lnTo>
                <a:cubicBezTo>
                  <a:pt x="64874" y="1276"/>
                  <a:pt x="64785" y="2507"/>
                  <a:pt x="64722" y="3765"/>
                </a:cubicBezTo>
                <a:cubicBezTo>
                  <a:pt x="64644" y="3766"/>
                  <a:pt x="64565" y="3766"/>
                  <a:pt x="64487" y="3766"/>
                </a:cubicBezTo>
                <a:cubicBezTo>
                  <a:pt x="63208" y="3766"/>
                  <a:pt x="61988" y="3700"/>
                  <a:pt x="60753" y="3649"/>
                </a:cubicBezTo>
                <a:cubicBezTo>
                  <a:pt x="60753" y="2409"/>
                  <a:pt x="60672" y="1250"/>
                  <a:pt x="60637" y="45"/>
                </a:cubicBezTo>
                <a:cubicBezTo>
                  <a:pt x="60628" y="45"/>
                  <a:pt x="60619" y="36"/>
                  <a:pt x="60628" y="27"/>
                </a:cubicBezTo>
                <a:lnTo>
                  <a:pt x="60271" y="27"/>
                </a:lnTo>
                <a:cubicBezTo>
                  <a:pt x="60324" y="1214"/>
                  <a:pt x="60405" y="2427"/>
                  <a:pt x="60387" y="3649"/>
                </a:cubicBezTo>
                <a:cubicBezTo>
                  <a:pt x="59823" y="3626"/>
                  <a:pt x="59255" y="3616"/>
                  <a:pt x="58685" y="3616"/>
                </a:cubicBezTo>
                <a:cubicBezTo>
                  <a:pt x="57740" y="3616"/>
                  <a:pt x="56793" y="3643"/>
                  <a:pt x="55864" y="3676"/>
                </a:cubicBezTo>
                <a:cubicBezTo>
                  <a:pt x="55855" y="2454"/>
                  <a:pt x="55864" y="1241"/>
                  <a:pt x="55873" y="27"/>
                </a:cubicBezTo>
                <a:lnTo>
                  <a:pt x="55516" y="27"/>
                </a:lnTo>
                <a:cubicBezTo>
                  <a:pt x="55498" y="1241"/>
                  <a:pt x="55525" y="2490"/>
                  <a:pt x="55498" y="3694"/>
                </a:cubicBezTo>
                <a:cubicBezTo>
                  <a:pt x="54854" y="3721"/>
                  <a:pt x="54193" y="3735"/>
                  <a:pt x="53531" y="3735"/>
                </a:cubicBezTo>
                <a:cubicBezTo>
                  <a:pt x="52681" y="3735"/>
                  <a:pt x="51829" y="3712"/>
                  <a:pt x="51011" y="3667"/>
                </a:cubicBezTo>
                <a:cubicBezTo>
                  <a:pt x="50975" y="2400"/>
                  <a:pt x="50904" y="1169"/>
                  <a:pt x="50743" y="27"/>
                </a:cubicBezTo>
                <a:lnTo>
                  <a:pt x="50377" y="27"/>
                </a:lnTo>
                <a:cubicBezTo>
                  <a:pt x="50556" y="1160"/>
                  <a:pt x="50609" y="2409"/>
                  <a:pt x="50663" y="3667"/>
                </a:cubicBezTo>
                <a:cubicBezTo>
                  <a:pt x="49012" y="3533"/>
                  <a:pt x="47255" y="3507"/>
                  <a:pt x="45578" y="3417"/>
                </a:cubicBezTo>
                <a:cubicBezTo>
                  <a:pt x="45578" y="2258"/>
                  <a:pt x="45614" y="1142"/>
                  <a:pt x="45658" y="27"/>
                </a:cubicBezTo>
                <a:lnTo>
                  <a:pt x="45301" y="27"/>
                </a:lnTo>
                <a:cubicBezTo>
                  <a:pt x="45257" y="1142"/>
                  <a:pt x="45221" y="2258"/>
                  <a:pt x="45221" y="3417"/>
                </a:cubicBezTo>
                <a:cubicBezTo>
                  <a:pt x="44892" y="3397"/>
                  <a:pt x="44565" y="3389"/>
                  <a:pt x="44238" y="3389"/>
                </a:cubicBezTo>
                <a:cubicBezTo>
                  <a:pt x="43178" y="3389"/>
                  <a:pt x="42127" y="3471"/>
                  <a:pt x="41087" y="3471"/>
                </a:cubicBezTo>
                <a:cubicBezTo>
                  <a:pt x="41046" y="3471"/>
                  <a:pt x="41006" y="3471"/>
                  <a:pt x="40966" y="3471"/>
                </a:cubicBezTo>
                <a:cubicBezTo>
                  <a:pt x="40975" y="2302"/>
                  <a:pt x="41046" y="1196"/>
                  <a:pt x="41064" y="27"/>
                </a:cubicBezTo>
                <a:lnTo>
                  <a:pt x="40716" y="27"/>
                </a:lnTo>
                <a:cubicBezTo>
                  <a:pt x="40680" y="1187"/>
                  <a:pt x="40627" y="2311"/>
                  <a:pt x="40618" y="3489"/>
                </a:cubicBezTo>
                <a:cubicBezTo>
                  <a:pt x="38941" y="3515"/>
                  <a:pt x="37156" y="3498"/>
                  <a:pt x="35559" y="3569"/>
                </a:cubicBezTo>
                <a:cubicBezTo>
                  <a:pt x="35479" y="2374"/>
                  <a:pt x="35568" y="1187"/>
                  <a:pt x="35622" y="27"/>
                </a:cubicBezTo>
                <a:lnTo>
                  <a:pt x="35265" y="27"/>
                </a:lnTo>
                <a:cubicBezTo>
                  <a:pt x="35212" y="1160"/>
                  <a:pt x="35131" y="2347"/>
                  <a:pt x="35203" y="3524"/>
                </a:cubicBezTo>
                <a:lnTo>
                  <a:pt x="30394" y="3587"/>
                </a:lnTo>
                <a:cubicBezTo>
                  <a:pt x="30394" y="1847"/>
                  <a:pt x="30350" y="54"/>
                  <a:pt x="30350" y="27"/>
                </a:cubicBezTo>
                <a:lnTo>
                  <a:pt x="29966" y="36"/>
                </a:lnTo>
                <a:cubicBezTo>
                  <a:pt x="29966" y="63"/>
                  <a:pt x="30011" y="1856"/>
                  <a:pt x="30011" y="3587"/>
                </a:cubicBezTo>
                <a:lnTo>
                  <a:pt x="24765" y="3658"/>
                </a:lnTo>
                <a:cubicBezTo>
                  <a:pt x="24881" y="2436"/>
                  <a:pt x="25042" y="830"/>
                  <a:pt x="25122" y="1"/>
                </a:cubicBezTo>
                <a:lnTo>
                  <a:pt x="24738" y="1"/>
                </a:lnTo>
                <a:cubicBezTo>
                  <a:pt x="24649" y="848"/>
                  <a:pt x="24488" y="2454"/>
                  <a:pt x="24381" y="3667"/>
                </a:cubicBezTo>
                <a:lnTo>
                  <a:pt x="18975" y="3739"/>
                </a:lnTo>
                <a:cubicBezTo>
                  <a:pt x="18975" y="2454"/>
                  <a:pt x="18931" y="964"/>
                  <a:pt x="18904" y="1"/>
                </a:cubicBezTo>
                <a:lnTo>
                  <a:pt x="18520" y="1"/>
                </a:lnTo>
                <a:cubicBezTo>
                  <a:pt x="18547" y="964"/>
                  <a:pt x="18592" y="2472"/>
                  <a:pt x="18592" y="3739"/>
                </a:cubicBezTo>
                <a:lnTo>
                  <a:pt x="12829" y="3819"/>
                </a:lnTo>
                <a:cubicBezTo>
                  <a:pt x="12820" y="2302"/>
                  <a:pt x="12802" y="795"/>
                  <a:pt x="12793" y="1"/>
                </a:cubicBezTo>
                <a:lnTo>
                  <a:pt x="12409" y="1"/>
                </a:lnTo>
                <a:cubicBezTo>
                  <a:pt x="12418" y="795"/>
                  <a:pt x="12436" y="2302"/>
                  <a:pt x="12445" y="3819"/>
                </a:cubicBezTo>
                <a:lnTo>
                  <a:pt x="7735" y="3881"/>
                </a:lnTo>
                <a:cubicBezTo>
                  <a:pt x="7735" y="2061"/>
                  <a:pt x="7690" y="54"/>
                  <a:pt x="7690" y="27"/>
                </a:cubicBezTo>
                <a:lnTo>
                  <a:pt x="7307" y="36"/>
                </a:lnTo>
                <a:cubicBezTo>
                  <a:pt x="7307" y="63"/>
                  <a:pt x="7351" y="2070"/>
                  <a:pt x="7351" y="3890"/>
                </a:cubicBezTo>
                <a:lnTo>
                  <a:pt x="1999" y="3962"/>
                </a:lnTo>
                <a:cubicBezTo>
                  <a:pt x="2114" y="2713"/>
                  <a:pt x="2293" y="902"/>
                  <a:pt x="2391" y="1"/>
                </a:cubicBezTo>
                <a:close/>
              </a:path>
            </a:pathLst>
          </a:custGeom>
          <a:solidFill>
            <a:srgbClr val="95739C">
              <a:alpha val="1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 rot="1987550" flipH="1">
            <a:off x="8482782" y="4425620"/>
            <a:ext cx="376990" cy="499732"/>
            <a:chOff x="477400" y="383100"/>
            <a:chExt cx="484975" cy="642875"/>
          </a:xfrm>
        </p:grpSpPr>
        <p:sp>
          <p:nvSpPr>
            <p:cNvPr id="439" name="Google Shape;439;p23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77400" y="383100"/>
              <a:ext cx="484975" cy="642875"/>
            </a:xfrm>
            <a:custGeom>
              <a:avLst/>
              <a:gdLst/>
              <a:ahLst/>
              <a:cxnLst/>
              <a:rect l="l" t="t" r="r" b="b"/>
              <a:pathLst>
                <a:path w="19399" h="25715" extrusionOk="0">
                  <a:moveTo>
                    <a:pt x="17845" y="5287"/>
                  </a:moveTo>
                  <a:cubicBezTo>
                    <a:pt x="17845" y="5312"/>
                    <a:pt x="17845" y="5337"/>
                    <a:pt x="17820" y="5337"/>
                  </a:cubicBezTo>
                  <a:cubicBezTo>
                    <a:pt x="17820" y="5337"/>
                    <a:pt x="17820" y="5312"/>
                    <a:pt x="17820" y="5287"/>
                  </a:cubicBezTo>
                  <a:close/>
                  <a:moveTo>
                    <a:pt x="9082" y="1"/>
                  </a:moveTo>
                  <a:cubicBezTo>
                    <a:pt x="8991" y="1"/>
                    <a:pt x="8913" y="63"/>
                    <a:pt x="8872" y="199"/>
                  </a:cubicBezTo>
                  <a:cubicBezTo>
                    <a:pt x="8697" y="776"/>
                    <a:pt x="8521" y="1352"/>
                    <a:pt x="8647" y="1979"/>
                  </a:cubicBezTo>
                  <a:cubicBezTo>
                    <a:pt x="8622" y="2079"/>
                    <a:pt x="8622" y="2204"/>
                    <a:pt x="8622" y="2305"/>
                  </a:cubicBezTo>
                  <a:cubicBezTo>
                    <a:pt x="8471" y="2480"/>
                    <a:pt x="8496" y="2680"/>
                    <a:pt x="8471" y="2881"/>
                  </a:cubicBezTo>
                  <a:cubicBezTo>
                    <a:pt x="8371" y="4635"/>
                    <a:pt x="8020" y="6365"/>
                    <a:pt x="7694" y="8069"/>
                  </a:cubicBezTo>
                  <a:cubicBezTo>
                    <a:pt x="7586" y="8558"/>
                    <a:pt x="7556" y="8693"/>
                    <a:pt x="7302" y="8693"/>
                  </a:cubicBezTo>
                  <a:cubicBezTo>
                    <a:pt x="7204" y="8693"/>
                    <a:pt x="7073" y="8673"/>
                    <a:pt x="6892" y="8645"/>
                  </a:cubicBezTo>
                  <a:cubicBezTo>
                    <a:pt x="5489" y="8420"/>
                    <a:pt x="4110" y="7969"/>
                    <a:pt x="2657" y="7969"/>
                  </a:cubicBezTo>
                  <a:cubicBezTo>
                    <a:pt x="2306" y="7693"/>
                    <a:pt x="1880" y="7793"/>
                    <a:pt x="1479" y="7743"/>
                  </a:cubicBezTo>
                  <a:cubicBezTo>
                    <a:pt x="1153" y="7493"/>
                    <a:pt x="752" y="7593"/>
                    <a:pt x="426" y="7467"/>
                  </a:cubicBezTo>
                  <a:cubicBezTo>
                    <a:pt x="393" y="7454"/>
                    <a:pt x="357" y="7448"/>
                    <a:pt x="322" y="7448"/>
                  </a:cubicBezTo>
                  <a:cubicBezTo>
                    <a:pt x="226" y="7448"/>
                    <a:pt x="130" y="7494"/>
                    <a:pt x="75" y="7568"/>
                  </a:cubicBezTo>
                  <a:cubicBezTo>
                    <a:pt x="0" y="7693"/>
                    <a:pt x="0" y="7868"/>
                    <a:pt x="100" y="7944"/>
                  </a:cubicBezTo>
                  <a:cubicBezTo>
                    <a:pt x="551" y="8295"/>
                    <a:pt x="702" y="8921"/>
                    <a:pt x="1253" y="9147"/>
                  </a:cubicBezTo>
                  <a:cubicBezTo>
                    <a:pt x="1328" y="9322"/>
                    <a:pt x="1454" y="9397"/>
                    <a:pt x="1629" y="9422"/>
                  </a:cubicBezTo>
                  <a:cubicBezTo>
                    <a:pt x="1805" y="9723"/>
                    <a:pt x="2080" y="9924"/>
                    <a:pt x="2331" y="10099"/>
                  </a:cubicBezTo>
                  <a:cubicBezTo>
                    <a:pt x="3108" y="10676"/>
                    <a:pt x="3910" y="11202"/>
                    <a:pt x="4687" y="11753"/>
                  </a:cubicBezTo>
                  <a:cubicBezTo>
                    <a:pt x="5288" y="12179"/>
                    <a:pt x="5313" y="12204"/>
                    <a:pt x="4912" y="12831"/>
                  </a:cubicBezTo>
                  <a:cubicBezTo>
                    <a:pt x="4336" y="13658"/>
                    <a:pt x="3734" y="14485"/>
                    <a:pt x="3233" y="15362"/>
                  </a:cubicBezTo>
                  <a:cubicBezTo>
                    <a:pt x="2105" y="16691"/>
                    <a:pt x="1404" y="18295"/>
                    <a:pt x="401" y="19698"/>
                  </a:cubicBezTo>
                  <a:cubicBezTo>
                    <a:pt x="125" y="20099"/>
                    <a:pt x="226" y="20475"/>
                    <a:pt x="476" y="20826"/>
                  </a:cubicBezTo>
                  <a:cubicBezTo>
                    <a:pt x="598" y="20982"/>
                    <a:pt x="740" y="21039"/>
                    <a:pt x="889" y="21039"/>
                  </a:cubicBezTo>
                  <a:cubicBezTo>
                    <a:pt x="1075" y="21039"/>
                    <a:pt x="1272" y="20949"/>
                    <a:pt x="1454" y="20851"/>
                  </a:cubicBezTo>
                  <a:cubicBezTo>
                    <a:pt x="2707" y="20174"/>
                    <a:pt x="3759" y="19272"/>
                    <a:pt x="4837" y="18395"/>
                  </a:cubicBezTo>
                  <a:cubicBezTo>
                    <a:pt x="5514" y="18244"/>
                    <a:pt x="5865" y="17693"/>
                    <a:pt x="6241" y="17192"/>
                  </a:cubicBezTo>
                  <a:cubicBezTo>
                    <a:pt x="6366" y="17167"/>
                    <a:pt x="6416" y="17092"/>
                    <a:pt x="6441" y="16991"/>
                  </a:cubicBezTo>
                  <a:cubicBezTo>
                    <a:pt x="6566" y="16816"/>
                    <a:pt x="6642" y="16565"/>
                    <a:pt x="6993" y="16565"/>
                  </a:cubicBezTo>
                  <a:cubicBezTo>
                    <a:pt x="7093" y="16966"/>
                    <a:pt x="7168" y="17392"/>
                    <a:pt x="7268" y="17793"/>
                  </a:cubicBezTo>
                  <a:cubicBezTo>
                    <a:pt x="7469" y="18545"/>
                    <a:pt x="7394" y="19347"/>
                    <a:pt x="7820" y="20024"/>
                  </a:cubicBezTo>
                  <a:cubicBezTo>
                    <a:pt x="7995" y="21252"/>
                    <a:pt x="8120" y="22530"/>
                    <a:pt x="8321" y="23758"/>
                  </a:cubicBezTo>
                  <a:cubicBezTo>
                    <a:pt x="8371" y="24260"/>
                    <a:pt x="8521" y="24736"/>
                    <a:pt x="8697" y="25212"/>
                  </a:cubicBezTo>
                  <a:cubicBezTo>
                    <a:pt x="8769" y="25452"/>
                    <a:pt x="8910" y="25715"/>
                    <a:pt x="9185" y="25715"/>
                  </a:cubicBezTo>
                  <a:cubicBezTo>
                    <a:pt x="9198" y="25715"/>
                    <a:pt x="9210" y="25714"/>
                    <a:pt x="9223" y="25713"/>
                  </a:cubicBezTo>
                  <a:cubicBezTo>
                    <a:pt x="9524" y="25688"/>
                    <a:pt x="9549" y="25387"/>
                    <a:pt x="9624" y="25187"/>
                  </a:cubicBezTo>
                  <a:cubicBezTo>
                    <a:pt x="9825" y="24560"/>
                    <a:pt x="9875" y="23884"/>
                    <a:pt x="9875" y="23207"/>
                  </a:cubicBezTo>
                  <a:cubicBezTo>
                    <a:pt x="9850" y="23207"/>
                    <a:pt x="9825" y="23207"/>
                    <a:pt x="9825" y="23182"/>
                  </a:cubicBezTo>
                  <a:lnTo>
                    <a:pt x="9825" y="23182"/>
                  </a:lnTo>
                  <a:cubicBezTo>
                    <a:pt x="9825" y="23182"/>
                    <a:pt x="9875" y="23207"/>
                    <a:pt x="9875" y="23207"/>
                  </a:cubicBezTo>
                  <a:cubicBezTo>
                    <a:pt x="10125" y="22706"/>
                    <a:pt x="10251" y="22179"/>
                    <a:pt x="10251" y="21603"/>
                  </a:cubicBezTo>
                  <a:cubicBezTo>
                    <a:pt x="10652" y="20099"/>
                    <a:pt x="10978" y="18570"/>
                    <a:pt x="11053" y="16991"/>
                  </a:cubicBezTo>
                  <a:cubicBezTo>
                    <a:pt x="11303" y="16816"/>
                    <a:pt x="11579" y="16766"/>
                    <a:pt x="11880" y="16766"/>
                  </a:cubicBezTo>
                  <a:lnTo>
                    <a:pt x="11855" y="16791"/>
                  </a:lnTo>
                  <a:cubicBezTo>
                    <a:pt x="12105" y="17117"/>
                    <a:pt x="12456" y="17192"/>
                    <a:pt x="12857" y="17217"/>
                  </a:cubicBezTo>
                  <a:cubicBezTo>
                    <a:pt x="14912" y="18119"/>
                    <a:pt x="17043" y="18821"/>
                    <a:pt x="19323" y="19097"/>
                  </a:cubicBezTo>
                  <a:cubicBezTo>
                    <a:pt x="19399" y="18495"/>
                    <a:pt x="19123" y="18094"/>
                    <a:pt x="18822" y="17743"/>
                  </a:cubicBezTo>
                  <a:cubicBezTo>
                    <a:pt x="18271" y="17117"/>
                    <a:pt x="17744" y="16490"/>
                    <a:pt x="17068" y="15964"/>
                  </a:cubicBezTo>
                  <a:cubicBezTo>
                    <a:pt x="16717" y="15488"/>
                    <a:pt x="16391" y="14961"/>
                    <a:pt x="15915" y="14585"/>
                  </a:cubicBezTo>
                  <a:cubicBezTo>
                    <a:pt x="15765" y="14134"/>
                    <a:pt x="15464" y="13833"/>
                    <a:pt x="15063" y="13583"/>
                  </a:cubicBezTo>
                  <a:cubicBezTo>
                    <a:pt x="14812" y="12931"/>
                    <a:pt x="14261" y="12530"/>
                    <a:pt x="13835" y="12004"/>
                  </a:cubicBezTo>
                  <a:cubicBezTo>
                    <a:pt x="13885" y="11803"/>
                    <a:pt x="13860" y="11553"/>
                    <a:pt x="13985" y="11427"/>
                  </a:cubicBezTo>
                  <a:cubicBezTo>
                    <a:pt x="14787" y="10450"/>
                    <a:pt x="15439" y="9372"/>
                    <a:pt x="16216" y="8370"/>
                  </a:cubicBezTo>
                  <a:cubicBezTo>
                    <a:pt x="16642" y="7793"/>
                    <a:pt x="17018" y="7217"/>
                    <a:pt x="17293" y="6590"/>
                  </a:cubicBezTo>
                  <a:cubicBezTo>
                    <a:pt x="17694" y="6239"/>
                    <a:pt x="17970" y="5788"/>
                    <a:pt x="18271" y="5362"/>
                  </a:cubicBezTo>
                  <a:cubicBezTo>
                    <a:pt x="18421" y="5287"/>
                    <a:pt x="18496" y="5162"/>
                    <a:pt x="18496" y="4986"/>
                  </a:cubicBezTo>
                  <a:cubicBezTo>
                    <a:pt x="18772" y="4736"/>
                    <a:pt x="18947" y="4410"/>
                    <a:pt x="19098" y="4084"/>
                  </a:cubicBezTo>
                  <a:cubicBezTo>
                    <a:pt x="19274" y="3666"/>
                    <a:pt x="19122" y="3364"/>
                    <a:pt x="18743" y="3364"/>
                  </a:cubicBezTo>
                  <a:cubicBezTo>
                    <a:pt x="18690" y="3364"/>
                    <a:pt x="18633" y="3370"/>
                    <a:pt x="18572" y="3382"/>
                  </a:cubicBezTo>
                  <a:cubicBezTo>
                    <a:pt x="18246" y="3432"/>
                    <a:pt x="17945" y="3608"/>
                    <a:pt x="17644" y="3733"/>
                  </a:cubicBezTo>
                  <a:cubicBezTo>
                    <a:pt x="17494" y="3758"/>
                    <a:pt x="17343" y="3808"/>
                    <a:pt x="17293" y="3984"/>
                  </a:cubicBezTo>
                  <a:lnTo>
                    <a:pt x="17268" y="3984"/>
                  </a:lnTo>
                  <a:cubicBezTo>
                    <a:pt x="16942" y="3984"/>
                    <a:pt x="16667" y="4109"/>
                    <a:pt x="16441" y="4360"/>
                  </a:cubicBezTo>
                  <a:cubicBezTo>
                    <a:pt x="16166" y="4535"/>
                    <a:pt x="15815" y="4635"/>
                    <a:pt x="15639" y="4961"/>
                  </a:cubicBezTo>
                  <a:cubicBezTo>
                    <a:pt x="15389" y="5011"/>
                    <a:pt x="15188" y="5137"/>
                    <a:pt x="15063" y="5337"/>
                  </a:cubicBezTo>
                  <a:cubicBezTo>
                    <a:pt x="14887" y="5337"/>
                    <a:pt x="14737" y="5412"/>
                    <a:pt x="14662" y="5563"/>
                  </a:cubicBezTo>
                  <a:cubicBezTo>
                    <a:pt x="13409" y="6214"/>
                    <a:pt x="12381" y="7217"/>
                    <a:pt x="11153" y="7994"/>
                  </a:cubicBezTo>
                  <a:cubicBezTo>
                    <a:pt x="10802" y="6565"/>
                    <a:pt x="10376" y="5262"/>
                    <a:pt x="10176" y="3909"/>
                  </a:cubicBezTo>
                  <a:cubicBezTo>
                    <a:pt x="10025" y="2906"/>
                    <a:pt x="9825" y="1929"/>
                    <a:pt x="9649" y="951"/>
                  </a:cubicBezTo>
                  <a:cubicBezTo>
                    <a:pt x="9599" y="650"/>
                    <a:pt x="9524" y="350"/>
                    <a:pt x="9323" y="124"/>
                  </a:cubicBezTo>
                  <a:cubicBezTo>
                    <a:pt x="9243" y="44"/>
                    <a:pt x="9158" y="1"/>
                    <a:pt x="9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 rot="1055434" flipH="1">
            <a:off x="247107" y="266856"/>
            <a:ext cx="444856" cy="545077"/>
            <a:chOff x="8331913" y="266838"/>
            <a:chExt cx="444875" cy="545100"/>
          </a:xfrm>
        </p:grpSpPr>
        <p:sp>
          <p:nvSpPr>
            <p:cNvPr id="442" name="Google Shape;442;p23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8331913" y="266838"/>
              <a:ext cx="444875" cy="545100"/>
            </a:xfrm>
            <a:custGeom>
              <a:avLst/>
              <a:gdLst/>
              <a:ahLst/>
              <a:cxnLst/>
              <a:rect l="l" t="t" r="r" b="b"/>
              <a:pathLst>
                <a:path w="17795" h="21804" extrusionOk="0">
                  <a:moveTo>
                    <a:pt x="7569" y="997"/>
                  </a:moveTo>
                  <a:cubicBezTo>
                    <a:pt x="7569" y="997"/>
                    <a:pt x="7569" y="1022"/>
                    <a:pt x="7569" y="1022"/>
                  </a:cubicBezTo>
                  <a:cubicBezTo>
                    <a:pt x="7569" y="1022"/>
                    <a:pt x="7569" y="1022"/>
                    <a:pt x="7544" y="997"/>
                  </a:cubicBezTo>
                  <a:close/>
                  <a:moveTo>
                    <a:pt x="10802" y="13252"/>
                  </a:moveTo>
                  <a:cubicBezTo>
                    <a:pt x="10802" y="13252"/>
                    <a:pt x="10802" y="13277"/>
                    <a:pt x="10802" y="13302"/>
                  </a:cubicBezTo>
                  <a:cubicBezTo>
                    <a:pt x="10802" y="13277"/>
                    <a:pt x="10777" y="13277"/>
                    <a:pt x="10777" y="13277"/>
                  </a:cubicBezTo>
                  <a:cubicBezTo>
                    <a:pt x="10777" y="13277"/>
                    <a:pt x="10802" y="13252"/>
                    <a:pt x="10802" y="13252"/>
                  </a:cubicBezTo>
                  <a:close/>
                  <a:moveTo>
                    <a:pt x="11203" y="13378"/>
                  </a:moveTo>
                  <a:cubicBezTo>
                    <a:pt x="11203" y="13378"/>
                    <a:pt x="11191" y="13396"/>
                    <a:pt x="11178" y="13415"/>
                  </a:cubicBezTo>
                  <a:lnTo>
                    <a:pt x="11178" y="13415"/>
                  </a:lnTo>
                  <a:cubicBezTo>
                    <a:pt x="11185" y="13403"/>
                    <a:pt x="11191" y="13390"/>
                    <a:pt x="11203" y="13378"/>
                  </a:cubicBezTo>
                  <a:close/>
                  <a:moveTo>
                    <a:pt x="9775" y="17638"/>
                  </a:moveTo>
                  <a:cubicBezTo>
                    <a:pt x="9775" y="17663"/>
                    <a:pt x="9775" y="17663"/>
                    <a:pt x="9775" y="17688"/>
                  </a:cubicBezTo>
                  <a:cubicBezTo>
                    <a:pt x="9750" y="17688"/>
                    <a:pt x="9725" y="17688"/>
                    <a:pt x="9700" y="17714"/>
                  </a:cubicBezTo>
                  <a:cubicBezTo>
                    <a:pt x="9725" y="17688"/>
                    <a:pt x="9750" y="17663"/>
                    <a:pt x="9775" y="17638"/>
                  </a:cubicBezTo>
                  <a:close/>
                  <a:moveTo>
                    <a:pt x="7332" y="1"/>
                  </a:moveTo>
                  <a:cubicBezTo>
                    <a:pt x="7042" y="1"/>
                    <a:pt x="6898" y="210"/>
                    <a:pt x="6742" y="696"/>
                  </a:cubicBezTo>
                  <a:cubicBezTo>
                    <a:pt x="6391" y="1924"/>
                    <a:pt x="6291" y="3177"/>
                    <a:pt x="6391" y="4430"/>
                  </a:cubicBezTo>
                  <a:cubicBezTo>
                    <a:pt x="6391" y="4505"/>
                    <a:pt x="6366" y="4556"/>
                    <a:pt x="6366" y="4606"/>
                  </a:cubicBezTo>
                  <a:cubicBezTo>
                    <a:pt x="5990" y="5032"/>
                    <a:pt x="6241" y="5558"/>
                    <a:pt x="6166" y="6009"/>
                  </a:cubicBezTo>
                  <a:cubicBezTo>
                    <a:pt x="5865" y="6260"/>
                    <a:pt x="5940" y="6686"/>
                    <a:pt x="5815" y="7012"/>
                  </a:cubicBezTo>
                  <a:cubicBezTo>
                    <a:pt x="5690" y="7363"/>
                    <a:pt x="5464" y="7413"/>
                    <a:pt x="5163" y="7438"/>
                  </a:cubicBezTo>
                  <a:cubicBezTo>
                    <a:pt x="4762" y="6811"/>
                    <a:pt x="4236" y="6310"/>
                    <a:pt x="3659" y="5884"/>
                  </a:cubicBezTo>
                  <a:cubicBezTo>
                    <a:pt x="2983" y="5383"/>
                    <a:pt x="2206" y="5107"/>
                    <a:pt x="1354" y="5007"/>
                  </a:cubicBezTo>
                  <a:cubicBezTo>
                    <a:pt x="1326" y="5005"/>
                    <a:pt x="1298" y="5004"/>
                    <a:pt x="1271" y="5004"/>
                  </a:cubicBezTo>
                  <a:cubicBezTo>
                    <a:pt x="860" y="5004"/>
                    <a:pt x="542" y="5183"/>
                    <a:pt x="401" y="5583"/>
                  </a:cubicBezTo>
                  <a:cubicBezTo>
                    <a:pt x="276" y="5984"/>
                    <a:pt x="301" y="6385"/>
                    <a:pt x="752" y="6611"/>
                  </a:cubicBezTo>
                  <a:cubicBezTo>
                    <a:pt x="1028" y="6761"/>
                    <a:pt x="1253" y="6962"/>
                    <a:pt x="1429" y="7212"/>
                  </a:cubicBezTo>
                  <a:cubicBezTo>
                    <a:pt x="1980" y="8089"/>
                    <a:pt x="2807" y="8716"/>
                    <a:pt x="3509" y="9468"/>
                  </a:cubicBezTo>
                  <a:cubicBezTo>
                    <a:pt x="3673" y="9655"/>
                    <a:pt x="3859" y="9821"/>
                    <a:pt x="4129" y="9821"/>
                  </a:cubicBezTo>
                  <a:cubicBezTo>
                    <a:pt x="4148" y="9821"/>
                    <a:pt x="4166" y="9820"/>
                    <a:pt x="4186" y="9819"/>
                  </a:cubicBezTo>
                  <a:cubicBezTo>
                    <a:pt x="4461" y="10044"/>
                    <a:pt x="4311" y="10270"/>
                    <a:pt x="4186" y="10495"/>
                  </a:cubicBezTo>
                  <a:cubicBezTo>
                    <a:pt x="3960" y="10997"/>
                    <a:pt x="3584" y="11423"/>
                    <a:pt x="3534" y="11999"/>
                  </a:cubicBezTo>
                  <a:cubicBezTo>
                    <a:pt x="3334" y="12150"/>
                    <a:pt x="3158" y="12350"/>
                    <a:pt x="3133" y="12626"/>
                  </a:cubicBezTo>
                  <a:cubicBezTo>
                    <a:pt x="2482" y="13754"/>
                    <a:pt x="1830" y="14906"/>
                    <a:pt x="1178" y="16034"/>
                  </a:cubicBezTo>
                  <a:cubicBezTo>
                    <a:pt x="752" y="16460"/>
                    <a:pt x="476" y="16987"/>
                    <a:pt x="251" y="17513"/>
                  </a:cubicBezTo>
                  <a:cubicBezTo>
                    <a:pt x="0" y="18064"/>
                    <a:pt x="151" y="18290"/>
                    <a:pt x="777" y="18440"/>
                  </a:cubicBezTo>
                  <a:cubicBezTo>
                    <a:pt x="863" y="18594"/>
                    <a:pt x="937" y="18806"/>
                    <a:pt x="1086" y="18806"/>
                  </a:cubicBezTo>
                  <a:cubicBezTo>
                    <a:pt x="1156" y="18806"/>
                    <a:pt x="1242" y="18760"/>
                    <a:pt x="1354" y="18641"/>
                  </a:cubicBezTo>
                  <a:cubicBezTo>
                    <a:pt x="1401" y="18644"/>
                    <a:pt x="1447" y="18646"/>
                    <a:pt x="1492" y="18646"/>
                  </a:cubicBezTo>
                  <a:cubicBezTo>
                    <a:pt x="1782" y="18646"/>
                    <a:pt x="2022" y="18562"/>
                    <a:pt x="2131" y="18215"/>
                  </a:cubicBezTo>
                  <a:cubicBezTo>
                    <a:pt x="2256" y="18190"/>
                    <a:pt x="2331" y="18140"/>
                    <a:pt x="2356" y="18039"/>
                  </a:cubicBezTo>
                  <a:cubicBezTo>
                    <a:pt x="2431" y="17989"/>
                    <a:pt x="2482" y="17889"/>
                    <a:pt x="2557" y="17839"/>
                  </a:cubicBezTo>
                  <a:cubicBezTo>
                    <a:pt x="3108" y="17262"/>
                    <a:pt x="3910" y="16886"/>
                    <a:pt x="4186" y="16059"/>
                  </a:cubicBezTo>
                  <a:cubicBezTo>
                    <a:pt x="4436" y="15884"/>
                    <a:pt x="4612" y="15683"/>
                    <a:pt x="4762" y="15433"/>
                  </a:cubicBezTo>
                  <a:cubicBezTo>
                    <a:pt x="5414" y="15007"/>
                    <a:pt x="5890" y="14430"/>
                    <a:pt x="6391" y="13879"/>
                  </a:cubicBezTo>
                  <a:cubicBezTo>
                    <a:pt x="6391" y="13879"/>
                    <a:pt x="6341" y="13804"/>
                    <a:pt x="6341" y="13804"/>
                  </a:cubicBezTo>
                  <a:lnTo>
                    <a:pt x="6366" y="13804"/>
                  </a:lnTo>
                  <a:cubicBezTo>
                    <a:pt x="6366" y="13829"/>
                    <a:pt x="6391" y="13854"/>
                    <a:pt x="6391" y="13879"/>
                  </a:cubicBezTo>
                  <a:cubicBezTo>
                    <a:pt x="6441" y="13954"/>
                    <a:pt x="6542" y="14029"/>
                    <a:pt x="6567" y="14104"/>
                  </a:cubicBezTo>
                  <a:cubicBezTo>
                    <a:pt x="6742" y="16135"/>
                    <a:pt x="7243" y="18089"/>
                    <a:pt x="7619" y="20069"/>
                  </a:cubicBezTo>
                  <a:cubicBezTo>
                    <a:pt x="7695" y="20470"/>
                    <a:pt x="7795" y="20871"/>
                    <a:pt x="7970" y="21222"/>
                  </a:cubicBezTo>
                  <a:cubicBezTo>
                    <a:pt x="8155" y="21605"/>
                    <a:pt x="8444" y="21804"/>
                    <a:pt x="8737" y="21804"/>
                  </a:cubicBezTo>
                  <a:cubicBezTo>
                    <a:pt x="8962" y="21804"/>
                    <a:pt x="9189" y="21687"/>
                    <a:pt x="9374" y="21448"/>
                  </a:cubicBezTo>
                  <a:cubicBezTo>
                    <a:pt x="9649" y="20345"/>
                    <a:pt x="9800" y="19217"/>
                    <a:pt x="9775" y="18064"/>
                  </a:cubicBezTo>
                  <a:cubicBezTo>
                    <a:pt x="9925" y="17939"/>
                    <a:pt x="9950" y="17789"/>
                    <a:pt x="10000" y="17638"/>
                  </a:cubicBezTo>
                  <a:cubicBezTo>
                    <a:pt x="10176" y="16686"/>
                    <a:pt x="10376" y="15759"/>
                    <a:pt x="10577" y="14831"/>
                  </a:cubicBezTo>
                  <a:cubicBezTo>
                    <a:pt x="11103" y="14505"/>
                    <a:pt x="10802" y="13854"/>
                    <a:pt x="11153" y="13453"/>
                  </a:cubicBezTo>
                  <a:cubicBezTo>
                    <a:pt x="11253" y="13578"/>
                    <a:pt x="11404" y="13628"/>
                    <a:pt x="11554" y="13653"/>
                  </a:cubicBezTo>
                  <a:lnTo>
                    <a:pt x="11604" y="13578"/>
                  </a:lnTo>
                  <a:lnTo>
                    <a:pt x="11629" y="13578"/>
                  </a:lnTo>
                  <a:cubicBezTo>
                    <a:pt x="11604" y="13603"/>
                    <a:pt x="11579" y="13628"/>
                    <a:pt x="11554" y="13653"/>
                  </a:cubicBezTo>
                  <a:cubicBezTo>
                    <a:pt x="12206" y="14155"/>
                    <a:pt x="12732" y="14831"/>
                    <a:pt x="13584" y="15007"/>
                  </a:cubicBezTo>
                  <a:cubicBezTo>
                    <a:pt x="13685" y="15308"/>
                    <a:pt x="13885" y="15433"/>
                    <a:pt x="14186" y="15433"/>
                  </a:cubicBezTo>
                  <a:cubicBezTo>
                    <a:pt x="14411" y="15508"/>
                    <a:pt x="14612" y="15583"/>
                    <a:pt x="14837" y="15683"/>
                  </a:cubicBezTo>
                  <a:cubicBezTo>
                    <a:pt x="15514" y="15984"/>
                    <a:pt x="16216" y="16160"/>
                    <a:pt x="16918" y="16335"/>
                  </a:cubicBezTo>
                  <a:cubicBezTo>
                    <a:pt x="17004" y="16359"/>
                    <a:pt x="17088" y="16372"/>
                    <a:pt x="17168" y="16372"/>
                  </a:cubicBezTo>
                  <a:cubicBezTo>
                    <a:pt x="17343" y="16372"/>
                    <a:pt x="17499" y="16307"/>
                    <a:pt x="17619" y="16135"/>
                  </a:cubicBezTo>
                  <a:cubicBezTo>
                    <a:pt x="17795" y="15834"/>
                    <a:pt x="17594" y="15633"/>
                    <a:pt x="17444" y="15408"/>
                  </a:cubicBezTo>
                  <a:cubicBezTo>
                    <a:pt x="17369" y="15333"/>
                    <a:pt x="17294" y="15282"/>
                    <a:pt x="17218" y="15207"/>
                  </a:cubicBezTo>
                  <a:cubicBezTo>
                    <a:pt x="16191" y="14054"/>
                    <a:pt x="15188" y="12876"/>
                    <a:pt x="14136" y="11724"/>
                  </a:cubicBezTo>
                  <a:cubicBezTo>
                    <a:pt x="13735" y="11297"/>
                    <a:pt x="13409" y="10796"/>
                    <a:pt x="12782" y="10596"/>
                  </a:cubicBezTo>
                  <a:cubicBezTo>
                    <a:pt x="12782" y="10470"/>
                    <a:pt x="12782" y="10345"/>
                    <a:pt x="12782" y="10220"/>
                  </a:cubicBezTo>
                  <a:lnTo>
                    <a:pt x="14211" y="8039"/>
                  </a:lnTo>
                  <a:cubicBezTo>
                    <a:pt x="14863" y="7363"/>
                    <a:pt x="15289" y="6536"/>
                    <a:pt x="15990" y="5884"/>
                  </a:cubicBezTo>
                  <a:cubicBezTo>
                    <a:pt x="16241" y="5683"/>
                    <a:pt x="16441" y="5358"/>
                    <a:pt x="16216" y="5007"/>
                  </a:cubicBezTo>
                  <a:cubicBezTo>
                    <a:pt x="16088" y="4783"/>
                    <a:pt x="15829" y="4672"/>
                    <a:pt x="15547" y="4672"/>
                  </a:cubicBezTo>
                  <a:cubicBezTo>
                    <a:pt x="15386" y="4672"/>
                    <a:pt x="15218" y="4708"/>
                    <a:pt x="15063" y="4781"/>
                  </a:cubicBezTo>
                  <a:cubicBezTo>
                    <a:pt x="14913" y="4856"/>
                    <a:pt x="14762" y="4932"/>
                    <a:pt x="14637" y="5057"/>
                  </a:cubicBezTo>
                  <a:cubicBezTo>
                    <a:pt x="13509" y="5934"/>
                    <a:pt x="12231" y="6561"/>
                    <a:pt x="11028" y="7338"/>
                  </a:cubicBezTo>
                  <a:cubicBezTo>
                    <a:pt x="10747" y="7508"/>
                    <a:pt x="10546" y="7603"/>
                    <a:pt x="10393" y="7603"/>
                  </a:cubicBezTo>
                  <a:cubicBezTo>
                    <a:pt x="10165" y="7603"/>
                    <a:pt x="10045" y="7392"/>
                    <a:pt x="9925" y="6911"/>
                  </a:cubicBezTo>
                  <a:cubicBezTo>
                    <a:pt x="9649" y="5909"/>
                    <a:pt x="9424" y="4906"/>
                    <a:pt x="9173" y="3904"/>
                  </a:cubicBezTo>
                  <a:cubicBezTo>
                    <a:pt x="9048" y="3478"/>
                    <a:pt x="8923" y="3077"/>
                    <a:pt x="8973" y="2626"/>
                  </a:cubicBezTo>
                  <a:cubicBezTo>
                    <a:pt x="8973" y="2350"/>
                    <a:pt x="8973" y="2099"/>
                    <a:pt x="8973" y="1824"/>
                  </a:cubicBezTo>
                  <a:cubicBezTo>
                    <a:pt x="8973" y="746"/>
                    <a:pt x="8797" y="520"/>
                    <a:pt x="7820" y="119"/>
                  </a:cubicBezTo>
                  <a:cubicBezTo>
                    <a:pt x="7619" y="42"/>
                    <a:pt x="7461" y="1"/>
                    <a:pt x="7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3"/>
          <p:cNvSpPr/>
          <p:nvPr/>
        </p:nvSpPr>
        <p:spPr>
          <a:xfrm rot="-10679608">
            <a:off x="8491834" y="335065"/>
            <a:ext cx="358995" cy="408677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3"/>
          <p:cNvGrpSpPr/>
          <p:nvPr/>
        </p:nvGrpSpPr>
        <p:grpSpPr>
          <a:xfrm rot="7720501">
            <a:off x="654339" y="4630828"/>
            <a:ext cx="191796" cy="304276"/>
            <a:chOff x="7707175" y="1074324"/>
            <a:chExt cx="191796" cy="304277"/>
          </a:xfrm>
        </p:grpSpPr>
        <p:sp>
          <p:nvSpPr>
            <p:cNvPr id="446" name="Google Shape;446;p23"/>
            <p:cNvSpPr/>
            <p:nvPr/>
          </p:nvSpPr>
          <p:spPr>
            <a:xfrm>
              <a:off x="7773074" y="1247243"/>
              <a:ext cx="125898" cy="131358"/>
            </a:xfrm>
            <a:custGeom>
              <a:avLst/>
              <a:gdLst/>
              <a:ahLst/>
              <a:cxnLst/>
              <a:rect l="l" t="t" r="r" b="b"/>
              <a:pathLst>
                <a:path w="3735" h="3897" extrusionOk="0">
                  <a:moveTo>
                    <a:pt x="1765" y="0"/>
                  </a:moveTo>
                  <a:cubicBezTo>
                    <a:pt x="1753" y="0"/>
                    <a:pt x="1741" y="0"/>
                    <a:pt x="1729" y="1"/>
                  </a:cubicBezTo>
                  <a:cubicBezTo>
                    <a:pt x="1579" y="1"/>
                    <a:pt x="1404" y="51"/>
                    <a:pt x="1253" y="126"/>
                  </a:cubicBezTo>
                  <a:cubicBezTo>
                    <a:pt x="451" y="577"/>
                    <a:pt x="0" y="2031"/>
                    <a:pt x="351" y="2908"/>
                  </a:cubicBezTo>
                  <a:cubicBezTo>
                    <a:pt x="501" y="3184"/>
                    <a:pt x="752" y="3334"/>
                    <a:pt x="927" y="3560"/>
                  </a:cubicBezTo>
                  <a:cubicBezTo>
                    <a:pt x="1304" y="3783"/>
                    <a:pt x="1647" y="3896"/>
                    <a:pt x="1971" y="3896"/>
                  </a:cubicBezTo>
                  <a:cubicBezTo>
                    <a:pt x="2336" y="3896"/>
                    <a:pt x="2675" y="3752"/>
                    <a:pt x="3008" y="3460"/>
                  </a:cubicBezTo>
                  <a:cubicBezTo>
                    <a:pt x="3509" y="3034"/>
                    <a:pt x="3734" y="2081"/>
                    <a:pt x="3509" y="1430"/>
                  </a:cubicBezTo>
                  <a:cubicBezTo>
                    <a:pt x="3238" y="667"/>
                    <a:pt x="2412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707175" y="1074324"/>
              <a:ext cx="75201" cy="65527"/>
            </a:xfrm>
            <a:custGeom>
              <a:avLst/>
              <a:gdLst/>
              <a:ahLst/>
              <a:cxnLst/>
              <a:rect l="l" t="t" r="r" b="b"/>
              <a:pathLst>
                <a:path w="2231" h="1944" extrusionOk="0">
                  <a:moveTo>
                    <a:pt x="786" y="0"/>
                  </a:moveTo>
                  <a:cubicBezTo>
                    <a:pt x="663" y="0"/>
                    <a:pt x="565" y="70"/>
                    <a:pt x="526" y="244"/>
                  </a:cubicBezTo>
                  <a:cubicBezTo>
                    <a:pt x="351" y="294"/>
                    <a:pt x="276" y="419"/>
                    <a:pt x="276" y="620"/>
                  </a:cubicBezTo>
                  <a:cubicBezTo>
                    <a:pt x="75" y="770"/>
                    <a:pt x="0" y="970"/>
                    <a:pt x="100" y="1221"/>
                  </a:cubicBezTo>
                  <a:cubicBezTo>
                    <a:pt x="123" y="1723"/>
                    <a:pt x="395" y="1851"/>
                    <a:pt x="784" y="1851"/>
                  </a:cubicBezTo>
                  <a:cubicBezTo>
                    <a:pt x="823" y="1851"/>
                    <a:pt x="862" y="1850"/>
                    <a:pt x="902" y="1848"/>
                  </a:cubicBezTo>
                  <a:cubicBezTo>
                    <a:pt x="1106" y="1907"/>
                    <a:pt x="1252" y="1943"/>
                    <a:pt x="1366" y="1943"/>
                  </a:cubicBezTo>
                  <a:cubicBezTo>
                    <a:pt x="1592" y="1943"/>
                    <a:pt x="1697" y="1803"/>
                    <a:pt x="1880" y="1422"/>
                  </a:cubicBezTo>
                  <a:lnTo>
                    <a:pt x="1905" y="1221"/>
                  </a:lnTo>
                  <a:cubicBezTo>
                    <a:pt x="2231" y="569"/>
                    <a:pt x="2231" y="569"/>
                    <a:pt x="1504" y="68"/>
                  </a:cubicBezTo>
                  <a:cubicBezTo>
                    <a:pt x="1454" y="43"/>
                    <a:pt x="1379" y="43"/>
                    <a:pt x="1303" y="43"/>
                  </a:cubicBezTo>
                  <a:cubicBezTo>
                    <a:pt x="1178" y="43"/>
                    <a:pt x="1053" y="18"/>
                    <a:pt x="902" y="18"/>
                  </a:cubicBezTo>
                  <a:cubicBezTo>
                    <a:pt x="862" y="7"/>
                    <a:pt x="82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 rot="-3029405">
            <a:off x="219575" y="1598060"/>
            <a:ext cx="221821" cy="219771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 rot="1526968">
            <a:off x="8770799" y="3011745"/>
            <a:ext cx="163081" cy="308600"/>
          </a:xfrm>
          <a:custGeom>
            <a:avLst/>
            <a:gdLst/>
            <a:ahLst/>
            <a:cxnLst/>
            <a:rect l="l" t="t" r="r" b="b"/>
            <a:pathLst>
              <a:path w="4838" h="9155" extrusionOk="0">
                <a:moveTo>
                  <a:pt x="2132" y="1"/>
                </a:moveTo>
                <a:cubicBezTo>
                  <a:pt x="1972" y="1"/>
                  <a:pt x="1824" y="119"/>
                  <a:pt x="1705" y="372"/>
                </a:cubicBezTo>
                <a:cubicBezTo>
                  <a:pt x="1529" y="547"/>
                  <a:pt x="1479" y="773"/>
                  <a:pt x="1454" y="973"/>
                </a:cubicBezTo>
                <a:cubicBezTo>
                  <a:pt x="953" y="1424"/>
                  <a:pt x="752" y="2026"/>
                  <a:pt x="477" y="2577"/>
                </a:cubicBezTo>
                <a:cubicBezTo>
                  <a:pt x="126" y="2778"/>
                  <a:pt x="76" y="3053"/>
                  <a:pt x="101" y="3404"/>
                </a:cubicBezTo>
                <a:cubicBezTo>
                  <a:pt x="25" y="3680"/>
                  <a:pt x="0" y="3981"/>
                  <a:pt x="226" y="4206"/>
                </a:cubicBezTo>
                <a:cubicBezTo>
                  <a:pt x="451" y="4883"/>
                  <a:pt x="552" y="5635"/>
                  <a:pt x="1028" y="6211"/>
                </a:cubicBezTo>
                <a:cubicBezTo>
                  <a:pt x="1078" y="6712"/>
                  <a:pt x="1279" y="7189"/>
                  <a:pt x="1504" y="7640"/>
                </a:cubicBezTo>
                <a:cubicBezTo>
                  <a:pt x="1479" y="7690"/>
                  <a:pt x="1479" y="7740"/>
                  <a:pt x="1504" y="7765"/>
                </a:cubicBezTo>
                <a:cubicBezTo>
                  <a:pt x="1504" y="7790"/>
                  <a:pt x="1504" y="7790"/>
                  <a:pt x="1504" y="7790"/>
                </a:cubicBezTo>
                <a:cubicBezTo>
                  <a:pt x="1504" y="7941"/>
                  <a:pt x="1529" y="8091"/>
                  <a:pt x="1680" y="8191"/>
                </a:cubicBezTo>
                <a:cubicBezTo>
                  <a:pt x="1680" y="8266"/>
                  <a:pt x="1705" y="8342"/>
                  <a:pt x="1705" y="8392"/>
                </a:cubicBezTo>
                <a:cubicBezTo>
                  <a:pt x="1680" y="8692"/>
                  <a:pt x="1680" y="8968"/>
                  <a:pt x="2081" y="8993"/>
                </a:cubicBezTo>
                <a:cubicBezTo>
                  <a:pt x="2149" y="9088"/>
                  <a:pt x="2217" y="9154"/>
                  <a:pt x="2285" y="9154"/>
                </a:cubicBezTo>
                <a:cubicBezTo>
                  <a:pt x="2342" y="9154"/>
                  <a:pt x="2399" y="9108"/>
                  <a:pt x="2456" y="8993"/>
                </a:cubicBezTo>
                <a:cubicBezTo>
                  <a:pt x="2507" y="8943"/>
                  <a:pt x="2507" y="8893"/>
                  <a:pt x="2507" y="8818"/>
                </a:cubicBezTo>
                <a:cubicBezTo>
                  <a:pt x="2682" y="8667"/>
                  <a:pt x="2707" y="8442"/>
                  <a:pt x="2707" y="8216"/>
                </a:cubicBezTo>
                <a:cubicBezTo>
                  <a:pt x="3334" y="7139"/>
                  <a:pt x="3659" y="5935"/>
                  <a:pt x="4136" y="4808"/>
                </a:cubicBezTo>
                <a:cubicBezTo>
                  <a:pt x="4261" y="4707"/>
                  <a:pt x="4311" y="4582"/>
                  <a:pt x="4311" y="4432"/>
                </a:cubicBezTo>
                <a:cubicBezTo>
                  <a:pt x="4411" y="4081"/>
                  <a:pt x="4837" y="3780"/>
                  <a:pt x="4487" y="3379"/>
                </a:cubicBezTo>
                <a:cubicBezTo>
                  <a:pt x="4286" y="2753"/>
                  <a:pt x="3885" y="2276"/>
                  <a:pt x="3509" y="1775"/>
                </a:cubicBezTo>
                <a:cubicBezTo>
                  <a:pt x="3459" y="1499"/>
                  <a:pt x="3359" y="1299"/>
                  <a:pt x="3133" y="1149"/>
                </a:cubicBezTo>
                <a:cubicBezTo>
                  <a:pt x="3108" y="1098"/>
                  <a:pt x="3083" y="1048"/>
                  <a:pt x="3033" y="998"/>
                </a:cubicBezTo>
                <a:cubicBezTo>
                  <a:pt x="3008" y="697"/>
                  <a:pt x="2782" y="472"/>
                  <a:pt x="2582" y="271"/>
                </a:cubicBezTo>
                <a:cubicBezTo>
                  <a:pt x="2429" y="94"/>
                  <a:pt x="2275" y="1"/>
                  <a:pt x="21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3"/>
          <p:cNvSpPr/>
          <p:nvPr/>
        </p:nvSpPr>
        <p:spPr>
          <a:xfrm rot="3774580">
            <a:off x="4616413" y="4722384"/>
            <a:ext cx="221828" cy="219778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>
            <a:alpha val="34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veat Brush"/>
              <a:buNone/>
              <a:defRPr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1"/>
          <p:cNvGrpSpPr/>
          <p:nvPr/>
        </p:nvGrpSpPr>
        <p:grpSpPr>
          <a:xfrm>
            <a:off x="6725968" y="2054886"/>
            <a:ext cx="1939322" cy="2784801"/>
            <a:chOff x="6720301" y="1819256"/>
            <a:chExt cx="2267417" cy="3255935"/>
          </a:xfrm>
        </p:grpSpPr>
        <p:sp>
          <p:nvSpPr>
            <p:cNvPr id="540" name="Google Shape;540;p31"/>
            <p:cNvSpPr/>
            <p:nvPr/>
          </p:nvSpPr>
          <p:spPr>
            <a:xfrm rot="427110">
              <a:off x="6901526" y="1925560"/>
              <a:ext cx="1904966" cy="3043326"/>
            </a:xfrm>
            <a:custGeom>
              <a:avLst/>
              <a:gdLst/>
              <a:ahLst/>
              <a:cxnLst/>
              <a:rect l="l" t="t" r="r" b="b"/>
              <a:pathLst>
                <a:path w="63587" h="101585" extrusionOk="0">
                  <a:moveTo>
                    <a:pt x="58544" y="36135"/>
                  </a:moveTo>
                  <a:cubicBezTo>
                    <a:pt x="58523" y="36135"/>
                    <a:pt x="58502" y="36135"/>
                    <a:pt x="58481" y="36135"/>
                  </a:cubicBezTo>
                  <a:cubicBezTo>
                    <a:pt x="57435" y="36156"/>
                    <a:pt x="56368" y="36177"/>
                    <a:pt x="55301" y="36198"/>
                  </a:cubicBezTo>
                  <a:cubicBezTo>
                    <a:pt x="53146" y="36240"/>
                    <a:pt x="50928" y="36261"/>
                    <a:pt x="48710" y="36282"/>
                  </a:cubicBezTo>
                  <a:cubicBezTo>
                    <a:pt x="47078" y="36303"/>
                    <a:pt x="45446" y="36323"/>
                    <a:pt x="43814" y="36323"/>
                  </a:cubicBezTo>
                  <a:cubicBezTo>
                    <a:pt x="42161" y="36344"/>
                    <a:pt x="40508" y="36344"/>
                    <a:pt x="38834" y="36365"/>
                  </a:cubicBezTo>
                  <a:cubicBezTo>
                    <a:pt x="37411" y="36407"/>
                    <a:pt x="35989" y="36428"/>
                    <a:pt x="34566" y="36449"/>
                  </a:cubicBezTo>
                  <a:cubicBezTo>
                    <a:pt x="33164" y="36491"/>
                    <a:pt x="31762" y="36512"/>
                    <a:pt x="30360" y="36533"/>
                  </a:cubicBezTo>
                  <a:cubicBezTo>
                    <a:pt x="30151" y="36533"/>
                    <a:pt x="29460" y="36533"/>
                    <a:pt x="29356" y="36533"/>
                  </a:cubicBezTo>
                  <a:cubicBezTo>
                    <a:pt x="29251" y="36240"/>
                    <a:pt x="29147" y="35926"/>
                    <a:pt x="29000" y="35612"/>
                  </a:cubicBezTo>
                  <a:cubicBezTo>
                    <a:pt x="28958" y="35403"/>
                    <a:pt x="28916" y="35173"/>
                    <a:pt x="28833" y="34963"/>
                  </a:cubicBezTo>
                  <a:cubicBezTo>
                    <a:pt x="28833" y="34963"/>
                    <a:pt x="28812" y="34943"/>
                    <a:pt x="28812" y="34943"/>
                  </a:cubicBezTo>
                  <a:cubicBezTo>
                    <a:pt x="28665" y="34189"/>
                    <a:pt x="28414" y="33603"/>
                    <a:pt x="28226" y="33164"/>
                  </a:cubicBezTo>
                  <a:lnTo>
                    <a:pt x="28184" y="33080"/>
                  </a:lnTo>
                  <a:cubicBezTo>
                    <a:pt x="27766" y="31720"/>
                    <a:pt x="27347" y="30360"/>
                    <a:pt x="26929" y="29000"/>
                  </a:cubicBezTo>
                  <a:cubicBezTo>
                    <a:pt x="26427" y="27326"/>
                    <a:pt x="25924" y="25652"/>
                    <a:pt x="25401" y="24020"/>
                  </a:cubicBezTo>
                  <a:cubicBezTo>
                    <a:pt x="24606" y="21426"/>
                    <a:pt x="23769" y="18748"/>
                    <a:pt x="22807" y="16132"/>
                  </a:cubicBezTo>
                  <a:cubicBezTo>
                    <a:pt x="22765" y="15797"/>
                    <a:pt x="22681" y="15504"/>
                    <a:pt x="22577" y="15212"/>
                  </a:cubicBezTo>
                  <a:cubicBezTo>
                    <a:pt x="22493" y="14877"/>
                    <a:pt x="22388" y="14605"/>
                    <a:pt x="22263" y="14333"/>
                  </a:cubicBezTo>
                  <a:lnTo>
                    <a:pt x="22242" y="14312"/>
                  </a:lnTo>
                  <a:cubicBezTo>
                    <a:pt x="22012" y="13433"/>
                    <a:pt x="21740" y="12471"/>
                    <a:pt x="21321" y="11487"/>
                  </a:cubicBezTo>
                  <a:cubicBezTo>
                    <a:pt x="21258" y="11257"/>
                    <a:pt x="21196" y="11048"/>
                    <a:pt x="21133" y="10839"/>
                  </a:cubicBezTo>
                  <a:cubicBezTo>
                    <a:pt x="21070" y="10629"/>
                    <a:pt x="21028" y="10441"/>
                    <a:pt x="20945" y="10253"/>
                  </a:cubicBezTo>
                  <a:cubicBezTo>
                    <a:pt x="20861" y="9876"/>
                    <a:pt x="20714" y="9541"/>
                    <a:pt x="20568" y="9248"/>
                  </a:cubicBezTo>
                  <a:cubicBezTo>
                    <a:pt x="20463" y="8955"/>
                    <a:pt x="20359" y="8662"/>
                    <a:pt x="20254" y="8349"/>
                  </a:cubicBezTo>
                  <a:cubicBezTo>
                    <a:pt x="20191" y="7888"/>
                    <a:pt x="20045" y="7470"/>
                    <a:pt x="19877" y="7051"/>
                  </a:cubicBezTo>
                  <a:cubicBezTo>
                    <a:pt x="19815" y="6737"/>
                    <a:pt x="19710" y="6382"/>
                    <a:pt x="19543" y="6005"/>
                  </a:cubicBezTo>
                  <a:cubicBezTo>
                    <a:pt x="19501" y="5838"/>
                    <a:pt x="19438" y="5608"/>
                    <a:pt x="19354" y="5377"/>
                  </a:cubicBezTo>
                  <a:cubicBezTo>
                    <a:pt x="19354" y="5336"/>
                    <a:pt x="19333" y="5273"/>
                    <a:pt x="19313" y="5231"/>
                  </a:cubicBezTo>
                  <a:lnTo>
                    <a:pt x="19229" y="5022"/>
                  </a:lnTo>
                  <a:cubicBezTo>
                    <a:pt x="18789" y="3871"/>
                    <a:pt x="18204" y="2344"/>
                    <a:pt x="16718" y="1109"/>
                  </a:cubicBezTo>
                  <a:cubicBezTo>
                    <a:pt x="15944" y="398"/>
                    <a:pt x="14960" y="0"/>
                    <a:pt x="13914" y="0"/>
                  </a:cubicBezTo>
                  <a:cubicBezTo>
                    <a:pt x="12784" y="0"/>
                    <a:pt x="11906" y="460"/>
                    <a:pt x="11362" y="816"/>
                  </a:cubicBezTo>
                  <a:cubicBezTo>
                    <a:pt x="9897" y="1716"/>
                    <a:pt x="8558" y="2720"/>
                    <a:pt x="7261" y="3662"/>
                  </a:cubicBezTo>
                  <a:lnTo>
                    <a:pt x="7198" y="3724"/>
                  </a:lnTo>
                  <a:cubicBezTo>
                    <a:pt x="6947" y="3850"/>
                    <a:pt x="6717" y="4017"/>
                    <a:pt x="6507" y="4185"/>
                  </a:cubicBezTo>
                  <a:cubicBezTo>
                    <a:pt x="6486" y="4206"/>
                    <a:pt x="6465" y="4227"/>
                    <a:pt x="6424" y="4248"/>
                  </a:cubicBezTo>
                  <a:cubicBezTo>
                    <a:pt x="6131" y="4394"/>
                    <a:pt x="5838" y="4561"/>
                    <a:pt x="5587" y="4792"/>
                  </a:cubicBezTo>
                  <a:cubicBezTo>
                    <a:pt x="5503" y="4854"/>
                    <a:pt x="5440" y="4917"/>
                    <a:pt x="5357" y="4980"/>
                  </a:cubicBezTo>
                  <a:cubicBezTo>
                    <a:pt x="5064" y="5126"/>
                    <a:pt x="4792" y="5315"/>
                    <a:pt x="4541" y="5524"/>
                  </a:cubicBezTo>
                  <a:cubicBezTo>
                    <a:pt x="4415" y="5608"/>
                    <a:pt x="4289" y="5691"/>
                    <a:pt x="4185" y="5796"/>
                  </a:cubicBezTo>
                  <a:cubicBezTo>
                    <a:pt x="3934" y="5942"/>
                    <a:pt x="3704" y="6110"/>
                    <a:pt x="3494" y="6319"/>
                  </a:cubicBezTo>
                  <a:cubicBezTo>
                    <a:pt x="3264" y="6445"/>
                    <a:pt x="3097" y="6591"/>
                    <a:pt x="2971" y="6696"/>
                  </a:cubicBezTo>
                  <a:cubicBezTo>
                    <a:pt x="2678" y="6842"/>
                    <a:pt x="2406" y="7051"/>
                    <a:pt x="2176" y="7261"/>
                  </a:cubicBezTo>
                  <a:cubicBezTo>
                    <a:pt x="2030" y="7365"/>
                    <a:pt x="1883" y="7491"/>
                    <a:pt x="1716" y="7637"/>
                  </a:cubicBezTo>
                  <a:cubicBezTo>
                    <a:pt x="1360" y="7867"/>
                    <a:pt x="1025" y="8181"/>
                    <a:pt x="774" y="8558"/>
                  </a:cubicBezTo>
                  <a:cubicBezTo>
                    <a:pt x="293" y="9165"/>
                    <a:pt x="21" y="9918"/>
                    <a:pt x="21" y="10713"/>
                  </a:cubicBezTo>
                  <a:cubicBezTo>
                    <a:pt x="0" y="11299"/>
                    <a:pt x="147" y="12471"/>
                    <a:pt x="1193" y="13475"/>
                  </a:cubicBezTo>
                  <a:cubicBezTo>
                    <a:pt x="1214" y="13517"/>
                    <a:pt x="1235" y="13579"/>
                    <a:pt x="1297" y="13684"/>
                  </a:cubicBezTo>
                  <a:cubicBezTo>
                    <a:pt x="1297" y="13705"/>
                    <a:pt x="1297" y="13705"/>
                    <a:pt x="1318" y="13726"/>
                  </a:cubicBezTo>
                  <a:cubicBezTo>
                    <a:pt x="1674" y="14458"/>
                    <a:pt x="2616" y="16404"/>
                    <a:pt x="4959" y="16404"/>
                  </a:cubicBezTo>
                  <a:cubicBezTo>
                    <a:pt x="6298" y="16404"/>
                    <a:pt x="7156" y="15735"/>
                    <a:pt x="7742" y="15253"/>
                  </a:cubicBezTo>
                  <a:cubicBezTo>
                    <a:pt x="7763" y="15232"/>
                    <a:pt x="7784" y="15232"/>
                    <a:pt x="7826" y="15212"/>
                  </a:cubicBezTo>
                  <a:cubicBezTo>
                    <a:pt x="8035" y="15086"/>
                    <a:pt x="8202" y="14960"/>
                    <a:pt x="8349" y="14856"/>
                  </a:cubicBezTo>
                  <a:cubicBezTo>
                    <a:pt x="9248" y="14521"/>
                    <a:pt x="9834" y="13935"/>
                    <a:pt x="10211" y="13454"/>
                  </a:cubicBezTo>
                  <a:lnTo>
                    <a:pt x="10922" y="12994"/>
                  </a:lnTo>
                  <a:cubicBezTo>
                    <a:pt x="10985" y="12931"/>
                    <a:pt x="11048" y="12889"/>
                    <a:pt x="11131" y="12826"/>
                  </a:cubicBezTo>
                  <a:cubicBezTo>
                    <a:pt x="11152" y="12805"/>
                    <a:pt x="11173" y="12784"/>
                    <a:pt x="11236" y="12763"/>
                  </a:cubicBezTo>
                  <a:cubicBezTo>
                    <a:pt x="11236" y="12763"/>
                    <a:pt x="11236" y="12763"/>
                    <a:pt x="11236" y="12763"/>
                  </a:cubicBezTo>
                  <a:cubicBezTo>
                    <a:pt x="11320" y="13182"/>
                    <a:pt x="11466" y="13517"/>
                    <a:pt x="11571" y="13768"/>
                  </a:cubicBezTo>
                  <a:cubicBezTo>
                    <a:pt x="11655" y="14103"/>
                    <a:pt x="11759" y="14416"/>
                    <a:pt x="11927" y="14730"/>
                  </a:cubicBezTo>
                  <a:cubicBezTo>
                    <a:pt x="11947" y="14877"/>
                    <a:pt x="11989" y="15002"/>
                    <a:pt x="12031" y="15149"/>
                  </a:cubicBezTo>
                  <a:cubicBezTo>
                    <a:pt x="12178" y="15714"/>
                    <a:pt x="12366" y="16404"/>
                    <a:pt x="12680" y="17137"/>
                  </a:cubicBezTo>
                  <a:cubicBezTo>
                    <a:pt x="12701" y="17220"/>
                    <a:pt x="12743" y="17325"/>
                    <a:pt x="12763" y="17429"/>
                  </a:cubicBezTo>
                  <a:cubicBezTo>
                    <a:pt x="12784" y="17513"/>
                    <a:pt x="12805" y="17597"/>
                    <a:pt x="12847" y="17681"/>
                  </a:cubicBezTo>
                  <a:cubicBezTo>
                    <a:pt x="12889" y="17848"/>
                    <a:pt x="12952" y="18099"/>
                    <a:pt x="13077" y="18392"/>
                  </a:cubicBezTo>
                  <a:cubicBezTo>
                    <a:pt x="13119" y="18622"/>
                    <a:pt x="13182" y="18915"/>
                    <a:pt x="13307" y="19208"/>
                  </a:cubicBezTo>
                  <a:cubicBezTo>
                    <a:pt x="13370" y="19438"/>
                    <a:pt x="13454" y="19647"/>
                    <a:pt x="13559" y="19857"/>
                  </a:cubicBezTo>
                  <a:cubicBezTo>
                    <a:pt x="13642" y="20254"/>
                    <a:pt x="13768" y="20589"/>
                    <a:pt x="13914" y="20903"/>
                  </a:cubicBezTo>
                  <a:cubicBezTo>
                    <a:pt x="14270" y="22263"/>
                    <a:pt x="14730" y="23518"/>
                    <a:pt x="15191" y="24732"/>
                  </a:cubicBezTo>
                  <a:cubicBezTo>
                    <a:pt x="15232" y="24941"/>
                    <a:pt x="15316" y="25276"/>
                    <a:pt x="15484" y="25673"/>
                  </a:cubicBezTo>
                  <a:cubicBezTo>
                    <a:pt x="15525" y="25883"/>
                    <a:pt x="15588" y="26155"/>
                    <a:pt x="15693" y="26448"/>
                  </a:cubicBezTo>
                  <a:cubicBezTo>
                    <a:pt x="15714" y="26531"/>
                    <a:pt x="15735" y="26594"/>
                    <a:pt x="15776" y="26678"/>
                  </a:cubicBezTo>
                  <a:cubicBezTo>
                    <a:pt x="16048" y="27368"/>
                    <a:pt x="16300" y="28121"/>
                    <a:pt x="16572" y="28917"/>
                  </a:cubicBezTo>
                  <a:cubicBezTo>
                    <a:pt x="16781" y="29565"/>
                    <a:pt x="16990" y="30235"/>
                    <a:pt x="17241" y="30925"/>
                  </a:cubicBezTo>
                  <a:cubicBezTo>
                    <a:pt x="17304" y="31093"/>
                    <a:pt x="17367" y="31323"/>
                    <a:pt x="17429" y="31553"/>
                  </a:cubicBezTo>
                  <a:cubicBezTo>
                    <a:pt x="17597" y="32139"/>
                    <a:pt x="17806" y="32850"/>
                    <a:pt x="18162" y="33603"/>
                  </a:cubicBezTo>
                  <a:cubicBezTo>
                    <a:pt x="18517" y="34817"/>
                    <a:pt x="18894" y="36093"/>
                    <a:pt x="19396" y="37349"/>
                  </a:cubicBezTo>
                  <a:cubicBezTo>
                    <a:pt x="19438" y="37453"/>
                    <a:pt x="19480" y="37579"/>
                    <a:pt x="19522" y="37704"/>
                  </a:cubicBezTo>
                  <a:cubicBezTo>
                    <a:pt x="18769" y="38395"/>
                    <a:pt x="18308" y="39399"/>
                    <a:pt x="18225" y="40697"/>
                  </a:cubicBezTo>
                  <a:cubicBezTo>
                    <a:pt x="18204" y="40759"/>
                    <a:pt x="18204" y="40843"/>
                    <a:pt x="18204" y="40927"/>
                  </a:cubicBezTo>
                  <a:cubicBezTo>
                    <a:pt x="18204" y="41303"/>
                    <a:pt x="18266" y="41638"/>
                    <a:pt x="18308" y="41847"/>
                  </a:cubicBezTo>
                  <a:cubicBezTo>
                    <a:pt x="18329" y="42119"/>
                    <a:pt x="18350" y="42412"/>
                    <a:pt x="18392" y="42705"/>
                  </a:cubicBezTo>
                  <a:cubicBezTo>
                    <a:pt x="18476" y="43751"/>
                    <a:pt x="18559" y="44735"/>
                    <a:pt x="18601" y="45718"/>
                  </a:cubicBezTo>
                  <a:cubicBezTo>
                    <a:pt x="18601" y="45739"/>
                    <a:pt x="18601" y="45760"/>
                    <a:pt x="18601" y="45781"/>
                  </a:cubicBezTo>
                  <a:cubicBezTo>
                    <a:pt x="18643" y="46346"/>
                    <a:pt x="18643" y="46953"/>
                    <a:pt x="18664" y="47601"/>
                  </a:cubicBezTo>
                  <a:cubicBezTo>
                    <a:pt x="18664" y="48396"/>
                    <a:pt x="18685" y="49233"/>
                    <a:pt x="18748" y="50112"/>
                  </a:cubicBezTo>
                  <a:cubicBezTo>
                    <a:pt x="18748" y="50133"/>
                    <a:pt x="18748" y="50154"/>
                    <a:pt x="18748" y="50175"/>
                  </a:cubicBezTo>
                  <a:cubicBezTo>
                    <a:pt x="18789" y="50614"/>
                    <a:pt x="18789" y="51116"/>
                    <a:pt x="18810" y="51640"/>
                  </a:cubicBezTo>
                  <a:cubicBezTo>
                    <a:pt x="18810" y="52497"/>
                    <a:pt x="18810" y="53439"/>
                    <a:pt x="18978" y="54485"/>
                  </a:cubicBezTo>
                  <a:cubicBezTo>
                    <a:pt x="18978" y="54757"/>
                    <a:pt x="18978" y="55029"/>
                    <a:pt x="18978" y="55301"/>
                  </a:cubicBezTo>
                  <a:cubicBezTo>
                    <a:pt x="18999" y="56243"/>
                    <a:pt x="19020" y="57205"/>
                    <a:pt x="19061" y="58189"/>
                  </a:cubicBezTo>
                  <a:cubicBezTo>
                    <a:pt x="19250" y="62499"/>
                    <a:pt x="19438" y="66830"/>
                    <a:pt x="19689" y="71433"/>
                  </a:cubicBezTo>
                  <a:cubicBezTo>
                    <a:pt x="19752" y="73316"/>
                    <a:pt x="19857" y="75220"/>
                    <a:pt x="19940" y="77062"/>
                  </a:cubicBezTo>
                  <a:cubicBezTo>
                    <a:pt x="20003" y="78045"/>
                    <a:pt x="20045" y="79029"/>
                    <a:pt x="20087" y="79970"/>
                  </a:cubicBezTo>
                  <a:cubicBezTo>
                    <a:pt x="20149" y="81435"/>
                    <a:pt x="20212" y="82899"/>
                    <a:pt x="20275" y="84364"/>
                  </a:cubicBezTo>
                  <a:cubicBezTo>
                    <a:pt x="20338" y="85892"/>
                    <a:pt x="20401" y="87398"/>
                    <a:pt x="20463" y="88967"/>
                  </a:cubicBezTo>
                  <a:cubicBezTo>
                    <a:pt x="20568" y="91039"/>
                    <a:pt x="20652" y="92901"/>
                    <a:pt x="20714" y="94763"/>
                  </a:cubicBezTo>
                  <a:cubicBezTo>
                    <a:pt x="20714" y="94826"/>
                    <a:pt x="20714" y="94910"/>
                    <a:pt x="20735" y="94951"/>
                  </a:cubicBezTo>
                  <a:cubicBezTo>
                    <a:pt x="20861" y="97065"/>
                    <a:pt x="22179" y="98027"/>
                    <a:pt x="22953" y="98425"/>
                  </a:cubicBezTo>
                  <a:cubicBezTo>
                    <a:pt x="22974" y="98425"/>
                    <a:pt x="22974" y="98446"/>
                    <a:pt x="22995" y="98446"/>
                  </a:cubicBezTo>
                  <a:cubicBezTo>
                    <a:pt x="25067" y="99450"/>
                    <a:pt x="27201" y="100140"/>
                    <a:pt x="29335" y="100496"/>
                  </a:cubicBezTo>
                  <a:cubicBezTo>
                    <a:pt x="30276" y="100789"/>
                    <a:pt x="31176" y="100873"/>
                    <a:pt x="31888" y="100957"/>
                  </a:cubicBezTo>
                  <a:cubicBezTo>
                    <a:pt x="32243" y="100998"/>
                    <a:pt x="32557" y="101019"/>
                    <a:pt x="32829" y="101082"/>
                  </a:cubicBezTo>
                  <a:cubicBezTo>
                    <a:pt x="32850" y="101082"/>
                    <a:pt x="32850" y="101082"/>
                    <a:pt x="32871" y="101082"/>
                  </a:cubicBezTo>
                  <a:cubicBezTo>
                    <a:pt x="35591" y="101563"/>
                    <a:pt x="38311" y="101584"/>
                    <a:pt x="40655" y="101584"/>
                  </a:cubicBezTo>
                  <a:cubicBezTo>
                    <a:pt x="44233" y="101584"/>
                    <a:pt x="47204" y="101375"/>
                    <a:pt x="50028" y="100873"/>
                  </a:cubicBezTo>
                  <a:lnTo>
                    <a:pt x="50593" y="100789"/>
                  </a:lnTo>
                  <a:cubicBezTo>
                    <a:pt x="51723" y="100580"/>
                    <a:pt x="52999" y="100371"/>
                    <a:pt x="54276" y="99931"/>
                  </a:cubicBezTo>
                  <a:cubicBezTo>
                    <a:pt x="54318" y="99931"/>
                    <a:pt x="54339" y="99910"/>
                    <a:pt x="54380" y="99910"/>
                  </a:cubicBezTo>
                  <a:cubicBezTo>
                    <a:pt x="55448" y="99701"/>
                    <a:pt x="56368" y="99304"/>
                    <a:pt x="57121" y="98990"/>
                  </a:cubicBezTo>
                  <a:cubicBezTo>
                    <a:pt x="57498" y="98843"/>
                    <a:pt x="57875" y="98676"/>
                    <a:pt x="58189" y="98592"/>
                  </a:cubicBezTo>
                  <a:cubicBezTo>
                    <a:pt x="58189" y="98571"/>
                    <a:pt x="58209" y="98571"/>
                    <a:pt x="58230" y="98571"/>
                  </a:cubicBezTo>
                  <a:cubicBezTo>
                    <a:pt x="59528" y="98132"/>
                    <a:pt x="60888" y="96897"/>
                    <a:pt x="60846" y="94763"/>
                  </a:cubicBezTo>
                  <a:cubicBezTo>
                    <a:pt x="60846" y="94240"/>
                    <a:pt x="60888" y="93717"/>
                    <a:pt x="60929" y="93152"/>
                  </a:cubicBezTo>
                  <a:cubicBezTo>
                    <a:pt x="60992" y="92378"/>
                    <a:pt x="61055" y="91583"/>
                    <a:pt x="61055" y="90725"/>
                  </a:cubicBezTo>
                  <a:cubicBezTo>
                    <a:pt x="61055" y="90704"/>
                    <a:pt x="61055" y="90704"/>
                    <a:pt x="61055" y="90683"/>
                  </a:cubicBezTo>
                  <a:cubicBezTo>
                    <a:pt x="61055" y="89323"/>
                    <a:pt x="61139" y="87984"/>
                    <a:pt x="61222" y="86540"/>
                  </a:cubicBezTo>
                  <a:cubicBezTo>
                    <a:pt x="61285" y="85724"/>
                    <a:pt x="61327" y="84887"/>
                    <a:pt x="61369" y="84071"/>
                  </a:cubicBezTo>
                  <a:cubicBezTo>
                    <a:pt x="61453" y="81644"/>
                    <a:pt x="61557" y="79217"/>
                    <a:pt x="61704" y="76811"/>
                  </a:cubicBezTo>
                  <a:cubicBezTo>
                    <a:pt x="61808" y="74614"/>
                    <a:pt x="61892" y="72396"/>
                    <a:pt x="61976" y="70262"/>
                  </a:cubicBezTo>
                  <a:cubicBezTo>
                    <a:pt x="62038" y="69194"/>
                    <a:pt x="62080" y="68148"/>
                    <a:pt x="62122" y="67081"/>
                  </a:cubicBezTo>
                  <a:lnTo>
                    <a:pt x="62394" y="60532"/>
                  </a:lnTo>
                  <a:lnTo>
                    <a:pt x="62813" y="51681"/>
                  </a:lnTo>
                  <a:cubicBezTo>
                    <a:pt x="62875" y="50489"/>
                    <a:pt x="62896" y="49296"/>
                    <a:pt x="62917" y="48124"/>
                  </a:cubicBezTo>
                  <a:cubicBezTo>
                    <a:pt x="62959" y="45886"/>
                    <a:pt x="63022" y="43772"/>
                    <a:pt x="63315" y="41701"/>
                  </a:cubicBezTo>
                  <a:cubicBezTo>
                    <a:pt x="63315" y="41680"/>
                    <a:pt x="63336" y="41659"/>
                    <a:pt x="63336" y="41659"/>
                  </a:cubicBezTo>
                  <a:cubicBezTo>
                    <a:pt x="63587" y="39713"/>
                    <a:pt x="62875" y="38437"/>
                    <a:pt x="62248" y="37725"/>
                  </a:cubicBezTo>
                  <a:cubicBezTo>
                    <a:pt x="61369" y="36700"/>
                    <a:pt x="60051" y="36135"/>
                    <a:pt x="58544" y="36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" name="Google Shape;541;p31"/>
            <p:cNvGrpSpPr/>
            <p:nvPr/>
          </p:nvGrpSpPr>
          <p:grpSpPr>
            <a:xfrm rot="399204">
              <a:off x="6996596" y="2014269"/>
              <a:ext cx="1715065" cy="2866002"/>
              <a:chOff x="4076600" y="2697875"/>
              <a:chExt cx="1546400" cy="258415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4597900" y="3709475"/>
                <a:ext cx="714950" cy="281200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11248" extrusionOk="0">
                    <a:moveTo>
                      <a:pt x="13060" y="1"/>
                    </a:moveTo>
                    <a:cubicBezTo>
                      <a:pt x="12843" y="1"/>
                      <a:pt x="12618" y="52"/>
                      <a:pt x="12407" y="94"/>
                    </a:cubicBezTo>
                    <a:cubicBezTo>
                      <a:pt x="11947" y="168"/>
                      <a:pt x="11478" y="190"/>
                      <a:pt x="11011" y="190"/>
                    </a:cubicBezTo>
                    <a:cubicBezTo>
                      <a:pt x="10689" y="190"/>
                      <a:pt x="10368" y="180"/>
                      <a:pt x="10051" y="169"/>
                    </a:cubicBezTo>
                    <a:cubicBezTo>
                      <a:pt x="9055" y="129"/>
                      <a:pt x="8059" y="115"/>
                      <a:pt x="7064" y="115"/>
                    </a:cubicBezTo>
                    <a:cubicBezTo>
                      <a:pt x="4979" y="115"/>
                      <a:pt x="2897" y="177"/>
                      <a:pt x="828" y="194"/>
                    </a:cubicBezTo>
                    <a:cubicBezTo>
                      <a:pt x="101" y="219"/>
                      <a:pt x="0" y="245"/>
                      <a:pt x="26" y="996"/>
                    </a:cubicBezTo>
                    <a:cubicBezTo>
                      <a:pt x="51" y="2951"/>
                      <a:pt x="0" y="4906"/>
                      <a:pt x="251" y="6861"/>
                    </a:cubicBezTo>
                    <a:cubicBezTo>
                      <a:pt x="389" y="7099"/>
                      <a:pt x="564" y="7162"/>
                      <a:pt x="752" y="7162"/>
                    </a:cubicBezTo>
                    <a:cubicBezTo>
                      <a:pt x="940" y="7162"/>
                      <a:pt x="1141" y="7099"/>
                      <a:pt x="1329" y="7087"/>
                    </a:cubicBezTo>
                    <a:cubicBezTo>
                      <a:pt x="1903" y="7024"/>
                      <a:pt x="2473" y="6995"/>
                      <a:pt x="3040" y="6995"/>
                    </a:cubicBezTo>
                    <a:cubicBezTo>
                      <a:pt x="4529" y="6995"/>
                      <a:pt x="5999" y="7200"/>
                      <a:pt x="7469" y="7563"/>
                    </a:cubicBezTo>
                    <a:cubicBezTo>
                      <a:pt x="10001" y="8189"/>
                      <a:pt x="12407" y="9142"/>
                      <a:pt x="14813" y="10069"/>
                    </a:cubicBezTo>
                    <a:cubicBezTo>
                      <a:pt x="16049" y="10544"/>
                      <a:pt x="17286" y="10878"/>
                      <a:pt x="18546" y="10878"/>
                    </a:cubicBezTo>
                    <a:cubicBezTo>
                      <a:pt x="19482" y="10878"/>
                      <a:pt x="20432" y="10693"/>
                      <a:pt x="21404" y="10245"/>
                    </a:cubicBezTo>
                    <a:cubicBezTo>
                      <a:pt x="22037" y="9967"/>
                      <a:pt x="22694" y="9837"/>
                      <a:pt x="23358" y="9837"/>
                    </a:cubicBezTo>
                    <a:cubicBezTo>
                      <a:pt x="24194" y="9837"/>
                      <a:pt x="25041" y="10043"/>
                      <a:pt x="25865" y="10420"/>
                    </a:cubicBezTo>
                    <a:cubicBezTo>
                      <a:pt x="26592" y="10746"/>
                      <a:pt x="27244" y="11247"/>
                      <a:pt x="28071" y="11247"/>
                    </a:cubicBezTo>
                    <a:cubicBezTo>
                      <a:pt x="28221" y="11022"/>
                      <a:pt x="28221" y="10721"/>
                      <a:pt x="28271" y="10445"/>
                    </a:cubicBezTo>
                    <a:cubicBezTo>
                      <a:pt x="28422" y="9217"/>
                      <a:pt x="28597" y="7989"/>
                      <a:pt x="27595" y="6986"/>
                    </a:cubicBezTo>
                    <a:cubicBezTo>
                      <a:pt x="26216" y="6761"/>
                      <a:pt x="25514" y="5934"/>
                      <a:pt x="25239" y="4530"/>
                    </a:cubicBezTo>
                    <a:cubicBezTo>
                      <a:pt x="25088" y="3603"/>
                      <a:pt x="24437" y="2876"/>
                      <a:pt x="23760" y="2199"/>
                    </a:cubicBezTo>
                    <a:cubicBezTo>
                      <a:pt x="23365" y="1822"/>
                      <a:pt x="22930" y="1638"/>
                      <a:pt x="22439" y="1638"/>
                    </a:cubicBezTo>
                    <a:cubicBezTo>
                      <a:pt x="22245" y="1638"/>
                      <a:pt x="22043" y="1666"/>
                      <a:pt x="21830" y="1723"/>
                    </a:cubicBezTo>
                    <a:cubicBezTo>
                      <a:pt x="20803" y="1974"/>
                      <a:pt x="19976" y="2600"/>
                      <a:pt x="19123" y="3177"/>
                    </a:cubicBezTo>
                    <a:cubicBezTo>
                      <a:pt x="18998" y="3252"/>
                      <a:pt x="18873" y="3302"/>
                      <a:pt x="18747" y="3377"/>
                    </a:cubicBezTo>
                    <a:cubicBezTo>
                      <a:pt x="18572" y="3427"/>
                      <a:pt x="18397" y="3453"/>
                      <a:pt x="18221" y="3503"/>
                    </a:cubicBezTo>
                    <a:cubicBezTo>
                      <a:pt x="18024" y="3563"/>
                      <a:pt x="17827" y="3597"/>
                      <a:pt x="17629" y="3597"/>
                    </a:cubicBezTo>
                    <a:cubicBezTo>
                      <a:pt x="17501" y="3597"/>
                      <a:pt x="17372" y="3582"/>
                      <a:pt x="17244" y="3553"/>
                    </a:cubicBezTo>
                    <a:cubicBezTo>
                      <a:pt x="17143" y="3528"/>
                      <a:pt x="17068" y="3503"/>
                      <a:pt x="16993" y="3478"/>
                    </a:cubicBezTo>
                    <a:cubicBezTo>
                      <a:pt x="16843" y="3453"/>
                      <a:pt x="16692" y="3427"/>
                      <a:pt x="16542" y="3352"/>
                    </a:cubicBezTo>
                    <a:cubicBezTo>
                      <a:pt x="16467" y="3327"/>
                      <a:pt x="16417" y="3277"/>
                      <a:pt x="16341" y="3252"/>
                    </a:cubicBezTo>
                    <a:cubicBezTo>
                      <a:pt x="16241" y="3202"/>
                      <a:pt x="16141" y="3127"/>
                      <a:pt x="16041" y="3077"/>
                    </a:cubicBezTo>
                    <a:cubicBezTo>
                      <a:pt x="15965" y="3026"/>
                      <a:pt x="15890" y="2976"/>
                      <a:pt x="15815" y="2926"/>
                    </a:cubicBezTo>
                    <a:cubicBezTo>
                      <a:pt x="14913" y="2500"/>
                      <a:pt x="14687" y="1498"/>
                      <a:pt x="14061" y="846"/>
                    </a:cubicBezTo>
                    <a:cubicBezTo>
                      <a:pt x="13935" y="721"/>
                      <a:pt x="13960" y="545"/>
                      <a:pt x="13860" y="445"/>
                    </a:cubicBezTo>
                    <a:cubicBezTo>
                      <a:pt x="13643" y="97"/>
                      <a:pt x="13358" y="1"/>
                      <a:pt x="13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611675" y="4043975"/>
                <a:ext cx="680500" cy="164525"/>
              </a:xfrm>
              <a:custGeom>
                <a:avLst/>
                <a:gdLst/>
                <a:ahLst/>
                <a:cxnLst/>
                <a:rect l="l" t="t" r="r" b="b"/>
                <a:pathLst>
                  <a:path w="27220" h="6581" extrusionOk="0">
                    <a:moveTo>
                      <a:pt x="919" y="0"/>
                    </a:moveTo>
                    <a:cubicBezTo>
                      <a:pt x="639" y="0"/>
                      <a:pt x="365" y="67"/>
                      <a:pt x="101" y="298"/>
                    </a:cubicBezTo>
                    <a:cubicBezTo>
                      <a:pt x="1" y="2178"/>
                      <a:pt x="151" y="4007"/>
                      <a:pt x="302" y="5862"/>
                    </a:cubicBezTo>
                    <a:cubicBezTo>
                      <a:pt x="570" y="6130"/>
                      <a:pt x="868" y="6180"/>
                      <a:pt x="1177" y="6180"/>
                    </a:cubicBezTo>
                    <a:cubicBezTo>
                      <a:pt x="1359" y="6180"/>
                      <a:pt x="1545" y="6163"/>
                      <a:pt x="1730" y="6163"/>
                    </a:cubicBezTo>
                    <a:cubicBezTo>
                      <a:pt x="1946" y="6106"/>
                      <a:pt x="2159" y="6089"/>
                      <a:pt x="2371" y="6089"/>
                    </a:cubicBezTo>
                    <a:cubicBezTo>
                      <a:pt x="2724" y="6089"/>
                      <a:pt x="3074" y="6138"/>
                      <a:pt x="3434" y="6138"/>
                    </a:cubicBezTo>
                    <a:cubicBezTo>
                      <a:pt x="3585" y="6138"/>
                      <a:pt x="3710" y="6113"/>
                      <a:pt x="3861" y="6113"/>
                    </a:cubicBezTo>
                    <a:cubicBezTo>
                      <a:pt x="4161" y="6088"/>
                      <a:pt x="4462" y="6088"/>
                      <a:pt x="4738" y="6088"/>
                    </a:cubicBezTo>
                    <a:cubicBezTo>
                      <a:pt x="4838" y="6063"/>
                      <a:pt x="4938" y="6038"/>
                      <a:pt x="5013" y="6012"/>
                    </a:cubicBezTo>
                    <a:cubicBezTo>
                      <a:pt x="5122" y="5979"/>
                      <a:pt x="5229" y="5965"/>
                      <a:pt x="5334" y="5965"/>
                    </a:cubicBezTo>
                    <a:cubicBezTo>
                      <a:pt x="5618" y="5965"/>
                      <a:pt x="5892" y="6065"/>
                      <a:pt x="6166" y="6138"/>
                    </a:cubicBezTo>
                    <a:cubicBezTo>
                      <a:pt x="9074" y="6288"/>
                      <a:pt x="12006" y="6288"/>
                      <a:pt x="14913" y="6464"/>
                    </a:cubicBezTo>
                    <a:cubicBezTo>
                      <a:pt x="15239" y="6489"/>
                      <a:pt x="15590" y="6489"/>
                      <a:pt x="15916" y="6489"/>
                    </a:cubicBezTo>
                    <a:cubicBezTo>
                      <a:pt x="16358" y="6527"/>
                      <a:pt x="16786" y="6580"/>
                      <a:pt x="17210" y="6580"/>
                    </a:cubicBezTo>
                    <a:cubicBezTo>
                      <a:pt x="17339" y="6580"/>
                      <a:pt x="17467" y="6576"/>
                      <a:pt x="17595" y="6564"/>
                    </a:cubicBezTo>
                    <a:lnTo>
                      <a:pt x="17921" y="6564"/>
                    </a:lnTo>
                    <a:cubicBezTo>
                      <a:pt x="18700" y="6564"/>
                      <a:pt x="19480" y="6574"/>
                      <a:pt x="20260" y="6574"/>
                    </a:cubicBezTo>
                    <a:cubicBezTo>
                      <a:pt x="21235" y="6574"/>
                      <a:pt x="22209" y="6558"/>
                      <a:pt x="23184" y="6489"/>
                    </a:cubicBezTo>
                    <a:lnTo>
                      <a:pt x="24212" y="6489"/>
                    </a:lnTo>
                    <a:cubicBezTo>
                      <a:pt x="24546" y="6489"/>
                      <a:pt x="24869" y="6500"/>
                      <a:pt x="25195" y="6500"/>
                    </a:cubicBezTo>
                    <a:cubicBezTo>
                      <a:pt x="25359" y="6500"/>
                      <a:pt x="25523" y="6497"/>
                      <a:pt x="25690" y="6489"/>
                    </a:cubicBezTo>
                    <a:cubicBezTo>
                      <a:pt x="25786" y="6489"/>
                      <a:pt x="25884" y="6493"/>
                      <a:pt x="25979" y="6493"/>
                    </a:cubicBezTo>
                    <a:cubicBezTo>
                      <a:pt x="26281" y="6493"/>
                      <a:pt x="26559" y="6450"/>
                      <a:pt x="26693" y="6088"/>
                    </a:cubicBezTo>
                    <a:cubicBezTo>
                      <a:pt x="26768" y="4885"/>
                      <a:pt x="26818" y="3707"/>
                      <a:pt x="27044" y="2554"/>
                    </a:cubicBezTo>
                    <a:cubicBezTo>
                      <a:pt x="27169" y="1877"/>
                      <a:pt x="27169" y="1175"/>
                      <a:pt x="27219" y="499"/>
                    </a:cubicBezTo>
                    <a:cubicBezTo>
                      <a:pt x="27158" y="422"/>
                      <a:pt x="27077" y="392"/>
                      <a:pt x="26996" y="392"/>
                    </a:cubicBezTo>
                    <a:cubicBezTo>
                      <a:pt x="26944" y="392"/>
                      <a:pt x="26892" y="404"/>
                      <a:pt x="26843" y="423"/>
                    </a:cubicBezTo>
                    <a:cubicBezTo>
                      <a:pt x="26638" y="560"/>
                      <a:pt x="26426" y="602"/>
                      <a:pt x="26212" y="602"/>
                    </a:cubicBezTo>
                    <a:cubicBezTo>
                      <a:pt x="25876" y="602"/>
                      <a:pt x="25536" y="499"/>
                      <a:pt x="25214" y="499"/>
                    </a:cubicBezTo>
                    <a:cubicBezTo>
                      <a:pt x="24435" y="585"/>
                      <a:pt x="23655" y="612"/>
                      <a:pt x="22884" y="612"/>
                    </a:cubicBezTo>
                    <a:cubicBezTo>
                      <a:pt x="22540" y="612"/>
                      <a:pt x="22196" y="607"/>
                      <a:pt x="21856" y="599"/>
                    </a:cubicBezTo>
                    <a:lnTo>
                      <a:pt x="20978" y="599"/>
                    </a:lnTo>
                    <a:cubicBezTo>
                      <a:pt x="19959" y="599"/>
                      <a:pt x="18940" y="588"/>
                      <a:pt x="17921" y="588"/>
                    </a:cubicBezTo>
                    <a:cubicBezTo>
                      <a:pt x="17411" y="588"/>
                      <a:pt x="16902" y="591"/>
                      <a:pt x="16392" y="599"/>
                    </a:cubicBezTo>
                    <a:lnTo>
                      <a:pt x="16016" y="599"/>
                    </a:lnTo>
                    <a:cubicBezTo>
                      <a:pt x="15808" y="593"/>
                      <a:pt x="15600" y="590"/>
                      <a:pt x="15391" y="590"/>
                    </a:cubicBezTo>
                    <a:cubicBezTo>
                      <a:pt x="14569" y="590"/>
                      <a:pt x="13743" y="628"/>
                      <a:pt x="12918" y="628"/>
                    </a:cubicBezTo>
                    <a:cubicBezTo>
                      <a:pt x="12211" y="628"/>
                      <a:pt x="11505" y="600"/>
                      <a:pt x="10803" y="499"/>
                    </a:cubicBezTo>
                    <a:cubicBezTo>
                      <a:pt x="10678" y="449"/>
                      <a:pt x="10577" y="423"/>
                      <a:pt x="10452" y="423"/>
                    </a:cubicBezTo>
                    <a:cubicBezTo>
                      <a:pt x="10199" y="428"/>
                      <a:pt x="9946" y="430"/>
                      <a:pt x="9694" y="430"/>
                    </a:cubicBezTo>
                    <a:cubicBezTo>
                      <a:pt x="7119" y="430"/>
                      <a:pt x="4562" y="214"/>
                      <a:pt x="2006" y="123"/>
                    </a:cubicBezTo>
                    <a:cubicBezTo>
                      <a:pt x="1641" y="109"/>
                      <a:pt x="1275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4602275" y="3875275"/>
                <a:ext cx="699925" cy="185575"/>
              </a:xfrm>
              <a:custGeom>
                <a:avLst/>
                <a:gdLst/>
                <a:ahLst/>
                <a:cxnLst/>
                <a:rect l="l" t="t" r="r" b="b"/>
                <a:pathLst>
                  <a:path w="27997" h="7423" extrusionOk="0">
                    <a:moveTo>
                      <a:pt x="2920" y="1"/>
                    </a:moveTo>
                    <a:cubicBezTo>
                      <a:pt x="2748" y="1"/>
                      <a:pt x="2571" y="54"/>
                      <a:pt x="2407" y="54"/>
                    </a:cubicBezTo>
                    <a:cubicBezTo>
                      <a:pt x="1758" y="75"/>
                      <a:pt x="1127" y="253"/>
                      <a:pt x="470" y="253"/>
                    </a:cubicBezTo>
                    <a:cubicBezTo>
                      <a:pt x="340" y="253"/>
                      <a:pt x="209" y="246"/>
                      <a:pt x="76" y="229"/>
                    </a:cubicBezTo>
                    <a:lnTo>
                      <a:pt x="76" y="229"/>
                    </a:lnTo>
                    <a:cubicBezTo>
                      <a:pt x="1" y="2159"/>
                      <a:pt x="352" y="4064"/>
                      <a:pt x="277" y="6019"/>
                    </a:cubicBezTo>
                    <a:cubicBezTo>
                      <a:pt x="352" y="6520"/>
                      <a:pt x="502" y="6846"/>
                      <a:pt x="1129" y="6846"/>
                    </a:cubicBezTo>
                    <a:cubicBezTo>
                      <a:pt x="1219" y="6845"/>
                      <a:pt x="1309" y="6844"/>
                      <a:pt x="1399" y="6844"/>
                    </a:cubicBezTo>
                    <a:cubicBezTo>
                      <a:pt x="3740" y="6844"/>
                      <a:pt x="6061" y="7126"/>
                      <a:pt x="8381" y="7126"/>
                    </a:cubicBezTo>
                    <a:cubicBezTo>
                      <a:pt x="8553" y="7126"/>
                      <a:pt x="8726" y="7125"/>
                      <a:pt x="8898" y="7121"/>
                    </a:cubicBezTo>
                    <a:lnTo>
                      <a:pt x="9274" y="7121"/>
                    </a:lnTo>
                    <a:cubicBezTo>
                      <a:pt x="9723" y="7121"/>
                      <a:pt x="10178" y="7087"/>
                      <a:pt x="10633" y="7087"/>
                    </a:cubicBezTo>
                    <a:cubicBezTo>
                      <a:pt x="11043" y="7087"/>
                      <a:pt x="11452" y="7115"/>
                      <a:pt x="11856" y="7222"/>
                    </a:cubicBezTo>
                    <a:cubicBezTo>
                      <a:pt x="11956" y="7247"/>
                      <a:pt x="12081" y="7272"/>
                      <a:pt x="12206" y="7297"/>
                    </a:cubicBezTo>
                    <a:cubicBezTo>
                      <a:pt x="12557" y="7305"/>
                      <a:pt x="12908" y="7308"/>
                      <a:pt x="13259" y="7308"/>
                    </a:cubicBezTo>
                    <a:cubicBezTo>
                      <a:pt x="13961" y="7308"/>
                      <a:pt x="14663" y="7297"/>
                      <a:pt x="15364" y="7297"/>
                    </a:cubicBezTo>
                    <a:lnTo>
                      <a:pt x="16567" y="7297"/>
                    </a:lnTo>
                    <a:cubicBezTo>
                      <a:pt x="17080" y="7311"/>
                      <a:pt x="17595" y="7315"/>
                      <a:pt x="18110" y="7315"/>
                    </a:cubicBezTo>
                    <a:cubicBezTo>
                      <a:pt x="18944" y="7315"/>
                      <a:pt x="19780" y="7304"/>
                      <a:pt x="20614" y="7304"/>
                    </a:cubicBezTo>
                    <a:cubicBezTo>
                      <a:pt x="21129" y="7304"/>
                      <a:pt x="21644" y="7308"/>
                      <a:pt x="22156" y="7322"/>
                    </a:cubicBezTo>
                    <a:cubicBezTo>
                      <a:pt x="22257" y="7347"/>
                      <a:pt x="22357" y="7372"/>
                      <a:pt x="22457" y="7397"/>
                    </a:cubicBezTo>
                    <a:cubicBezTo>
                      <a:pt x="22557" y="7422"/>
                      <a:pt x="22658" y="7422"/>
                      <a:pt x="22758" y="7422"/>
                    </a:cubicBezTo>
                    <a:cubicBezTo>
                      <a:pt x="23540" y="7422"/>
                      <a:pt x="24322" y="7326"/>
                      <a:pt x="25104" y="7326"/>
                    </a:cubicBezTo>
                    <a:cubicBezTo>
                      <a:pt x="25299" y="7326"/>
                      <a:pt x="25495" y="7332"/>
                      <a:pt x="25690" y="7347"/>
                    </a:cubicBezTo>
                    <a:cubicBezTo>
                      <a:pt x="25777" y="7326"/>
                      <a:pt x="25864" y="7319"/>
                      <a:pt x="25953" y="7319"/>
                    </a:cubicBezTo>
                    <a:cubicBezTo>
                      <a:pt x="26222" y="7319"/>
                      <a:pt x="26499" y="7390"/>
                      <a:pt x="26772" y="7390"/>
                    </a:cubicBezTo>
                    <a:cubicBezTo>
                      <a:pt x="26958" y="7390"/>
                      <a:pt x="27141" y="7357"/>
                      <a:pt x="27319" y="7247"/>
                    </a:cubicBezTo>
                    <a:lnTo>
                      <a:pt x="27595" y="7247"/>
                    </a:lnTo>
                    <a:cubicBezTo>
                      <a:pt x="27821" y="6369"/>
                      <a:pt x="27996" y="5517"/>
                      <a:pt x="27896" y="4615"/>
                    </a:cubicBezTo>
                    <a:cubicBezTo>
                      <a:pt x="27044" y="3963"/>
                      <a:pt x="26041" y="3512"/>
                      <a:pt x="25064" y="3237"/>
                    </a:cubicBezTo>
                    <a:cubicBezTo>
                      <a:pt x="24423" y="3063"/>
                      <a:pt x="23773" y="2960"/>
                      <a:pt x="23122" y="2960"/>
                    </a:cubicBezTo>
                    <a:cubicBezTo>
                      <a:pt x="22270" y="2960"/>
                      <a:pt x="21416" y="3136"/>
                      <a:pt x="20577" y="3562"/>
                    </a:cubicBezTo>
                    <a:cubicBezTo>
                      <a:pt x="19906" y="3890"/>
                      <a:pt x="19192" y="4068"/>
                      <a:pt x="18456" y="4068"/>
                    </a:cubicBezTo>
                    <a:cubicBezTo>
                      <a:pt x="18066" y="4068"/>
                      <a:pt x="17669" y="4018"/>
                      <a:pt x="17269" y="3913"/>
                    </a:cubicBezTo>
                    <a:cubicBezTo>
                      <a:pt x="16141" y="3613"/>
                      <a:pt x="14963" y="3362"/>
                      <a:pt x="13886" y="2861"/>
                    </a:cubicBezTo>
                    <a:cubicBezTo>
                      <a:pt x="12983" y="2460"/>
                      <a:pt x="12006" y="2184"/>
                      <a:pt x="11104" y="1833"/>
                    </a:cubicBezTo>
                    <a:cubicBezTo>
                      <a:pt x="9500" y="1232"/>
                      <a:pt x="7896" y="831"/>
                      <a:pt x="6267" y="405"/>
                    </a:cubicBezTo>
                    <a:cubicBezTo>
                      <a:pt x="5214" y="104"/>
                      <a:pt x="4136" y="329"/>
                      <a:pt x="3109" y="29"/>
                    </a:cubicBezTo>
                    <a:cubicBezTo>
                      <a:pt x="3047" y="8"/>
                      <a:pt x="2984" y="1"/>
                      <a:pt x="29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4968200" y="3706150"/>
                <a:ext cx="631600" cy="656700"/>
              </a:xfrm>
              <a:custGeom>
                <a:avLst/>
                <a:gdLst/>
                <a:ahLst/>
                <a:cxnLst/>
                <a:rect l="l" t="t" r="r" b="b"/>
                <a:pathLst>
                  <a:path w="25264" h="26268" extrusionOk="0">
                    <a:moveTo>
                      <a:pt x="23738" y="0"/>
                    </a:moveTo>
                    <a:cubicBezTo>
                      <a:pt x="23704" y="0"/>
                      <a:pt x="23670" y="1"/>
                      <a:pt x="23635" y="2"/>
                    </a:cubicBezTo>
                    <a:cubicBezTo>
                      <a:pt x="21605" y="27"/>
                      <a:pt x="19575" y="77"/>
                      <a:pt x="17545" y="102"/>
                    </a:cubicBezTo>
                    <a:cubicBezTo>
                      <a:pt x="17381" y="105"/>
                      <a:pt x="17218" y="106"/>
                      <a:pt x="17054" y="106"/>
                    </a:cubicBezTo>
                    <a:cubicBezTo>
                      <a:pt x="16082" y="106"/>
                      <a:pt x="15111" y="63"/>
                      <a:pt x="14139" y="63"/>
                    </a:cubicBezTo>
                    <a:cubicBezTo>
                      <a:pt x="13845" y="63"/>
                      <a:pt x="13552" y="66"/>
                      <a:pt x="13259" y="77"/>
                    </a:cubicBezTo>
                    <a:cubicBezTo>
                      <a:pt x="9700" y="177"/>
                      <a:pt x="6141" y="152"/>
                      <a:pt x="2557" y="177"/>
                    </a:cubicBezTo>
                    <a:cubicBezTo>
                      <a:pt x="2486" y="179"/>
                      <a:pt x="2415" y="180"/>
                      <a:pt x="2343" y="180"/>
                    </a:cubicBezTo>
                    <a:cubicBezTo>
                      <a:pt x="1987" y="180"/>
                      <a:pt x="1627" y="158"/>
                      <a:pt x="1269" y="158"/>
                    </a:cubicBezTo>
                    <a:cubicBezTo>
                      <a:pt x="840" y="158"/>
                      <a:pt x="414" y="190"/>
                      <a:pt x="1" y="327"/>
                    </a:cubicBezTo>
                    <a:cubicBezTo>
                      <a:pt x="239" y="617"/>
                      <a:pt x="547" y="663"/>
                      <a:pt x="862" y="663"/>
                    </a:cubicBezTo>
                    <a:cubicBezTo>
                      <a:pt x="1010" y="663"/>
                      <a:pt x="1159" y="653"/>
                      <a:pt x="1304" y="653"/>
                    </a:cubicBezTo>
                    <a:cubicBezTo>
                      <a:pt x="1830" y="662"/>
                      <a:pt x="2354" y="664"/>
                      <a:pt x="2876" y="664"/>
                    </a:cubicBezTo>
                    <a:cubicBezTo>
                      <a:pt x="3922" y="664"/>
                      <a:pt x="4963" y="653"/>
                      <a:pt x="6016" y="653"/>
                    </a:cubicBezTo>
                    <a:cubicBezTo>
                      <a:pt x="6047" y="653"/>
                      <a:pt x="6079" y="653"/>
                      <a:pt x="6111" y="653"/>
                    </a:cubicBezTo>
                    <a:cubicBezTo>
                      <a:pt x="6510" y="653"/>
                      <a:pt x="6922" y="675"/>
                      <a:pt x="6968" y="1255"/>
                    </a:cubicBezTo>
                    <a:cubicBezTo>
                      <a:pt x="7093" y="1555"/>
                      <a:pt x="7369" y="1606"/>
                      <a:pt x="7620" y="1631"/>
                    </a:cubicBezTo>
                    <a:cubicBezTo>
                      <a:pt x="9299" y="1906"/>
                      <a:pt x="10176" y="3059"/>
                      <a:pt x="10627" y="4513"/>
                    </a:cubicBezTo>
                    <a:cubicBezTo>
                      <a:pt x="11003" y="5766"/>
                      <a:pt x="11479" y="6718"/>
                      <a:pt x="12933" y="6819"/>
                    </a:cubicBezTo>
                    <a:cubicBezTo>
                      <a:pt x="13810" y="7596"/>
                      <a:pt x="13860" y="8723"/>
                      <a:pt x="14061" y="9776"/>
                    </a:cubicBezTo>
                    <a:cubicBezTo>
                      <a:pt x="14061" y="9926"/>
                      <a:pt x="14061" y="10052"/>
                      <a:pt x="14061" y="10177"/>
                    </a:cubicBezTo>
                    <a:cubicBezTo>
                      <a:pt x="13935" y="10403"/>
                      <a:pt x="13910" y="10603"/>
                      <a:pt x="14061" y="10779"/>
                    </a:cubicBezTo>
                    <a:cubicBezTo>
                      <a:pt x="14061" y="10854"/>
                      <a:pt x="14061" y="10929"/>
                      <a:pt x="14061" y="10979"/>
                    </a:cubicBezTo>
                    <a:cubicBezTo>
                      <a:pt x="13810" y="11656"/>
                      <a:pt x="14111" y="12358"/>
                      <a:pt x="13885" y="13009"/>
                    </a:cubicBezTo>
                    <a:cubicBezTo>
                      <a:pt x="13585" y="13586"/>
                      <a:pt x="13935" y="14237"/>
                      <a:pt x="13685" y="14839"/>
                    </a:cubicBezTo>
                    <a:cubicBezTo>
                      <a:pt x="13710" y="15265"/>
                      <a:pt x="13635" y="15691"/>
                      <a:pt x="13585" y="16142"/>
                    </a:cubicBezTo>
                    <a:cubicBezTo>
                      <a:pt x="13284" y="18573"/>
                      <a:pt x="13008" y="21029"/>
                      <a:pt x="13058" y="23510"/>
                    </a:cubicBezTo>
                    <a:cubicBezTo>
                      <a:pt x="13058" y="24388"/>
                      <a:pt x="13133" y="25290"/>
                      <a:pt x="13509" y="26267"/>
                    </a:cubicBezTo>
                    <a:cubicBezTo>
                      <a:pt x="14011" y="25014"/>
                      <a:pt x="14136" y="23836"/>
                      <a:pt x="14211" y="22658"/>
                    </a:cubicBezTo>
                    <a:cubicBezTo>
                      <a:pt x="14362" y="20428"/>
                      <a:pt x="14562" y="18197"/>
                      <a:pt x="14687" y="15967"/>
                    </a:cubicBezTo>
                    <a:cubicBezTo>
                      <a:pt x="14838" y="13009"/>
                      <a:pt x="15063" y="10052"/>
                      <a:pt x="14888" y="7094"/>
                    </a:cubicBezTo>
                    <a:cubicBezTo>
                      <a:pt x="14788" y="5816"/>
                      <a:pt x="14788" y="4538"/>
                      <a:pt x="15063" y="3285"/>
                    </a:cubicBezTo>
                    <a:cubicBezTo>
                      <a:pt x="15214" y="2583"/>
                      <a:pt x="15439" y="2357"/>
                      <a:pt x="15890" y="2332"/>
                    </a:cubicBezTo>
                    <a:cubicBezTo>
                      <a:pt x="16517" y="2332"/>
                      <a:pt x="16642" y="2809"/>
                      <a:pt x="16793" y="3260"/>
                    </a:cubicBezTo>
                    <a:cubicBezTo>
                      <a:pt x="16993" y="3886"/>
                      <a:pt x="17043" y="4538"/>
                      <a:pt x="17093" y="5215"/>
                    </a:cubicBezTo>
                    <a:cubicBezTo>
                      <a:pt x="17144" y="6192"/>
                      <a:pt x="17219" y="7144"/>
                      <a:pt x="17595" y="8047"/>
                    </a:cubicBezTo>
                    <a:cubicBezTo>
                      <a:pt x="17695" y="8272"/>
                      <a:pt x="17745" y="8548"/>
                      <a:pt x="18021" y="8548"/>
                    </a:cubicBezTo>
                    <a:cubicBezTo>
                      <a:pt x="18321" y="8523"/>
                      <a:pt x="18372" y="8247"/>
                      <a:pt x="18397" y="8022"/>
                    </a:cubicBezTo>
                    <a:cubicBezTo>
                      <a:pt x="18472" y="7295"/>
                      <a:pt x="18748" y="6593"/>
                      <a:pt x="18597" y="5841"/>
                    </a:cubicBezTo>
                    <a:cubicBezTo>
                      <a:pt x="18497" y="5315"/>
                      <a:pt x="18572" y="4738"/>
                      <a:pt x="19048" y="4538"/>
                    </a:cubicBezTo>
                    <a:cubicBezTo>
                      <a:pt x="19158" y="4486"/>
                      <a:pt x="19263" y="4463"/>
                      <a:pt x="19366" y="4463"/>
                    </a:cubicBezTo>
                    <a:cubicBezTo>
                      <a:pt x="19759" y="4463"/>
                      <a:pt x="20104" y="4797"/>
                      <a:pt x="20402" y="5114"/>
                    </a:cubicBezTo>
                    <a:cubicBezTo>
                      <a:pt x="20627" y="5365"/>
                      <a:pt x="20728" y="5691"/>
                      <a:pt x="21204" y="5791"/>
                    </a:cubicBezTo>
                    <a:cubicBezTo>
                      <a:pt x="21229" y="5591"/>
                      <a:pt x="21254" y="5415"/>
                      <a:pt x="21279" y="5215"/>
                    </a:cubicBezTo>
                    <a:cubicBezTo>
                      <a:pt x="21304" y="4989"/>
                      <a:pt x="21329" y="4763"/>
                      <a:pt x="21404" y="4538"/>
                    </a:cubicBezTo>
                    <a:cubicBezTo>
                      <a:pt x="21546" y="4170"/>
                      <a:pt x="21744" y="3985"/>
                      <a:pt x="21970" y="3985"/>
                    </a:cubicBezTo>
                    <a:cubicBezTo>
                      <a:pt x="22144" y="3985"/>
                      <a:pt x="22336" y="4094"/>
                      <a:pt x="22532" y="4312"/>
                    </a:cubicBezTo>
                    <a:cubicBezTo>
                      <a:pt x="22783" y="4588"/>
                      <a:pt x="22983" y="4964"/>
                      <a:pt x="23234" y="5265"/>
                    </a:cubicBezTo>
                    <a:cubicBezTo>
                      <a:pt x="23348" y="5412"/>
                      <a:pt x="23495" y="5538"/>
                      <a:pt x="23652" y="5538"/>
                    </a:cubicBezTo>
                    <a:cubicBezTo>
                      <a:pt x="23736" y="5538"/>
                      <a:pt x="23823" y="5502"/>
                      <a:pt x="23910" y="5415"/>
                    </a:cubicBezTo>
                    <a:cubicBezTo>
                      <a:pt x="24412" y="4864"/>
                      <a:pt x="24963" y="4337"/>
                      <a:pt x="25088" y="3586"/>
                    </a:cubicBezTo>
                    <a:cubicBezTo>
                      <a:pt x="25214" y="2934"/>
                      <a:pt x="25239" y="2257"/>
                      <a:pt x="25239" y="1606"/>
                    </a:cubicBezTo>
                    <a:cubicBezTo>
                      <a:pt x="25263" y="413"/>
                      <a:pt x="24862" y="0"/>
                      <a:pt x="23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4163675" y="2711875"/>
                <a:ext cx="527600" cy="988050"/>
              </a:xfrm>
              <a:custGeom>
                <a:avLst/>
                <a:gdLst/>
                <a:ahLst/>
                <a:cxnLst/>
                <a:rect l="l" t="t" r="r" b="b"/>
                <a:pathLst>
                  <a:path w="21104" h="39522" extrusionOk="0">
                    <a:moveTo>
                      <a:pt x="7907" y="0"/>
                    </a:moveTo>
                    <a:cubicBezTo>
                      <a:pt x="7770" y="0"/>
                      <a:pt x="7621" y="69"/>
                      <a:pt x="7445" y="198"/>
                    </a:cubicBezTo>
                    <a:cubicBezTo>
                      <a:pt x="5991" y="1251"/>
                      <a:pt x="4688" y="2479"/>
                      <a:pt x="3159" y="3406"/>
                    </a:cubicBezTo>
                    <a:cubicBezTo>
                      <a:pt x="3159" y="3406"/>
                      <a:pt x="3134" y="3432"/>
                      <a:pt x="3134" y="3432"/>
                    </a:cubicBezTo>
                    <a:cubicBezTo>
                      <a:pt x="3059" y="3607"/>
                      <a:pt x="2858" y="3532"/>
                      <a:pt x="2783" y="3657"/>
                    </a:cubicBezTo>
                    <a:cubicBezTo>
                      <a:pt x="2658" y="3782"/>
                      <a:pt x="2482" y="3732"/>
                      <a:pt x="2382" y="3883"/>
                    </a:cubicBezTo>
                    <a:lnTo>
                      <a:pt x="2382" y="3858"/>
                    </a:lnTo>
                    <a:cubicBezTo>
                      <a:pt x="2307" y="3933"/>
                      <a:pt x="2232" y="3983"/>
                      <a:pt x="2181" y="4083"/>
                    </a:cubicBezTo>
                    <a:lnTo>
                      <a:pt x="2181" y="4058"/>
                    </a:lnTo>
                    <a:cubicBezTo>
                      <a:pt x="2106" y="4108"/>
                      <a:pt x="2031" y="4183"/>
                      <a:pt x="1981" y="4259"/>
                    </a:cubicBezTo>
                    <a:cubicBezTo>
                      <a:pt x="1856" y="4359"/>
                      <a:pt x="1655" y="4309"/>
                      <a:pt x="1605" y="4484"/>
                    </a:cubicBezTo>
                    <a:cubicBezTo>
                      <a:pt x="1404" y="4534"/>
                      <a:pt x="1279" y="4710"/>
                      <a:pt x="1179" y="4860"/>
                    </a:cubicBezTo>
                    <a:lnTo>
                      <a:pt x="1154" y="4860"/>
                    </a:lnTo>
                    <a:cubicBezTo>
                      <a:pt x="928" y="5111"/>
                      <a:pt x="527" y="5136"/>
                      <a:pt x="352" y="5437"/>
                    </a:cubicBezTo>
                    <a:lnTo>
                      <a:pt x="352" y="5462"/>
                    </a:lnTo>
                    <a:cubicBezTo>
                      <a:pt x="277" y="5587"/>
                      <a:pt x="26" y="5537"/>
                      <a:pt x="1" y="5737"/>
                    </a:cubicBezTo>
                    <a:lnTo>
                      <a:pt x="1" y="5787"/>
                    </a:lnTo>
                    <a:cubicBezTo>
                      <a:pt x="76" y="5938"/>
                      <a:pt x="51" y="6138"/>
                      <a:pt x="201" y="6264"/>
                    </a:cubicBezTo>
                    <a:cubicBezTo>
                      <a:pt x="352" y="6414"/>
                      <a:pt x="352" y="6614"/>
                      <a:pt x="402" y="6815"/>
                    </a:cubicBezTo>
                    <a:cubicBezTo>
                      <a:pt x="475" y="7016"/>
                      <a:pt x="588" y="7150"/>
                      <a:pt x="760" y="7150"/>
                    </a:cubicBezTo>
                    <a:cubicBezTo>
                      <a:pt x="824" y="7150"/>
                      <a:pt x="897" y="7132"/>
                      <a:pt x="978" y="7091"/>
                    </a:cubicBezTo>
                    <a:lnTo>
                      <a:pt x="978" y="7066"/>
                    </a:lnTo>
                    <a:cubicBezTo>
                      <a:pt x="1480" y="6690"/>
                      <a:pt x="1981" y="6289"/>
                      <a:pt x="2557" y="6038"/>
                    </a:cubicBezTo>
                    <a:cubicBezTo>
                      <a:pt x="2758" y="5762"/>
                      <a:pt x="2983" y="5512"/>
                      <a:pt x="3334" y="5437"/>
                    </a:cubicBezTo>
                    <a:cubicBezTo>
                      <a:pt x="3435" y="5411"/>
                      <a:pt x="3510" y="5336"/>
                      <a:pt x="3585" y="5261"/>
                    </a:cubicBezTo>
                    <a:cubicBezTo>
                      <a:pt x="3710" y="5161"/>
                      <a:pt x="3861" y="5036"/>
                      <a:pt x="3986" y="4910"/>
                    </a:cubicBezTo>
                    <a:cubicBezTo>
                      <a:pt x="4036" y="4885"/>
                      <a:pt x="4111" y="4860"/>
                      <a:pt x="4186" y="4860"/>
                    </a:cubicBezTo>
                    <a:cubicBezTo>
                      <a:pt x="4287" y="4735"/>
                      <a:pt x="4487" y="4785"/>
                      <a:pt x="4562" y="4635"/>
                    </a:cubicBezTo>
                    <a:cubicBezTo>
                      <a:pt x="5189" y="4108"/>
                      <a:pt x="5841" y="3607"/>
                      <a:pt x="6567" y="3231"/>
                    </a:cubicBezTo>
                    <a:cubicBezTo>
                      <a:pt x="6693" y="3131"/>
                      <a:pt x="6868" y="3181"/>
                      <a:pt x="6968" y="3056"/>
                    </a:cubicBezTo>
                    <a:cubicBezTo>
                      <a:pt x="7047" y="3003"/>
                      <a:pt x="7119" y="2965"/>
                      <a:pt x="7184" y="2965"/>
                    </a:cubicBezTo>
                    <a:cubicBezTo>
                      <a:pt x="7243" y="2965"/>
                      <a:pt x="7296" y="2997"/>
                      <a:pt x="7344" y="3081"/>
                    </a:cubicBezTo>
                    <a:cubicBezTo>
                      <a:pt x="7394" y="3131"/>
                      <a:pt x="7394" y="3181"/>
                      <a:pt x="7394" y="3256"/>
                    </a:cubicBezTo>
                    <a:cubicBezTo>
                      <a:pt x="7896" y="3532"/>
                      <a:pt x="7745" y="4083"/>
                      <a:pt x="7946" y="4484"/>
                    </a:cubicBezTo>
                    <a:cubicBezTo>
                      <a:pt x="7946" y="4484"/>
                      <a:pt x="7921" y="4484"/>
                      <a:pt x="7921" y="4534"/>
                    </a:cubicBezTo>
                    <a:cubicBezTo>
                      <a:pt x="7896" y="4584"/>
                      <a:pt x="7921" y="4635"/>
                      <a:pt x="7971" y="4660"/>
                    </a:cubicBezTo>
                    <a:cubicBezTo>
                      <a:pt x="8096" y="4910"/>
                      <a:pt x="8222" y="5136"/>
                      <a:pt x="8196" y="5437"/>
                    </a:cubicBezTo>
                    <a:cubicBezTo>
                      <a:pt x="8347" y="5537"/>
                      <a:pt x="8397" y="5687"/>
                      <a:pt x="8397" y="5838"/>
                    </a:cubicBezTo>
                    <a:cubicBezTo>
                      <a:pt x="8447" y="5913"/>
                      <a:pt x="8497" y="5988"/>
                      <a:pt x="8547" y="6063"/>
                    </a:cubicBezTo>
                    <a:cubicBezTo>
                      <a:pt x="8547" y="6163"/>
                      <a:pt x="8572" y="6289"/>
                      <a:pt x="8597" y="6414"/>
                    </a:cubicBezTo>
                    <a:cubicBezTo>
                      <a:pt x="8748" y="6614"/>
                      <a:pt x="8623" y="6865"/>
                      <a:pt x="8773" y="7066"/>
                    </a:cubicBezTo>
                    <a:cubicBezTo>
                      <a:pt x="8898" y="7166"/>
                      <a:pt x="8873" y="7341"/>
                      <a:pt x="8973" y="7467"/>
                    </a:cubicBezTo>
                    <a:cubicBezTo>
                      <a:pt x="8998" y="7517"/>
                      <a:pt x="8998" y="7567"/>
                      <a:pt x="8998" y="7642"/>
                    </a:cubicBezTo>
                    <a:cubicBezTo>
                      <a:pt x="9199" y="7868"/>
                      <a:pt x="8948" y="8244"/>
                      <a:pt x="9199" y="8469"/>
                    </a:cubicBezTo>
                    <a:cubicBezTo>
                      <a:pt x="9550" y="8795"/>
                      <a:pt x="9575" y="9271"/>
                      <a:pt x="9750" y="9672"/>
                    </a:cubicBezTo>
                    <a:cubicBezTo>
                      <a:pt x="9775" y="9797"/>
                      <a:pt x="9801" y="9923"/>
                      <a:pt x="9826" y="10023"/>
                    </a:cubicBezTo>
                    <a:cubicBezTo>
                      <a:pt x="10227" y="10725"/>
                      <a:pt x="10477" y="11477"/>
                      <a:pt x="10603" y="12279"/>
                    </a:cubicBezTo>
                    <a:cubicBezTo>
                      <a:pt x="10828" y="12554"/>
                      <a:pt x="10878" y="12930"/>
                      <a:pt x="11004" y="13256"/>
                    </a:cubicBezTo>
                    <a:cubicBezTo>
                      <a:pt x="11204" y="13406"/>
                      <a:pt x="11204" y="13657"/>
                      <a:pt x="11204" y="13883"/>
                    </a:cubicBezTo>
                    <a:lnTo>
                      <a:pt x="11179" y="13883"/>
                    </a:lnTo>
                    <a:cubicBezTo>
                      <a:pt x="11430" y="14108"/>
                      <a:pt x="11154" y="14459"/>
                      <a:pt x="11405" y="14685"/>
                    </a:cubicBezTo>
                    <a:lnTo>
                      <a:pt x="11405" y="14660"/>
                    </a:lnTo>
                    <a:cubicBezTo>
                      <a:pt x="11455" y="14735"/>
                      <a:pt x="11505" y="14810"/>
                      <a:pt x="11530" y="14860"/>
                    </a:cubicBezTo>
                    <a:cubicBezTo>
                      <a:pt x="11555" y="14985"/>
                      <a:pt x="11580" y="15086"/>
                      <a:pt x="11605" y="15211"/>
                    </a:cubicBezTo>
                    <a:cubicBezTo>
                      <a:pt x="11630" y="15311"/>
                      <a:pt x="11705" y="15386"/>
                      <a:pt x="11755" y="15487"/>
                    </a:cubicBezTo>
                    <a:cubicBezTo>
                      <a:pt x="11780" y="15612"/>
                      <a:pt x="11780" y="15737"/>
                      <a:pt x="11806" y="15888"/>
                    </a:cubicBezTo>
                    <a:cubicBezTo>
                      <a:pt x="11931" y="16214"/>
                      <a:pt x="12232" y="16489"/>
                      <a:pt x="12207" y="16890"/>
                    </a:cubicBezTo>
                    <a:cubicBezTo>
                      <a:pt x="12758" y="18018"/>
                      <a:pt x="13034" y="19246"/>
                      <a:pt x="13410" y="20449"/>
                    </a:cubicBezTo>
                    <a:cubicBezTo>
                      <a:pt x="13660" y="20825"/>
                      <a:pt x="13735" y="21251"/>
                      <a:pt x="13785" y="21702"/>
                    </a:cubicBezTo>
                    <a:cubicBezTo>
                      <a:pt x="13961" y="21928"/>
                      <a:pt x="13836" y="22329"/>
                      <a:pt x="14161" y="22504"/>
                    </a:cubicBezTo>
                    <a:cubicBezTo>
                      <a:pt x="14763" y="24309"/>
                      <a:pt x="15415" y="26088"/>
                      <a:pt x="15966" y="27893"/>
                    </a:cubicBezTo>
                    <a:cubicBezTo>
                      <a:pt x="16192" y="28620"/>
                      <a:pt x="16643" y="29271"/>
                      <a:pt x="16618" y="30073"/>
                    </a:cubicBezTo>
                    <a:cubicBezTo>
                      <a:pt x="17344" y="31552"/>
                      <a:pt x="17796" y="33106"/>
                      <a:pt x="18222" y="34685"/>
                    </a:cubicBezTo>
                    <a:cubicBezTo>
                      <a:pt x="18297" y="34810"/>
                      <a:pt x="18272" y="35011"/>
                      <a:pt x="18397" y="35136"/>
                    </a:cubicBezTo>
                    <a:cubicBezTo>
                      <a:pt x="18422" y="35161"/>
                      <a:pt x="18422" y="35236"/>
                      <a:pt x="18422" y="35286"/>
                    </a:cubicBezTo>
                    <a:cubicBezTo>
                      <a:pt x="18623" y="35612"/>
                      <a:pt x="18748" y="35938"/>
                      <a:pt x="18773" y="36339"/>
                    </a:cubicBezTo>
                    <a:cubicBezTo>
                      <a:pt x="18823" y="36389"/>
                      <a:pt x="18823" y="36439"/>
                      <a:pt x="18823" y="36489"/>
                    </a:cubicBezTo>
                    <a:cubicBezTo>
                      <a:pt x="18923" y="36615"/>
                      <a:pt x="18873" y="36815"/>
                      <a:pt x="18999" y="36915"/>
                    </a:cubicBezTo>
                    <a:cubicBezTo>
                      <a:pt x="19400" y="37768"/>
                      <a:pt x="19450" y="38745"/>
                      <a:pt x="20051" y="39497"/>
                    </a:cubicBezTo>
                    <a:lnTo>
                      <a:pt x="20101" y="39497"/>
                    </a:lnTo>
                    <a:lnTo>
                      <a:pt x="20177" y="39522"/>
                    </a:lnTo>
                    <a:cubicBezTo>
                      <a:pt x="21104" y="39221"/>
                      <a:pt x="21104" y="39221"/>
                      <a:pt x="20753" y="38269"/>
                    </a:cubicBezTo>
                    <a:cubicBezTo>
                      <a:pt x="20402" y="37216"/>
                      <a:pt x="20051" y="36189"/>
                      <a:pt x="19801" y="35136"/>
                    </a:cubicBezTo>
                    <a:cubicBezTo>
                      <a:pt x="19450" y="34434"/>
                      <a:pt x="19324" y="33682"/>
                      <a:pt x="19099" y="32955"/>
                    </a:cubicBezTo>
                    <a:cubicBezTo>
                      <a:pt x="18096" y="29848"/>
                      <a:pt x="17069" y="26715"/>
                      <a:pt x="16066" y="23607"/>
                    </a:cubicBezTo>
                    <a:cubicBezTo>
                      <a:pt x="15740" y="22579"/>
                      <a:pt x="15440" y="21577"/>
                      <a:pt x="15114" y="20574"/>
                    </a:cubicBezTo>
                    <a:cubicBezTo>
                      <a:pt x="14537" y="18820"/>
                      <a:pt x="14011" y="17091"/>
                      <a:pt x="13560" y="15311"/>
                    </a:cubicBezTo>
                    <a:cubicBezTo>
                      <a:pt x="13435" y="15136"/>
                      <a:pt x="13560" y="14860"/>
                      <a:pt x="13384" y="14685"/>
                    </a:cubicBezTo>
                    <a:cubicBezTo>
                      <a:pt x="13259" y="14509"/>
                      <a:pt x="13384" y="14234"/>
                      <a:pt x="13184" y="14083"/>
                    </a:cubicBezTo>
                    <a:cubicBezTo>
                      <a:pt x="13059" y="13908"/>
                      <a:pt x="13184" y="13632"/>
                      <a:pt x="12983" y="13482"/>
                    </a:cubicBezTo>
                    <a:cubicBezTo>
                      <a:pt x="12858" y="13231"/>
                      <a:pt x="13009" y="12905"/>
                      <a:pt x="12758" y="12680"/>
                    </a:cubicBezTo>
                    <a:cubicBezTo>
                      <a:pt x="12307" y="11878"/>
                      <a:pt x="12131" y="11000"/>
                      <a:pt x="11956" y="10123"/>
                    </a:cubicBezTo>
                    <a:cubicBezTo>
                      <a:pt x="11906" y="9998"/>
                      <a:pt x="11881" y="9898"/>
                      <a:pt x="11881" y="9772"/>
                    </a:cubicBezTo>
                    <a:cubicBezTo>
                      <a:pt x="11881" y="9622"/>
                      <a:pt x="11881" y="9472"/>
                      <a:pt x="11881" y="9321"/>
                    </a:cubicBezTo>
                    <a:cubicBezTo>
                      <a:pt x="11780" y="9121"/>
                      <a:pt x="11780" y="8920"/>
                      <a:pt x="11730" y="8745"/>
                    </a:cubicBezTo>
                    <a:cubicBezTo>
                      <a:pt x="11730" y="8670"/>
                      <a:pt x="11705" y="8594"/>
                      <a:pt x="11680" y="8519"/>
                    </a:cubicBezTo>
                    <a:cubicBezTo>
                      <a:pt x="11630" y="8369"/>
                      <a:pt x="11580" y="8219"/>
                      <a:pt x="11555" y="8043"/>
                    </a:cubicBezTo>
                    <a:cubicBezTo>
                      <a:pt x="11530" y="7968"/>
                      <a:pt x="11505" y="7918"/>
                      <a:pt x="11480" y="7843"/>
                    </a:cubicBezTo>
                    <a:cubicBezTo>
                      <a:pt x="11455" y="7767"/>
                      <a:pt x="11430" y="7692"/>
                      <a:pt x="11379" y="7642"/>
                    </a:cubicBezTo>
                    <a:cubicBezTo>
                      <a:pt x="11354" y="7567"/>
                      <a:pt x="11329" y="7492"/>
                      <a:pt x="11279" y="7442"/>
                    </a:cubicBezTo>
                    <a:cubicBezTo>
                      <a:pt x="11229" y="7341"/>
                      <a:pt x="11204" y="7241"/>
                      <a:pt x="11179" y="7141"/>
                    </a:cubicBezTo>
                    <a:cubicBezTo>
                      <a:pt x="11154" y="7041"/>
                      <a:pt x="11129" y="6915"/>
                      <a:pt x="11079" y="6815"/>
                    </a:cubicBezTo>
                    <a:cubicBezTo>
                      <a:pt x="11054" y="6715"/>
                      <a:pt x="11004" y="6589"/>
                      <a:pt x="10978" y="6464"/>
                    </a:cubicBezTo>
                    <a:cubicBezTo>
                      <a:pt x="10953" y="6389"/>
                      <a:pt x="10928" y="6314"/>
                      <a:pt x="10903" y="6239"/>
                    </a:cubicBezTo>
                    <a:cubicBezTo>
                      <a:pt x="10853" y="6113"/>
                      <a:pt x="10803" y="5963"/>
                      <a:pt x="10778" y="5838"/>
                    </a:cubicBezTo>
                    <a:cubicBezTo>
                      <a:pt x="10778" y="5712"/>
                      <a:pt x="10753" y="5612"/>
                      <a:pt x="10703" y="5512"/>
                    </a:cubicBezTo>
                    <a:cubicBezTo>
                      <a:pt x="10653" y="5411"/>
                      <a:pt x="10603" y="5311"/>
                      <a:pt x="10552" y="5211"/>
                    </a:cubicBezTo>
                    <a:cubicBezTo>
                      <a:pt x="10502" y="5161"/>
                      <a:pt x="10452" y="5111"/>
                      <a:pt x="10377" y="5086"/>
                    </a:cubicBezTo>
                    <a:cubicBezTo>
                      <a:pt x="10076" y="4785"/>
                      <a:pt x="10252" y="4384"/>
                      <a:pt x="10176" y="4058"/>
                    </a:cubicBezTo>
                    <a:cubicBezTo>
                      <a:pt x="10176" y="3883"/>
                      <a:pt x="10126" y="3757"/>
                      <a:pt x="9951" y="3682"/>
                    </a:cubicBezTo>
                    <a:cubicBezTo>
                      <a:pt x="9600" y="2454"/>
                      <a:pt x="9074" y="1326"/>
                      <a:pt x="8347" y="274"/>
                    </a:cubicBezTo>
                    <a:cubicBezTo>
                      <a:pt x="8201" y="88"/>
                      <a:pt x="8062" y="0"/>
                      <a:pt x="7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4659300" y="5140525"/>
                <a:ext cx="875350" cy="126650"/>
              </a:xfrm>
              <a:custGeom>
                <a:avLst/>
                <a:gdLst/>
                <a:ahLst/>
                <a:cxnLst/>
                <a:rect l="l" t="t" r="r" b="b"/>
                <a:pathLst>
                  <a:path w="35014" h="5066" extrusionOk="0">
                    <a:moveTo>
                      <a:pt x="34715" y="0"/>
                    </a:moveTo>
                    <a:cubicBezTo>
                      <a:pt x="34541" y="0"/>
                      <a:pt x="34371" y="114"/>
                      <a:pt x="34211" y="146"/>
                    </a:cubicBezTo>
                    <a:cubicBezTo>
                      <a:pt x="33886" y="296"/>
                      <a:pt x="33560" y="396"/>
                      <a:pt x="33259" y="497"/>
                    </a:cubicBezTo>
                    <a:cubicBezTo>
                      <a:pt x="32607" y="847"/>
                      <a:pt x="31780" y="797"/>
                      <a:pt x="31229" y="1349"/>
                    </a:cubicBezTo>
                    <a:cubicBezTo>
                      <a:pt x="31187" y="1432"/>
                      <a:pt x="31129" y="1480"/>
                      <a:pt x="31053" y="1480"/>
                    </a:cubicBezTo>
                    <a:cubicBezTo>
                      <a:pt x="31037" y="1480"/>
                      <a:pt x="31020" y="1478"/>
                      <a:pt x="31003" y="1474"/>
                    </a:cubicBezTo>
                    <a:cubicBezTo>
                      <a:pt x="30842" y="1447"/>
                      <a:pt x="30685" y="1431"/>
                      <a:pt x="30533" y="1431"/>
                    </a:cubicBezTo>
                    <a:cubicBezTo>
                      <a:pt x="30116" y="1431"/>
                      <a:pt x="29736" y="1551"/>
                      <a:pt x="29424" y="1900"/>
                    </a:cubicBezTo>
                    <a:cubicBezTo>
                      <a:pt x="29239" y="2030"/>
                      <a:pt x="29040" y="2105"/>
                      <a:pt x="28838" y="2105"/>
                    </a:cubicBezTo>
                    <a:cubicBezTo>
                      <a:pt x="28766" y="2105"/>
                      <a:pt x="28694" y="2095"/>
                      <a:pt x="28622" y="2076"/>
                    </a:cubicBezTo>
                    <a:cubicBezTo>
                      <a:pt x="28478" y="1985"/>
                      <a:pt x="28333" y="1953"/>
                      <a:pt x="28188" y="1953"/>
                    </a:cubicBezTo>
                    <a:cubicBezTo>
                      <a:pt x="27932" y="1953"/>
                      <a:pt x="27676" y="2053"/>
                      <a:pt x="27419" y="2101"/>
                    </a:cubicBezTo>
                    <a:cubicBezTo>
                      <a:pt x="27043" y="2126"/>
                      <a:pt x="26718" y="2251"/>
                      <a:pt x="26417" y="2502"/>
                    </a:cubicBezTo>
                    <a:cubicBezTo>
                      <a:pt x="26291" y="2502"/>
                      <a:pt x="26166" y="2502"/>
                      <a:pt x="26041" y="2527"/>
                    </a:cubicBezTo>
                    <a:cubicBezTo>
                      <a:pt x="25895" y="2397"/>
                      <a:pt x="25749" y="2354"/>
                      <a:pt x="25603" y="2354"/>
                    </a:cubicBezTo>
                    <a:cubicBezTo>
                      <a:pt x="25309" y="2354"/>
                      <a:pt x="25011" y="2528"/>
                      <a:pt x="24704" y="2528"/>
                    </a:cubicBezTo>
                    <a:cubicBezTo>
                      <a:pt x="24690" y="2528"/>
                      <a:pt x="24676" y="2527"/>
                      <a:pt x="24662" y="2527"/>
                    </a:cubicBezTo>
                    <a:cubicBezTo>
                      <a:pt x="24562" y="2527"/>
                      <a:pt x="24462" y="2552"/>
                      <a:pt x="24362" y="2552"/>
                    </a:cubicBezTo>
                    <a:cubicBezTo>
                      <a:pt x="23977" y="2685"/>
                      <a:pt x="23582" y="2708"/>
                      <a:pt x="23183" y="2708"/>
                    </a:cubicBezTo>
                    <a:cubicBezTo>
                      <a:pt x="22983" y="2708"/>
                      <a:pt x="22783" y="2702"/>
                      <a:pt x="22582" y="2702"/>
                    </a:cubicBezTo>
                    <a:cubicBezTo>
                      <a:pt x="22432" y="2727"/>
                      <a:pt x="22281" y="2727"/>
                      <a:pt x="22156" y="2727"/>
                    </a:cubicBezTo>
                    <a:cubicBezTo>
                      <a:pt x="22006" y="2727"/>
                      <a:pt x="21880" y="2727"/>
                      <a:pt x="21755" y="2777"/>
                    </a:cubicBezTo>
                    <a:cubicBezTo>
                      <a:pt x="21630" y="2802"/>
                      <a:pt x="21530" y="2878"/>
                      <a:pt x="21404" y="2903"/>
                    </a:cubicBezTo>
                    <a:cubicBezTo>
                      <a:pt x="21329" y="2928"/>
                      <a:pt x="21254" y="2953"/>
                      <a:pt x="21179" y="2978"/>
                    </a:cubicBezTo>
                    <a:cubicBezTo>
                      <a:pt x="21129" y="3003"/>
                      <a:pt x="21053" y="3053"/>
                      <a:pt x="21003" y="3103"/>
                    </a:cubicBezTo>
                    <a:cubicBezTo>
                      <a:pt x="20728" y="3103"/>
                      <a:pt x="20477" y="3078"/>
                      <a:pt x="20201" y="3078"/>
                    </a:cubicBezTo>
                    <a:cubicBezTo>
                      <a:pt x="19988" y="2936"/>
                      <a:pt x="19762" y="2869"/>
                      <a:pt x="19533" y="2869"/>
                    </a:cubicBezTo>
                    <a:cubicBezTo>
                      <a:pt x="19439" y="2869"/>
                      <a:pt x="19344" y="2881"/>
                      <a:pt x="19249" y="2903"/>
                    </a:cubicBezTo>
                    <a:cubicBezTo>
                      <a:pt x="19073" y="2928"/>
                      <a:pt x="18923" y="2928"/>
                      <a:pt x="18748" y="2928"/>
                    </a:cubicBezTo>
                    <a:lnTo>
                      <a:pt x="15966" y="2928"/>
                    </a:lnTo>
                    <a:cubicBezTo>
                      <a:pt x="15659" y="2921"/>
                      <a:pt x="15350" y="2921"/>
                      <a:pt x="15041" y="2921"/>
                    </a:cubicBezTo>
                    <a:lnTo>
                      <a:pt x="15041" y="2921"/>
                    </a:lnTo>
                    <a:cubicBezTo>
                      <a:pt x="14113" y="2921"/>
                      <a:pt x="13177" y="2921"/>
                      <a:pt x="12256" y="2752"/>
                    </a:cubicBezTo>
                    <a:cubicBezTo>
                      <a:pt x="11944" y="2730"/>
                      <a:pt x="11651" y="2648"/>
                      <a:pt x="11343" y="2648"/>
                    </a:cubicBezTo>
                    <a:cubicBezTo>
                      <a:pt x="11305" y="2648"/>
                      <a:pt x="11267" y="2649"/>
                      <a:pt x="11229" y="2652"/>
                    </a:cubicBezTo>
                    <a:cubicBezTo>
                      <a:pt x="10301" y="2627"/>
                      <a:pt x="9399" y="2502"/>
                      <a:pt x="8497" y="2351"/>
                    </a:cubicBezTo>
                    <a:cubicBezTo>
                      <a:pt x="8071" y="2326"/>
                      <a:pt x="7670" y="2226"/>
                      <a:pt x="7269" y="2151"/>
                    </a:cubicBezTo>
                    <a:cubicBezTo>
                      <a:pt x="7169" y="2126"/>
                      <a:pt x="7068" y="2126"/>
                      <a:pt x="6968" y="2126"/>
                    </a:cubicBezTo>
                    <a:cubicBezTo>
                      <a:pt x="6342" y="1975"/>
                      <a:pt x="5715" y="1850"/>
                      <a:pt x="5088" y="1700"/>
                    </a:cubicBezTo>
                    <a:cubicBezTo>
                      <a:pt x="4712" y="1599"/>
                      <a:pt x="4362" y="1499"/>
                      <a:pt x="4011" y="1349"/>
                    </a:cubicBezTo>
                    <a:cubicBezTo>
                      <a:pt x="3484" y="1349"/>
                      <a:pt x="3058" y="1073"/>
                      <a:pt x="2582" y="948"/>
                    </a:cubicBezTo>
                    <a:cubicBezTo>
                      <a:pt x="2432" y="923"/>
                      <a:pt x="2256" y="923"/>
                      <a:pt x="2081" y="898"/>
                    </a:cubicBezTo>
                    <a:cubicBezTo>
                      <a:pt x="2031" y="872"/>
                      <a:pt x="1956" y="847"/>
                      <a:pt x="1880" y="822"/>
                    </a:cubicBezTo>
                    <a:cubicBezTo>
                      <a:pt x="1755" y="772"/>
                      <a:pt x="1680" y="722"/>
                      <a:pt x="1580" y="647"/>
                    </a:cubicBezTo>
                    <a:cubicBezTo>
                      <a:pt x="1504" y="572"/>
                      <a:pt x="1379" y="547"/>
                      <a:pt x="1279" y="522"/>
                    </a:cubicBezTo>
                    <a:cubicBezTo>
                      <a:pt x="1179" y="471"/>
                      <a:pt x="1078" y="421"/>
                      <a:pt x="978" y="396"/>
                    </a:cubicBezTo>
                    <a:cubicBezTo>
                      <a:pt x="903" y="346"/>
                      <a:pt x="828" y="321"/>
                      <a:pt x="753" y="296"/>
                    </a:cubicBezTo>
                    <a:cubicBezTo>
                      <a:pt x="627" y="221"/>
                      <a:pt x="502" y="196"/>
                      <a:pt x="377" y="196"/>
                    </a:cubicBezTo>
                    <a:cubicBezTo>
                      <a:pt x="276" y="196"/>
                      <a:pt x="201" y="246"/>
                      <a:pt x="126" y="296"/>
                    </a:cubicBezTo>
                    <a:cubicBezTo>
                      <a:pt x="101" y="396"/>
                      <a:pt x="76" y="497"/>
                      <a:pt x="76" y="597"/>
                    </a:cubicBezTo>
                    <a:cubicBezTo>
                      <a:pt x="126" y="1098"/>
                      <a:pt x="1" y="1624"/>
                      <a:pt x="151" y="2126"/>
                    </a:cubicBezTo>
                    <a:cubicBezTo>
                      <a:pt x="627" y="2552"/>
                      <a:pt x="1229" y="2702"/>
                      <a:pt x="1805" y="2928"/>
                    </a:cubicBezTo>
                    <a:cubicBezTo>
                      <a:pt x="3234" y="3454"/>
                      <a:pt x="4737" y="3680"/>
                      <a:pt x="6191" y="4156"/>
                    </a:cubicBezTo>
                    <a:cubicBezTo>
                      <a:pt x="7194" y="4156"/>
                      <a:pt x="8146" y="4431"/>
                      <a:pt x="9149" y="4557"/>
                    </a:cubicBezTo>
                    <a:cubicBezTo>
                      <a:pt x="11279" y="4807"/>
                      <a:pt x="13459" y="4883"/>
                      <a:pt x="15615" y="5008"/>
                    </a:cubicBezTo>
                    <a:cubicBezTo>
                      <a:pt x="16251" y="5048"/>
                      <a:pt x="16887" y="5065"/>
                      <a:pt x="17523" y="5065"/>
                    </a:cubicBezTo>
                    <a:cubicBezTo>
                      <a:pt x="19243" y="5065"/>
                      <a:pt x="20963" y="4942"/>
                      <a:pt x="22682" y="4832"/>
                    </a:cubicBezTo>
                    <a:cubicBezTo>
                      <a:pt x="25489" y="4682"/>
                      <a:pt x="28271" y="4181"/>
                      <a:pt x="31028" y="3554"/>
                    </a:cubicBezTo>
                    <a:cubicBezTo>
                      <a:pt x="31830" y="3279"/>
                      <a:pt x="32657" y="3028"/>
                      <a:pt x="33459" y="2702"/>
                    </a:cubicBezTo>
                    <a:cubicBezTo>
                      <a:pt x="35013" y="2101"/>
                      <a:pt x="35013" y="2076"/>
                      <a:pt x="35013" y="446"/>
                    </a:cubicBezTo>
                    <a:cubicBezTo>
                      <a:pt x="35013" y="346"/>
                      <a:pt x="35013" y="246"/>
                      <a:pt x="35013" y="146"/>
                    </a:cubicBezTo>
                    <a:cubicBezTo>
                      <a:pt x="34914" y="37"/>
                      <a:pt x="34814" y="0"/>
                      <a:pt x="347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5357925" y="3799975"/>
                <a:ext cx="237500" cy="225775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9031" extrusionOk="0">
                    <a:moveTo>
                      <a:pt x="405" y="1"/>
                    </a:moveTo>
                    <a:cubicBezTo>
                      <a:pt x="201" y="1"/>
                      <a:pt x="199" y="200"/>
                      <a:pt x="176" y="359"/>
                    </a:cubicBezTo>
                    <a:cubicBezTo>
                      <a:pt x="151" y="710"/>
                      <a:pt x="276" y="1086"/>
                      <a:pt x="101" y="1411"/>
                    </a:cubicBezTo>
                    <a:cubicBezTo>
                      <a:pt x="26" y="2364"/>
                      <a:pt x="1" y="3291"/>
                      <a:pt x="101" y="4244"/>
                    </a:cubicBezTo>
                    <a:cubicBezTo>
                      <a:pt x="276" y="5321"/>
                      <a:pt x="176" y="6424"/>
                      <a:pt x="151" y="7527"/>
                    </a:cubicBezTo>
                    <a:cubicBezTo>
                      <a:pt x="151" y="8204"/>
                      <a:pt x="402" y="8504"/>
                      <a:pt x="1028" y="8605"/>
                    </a:cubicBezTo>
                    <a:cubicBezTo>
                      <a:pt x="1354" y="8680"/>
                      <a:pt x="1680" y="8705"/>
                      <a:pt x="2031" y="8705"/>
                    </a:cubicBezTo>
                    <a:cubicBezTo>
                      <a:pt x="4387" y="8705"/>
                      <a:pt x="6717" y="8905"/>
                      <a:pt x="9073" y="9031"/>
                    </a:cubicBezTo>
                    <a:cubicBezTo>
                      <a:pt x="9324" y="6625"/>
                      <a:pt x="9324" y="4219"/>
                      <a:pt x="9499" y="1737"/>
                    </a:cubicBezTo>
                    <a:lnTo>
                      <a:pt x="9499" y="1737"/>
                    </a:lnTo>
                    <a:cubicBezTo>
                      <a:pt x="8920" y="2149"/>
                      <a:pt x="8532" y="2449"/>
                      <a:pt x="8098" y="2449"/>
                    </a:cubicBezTo>
                    <a:cubicBezTo>
                      <a:pt x="7688" y="2449"/>
                      <a:pt x="7236" y="2181"/>
                      <a:pt x="6542" y="1487"/>
                    </a:cubicBezTo>
                    <a:cubicBezTo>
                      <a:pt x="6467" y="1838"/>
                      <a:pt x="6367" y="2138"/>
                      <a:pt x="6291" y="2439"/>
                    </a:cubicBezTo>
                    <a:cubicBezTo>
                      <a:pt x="6160" y="2833"/>
                      <a:pt x="5921" y="3033"/>
                      <a:pt x="5631" y="3033"/>
                    </a:cubicBezTo>
                    <a:cubicBezTo>
                      <a:pt x="5479" y="3033"/>
                      <a:pt x="5312" y="2978"/>
                      <a:pt x="5139" y="2865"/>
                    </a:cubicBezTo>
                    <a:cubicBezTo>
                      <a:pt x="4863" y="2690"/>
                      <a:pt x="4738" y="2389"/>
                      <a:pt x="4537" y="2188"/>
                    </a:cubicBezTo>
                    <a:cubicBezTo>
                      <a:pt x="4336" y="1988"/>
                      <a:pt x="4311" y="1612"/>
                      <a:pt x="3860" y="1612"/>
                    </a:cubicBezTo>
                    <a:cubicBezTo>
                      <a:pt x="3860" y="2564"/>
                      <a:pt x="3835" y="3542"/>
                      <a:pt x="3560" y="4469"/>
                    </a:cubicBezTo>
                    <a:cubicBezTo>
                      <a:pt x="3359" y="5171"/>
                      <a:pt x="3159" y="5422"/>
                      <a:pt x="2632" y="5472"/>
                    </a:cubicBezTo>
                    <a:cubicBezTo>
                      <a:pt x="2589" y="5475"/>
                      <a:pt x="2546" y="5477"/>
                      <a:pt x="2504" y="5477"/>
                    </a:cubicBezTo>
                    <a:cubicBezTo>
                      <a:pt x="1960" y="5477"/>
                      <a:pt x="1511" y="5178"/>
                      <a:pt x="1279" y="4620"/>
                    </a:cubicBezTo>
                    <a:cubicBezTo>
                      <a:pt x="1103" y="4118"/>
                      <a:pt x="928" y="3617"/>
                      <a:pt x="853" y="3091"/>
                    </a:cubicBezTo>
                    <a:cubicBezTo>
                      <a:pt x="753" y="2063"/>
                      <a:pt x="602" y="1036"/>
                      <a:pt x="477" y="8"/>
                    </a:cubicBezTo>
                    <a:cubicBezTo>
                      <a:pt x="450" y="3"/>
                      <a:pt x="426" y="1"/>
                      <a:pt x="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5350400" y="4059350"/>
                <a:ext cx="2337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788" extrusionOk="0">
                    <a:moveTo>
                      <a:pt x="8608" y="0"/>
                    </a:moveTo>
                    <a:cubicBezTo>
                      <a:pt x="8397" y="0"/>
                      <a:pt x="8179" y="34"/>
                      <a:pt x="7971" y="34"/>
                    </a:cubicBezTo>
                    <a:cubicBezTo>
                      <a:pt x="7812" y="68"/>
                      <a:pt x="7654" y="81"/>
                      <a:pt x="7496" y="81"/>
                    </a:cubicBezTo>
                    <a:cubicBezTo>
                      <a:pt x="7303" y="81"/>
                      <a:pt x="7111" y="62"/>
                      <a:pt x="6918" y="34"/>
                    </a:cubicBezTo>
                    <a:cubicBezTo>
                      <a:pt x="6606" y="86"/>
                      <a:pt x="6291" y="99"/>
                      <a:pt x="5975" y="99"/>
                    </a:cubicBezTo>
                    <a:cubicBezTo>
                      <a:pt x="5655" y="99"/>
                      <a:pt x="5333" y="86"/>
                      <a:pt x="5011" y="86"/>
                    </a:cubicBezTo>
                    <a:cubicBezTo>
                      <a:pt x="4728" y="86"/>
                      <a:pt x="4445" y="96"/>
                      <a:pt x="4161" y="134"/>
                    </a:cubicBezTo>
                    <a:cubicBezTo>
                      <a:pt x="3955" y="178"/>
                      <a:pt x="3744" y="188"/>
                      <a:pt x="3531" y="188"/>
                    </a:cubicBezTo>
                    <a:cubicBezTo>
                      <a:pt x="3330" y="188"/>
                      <a:pt x="3127" y="179"/>
                      <a:pt x="2924" y="179"/>
                    </a:cubicBezTo>
                    <a:cubicBezTo>
                      <a:pt x="2843" y="179"/>
                      <a:pt x="2763" y="180"/>
                      <a:pt x="2683" y="184"/>
                    </a:cubicBezTo>
                    <a:cubicBezTo>
                      <a:pt x="2633" y="186"/>
                      <a:pt x="2584" y="187"/>
                      <a:pt x="2535" y="187"/>
                    </a:cubicBezTo>
                    <a:cubicBezTo>
                      <a:pt x="2232" y="187"/>
                      <a:pt x="1927" y="161"/>
                      <a:pt x="1625" y="161"/>
                    </a:cubicBezTo>
                    <a:cubicBezTo>
                      <a:pt x="1198" y="161"/>
                      <a:pt x="776" y="212"/>
                      <a:pt x="377" y="460"/>
                    </a:cubicBezTo>
                    <a:cubicBezTo>
                      <a:pt x="51" y="1237"/>
                      <a:pt x="277" y="2064"/>
                      <a:pt x="151" y="2866"/>
                    </a:cubicBezTo>
                    <a:cubicBezTo>
                      <a:pt x="1" y="3392"/>
                      <a:pt x="101" y="3919"/>
                      <a:pt x="76" y="4445"/>
                    </a:cubicBezTo>
                    <a:cubicBezTo>
                      <a:pt x="76" y="5553"/>
                      <a:pt x="76" y="5786"/>
                      <a:pt x="753" y="5786"/>
                    </a:cubicBezTo>
                    <a:cubicBezTo>
                      <a:pt x="934" y="5786"/>
                      <a:pt x="1164" y="5769"/>
                      <a:pt x="1455" y="5748"/>
                    </a:cubicBezTo>
                    <a:cubicBezTo>
                      <a:pt x="1517" y="5745"/>
                      <a:pt x="1579" y="5743"/>
                      <a:pt x="1642" y="5743"/>
                    </a:cubicBezTo>
                    <a:cubicBezTo>
                      <a:pt x="1943" y="5743"/>
                      <a:pt x="2244" y="5779"/>
                      <a:pt x="2546" y="5779"/>
                    </a:cubicBezTo>
                    <a:cubicBezTo>
                      <a:pt x="2608" y="5779"/>
                      <a:pt x="2670" y="5777"/>
                      <a:pt x="2733" y="5773"/>
                    </a:cubicBezTo>
                    <a:cubicBezTo>
                      <a:pt x="2858" y="5773"/>
                      <a:pt x="2983" y="5748"/>
                      <a:pt x="3109" y="5748"/>
                    </a:cubicBezTo>
                    <a:cubicBezTo>
                      <a:pt x="3469" y="5712"/>
                      <a:pt x="3830" y="5699"/>
                      <a:pt x="4193" y="5699"/>
                    </a:cubicBezTo>
                    <a:cubicBezTo>
                      <a:pt x="5137" y="5699"/>
                      <a:pt x="6087" y="5788"/>
                      <a:pt x="7030" y="5788"/>
                    </a:cubicBezTo>
                    <a:cubicBezTo>
                      <a:pt x="7235" y="5788"/>
                      <a:pt x="7440" y="5784"/>
                      <a:pt x="7645" y="5773"/>
                    </a:cubicBezTo>
                    <a:cubicBezTo>
                      <a:pt x="8998" y="5723"/>
                      <a:pt x="8998" y="5773"/>
                      <a:pt x="9174" y="4470"/>
                    </a:cubicBezTo>
                    <a:cubicBezTo>
                      <a:pt x="9224" y="3092"/>
                      <a:pt x="9274" y="1688"/>
                      <a:pt x="9349" y="310"/>
                    </a:cubicBezTo>
                    <a:cubicBezTo>
                      <a:pt x="9138" y="56"/>
                      <a:pt x="8879" y="0"/>
                      <a:pt x="8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5359800" y="3906050"/>
                <a:ext cx="226850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6321" extrusionOk="0">
                    <a:moveTo>
                      <a:pt x="26" y="1"/>
                    </a:moveTo>
                    <a:cubicBezTo>
                      <a:pt x="26" y="2006"/>
                      <a:pt x="1" y="4011"/>
                      <a:pt x="1" y="5991"/>
                    </a:cubicBezTo>
                    <a:cubicBezTo>
                      <a:pt x="478" y="6258"/>
                      <a:pt x="971" y="6321"/>
                      <a:pt x="1471" y="6321"/>
                    </a:cubicBezTo>
                    <a:cubicBezTo>
                      <a:pt x="1906" y="6321"/>
                      <a:pt x="2346" y="6273"/>
                      <a:pt x="2784" y="6273"/>
                    </a:cubicBezTo>
                    <a:cubicBezTo>
                      <a:pt x="2926" y="6273"/>
                      <a:pt x="3068" y="6278"/>
                      <a:pt x="3209" y="6291"/>
                    </a:cubicBezTo>
                    <a:cubicBezTo>
                      <a:pt x="4044" y="6225"/>
                      <a:pt x="4880" y="6225"/>
                      <a:pt x="5723" y="6225"/>
                    </a:cubicBezTo>
                    <a:cubicBezTo>
                      <a:pt x="6144" y="6225"/>
                      <a:pt x="6567" y="6225"/>
                      <a:pt x="6993" y="6216"/>
                    </a:cubicBezTo>
                    <a:cubicBezTo>
                      <a:pt x="7115" y="6193"/>
                      <a:pt x="7238" y="6185"/>
                      <a:pt x="7363" y="6185"/>
                    </a:cubicBezTo>
                    <a:cubicBezTo>
                      <a:pt x="7607" y="6185"/>
                      <a:pt x="7856" y="6214"/>
                      <a:pt x="8101" y="6214"/>
                    </a:cubicBezTo>
                    <a:cubicBezTo>
                      <a:pt x="8405" y="6214"/>
                      <a:pt x="8702" y="6169"/>
                      <a:pt x="8973" y="5966"/>
                    </a:cubicBezTo>
                    <a:cubicBezTo>
                      <a:pt x="9023" y="5565"/>
                      <a:pt x="9074" y="5189"/>
                      <a:pt x="8998" y="4788"/>
                    </a:cubicBezTo>
                    <a:cubicBezTo>
                      <a:pt x="8649" y="4475"/>
                      <a:pt x="8272" y="4283"/>
                      <a:pt x="7838" y="4283"/>
                    </a:cubicBezTo>
                    <a:cubicBezTo>
                      <a:pt x="7681" y="4283"/>
                      <a:pt x="7517" y="4308"/>
                      <a:pt x="7344" y="4362"/>
                    </a:cubicBezTo>
                    <a:cubicBezTo>
                      <a:pt x="7258" y="4394"/>
                      <a:pt x="7163" y="4403"/>
                      <a:pt x="7065" y="4403"/>
                    </a:cubicBezTo>
                    <a:cubicBezTo>
                      <a:pt x="6933" y="4403"/>
                      <a:pt x="6796" y="4387"/>
                      <a:pt x="6668" y="4387"/>
                    </a:cubicBezTo>
                    <a:cubicBezTo>
                      <a:pt x="5265" y="4387"/>
                      <a:pt x="3880" y="4139"/>
                      <a:pt x="2484" y="4139"/>
                    </a:cubicBezTo>
                    <a:cubicBezTo>
                      <a:pt x="2158" y="4139"/>
                      <a:pt x="1832" y="4153"/>
                      <a:pt x="1505" y="4186"/>
                    </a:cubicBezTo>
                    <a:cubicBezTo>
                      <a:pt x="1488" y="4188"/>
                      <a:pt x="1471" y="4189"/>
                      <a:pt x="1455" y="4189"/>
                    </a:cubicBezTo>
                    <a:cubicBezTo>
                      <a:pt x="1221" y="4189"/>
                      <a:pt x="985" y="4034"/>
                      <a:pt x="728" y="4011"/>
                    </a:cubicBezTo>
                    <a:cubicBezTo>
                      <a:pt x="302" y="3986"/>
                      <a:pt x="201" y="3735"/>
                      <a:pt x="201" y="3334"/>
                    </a:cubicBezTo>
                    <a:cubicBezTo>
                      <a:pt x="226" y="2532"/>
                      <a:pt x="226" y="1755"/>
                      <a:pt x="201" y="953"/>
                    </a:cubicBezTo>
                    <a:cubicBezTo>
                      <a:pt x="201" y="627"/>
                      <a:pt x="302" y="276"/>
                      <a:pt x="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4952550" y="3710550"/>
                <a:ext cx="2042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435" extrusionOk="0">
                    <a:moveTo>
                      <a:pt x="125" y="1"/>
                    </a:moveTo>
                    <a:cubicBezTo>
                      <a:pt x="25" y="51"/>
                      <a:pt x="0" y="101"/>
                      <a:pt x="50" y="176"/>
                    </a:cubicBezTo>
                    <a:cubicBezTo>
                      <a:pt x="100" y="252"/>
                      <a:pt x="100" y="302"/>
                      <a:pt x="75" y="352"/>
                    </a:cubicBezTo>
                    <a:cubicBezTo>
                      <a:pt x="150" y="1455"/>
                      <a:pt x="952" y="2106"/>
                      <a:pt x="1654" y="2783"/>
                    </a:cubicBezTo>
                    <a:cubicBezTo>
                      <a:pt x="1729" y="2833"/>
                      <a:pt x="1805" y="2883"/>
                      <a:pt x="1880" y="2933"/>
                    </a:cubicBezTo>
                    <a:cubicBezTo>
                      <a:pt x="1980" y="2983"/>
                      <a:pt x="2105" y="3034"/>
                      <a:pt x="2231" y="3084"/>
                    </a:cubicBezTo>
                    <a:cubicBezTo>
                      <a:pt x="2306" y="3134"/>
                      <a:pt x="2381" y="3159"/>
                      <a:pt x="2456" y="3184"/>
                    </a:cubicBezTo>
                    <a:cubicBezTo>
                      <a:pt x="2607" y="3209"/>
                      <a:pt x="2757" y="3284"/>
                      <a:pt x="2907" y="3334"/>
                    </a:cubicBezTo>
                    <a:cubicBezTo>
                      <a:pt x="2957" y="3359"/>
                      <a:pt x="3008" y="3359"/>
                      <a:pt x="3033" y="3384"/>
                    </a:cubicBezTo>
                    <a:cubicBezTo>
                      <a:pt x="3083" y="3384"/>
                      <a:pt x="3108" y="3384"/>
                      <a:pt x="3158" y="3410"/>
                    </a:cubicBezTo>
                    <a:cubicBezTo>
                      <a:pt x="3258" y="3410"/>
                      <a:pt x="3333" y="3435"/>
                      <a:pt x="3434" y="3435"/>
                    </a:cubicBezTo>
                    <a:cubicBezTo>
                      <a:pt x="3609" y="3435"/>
                      <a:pt x="3784" y="3435"/>
                      <a:pt x="3985" y="3384"/>
                    </a:cubicBezTo>
                    <a:cubicBezTo>
                      <a:pt x="5338" y="2858"/>
                      <a:pt x="6416" y="1856"/>
                      <a:pt x="7669" y="1179"/>
                    </a:cubicBezTo>
                    <a:cubicBezTo>
                      <a:pt x="7744" y="1104"/>
                      <a:pt x="7795" y="1004"/>
                      <a:pt x="7845" y="928"/>
                    </a:cubicBezTo>
                    <a:cubicBezTo>
                      <a:pt x="8170" y="352"/>
                      <a:pt x="8095" y="227"/>
                      <a:pt x="7494" y="202"/>
                    </a:cubicBezTo>
                    <a:cubicBezTo>
                      <a:pt x="7427" y="193"/>
                      <a:pt x="7360" y="190"/>
                      <a:pt x="7293" y="190"/>
                    </a:cubicBezTo>
                    <a:cubicBezTo>
                      <a:pt x="7160" y="190"/>
                      <a:pt x="7026" y="202"/>
                      <a:pt x="6892" y="202"/>
                    </a:cubicBezTo>
                    <a:cubicBezTo>
                      <a:pt x="4812" y="176"/>
                      <a:pt x="2707" y="176"/>
                      <a:pt x="627" y="151"/>
                    </a:cubicBez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4616700" y="4195050"/>
                <a:ext cx="962425" cy="1028100"/>
              </a:xfrm>
              <a:custGeom>
                <a:avLst/>
                <a:gdLst/>
                <a:ahLst/>
                <a:cxnLst/>
                <a:rect l="l" t="t" r="r" b="b"/>
                <a:pathLst>
                  <a:path w="38497" h="41124" extrusionOk="0">
                    <a:moveTo>
                      <a:pt x="34344" y="32862"/>
                    </a:moveTo>
                    <a:cubicBezTo>
                      <a:pt x="34797" y="32862"/>
                      <a:pt x="35194" y="33042"/>
                      <a:pt x="35464" y="33403"/>
                    </a:cubicBezTo>
                    <a:cubicBezTo>
                      <a:pt x="35940" y="33980"/>
                      <a:pt x="35840" y="35082"/>
                      <a:pt x="35289" y="35709"/>
                    </a:cubicBezTo>
                    <a:cubicBezTo>
                      <a:pt x="35088" y="35960"/>
                      <a:pt x="34737" y="36110"/>
                      <a:pt x="34687" y="36461"/>
                    </a:cubicBezTo>
                    <a:cubicBezTo>
                      <a:pt x="34737" y="36536"/>
                      <a:pt x="34813" y="36586"/>
                      <a:pt x="34863" y="36661"/>
                    </a:cubicBezTo>
                    <a:cubicBezTo>
                      <a:pt x="34788" y="36586"/>
                      <a:pt x="34712" y="36511"/>
                      <a:pt x="34637" y="36461"/>
                    </a:cubicBezTo>
                    <a:cubicBezTo>
                      <a:pt x="34595" y="36453"/>
                      <a:pt x="34551" y="36450"/>
                      <a:pt x="34505" y="36450"/>
                    </a:cubicBezTo>
                    <a:cubicBezTo>
                      <a:pt x="34414" y="36450"/>
                      <a:pt x="34320" y="36461"/>
                      <a:pt x="34236" y="36461"/>
                    </a:cubicBezTo>
                    <a:cubicBezTo>
                      <a:pt x="34208" y="36462"/>
                      <a:pt x="34181" y="36462"/>
                      <a:pt x="34154" y="36462"/>
                    </a:cubicBezTo>
                    <a:cubicBezTo>
                      <a:pt x="33095" y="36462"/>
                      <a:pt x="32351" y="35988"/>
                      <a:pt x="32131" y="35158"/>
                    </a:cubicBezTo>
                    <a:cubicBezTo>
                      <a:pt x="31930" y="34456"/>
                      <a:pt x="32507" y="33529"/>
                      <a:pt x="33384" y="33102"/>
                    </a:cubicBezTo>
                    <a:cubicBezTo>
                      <a:pt x="33715" y="32942"/>
                      <a:pt x="34042" y="32862"/>
                      <a:pt x="34344" y="32862"/>
                    </a:cubicBezTo>
                    <a:close/>
                    <a:moveTo>
                      <a:pt x="4411" y="1"/>
                    </a:moveTo>
                    <a:cubicBezTo>
                      <a:pt x="4255" y="1"/>
                      <a:pt x="4098" y="7"/>
                      <a:pt x="3935" y="20"/>
                    </a:cubicBezTo>
                    <a:cubicBezTo>
                      <a:pt x="3835" y="45"/>
                      <a:pt x="3735" y="70"/>
                      <a:pt x="3634" y="95"/>
                    </a:cubicBezTo>
                    <a:cubicBezTo>
                      <a:pt x="3478" y="159"/>
                      <a:pt x="3323" y="180"/>
                      <a:pt x="3167" y="180"/>
                    </a:cubicBezTo>
                    <a:cubicBezTo>
                      <a:pt x="2835" y="180"/>
                      <a:pt x="2504" y="82"/>
                      <a:pt x="2173" y="82"/>
                    </a:cubicBezTo>
                    <a:cubicBezTo>
                      <a:pt x="2108" y="82"/>
                      <a:pt x="2044" y="86"/>
                      <a:pt x="1980" y="95"/>
                    </a:cubicBezTo>
                    <a:cubicBezTo>
                      <a:pt x="1799" y="155"/>
                      <a:pt x="1605" y="166"/>
                      <a:pt x="1410" y="166"/>
                    </a:cubicBezTo>
                    <a:cubicBezTo>
                      <a:pt x="1310" y="166"/>
                      <a:pt x="1209" y="163"/>
                      <a:pt x="1109" y="163"/>
                    </a:cubicBezTo>
                    <a:cubicBezTo>
                      <a:pt x="757" y="163"/>
                      <a:pt x="412" y="196"/>
                      <a:pt x="126" y="496"/>
                    </a:cubicBezTo>
                    <a:cubicBezTo>
                      <a:pt x="0" y="1423"/>
                      <a:pt x="226" y="2350"/>
                      <a:pt x="251" y="3278"/>
                    </a:cubicBezTo>
                    <a:cubicBezTo>
                      <a:pt x="326" y="5834"/>
                      <a:pt x="426" y="8416"/>
                      <a:pt x="552" y="10972"/>
                    </a:cubicBezTo>
                    <a:cubicBezTo>
                      <a:pt x="702" y="14406"/>
                      <a:pt x="878" y="17814"/>
                      <a:pt x="1028" y="21248"/>
                    </a:cubicBezTo>
                    <a:cubicBezTo>
                      <a:pt x="1153" y="23729"/>
                      <a:pt x="1153" y="26235"/>
                      <a:pt x="1329" y="28716"/>
                    </a:cubicBezTo>
                    <a:cubicBezTo>
                      <a:pt x="1504" y="31599"/>
                      <a:pt x="1654" y="34456"/>
                      <a:pt x="1705" y="37313"/>
                    </a:cubicBezTo>
                    <a:cubicBezTo>
                      <a:pt x="1780" y="37639"/>
                      <a:pt x="1930" y="37915"/>
                      <a:pt x="2306" y="38015"/>
                    </a:cubicBezTo>
                    <a:cubicBezTo>
                      <a:pt x="2757" y="38140"/>
                      <a:pt x="3133" y="38441"/>
                      <a:pt x="3534" y="38666"/>
                    </a:cubicBezTo>
                    <a:cubicBezTo>
                      <a:pt x="4336" y="38792"/>
                      <a:pt x="5138" y="39042"/>
                      <a:pt x="5915" y="39268"/>
                    </a:cubicBezTo>
                    <a:cubicBezTo>
                      <a:pt x="6091" y="39293"/>
                      <a:pt x="6266" y="39343"/>
                      <a:pt x="6467" y="39368"/>
                    </a:cubicBezTo>
                    <a:cubicBezTo>
                      <a:pt x="6592" y="39368"/>
                      <a:pt x="6692" y="39393"/>
                      <a:pt x="6817" y="39443"/>
                    </a:cubicBezTo>
                    <a:cubicBezTo>
                      <a:pt x="6893" y="39468"/>
                      <a:pt x="6968" y="39493"/>
                      <a:pt x="7043" y="39519"/>
                    </a:cubicBezTo>
                    <a:cubicBezTo>
                      <a:pt x="7243" y="39544"/>
                      <a:pt x="7444" y="39569"/>
                      <a:pt x="7619" y="39644"/>
                    </a:cubicBezTo>
                    <a:cubicBezTo>
                      <a:pt x="7695" y="39669"/>
                      <a:pt x="7770" y="39694"/>
                      <a:pt x="7870" y="39719"/>
                    </a:cubicBezTo>
                    <a:cubicBezTo>
                      <a:pt x="8096" y="39769"/>
                      <a:pt x="8346" y="39819"/>
                      <a:pt x="8572" y="39895"/>
                    </a:cubicBezTo>
                    <a:cubicBezTo>
                      <a:pt x="9073" y="39995"/>
                      <a:pt x="9624" y="39970"/>
                      <a:pt x="10126" y="40095"/>
                    </a:cubicBezTo>
                    <a:cubicBezTo>
                      <a:pt x="10201" y="40120"/>
                      <a:pt x="10301" y="40145"/>
                      <a:pt x="10376" y="40170"/>
                    </a:cubicBezTo>
                    <a:cubicBezTo>
                      <a:pt x="10477" y="40195"/>
                      <a:pt x="10577" y="40195"/>
                      <a:pt x="10652" y="40220"/>
                    </a:cubicBezTo>
                    <a:cubicBezTo>
                      <a:pt x="11063" y="40289"/>
                      <a:pt x="11454" y="40399"/>
                      <a:pt x="11880" y="40399"/>
                    </a:cubicBezTo>
                    <a:cubicBezTo>
                      <a:pt x="11921" y="40399"/>
                      <a:pt x="11963" y="40398"/>
                      <a:pt x="12005" y="40396"/>
                    </a:cubicBezTo>
                    <a:cubicBezTo>
                      <a:pt x="12076" y="40393"/>
                      <a:pt x="12147" y="40392"/>
                      <a:pt x="12217" y="40392"/>
                    </a:cubicBezTo>
                    <a:cubicBezTo>
                      <a:pt x="12823" y="40392"/>
                      <a:pt x="13429" y="40484"/>
                      <a:pt x="14036" y="40596"/>
                    </a:cubicBezTo>
                    <a:cubicBezTo>
                      <a:pt x="14136" y="40621"/>
                      <a:pt x="14236" y="40621"/>
                      <a:pt x="14361" y="40621"/>
                    </a:cubicBezTo>
                    <a:cubicBezTo>
                      <a:pt x="15439" y="40747"/>
                      <a:pt x="16517" y="40822"/>
                      <a:pt x="17594" y="40822"/>
                    </a:cubicBezTo>
                    <a:lnTo>
                      <a:pt x="19700" y="40822"/>
                    </a:lnTo>
                    <a:cubicBezTo>
                      <a:pt x="19758" y="40830"/>
                      <a:pt x="19817" y="40833"/>
                      <a:pt x="19876" y="40833"/>
                    </a:cubicBezTo>
                    <a:cubicBezTo>
                      <a:pt x="20288" y="40833"/>
                      <a:pt x="20712" y="40666"/>
                      <a:pt x="21123" y="40666"/>
                    </a:cubicBezTo>
                    <a:cubicBezTo>
                      <a:pt x="21409" y="40666"/>
                      <a:pt x="21690" y="40747"/>
                      <a:pt x="21955" y="41022"/>
                    </a:cubicBezTo>
                    <a:cubicBezTo>
                      <a:pt x="22068" y="41093"/>
                      <a:pt x="22197" y="41124"/>
                      <a:pt x="22329" y="41124"/>
                    </a:cubicBezTo>
                    <a:cubicBezTo>
                      <a:pt x="22430" y="41124"/>
                      <a:pt x="22534" y="41105"/>
                      <a:pt x="22632" y="41072"/>
                    </a:cubicBezTo>
                    <a:cubicBezTo>
                      <a:pt x="22732" y="41047"/>
                      <a:pt x="22807" y="40997"/>
                      <a:pt x="22883" y="40947"/>
                    </a:cubicBezTo>
                    <a:cubicBezTo>
                      <a:pt x="23635" y="40396"/>
                      <a:pt x="24512" y="40571"/>
                      <a:pt x="25364" y="40471"/>
                    </a:cubicBezTo>
                    <a:cubicBezTo>
                      <a:pt x="25615" y="40396"/>
                      <a:pt x="25890" y="40396"/>
                      <a:pt x="26166" y="40371"/>
                    </a:cubicBezTo>
                    <a:cubicBezTo>
                      <a:pt x="26485" y="40371"/>
                      <a:pt x="26814" y="40229"/>
                      <a:pt x="27140" y="40229"/>
                    </a:cubicBezTo>
                    <a:cubicBezTo>
                      <a:pt x="27327" y="40229"/>
                      <a:pt x="27512" y="40275"/>
                      <a:pt x="27695" y="40421"/>
                    </a:cubicBezTo>
                    <a:cubicBezTo>
                      <a:pt x="27768" y="40450"/>
                      <a:pt x="27842" y="40462"/>
                      <a:pt x="27920" y="40462"/>
                    </a:cubicBezTo>
                    <a:cubicBezTo>
                      <a:pt x="27975" y="40462"/>
                      <a:pt x="28033" y="40456"/>
                      <a:pt x="28096" y="40446"/>
                    </a:cubicBezTo>
                    <a:cubicBezTo>
                      <a:pt x="28371" y="40245"/>
                      <a:pt x="28647" y="39995"/>
                      <a:pt x="28998" y="39920"/>
                    </a:cubicBezTo>
                    <a:cubicBezTo>
                      <a:pt x="29236" y="39807"/>
                      <a:pt x="29474" y="39719"/>
                      <a:pt x="29703" y="39719"/>
                    </a:cubicBezTo>
                    <a:cubicBezTo>
                      <a:pt x="29932" y="39719"/>
                      <a:pt x="30151" y="39807"/>
                      <a:pt x="30351" y="40045"/>
                    </a:cubicBezTo>
                    <a:cubicBezTo>
                      <a:pt x="30455" y="40077"/>
                      <a:pt x="30550" y="40093"/>
                      <a:pt x="30640" y="40093"/>
                    </a:cubicBezTo>
                    <a:cubicBezTo>
                      <a:pt x="30833" y="40093"/>
                      <a:pt x="30999" y="40016"/>
                      <a:pt x="31153" y="39844"/>
                    </a:cubicBezTo>
                    <a:cubicBezTo>
                      <a:pt x="31354" y="39401"/>
                      <a:pt x="31644" y="39268"/>
                      <a:pt x="31972" y="39268"/>
                    </a:cubicBezTo>
                    <a:cubicBezTo>
                      <a:pt x="32220" y="39268"/>
                      <a:pt x="32488" y="39343"/>
                      <a:pt x="32757" y="39418"/>
                    </a:cubicBezTo>
                    <a:cubicBezTo>
                      <a:pt x="32908" y="39393"/>
                      <a:pt x="33008" y="39318"/>
                      <a:pt x="33108" y="39193"/>
                    </a:cubicBezTo>
                    <a:cubicBezTo>
                      <a:pt x="33309" y="38591"/>
                      <a:pt x="34236" y="38867"/>
                      <a:pt x="34387" y="38165"/>
                    </a:cubicBezTo>
                    <a:cubicBezTo>
                      <a:pt x="34503" y="38262"/>
                      <a:pt x="34635" y="38299"/>
                      <a:pt x="34770" y="38299"/>
                    </a:cubicBezTo>
                    <a:cubicBezTo>
                      <a:pt x="34809" y="38299"/>
                      <a:pt x="34848" y="38296"/>
                      <a:pt x="34888" y="38290"/>
                    </a:cubicBezTo>
                    <a:cubicBezTo>
                      <a:pt x="35063" y="38240"/>
                      <a:pt x="35239" y="38165"/>
                      <a:pt x="35414" y="38115"/>
                    </a:cubicBezTo>
                    <a:cubicBezTo>
                      <a:pt x="35890" y="37915"/>
                      <a:pt x="36392" y="37739"/>
                      <a:pt x="36717" y="37313"/>
                    </a:cubicBezTo>
                    <a:cubicBezTo>
                      <a:pt x="36818" y="36937"/>
                      <a:pt x="36793" y="36536"/>
                      <a:pt x="36742" y="36135"/>
                    </a:cubicBezTo>
                    <a:cubicBezTo>
                      <a:pt x="36793" y="35834"/>
                      <a:pt x="36893" y="35534"/>
                      <a:pt x="36893" y="35258"/>
                    </a:cubicBezTo>
                    <a:cubicBezTo>
                      <a:pt x="36943" y="32050"/>
                      <a:pt x="37168" y="28867"/>
                      <a:pt x="37319" y="25684"/>
                    </a:cubicBezTo>
                    <a:cubicBezTo>
                      <a:pt x="37444" y="22827"/>
                      <a:pt x="37595" y="19970"/>
                      <a:pt x="37695" y="17112"/>
                    </a:cubicBezTo>
                    <a:cubicBezTo>
                      <a:pt x="37820" y="14105"/>
                      <a:pt x="37920" y="11122"/>
                      <a:pt x="38096" y="8140"/>
                    </a:cubicBezTo>
                    <a:cubicBezTo>
                      <a:pt x="38221" y="6110"/>
                      <a:pt x="38271" y="4080"/>
                      <a:pt x="38346" y="2050"/>
                    </a:cubicBezTo>
                    <a:cubicBezTo>
                      <a:pt x="38472" y="1599"/>
                      <a:pt x="38497" y="1122"/>
                      <a:pt x="38346" y="646"/>
                    </a:cubicBezTo>
                    <a:cubicBezTo>
                      <a:pt x="38092" y="413"/>
                      <a:pt x="37784" y="395"/>
                      <a:pt x="37482" y="395"/>
                    </a:cubicBezTo>
                    <a:cubicBezTo>
                      <a:pt x="37427" y="395"/>
                      <a:pt x="37373" y="396"/>
                      <a:pt x="37319" y="396"/>
                    </a:cubicBezTo>
                    <a:cubicBezTo>
                      <a:pt x="35701" y="379"/>
                      <a:pt x="34096" y="327"/>
                      <a:pt x="32486" y="327"/>
                    </a:cubicBezTo>
                    <a:cubicBezTo>
                      <a:pt x="31726" y="327"/>
                      <a:pt x="30965" y="338"/>
                      <a:pt x="30201" y="370"/>
                    </a:cubicBezTo>
                    <a:cubicBezTo>
                      <a:pt x="30051" y="370"/>
                      <a:pt x="29900" y="345"/>
                      <a:pt x="29750" y="320"/>
                    </a:cubicBezTo>
                    <a:cubicBezTo>
                      <a:pt x="29600" y="320"/>
                      <a:pt x="29449" y="345"/>
                      <a:pt x="29324" y="446"/>
                    </a:cubicBezTo>
                    <a:cubicBezTo>
                      <a:pt x="29098" y="1198"/>
                      <a:pt x="29123" y="1974"/>
                      <a:pt x="29098" y="2726"/>
                    </a:cubicBezTo>
                    <a:cubicBezTo>
                      <a:pt x="29023" y="4155"/>
                      <a:pt x="28747" y="5508"/>
                      <a:pt x="28371" y="6862"/>
                    </a:cubicBezTo>
                    <a:cubicBezTo>
                      <a:pt x="28275" y="7223"/>
                      <a:pt x="28132" y="7515"/>
                      <a:pt x="27699" y="7515"/>
                    </a:cubicBezTo>
                    <a:cubicBezTo>
                      <a:pt x="27681" y="7515"/>
                      <a:pt x="27663" y="7514"/>
                      <a:pt x="27645" y="7513"/>
                    </a:cubicBezTo>
                    <a:cubicBezTo>
                      <a:pt x="27219" y="7513"/>
                      <a:pt x="26868" y="7363"/>
                      <a:pt x="26717" y="6912"/>
                    </a:cubicBezTo>
                    <a:cubicBezTo>
                      <a:pt x="26642" y="6686"/>
                      <a:pt x="26567" y="6461"/>
                      <a:pt x="26517" y="6235"/>
                    </a:cubicBezTo>
                    <a:cubicBezTo>
                      <a:pt x="26166" y="4581"/>
                      <a:pt x="26266" y="2927"/>
                      <a:pt x="26341" y="1248"/>
                    </a:cubicBezTo>
                    <a:cubicBezTo>
                      <a:pt x="26492" y="897"/>
                      <a:pt x="26442" y="621"/>
                      <a:pt x="26066" y="471"/>
                    </a:cubicBezTo>
                    <a:cubicBezTo>
                      <a:pt x="25965" y="446"/>
                      <a:pt x="25840" y="421"/>
                      <a:pt x="25740" y="396"/>
                    </a:cubicBezTo>
                    <a:lnTo>
                      <a:pt x="25113" y="396"/>
                    </a:lnTo>
                    <a:cubicBezTo>
                      <a:pt x="24512" y="396"/>
                      <a:pt x="23935" y="396"/>
                      <a:pt x="23359" y="370"/>
                    </a:cubicBezTo>
                    <a:cubicBezTo>
                      <a:pt x="23133" y="370"/>
                      <a:pt x="22933" y="370"/>
                      <a:pt x="22732" y="396"/>
                    </a:cubicBezTo>
                    <a:cubicBezTo>
                      <a:pt x="21830" y="508"/>
                      <a:pt x="20942" y="565"/>
                      <a:pt x="20047" y="565"/>
                    </a:cubicBezTo>
                    <a:cubicBezTo>
                      <a:pt x="19748" y="565"/>
                      <a:pt x="19449" y="558"/>
                      <a:pt x="19148" y="546"/>
                    </a:cubicBezTo>
                    <a:cubicBezTo>
                      <a:pt x="19098" y="521"/>
                      <a:pt x="19073" y="521"/>
                      <a:pt x="19023" y="521"/>
                    </a:cubicBezTo>
                    <a:lnTo>
                      <a:pt x="18873" y="521"/>
                    </a:lnTo>
                    <a:cubicBezTo>
                      <a:pt x="18712" y="521"/>
                      <a:pt x="18552" y="553"/>
                      <a:pt x="18379" y="553"/>
                    </a:cubicBezTo>
                    <a:cubicBezTo>
                      <a:pt x="18335" y="553"/>
                      <a:pt x="18291" y="551"/>
                      <a:pt x="18246" y="546"/>
                    </a:cubicBezTo>
                    <a:cubicBezTo>
                      <a:pt x="18171" y="546"/>
                      <a:pt x="18096" y="546"/>
                      <a:pt x="17995" y="571"/>
                    </a:cubicBezTo>
                    <a:cubicBezTo>
                      <a:pt x="17820" y="596"/>
                      <a:pt x="17670" y="596"/>
                      <a:pt x="17494" y="596"/>
                    </a:cubicBezTo>
                    <a:cubicBezTo>
                      <a:pt x="17417" y="599"/>
                      <a:pt x="17340" y="601"/>
                      <a:pt x="17262" y="601"/>
                    </a:cubicBezTo>
                    <a:cubicBezTo>
                      <a:pt x="16763" y="601"/>
                      <a:pt x="16264" y="536"/>
                      <a:pt x="15765" y="471"/>
                    </a:cubicBezTo>
                    <a:cubicBezTo>
                      <a:pt x="15289" y="446"/>
                      <a:pt x="14838" y="370"/>
                      <a:pt x="14361" y="370"/>
                    </a:cubicBezTo>
                    <a:cubicBezTo>
                      <a:pt x="14089" y="376"/>
                      <a:pt x="13818" y="378"/>
                      <a:pt x="13546" y="378"/>
                    </a:cubicBezTo>
                    <a:cubicBezTo>
                      <a:pt x="11342" y="378"/>
                      <a:pt x="9155" y="215"/>
                      <a:pt x="6968" y="170"/>
                    </a:cubicBezTo>
                    <a:cubicBezTo>
                      <a:pt x="6692" y="170"/>
                      <a:pt x="6423" y="189"/>
                      <a:pt x="6156" y="189"/>
                    </a:cubicBezTo>
                    <a:cubicBezTo>
                      <a:pt x="5890" y="189"/>
                      <a:pt x="5627" y="170"/>
                      <a:pt x="5364" y="95"/>
                    </a:cubicBezTo>
                    <a:cubicBezTo>
                      <a:pt x="5213" y="45"/>
                      <a:pt x="5038" y="20"/>
                      <a:pt x="4888" y="20"/>
                    </a:cubicBezTo>
                    <a:cubicBezTo>
                      <a:pt x="4725" y="7"/>
                      <a:pt x="4568" y="1"/>
                      <a:pt x="44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5309675" y="3980625"/>
                <a:ext cx="138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2031" extrusionOk="0">
                    <a:moveTo>
                      <a:pt x="402" y="0"/>
                    </a:moveTo>
                    <a:lnTo>
                      <a:pt x="402" y="0"/>
                    </a:lnTo>
                    <a:cubicBezTo>
                      <a:pt x="1" y="652"/>
                      <a:pt x="251" y="1353"/>
                      <a:pt x="226" y="2030"/>
                    </a:cubicBezTo>
                    <a:cubicBezTo>
                      <a:pt x="552" y="1379"/>
                      <a:pt x="377" y="677"/>
                      <a:pt x="402" y="0"/>
                    </a:cubicBezTo>
                    <a:close/>
                  </a:path>
                </a:pathLst>
              </a:custGeom>
              <a:solidFill>
                <a:srgbClr val="6D6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5313450" y="3960575"/>
                <a:ext cx="81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602" extrusionOk="0">
                    <a:moveTo>
                      <a:pt x="251" y="0"/>
                    </a:moveTo>
                    <a:cubicBezTo>
                      <a:pt x="0" y="226"/>
                      <a:pt x="0" y="426"/>
                      <a:pt x="251" y="602"/>
                    </a:cubicBezTo>
                    <a:cubicBezTo>
                      <a:pt x="326" y="401"/>
                      <a:pt x="301" y="201"/>
                      <a:pt x="251" y="0"/>
                    </a:cubicBezTo>
                    <a:close/>
                  </a:path>
                </a:pathLst>
              </a:custGeom>
              <a:solidFill>
                <a:srgbClr val="6D6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4740150" y="4237500"/>
                <a:ext cx="83350" cy="89100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564" extrusionOk="0">
                    <a:moveTo>
                      <a:pt x="1647" y="0"/>
                    </a:moveTo>
                    <a:cubicBezTo>
                      <a:pt x="878" y="0"/>
                      <a:pt x="0" y="888"/>
                      <a:pt x="25" y="1580"/>
                    </a:cubicBezTo>
                    <a:cubicBezTo>
                      <a:pt x="73" y="2618"/>
                      <a:pt x="959" y="3564"/>
                      <a:pt x="1876" y="3564"/>
                    </a:cubicBezTo>
                    <a:cubicBezTo>
                      <a:pt x="1911" y="3564"/>
                      <a:pt x="1945" y="3562"/>
                      <a:pt x="1980" y="3560"/>
                    </a:cubicBezTo>
                    <a:cubicBezTo>
                      <a:pt x="2807" y="3510"/>
                      <a:pt x="3333" y="2808"/>
                      <a:pt x="3283" y="1780"/>
                    </a:cubicBezTo>
                    <a:cubicBezTo>
                      <a:pt x="3233" y="327"/>
                      <a:pt x="2707" y="26"/>
                      <a:pt x="1679" y="1"/>
                    </a:cubicBezTo>
                    <a:cubicBezTo>
                      <a:pt x="1668" y="0"/>
                      <a:pt x="1658" y="0"/>
                      <a:pt x="1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5380475" y="4236250"/>
                <a:ext cx="80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3561" extrusionOk="0">
                    <a:moveTo>
                      <a:pt x="1655" y="1"/>
                    </a:moveTo>
                    <a:cubicBezTo>
                      <a:pt x="703" y="1"/>
                      <a:pt x="1" y="878"/>
                      <a:pt x="1" y="2006"/>
                    </a:cubicBezTo>
                    <a:cubicBezTo>
                      <a:pt x="1" y="2808"/>
                      <a:pt x="803" y="3560"/>
                      <a:pt x="1655" y="3560"/>
                    </a:cubicBezTo>
                    <a:cubicBezTo>
                      <a:pt x="1667" y="3560"/>
                      <a:pt x="1679" y="3560"/>
                      <a:pt x="1691" y="3560"/>
                    </a:cubicBezTo>
                    <a:cubicBezTo>
                      <a:pt x="2503" y="3560"/>
                      <a:pt x="3209" y="2720"/>
                      <a:pt x="3209" y="1830"/>
                    </a:cubicBezTo>
                    <a:cubicBezTo>
                      <a:pt x="3209" y="753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5194400" y="4481875"/>
                <a:ext cx="5577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407" extrusionOk="0">
                    <a:moveTo>
                      <a:pt x="1228" y="0"/>
                    </a:moveTo>
                    <a:cubicBezTo>
                      <a:pt x="627" y="0"/>
                      <a:pt x="50" y="502"/>
                      <a:pt x="25" y="1078"/>
                    </a:cubicBezTo>
                    <a:cubicBezTo>
                      <a:pt x="0" y="1604"/>
                      <a:pt x="602" y="2381"/>
                      <a:pt x="1028" y="2406"/>
                    </a:cubicBezTo>
                    <a:cubicBezTo>
                      <a:pt x="1529" y="2406"/>
                      <a:pt x="2156" y="1855"/>
                      <a:pt x="2181" y="1354"/>
                    </a:cubicBezTo>
                    <a:cubicBezTo>
                      <a:pt x="2231" y="577"/>
                      <a:pt x="1830" y="25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5296525" y="4557675"/>
                <a:ext cx="43875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565" extrusionOk="0">
                    <a:moveTo>
                      <a:pt x="1003" y="1"/>
                    </a:moveTo>
                    <a:cubicBezTo>
                      <a:pt x="527" y="26"/>
                      <a:pt x="0" y="502"/>
                      <a:pt x="0" y="903"/>
                    </a:cubicBezTo>
                    <a:cubicBezTo>
                      <a:pt x="23" y="1223"/>
                      <a:pt x="46" y="1564"/>
                      <a:pt x="412" y="1564"/>
                    </a:cubicBezTo>
                    <a:cubicBezTo>
                      <a:pt x="447" y="1564"/>
                      <a:pt x="485" y="1561"/>
                      <a:pt x="527" y="1555"/>
                    </a:cubicBezTo>
                    <a:cubicBezTo>
                      <a:pt x="1203" y="1480"/>
                      <a:pt x="1755" y="1254"/>
                      <a:pt x="1730" y="803"/>
                    </a:cubicBezTo>
                    <a:cubicBezTo>
                      <a:pt x="1705" y="402"/>
                      <a:pt x="1354" y="1"/>
                      <a:pt x="10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4814075" y="4637250"/>
                <a:ext cx="432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406" extrusionOk="0">
                    <a:moveTo>
                      <a:pt x="752" y="1"/>
                    </a:moveTo>
                    <a:cubicBezTo>
                      <a:pt x="351" y="1"/>
                      <a:pt x="25" y="101"/>
                      <a:pt x="0" y="602"/>
                    </a:cubicBezTo>
                    <a:cubicBezTo>
                      <a:pt x="0" y="1039"/>
                      <a:pt x="376" y="1406"/>
                      <a:pt x="878" y="1406"/>
                    </a:cubicBezTo>
                    <a:cubicBezTo>
                      <a:pt x="894" y="1406"/>
                      <a:pt x="911" y="1405"/>
                      <a:pt x="927" y="1404"/>
                    </a:cubicBezTo>
                    <a:cubicBezTo>
                      <a:pt x="1328" y="1404"/>
                      <a:pt x="1729" y="1079"/>
                      <a:pt x="1729" y="803"/>
                    </a:cubicBezTo>
                    <a:cubicBezTo>
                      <a:pt x="1729" y="4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5303425" y="4450525"/>
                <a:ext cx="2757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80" extrusionOk="0">
                    <a:moveTo>
                      <a:pt x="512" y="0"/>
                    </a:moveTo>
                    <a:cubicBezTo>
                      <a:pt x="500" y="0"/>
                      <a:pt x="488" y="1"/>
                      <a:pt x="476" y="1"/>
                    </a:cubicBezTo>
                    <a:cubicBezTo>
                      <a:pt x="151" y="1"/>
                      <a:pt x="0" y="277"/>
                      <a:pt x="75" y="578"/>
                    </a:cubicBezTo>
                    <a:cubicBezTo>
                      <a:pt x="151" y="828"/>
                      <a:pt x="176" y="1179"/>
                      <a:pt x="552" y="1179"/>
                    </a:cubicBezTo>
                    <a:cubicBezTo>
                      <a:pt x="777" y="1079"/>
                      <a:pt x="1103" y="1029"/>
                      <a:pt x="953" y="728"/>
                    </a:cubicBezTo>
                    <a:cubicBezTo>
                      <a:pt x="855" y="459"/>
                      <a:pt x="948" y="0"/>
                      <a:pt x="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5034000" y="4757975"/>
                <a:ext cx="100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85" extrusionOk="0">
                    <a:moveTo>
                      <a:pt x="298" y="1"/>
                    </a:moveTo>
                    <a:cubicBezTo>
                      <a:pt x="175" y="1"/>
                      <a:pt x="80" y="45"/>
                      <a:pt x="0" y="184"/>
                    </a:cubicBezTo>
                    <a:cubicBezTo>
                      <a:pt x="151" y="184"/>
                      <a:pt x="326" y="159"/>
                      <a:pt x="401" y="9"/>
                    </a:cubicBezTo>
                    <a:cubicBezTo>
                      <a:pt x="365" y="4"/>
                      <a:pt x="331" y="1"/>
                      <a:pt x="298" y="1"/>
                    </a:cubicBezTo>
                    <a:close/>
                  </a:path>
                </a:pathLst>
              </a:custGeom>
              <a:solidFill>
                <a:srgbClr val="6D66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4950650" y="3865900"/>
                <a:ext cx="345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59" extrusionOk="0">
                    <a:moveTo>
                      <a:pt x="733" y="0"/>
                    </a:moveTo>
                    <a:cubicBezTo>
                      <a:pt x="393" y="0"/>
                      <a:pt x="145" y="175"/>
                      <a:pt x="51" y="504"/>
                    </a:cubicBezTo>
                    <a:cubicBezTo>
                      <a:pt x="1" y="805"/>
                      <a:pt x="502" y="1331"/>
                      <a:pt x="803" y="1356"/>
                    </a:cubicBezTo>
                    <a:cubicBezTo>
                      <a:pt x="822" y="1358"/>
                      <a:pt x="841" y="1358"/>
                      <a:pt x="859" y="1358"/>
                    </a:cubicBezTo>
                    <a:cubicBezTo>
                      <a:pt x="1125" y="1358"/>
                      <a:pt x="1281" y="1190"/>
                      <a:pt x="1304" y="955"/>
                    </a:cubicBezTo>
                    <a:cubicBezTo>
                      <a:pt x="1379" y="379"/>
                      <a:pt x="1154" y="3"/>
                      <a:pt x="803" y="3"/>
                    </a:cubicBezTo>
                    <a:cubicBezTo>
                      <a:pt x="779" y="1"/>
                      <a:pt x="756" y="0"/>
                      <a:pt x="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4920575" y="4098400"/>
                <a:ext cx="33825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306" extrusionOk="0">
                    <a:moveTo>
                      <a:pt x="918" y="50"/>
                    </a:moveTo>
                    <a:cubicBezTo>
                      <a:pt x="905" y="50"/>
                      <a:pt x="892" y="50"/>
                      <a:pt x="878" y="51"/>
                    </a:cubicBezTo>
                    <a:cubicBezTo>
                      <a:pt x="527" y="151"/>
                      <a:pt x="1" y="1"/>
                      <a:pt x="26" y="552"/>
                    </a:cubicBezTo>
                    <a:cubicBezTo>
                      <a:pt x="26" y="828"/>
                      <a:pt x="51" y="1254"/>
                      <a:pt x="527" y="1304"/>
                    </a:cubicBezTo>
                    <a:cubicBezTo>
                      <a:pt x="539" y="1305"/>
                      <a:pt x="551" y="1305"/>
                      <a:pt x="563" y="1305"/>
                    </a:cubicBezTo>
                    <a:cubicBezTo>
                      <a:pt x="931" y="1305"/>
                      <a:pt x="1353" y="941"/>
                      <a:pt x="1304" y="577"/>
                    </a:cubicBezTo>
                    <a:cubicBezTo>
                      <a:pt x="1280" y="337"/>
                      <a:pt x="1233" y="50"/>
                      <a:pt x="918" y="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4664325" y="5144775"/>
                <a:ext cx="502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7" extrusionOk="0">
                    <a:moveTo>
                      <a:pt x="72" y="1"/>
                    </a:moveTo>
                    <a:cubicBezTo>
                      <a:pt x="38" y="1"/>
                      <a:pt x="13" y="38"/>
                      <a:pt x="0" y="126"/>
                    </a:cubicBezTo>
                    <a:cubicBezTo>
                      <a:pt x="75" y="126"/>
                      <a:pt x="125" y="101"/>
                      <a:pt x="201" y="101"/>
                    </a:cubicBezTo>
                    <a:cubicBezTo>
                      <a:pt x="151" y="38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DAB6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5315950" y="4878975"/>
                <a:ext cx="134725" cy="11905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762" extrusionOk="0">
                    <a:moveTo>
                      <a:pt x="2532" y="0"/>
                    </a:moveTo>
                    <a:cubicBezTo>
                      <a:pt x="2482" y="0"/>
                      <a:pt x="2431" y="2"/>
                      <a:pt x="2381" y="6"/>
                    </a:cubicBezTo>
                    <a:cubicBezTo>
                      <a:pt x="1153" y="106"/>
                      <a:pt x="0" y="1234"/>
                      <a:pt x="101" y="2237"/>
                    </a:cubicBezTo>
                    <a:cubicBezTo>
                      <a:pt x="262" y="3965"/>
                      <a:pt x="1017" y="4761"/>
                      <a:pt x="2423" y="4761"/>
                    </a:cubicBezTo>
                    <a:cubicBezTo>
                      <a:pt x="2546" y="4761"/>
                      <a:pt x="2674" y="4755"/>
                      <a:pt x="2807" y="4743"/>
                    </a:cubicBezTo>
                    <a:cubicBezTo>
                      <a:pt x="3860" y="4668"/>
                      <a:pt x="5389" y="3590"/>
                      <a:pt x="5213" y="2412"/>
                    </a:cubicBezTo>
                    <a:cubicBezTo>
                      <a:pt x="5045" y="1160"/>
                      <a:pt x="3766" y="0"/>
                      <a:pt x="2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5394900" y="4943025"/>
                <a:ext cx="50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201"/>
                    </a:moveTo>
                    <a:cubicBezTo>
                      <a:pt x="126" y="126"/>
                      <a:pt x="76" y="76"/>
                      <a:pt x="0" y="1"/>
                    </a:cubicBezTo>
                    <a:cubicBezTo>
                      <a:pt x="76" y="76"/>
                      <a:pt x="126" y="126"/>
                      <a:pt x="201" y="201"/>
                    </a:cubicBezTo>
                    <a:close/>
                  </a:path>
                </a:pathLst>
              </a:custGeom>
              <a:solidFill>
                <a:srgbClr val="6865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5228850" y="5040200"/>
                <a:ext cx="1403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4479" extrusionOk="0">
                    <a:moveTo>
                      <a:pt x="2259" y="0"/>
                    </a:moveTo>
                    <a:cubicBezTo>
                      <a:pt x="2019" y="0"/>
                      <a:pt x="1776" y="24"/>
                      <a:pt x="1530" y="73"/>
                    </a:cubicBezTo>
                    <a:cubicBezTo>
                      <a:pt x="477" y="274"/>
                      <a:pt x="1" y="875"/>
                      <a:pt x="251" y="1903"/>
                    </a:cubicBezTo>
                    <a:cubicBezTo>
                      <a:pt x="452" y="2680"/>
                      <a:pt x="753" y="3432"/>
                      <a:pt x="1454" y="3908"/>
                    </a:cubicBezTo>
                    <a:cubicBezTo>
                      <a:pt x="1888" y="4290"/>
                      <a:pt x="2211" y="4478"/>
                      <a:pt x="2572" y="4478"/>
                    </a:cubicBezTo>
                    <a:cubicBezTo>
                      <a:pt x="2921" y="4478"/>
                      <a:pt x="3306" y="4303"/>
                      <a:pt x="3860" y="3958"/>
                    </a:cubicBezTo>
                    <a:cubicBezTo>
                      <a:pt x="4011" y="3833"/>
                      <a:pt x="4186" y="3708"/>
                      <a:pt x="4337" y="3582"/>
                    </a:cubicBezTo>
                    <a:cubicBezTo>
                      <a:pt x="5615" y="2630"/>
                      <a:pt x="5489" y="1101"/>
                      <a:pt x="4036" y="424"/>
                    </a:cubicBezTo>
                    <a:cubicBezTo>
                      <a:pt x="3459" y="154"/>
                      <a:pt x="2870" y="0"/>
                      <a:pt x="2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5319700" y="5098425"/>
                <a:ext cx="31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01" extrusionOk="0">
                    <a:moveTo>
                      <a:pt x="1" y="0"/>
                    </a:moveTo>
                    <a:cubicBezTo>
                      <a:pt x="1" y="50"/>
                      <a:pt x="1" y="125"/>
                      <a:pt x="1" y="201"/>
                    </a:cubicBezTo>
                    <a:cubicBezTo>
                      <a:pt x="26" y="176"/>
                      <a:pt x="76" y="176"/>
                      <a:pt x="76" y="150"/>
                    </a:cubicBezTo>
                    <a:cubicBezTo>
                      <a:pt x="126" y="75"/>
                      <a:pt x="76" y="25"/>
                      <a:pt x="1" y="0"/>
                    </a:cubicBezTo>
                    <a:close/>
                  </a:path>
                </a:pathLst>
              </a:custGeom>
              <a:solidFill>
                <a:srgbClr val="696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5408675" y="5009825"/>
                <a:ext cx="11217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4116" extrusionOk="0">
                    <a:moveTo>
                      <a:pt x="2542" y="0"/>
                    </a:moveTo>
                    <a:cubicBezTo>
                      <a:pt x="2432" y="0"/>
                      <a:pt x="2327" y="11"/>
                      <a:pt x="2231" y="35"/>
                    </a:cubicBezTo>
                    <a:cubicBezTo>
                      <a:pt x="1379" y="236"/>
                      <a:pt x="728" y="687"/>
                      <a:pt x="327" y="1514"/>
                    </a:cubicBezTo>
                    <a:cubicBezTo>
                      <a:pt x="1" y="2166"/>
                      <a:pt x="126" y="2717"/>
                      <a:pt x="502" y="3268"/>
                    </a:cubicBezTo>
                    <a:cubicBezTo>
                      <a:pt x="895" y="3849"/>
                      <a:pt x="1345" y="4115"/>
                      <a:pt x="1997" y="4115"/>
                    </a:cubicBezTo>
                    <a:cubicBezTo>
                      <a:pt x="2302" y="4115"/>
                      <a:pt x="2651" y="4057"/>
                      <a:pt x="3058" y="3945"/>
                    </a:cubicBezTo>
                    <a:cubicBezTo>
                      <a:pt x="3359" y="3644"/>
                      <a:pt x="3760" y="3419"/>
                      <a:pt x="4011" y="3068"/>
                    </a:cubicBezTo>
                    <a:cubicBezTo>
                      <a:pt x="4437" y="2441"/>
                      <a:pt x="4487" y="1263"/>
                      <a:pt x="4111" y="712"/>
                    </a:cubicBezTo>
                    <a:cubicBezTo>
                      <a:pt x="3837" y="312"/>
                      <a:pt x="3121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4928725" y="5055250"/>
                <a:ext cx="127225" cy="104925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4197" extrusionOk="0">
                    <a:moveTo>
                      <a:pt x="1894" y="1"/>
                    </a:moveTo>
                    <a:cubicBezTo>
                      <a:pt x="855" y="1"/>
                      <a:pt x="398" y="438"/>
                      <a:pt x="176" y="1502"/>
                    </a:cubicBezTo>
                    <a:lnTo>
                      <a:pt x="201" y="1502"/>
                    </a:lnTo>
                    <a:cubicBezTo>
                      <a:pt x="1" y="1652"/>
                      <a:pt x="51" y="1802"/>
                      <a:pt x="201" y="1928"/>
                    </a:cubicBezTo>
                    <a:cubicBezTo>
                      <a:pt x="151" y="2178"/>
                      <a:pt x="176" y="2404"/>
                      <a:pt x="402" y="2579"/>
                    </a:cubicBezTo>
                    <a:cubicBezTo>
                      <a:pt x="862" y="3635"/>
                      <a:pt x="1623" y="4196"/>
                      <a:pt x="2427" y="4196"/>
                    </a:cubicBezTo>
                    <a:cubicBezTo>
                      <a:pt x="2979" y="4196"/>
                      <a:pt x="3551" y="3932"/>
                      <a:pt x="4061" y="3381"/>
                    </a:cubicBezTo>
                    <a:cubicBezTo>
                      <a:pt x="4512" y="2830"/>
                      <a:pt x="5088" y="2304"/>
                      <a:pt x="4662" y="1451"/>
                    </a:cubicBezTo>
                    <a:cubicBezTo>
                      <a:pt x="4662" y="1401"/>
                      <a:pt x="4662" y="1376"/>
                      <a:pt x="4637" y="1326"/>
                    </a:cubicBezTo>
                    <a:cubicBezTo>
                      <a:pt x="4562" y="1301"/>
                      <a:pt x="4512" y="1276"/>
                      <a:pt x="4437" y="1251"/>
                    </a:cubicBezTo>
                    <a:cubicBezTo>
                      <a:pt x="4487" y="1251"/>
                      <a:pt x="4562" y="1276"/>
                      <a:pt x="4637" y="1326"/>
                    </a:cubicBezTo>
                    <a:cubicBezTo>
                      <a:pt x="4562" y="574"/>
                      <a:pt x="4086" y="223"/>
                      <a:pt x="3409" y="123"/>
                    </a:cubicBezTo>
                    <a:cubicBezTo>
                      <a:pt x="3033" y="73"/>
                      <a:pt x="2682" y="48"/>
                      <a:pt x="2331" y="23"/>
                    </a:cubicBezTo>
                    <a:cubicBezTo>
                      <a:pt x="2175" y="8"/>
                      <a:pt x="2029" y="1"/>
                      <a:pt x="18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5233250" y="4741175"/>
                <a:ext cx="114050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372" extrusionOk="0">
                    <a:moveTo>
                      <a:pt x="2211" y="0"/>
                    </a:moveTo>
                    <a:cubicBezTo>
                      <a:pt x="1960" y="0"/>
                      <a:pt x="1707" y="47"/>
                      <a:pt x="1454" y="105"/>
                    </a:cubicBezTo>
                    <a:cubicBezTo>
                      <a:pt x="877" y="230"/>
                      <a:pt x="451" y="581"/>
                      <a:pt x="451" y="1257"/>
                    </a:cubicBezTo>
                    <a:cubicBezTo>
                      <a:pt x="0" y="2210"/>
                      <a:pt x="401" y="2962"/>
                      <a:pt x="1053" y="3663"/>
                    </a:cubicBezTo>
                    <a:cubicBezTo>
                      <a:pt x="1078" y="3789"/>
                      <a:pt x="1153" y="3839"/>
                      <a:pt x="1253" y="3889"/>
                    </a:cubicBezTo>
                    <a:cubicBezTo>
                      <a:pt x="1606" y="4213"/>
                      <a:pt x="1998" y="4371"/>
                      <a:pt x="2385" y="4371"/>
                    </a:cubicBezTo>
                    <a:cubicBezTo>
                      <a:pt x="2686" y="4371"/>
                      <a:pt x="2984" y="4276"/>
                      <a:pt x="3258" y="4090"/>
                    </a:cubicBezTo>
                    <a:cubicBezTo>
                      <a:pt x="4010" y="3563"/>
                      <a:pt x="4562" y="2861"/>
                      <a:pt x="4486" y="1834"/>
                    </a:cubicBezTo>
                    <a:cubicBezTo>
                      <a:pt x="4411" y="932"/>
                      <a:pt x="3885" y="480"/>
                      <a:pt x="3083" y="255"/>
                    </a:cubicBezTo>
                    <a:cubicBezTo>
                      <a:pt x="2798" y="65"/>
                      <a:pt x="2506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4690625" y="4778150"/>
                <a:ext cx="139750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773" extrusionOk="0">
                    <a:moveTo>
                      <a:pt x="2372" y="1"/>
                    </a:moveTo>
                    <a:cubicBezTo>
                      <a:pt x="1646" y="1"/>
                      <a:pt x="1037" y="330"/>
                      <a:pt x="527" y="981"/>
                    </a:cubicBezTo>
                    <a:cubicBezTo>
                      <a:pt x="1" y="1558"/>
                      <a:pt x="176" y="2235"/>
                      <a:pt x="302" y="2861"/>
                    </a:cubicBezTo>
                    <a:cubicBezTo>
                      <a:pt x="588" y="4169"/>
                      <a:pt x="1348" y="4772"/>
                      <a:pt x="2299" y="4772"/>
                    </a:cubicBezTo>
                    <a:cubicBezTo>
                      <a:pt x="2678" y="4772"/>
                      <a:pt x="3088" y="4676"/>
                      <a:pt x="3510" y="4490"/>
                    </a:cubicBezTo>
                    <a:cubicBezTo>
                      <a:pt x="3835" y="4340"/>
                      <a:pt x="4161" y="4139"/>
                      <a:pt x="4437" y="3914"/>
                    </a:cubicBezTo>
                    <a:cubicBezTo>
                      <a:pt x="5565" y="2986"/>
                      <a:pt x="5590" y="1633"/>
                      <a:pt x="4537" y="781"/>
                    </a:cubicBezTo>
                    <a:cubicBezTo>
                      <a:pt x="4236" y="380"/>
                      <a:pt x="3835" y="179"/>
                      <a:pt x="3359" y="179"/>
                    </a:cubicBezTo>
                    <a:cubicBezTo>
                      <a:pt x="3008" y="60"/>
                      <a:pt x="2680" y="1"/>
                      <a:pt x="23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037125" y="4242500"/>
                <a:ext cx="130350" cy="15417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6167" extrusionOk="0">
                    <a:moveTo>
                      <a:pt x="387" y="0"/>
                    </a:moveTo>
                    <a:cubicBezTo>
                      <a:pt x="375" y="0"/>
                      <a:pt x="364" y="1"/>
                      <a:pt x="351" y="1"/>
                    </a:cubicBezTo>
                    <a:cubicBezTo>
                      <a:pt x="0" y="26"/>
                      <a:pt x="126" y="478"/>
                      <a:pt x="101" y="753"/>
                    </a:cubicBezTo>
                    <a:cubicBezTo>
                      <a:pt x="76" y="828"/>
                      <a:pt x="101" y="879"/>
                      <a:pt x="101" y="954"/>
                    </a:cubicBezTo>
                    <a:cubicBezTo>
                      <a:pt x="101" y="1029"/>
                      <a:pt x="126" y="1104"/>
                      <a:pt x="126" y="1154"/>
                    </a:cubicBezTo>
                    <a:cubicBezTo>
                      <a:pt x="126" y="1856"/>
                      <a:pt x="226" y="2533"/>
                      <a:pt x="452" y="3184"/>
                    </a:cubicBezTo>
                    <a:cubicBezTo>
                      <a:pt x="627" y="3660"/>
                      <a:pt x="577" y="4237"/>
                      <a:pt x="1078" y="4588"/>
                    </a:cubicBezTo>
                    <a:cubicBezTo>
                      <a:pt x="1078" y="4738"/>
                      <a:pt x="1078" y="4914"/>
                      <a:pt x="1254" y="4989"/>
                    </a:cubicBezTo>
                    <a:cubicBezTo>
                      <a:pt x="1279" y="5114"/>
                      <a:pt x="1329" y="5189"/>
                      <a:pt x="1454" y="5189"/>
                    </a:cubicBezTo>
                    <a:cubicBezTo>
                      <a:pt x="1479" y="5290"/>
                      <a:pt x="1554" y="5365"/>
                      <a:pt x="1655" y="5415"/>
                    </a:cubicBezTo>
                    <a:cubicBezTo>
                      <a:pt x="1655" y="5590"/>
                      <a:pt x="1730" y="5716"/>
                      <a:pt x="1905" y="5766"/>
                    </a:cubicBezTo>
                    <a:cubicBezTo>
                      <a:pt x="2363" y="6030"/>
                      <a:pt x="2726" y="6167"/>
                      <a:pt x="3044" y="6167"/>
                    </a:cubicBezTo>
                    <a:cubicBezTo>
                      <a:pt x="3510" y="6167"/>
                      <a:pt x="3880" y="5875"/>
                      <a:pt x="4311" y="5264"/>
                    </a:cubicBezTo>
                    <a:cubicBezTo>
                      <a:pt x="5038" y="4187"/>
                      <a:pt x="5063" y="2959"/>
                      <a:pt x="5188" y="1731"/>
                    </a:cubicBezTo>
                    <a:cubicBezTo>
                      <a:pt x="5214" y="1405"/>
                      <a:pt x="5163" y="1079"/>
                      <a:pt x="5163" y="753"/>
                    </a:cubicBezTo>
                    <a:cubicBezTo>
                      <a:pt x="5163" y="323"/>
                      <a:pt x="4912" y="75"/>
                      <a:pt x="4519" y="75"/>
                    </a:cubicBezTo>
                    <a:cubicBezTo>
                      <a:pt x="4500" y="75"/>
                      <a:pt x="4481" y="75"/>
                      <a:pt x="4462" y="76"/>
                    </a:cubicBezTo>
                    <a:cubicBezTo>
                      <a:pt x="4061" y="76"/>
                      <a:pt x="4111" y="452"/>
                      <a:pt x="4111" y="753"/>
                    </a:cubicBezTo>
                    <a:cubicBezTo>
                      <a:pt x="4111" y="1104"/>
                      <a:pt x="4111" y="1430"/>
                      <a:pt x="4111" y="1756"/>
                    </a:cubicBezTo>
                    <a:cubicBezTo>
                      <a:pt x="4136" y="2708"/>
                      <a:pt x="4011" y="3610"/>
                      <a:pt x="3685" y="4488"/>
                    </a:cubicBezTo>
                    <a:cubicBezTo>
                      <a:pt x="3438" y="5139"/>
                      <a:pt x="3150" y="5348"/>
                      <a:pt x="2551" y="5348"/>
                    </a:cubicBezTo>
                    <a:cubicBezTo>
                      <a:pt x="2482" y="5348"/>
                      <a:pt x="2409" y="5345"/>
                      <a:pt x="2331" y="5340"/>
                    </a:cubicBezTo>
                    <a:cubicBezTo>
                      <a:pt x="2306" y="5239"/>
                      <a:pt x="2256" y="5164"/>
                      <a:pt x="2156" y="5114"/>
                    </a:cubicBezTo>
                    <a:cubicBezTo>
                      <a:pt x="2131" y="4964"/>
                      <a:pt x="2006" y="4863"/>
                      <a:pt x="1880" y="4763"/>
                    </a:cubicBezTo>
                    <a:cubicBezTo>
                      <a:pt x="1880" y="4663"/>
                      <a:pt x="1830" y="4563"/>
                      <a:pt x="1730" y="4538"/>
                    </a:cubicBezTo>
                    <a:cubicBezTo>
                      <a:pt x="1705" y="4387"/>
                      <a:pt x="1680" y="4237"/>
                      <a:pt x="1529" y="4137"/>
                    </a:cubicBezTo>
                    <a:cubicBezTo>
                      <a:pt x="1529" y="3911"/>
                      <a:pt x="1504" y="3711"/>
                      <a:pt x="1279" y="3560"/>
                    </a:cubicBezTo>
                    <a:cubicBezTo>
                      <a:pt x="1279" y="3460"/>
                      <a:pt x="1229" y="3360"/>
                      <a:pt x="1128" y="3335"/>
                    </a:cubicBezTo>
                    <a:cubicBezTo>
                      <a:pt x="1103" y="3059"/>
                      <a:pt x="1153" y="2758"/>
                      <a:pt x="903" y="2558"/>
                    </a:cubicBezTo>
                    <a:cubicBezTo>
                      <a:pt x="953" y="2483"/>
                      <a:pt x="953" y="2432"/>
                      <a:pt x="903" y="2357"/>
                    </a:cubicBezTo>
                    <a:cubicBezTo>
                      <a:pt x="878" y="2357"/>
                      <a:pt x="853" y="2357"/>
                      <a:pt x="853" y="2332"/>
                    </a:cubicBezTo>
                    <a:lnTo>
                      <a:pt x="853" y="2332"/>
                    </a:lnTo>
                    <a:cubicBezTo>
                      <a:pt x="853" y="2332"/>
                      <a:pt x="878" y="2357"/>
                      <a:pt x="903" y="2357"/>
                    </a:cubicBezTo>
                    <a:cubicBezTo>
                      <a:pt x="928" y="2357"/>
                      <a:pt x="928" y="2307"/>
                      <a:pt x="928" y="2307"/>
                    </a:cubicBezTo>
                    <a:cubicBezTo>
                      <a:pt x="928" y="2257"/>
                      <a:pt x="903" y="2207"/>
                      <a:pt x="903" y="2157"/>
                    </a:cubicBezTo>
                    <a:cubicBezTo>
                      <a:pt x="903" y="1806"/>
                      <a:pt x="903" y="1430"/>
                      <a:pt x="727" y="1104"/>
                    </a:cubicBezTo>
                    <a:cubicBezTo>
                      <a:pt x="702" y="979"/>
                      <a:pt x="677" y="879"/>
                      <a:pt x="677" y="753"/>
                    </a:cubicBezTo>
                    <a:cubicBezTo>
                      <a:pt x="628" y="484"/>
                      <a:pt x="842" y="0"/>
                      <a:pt x="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5089750" y="5084925"/>
                <a:ext cx="99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3440" extrusionOk="0">
                    <a:moveTo>
                      <a:pt x="2521" y="1"/>
                    </a:moveTo>
                    <a:cubicBezTo>
                      <a:pt x="2319" y="1"/>
                      <a:pt x="2090" y="31"/>
                      <a:pt x="1830" y="89"/>
                    </a:cubicBezTo>
                    <a:cubicBezTo>
                      <a:pt x="1605" y="139"/>
                      <a:pt x="1354" y="139"/>
                      <a:pt x="1179" y="340"/>
                    </a:cubicBezTo>
                    <a:cubicBezTo>
                      <a:pt x="1" y="1317"/>
                      <a:pt x="151" y="2445"/>
                      <a:pt x="1580" y="3172"/>
                    </a:cubicBezTo>
                    <a:cubicBezTo>
                      <a:pt x="1835" y="3331"/>
                      <a:pt x="2110" y="3440"/>
                      <a:pt x="2393" y="3440"/>
                    </a:cubicBezTo>
                    <a:cubicBezTo>
                      <a:pt x="2555" y="3440"/>
                      <a:pt x="2719" y="3404"/>
                      <a:pt x="2883" y="3322"/>
                    </a:cubicBezTo>
                    <a:cubicBezTo>
                      <a:pt x="3635" y="2971"/>
                      <a:pt x="3986" y="1743"/>
                      <a:pt x="3635" y="766"/>
                    </a:cubicBezTo>
                    <a:cubicBezTo>
                      <a:pt x="3449" y="246"/>
                      <a:pt x="3098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5127350" y="5128500"/>
                <a:ext cx="19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76" h="76" extrusionOk="0">
                    <a:moveTo>
                      <a:pt x="76" y="0"/>
                    </a:moveTo>
                    <a:lnTo>
                      <a:pt x="1" y="50"/>
                    </a:lnTo>
                    <a:lnTo>
                      <a:pt x="51" y="75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696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4721325" y="4378225"/>
                <a:ext cx="117825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928" extrusionOk="0">
                    <a:moveTo>
                      <a:pt x="2357" y="387"/>
                    </a:moveTo>
                    <a:cubicBezTo>
                      <a:pt x="2858" y="587"/>
                      <a:pt x="3284" y="1013"/>
                      <a:pt x="3810" y="1214"/>
                    </a:cubicBezTo>
                    <a:cubicBezTo>
                      <a:pt x="3825" y="1214"/>
                      <a:pt x="3839" y="1214"/>
                      <a:pt x="3848" y="1209"/>
                    </a:cubicBezTo>
                    <a:lnTo>
                      <a:pt x="3848" y="1209"/>
                    </a:lnTo>
                    <a:cubicBezTo>
                      <a:pt x="3562" y="1702"/>
                      <a:pt x="3641" y="2146"/>
                      <a:pt x="4086" y="2517"/>
                    </a:cubicBezTo>
                    <a:cubicBezTo>
                      <a:pt x="4061" y="2517"/>
                      <a:pt x="4036" y="2517"/>
                      <a:pt x="4011" y="2492"/>
                    </a:cubicBezTo>
                    <a:cubicBezTo>
                      <a:pt x="3760" y="2592"/>
                      <a:pt x="3710" y="2818"/>
                      <a:pt x="3660" y="3044"/>
                    </a:cubicBezTo>
                    <a:cubicBezTo>
                      <a:pt x="3471" y="3727"/>
                      <a:pt x="3061" y="4101"/>
                      <a:pt x="2366" y="4101"/>
                    </a:cubicBezTo>
                    <a:cubicBezTo>
                      <a:pt x="2322" y="4101"/>
                      <a:pt x="2277" y="4099"/>
                      <a:pt x="2231" y="4096"/>
                    </a:cubicBezTo>
                    <a:cubicBezTo>
                      <a:pt x="2051" y="4096"/>
                      <a:pt x="1871" y="4064"/>
                      <a:pt x="1690" y="4064"/>
                    </a:cubicBezTo>
                    <a:cubicBezTo>
                      <a:pt x="1645" y="4064"/>
                      <a:pt x="1600" y="4066"/>
                      <a:pt x="1555" y="4071"/>
                    </a:cubicBezTo>
                    <a:cubicBezTo>
                      <a:pt x="1555" y="4071"/>
                      <a:pt x="1530" y="4096"/>
                      <a:pt x="1530" y="4096"/>
                    </a:cubicBezTo>
                    <a:cubicBezTo>
                      <a:pt x="1605" y="3795"/>
                      <a:pt x="1454" y="3520"/>
                      <a:pt x="1354" y="3244"/>
                    </a:cubicBezTo>
                    <a:cubicBezTo>
                      <a:pt x="1028" y="2166"/>
                      <a:pt x="1229" y="1515"/>
                      <a:pt x="2156" y="738"/>
                    </a:cubicBezTo>
                    <a:cubicBezTo>
                      <a:pt x="2231" y="688"/>
                      <a:pt x="2282" y="638"/>
                      <a:pt x="2332" y="562"/>
                    </a:cubicBezTo>
                    <a:cubicBezTo>
                      <a:pt x="2357" y="512"/>
                      <a:pt x="2357" y="437"/>
                      <a:pt x="2357" y="387"/>
                    </a:cubicBezTo>
                    <a:close/>
                    <a:moveTo>
                      <a:pt x="2588" y="1"/>
                    </a:moveTo>
                    <a:cubicBezTo>
                      <a:pt x="2376" y="1"/>
                      <a:pt x="2144" y="39"/>
                      <a:pt x="1881" y="111"/>
                    </a:cubicBezTo>
                    <a:cubicBezTo>
                      <a:pt x="302" y="938"/>
                      <a:pt x="1" y="3119"/>
                      <a:pt x="1304" y="4347"/>
                    </a:cubicBezTo>
                    <a:cubicBezTo>
                      <a:pt x="1664" y="4756"/>
                      <a:pt x="2111" y="4927"/>
                      <a:pt x="2549" y="4927"/>
                    </a:cubicBezTo>
                    <a:cubicBezTo>
                      <a:pt x="3210" y="4927"/>
                      <a:pt x="3850" y="4539"/>
                      <a:pt x="4136" y="3996"/>
                    </a:cubicBezTo>
                    <a:cubicBezTo>
                      <a:pt x="4587" y="3144"/>
                      <a:pt x="4713" y="2242"/>
                      <a:pt x="4312" y="1339"/>
                    </a:cubicBezTo>
                    <a:cubicBezTo>
                      <a:pt x="4236" y="1214"/>
                      <a:pt x="4161" y="1089"/>
                      <a:pt x="4086" y="963"/>
                    </a:cubicBezTo>
                    <a:cubicBezTo>
                      <a:pt x="3606" y="298"/>
                      <a:pt x="3180" y="1"/>
                      <a:pt x="2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5007675" y="4753575"/>
                <a:ext cx="114700" cy="94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3764" extrusionOk="0">
                    <a:moveTo>
                      <a:pt x="2430" y="1"/>
                    </a:moveTo>
                    <a:cubicBezTo>
                      <a:pt x="2179" y="1"/>
                      <a:pt x="1920" y="54"/>
                      <a:pt x="1655" y="160"/>
                    </a:cubicBezTo>
                    <a:cubicBezTo>
                      <a:pt x="1624" y="150"/>
                      <a:pt x="1597" y="143"/>
                      <a:pt x="1571" y="143"/>
                    </a:cubicBezTo>
                    <a:cubicBezTo>
                      <a:pt x="1534" y="143"/>
                      <a:pt x="1498" y="156"/>
                      <a:pt x="1454" y="185"/>
                    </a:cubicBezTo>
                    <a:cubicBezTo>
                      <a:pt x="1354" y="285"/>
                      <a:pt x="1153" y="235"/>
                      <a:pt x="1053" y="360"/>
                    </a:cubicBezTo>
                    <a:cubicBezTo>
                      <a:pt x="76" y="1137"/>
                      <a:pt x="1" y="1639"/>
                      <a:pt x="652" y="2967"/>
                    </a:cubicBezTo>
                    <a:cubicBezTo>
                      <a:pt x="652" y="3218"/>
                      <a:pt x="803" y="3368"/>
                      <a:pt x="1053" y="3393"/>
                    </a:cubicBezTo>
                    <a:cubicBezTo>
                      <a:pt x="1153" y="3619"/>
                      <a:pt x="1329" y="3719"/>
                      <a:pt x="1579" y="3744"/>
                    </a:cubicBezTo>
                    <a:cubicBezTo>
                      <a:pt x="1705" y="3757"/>
                      <a:pt x="1828" y="3764"/>
                      <a:pt x="1949" y="3764"/>
                    </a:cubicBezTo>
                    <a:cubicBezTo>
                      <a:pt x="2528" y="3764"/>
                      <a:pt x="3049" y="3603"/>
                      <a:pt x="3484" y="3167"/>
                    </a:cubicBezTo>
                    <a:cubicBezTo>
                      <a:pt x="3760" y="3042"/>
                      <a:pt x="3960" y="2842"/>
                      <a:pt x="4086" y="2566"/>
                    </a:cubicBezTo>
                    <a:cubicBezTo>
                      <a:pt x="4587" y="1589"/>
                      <a:pt x="4512" y="1187"/>
                      <a:pt x="3710" y="536"/>
                    </a:cubicBezTo>
                    <a:cubicBezTo>
                      <a:pt x="3321" y="179"/>
                      <a:pt x="2889" y="1"/>
                      <a:pt x="2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5358550" y="4378600"/>
                <a:ext cx="106550" cy="1218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4874" extrusionOk="0">
                    <a:moveTo>
                      <a:pt x="2081" y="347"/>
                    </a:moveTo>
                    <a:lnTo>
                      <a:pt x="2081" y="347"/>
                    </a:lnTo>
                    <a:cubicBezTo>
                      <a:pt x="2632" y="623"/>
                      <a:pt x="3008" y="1124"/>
                      <a:pt x="3585" y="1399"/>
                    </a:cubicBezTo>
                    <a:cubicBezTo>
                      <a:pt x="3585" y="1399"/>
                      <a:pt x="3585" y="1399"/>
                      <a:pt x="3610" y="1374"/>
                    </a:cubicBezTo>
                    <a:lnTo>
                      <a:pt x="3610" y="1374"/>
                    </a:lnTo>
                    <a:cubicBezTo>
                      <a:pt x="3384" y="1700"/>
                      <a:pt x="3384" y="2001"/>
                      <a:pt x="3660" y="2302"/>
                    </a:cubicBezTo>
                    <a:cubicBezTo>
                      <a:pt x="3610" y="2327"/>
                      <a:pt x="3585" y="2377"/>
                      <a:pt x="3560" y="2427"/>
                    </a:cubicBezTo>
                    <a:cubicBezTo>
                      <a:pt x="3560" y="2653"/>
                      <a:pt x="3535" y="2853"/>
                      <a:pt x="3409" y="3029"/>
                    </a:cubicBezTo>
                    <a:cubicBezTo>
                      <a:pt x="3033" y="4056"/>
                      <a:pt x="2181" y="4106"/>
                      <a:pt x="1304" y="4181"/>
                    </a:cubicBezTo>
                    <a:cubicBezTo>
                      <a:pt x="1354" y="3580"/>
                      <a:pt x="1003" y="3179"/>
                      <a:pt x="652" y="2778"/>
                    </a:cubicBezTo>
                    <a:lnTo>
                      <a:pt x="677" y="2778"/>
                    </a:lnTo>
                    <a:cubicBezTo>
                      <a:pt x="728" y="2703"/>
                      <a:pt x="778" y="2628"/>
                      <a:pt x="828" y="2552"/>
                    </a:cubicBezTo>
                    <a:cubicBezTo>
                      <a:pt x="953" y="1700"/>
                      <a:pt x="1279" y="1024"/>
                      <a:pt x="2031" y="572"/>
                    </a:cubicBezTo>
                    <a:cubicBezTo>
                      <a:pt x="2081" y="497"/>
                      <a:pt x="2106" y="422"/>
                      <a:pt x="2081" y="347"/>
                    </a:cubicBezTo>
                    <a:close/>
                    <a:moveTo>
                      <a:pt x="2232" y="0"/>
                    </a:moveTo>
                    <a:cubicBezTo>
                      <a:pt x="2048" y="0"/>
                      <a:pt x="1849" y="24"/>
                      <a:pt x="1630" y="71"/>
                    </a:cubicBezTo>
                    <a:cubicBezTo>
                      <a:pt x="702" y="322"/>
                      <a:pt x="352" y="1049"/>
                      <a:pt x="226" y="1926"/>
                    </a:cubicBezTo>
                    <a:cubicBezTo>
                      <a:pt x="1" y="2126"/>
                      <a:pt x="1" y="2327"/>
                      <a:pt x="251" y="2527"/>
                    </a:cubicBezTo>
                    <a:lnTo>
                      <a:pt x="251" y="2728"/>
                    </a:lnTo>
                    <a:cubicBezTo>
                      <a:pt x="251" y="2853"/>
                      <a:pt x="251" y="3003"/>
                      <a:pt x="251" y="3129"/>
                    </a:cubicBezTo>
                    <a:cubicBezTo>
                      <a:pt x="251" y="3354"/>
                      <a:pt x="251" y="3580"/>
                      <a:pt x="452" y="3755"/>
                    </a:cubicBezTo>
                    <a:cubicBezTo>
                      <a:pt x="577" y="4006"/>
                      <a:pt x="728" y="4232"/>
                      <a:pt x="1003" y="4357"/>
                    </a:cubicBezTo>
                    <a:cubicBezTo>
                      <a:pt x="1434" y="4695"/>
                      <a:pt x="1921" y="4873"/>
                      <a:pt x="2373" y="4873"/>
                    </a:cubicBezTo>
                    <a:cubicBezTo>
                      <a:pt x="2657" y="4873"/>
                      <a:pt x="2926" y="4803"/>
                      <a:pt x="3159" y="4658"/>
                    </a:cubicBezTo>
                    <a:cubicBezTo>
                      <a:pt x="3860" y="4232"/>
                      <a:pt x="4261" y="3204"/>
                      <a:pt x="4086" y="2327"/>
                    </a:cubicBezTo>
                    <a:cubicBezTo>
                      <a:pt x="4261" y="1876"/>
                      <a:pt x="4061" y="1500"/>
                      <a:pt x="3860" y="1124"/>
                    </a:cubicBezTo>
                    <a:cubicBezTo>
                      <a:pt x="3404" y="350"/>
                      <a:pt x="2932" y="0"/>
                      <a:pt x="2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4802800" y="5183625"/>
                <a:ext cx="6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5" extrusionOk="0">
                    <a:moveTo>
                      <a:pt x="85" y="1"/>
                    </a:moveTo>
                    <a:cubicBezTo>
                      <a:pt x="31" y="1"/>
                      <a:pt x="0" y="26"/>
                      <a:pt x="50" y="151"/>
                    </a:cubicBezTo>
                    <a:cubicBezTo>
                      <a:pt x="50" y="154"/>
                      <a:pt x="52" y="155"/>
                      <a:pt x="55" y="155"/>
                    </a:cubicBezTo>
                    <a:cubicBezTo>
                      <a:pt x="81" y="155"/>
                      <a:pt x="206" y="68"/>
                      <a:pt x="251" y="1"/>
                    </a:cubicBezTo>
                    <a:lnTo>
                      <a:pt x="251" y="1"/>
                    </a:lnTo>
                    <a:cubicBezTo>
                      <a:pt x="238" y="9"/>
                      <a:pt x="221" y="12"/>
                      <a:pt x="203" y="12"/>
                    </a:cubicBezTo>
                    <a:cubicBezTo>
                      <a:pt x="165" y="12"/>
                      <a:pt x="120" y="1"/>
                      <a:pt x="85" y="1"/>
                    </a:cubicBezTo>
                    <a:close/>
                  </a:path>
                </a:pathLst>
              </a:custGeom>
              <a:solidFill>
                <a:srgbClr val="8583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5413075" y="4744525"/>
                <a:ext cx="116550" cy="10917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367" extrusionOk="0">
                    <a:moveTo>
                      <a:pt x="2147" y="0"/>
                    </a:moveTo>
                    <a:cubicBezTo>
                      <a:pt x="1550" y="0"/>
                      <a:pt x="1003" y="324"/>
                      <a:pt x="627" y="898"/>
                    </a:cubicBezTo>
                    <a:cubicBezTo>
                      <a:pt x="0" y="2151"/>
                      <a:pt x="276" y="3179"/>
                      <a:pt x="1504" y="4106"/>
                    </a:cubicBezTo>
                    <a:cubicBezTo>
                      <a:pt x="1723" y="4312"/>
                      <a:pt x="1956" y="4366"/>
                      <a:pt x="2195" y="4366"/>
                    </a:cubicBezTo>
                    <a:cubicBezTo>
                      <a:pt x="2421" y="4366"/>
                      <a:pt x="2651" y="4319"/>
                      <a:pt x="2882" y="4306"/>
                    </a:cubicBezTo>
                    <a:cubicBezTo>
                      <a:pt x="3283" y="4306"/>
                      <a:pt x="3509" y="4031"/>
                      <a:pt x="3659" y="3730"/>
                    </a:cubicBezTo>
                    <a:lnTo>
                      <a:pt x="3659" y="3705"/>
                    </a:lnTo>
                    <a:cubicBezTo>
                      <a:pt x="3835" y="3655"/>
                      <a:pt x="3885" y="3504"/>
                      <a:pt x="3910" y="3329"/>
                    </a:cubicBezTo>
                    <a:cubicBezTo>
                      <a:pt x="4060" y="3078"/>
                      <a:pt x="4236" y="2828"/>
                      <a:pt x="4336" y="2552"/>
                    </a:cubicBezTo>
                    <a:cubicBezTo>
                      <a:pt x="4662" y="1725"/>
                      <a:pt x="4386" y="973"/>
                      <a:pt x="3609" y="522"/>
                    </a:cubicBezTo>
                    <a:cubicBezTo>
                      <a:pt x="3308" y="321"/>
                      <a:pt x="2983" y="146"/>
                      <a:pt x="2632" y="71"/>
                    </a:cubicBezTo>
                    <a:cubicBezTo>
                      <a:pt x="2468" y="23"/>
                      <a:pt x="2306" y="0"/>
                      <a:pt x="21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5390500" y="5169225"/>
                <a:ext cx="4390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53" extrusionOk="0">
                    <a:moveTo>
                      <a:pt x="1067" y="0"/>
                    </a:moveTo>
                    <a:cubicBezTo>
                      <a:pt x="740" y="0"/>
                      <a:pt x="467" y="176"/>
                      <a:pt x="176" y="301"/>
                    </a:cubicBezTo>
                    <a:cubicBezTo>
                      <a:pt x="1" y="401"/>
                      <a:pt x="101" y="602"/>
                      <a:pt x="176" y="752"/>
                    </a:cubicBezTo>
                    <a:cubicBezTo>
                      <a:pt x="703" y="677"/>
                      <a:pt x="1229" y="501"/>
                      <a:pt x="1755" y="326"/>
                    </a:cubicBezTo>
                    <a:cubicBezTo>
                      <a:pt x="1605" y="226"/>
                      <a:pt x="1455" y="75"/>
                      <a:pt x="1279" y="25"/>
                    </a:cubicBezTo>
                    <a:cubicBezTo>
                      <a:pt x="1206" y="8"/>
                      <a:pt x="1135" y="0"/>
                      <a:pt x="1067" y="0"/>
                    </a:cubicBez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4684375" y="5154175"/>
                <a:ext cx="50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84"/>
                      <a:pt x="76" y="132"/>
                      <a:pt x="151" y="132"/>
                    </a:cubicBezTo>
                    <a:cubicBezTo>
                      <a:pt x="167" y="132"/>
                      <a:pt x="183" y="130"/>
                      <a:pt x="201" y="126"/>
                    </a:cubicBezTo>
                    <a:cubicBezTo>
                      <a:pt x="125" y="76"/>
                      <a:pt x="50" y="51"/>
                      <a:pt x="0" y="1"/>
                    </a:cubicBez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5184375" y="5194200"/>
                <a:ext cx="12595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931" extrusionOk="0">
                    <a:moveTo>
                      <a:pt x="4658" y="0"/>
                    </a:moveTo>
                    <a:cubicBezTo>
                      <a:pt x="4635" y="0"/>
                      <a:pt x="4611" y="1"/>
                      <a:pt x="4587" y="4"/>
                    </a:cubicBezTo>
                    <a:cubicBezTo>
                      <a:pt x="4186" y="54"/>
                      <a:pt x="3810" y="129"/>
                      <a:pt x="3434" y="204"/>
                    </a:cubicBezTo>
                    <a:cubicBezTo>
                      <a:pt x="3306" y="194"/>
                      <a:pt x="3179" y="174"/>
                      <a:pt x="3055" y="174"/>
                    </a:cubicBezTo>
                    <a:cubicBezTo>
                      <a:pt x="2887" y="174"/>
                      <a:pt x="2726" y="210"/>
                      <a:pt x="2582" y="355"/>
                    </a:cubicBezTo>
                    <a:cubicBezTo>
                      <a:pt x="2308" y="324"/>
                      <a:pt x="2036" y="303"/>
                      <a:pt x="1768" y="303"/>
                    </a:cubicBezTo>
                    <a:cubicBezTo>
                      <a:pt x="1153" y="303"/>
                      <a:pt x="559" y="414"/>
                      <a:pt x="0" y="781"/>
                    </a:cubicBezTo>
                    <a:cubicBezTo>
                      <a:pt x="50" y="831"/>
                      <a:pt x="126" y="906"/>
                      <a:pt x="201" y="931"/>
                    </a:cubicBezTo>
                    <a:lnTo>
                      <a:pt x="426" y="931"/>
                    </a:lnTo>
                    <a:cubicBezTo>
                      <a:pt x="476" y="906"/>
                      <a:pt x="552" y="856"/>
                      <a:pt x="602" y="831"/>
                    </a:cubicBezTo>
                    <a:cubicBezTo>
                      <a:pt x="752" y="806"/>
                      <a:pt x="877" y="781"/>
                      <a:pt x="1003" y="781"/>
                    </a:cubicBezTo>
                    <a:lnTo>
                      <a:pt x="1429" y="781"/>
                    </a:lnTo>
                    <a:cubicBezTo>
                      <a:pt x="1551" y="767"/>
                      <a:pt x="1675" y="762"/>
                      <a:pt x="1800" y="762"/>
                    </a:cubicBezTo>
                    <a:cubicBezTo>
                      <a:pt x="2008" y="762"/>
                      <a:pt x="2220" y="774"/>
                      <a:pt x="2431" y="774"/>
                    </a:cubicBezTo>
                    <a:cubicBezTo>
                      <a:pt x="2770" y="774"/>
                      <a:pt x="3108" y="743"/>
                      <a:pt x="3434" y="580"/>
                    </a:cubicBezTo>
                    <a:cubicBezTo>
                      <a:pt x="3449" y="587"/>
                      <a:pt x="3465" y="591"/>
                      <a:pt x="3483" y="591"/>
                    </a:cubicBezTo>
                    <a:cubicBezTo>
                      <a:pt x="3526" y="591"/>
                      <a:pt x="3574" y="573"/>
                      <a:pt x="3609" y="555"/>
                    </a:cubicBezTo>
                    <a:cubicBezTo>
                      <a:pt x="3698" y="582"/>
                      <a:pt x="3786" y="593"/>
                      <a:pt x="3872" y="593"/>
                    </a:cubicBezTo>
                    <a:cubicBezTo>
                      <a:pt x="4255" y="593"/>
                      <a:pt x="4615" y="378"/>
                      <a:pt x="4988" y="378"/>
                    </a:cubicBezTo>
                    <a:cubicBezTo>
                      <a:pt x="5005" y="378"/>
                      <a:pt x="5021" y="379"/>
                      <a:pt x="5038" y="380"/>
                    </a:cubicBezTo>
                    <a:cubicBezTo>
                      <a:pt x="5015" y="108"/>
                      <a:pt x="4870" y="0"/>
                      <a:pt x="4658" y="0"/>
                    </a:cubicBez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5319700" y="5181400"/>
                <a:ext cx="551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867" extrusionOk="0">
                    <a:moveTo>
                      <a:pt x="1721" y="1"/>
                    </a:moveTo>
                    <a:cubicBezTo>
                      <a:pt x="1667" y="1"/>
                      <a:pt x="1612" y="6"/>
                      <a:pt x="1555" y="14"/>
                    </a:cubicBezTo>
                    <a:cubicBezTo>
                      <a:pt x="1304" y="90"/>
                      <a:pt x="1053" y="190"/>
                      <a:pt x="803" y="290"/>
                    </a:cubicBezTo>
                    <a:cubicBezTo>
                      <a:pt x="502" y="390"/>
                      <a:pt x="26" y="315"/>
                      <a:pt x="1" y="867"/>
                    </a:cubicBezTo>
                    <a:cubicBezTo>
                      <a:pt x="352" y="791"/>
                      <a:pt x="677" y="741"/>
                      <a:pt x="1003" y="691"/>
                    </a:cubicBezTo>
                    <a:cubicBezTo>
                      <a:pt x="1026" y="692"/>
                      <a:pt x="1048" y="693"/>
                      <a:pt x="1070" y="693"/>
                    </a:cubicBezTo>
                    <a:cubicBezTo>
                      <a:pt x="1469" y="693"/>
                      <a:pt x="1826" y="488"/>
                      <a:pt x="2206" y="441"/>
                    </a:cubicBezTo>
                    <a:cubicBezTo>
                      <a:pt x="2165" y="110"/>
                      <a:pt x="1970" y="1"/>
                      <a:pt x="1721" y="1"/>
                    </a:cubicBez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5184375" y="5213700"/>
                <a:ext cx="50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7" extrusionOk="0">
                    <a:moveTo>
                      <a:pt x="0" y="1"/>
                    </a:moveTo>
                    <a:cubicBezTo>
                      <a:pt x="0" y="51"/>
                      <a:pt x="0" y="126"/>
                      <a:pt x="0" y="176"/>
                    </a:cubicBezTo>
                    <a:cubicBezTo>
                      <a:pt x="75" y="176"/>
                      <a:pt x="126" y="176"/>
                      <a:pt x="201" y="15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5360425" y="4206800"/>
                <a:ext cx="50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101"/>
                      <a:pt x="101" y="151"/>
                      <a:pt x="201" y="151"/>
                    </a:cubicBezTo>
                    <a:cubicBezTo>
                      <a:pt x="126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6E5F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4076600" y="2697875"/>
                <a:ext cx="1546400" cy="2584150"/>
              </a:xfrm>
              <a:custGeom>
                <a:avLst/>
                <a:gdLst/>
                <a:ahLst/>
                <a:cxnLst/>
                <a:rect l="l" t="t" r="r" b="b"/>
                <a:pathLst>
                  <a:path w="61856" h="103366" extrusionOk="0">
                    <a:moveTo>
                      <a:pt x="14687" y="8227"/>
                    </a:moveTo>
                    <a:lnTo>
                      <a:pt x="14687" y="8227"/>
                    </a:lnTo>
                    <a:cubicBezTo>
                      <a:pt x="14737" y="8302"/>
                      <a:pt x="14812" y="8352"/>
                      <a:pt x="14862" y="8428"/>
                    </a:cubicBezTo>
                    <a:lnTo>
                      <a:pt x="14837" y="8428"/>
                    </a:lnTo>
                    <a:cubicBezTo>
                      <a:pt x="14787" y="8378"/>
                      <a:pt x="14737" y="8302"/>
                      <a:pt x="14687" y="8227"/>
                    </a:cubicBezTo>
                    <a:close/>
                    <a:moveTo>
                      <a:pt x="15485" y="8613"/>
                    </a:moveTo>
                    <a:lnTo>
                      <a:pt x="15485" y="8613"/>
                    </a:lnTo>
                    <a:cubicBezTo>
                      <a:pt x="15470" y="8622"/>
                      <a:pt x="15454" y="8638"/>
                      <a:pt x="15439" y="8653"/>
                    </a:cubicBezTo>
                    <a:cubicBezTo>
                      <a:pt x="15439" y="8628"/>
                      <a:pt x="15439" y="8628"/>
                      <a:pt x="15439" y="8628"/>
                    </a:cubicBezTo>
                    <a:cubicBezTo>
                      <a:pt x="15439" y="8628"/>
                      <a:pt x="15464" y="8620"/>
                      <a:pt x="15485" y="8613"/>
                    </a:cubicBezTo>
                    <a:close/>
                    <a:moveTo>
                      <a:pt x="1379" y="8002"/>
                    </a:moveTo>
                    <a:cubicBezTo>
                      <a:pt x="1529" y="8277"/>
                      <a:pt x="1679" y="8553"/>
                      <a:pt x="1830" y="8829"/>
                    </a:cubicBezTo>
                    <a:cubicBezTo>
                      <a:pt x="1629" y="8753"/>
                      <a:pt x="1554" y="8528"/>
                      <a:pt x="1454" y="8327"/>
                    </a:cubicBezTo>
                    <a:cubicBezTo>
                      <a:pt x="1404" y="8227"/>
                      <a:pt x="1379" y="8127"/>
                      <a:pt x="1379" y="8002"/>
                    </a:cubicBezTo>
                    <a:close/>
                    <a:moveTo>
                      <a:pt x="11433" y="915"/>
                    </a:moveTo>
                    <a:cubicBezTo>
                      <a:pt x="11534" y="915"/>
                      <a:pt x="11641" y="936"/>
                      <a:pt x="11755" y="984"/>
                    </a:cubicBezTo>
                    <a:cubicBezTo>
                      <a:pt x="11730" y="1134"/>
                      <a:pt x="11780" y="1260"/>
                      <a:pt x="11855" y="1360"/>
                    </a:cubicBezTo>
                    <a:cubicBezTo>
                      <a:pt x="12507" y="2212"/>
                      <a:pt x="12782" y="3240"/>
                      <a:pt x="13208" y="4192"/>
                    </a:cubicBezTo>
                    <a:cubicBezTo>
                      <a:pt x="13284" y="4242"/>
                      <a:pt x="13359" y="4267"/>
                      <a:pt x="13459" y="4292"/>
                    </a:cubicBezTo>
                    <a:cubicBezTo>
                      <a:pt x="13459" y="4393"/>
                      <a:pt x="13509" y="4493"/>
                      <a:pt x="13584" y="4568"/>
                    </a:cubicBezTo>
                    <a:cubicBezTo>
                      <a:pt x="13559" y="4618"/>
                      <a:pt x="13534" y="4668"/>
                      <a:pt x="13509" y="4743"/>
                    </a:cubicBezTo>
                    <a:cubicBezTo>
                      <a:pt x="13434" y="5069"/>
                      <a:pt x="13384" y="5420"/>
                      <a:pt x="13735" y="5646"/>
                    </a:cubicBezTo>
                    <a:cubicBezTo>
                      <a:pt x="13785" y="5646"/>
                      <a:pt x="13835" y="5646"/>
                      <a:pt x="13860" y="5621"/>
                    </a:cubicBezTo>
                    <a:cubicBezTo>
                      <a:pt x="13860" y="5621"/>
                      <a:pt x="13860" y="5646"/>
                      <a:pt x="13860" y="5646"/>
                    </a:cubicBezTo>
                    <a:cubicBezTo>
                      <a:pt x="13885" y="5696"/>
                      <a:pt x="13885" y="5771"/>
                      <a:pt x="13910" y="5821"/>
                    </a:cubicBezTo>
                    <a:cubicBezTo>
                      <a:pt x="13910" y="5946"/>
                      <a:pt x="13960" y="6022"/>
                      <a:pt x="14060" y="6072"/>
                    </a:cubicBezTo>
                    <a:cubicBezTo>
                      <a:pt x="14060" y="6197"/>
                      <a:pt x="14086" y="6322"/>
                      <a:pt x="14111" y="6423"/>
                    </a:cubicBezTo>
                    <a:cubicBezTo>
                      <a:pt x="14086" y="6598"/>
                      <a:pt x="14136" y="6748"/>
                      <a:pt x="14261" y="6874"/>
                    </a:cubicBezTo>
                    <a:cubicBezTo>
                      <a:pt x="14236" y="6924"/>
                      <a:pt x="14236" y="6974"/>
                      <a:pt x="14286" y="7024"/>
                    </a:cubicBezTo>
                    <a:cubicBezTo>
                      <a:pt x="14261" y="7200"/>
                      <a:pt x="14311" y="7375"/>
                      <a:pt x="14436" y="7500"/>
                    </a:cubicBezTo>
                    <a:cubicBezTo>
                      <a:pt x="14461" y="7601"/>
                      <a:pt x="14487" y="7726"/>
                      <a:pt x="14512" y="7826"/>
                    </a:cubicBezTo>
                    <a:cubicBezTo>
                      <a:pt x="14512" y="7826"/>
                      <a:pt x="14512" y="7826"/>
                      <a:pt x="14512" y="7826"/>
                    </a:cubicBezTo>
                    <a:lnTo>
                      <a:pt x="14512" y="7826"/>
                    </a:lnTo>
                    <a:cubicBezTo>
                      <a:pt x="14512" y="7951"/>
                      <a:pt x="14562" y="8027"/>
                      <a:pt x="14637" y="8102"/>
                    </a:cubicBezTo>
                    <a:lnTo>
                      <a:pt x="14512" y="7826"/>
                    </a:lnTo>
                    <a:lnTo>
                      <a:pt x="14512" y="7826"/>
                    </a:lnTo>
                    <a:cubicBezTo>
                      <a:pt x="14562" y="7926"/>
                      <a:pt x="14637" y="8002"/>
                      <a:pt x="14637" y="8102"/>
                    </a:cubicBezTo>
                    <a:cubicBezTo>
                      <a:pt x="14637" y="8152"/>
                      <a:pt x="14637" y="8202"/>
                      <a:pt x="14687" y="8227"/>
                    </a:cubicBezTo>
                    <a:cubicBezTo>
                      <a:pt x="14687" y="8327"/>
                      <a:pt x="14737" y="8403"/>
                      <a:pt x="14837" y="8453"/>
                    </a:cubicBezTo>
                    <a:cubicBezTo>
                      <a:pt x="14888" y="8728"/>
                      <a:pt x="14762" y="9029"/>
                      <a:pt x="15063" y="9255"/>
                    </a:cubicBezTo>
                    <a:lnTo>
                      <a:pt x="15038" y="9255"/>
                    </a:lnTo>
                    <a:cubicBezTo>
                      <a:pt x="15063" y="9455"/>
                      <a:pt x="15038" y="9681"/>
                      <a:pt x="15238" y="9831"/>
                    </a:cubicBezTo>
                    <a:cubicBezTo>
                      <a:pt x="15238" y="9831"/>
                      <a:pt x="15238" y="9831"/>
                      <a:pt x="15238" y="9856"/>
                    </a:cubicBezTo>
                    <a:cubicBezTo>
                      <a:pt x="15238" y="9856"/>
                      <a:pt x="15238" y="9881"/>
                      <a:pt x="15238" y="9906"/>
                    </a:cubicBezTo>
                    <a:cubicBezTo>
                      <a:pt x="15238" y="10082"/>
                      <a:pt x="15213" y="10282"/>
                      <a:pt x="15213" y="10483"/>
                    </a:cubicBezTo>
                    <a:cubicBezTo>
                      <a:pt x="15213" y="10583"/>
                      <a:pt x="15213" y="10658"/>
                      <a:pt x="15213" y="10758"/>
                    </a:cubicBezTo>
                    <a:cubicBezTo>
                      <a:pt x="15364" y="11636"/>
                      <a:pt x="15564" y="12463"/>
                      <a:pt x="15990" y="13240"/>
                    </a:cubicBezTo>
                    <a:cubicBezTo>
                      <a:pt x="16091" y="13365"/>
                      <a:pt x="16191" y="13515"/>
                      <a:pt x="16266" y="13666"/>
                    </a:cubicBezTo>
                    <a:cubicBezTo>
                      <a:pt x="16266" y="13741"/>
                      <a:pt x="16291" y="13816"/>
                      <a:pt x="16341" y="13891"/>
                    </a:cubicBezTo>
                    <a:cubicBezTo>
                      <a:pt x="16366" y="13992"/>
                      <a:pt x="16391" y="14067"/>
                      <a:pt x="16416" y="14142"/>
                    </a:cubicBezTo>
                    <a:cubicBezTo>
                      <a:pt x="16441" y="14217"/>
                      <a:pt x="16466" y="14267"/>
                      <a:pt x="16492" y="14342"/>
                    </a:cubicBezTo>
                    <a:cubicBezTo>
                      <a:pt x="16492" y="14393"/>
                      <a:pt x="16517" y="14443"/>
                      <a:pt x="16542" y="14493"/>
                    </a:cubicBezTo>
                    <a:cubicBezTo>
                      <a:pt x="16542" y="14518"/>
                      <a:pt x="16567" y="14543"/>
                      <a:pt x="16567" y="14593"/>
                    </a:cubicBezTo>
                    <a:cubicBezTo>
                      <a:pt x="16592" y="14643"/>
                      <a:pt x="16642" y="14693"/>
                      <a:pt x="16667" y="14718"/>
                    </a:cubicBezTo>
                    <a:cubicBezTo>
                      <a:pt x="16667" y="14894"/>
                      <a:pt x="16692" y="15044"/>
                      <a:pt x="16792" y="15170"/>
                    </a:cubicBezTo>
                    <a:cubicBezTo>
                      <a:pt x="16792" y="15245"/>
                      <a:pt x="16792" y="15345"/>
                      <a:pt x="16792" y="15420"/>
                    </a:cubicBezTo>
                    <a:cubicBezTo>
                      <a:pt x="16842" y="15646"/>
                      <a:pt x="16842" y="15896"/>
                      <a:pt x="16867" y="16122"/>
                    </a:cubicBezTo>
                    <a:cubicBezTo>
                      <a:pt x="16867" y="16272"/>
                      <a:pt x="16918" y="16448"/>
                      <a:pt x="16968" y="16598"/>
                    </a:cubicBezTo>
                    <a:cubicBezTo>
                      <a:pt x="18722" y="22764"/>
                      <a:pt x="20878" y="28804"/>
                      <a:pt x="22682" y="34969"/>
                    </a:cubicBezTo>
                    <a:cubicBezTo>
                      <a:pt x="22782" y="35245"/>
                      <a:pt x="22908" y="35521"/>
                      <a:pt x="23133" y="35746"/>
                    </a:cubicBezTo>
                    <a:cubicBezTo>
                      <a:pt x="23183" y="35771"/>
                      <a:pt x="23233" y="35796"/>
                      <a:pt x="23258" y="35846"/>
                    </a:cubicBezTo>
                    <a:cubicBezTo>
                      <a:pt x="23083" y="36749"/>
                      <a:pt x="23534" y="37576"/>
                      <a:pt x="23835" y="38378"/>
                    </a:cubicBezTo>
                    <a:cubicBezTo>
                      <a:pt x="24061" y="38904"/>
                      <a:pt x="24111" y="39380"/>
                      <a:pt x="23860" y="39806"/>
                    </a:cubicBezTo>
                    <a:lnTo>
                      <a:pt x="23509" y="39806"/>
                    </a:lnTo>
                    <a:cubicBezTo>
                      <a:pt x="23384" y="38979"/>
                      <a:pt x="22933" y="38227"/>
                      <a:pt x="22682" y="37450"/>
                    </a:cubicBezTo>
                    <a:cubicBezTo>
                      <a:pt x="22582" y="37275"/>
                      <a:pt x="22507" y="37074"/>
                      <a:pt x="22381" y="36924"/>
                    </a:cubicBezTo>
                    <a:cubicBezTo>
                      <a:pt x="22356" y="36874"/>
                      <a:pt x="22306" y="36874"/>
                      <a:pt x="22281" y="36849"/>
                    </a:cubicBezTo>
                    <a:cubicBezTo>
                      <a:pt x="22482" y="36423"/>
                      <a:pt x="22406" y="36122"/>
                      <a:pt x="22005" y="35896"/>
                    </a:cubicBezTo>
                    <a:cubicBezTo>
                      <a:pt x="22005" y="35821"/>
                      <a:pt x="22030" y="35746"/>
                      <a:pt x="22005" y="35671"/>
                    </a:cubicBezTo>
                    <a:cubicBezTo>
                      <a:pt x="21980" y="35470"/>
                      <a:pt x="21955" y="35270"/>
                      <a:pt x="21905" y="35094"/>
                    </a:cubicBezTo>
                    <a:cubicBezTo>
                      <a:pt x="21629" y="33791"/>
                      <a:pt x="21153" y="32563"/>
                      <a:pt x="20702" y="31335"/>
                    </a:cubicBezTo>
                    <a:cubicBezTo>
                      <a:pt x="20602" y="31109"/>
                      <a:pt x="20552" y="30834"/>
                      <a:pt x="20301" y="30708"/>
                    </a:cubicBezTo>
                    <a:cubicBezTo>
                      <a:pt x="20301" y="30683"/>
                      <a:pt x="20301" y="30658"/>
                      <a:pt x="20326" y="30633"/>
                    </a:cubicBezTo>
                    <a:cubicBezTo>
                      <a:pt x="20376" y="29881"/>
                      <a:pt x="19975" y="29230"/>
                      <a:pt x="19750" y="28553"/>
                    </a:cubicBezTo>
                    <a:cubicBezTo>
                      <a:pt x="19123" y="26749"/>
                      <a:pt x="18722" y="24869"/>
                      <a:pt x="17895" y="23114"/>
                    </a:cubicBezTo>
                    <a:cubicBezTo>
                      <a:pt x="17644" y="22889"/>
                      <a:pt x="17519" y="22588"/>
                      <a:pt x="17369" y="22312"/>
                    </a:cubicBezTo>
                    <a:cubicBezTo>
                      <a:pt x="17344" y="22262"/>
                      <a:pt x="17319" y="22262"/>
                      <a:pt x="17294" y="22237"/>
                    </a:cubicBezTo>
                    <a:cubicBezTo>
                      <a:pt x="17519" y="21786"/>
                      <a:pt x="17494" y="21410"/>
                      <a:pt x="17093" y="21134"/>
                    </a:cubicBezTo>
                    <a:cubicBezTo>
                      <a:pt x="17118" y="21084"/>
                      <a:pt x="17118" y="21059"/>
                      <a:pt x="17118" y="21009"/>
                    </a:cubicBezTo>
                    <a:cubicBezTo>
                      <a:pt x="16842" y="19706"/>
                      <a:pt x="16492" y="18403"/>
                      <a:pt x="15815" y="17250"/>
                    </a:cubicBezTo>
                    <a:cubicBezTo>
                      <a:pt x="15790" y="17225"/>
                      <a:pt x="15790" y="17225"/>
                      <a:pt x="15790" y="17225"/>
                    </a:cubicBezTo>
                    <a:cubicBezTo>
                      <a:pt x="15890" y="16874"/>
                      <a:pt x="15690" y="16648"/>
                      <a:pt x="15339" y="16473"/>
                    </a:cubicBezTo>
                    <a:cubicBezTo>
                      <a:pt x="15389" y="16373"/>
                      <a:pt x="15414" y="16272"/>
                      <a:pt x="15414" y="16172"/>
                    </a:cubicBezTo>
                    <a:cubicBezTo>
                      <a:pt x="15389" y="16047"/>
                      <a:pt x="15339" y="15921"/>
                      <a:pt x="15289" y="15821"/>
                    </a:cubicBezTo>
                    <a:cubicBezTo>
                      <a:pt x="15263" y="15696"/>
                      <a:pt x="15238" y="15596"/>
                      <a:pt x="15188" y="15470"/>
                    </a:cubicBezTo>
                    <a:cubicBezTo>
                      <a:pt x="15138" y="15370"/>
                      <a:pt x="15088" y="15270"/>
                      <a:pt x="15013" y="15170"/>
                    </a:cubicBezTo>
                    <a:cubicBezTo>
                      <a:pt x="14988" y="15119"/>
                      <a:pt x="14963" y="15044"/>
                      <a:pt x="14913" y="14969"/>
                    </a:cubicBezTo>
                    <a:cubicBezTo>
                      <a:pt x="14862" y="14769"/>
                      <a:pt x="14837" y="14568"/>
                      <a:pt x="14687" y="14418"/>
                    </a:cubicBezTo>
                    <a:cubicBezTo>
                      <a:pt x="14812" y="14167"/>
                      <a:pt x="14862" y="13966"/>
                      <a:pt x="14587" y="13866"/>
                    </a:cubicBezTo>
                    <a:cubicBezTo>
                      <a:pt x="14612" y="13841"/>
                      <a:pt x="14612" y="13816"/>
                      <a:pt x="14612" y="13791"/>
                    </a:cubicBezTo>
                    <a:cubicBezTo>
                      <a:pt x="14587" y="13415"/>
                      <a:pt x="14612" y="13014"/>
                      <a:pt x="14161" y="12864"/>
                    </a:cubicBezTo>
                    <a:cubicBezTo>
                      <a:pt x="14186" y="12814"/>
                      <a:pt x="14211" y="12789"/>
                      <a:pt x="14211" y="12738"/>
                    </a:cubicBezTo>
                    <a:cubicBezTo>
                      <a:pt x="14211" y="11936"/>
                      <a:pt x="14035" y="11185"/>
                      <a:pt x="13434" y="10608"/>
                    </a:cubicBezTo>
                    <a:cubicBezTo>
                      <a:pt x="13384" y="10608"/>
                      <a:pt x="13334" y="10633"/>
                      <a:pt x="13284" y="10658"/>
                    </a:cubicBezTo>
                    <a:cubicBezTo>
                      <a:pt x="13284" y="10633"/>
                      <a:pt x="13309" y="10608"/>
                      <a:pt x="13309" y="10583"/>
                    </a:cubicBezTo>
                    <a:cubicBezTo>
                      <a:pt x="13384" y="10458"/>
                      <a:pt x="13359" y="10357"/>
                      <a:pt x="13258" y="10257"/>
                    </a:cubicBezTo>
                    <a:cubicBezTo>
                      <a:pt x="13484" y="9756"/>
                      <a:pt x="13158" y="9380"/>
                      <a:pt x="12933" y="9004"/>
                    </a:cubicBezTo>
                    <a:cubicBezTo>
                      <a:pt x="12757" y="8804"/>
                      <a:pt x="12682" y="8578"/>
                      <a:pt x="12657" y="8327"/>
                    </a:cubicBezTo>
                    <a:cubicBezTo>
                      <a:pt x="12657" y="8252"/>
                      <a:pt x="12632" y="8177"/>
                      <a:pt x="12607" y="8102"/>
                    </a:cubicBezTo>
                    <a:cubicBezTo>
                      <a:pt x="12557" y="7951"/>
                      <a:pt x="12481" y="7801"/>
                      <a:pt x="12431" y="7651"/>
                    </a:cubicBezTo>
                    <a:cubicBezTo>
                      <a:pt x="12381" y="7601"/>
                      <a:pt x="12356" y="7525"/>
                      <a:pt x="12331" y="7450"/>
                    </a:cubicBezTo>
                    <a:cubicBezTo>
                      <a:pt x="12281" y="7300"/>
                      <a:pt x="12281" y="7124"/>
                      <a:pt x="12256" y="6974"/>
                    </a:cubicBezTo>
                    <a:cubicBezTo>
                      <a:pt x="12256" y="6849"/>
                      <a:pt x="12206" y="6723"/>
                      <a:pt x="12156" y="6623"/>
                    </a:cubicBezTo>
                    <a:cubicBezTo>
                      <a:pt x="12106" y="6498"/>
                      <a:pt x="12005" y="6423"/>
                      <a:pt x="11880" y="6372"/>
                    </a:cubicBezTo>
                    <a:cubicBezTo>
                      <a:pt x="11980" y="6222"/>
                      <a:pt x="11955" y="6072"/>
                      <a:pt x="11780" y="5971"/>
                    </a:cubicBezTo>
                    <a:cubicBezTo>
                      <a:pt x="11755" y="6022"/>
                      <a:pt x="11705" y="6022"/>
                      <a:pt x="11654" y="6047"/>
                    </a:cubicBezTo>
                    <a:cubicBezTo>
                      <a:pt x="11654" y="6022"/>
                      <a:pt x="11679" y="5997"/>
                      <a:pt x="11679" y="5997"/>
                    </a:cubicBezTo>
                    <a:cubicBezTo>
                      <a:pt x="11930" y="5671"/>
                      <a:pt x="11805" y="5420"/>
                      <a:pt x="11554" y="5195"/>
                    </a:cubicBezTo>
                    <a:cubicBezTo>
                      <a:pt x="11504" y="5169"/>
                      <a:pt x="11479" y="5169"/>
                      <a:pt x="11454" y="5169"/>
                    </a:cubicBezTo>
                    <a:cubicBezTo>
                      <a:pt x="11454" y="5144"/>
                      <a:pt x="11454" y="5144"/>
                      <a:pt x="11454" y="5119"/>
                    </a:cubicBezTo>
                    <a:cubicBezTo>
                      <a:pt x="11504" y="5094"/>
                      <a:pt x="11529" y="5044"/>
                      <a:pt x="11554" y="4969"/>
                    </a:cubicBezTo>
                    <a:cubicBezTo>
                      <a:pt x="11504" y="4493"/>
                      <a:pt x="11629" y="3916"/>
                      <a:pt x="10928" y="3816"/>
                    </a:cubicBezTo>
                    <a:cubicBezTo>
                      <a:pt x="10928" y="3766"/>
                      <a:pt x="10928" y="3716"/>
                      <a:pt x="10928" y="3641"/>
                    </a:cubicBezTo>
                    <a:cubicBezTo>
                      <a:pt x="10877" y="3591"/>
                      <a:pt x="10827" y="3540"/>
                      <a:pt x="10777" y="3515"/>
                    </a:cubicBezTo>
                    <a:cubicBezTo>
                      <a:pt x="10734" y="3472"/>
                      <a:pt x="10690" y="3445"/>
                      <a:pt x="10646" y="3445"/>
                    </a:cubicBezTo>
                    <a:cubicBezTo>
                      <a:pt x="10615" y="3445"/>
                      <a:pt x="10583" y="3459"/>
                      <a:pt x="10552" y="3490"/>
                    </a:cubicBezTo>
                    <a:cubicBezTo>
                      <a:pt x="10476" y="3490"/>
                      <a:pt x="10401" y="3515"/>
                      <a:pt x="10326" y="3540"/>
                    </a:cubicBezTo>
                    <a:cubicBezTo>
                      <a:pt x="10176" y="3591"/>
                      <a:pt x="10000" y="3641"/>
                      <a:pt x="9850" y="3691"/>
                    </a:cubicBezTo>
                    <a:cubicBezTo>
                      <a:pt x="9148" y="4017"/>
                      <a:pt x="8572" y="4493"/>
                      <a:pt x="7995" y="4994"/>
                    </a:cubicBezTo>
                    <a:cubicBezTo>
                      <a:pt x="7870" y="5119"/>
                      <a:pt x="7745" y="5220"/>
                      <a:pt x="7619" y="5370"/>
                    </a:cubicBezTo>
                    <a:cubicBezTo>
                      <a:pt x="7619" y="5370"/>
                      <a:pt x="7619" y="5395"/>
                      <a:pt x="7619" y="5395"/>
                    </a:cubicBezTo>
                    <a:cubicBezTo>
                      <a:pt x="7544" y="5370"/>
                      <a:pt x="7494" y="5370"/>
                      <a:pt x="7444" y="5370"/>
                    </a:cubicBezTo>
                    <a:cubicBezTo>
                      <a:pt x="7293" y="5445"/>
                      <a:pt x="7168" y="5570"/>
                      <a:pt x="7043" y="5646"/>
                    </a:cubicBezTo>
                    <a:cubicBezTo>
                      <a:pt x="6968" y="5696"/>
                      <a:pt x="6892" y="5721"/>
                      <a:pt x="6817" y="5771"/>
                    </a:cubicBezTo>
                    <a:cubicBezTo>
                      <a:pt x="6742" y="5796"/>
                      <a:pt x="6667" y="5821"/>
                      <a:pt x="6592" y="5871"/>
                    </a:cubicBezTo>
                    <a:cubicBezTo>
                      <a:pt x="6241" y="6022"/>
                      <a:pt x="5990" y="6247"/>
                      <a:pt x="5915" y="6598"/>
                    </a:cubicBezTo>
                    <a:cubicBezTo>
                      <a:pt x="5892" y="6597"/>
                      <a:pt x="5870" y="6597"/>
                      <a:pt x="5848" y="6597"/>
                    </a:cubicBezTo>
                    <a:cubicBezTo>
                      <a:pt x="5210" y="6597"/>
                      <a:pt x="4803" y="6943"/>
                      <a:pt x="4537" y="7500"/>
                    </a:cubicBezTo>
                    <a:lnTo>
                      <a:pt x="4436" y="7500"/>
                    </a:lnTo>
                    <a:cubicBezTo>
                      <a:pt x="4286" y="7500"/>
                      <a:pt x="4161" y="7475"/>
                      <a:pt x="4085" y="7300"/>
                    </a:cubicBezTo>
                    <a:cubicBezTo>
                      <a:pt x="4035" y="7124"/>
                      <a:pt x="4010" y="6924"/>
                      <a:pt x="3885" y="6773"/>
                    </a:cubicBezTo>
                    <a:cubicBezTo>
                      <a:pt x="3810" y="6698"/>
                      <a:pt x="3760" y="6623"/>
                      <a:pt x="3710" y="6523"/>
                    </a:cubicBezTo>
                    <a:cubicBezTo>
                      <a:pt x="3684" y="6448"/>
                      <a:pt x="3684" y="6398"/>
                      <a:pt x="3710" y="6322"/>
                    </a:cubicBezTo>
                    <a:cubicBezTo>
                      <a:pt x="3735" y="6222"/>
                      <a:pt x="3810" y="6172"/>
                      <a:pt x="3885" y="6097"/>
                    </a:cubicBezTo>
                    <a:cubicBezTo>
                      <a:pt x="3910" y="6047"/>
                      <a:pt x="3960" y="5997"/>
                      <a:pt x="4010" y="5946"/>
                    </a:cubicBezTo>
                    <a:cubicBezTo>
                      <a:pt x="4186" y="5871"/>
                      <a:pt x="4336" y="5771"/>
                      <a:pt x="4461" y="5646"/>
                    </a:cubicBezTo>
                    <a:cubicBezTo>
                      <a:pt x="4486" y="5646"/>
                      <a:pt x="4486" y="5621"/>
                      <a:pt x="4512" y="5621"/>
                    </a:cubicBezTo>
                    <a:cubicBezTo>
                      <a:pt x="4587" y="5570"/>
                      <a:pt x="4637" y="5545"/>
                      <a:pt x="4712" y="5470"/>
                    </a:cubicBezTo>
                    <a:cubicBezTo>
                      <a:pt x="4812" y="5370"/>
                      <a:pt x="4913" y="5270"/>
                      <a:pt x="5013" y="5169"/>
                    </a:cubicBezTo>
                    <a:cubicBezTo>
                      <a:pt x="5063" y="5119"/>
                      <a:pt x="5113" y="5094"/>
                      <a:pt x="5163" y="5044"/>
                    </a:cubicBezTo>
                    <a:cubicBezTo>
                      <a:pt x="5263" y="5019"/>
                      <a:pt x="5339" y="4994"/>
                      <a:pt x="5414" y="4894"/>
                    </a:cubicBezTo>
                    <a:lnTo>
                      <a:pt x="5439" y="4894"/>
                    </a:lnTo>
                    <a:cubicBezTo>
                      <a:pt x="5514" y="4869"/>
                      <a:pt x="5564" y="4819"/>
                      <a:pt x="5639" y="4768"/>
                    </a:cubicBezTo>
                    <a:cubicBezTo>
                      <a:pt x="5664" y="4743"/>
                      <a:pt x="5689" y="4743"/>
                      <a:pt x="5715" y="4718"/>
                    </a:cubicBezTo>
                    <a:cubicBezTo>
                      <a:pt x="5765" y="4668"/>
                      <a:pt x="5815" y="4618"/>
                      <a:pt x="5865" y="4568"/>
                    </a:cubicBezTo>
                    <a:cubicBezTo>
                      <a:pt x="5915" y="4543"/>
                      <a:pt x="5965" y="4493"/>
                      <a:pt x="6015" y="4443"/>
                    </a:cubicBezTo>
                    <a:cubicBezTo>
                      <a:pt x="6090" y="4393"/>
                      <a:pt x="6191" y="4367"/>
                      <a:pt x="6291" y="4317"/>
                    </a:cubicBezTo>
                    <a:cubicBezTo>
                      <a:pt x="6341" y="4292"/>
                      <a:pt x="6416" y="4267"/>
                      <a:pt x="6466" y="4217"/>
                    </a:cubicBezTo>
                    <a:cubicBezTo>
                      <a:pt x="6567" y="4167"/>
                      <a:pt x="6667" y="4092"/>
                      <a:pt x="6742" y="4017"/>
                    </a:cubicBezTo>
                    <a:cubicBezTo>
                      <a:pt x="6793" y="4036"/>
                      <a:pt x="6841" y="4045"/>
                      <a:pt x="6886" y="4045"/>
                    </a:cubicBezTo>
                    <a:cubicBezTo>
                      <a:pt x="7131" y="4045"/>
                      <a:pt x="7304" y="3793"/>
                      <a:pt x="7494" y="3666"/>
                    </a:cubicBezTo>
                    <a:cubicBezTo>
                      <a:pt x="8597" y="2989"/>
                      <a:pt x="9524" y="2087"/>
                      <a:pt x="10552" y="1335"/>
                    </a:cubicBezTo>
                    <a:cubicBezTo>
                      <a:pt x="10838" y="1125"/>
                      <a:pt x="11109" y="915"/>
                      <a:pt x="11433" y="915"/>
                    </a:cubicBezTo>
                    <a:close/>
                    <a:moveTo>
                      <a:pt x="38234" y="54264"/>
                    </a:moveTo>
                    <a:cubicBezTo>
                      <a:pt x="38256" y="54264"/>
                      <a:pt x="38323" y="54333"/>
                      <a:pt x="38271" y="54368"/>
                    </a:cubicBezTo>
                    <a:cubicBezTo>
                      <a:pt x="38271" y="54368"/>
                      <a:pt x="38246" y="54343"/>
                      <a:pt x="38246" y="54343"/>
                    </a:cubicBezTo>
                    <a:cubicBezTo>
                      <a:pt x="38246" y="54343"/>
                      <a:pt x="38246" y="54343"/>
                      <a:pt x="38246" y="54318"/>
                    </a:cubicBezTo>
                    <a:cubicBezTo>
                      <a:pt x="38222" y="54278"/>
                      <a:pt x="38224" y="54264"/>
                      <a:pt x="38234" y="54264"/>
                    </a:cubicBezTo>
                    <a:close/>
                    <a:moveTo>
                      <a:pt x="51554" y="44393"/>
                    </a:moveTo>
                    <a:cubicBezTo>
                      <a:pt x="51579" y="44944"/>
                      <a:pt x="51630" y="45521"/>
                      <a:pt x="51705" y="46072"/>
                    </a:cubicBezTo>
                    <a:cubicBezTo>
                      <a:pt x="51805" y="47024"/>
                      <a:pt x="51880" y="48002"/>
                      <a:pt x="52381" y="48879"/>
                    </a:cubicBezTo>
                    <a:cubicBezTo>
                      <a:pt x="52687" y="49395"/>
                      <a:pt x="53102" y="49736"/>
                      <a:pt x="53709" y="49736"/>
                    </a:cubicBezTo>
                    <a:cubicBezTo>
                      <a:pt x="53750" y="49736"/>
                      <a:pt x="53792" y="49734"/>
                      <a:pt x="53835" y="49731"/>
                    </a:cubicBezTo>
                    <a:cubicBezTo>
                      <a:pt x="54537" y="49681"/>
                      <a:pt x="54888" y="49230"/>
                      <a:pt x="55063" y="48603"/>
                    </a:cubicBezTo>
                    <a:cubicBezTo>
                      <a:pt x="55289" y="47902"/>
                      <a:pt x="55364" y="47150"/>
                      <a:pt x="55464" y="46298"/>
                    </a:cubicBezTo>
                    <a:cubicBezTo>
                      <a:pt x="55915" y="46799"/>
                      <a:pt x="56241" y="47275"/>
                      <a:pt x="56893" y="47300"/>
                    </a:cubicBezTo>
                    <a:cubicBezTo>
                      <a:pt x="56905" y="47300"/>
                      <a:pt x="56917" y="47301"/>
                      <a:pt x="56929" y="47301"/>
                    </a:cubicBezTo>
                    <a:cubicBezTo>
                      <a:pt x="57621" y="47301"/>
                      <a:pt x="57676" y="46591"/>
                      <a:pt x="58046" y="46172"/>
                    </a:cubicBezTo>
                    <a:cubicBezTo>
                      <a:pt x="58436" y="46563"/>
                      <a:pt x="58849" y="46729"/>
                      <a:pt x="59287" y="46729"/>
                    </a:cubicBezTo>
                    <a:cubicBezTo>
                      <a:pt x="59664" y="46729"/>
                      <a:pt x="60060" y="46606"/>
                      <a:pt x="60477" y="46398"/>
                    </a:cubicBezTo>
                    <a:lnTo>
                      <a:pt x="60477" y="46398"/>
                    </a:lnTo>
                    <a:cubicBezTo>
                      <a:pt x="60201" y="48729"/>
                      <a:pt x="60301" y="50959"/>
                      <a:pt x="60076" y="53165"/>
                    </a:cubicBezTo>
                    <a:cubicBezTo>
                      <a:pt x="60076" y="53541"/>
                      <a:pt x="60051" y="53917"/>
                      <a:pt x="60076" y="54293"/>
                    </a:cubicBezTo>
                    <a:cubicBezTo>
                      <a:pt x="59499" y="54318"/>
                      <a:pt x="58923" y="54343"/>
                      <a:pt x="58346" y="54343"/>
                    </a:cubicBezTo>
                    <a:cubicBezTo>
                      <a:pt x="57579" y="54343"/>
                      <a:pt x="56813" y="54316"/>
                      <a:pt x="56051" y="54316"/>
                    </a:cubicBezTo>
                    <a:cubicBezTo>
                      <a:pt x="55543" y="54316"/>
                      <a:pt x="55038" y="54328"/>
                      <a:pt x="54537" y="54368"/>
                    </a:cubicBezTo>
                    <a:lnTo>
                      <a:pt x="51630" y="54343"/>
                    </a:lnTo>
                    <a:cubicBezTo>
                      <a:pt x="51630" y="54242"/>
                      <a:pt x="51630" y="54117"/>
                      <a:pt x="51630" y="54017"/>
                    </a:cubicBezTo>
                    <a:cubicBezTo>
                      <a:pt x="51630" y="52137"/>
                      <a:pt x="51579" y="50232"/>
                      <a:pt x="51630" y="48353"/>
                    </a:cubicBezTo>
                    <a:cubicBezTo>
                      <a:pt x="51655" y="47475"/>
                      <a:pt x="51630" y="46598"/>
                      <a:pt x="51630" y="45721"/>
                    </a:cubicBezTo>
                    <a:cubicBezTo>
                      <a:pt x="51630" y="45320"/>
                      <a:pt x="51554" y="44919"/>
                      <a:pt x="51529" y="44518"/>
                    </a:cubicBezTo>
                    <a:cubicBezTo>
                      <a:pt x="51554" y="44468"/>
                      <a:pt x="51554" y="44418"/>
                      <a:pt x="51554" y="44393"/>
                    </a:cubicBezTo>
                    <a:close/>
                    <a:moveTo>
                      <a:pt x="58747" y="54719"/>
                    </a:moveTo>
                    <a:cubicBezTo>
                      <a:pt x="59173" y="54744"/>
                      <a:pt x="59625" y="54744"/>
                      <a:pt x="60051" y="54769"/>
                    </a:cubicBezTo>
                    <a:cubicBezTo>
                      <a:pt x="60051" y="54794"/>
                      <a:pt x="60051" y="54819"/>
                      <a:pt x="60051" y="54819"/>
                    </a:cubicBezTo>
                    <a:cubicBezTo>
                      <a:pt x="59825" y="56147"/>
                      <a:pt x="59825" y="57450"/>
                      <a:pt x="59850" y="58779"/>
                    </a:cubicBezTo>
                    <a:cubicBezTo>
                      <a:pt x="59875" y="59054"/>
                      <a:pt x="59875" y="59330"/>
                      <a:pt x="59875" y="59631"/>
                    </a:cubicBezTo>
                    <a:cubicBezTo>
                      <a:pt x="59750" y="59907"/>
                      <a:pt x="59574" y="59932"/>
                      <a:pt x="59023" y="59932"/>
                    </a:cubicBezTo>
                    <a:cubicBezTo>
                      <a:pt x="57344" y="59932"/>
                      <a:pt x="55640" y="59932"/>
                      <a:pt x="53935" y="59957"/>
                    </a:cubicBezTo>
                    <a:cubicBezTo>
                      <a:pt x="53898" y="59944"/>
                      <a:pt x="53866" y="59938"/>
                      <a:pt x="53835" y="59938"/>
                    </a:cubicBezTo>
                    <a:cubicBezTo>
                      <a:pt x="53804" y="59938"/>
                      <a:pt x="53772" y="59944"/>
                      <a:pt x="53735" y="59957"/>
                    </a:cubicBezTo>
                    <a:cubicBezTo>
                      <a:pt x="53469" y="59946"/>
                      <a:pt x="53199" y="59936"/>
                      <a:pt x="52928" y="59936"/>
                    </a:cubicBezTo>
                    <a:cubicBezTo>
                      <a:pt x="52535" y="59936"/>
                      <a:pt x="52140" y="59958"/>
                      <a:pt x="51755" y="60032"/>
                    </a:cubicBezTo>
                    <a:cubicBezTo>
                      <a:pt x="51605" y="60057"/>
                      <a:pt x="51485" y="60076"/>
                      <a:pt x="51395" y="60076"/>
                    </a:cubicBezTo>
                    <a:cubicBezTo>
                      <a:pt x="51304" y="60076"/>
                      <a:pt x="51241" y="60057"/>
                      <a:pt x="51204" y="60007"/>
                    </a:cubicBezTo>
                    <a:cubicBezTo>
                      <a:pt x="51229" y="59155"/>
                      <a:pt x="51103" y="58278"/>
                      <a:pt x="51304" y="57400"/>
                    </a:cubicBezTo>
                    <a:cubicBezTo>
                      <a:pt x="51479" y="56623"/>
                      <a:pt x="51304" y="55821"/>
                      <a:pt x="51554" y="55069"/>
                    </a:cubicBezTo>
                    <a:cubicBezTo>
                      <a:pt x="51579" y="55019"/>
                      <a:pt x="51579" y="54969"/>
                      <a:pt x="51605" y="54919"/>
                    </a:cubicBezTo>
                    <a:lnTo>
                      <a:pt x="54412" y="54919"/>
                    </a:lnTo>
                    <a:cubicBezTo>
                      <a:pt x="54512" y="54919"/>
                      <a:pt x="54614" y="54924"/>
                      <a:pt x="54717" y="54924"/>
                    </a:cubicBezTo>
                    <a:cubicBezTo>
                      <a:pt x="54949" y="54924"/>
                      <a:pt x="55181" y="54900"/>
                      <a:pt x="55389" y="54744"/>
                    </a:cubicBezTo>
                    <a:cubicBezTo>
                      <a:pt x="55815" y="54794"/>
                      <a:pt x="56241" y="54825"/>
                      <a:pt x="56667" y="54825"/>
                    </a:cubicBezTo>
                    <a:cubicBezTo>
                      <a:pt x="57093" y="54825"/>
                      <a:pt x="57519" y="54794"/>
                      <a:pt x="57945" y="54719"/>
                    </a:cubicBezTo>
                    <a:cubicBezTo>
                      <a:pt x="58115" y="54749"/>
                      <a:pt x="58276" y="54809"/>
                      <a:pt x="58438" y="54809"/>
                    </a:cubicBezTo>
                    <a:cubicBezTo>
                      <a:pt x="58540" y="54809"/>
                      <a:pt x="58642" y="54786"/>
                      <a:pt x="58747" y="54719"/>
                    </a:cubicBezTo>
                    <a:close/>
                    <a:moveTo>
                      <a:pt x="33699" y="40777"/>
                    </a:moveTo>
                    <a:cubicBezTo>
                      <a:pt x="33921" y="40777"/>
                      <a:pt x="34129" y="40826"/>
                      <a:pt x="34336" y="40909"/>
                    </a:cubicBezTo>
                    <a:cubicBezTo>
                      <a:pt x="34512" y="41009"/>
                      <a:pt x="34637" y="41135"/>
                      <a:pt x="34762" y="41260"/>
                    </a:cubicBezTo>
                    <a:cubicBezTo>
                      <a:pt x="34812" y="41285"/>
                      <a:pt x="34863" y="41310"/>
                      <a:pt x="34913" y="41335"/>
                    </a:cubicBezTo>
                    <a:cubicBezTo>
                      <a:pt x="35239" y="42313"/>
                      <a:pt x="35665" y="43215"/>
                      <a:pt x="36717" y="43641"/>
                    </a:cubicBezTo>
                    <a:cubicBezTo>
                      <a:pt x="36767" y="43691"/>
                      <a:pt x="36817" y="43716"/>
                      <a:pt x="36893" y="43716"/>
                    </a:cubicBezTo>
                    <a:cubicBezTo>
                      <a:pt x="36993" y="43841"/>
                      <a:pt x="37143" y="43917"/>
                      <a:pt x="37294" y="43917"/>
                    </a:cubicBezTo>
                    <a:cubicBezTo>
                      <a:pt x="37394" y="44042"/>
                      <a:pt x="37544" y="44092"/>
                      <a:pt x="37695" y="44092"/>
                    </a:cubicBezTo>
                    <a:lnTo>
                      <a:pt x="37770" y="44117"/>
                    </a:lnTo>
                    <a:lnTo>
                      <a:pt x="37870" y="44117"/>
                    </a:lnTo>
                    <a:cubicBezTo>
                      <a:pt x="38106" y="44228"/>
                      <a:pt x="38342" y="44301"/>
                      <a:pt x="38583" y="44301"/>
                    </a:cubicBezTo>
                    <a:cubicBezTo>
                      <a:pt x="38776" y="44301"/>
                      <a:pt x="38972" y="44254"/>
                      <a:pt x="39173" y="44142"/>
                    </a:cubicBezTo>
                    <a:cubicBezTo>
                      <a:pt x="39349" y="44117"/>
                      <a:pt x="39524" y="44092"/>
                      <a:pt x="39725" y="44092"/>
                    </a:cubicBezTo>
                    <a:cubicBezTo>
                      <a:pt x="39800" y="44017"/>
                      <a:pt x="39850" y="43967"/>
                      <a:pt x="39950" y="43917"/>
                    </a:cubicBezTo>
                    <a:lnTo>
                      <a:pt x="39950" y="43917"/>
                    </a:lnTo>
                    <a:cubicBezTo>
                      <a:pt x="39875" y="43967"/>
                      <a:pt x="39800" y="44017"/>
                      <a:pt x="39725" y="44092"/>
                    </a:cubicBezTo>
                    <a:cubicBezTo>
                      <a:pt x="39825" y="44092"/>
                      <a:pt x="39900" y="44017"/>
                      <a:pt x="39950" y="43917"/>
                    </a:cubicBezTo>
                    <a:lnTo>
                      <a:pt x="39950" y="43917"/>
                    </a:lnTo>
                    <a:cubicBezTo>
                      <a:pt x="39950" y="43917"/>
                      <a:pt x="39950" y="43917"/>
                      <a:pt x="39950" y="43917"/>
                    </a:cubicBezTo>
                    <a:cubicBezTo>
                      <a:pt x="40301" y="43691"/>
                      <a:pt x="40677" y="43465"/>
                      <a:pt x="41028" y="43215"/>
                    </a:cubicBezTo>
                    <a:cubicBezTo>
                      <a:pt x="41680" y="42714"/>
                      <a:pt x="42432" y="42463"/>
                      <a:pt x="43234" y="42338"/>
                    </a:cubicBezTo>
                    <a:cubicBezTo>
                      <a:pt x="43305" y="42328"/>
                      <a:pt x="43373" y="42323"/>
                      <a:pt x="43439" y="42323"/>
                    </a:cubicBezTo>
                    <a:cubicBezTo>
                      <a:pt x="43723" y="42323"/>
                      <a:pt x="43967" y="42415"/>
                      <a:pt x="44211" y="42638"/>
                    </a:cubicBezTo>
                    <a:cubicBezTo>
                      <a:pt x="45038" y="43440"/>
                      <a:pt x="45715" y="44292"/>
                      <a:pt x="45965" y="45470"/>
                    </a:cubicBezTo>
                    <a:cubicBezTo>
                      <a:pt x="46262" y="46841"/>
                      <a:pt x="46934" y="47546"/>
                      <a:pt x="47981" y="47546"/>
                    </a:cubicBezTo>
                    <a:cubicBezTo>
                      <a:pt x="48082" y="47546"/>
                      <a:pt x="48188" y="47539"/>
                      <a:pt x="48296" y="47526"/>
                    </a:cubicBezTo>
                    <a:cubicBezTo>
                      <a:pt x="48772" y="48152"/>
                      <a:pt x="48998" y="48829"/>
                      <a:pt x="49073" y="49556"/>
                    </a:cubicBezTo>
                    <a:cubicBezTo>
                      <a:pt x="49073" y="49556"/>
                      <a:pt x="49073" y="49581"/>
                      <a:pt x="49073" y="49581"/>
                    </a:cubicBezTo>
                    <a:cubicBezTo>
                      <a:pt x="49023" y="50007"/>
                      <a:pt x="49098" y="50433"/>
                      <a:pt x="48948" y="50859"/>
                    </a:cubicBezTo>
                    <a:cubicBezTo>
                      <a:pt x="48848" y="51160"/>
                      <a:pt x="48747" y="51486"/>
                      <a:pt x="48697" y="51811"/>
                    </a:cubicBezTo>
                    <a:cubicBezTo>
                      <a:pt x="48672" y="52638"/>
                      <a:pt x="48497" y="53440"/>
                      <a:pt x="48447" y="54242"/>
                    </a:cubicBezTo>
                    <a:cubicBezTo>
                      <a:pt x="48221" y="56147"/>
                      <a:pt x="47845" y="58052"/>
                      <a:pt x="47845" y="59982"/>
                    </a:cubicBezTo>
                    <a:cubicBezTo>
                      <a:pt x="47845" y="60007"/>
                      <a:pt x="47845" y="60032"/>
                      <a:pt x="47845" y="60082"/>
                    </a:cubicBezTo>
                    <a:cubicBezTo>
                      <a:pt x="47620" y="60157"/>
                      <a:pt x="47344" y="60157"/>
                      <a:pt x="47093" y="60157"/>
                    </a:cubicBezTo>
                    <a:cubicBezTo>
                      <a:pt x="46567" y="60132"/>
                      <a:pt x="46041" y="60132"/>
                      <a:pt x="45514" y="60132"/>
                    </a:cubicBezTo>
                    <a:cubicBezTo>
                      <a:pt x="45188" y="60157"/>
                      <a:pt x="44863" y="60157"/>
                      <a:pt x="44512" y="60157"/>
                    </a:cubicBezTo>
                    <a:lnTo>
                      <a:pt x="37294" y="60157"/>
                    </a:lnTo>
                    <a:cubicBezTo>
                      <a:pt x="36993" y="60157"/>
                      <a:pt x="36667" y="60132"/>
                      <a:pt x="36341" y="60107"/>
                    </a:cubicBezTo>
                    <a:cubicBezTo>
                      <a:pt x="36266" y="60057"/>
                      <a:pt x="36166" y="59982"/>
                      <a:pt x="36091" y="59982"/>
                    </a:cubicBezTo>
                    <a:cubicBezTo>
                      <a:pt x="35974" y="59984"/>
                      <a:pt x="35858" y="59985"/>
                      <a:pt x="35742" y="59985"/>
                    </a:cubicBezTo>
                    <a:cubicBezTo>
                      <a:pt x="34580" y="59985"/>
                      <a:pt x="33418" y="59882"/>
                      <a:pt x="32256" y="59882"/>
                    </a:cubicBezTo>
                    <a:cubicBezTo>
                      <a:pt x="32170" y="59883"/>
                      <a:pt x="32083" y="59883"/>
                      <a:pt x="31997" y="59883"/>
                    </a:cubicBezTo>
                    <a:cubicBezTo>
                      <a:pt x="30616" y="59883"/>
                      <a:pt x="29218" y="59724"/>
                      <a:pt x="27818" y="59724"/>
                    </a:cubicBezTo>
                    <a:cubicBezTo>
                      <a:pt x="27651" y="59724"/>
                      <a:pt x="27485" y="59726"/>
                      <a:pt x="27319" y="59731"/>
                    </a:cubicBezTo>
                    <a:cubicBezTo>
                      <a:pt x="27139" y="59603"/>
                      <a:pt x="26959" y="59534"/>
                      <a:pt x="26783" y="59534"/>
                    </a:cubicBezTo>
                    <a:cubicBezTo>
                      <a:pt x="26615" y="59534"/>
                      <a:pt x="26450" y="59597"/>
                      <a:pt x="26291" y="59731"/>
                    </a:cubicBezTo>
                    <a:lnTo>
                      <a:pt x="24888" y="59731"/>
                    </a:lnTo>
                    <a:cubicBezTo>
                      <a:pt x="24838" y="59736"/>
                      <a:pt x="24787" y="59738"/>
                      <a:pt x="24737" y="59738"/>
                    </a:cubicBezTo>
                    <a:cubicBezTo>
                      <a:pt x="24427" y="59738"/>
                      <a:pt x="24110" y="59661"/>
                      <a:pt x="23796" y="59661"/>
                    </a:cubicBezTo>
                    <a:cubicBezTo>
                      <a:pt x="23624" y="59661"/>
                      <a:pt x="23452" y="59684"/>
                      <a:pt x="23284" y="59756"/>
                    </a:cubicBezTo>
                    <a:lnTo>
                      <a:pt x="21955" y="59731"/>
                    </a:lnTo>
                    <a:cubicBezTo>
                      <a:pt x="21955" y="59706"/>
                      <a:pt x="21980" y="59681"/>
                      <a:pt x="21955" y="59681"/>
                    </a:cubicBezTo>
                    <a:cubicBezTo>
                      <a:pt x="21855" y="57851"/>
                      <a:pt x="21755" y="56047"/>
                      <a:pt x="21730" y="54217"/>
                    </a:cubicBezTo>
                    <a:cubicBezTo>
                      <a:pt x="21730" y="54192"/>
                      <a:pt x="21705" y="54167"/>
                      <a:pt x="21705" y="54142"/>
                    </a:cubicBezTo>
                    <a:lnTo>
                      <a:pt x="22607" y="54142"/>
                    </a:lnTo>
                    <a:cubicBezTo>
                      <a:pt x="24988" y="54318"/>
                      <a:pt x="27344" y="54493"/>
                      <a:pt x="29725" y="54518"/>
                    </a:cubicBezTo>
                    <a:cubicBezTo>
                      <a:pt x="29967" y="54526"/>
                      <a:pt x="30209" y="54529"/>
                      <a:pt x="30452" y="54529"/>
                    </a:cubicBezTo>
                    <a:cubicBezTo>
                      <a:pt x="30936" y="54529"/>
                      <a:pt x="31421" y="54518"/>
                      <a:pt x="31905" y="54518"/>
                    </a:cubicBezTo>
                    <a:cubicBezTo>
                      <a:pt x="31955" y="54518"/>
                      <a:pt x="32030" y="54543"/>
                      <a:pt x="32081" y="54543"/>
                    </a:cubicBezTo>
                    <a:cubicBezTo>
                      <a:pt x="32260" y="54722"/>
                      <a:pt x="32464" y="54748"/>
                      <a:pt x="32676" y="54748"/>
                    </a:cubicBezTo>
                    <a:cubicBezTo>
                      <a:pt x="32761" y="54748"/>
                      <a:pt x="32847" y="54744"/>
                      <a:pt x="32933" y="54744"/>
                    </a:cubicBezTo>
                    <a:cubicBezTo>
                      <a:pt x="34462" y="54719"/>
                      <a:pt x="35990" y="54719"/>
                      <a:pt x="37519" y="54719"/>
                    </a:cubicBezTo>
                    <a:lnTo>
                      <a:pt x="37695" y="54719"/>
                    </a:lnTo>
                    <a:cubicBezTo>
                      <a:pt x="39324" y="54719"/>
                      <a:pt x="40928" y="54694"/>
                      <a:pt x="42532" y="54694"/>
                    </a:cubicBezTo>
                    <a:cubicBezTo>
                      <a:pt x="42807" y="54694"/>
                      <a:pt x="43058" y="54694"/>
                      <a:pt x="43309" y="54719"/>
                    </a:cubicBezTo>
                    <a:cubicBezTo>
                      <a:pt x="43784" y="54719"/>
                      <a:pt x="44263" y="54736"/>
                      <a:pt x="44743" y="54736"/>
                    </a:cubicBezTo>
                    <a:cubicBezTo>
                      <a:pt x="45403" y="54736"/>
                      <a:pt x="46064" y="54703"/>
                      <a:pt x="46717" y="54543"/>
                    </a:cubicBezTo>
                    <a:cubicBezTo>
                      <a:pt x="47037" y="54558"/>
                      <a:pt x="47374" y="54724"/>
                      <a:pt x="47694" y="54724"/>
                    </a:cubicBezTo>
                    <a:cubicBezTo>
                      <a:pt x="47925" y="54724"/>
                      <a:pt x="48147" y="54637"/>
                      <a:pt x="48346" y="54343"/>
                    </a:cubicBezTo>
                    <a:cubicBezTo>
                      <a:pt x="48000" y="54295"/>
                      <a:pt x="47664" y="54229"/>
                      <a:pt x="47326" y="54229"/>
                    </a:cubicBezTo>
                    <a:cubicBezTo>
                      <a:pt x="47125" y="54229"/>
                      <a:pt x="46923" y="54252"/>
                      <a:pt x="46717" y="54318"/>
                    </a:cubicBezTo>
                    <a:cubicBezTo>
                      <a:pt x="46327" y="54240"/>
                      <a:pt x="45937" y="54211"/>
                      <a:pt x="45546" y="54211"/>
                    </a:cubicBezTo>
                    <a:cubicBezTo>
                      <a:pt x="44934" y="54211"/>
                      <a:pt x="44322" y="54281"/>
                      <a:pt x="43710" y="54343"/>
                    </a:cubicBezTo>
                    <a:cubicBezTo>
                      <a:pt x="43672" y="54330"/>
                      <a:pt x="43641" y="54324"/>
                      <a:pt x="43609" y="54324"/>
                    </a:cubicBezTo>
                    <a:cubicBezTo>
                      <a:pt x="43578" y="54324"/>
                      <a:pt x="43547" y="54330"/>
                      <a:pt x="43509" y="54343"/>
                    </a:cubicBezTo>
                    <a:cubicBezTo>
                      <a:pt x="43509" y="54343"/>
                      <a:pt x="43534" y="54318"/>
                      <a:pt x="43534" y="54318"/>
                    </a:cubicBezTo>
                    <a:cubicBezTo>
                      <a:pt x="43359" y="54117"/>
                      <a:pt x="43108" y="54117"/>
                      <a:pt x="42883" y="54117"/>
                    </a:cubicBezTo>
                    <a:cubicBezTo>
                      <a:pt x="41103" y="54142"/>
                      <a:pt x="39299" y="54142"/>
                      <a:pt x="37519" y="54142"/>
                    </a:cubicBezTo>
                    <a:lnTo>
                      <a:pt x="36492" y="54142"/>
                    </a:lnTo>
                    <a:cubicBezTo>
                      <a:pt x="35364" y="54142"/>
                      <a:pt x="34236" y="54117"/>
                      <a:pt x="33108" y="54117"/>
                    </a:cubicBezTo>
                    <a:cubicBezTo>
                      <a:pt x="33058" y="54117"/>
                      <a:pt x="32983" y="54092"/>
                      <a:pt x="32933" y="54092"/>
                    </a:cubicBezTo>
                    <a:cubicBezTo>
                      <a:pt x="32544" y="53955"/>
                      <a:pt x="32145" y="53922"/>
                      <a:pt x="31743" y="53922"/>
                    </a:cubicBezTo>
                    <a:cubicBezTo>
                      <a:pt x="31371" y="53922"/>
                      <a:pt x="30997" y="53950"/>
                      <a:pt x="30625" y="53950"/>
                    </a:cubicBezTo>
                    <a:cubicBezTo>
                      <a:pt x="30516" y="53950"/>
                      <a:pt x="30409" y="53948"/>
                      <a:pt x="30301" y="53942"/>
                    </a:cubicBezTo>
                    <a:lnTo>
                      <a:pt x="30101" y="53942"/>
                    </a:lnTo>
                    <a:cubicBezTo>
                      <a:pt x="29894" y="53948"/>
                      <a:pt x="29687" y="53950"/>
                      <a:pt x="29480" y="53950"/>
                    </a:cubicBezTo>
                    <a:cubicBezTo>
                      <a:pt x="27417" y="53950"/>
                      <a:pt x="25367" y="53685"/>
                      <a:pt x="23307" y="53685"/>
                    </a:cubicBezTo>
                    <a:cubicBezTo>
                      <a:pt x="22924" y="53685"/>
                      <a:pt x="22540" y="53694"/>
                      <a:pt x="22156" y="53716"/>
                    </a:cubicBezTo>
                    <a:cubicBezTo>
                      <a:pt x="22119" y="53719"/>
                      <a:pt x="22085" y="53721"/>
                      <a:pt x="22052" y="53721"/>
                    </a:cubicBezTo>
                    <a:cubicBezTo>
                      <a:pt x="21835" y="53721"/>
                      <a:pt x="21691" y="53653"/>
                      <a:pt x="21604" y="53566"/>
                    </a:cubicBezTo>
                    <a:cubicBezTo>
                      <a:pt x="21554" y="53390"/>
                      <a:pt x="21554" y="53190"/>
                      <a:pt x="21579" y="52989"/>
                    </a:cubicBezTo>
                    <a:cubicBezTo>
                      <a:pt x="21705" y="51160"/>
                      <a:pt x="21379" y="49330"/>
                      <a:pt x="21354" y="47475"/>
                    </a:cubicBezTo>
                    <a:cubicBezTo>
                      <a:pt x="21228" y="45696"/>
                      <a:pt x="21103" y="43891"/>
                      <a:pt x="21128" y="42087"/>
                    </a:cubicBezTo>
                    <a:cubicBezTo>
                      <a:pt x="21153" y="41310"/>
                      <a:pt x="21354" y="40984"/>
                      <a:pt x="22206" y="40934"/>
                    </a:cubicBezTo>
                    <a:cubicBezTo>
                      <a:pt x="23180" y="40889"/>
                      <a:pt x="24155" y="40875"/>
                      <a:pt x="25129" y="40875"/>
                    </a:cubicBezTo>
                    <a:cubicBezTo>
                      <a:pt x="26604" y="40875"/>
                      <a:pt x="28079" y="40906"/>
                      <a:pt x="29555" y="40906"/>
                    </a:cubicBezTo>
                    <a:cubicBezTo>
                      <a:pt x="30890" y="40906"/>
                      <a:pt x="32224" y="40881"/>
                      <a:pt x="33559" y="40784"/>
                    </a:cubicBezTo>
                    <a:cubicBezTo>
                      <a:pt x="33607" y="40779"/>
                      <a:pt x="33653" y="40777"/>
                      <a:pt x="33699" y="40777"/>
                    </a:cubicBezTo>
                    <a:close/>
                    <a:moveTo>
                      <a:pt x="58768" y="40555"/>
                    </a:moveTo>
                    <a:cubicBezTo>
                      <a:pt x="60649" y="40555"/>
                      <a:pt x="60840" y="41048"/>
                      <a:pt x="60427" y="43791"/>
                    </a:cubicBezTo>
                    <a:cubicBezTo>
                      <a:pt x="60402" y="43891"/>
                      <a:pt x="60376" y="43992"/>
                      <a:pt x="60351" y="44092"/>
                    </a:cubicBezTo>
                    <a:cubicBezTo>
                      <a:pt x="60107" y="44811"/>
                      <a:pt x="59838" y="45159"/>
                      <a:pt x="59473" y="45159"/>
                    </a:cubicBezTo>
                    <a:cubicBezTo>
                      <a:pt x="59202" y="45159"/>
                      <a:pt x="58878" y="44967"/>
                      <a:pt x="58472" y="44593"/>
                    </a:cubicBezTo>
                    <a:cubicBezTo>
                      <a:pt x="58158" y="44302"/>
                      <a:pt x="57870" y="44152"/>
                      <a:pt x="57615" y="44152"/>
                    </a:cubicBezTo>
                    <a:cubicBezTo>
                      <a:pt x="57321" y="44152"/>
                      <a:pt x="57069" y="44352"/>
                      <a:pt x="56868" y="44769"/>
                    </a:cubicBezTo>
                    <a:cubicBezTo>
                      <a:pt x="56713" y="45120"/>
                      <a:pt x="56582" y="45282"/>
                      <a:pt x="56414" y="45282"/>
                    </a:cubicBezTo>
                    <a:cubicBezTo>
                      <a:pt x="56281" y="45282"/>
                      <a:pt x="56125" y="45182"/>
                      <a:pt x="55915" y="44994"/>
                    </a:cubicBezTo>
                    <a:cubicBezTo>
                      <a:pt x="55670" y="44766"/>
                      <a:pt x="55388" y="44575"/>
                      <a:pt x="55069" y="44575"/>
                    </a:cubicBezTo>
                    <a:cubicBezTo>
                      <a:pt x="54932" y="44575"/>
                      <a:pt x="54788" y="44611"/>
                      <a:pt x="54637" y="44693"/>
                    </a:cubicBezTo>
                    <a:cubicBezTo>
                      <a:pt x="54186" y="44944"/>
                      <a:pt x="54036" y="45395"/>
                      <a:pt x="54011" y="45896"/>
                    </a:cubicBezTo>
                    <a:cubicBezTo>
                      <a:pt x="54011" y="46172"/>
                      <a:pt x="54061" y="46498"/>
                      <a:pt x="54011" y="46774"/>
                    </a:cubicBezTo>
                    <a:cubicBezTo>
                      <a:pt x="53935" y="47250"/>
                      <a:pt x="53985" y="47751"/>
                      <a:pt x="53610" y="48227"/>
                    </a:cubicBezTo>
                    <a:cubicBezTo>
                      <a:pt x="53133" y="47275"/>
                      <a:pt x="53058" y="46348"/>
                      <a:pt x="53033" y="45420"/>
                    </a:cubicBezTo>
                    <a:cubicBezTo>
                      <a:pt x="52983" y="44693"/>
                      <a:pt x="52908" y="44017"/>
                      <a:pt x="52632" y="43365"/>
                    </a:cubicBezTo>
                    <a:cubicBezTo>
                      <a:pt x="52457" y="42914"/>
                      <a:pt x="52206" y="42513"/>
                      <a:pt x="51630" y="42513"/>
                    </a:cubicBezTo>
                    <a:cubicBezTo>
                      <a:pt x="51611" y="42512"/>
                      <a:pt x="51593" y="42512"/>
                      <a:pt x="51576" y="42512"/>
                    </a:cubicBezTo>
                    <a:cubicBezTo>
                      <a:pt x="51033" y="42512"/>
                      <a:pt x="50722" y="42880"/>
                      <a:pt x="50552" y="43365"/>
                    </a:cubicBezTo>
                    <a:cubicBezTo>
                      <a:pt x="50301" y="44017"/>
                      <a:pt x="50251" y="44668"/>
                      <a:pt x="50251" y="45345"/>
                    </a:cubicBezTo>
                    <a:cubicBezTo>
                      <a:pt x="50201" y="47225"/>
                      <a:pt x="50452" y="49079"/>
                      <a:pt x="50376" y="50934"/>
                    </a:cubicBezTo>
                    <a:cubicBezTo>
                      <a:pt x="50251" y="54017"/>
                      <a:pt x="50151" y="57075"/>
                      <a:pt x="49825" y="60132"/>
                    </a:cubicBezTo>
                    <a:cubicBezTo>
                      <a:pt x="49650" y="61912"/>
                      <a:pt x="49650" y="63741"/>
                      <a:pt x="49173" y="65646"/>
                    </a:cubicBezTo>
                    <a:cubicBezTo>
                      <a:pt x="48948" y="63892"/>
                      <a:pt x="48973" y="62288"/>
                      <a:pt x="49123" y="60684"/>
                    </a:cubicBezTo>
                    <a:cubicBezTo>
                      <a:pt x="49274" y="58854"/>
                      <a:pt x="49524" y="57049"/>
                      <a:pt x="49599" y="55220"/>
                    </a:cubicBezTo>
                    <a:cubicBezTo>
                      <a:pt x="49599" y="54643"/>
                      <a:pt x="49524" y="54067"/>
                      <a:pt x="49675" y="53491"/>
                    </a:cubicBezTo>
                    <a:cubicBezTo>
                      <a:pt x="49700" y="53390"/>
                      <a:pt x="49725" y="53290"/>
                      <a:pt x="49725" y="53190"/>
                    </a:cubicBezTo>
                    <a:cubicBezTo>
                      <a:pt x="49825" y="52638"/>
                      <a:pt x="49725" y="52037"/>
                      <a:pt x="49825" y="51460"/>
                    </a:cubicBezTo>
                    <a:cubicBezTo>
                      <a:pt x="49850" y="51385"/>
                      <a:pt x="49850" y="51285"/>
                      <a:pt x="49850" y="51185"/>
                    </a:cubicBezTo>
                    <a:cubicBezTo>
                      <a:pt x="49800" y="50909"/>
                      <a:pt x="49825" y="50633"/>
                      <a:pt x="49875" y="50358"/>
                    </a:cubicBezTo>
                    <a:cubicBezTo>
                      <a:pt x="49900" y="50232"/>
                      <a:pt x="49900" y="50082"/>
                      <a:pt x="49850" y="49932"/>
                    </a:cubicBezTo>
                    <a:cubicBezTo>
                      <a:pt x="49825" y="49806"/>
                      <a:pt x="49825" y="49656"/>
                      <a:pt x="49775" y="49531"/>
                    </a:cubicBezTo>
                    <a:cubicBezTo>
                      <a:pt x="49750" y="49430"/>
                      <a:pt x="49750" y="49305"/>
                      <a:pt x="49700" y="49180"/>
                    </a:cubicBezTo>
                    <a:cubicBezTo>
                      <a:pt x="49650" y="48754"/>
                      <a:pt x="49549" y="48328"/>
                      <a:pt x="49449" y="47876"/>
                    </a:cubicBezTo>
                    <a:cubicBezTo>
                      <a:pt x="49374" y="47475"/>
                      <a:pt x="49198" y="47074"/>
                      <a:pt x="48722" y="46924"/>
                    </a:cubicBezTo>
                    <a:cubicBezTo>
                      <a:pt x="48615" y="46763"/>
                      <a:pt x="48468" y="46691"/>
                      <a:pt x="48302" y="46691"/>
                    </a:cubicBezTo>
                    <a:cubicBezTo>
                      <a:pt x="48236" y="46691"/>
                      <a:pt x="48167" y="46702"/>
                      <a:pt x="48096" y="46724"/>
                    </a:cubicBezTo>
                    <a:cubicBezTo>
                      <a:pt x="48001" y="46752"/>
                      <a:pt x="47914" y="46765"/>
                      <a:pt x="47834" y="46765"/>
                    </a:cubicBezTo>
                    <a:cubicBezTo>
                      <a:pt x="47491" y="46765"/>
                      <a:pt x="47271" y="46522"/>
                      <a:pt x="47068" y="46197"/>
                    </a:cubicBezTo>
                    <a:cubicBezTo>
                      <a:pt x="46792" y="45721"/>
                      <a:pt x="46717" y="45195"/>
                      <a:pt x="46542" y="44693"/>
                    </a:cubicBezTo>
                    <a:cubicBezTo>
                      <a:pt x="45830" y="42876"/>
                      <a:pt x="44732" y="41684"/>
                      <a:pt x="42826" y="41684"/>
                    </a:cubicBezTo>
                    <a:cubicBezTo>
                      <a:pt x="42786" y="41684"/>
                      <a:pt x="42747" y="41685"/>
                      <a:pt x="42707" y="41686"/>
                    </a:cubicBezTo>
                    <a:cubicBezTo>
                      <a:pt x="41730" y="41912"/>
                      <a:pt x="40903" y="42438"/>
                      <a:pt x="40101" y="43039"/>
                    </a:cubicBezTo>
                    <a:cubicBezTo>
                      <a:pt x="39725" y="43315"/>
                      <a:pt x="39374" y="43616"/>
                      <a:pt x="38898" y="43716"/>
                    </a:cubicBezTo>
                    <a:lnTo>
                      <a:pt x="38096" y="43716"/>
                    </a:lnTo>
                    <a:cubicBezTo>
                      <a:pt x="38046" y="43716"/>
                      <a:pt x="37970" y="43716"/>
                      <a:pt x="37920" y="43691"/>
                    </a:cubicBezTo>
                    <a:cubicBezTo>
                      <a:pt x="37795" y="43566"/>
                      <a:pt x="37670" y="43516"/>
                      <a:pt x="37519" y="43516"/>
                    </a:cubicBezTo>
                    <a:cubicBezTo>
                      <a:pt x="37490" y="43486"/>
                      <a:pt x="37460" y="43474"/>
                      <a:pt x="37431" y="43474"/>
                    </a:cubicBezTo>
                    <a:cubicBezTo>
                      <a:pt x="37410" y="43474"/>
                      <a:pt x="37390" y="43480"/>
                      <a:pt x="37369" y="43490"/>
                    </a:cubicBezTo>
                    <a:cubicBezTo>
                      <a:pt x="37269" y="43440"/>
                      <a:pt x="37193" y="43390"/>
                      <a:pt x="37118" y="43365"/>
                    </a:cubicBezTo>
                    <a:cubicBezTo>
                      <a:pt x="37093" y="43290"/>
                      <a:pt x="37043" y="43265"/>
                      <a:pt x="36968" y="43265"/>
                    </a:cubicBezTo>
                    <a:cubicBezTo>
                      <a:pt x="36316" y="42588"/>
                      <a:pt x="35614" y="41987"/>
                      <a:pt x="35213" y="41110"/>
                    </a:cubicBezTo>
                    <a:cubicBezTo>
                      <a:pt x="35239" y="41059"/>
                      <a:pt x="35264" y="41009"/>
                      <a:pt x="35264" y="40959"/>
                    </a:cubicBezTo>
                    <a:cubicBezTo>
                      <a:pt x="35264" y="40859"/>
                      <a:pt x="35239" y="40784"/>
                      <a:pt x="35188" y="40709"/>
                    </a:cubicBezTo>
                    <a:cubicBezTo>
                      <a:pt x="35163" y="40683"/>
                      <a:pt x="35138" y="40633"/>
                      <a:pt x="35138" y="40583"/>
                    </a:cubicBezTo>
                    <a:cubicBezTo>
                      <a:pt x="35138" y="40583"/>
                      <a:pt x="35138" y="40558"/>
                      <a:pt x="35138" y="40558"/>
                    </a:cubicBezTo>
                    <a:cubicBezTo>
                      <a:pt x="35213" y="40583"/>
                      <a:pt x="35239" y="40658"/>
                      <a:pt x="35289" y="40683"/>
                    </a:cubicBezTo>
                    <a:cubicBezTo>
                      <a:pt x="35432" y="40779"/>
                      <a:pt x="35575" y="40814"/>
                      <a:pt x="35724" y="40814"/>
                    </a:cubicBezTo>
                    <a:cubicBezTo>
                      <a:pt x="35810" y="40814"/>
                      <a:pt x="35899" y="40802"/>
                      <a:pt x="35990" y="40784"/>
                    </a:cubicBezTo>
                    <a:cubicBezTo>
                      <a:pt x="37593" y="40767"/>
                      <a:pt x="39196" y="40763"/>
                      <a:pt x="40798" y="40763"/>
                    </a:cubicBezTo>
                    <a:cubicBezTo>
                      <a:pt x="42606" y="40763"/>
                      <a:pt x="44413" y="40768"/>
                      <a:pt x="46220" y="40768"/>
                    </a:cubicBezTo>
                    <a:cubicBezTo>
                      <a:pt x="50078" y="40768"/>
                      <a:pt x="53937" y="40743"/>
                      <a:pt x="57795" y="40583"/>
                    </a:cubicBezTo>
                    <a:cubicBezTo>
                      <a:pt x="58161" y="40567"/>
                      <a:pt x="58484" y="40555"/>
                      <a:pt x="58768" y="40555"/>
                    </a:cubicBezTo>
                    <a:close/>
                    <a:moveTo>
                      <a:pt x="36078" y="100414"/>
                    </a:moveTo>
                    <a:cubicBezTo>
                      <a:pt x="36084" y="100414"/>
                      <a:pt x="36091" y="100421"/>
                      <a:pt x="36091" y="100433"/>
                    </a:cubicBezTo>
                    <a:lnTo>
                      <a:pt x="36066" y="100433"/>
                    </a:lnTo>
                    <a:cubicBezTo>
                      <a:pt x="36066" y="100421"/>
                      <a:pt x="36072" y="100414"/>
                      <a:pt x="36078" y="100414"/>
                    </a:cubicBezTo>
                    <a:close/>
                    <a:moveTo>
                      <a:pt x="26492" y="60132"/>
                    </a:moveTo>
                    <a:cubicBezTo>
                      <a:pt x="26617" y="60157"/>
                      <a:pt x="26717" y="60157"/>
                      <a:pt x="26842" y="60157"/>
                    </a:cubicBezTo>
                    <a:cubicBezTo>
                      <a:pt x="27094" y="60301"/>
                      <a:pt x="27352" y="60336"/>
                      <a:pt x="27612" y="60336"/>
                    </a:cubicBezTo>
                    <a:cubicBezTo>
                      <a:pt x="27858" y="60336"/>
                      <a:pt x="28106" y="60305"/>
                      <a:pt x="28354" y="60305"/>
                    </a:cubicBezTo>
                    <a:cubicBezTo>
                      <a:pt x="28393" y="60305"/>
                      <a:pt x="28432" y="60306"/>
                      <a:pt x="28472" y="60308"/>
                    </a:cubicBezTo>
                    <a:cubicBezTo>
                      <a:pt x="31028" y="60433"/>
                      <a:pt x="33559" y="60533"/>
                      <a:pt x="36116" y="60533"/>
                    </a:cubicBezTo>
                    <a:cubicBezTo>
                      <a:pt x="36388" y="60550"/>
                      <a:pt x="36661" y="60602"/>
                      <a:pt x="36933" y="60602"/>
                    </a:cubicBezTo>
                    <a:cubicBezTo>
                      <a:pt x="37062" y="60602"/>
                      <a:pt x="37190" y="60590"/>
                      <a:pt x="37319" y="60558"/>
                    </a:cubicBezTo>
                    <a:cubicBezTo>
                      <a:pt x="37753" y="60692"/>
                      <a:pt x="38188" y="60736"/>
                      <a:pt x="38629" y="60736"/>
                    </a:cubicBezTo>
                    <a:cubicBezTo>
                      <a:pt x="38850" y="60736"/>
                      <a:pt x="39073" y="60725"/>
                      <a:pt x="39299" y="60709"/>
                    </a:cubicBezTo>
                    <a:cubicBezTo>
                      <a:pt x="39343" y="60721"/>
                      <a:pt x="39385" y="60727"/>
                      <a:pt x="39425" y="60727"/>
                    </a:cubicBezTo>
                    <a:cubicBezTo>
                      <a:pt x="39546" y="60727"/>
                      <a:pt x="39650" y="60671"/>
                      <a:pt x="39725" y="60558"/>
                    </a:cubicBezTo>
                    <a:lnTo>
                      <a:pt x="39900" y="60558"/>
                    </a:lnTo>
                    <a:cubicBezTo>
                      <a:pt x="39954" y="60621"/>
                      <a:pt x="40005" y="60642"/>
                      <a:pt x="40054" y="60642"/>
                    </a:cubicBezTo>
                    <a:cubicBezTo>
                      <a:pt x="40143" y="60642"/>
                      <a:pt x="40230" y="60574"/>
                      <a:pt x="40326" y="60558"/>
                    </a:cubicBezTo>
                    <a:lnTo>
                      <a:pt x="40401" y="60583"/>
                    </a:lnTo>
                    <a:lnTo>
                      <a:pt x="40477" y="60558"/>
                    </a:lnTo>
                    <a:cubicBezTo>
                      <a:pt x="40577" y="60608"/>
                      <a:pt x="40652" y="60709"/>
                      <a:pt x="40727" y="60709"/>
                    </a:cubicBezTo>
                    <a:cubicBezTo>
                      <a:pt x="40988" y="60698"/>
                      <a:pt x="41248" y="60695"/>
                      <a:pt x="41509" y="60695"/>
                    </a:cubicBezTo>
                    <a:cubicBezTo>
                      <a:pt x="41753" y="60695"/>
                      <a:pt x="41997" y="60697"/>
                      <a:pt x="42241" y="60697"/>
                    </a:cubicBezTo>
                    <a:cubicBezTo>
                      <a:pt x="42936" y="60697"/>
                      <a:pt x="43628" y="60679"/>
                      <a:pt x="44311" y="60533"/>
                    </a:cubicBezTo>
                    <a:lnTo>
                      <a:pt x="44913" y="60533"/>
                    </a:lnTo>
                    <a:cubicBezTo>
                      <a:pt x="45589" y="60533"/>
                      <a:pt x="46241" y="60508"/>
                      <a:pt x="46918" y="60508"/>
                    </a:cubicBezTo>
                    <a:lnTo>
                      <a:pt x="47319" y="60508"/>
                    </a:lnTo>
                    <a:cubicBezTo>
                      <a:pt x="47369" y="60533"/>
                      <a:pt x="47444" y="60533"/>
                      <a:pt x="47519" y="60533"/>
                    </a:cubicBezTo>
                    <a:cubicBezTo>
                      <a:pt x="47670" y="60533"/>
                      <a:pt x="47770" y="60583"/>
                      <a:pt x="47820" y="60684"/>
                    </a:cubicBezTo>
                    <a:cubicBezTo>
                      <a:pt x="47795" y="60884"/>
                      <a:pt x="47770" y="61085"/>
                      <a:pt x="47695" y="61285"/>
                    </a:cubicBezTo>
                    <a:cubicBezTo>
                      <a:pt x="47594" y="62889"/>
                      <a:pt x="47494" y="64468"/>
                      <a:pt x="47820" y="66072"/>
                    </a:cubicBezTo>
                    <a:cubicBezTo>
                      <a:pt x="47970" y="66799"/>
                      <a:pt x="48196" y="67526"/>
                      <a:pt x="49123" y="67576"/>
                    </a:cubicBezTo>
                    <a:cubicBezTo>
                      <a:pt x="49139" y="67576"/>
                      <a:pt x="49154" y="67576"/>
                      <a:pt x="49169" y="67576"/>
                    </a:cubicBezTo>
                    <a:cubicBezTo>
                      <a:pt x="50057" y="67576"/>
                      <a:pt x="50229" y="66863"/>
                      <a:pt x="50427" y="66197"/>
                    </a:cubicBezTo>
                    <a:cubicBezTo>
                      <a:pt x="50577" y="65646"/>
                      <a:pt x="50677" y="65095"/>
                      <a:pt x="50803" y="64543"/>
                    </a:cubicBezTo>
                    <a:cubicBezTo>
                      <a:pt x="51078" y="63165"/>
                      <a:pt x="50953" y="61736"/>
                      <a:pt x="51178" y="60383"/>
                    </a:cubicBezTo>
                    <a:cubicBezTo>
                      <a:pt x="51178" y="60358"/>
                      <a:pt x="51178" y="60358"/>
                      <a:pt x="51178" y="60358"/>
                    </a:cubicBezTo>
                    <a:lnTo>
                      <a:pt x="51354" y="60358"/>
                    </a:lnTo>
                    <a:cubicBezTo>
                      <a:pt x="51404" y="60408"/>
                      <a:pt x="51479" y="60458"/>
                      <a:pt x="51554" y="60508"/>
                    </a:cubicBezTo>
                    <a:cubicBezTo>
                      <a:pt x="54311" y="60508"/>
                      <a:pt x="57043" y="60533"/>
                      <a:pt x="59800" y="60533"/>
                    </a:cubicBezTo>
                    <a:cubicBezTo>
                      <a:pt x="59800" y="60583"/>
                      <a:pt x="59800" y="60633"/>
                      <a:pt x="59825" y="60684"/>
                    </a:cubicBezTo>
                    <a:cubicBezTo>
                      <a:pt x="59975" y="61210"/>
                      <a:pt x="59825" y="61736"/>
                      <a:pt x="59700" y="62237"/>
                    </a:cubicBezTo>
                    <a:cubicBezTo>
                      <a:pt x="59474" y="64242"/>
                      <a:pt x="59499" y="66247"/>
                      <a:pt x="59374" y="68227"/>
                    </a:cubicBezTo>
                    <a:cubicBezTo>
                      <a:pt x="59148" y="71862"/>
                      <a:pt x="58998" y="75496"/>
                      <a:pt x="58873" y="79130"/>
                    </a:cubicBezTo>
                    <a:cubicBezTo>
                      <a:pt x="58722" y="82864"/>
                      <a:pt x="58547" y="86573"/>
                      <a:pt x="58371" y="90308"/>
                    </a:cubicBezTo>
                    <a:cubicBezTo>
                      <a:pt x="58271" y="92162"/>
                      <a:pt x="58422" y="94042"/>
                      <a:pt x="58096" y="95897"/>
                    </a:cubicBezTo>
                    <a:cubicBezTo>
                      <a:pt x="58071" y="96323"/>
                      <a:pt x="58071" y="96724"/>
                      <a:pt x="58071" y="97150"/>
                    </a:cubicBezTo>
                    <a:cubicBezTo>
                      <a:pt x="58071" y="97200"/>
                      <a:pt x="58071" y="97250"/>
                      <a:pt x="58071" y="97300"/>
                    </a:cubicBezTo>
                    <a:cubicBezTo>
                      <a:pt x="57670" y="97426"/>
                      <a:pt x="57294" y="97626"/>
                      <a:pt x="56943" y="97852"/>
                    </a:cubicBezTo>
                    <a:cubicBezTo>
                      <a:pt x="56793" y="97852"/>
                      <a:pt x="56642" y="97877"/>
                      <a:pt x="56542" y="98027"/>
                    </a:cubicBezTo>
                    <a:lnTo>
                      <a:pt x="55965" y="98027"/>
                    </a:lnTo>
                    <a:cubicBezTo>
                      <a:pt x="55715" y="98253"/>
                      <a:pt x="55439" y="98378"/>
                      <a:pt x="55113" y="98428"/>
                    </a:cubicBezTo>
                    <a:cubicBezTo>
                      <a:pt x="54737" y="98478"/>
                      <a:pt x="54537" y="98679"/>
                      <a:pt x="54537" y="99055"/>
                    </a:cubicBezTo>
                    <a:cubicBezTo>
                      <a:pt x="55314" y="99005"/>
                      <a:pt x="55991" y="98629"/>
                      <a:pt x="56742" y="98403"/>
                    </a:cubicBezTo>
                    <a:cubicBezTo>
                      <a:pt x="57018" y="98278"/>
                      <a:pt x="57319" y="98177"/>
                      <a:pt x="57620" y="98052"/>
                    </a:cubicBezTo>
                    <a:cubicBezTo>
                      <a:pt x="57770" y="98002"/>
                      <a:pt x="57920" y="97952"/>
                      <a:pt x="58071" y="97927"/>
                    </a:cubicBezTo>
                    <a:lnTo>
                      <a:pt x="58071" y="97927"/>
                    </a:lnTo>
                    <a:cubicBezTo>
                      <a:pt x="58071" y="99581"/>
                      <a:pt x="58046" y="99606"/>
                      <a:pt x="56442" y="100258"/>
                    </a:cubicBezTo>
                    <a:cubicBezTo>
                      <a:pt x="56016" y="100433"/>
                      <a:pt x="55564" y="100558"/>
                      <a:pt x="55113" y="100709"/>
                    </a:cubicBezTo>
                    <a:cubicBezTo>
                      <a:pt x="54787" y="100809"/>
                      <a:pt x="54437" y="100884"/>
                      <a:pt x="54261" y="101210"/>
                    </a:cubicBezTo>
                    <a:cubicBezTo>
                      <a:pt x="54080" y="101111"/>
                      <a:pt x="53898" y="101075"/>
                      <a:pt x="53717" y="101075"/>
                    </a:cubicBezTo>
                    <a:cubicBezTo>
                      <a:pt x="53347" y="101075"/>
                      <a:pt x="52977" y="101226"/>
                      <a:pt x="52607" y="101310"/>
                    </a:cubicBezTo>
                    <a:cubicBezTo>
                      <a:pt x="48736" y="102176"/>
                      <a:pt x="44820" y="102465"/>
                      <a:pt x="40879" y="102465"/>
                    </a:cubicBezTo>
                    <a:cubicBezTo>
                      <a:pt x="40711" y="102465"/>
                      <a:pt x="40544" y="102464"/>
                      <a:pt x="40376" y="102463"/>
                    </a:cubicBezTo>
                    <a:cubicBezTo>
                      <a:pt x="37193" y="102463"/>
                      <a:pt x="33985" y="102313"/>
                      <a:pt x="30827" y="101711"/>
                    </a:cubicBezTo>
                    <a:cubicBezTo>
                      <a:pt x="30602" y="101671"/>
                      <a:pt x="30369" y="101611"/>
                      <a:pt x="30140" y="101611"/>
                    </a:cubicBezTo>
                    <a:cubicBezTo>
                      <a:pt x="29937" y="101611"/>
                      <a:pt x="29738" y="101658"/>
                      <a:pt x="29549" y="101812"/>
                    </a:cubicBezTo>
                    <a:cubicBezTo>
                      <a:pt x="29374" y="101486"/>
                      <a:pt x="29023" y="101411"/>
                      <a:pt x="28697" y="101310"/>
                    </a:cubicBezTo>
                    <a:cubicBezTo>
                      <a:pt x="28246" y="101185"/>
                      <a:pt x="27770" y="101160"/>
                      <a:pt x="27344" y="101010"/>
                    </a:cubicBezTo>
                    <a:cubicBezTo>
                      <a:pt x="26116" y="100558"/>
                      <a:pt x="24712" y="100533"/>
                      <a:pt x="23710" y="99556"/>
                    </a:cubicBezTo>
                    <a:cubicBezTo>
                      <a:pt x="23534" y="99030"/>
                      <a:pt x="23534" y="98503"/>
                      <a:pt x="23559" y="97977"/>
                    </a:cubicBezTo>
                    <a:cubicBezTo>
                      <a:pt x="23584" y="97964"/>
                      <a:pt x="23609" y="97958"/>
                      <a:pt x="23634" y="97958"/>
                    </a:cubicBezTo>
                    <a:cubicBezTo>
                      <a:pt x="23660" y="97958"/>
                      <a:pt x="23685" y="97964"/>
                      <a:pt x="23710" y="97977"/>
                    </a:cubicBezTo>
                    <a:cubicBezTo>
                      <a:pt x="23760" y="98002"/>
                      <a:pt x="23835" y="98027"/>
                      <a:pt x="23885" y="98052"/>
                    </a:cubicBezTo>
                    <a:cubicBezTo>
                      <a:pt x="23927" y="98135"/>
                      <a:pt x="23968" y="98184"/>
                      <a:pt x="24038" y="98184"/>
                    </a:cubicBezTo>
                    <a:cubicBezTo>
                      <a:pt x="24053" y="98184"/>
                      <a:pt x="24068" y="98182"/>
                      <a:pt x="24086" y="98177"/>
                    </a:cubicBezTo>
                    <a:cubicBezTo>
                      <a:pt x="24161" y="98203"/>
                      <a:pt x="24236" y="98228"/>
                      <a:pt x="24311" y="98253"/>
                    </a:cubicBezTo>
                    <a:cubicBezTo>
                      <a:pt x="24361" y="98303"/>
                      <a:pt x="24436" y="98353"/>
                      <a:pt x="24512" y="98378"/>
                    </a:cubicBezTo>
                    <a:cubicBezTo>
                      <a:pt x="24637" y="98403"/>
                      <a:pt x="24762" y="98428"/>
                      <a:pt x="24888" y="98453"/>
                    </a:cubicBezTo>
                    <a:cubicBezTo>
                      <a:pt x="24938" y="98553"/>
                      <a:pt x="24988" y="98604"/>
                      <a:pt x="25088" y="98604"/>
                    </a:cubicBezTo>
                    <a:cubicBezTo>
                      <a:pt x="25163" y="98629"/>
                      <a:pt x="25238" y="98629"/>
                      <a:pt x="25289" y="98654"/>
                    </a:cubicBezTo>
                    <a:cubicBezTo>
                      <a:pt x="25389" y="98804"/>
                      <a:pt x="25514" y="98829"/>
                      <a:pt x="25665" y="98829"/>
                    </a:cubicBezTo>
                    <a:cubicBezTo>
                      <a:pt x="26164" y="99019"/>
                      <a:pt x="26640" y="99232"/>
                      <a:pt x="27202" y="99232"/>
                    </a:cubicBezTo>
                    <a:cubicBezTo>
                      <a:pt x="27232" y="99232"/>
                      <a:pt x="27263" y="99231"/>
                      <a:pt x="27294" y="99230"/>
                    </a:cubicBezTo>
                    <a:cubicBezTo>
                      <a:pt x="27579" y="99397"/>
                      <a:pt x="27864" y="99608"/>
                      <a:pt x="28235" y="99608"/>
                    </a:cubicBezTo>
                    <a:cubicBezTo>
                      <a:pt x="28255" y="99608"/>
                      <a:pt x="28275" y="99607"/>
                      <a:pt x="28296" y="99606"/>
                    </a:cubicBezTo>
                    <a:cubicBezTo>
                      <a:pt x="28948" y="99832"/>
                      <a:pt x="29599" y="99932"/>
                      <a:pt x="30301" y="99982"/>
                    </a:cubicBezTo>
                    <a:lnTo>
                      <a:pt x="30301" y="100007"/>
                    </a:lnTo>
                    <a:lnTo>
                      <a:pt x="30477" y="100007"/>
                    </a:lnTo>
                    <a:cubicBezTo>
                      <a:pt x="30766" y="100181"/>
                      <a:pt x="31085" y="100250"/>
                      <a:pt x="31411" y="100250"/>
                    </a:cubicBezTo>
                    <a:cubicBezTo>
                      <a:pt x="31509" y="100250"/>
                      <a:pt x="31607" y="100244"/>
                      <a:pt x="31705" y="100233"/>
                    </a:cubicBezTo>
                    <a:cubicBezTo>
                      <a:pt x="32607" y="100508"/>
                      <a:pt x="33559" y="100533"/>
                      <a:pt x="34487" y="100609"/>
                    </a:cubicBezTo>
                    <a:cubicBezTo>
                      <a:pt x="34812" y="100634"/>
                      <a:pt x="35138" y="100634"/>
                      <a:pt x="35439" y="100659"/>
                    </a:cubicBezTo>
                    <a:cubicBezTo>
                      <a:pt x="35614" y="100784"/>
                      <a:pt x="35815" y="100809"/>
                      <a:pt x="36015" y="100809"/>
                    </a:cubicBezTo>
                    <a:cubicBezTo>
                      <a:pt x="37118" y="100809"/>
                      <a:pt x="38221" y="100834"/>
                      <a:pt x="39299" y="100834"/>
                    </a:cubicBezTo>
                    <a:cubicBezTo>
                      <a:pt x="40051" y="100834"/>
                      <a:pt x="40777" y="100859"/>
                      <a:pt x="41529" y="100859"/>
                    </a:cubicBezTo>
                    <a:cubicBezTo>
                      <a:pt x="41730" y="100834"/>
                      <a:pt x="41930" y="100834"/>
                      <a:pt x="42131" y="100809"/>
                    </a:cubicBezTo>
                    <a:cubicBezTo>
                      <a:pt x="42256" y="100809"/>
                      <a:pt x="42356" y="100834"/>
                      <a:pt x="42482" y="100834"/>
                    </a:cubicBezTo>
                    <a:cubicBezTo>
                      <a:pt x="42606" y="100852"/>
                      <a:pt x="42730" y="100860"/>
                      <a:pt x="42853" y="100860"/>
                    </a:cubicBezTo>
                    <a:cubicBezTo>
                      <a:pt x="43078" y="100860"/>
                      <a:pt x="43299" y="100833"/>
                      <a:pt x="43509" y="100784"/>
                    </a:cubicBezTo>
                    <a:cubicBezTo>
                      <a:pt x="43559" y="100659"/>
                      <a:pt x="43735" y="100533"/>
                      <a:pt x="43459" y="100408"/>
                    </a:cubicBezTo>
                    <a:cubicBezTo>
                      <a:pt x="43285" y="100328"/>
                      <a:pt x="43111" y="100299"/>
                      <a:pt x="42937" y="100299"/>
                    </a:cubicBezTo>
                    <a:cubicBezTo>
                      <a:pt x="42514" y="100299"/>
                      <a:pt x="42091" y="100467"/>
                      <a:pt x="41668" y="100467"/>
                    </a:cubicBezTo>
                    <a:cubicBezTo>
                      <a:pt x="41613" y="100467"/>
                      <a:pt x="41559" y="100464"/>
                      <a:pt x="41504" y="100458"/>
                    </a:cubicBezTo>
                    <a:cubicBezTo>
                      <a:pt x="41141" y="100413"/>
                      <a:pt x="40783" y="100398"/>
                      <a:pt x="40425" y="100398"/>
                    </a:cubicBezTo>
                    <a:cubicBezTo>
                      <a:pt x="39993" y="100398"/>
                      <a:pt x="39562" y="100419"/>
                      <a:pt x="39123" y="100433"/>
                    </a:cubicBezTo>
                    <a:cubicBezTo>
                      <a:pt x="38046" y="100383"/>
                      <a:pt x="36968" y="100308"/>
                      <a:pt x="35915" y="100233"/>
                    </a:cubicBezTo>
                    <a:cubicBezTo>
                      <a:pt x="35865" y="100233"/>
                      <a:pt x="35815" y="100221"/>
                      <a:pt x="35772" y="100221"/>
                    </a:cubicBezTo>
                    <a:cubicBezTo>
                      <a:pt x="35751" y="100221"/>
                      <a:pt x="35731" y="100224"/>
                      <a:pt x="35715" y="100233"/>
                    </a:cubicBezTo>
                    <a:cubicBezTo>
                      <a:pt x="35138" y="100113"/>
                      <a:pt x="34561" y="100010"/>
                      <a:pt x="33971" y="100010"/>
                    </a:cubicBezTo>
                    <a:cubicBezTo>
                      <a:pt x="33818" y="100010"/>
                      <a:pt x="33664" y="100017"/>
                      <a:pt x="33509" y="100032"/>
                    </a:cubicBezTo>
                    <a:cubicBezTo>
                      <a:pt x="33488" y="100033"/>
                      <a:pt x="33468" y="100034"/>
                      <a:pt x="33447" y="100034"/>
                    </a:cubicBezTo>
                    <a:cubicBezTo>
                      <a:pt x="33033" y="100034"/>
                      <a:pt x="32637" y="99826"/>
                      <a:pt x="32225" y="99826"/>
                    </a:cubicBezTo>
                    <a:cubicBezTo>
                      <a:pt x="32185" y="99826"/>
                      <a:pt x="32145" y="99827"/>
                      <a:pt x="32106" y="99832"/>
                    </a:cubicBezTo>
                    <a:lnTo>
                      <a:pt x="31705" y="99832"/>
                    </a:lnTo>
                    <a:cubicBezTo>
                      <a:pt x="31203" y="99556"/>
                      <a:pt x="30627" y="99631"/>
                      <a:pt x="30101" y="99606"/>
                    </a:cubicBezTo>
                    <a:cubicBezTo>
                      <a:pt x="29957" y="99447"/>
                      <a:pt x="29784" y="99409"/>
                      <a:pt x="29605" y="99409"/>
                    </a:cubicBezTo>
                    <a:cubicBezTo>
                      <a:pt x="29503" y="99409"/>
                      <a:pt x="29399" y="99421"/>
                      <a:pt x="29299" y="99431"/>
                    </a:cubicBezTo>
                    <a:cubicBezTo>
                      <a:pt x="29163" y="99250"/>
                      <a:pt x="29001" y="99214"/>
                      <a:pt x="28833" y="99214"/>
                    </a:cubicBezTo>
                    <a:cubicBezTo>
                      <a:pt x="28721" y="99214"/>
                      <a:pt x="28607" y="99230"/>
                      <a:pt x="28497" y="99230"/>
                    </a:cubicBezTo>
                    <a:cubicBezTo>
                      <a:pt x="28475" y="99143"/>
                      <a:pt x="28415" y="99075"/>
                      <a:pt x="28318" y="99075"/>
                    </a:cubicBezTo>
                    <a:cubicBezTo>
                      <a:pt x="28303" y="99075"/>
                      <a:pt x="28288" y="99076"/>
                      <a:pt x="28271" y="99080"/>
                    </a:cubicBezTo>
                    <a:cubicBezTo>
                      <a:pt x="28096" y="99055"/>
                      <a:pt x="27920" y="99030"/>
                      <a:pt x="27720" y="99005"/>
                    </a:cubicBezTo>
                    <a:cubicBezTo>
                      <a:pt x="26989" y="98747"/>
                      <a:pt x="26277" y="98397"/>
                      <a:pt x="25489" y="98397"/>
                    </a:cubicBezTo>
                    <a:cubicBezTo>
                      <a:pt x="25358" y="98397"/>
                      <a:pt x="25224" y="98407"/>
                      <a:pt x="25088" y="98428"/>
                    </a:cubicBezTo>
                    <a:cubicBezTo>
                      <a:pt x="24938" y="98052"/>
                      <a:pt x="24637" y="97902"/>
                      <a:pt x="24286" y="97802"/>
                    </a:cubicBezTo>
                    <a:cubicBezTo>
                      <a:pt x="24035" y="97726"/>
                      <a:pt x="23785" y="97651"/>
                      <a:pt x="23584" y="97501"/>
                    </a:cubicBezTo>
                    <a:cubicBezTo>
                      <a:pt x="23584" y="97350"/>
                      <a:pt x="23584" y="97225"/>
                      <a:pt x="23584" y="97100"/>
                    </a:cubicBezTo>
                    <a:cubicBezTo>
                      <a:pt x="23634" y="94117"/>
                      <a:pt x="23334" y="91160"/>
                      <a:pt x="23208" y="88202"/>
                    </a:cubicBezTo>
                    <a:cubicBezTo>
                      <a:pt x="23058" y="83766"/>
                      <a:pt x="22807" y="79330"/>
                      <a:pt x="22632" y="74894"/>
                    </a:cubicBezTo>
                    <a:cubicBezTo>
                      <a:pt x="22431" y="70057"/>
                      <a:pt x="22231" y="65245"/>
                      <a:pt x="21980" y="60408"/>
                    </a:cubicBezTo>
                    <a:cubicBezTo>
                      <a:pt x="21980" y="60383"/>
                      <a:pt x="21980" y="60358"/>
                      <a:pt x="21980" y="60333"/>
                    </a:cubicBezTo>
                    <a:cubicBezTo>
                      <a:pt x="22063" y="60326"/>
                      <a:pt x="22146" y="60323"/>
                      <a:pt x="22229" y="60323"/>
                    </a:cubicBezTo>
                    <a:cubicBezTo>
                      <a:pt x="22437" y="60323"/>
                      <a:pt x="22647" y="60339"/>
                      <a:pt x="22857" y="60339"/>
                    </a:cubicBezTo>
                    <a:cubicBezTo>
                      <a:pt x="23152" y="60339"/>
                      <a:pt x="23446" y="60308"/>
                      <a:pt x="23735" y="60157"/>
                    </a:cubicBezTo>
                    <a:cubicBezTo>
                      <a:pt x="24064" y="60204"/>
                      <a:pt x="24394" y="60320"/>
                      <a:pt x="24730" y="60320"/>
                    </a:cubicBezTo>
                    <a:cubicBezTo>
                      <a:pt x="24930" y="60320"/>
                      <a:pt x="25133" y="60279"/>
                      <a:pt x="25339" y="60157"/>
                    </a:cubicBezTo>
                    <a:lnTo>
                      <a:pt x="25489" y="60157"/>
                    </a:lnTo>
                    <a:lnTo>
                      <a:pt x="26492" y="60132"/>
                    </a:lnTo>
                    <a:close/>
                    <a:moveTo>
                      <a:pt x="11500" y="0"/>
                    </a:moveTo>
                    <a:cubicBezTo>
                      <a:pt x="11237" y="0"/>
                      <a:pt x="10978" y="145"/>
                      <a:pt x="10727" y="307"/>
                    </a:cubicBezTo>
                    <a:cubicBezTo>
                      <a:pt x="9098" y="1310"/>
                      <a:pt x="7569" y="2463"/>
                      <a:pt x="6040" y="3591"/>
                    </a:cubicBezTo>
                    <a:cubicBezTo>
                      <a:pt x="5915" y="3591"/>
                      <a:pt x="5840" y="3666"/>
                      <a:pt x="5815" y="3766"/>
                    </a:cubicBezTo>
                    <a:cubicBezTo>
                      <a:pt x="5664" y="3791"/>
                      <a:pt x="5564" y="3891"/>
                      <a:pt x="5464" y="4017"/>
                    </a:cubicBezTo>
                    <a:cubicBezTo>
                      <a:pt x="5339" y="4042"/>
                      <a:pt x="5238" y="4092"/>
                      <a:pt x="5188" y="4192"/>
                    </a:cubicBezTo>
                    <a:cubicBezTo>
                      <a:pt x="5113" y="4192"/>
                      <a:pt x="5063" y="4192"/>
                      <a:pt x="5038" y="4267"/>
                    </a:cubicBezTo>
                    <a:cubicBezTo>
                      <a:pt x="5021" y="4263"/>
                      <a:pt x="5004" y="4261"/>
                      <a:pt x="4989" y="4261"/>
                    </a:cubicBezTo>
                    <a:cubicBezTo>
                      <a:pt x="4913" y="4261"/>
                      <a:pt x="4858" y="4309"/>
                      <a:pt x="4837" y="4393"/>
                    </a:cubicBezTo>
                    <a:cubicBezTo>
                      <a:pt x="4737" y="4418"/>
                      <a:pt x="4637" y="4468"/>
                      <a:pt x="4612" y="4593"/>
                    </a:cubicBezTo>
                    <a:cubicBezTo>
                      <a:pt x="4512" y="4593"/>
                      <a:pt x="4436" y="4668"/>
                      <a:pt x="4411" y="4768"/>
                    </a:cubicBezTo>
                    <a:cubicBezTo>
                      <a:pt x="4261" y="4794"/>
                      <a:pt x="4111" y="4844"/>
                      <a:pt x="4035" y="4994"/>
                    </a:cubicBezTo>
                    <a:cubicBezTo>
                      <a:pt x="3860" y="4994"/>
                      <a:pt x="3735" y="5069"/>
                      <a:pt x="3659" y="5220"/>
                    </a:cubicBezTo>
                    <a:cubicBezTo>
                      <a:pt x="3659" y="5220"/>
                      <a:pt x="3659" y="5220"/>
                      <a:pt x="3659" y="5220"/>
                    </a:cubicBezTo>
                    <a:lnTo>
                      <a:pt x="3659" y="5220"/>
                    </a:lnTo>
                    <a:cubicBezTo>
                      <a:pt x="3534" y="5245"/>
                      <a:pt x="3459" y="5295"/>
                      <a:pt x="3434" y="5395"/>
                    </a:cubicBezTo>
                    <a:cubicBezTo>
                      <a:pt x="3509" y="5345"/>
                      <a:pt x="3584" y="5295"/>
                      <a:pt x="3659" y="5220"/>
                    </a:cubicBezTo>
                    <a:lnTo>
                      <a:pt x="3659" y="5220"/>
                    </a:lnTo>
                    <a:cubicBezTo>
                      <a:pt x="3584" y="5295"/>
                      <a:pt x="3534" y="5370"/>
                      <a:pt x="3434" y="5395"/>
                    </a:cubicBezTo>
                    <a:cubicBezTo>
                      <a:pt x="3309" y="5395"/>
                      <a:pt x="3233" y="5470"/>
                      <a:pt x="3208" y="5570"/>
                    </a:cubicBezTo>
                    <a:cubicBezTo>
                      <a:pt x="2882" y="5696"/>
                      <a:pt x="2607" y="5921"/>
                      <a:pt x="2406" y="6197"/>
                    </a:cubicBezTo>
                    <a:cubicBezTo>
                      <a:pt x="2005" y="6297"/>
                      <a:pt x="1780" y="6623"/>
                      <a:pt x="1429" y="6799"/>
                    </a:cubicBezTo>
                    <a:cubicBezTo>
                      <a:pt x="1329" y="6824"/>
                      <a:pt x="1253" y="6899"/>
                      <a:pt x="1253" y="7024"/>
                    </a:cubicBezTo>
                    <a:cubicBezTo>
                      <a:pt x="978" y="7174"/>
                      <a:pt x="677" y="7275"/>
                      <a:pt x="552" y="7601"/>
                    </a:cubicBezTo>
                    <a:cubicBezTo>
                      <a:pt x="538" y="7594"/>
                      <a:pt x="527" y="7591"/>
                      <a:pt x="516" y="7591"/>
                    </a:cubicBezTo>
                    <a:cubicBezTo>
                      <a:pt x="488" y="7591"/>
                      <a:pt x="470" y="7614"/>
                      <a:pt x="451" y="7651"/>
                    </a:cubicBezTo>
                    <a:cubicBezTo>
                      <a:pt x="435" y="7647"/>
                      <a:pt x="419" y="7646"/>
                      <a:pt x="404" y="7646"/>
                    </a:cubicBezTo>
                    <a:cubicBezTo>
                      <a:pt x="307" y="7646"/>
                      <a:pt x="244" y="7714"/>
                      <a:pt x="201" y="7801"/>
                    </a:cubicBezTo>
                    <a:cubicBezTo>
                      <a:pt x="0" y="7976"/>
                      <a:pt x="201" y="8127"/>
                      <a:pt x="276" y="8202"/>
                    </a:cubicBezTo>
                    <a:cubicBezTo>
                      <a:pt x="677" y="8578"/>
                      <a:pt x="928" y="9029"/>
                      <a:pt x="1153" y="9505"/>
                    </a:cubicBezTo>
                    <a:cubicBezTo>
                      <a:pt x="1415" y="10043"/>
                      <a:pt x="1533" y="10285"/>
                      <a:pt x="1720" y="10285"/>
                    </a:cubicBezTo>
                    <a:cubicBezTo>
                      <a:pt x="1872" y="10285"/>
                      <a:pt x="2071" y="10124"/>
                      <a:pt x="2431" y="9831"/>
                    </a:cubicBezTo>
                    <a:cubicBezTo>
                      <a:pt x="2507" y="9781"/>
                      <a:pt x="2582" y="9706"/>
                      <a:pt x="2632" y="9631"/>
                    </a:cubicBezTo>
                    <a:cubicBezTo>
                      <a:pt x="3133" y="9480"/>
                      <a:pt x="3434" y="8954"/>
                      <a:pt x="3885" y="8879"/>
                    </a:cubicBezTo>
                    <a:cubicBezTo>
                      <a:pt x="4336" y="8804"/>
                      <a:pt x="4486" y="8528"/>
                      <a:pt x="4662" y="8227"/>
                    </a:cubicBezTo>
                    <a:cubicBezTo>
                      <a:pt x="4762" y="8202"/>
                      <a:pt x="4837" y="8152"/>
                      <a:pt x="4862" y="8052"/>
                    </a:cubicBezTo>
                    <a:cubicBezTo>
                      <a:pt x="5263" y="7776"/>
                      <a:pt x="5664" y="7500"/>
                      <a:pt x="6065" y="7225"/>
                    </a:cubicBezTo>
                    <a:cubicBezTo>
                      <a:pt x="6692" y="6723"/>
                      <a:pt x="7469" y="6423"/>
                      <a:pt x="8045" y="5821"/>
                    </a:cubicBezTo>
                    <a:cubicBezTo>
                      <a:pt x="8171" y="5796"/>
                      <a:pt x="8271" y="5746"/>
                      <a:pt x="8321" y="5646"/>
                    </a:cubicBezTo>
                    <a:cubicBezTo>
                      <a:pt x="9023" y="5144"/>
                      <a:pt x="9750" y="4643"/>
                      <a:pt x="10451" y="4167"/>
                    </a:cubicBezTo>
                    <a:cubicBezTo>
                      <a:pt x="10752" y="4468"/>
                      <a:pt x="10928" y="4844"/>
                      <a:pt x="11078" y="5220"/>
                    </a:cubicBezTo>
                    <a:cubicBezTo>
                      <a:pt x="11028" y="5470"/>
                      <a:pt x="11003" y="5696"/>
                      <a:pt x="11228" y="5871"/>
                    </a:cubicBezTo>
                    <a:cubicBezTo>
                      <a:pt x="11228" y="5921"/>
                      <a:pt x="11228" y="5971"/>
                      <a:pt x="11278" y="6022"/>
                    </a:cubicBezTo>
                    <a:cubicBezTo>
                      <a:pt x="11404" y="6398"/>
                      <a:pt x="11504" y="6748"/>
                      <a:pt x="11629" y="7124"/>
                    </a:cubicBezTo>
                    <a:cubicBezTo>
                      <a:pt x="11679" y="7225"/>
                      <a:pt x="11705" y="7325"/>
                      <a:pt x="11730" y="7450"/>
                    </a:cubicBezTo>
                    <a:cubicBezTo>
                      <a:pt x="11780" y="7525"/>
                      <a:pt x="11805" y="7601"/>
                      <a:pt x="11855" y="7701"/>
                    </a:cubicBezTo>
                    <a:cubicBezTo>
                      <a:pt x="11855" y="7801"/>
                      <a:pt x="11855" y="7926"/>
                      <a:pt x="11880" y="8027"/>
                    </a:cubicBezTo>
                    <a:cubicBezTo>
                      <a:pt x="11855" y="8202"/>
                      <a:pt x="11955" y="8352"/>
                      <a:pt x="12030" y="8503"/>
                    </a:cubicBezTo>
                    <a:cubicBezTo>
                      <a:pt x="12030" y="8553"/>
                      <a:pt x="12055" y="8603"/>
                      <a:pt x="12106" y="8628"/>
                    </a:cubicBezTo>
                    <a:cubicBezTo>
                      <a:pt x="12156" y="8703"/>
                      <a:pt x="12206" y="8779"/>
                      <a:pt x="12256" y="8854"/>
                    </a:cubicBezTo>
                    <a:cubicBezTo>
                      <a:pt x="12181" y="9380"/>
                      <a:pt x="12507" y="9781"/>
                      <a:pt x="12682" y="10232"/>
                    </a:cubicBezTo>
                    <a:cubicBezTo>
                      <a:pt x="12607" y="10483"/>
                      <a:pt x="12757" y="10633"/>
                      <a:pt x="12857" y="10834"/>
                    </a:cubicBezTo>
                    <a:cubicBezTo>
                      <a:pt x="13133" y="11711"/>
                      <a:pt x="13284" y="12613"/>
                      <a:pt x="13659" y="13440"/>
                    </a:cubicBezTo>
                    <a:cubicBezTo>
                      <a:pt x="13760" y="13691"/>
                      <a:pt x="13835" y="13941"/>
                      <a:pt x="13910" y="14217"/>
                    </a:cubicBezTo>
                    <a:cubicBezTo>
                      <a:pt x="14035" y="14493"/>
                      <a:pt x="14010" y="14819"/>
                      <a:pt x="14261" y="15044"/>
                    </a:cubicBezTo>
                    <a:cubicBezTo>
                      <a:pt x="14336" y="15320"/>
                      <a:pt x="14236" y="15621"/>
                      <a:pt x="14461" y="15871"/>
                    </a:cubicBezTo>
                    <a:cubicBezTo>
                      <a:pt x="14436" y="15946"/>
                      <a:pt x="14461" y="15997"/>
                      <a:pt x="14512" y="16047"/>
                    </a:cubicBezTo>
                    <a:cubicBezTo>
                      <a:pt x="14487" y="16172"/>
                      <a:pt x="14562" y="16222"/>
                      <a:pt x="14662" y="16247"/>
                    </a:cubicBezTo>
                    <a:cubicBezTo>
                      <a:pt x="14662" y="16423"/>
                      <a:pt x="14687" y="16573"/>
                      <a:pt x="14837" y="16673"/>
                    </a:cubicBezTo>
                    <a:cubicBezTo>
                      <a:pt x="14812" y="16974"/>
                      <a:pt x="14812" y="17300"/>
                      <a:pt x="15038" y="17525"/>
                    </a:cubicBezTo>
                    <a:cubicBezTo>
                      <a:pt x="15414" y="19079"/>
                      <a:pt x="15965" y="20558"/>
                      <a:pt x="16517" y="22037"/>
                    </a:cubicBezTo>
                    <a:cubicBezTo>
                      <a:pt x="16617" y="22337"/>
                      <a:pt x="16617" y="22663"/>
                      <a:pt x="16842" y="22914"/>
                    </a:cubicBezTo>
                    <a:cubicBezTo>
                      <a:pt x="16918" y="23240"/>
                      <a:pt x="16943" y="23566"/>
                      <a:pt x="17043" y="23866"/>
                    </a:cubicBezTo>
                    <a:cubicBezTo>
                      <a:pt x="17695" y="25445"/>
                      <a:pt x="18121" y="27074"/>
                      <a:pt x="18722" y="28678"/>
                    </a:cubicBezTo>
                    <a:cubicBezTo>
                      <a:pt x="19048" y="29606"/>
                      <a:pt x="19198" y="30608"/>
                      <a:pt x="19700" y="31460"/>
                    </a:cubicBezTo>
                    <a:cubicBezTo>
                      <a:pt x="20101" y="32889"/>
                      <a:pt x="20527" y="34317"/>
                      <a:pt x="21078" y="35696"/>
                    </a:cubicBezTo>
                    <a:cubicBezTo>
                      <a:pt x="21304" y="36398"/>
                      <a:pt x="21529" y="37074"/>
                      <a:pt x="21855" y="37751"/>
                    </a:cubicBezTo>
                    <a:cubicBezTo>
                      <a:pt x="21830" y="37801"/>
                      <a:pt x="21855" y="37851"/>
                      <a:pt x="21880" y="37901"/>
                    </a:cubicBezTo>
                    <a:cubicBezTo>
                      <a:pt x="21805" y="38302"/>
                      <a:pt x="22106" y="38578"/>
                      <a:pt x="22231" y="38904"/>
                    </a:cubicBezTo>
                    <a:cubicBezTo>
                      <a:pt x="22181" y="39305"/>
                      <a:pt x="22482" y="39656"/>
                      <a:pt x="22406" y="40057"/>
                    </a:cubicBezTo>
                    <a:cubicBezTo>
                      <a:pt x="21905" y="40057"/>
                      <a:pt x="21404" y="40057"/>
                      <a:pt x="20903" y="40032"/>
                    </a:cubicBezTo>
                    <a:cubicBezTo>
                      <a:pt x="20151" y="40032"/>
                      <a:pt x="20050" y="40132"/>
                      <a:pt x="20000" y="40884"/>
                    </a:cubicBezTo>
                    <a:cubicBezTo>
                      <a:pt x="20000" y="41034"/>
                      <a:pt x="20050" y="41210"/>
                      <a:pt x="20076" y="41360"/>
                    </a:cubicBezTo>
                    <a:cubicBezTo>
                      <a:pt x="20201" y="42889"/>
                      <a:pt x="20351" y="44418"/>
                      <a:pt x="20426" y="45947"/>
                    </a:cubicBezTo>
                    <a:cubicBezTo>
                      <a:pt x="20527" y="47501"/>
                      <a:pt x="20451" y="49079"/>
                      <a:pt x="20577" y="50633"/>
                    </a:cubicBezTo>
                    <a:cubicBezTo>
                      <a:pt x="20727" y="52212"/>
                      <a:pt x="20527" y="53791"/>
                      <a:pt x="20827" y="55370"/>
                    </a:cubicBezTo>
                    <a:cubicBezTo>
                      <a:pt x="20852" y="55420"/>
                      <a:pt x="20827" y="55496"/>
                      <a:pt x="20827" y="55571"/>
                    </a:cubicBezTo>
                    <a:cubicBezTo>
                      <a:pt x="20852" y="56899"/>
                      <a:pt x="20852" y="58227"/>
                      <a:pt x="20928" y="59556"/>
                    </a:cubicBezTo>
                    <a:cubicBezTo>
                      <a:pt x="21128" y="64393"/>
                      <a:pt x="21354" y="69205"/>
                      <a:pt x="21604" y="74042"/>
                    </a:cubicBezTo>
                    <a:cubicBezTo>
                      <a:pt x="21730" y="77150"/>
                      <a:pt x="21905" y="80283"/>
                      <a:pt x="22055" y="83415"/>
                    </a:cubicBezTo>
                    <a:cubicBezTo>
                      <a:pt x="22181" y="86674"/>
                      <a:pt x="22331" y="89932"/>
                      <a:pt x="22456" y="93190"/>
                    </a:cubicBezTo>
                    <a:cubicBezTo>
                      <a:pt x="22557" y="95320"/>
                      <a:pt x="22657" y="97451"/>
                      <a:pt x="22732" y="99581"/>
                    </a:cubicBezTo>
                    <a:cubicBezTo>
                      <a:pt x="22757" y="99882"/>
                      <a:pt x="22732" y="100132"/>
                      <a:pt x="23083" y="100308"/>
                    </a:cubicBezTo>
                    <a:cubicBezTo>
                      <a:pt x="25038" y="101260"/>
                      <a:pt x="27093" y="101937"/>
                      <a:pt x="29249" y="102263"/>
                    </a:cubicBezTo>
                    <a:cubicBezTo>
                      <a:pt x="30426" y="102689"/>
                      <a:pt x="31655" y="102639"/>
                      <a:pt x="32858" y="102864"/>
                    </a:cubicBezTo>
                    <a:cubicBezTo>
                      <a:pt x="35464" y="103315"/>
                      <a:pt x="38096" y="103365"/>
                      <a:pt x="40702" y="103365"/>
                    </a:cubicBezTo>
                    <a:cubicBezTo>
                      <a:pt x="43910" y="103365"/>
                      <a:pt x="47118" y="103190"/>
                      <a:pt x="50301" y="102639"/>
                    </a:cubicBezTo>
                    <a:cubicBezTo>
                      <a:pt x="51730" y="102388"/>
                      <a:pt x="53183" y="102188"/>
                      <a:pt x="54562" y="101686"/>
                    </a:cubicBezTo>
                    <a:cubicBezTo>
                      <a:pt x="54612" y="101686"/>
                      <a:pt x="54687" y="101661"/>
                      <a:pt x="54737" y="101636"/>
                    </a:cubicBezTo>
                    <a:cubicBezTo>
                      <a:pt x="56141" y="101411"/>
                      <a:pt x="57369" y="100684"/>
                      <a:pt x="58697" y="100258"/>
                    </a:cubicBezTo>
                    <a:cubicBezTo>
                      <a:pt x="58998" y="100157"/>
                      <a:pt x="58948" y="99907"/>
                      <a:pt x="58948" y="99681"/>
                    </a:cubicBezTo>
                    <a:cubicBezTo>
                      <a:pt x="58998" y="98203"/>
                      <a:pt x="59173" y="96749"/>
                      <a:pt x="59199" y="95245"/>
                    </a:cubicBezTo>
                    <a:cubicBezTo>
                      <a:pt x="59199" y="92789"/>
                      <a:pt x="59424" y="90333"/>
                      <a:pt x="59524" y="87877"/>
                    </a:cubicBezTo>
                    <a:cubicBezTo>
                      <a:pt x="59625" y="85220"/>
                      <a:pt x="59750" y="82563"/>
                      <a:pt x="59900" y="79907"/>
                    </a:cubicBezTo>
                    <a:cubicBezTo>
                      <a:pt x="60076" y="76373"/>
                      <a:pt x="60201" y="72839"/>
                      <a:pt x="60351" y="69305"/>
                    </a:cubicBezTo>
                    <a:cubicBezTo>
                      <a:pt x="60452" y="66924"/>
                      <a:pt x="60552" y="64518"/>
                      <a:pt x="60652" y="62137"/>
                    </a:cubicBezTo>
                    <a:cubicBezTo>
                      <a:pt x="60803" y="58904"/>
                      <a:pt x="60953" y="55671"/>
                      <a:pt x="61103" y="52438"/>
                    </a:cubicBezTo>
                    <a:cubicBezTo>
                      <a:pt x="61304" y="48704"/>
                      <a:pt x="61153" y="44919"/>
                      <a:pt x="61705" y="41185"/>
                    </a:cubicBezTo>
                    <a:cubicBezTo>
                      <a:pt x="61855" y="40057"/>
                      <a:pt x="61354" y="39480"/>
                      <a:pt x="60251" y="39480"/>
                    </a:cubicBezTo>
                    <a:cubicBezTo>
                      <a:pt x="56692" y="39531"/>
                      <a:pt x="53133" y="39606"/>
                      <a:pt x="49574" y="39631"/>
                    </a:cubicBezTo>
                    <a:cubicBezTo>
                      <a:pt x="45965" y="39681"/>
                      <a:pt x="42381" y="39681"/>
                      <a:pt x="38772" y="39731"/>
                    </a:cubicBezTo>
                    <a:cubicBezTo>
                      <a:pt x="35690" y="39781"/>
                      <a:pt x="32582" y="39856"/>
                      <a:pt x="29499" y="39906"/>
                    </a:cubicBezTo>
                    <a:cubicBezTo>
                      <a:pt x="28973" y="39906"/>
                      <a:pt x="28440" y="39900"/>
                      <a:pt x="27908" y="39900"/>
                    </a:cubicBezTo>
                    <a:cubicBezTo>
                      <a:pt x="27375" y="39900"/>
                      <a:pt x="26842" y="39906"/>
                      <a:pt x="26316" y="39932"/>
                    </a:cubicBezTo>
                    <a:cubicBezTo>
                      <a:pt x="26286" y="39933"/>
                      <a:pt x="26257" y="39933"/>
                      <a:pt x="26229" y="39933"/>
                    </a:cubicBezTo>
                    <a:cubicBezTo>
                      <a:pt x="25690" y="39933"/>
                      <a:pt x="25455" y="39704"/>
                      <a:pt x="25289" y="39180"/>
                    </a:cubicBezTo>
                    <a:cubicBezTo>
                      <a:pt x="24988" y="38202"/>
                      <a:pt x="24812" y="37200"/>
                      <a:pt x="24336" y="36272"/>
                    </a:cubicBezTo>
                    <a:cubicBezTo>
                      <a:pt x="24311" y="36147"/>
                      <a:pt x="24286" y="36022"/>
                      <a:pt x="24236" y="35896"/>
                    </a:cubicBezTo>
                    <a:cubicBezTo>
                      <a:pt x="24261" y="35796"/>
                      <a:pt x="24236" y="35696"/>
                      <a:pt x="24136" y="35671"/>
                    </a:cubicBezTo>
                    <a:cubicBezTo>
                      <a:pt x="24161" y="35596"/>
                      <a:pt x="24136" y="35546"/>
                      <a:pt x="24086" y="35495"/>
                    </a:cubicBezTo>
                    <a:cubicBezTo>
                      <a:pt x="24061" y="34819"/>
                      <a:pt x="23760" y="34242"/>
                      <a:pt x="23509" y="33641"/>
                    </a:cubicBezTo>
                    <a:cubicBezTo>
                      <a:pt x="22456" y="30257"/>
                      <a:pt x="21454" y="26899"/>
                      <a:pt x="20401" y="23540"/>
                    </a:cubicBezTo>
                    <a:cubicBezTo>
                      <a:pt x="19499" y="20608"/>
                      <a:pt x="18597" y="17676"/>
                      <a:pt x="17519" y="14819"/>
                    </a:cubicBezTo>
                    <a:cubicBezTo>
                      <a:pt x="17494" y="14693"/>
                      <a:pt x="17444" y="14568"/>
                      <a:pt x="17419" y="14443"/>
                    </a:cubicBezTo>
                    <a:cubicBezTo>
                      <a:pt x="17444" y="14267"/>
                      <a:pt x="17419" y="14142"/>
                      <a:pt x="17268" y="14042"/>
                    </a:cubicBezTo>
                    <a:cubicBezTo>
                      <a:pt x="17268" y="13816"/>
                      <a:pt x="17294" y="13591"/>
                      <a:pt x="17093" y="13415"/>
                    </a:cubicBezTo>
                    <a:cubicBezTo>
                      <a:pt x="16742" y="12187"/>
                      <a:pt x="16441" y="10959"/>
                      <a:pt x="15890" y="9806"/>
                    </a:cubicBezTo>
                    <a:cubicBezTo>
                      <a:pt x="15865" y="9606"/>
                      <a:pt x="15890" y="9355"/>
                      <a:pt x="15664" y="9230"/>
                    </a:cubicBezTo>
                    <a:cubicBezTo>
                      <a:pt x="15664" y="9004"/>
                      <a:pt x="15715" y="8779"/>
                      <a:pt x="15514" y="8603"/>
                    </a:cubicBezTo>
                    <a:cubicBezTo>
                      <a:pt x="15514" y="8377"/>
                      <a:pt x="15489" y="8152"/>
                      <a:pt x="15314" y="7976"/>
                    </a:cubicBezTo>
                    <a:cubicBezTo>
                      <a:pt x="15113" y="7400"/>
                      <a:pt x="14913" y="6799"/>
                      <a:pt x="14712" y="6197"/>
                    </a:cubicBezTo>
                    <a:cubicBezTo>
                      <a:pt x="14662" y="5746"/>
                      <a:pt x="14537" y="5370"/>
                      <a:pt x="14311" y="4994"/>
                    </a:cubicBezTo>
                    <a:cubicBezTo>
                      <a:pt x="14286" y="4718"/>
                      <a:pt x="14286" y="4418"/>
                      <a:pt x="14086" y="4217"/>
                    </a:cubicBezTo>
                    <a:cubicBezTo>
                      <a:pt x="13985" y="3891"/>
                      <a:pt x="13935" y="3565"/>
                      <a:pt x="13835" y="3265"/>
                    </a:cubicBezTo>
                    <a:cubicBezTo>
                      <a:pt x="13409" y="2162"/>
                      <a:pt x="13033" y="1034"/>
                      <a:pt x="12055" y="257"/>
                    </a:cubicBezTo>
                    <a:cubicBezTo>
                      <a:pt x="11870" y="71"/>
                      <a:pt x="11684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4720075" y="5015075"/>
                <a:ext cx="122175" cy="109700"/>
              </a:xfrm>
              <a:custGeom>
                <a:avLst/>
                <a:gdLst/>
                <a:ahLst/>
                <a:cxnLst/>
                <a:rect l="l" t="t" r="r" b="b"/>
                <a:pathLst>
                  <a:path w="4887" h="4388" extrusionOk="0">
                    <a:moveTo>
                      <a:pt x="3584" y="0"/>
                    </a:moveTo>
                    <a:cubicBezTo>
                      <a:pt x="3576" y="0"/>
                      <a:pt x="3568" y="0"/>
                      <a:pt x="3560" y="1"/>
                    </a:cubicBezTo>
                    <a:cubicBezTo>
                      <a:pt x="3459" y="1"/>
                      <a:pt x="3359" y="0"/>
                      <a:pt x="3259" y="0"/>
                    </a:cubicBezTo>
                    <a:cubicBezTo>
                      <a:pt x="2558" y="0"/>
                      <a:pt x="1862" y="20"/>
                      <a:pt x="1204" y="327"/>
                    </a:cubicBezTo>
                    <a:cubicBezTo>
                      <a:pt x="828" y="502"/>
                      <a:pt x="552" y="778"/>
                      <a:pt x="377" y="1154"/>
                    </a:cubicBezTo>
                    <a:cubicBezTo>
                      <a:pt x="1" y="2106"/>
                      <a:pt x="652" y="3835"/>
                      <a:pt x="1605" y="4261"/>
                    </a:cubicBezTo>
                    <a:cubicBezTo>
                      <a:pt x="1780" y="4337"/>
                      <a:pt x="1981" y="4387"/>
                      <a:pt x="2181" y="4387"/>
                    </a:cubicBezTo>
                    <a:cubicBezTo>
                      <a:pt x="2199" y="4387"/>
                      <a:pt x="2216" y="4387"/>
                      <a:pt x="2234" y="4387"/>
                    </a:cubicBezTo>
                    <a:cubicBezTo>
                      <a:pt x="3785" y="4387"/>
                      <a:pt x="4887" y="3293"/>
                      <a:pt x="4788" y="1906"/>
                    </a:cubicBezTo>
                    <a:cubicBezTo>
                      <a:pt x="4812" y="1014"/>
                      <a:pt x="4250" y="0"/>
                      <a:pt x="3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4877200" y="4865850"/>
                <a:ext cx="121725" cy="103050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4122" extrusionOk="0">
                    <a:moveTo>
                      <a:pt x="2531" y="1"/>
                    </a:moveTo>
                    <a:cubicBezTo>
                      <a:pt x="1448" y="1"/>
                      <a:pt x="762" y="552"/>
                      <a:pt x="433" y="1458"/>
                    </a:cubicBezTo>
                    <a:cubicBezTo>
                      <a:pt x="0" y="3020"/>
                      <a:pt x="788" y="4121"/>
                      <a:pt x="2334" y="4121"/>
                    </a:cubicBezTo>
                    <a:cubicBezTo>
                      <a:pt x="2400" y="4121"/>
                      <a:pt x="2468" y="4119"/>
                      <a:pt x="2538" y="4115"/>
                    </a:cubicBezTo>
                    <a:cubicBezTo>
                      <a:pt x="3816" y="4015"/>
                      <a:pt x="4869" y="2511"/>
                      <a:pt x="4493" y="1258"/>
                    </a:cubicBezTo>
                    <a:cubicBezTo>
                      <a:pt x="4443" y="1007"/>
                      <a:pt x="4367" y="782"/>
                      <a:pt x="4117" y="656"/>
                    </a:cubicBezTo>
                    <a:cubicBezTo>
                      <a:pt x="4042" y="581"/>
                      <a:pt x="3991" y="531"/>
                      <a:pt x="3916" y="456"/>
                    </a:cubicBezTo>
                    <a:cubicBezTo>
                      <a:pt x="3866" y="356"/>
                      <a:pt x="3791" y="306"/>
                      <a:pt x="3691" y="280"/>
                    </a:cubicBezTo>
                    <a:cubicBezTo>
                      <a:pt x="3590" y="105"/>
                      <a:pt x="3440" y="80"/>
                      <a:pt x="3290" y="80"/>
                    </a:cubicBezTo>
                    <a:cubicBezTo>
                      <a:pt x="3018" y="27"/>
                      <a:pt x="2765" y="1"/>
                      <a:pt x="2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4738250" y="4386750"/>
                <a:ext cx="85250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010" extrusionOk="0">
                    <a:moveTo>
                      <a:pt x="1967" y="1"/>
                    </a:moveTo>
                    <a:cubicBezTo>
                      <a:pt x="1879" y="1"/>
                      <a:pt x="1784" y="15"/>
                      <a:pt x="1680" y="46"/>
                    </a:cubicBezTo>
                    <a:cubicBezTo>
                      <a:pt x="1630" y="71"/>
                      <a:pt x="1630" y="146"/>
                      <a:pt x="1630" y="196"/>
                    </a:cubicBezTo>
                    <a:cubicBezTo>
                      <a:pt x="1603" y="194"/>
                      <a:pt x="1576" y="194"/>
                      <a:pt x="1551" y="194"/>
                    </a:cubicBezTo>
                    <a:cubicBezTo>
                      <a:pt x="1221" y="194"/>
                      <a:pt x="1012" y="343"/>
                      <a:pt x="803" y="622"/>
                    </a:cubicBezTo>
                    <a:cubicBezTo>
                      <a:pt x="1" y="1700"/>
                      <a:pt x="176" y="2728"/>
                      <a:pt x="853" y="3780"/>
                    </a:cubicBezTo>
                    <a:cubicBezTo>
                      <a:pt x="1013" y="3895"/>
                      <a:pt x="1152" y="4009"/>
                      <a:pt x="1366" y="4009"/>
                    </a:cubicBezTo>
                    <a:cubicBezTo>
                      <a:pt x="1386" y="4009"/>
                      <a:pt x="1407" y="4008"/>
                      <a:pt x="1429" y="4006"/>
                    </a:cubicBezTo>
                    <a:cubicBezTo>
                      <a:pt x="2682" y="4006"/>
                      <a:pt x="3008" y="3730"/>
                      <a:pt x="3259" y="2552"/>
                    </a:cubicBezTo>
                    <a:cubicBezTo>
                      <a:pt x="3284" y="2427"/>
                      <a:pt x="3359" y="2302"/>
                      <a:pt x="3409" y="2201"/>
                    </a:cubicBezTo>
                    <a:cubicBezTo>
                      <a:pt x="3309" y="1750"/>
                      <a:pt x="3209" y="1299"/>
                      <a:pt x="3209" y="823"/>
                    </a:cubicBezTo>
                    <a:cubicBezTo>
                      <a:pt x="2798" y="542"/>
                      <a:pt x="2518" y="1"/>
                      <a:pt x="1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5089750" y="4903750"/>
                <a:ext cx="14540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4764" extrusionOk="0">
                    <a:moveTo>
                      <a:pt x="5189" y="1183"/>
                    </a:moveTo>
                    <a:cubicBezTo>
                      <a:pt x="5182" y="1189"/>
                      <a:pt x="5176" y="1196"/>
                      <a:pt x="5164" y="1196"/>
                    </a:cubicBezTo>
                    <a:cubicBezTo>
                      <a:pt x="5164" y="1196"/>
                      <a:pt x="5176" y="1189"/>
                      <a:pt x="5189" y="1183"/>
                    </a:cubicBezTo>
                    <a:close/>
                    <a:moveTo>
                      <a:pt x="3081" y="1"/>
                    </a:moveTo>
                    <a:cubicBezTo>
                      <a:pt x="2580" y="1"/>
                      <a:pt x="2080" y="168"/>
                      <a:pt x="1580" y="368"/>
                    </a:cubicBezTo>
                    <a:cubicBezTo>
                      <a:pt x="226" y="744"/>
                      <a:pt x="1" y="2499"/>
                      <a:pt x="753" y="3602"/>
                    </a:cubicBezTo>
                    <a:cubicBezTo>
                      <a:pt x="978" y="4178"/>
                      <a:pt x="1304" y="4579"/>
                      <a:pt x="1956" y="4604"/>
                    </a:cubicBezTo>
                    <a:cubicBezTo>
                      <a:pt x="2177" y="4719"/>
                      <a:pt x="2387" y="4764"/>
                      <a:pt x="2591" y="4764"/>
                    </a:cubicBezTo>
                    <a:cubicBezTo>
                      <a:pt x="3012" y="4764"/>
                      <a:pt x="3405" y="4572"/>
                      <a:pt x="3810" y="4404"/>
                    </a:cubicBezTo>
                    <a:cubicBezTo>
                      <a:pt x="5339" y="3802"/>
                      <a:pt x="5815" y="2699"/>
                      <a:pt x="5214" y="1171"/>
                    </a:cubicBezTo>
                    <a:cubicBezTo>
                      <a:pt x="5189" y="1045"/>
                      <a:pt x="5114" y="970"/>
                      <a:pt x="5013" y="945"/>
                    </a:cubicBezTo>
                    <a:cubicBezTo>
                      <a:pt x="4838" y="644"/>
                      <a:pt x="4562" y="444"/>
                      <a:pt x="4211" y="343"/>
                    </a:cubicBezTo>
                    <a:cubicBezTo>
                      <a:pt x="3834" y="96"/>
                      <a:pt x="3458" y="1"/>
                      <a:pt x="3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5373600" y="4387000"/>
                <a:ext cx="78975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016" extrusionOk="0">
                    <a:moveTo>
                      <a:pt x="1640" y="0"/>
                    </a:moveTo>
                    <a:cubicBezTo>
                      <a:pt x="1589" y="0"/>
                      <a:pt x="1535" y="4"/>
                      <a:pt x="1479" y="11"/>
                    </a:cubicBezTo>
                    <a:cubicBezTo>
                      <a:pt x="877" y="236"/>
                      <a:pt x="451" y="637"/>
                      <a:pt x="201" y="1239"/>
                    </a:cubicBezTo>
                    <a:cubicBezTo>
                      <a:pt x="50" y="1640"/>
                      <a:pt x="50" y="2016"/>
                      <a:pt x="0" y="2392"/>
                    </a:cubicBezTo>
                    <a:cubicBezTo>
                      <a:pt x="25" y="3018"/>
                      <a:pt x="476" y="3444"/>
                      <a:pt x="677" y="3996"/>
                    </a:cubicBezTo>
                    <a:cubicBezTo>
                      <a:pt x="938" y="4007"/>
                      <a:pt x="1161" y="4016"/>
                      <a:pt x="1355" y="4016"/>
                    </a:cubicBezTo>
                    <a:cubicBezTo>
                      <a:pt x="2407" y="4016"/>
                      <a:pt x="2575" y="3778"/>
                      <a:pt x="3083" y="2592"/>
                    </a:cubicBezTo>
                    <a:cubicBezTo>
                      <a:pt x="3158" y="2467"/>
                      <a:pt x="3158" y="2342"/>
                      <a:pt x="3083" y="2216"/>
                    </a:cubicBezTo>
                    <a:lnTo>
                      <a:pt x="3083" y="1991"/>
                    </a:lnTo>
                    <a:cubicBezTo>
                      <a:pt x="3058" y="1665"/>
                      <a:pt x="3033" y="1339"/>
                      <a:pt x="3008" y="1013"/>
                    </a:cubicBezTo>
                    <a:cubicBezTo>
                      <a:pt x="2612" y="571"/>
                      <a:pt x="2303" y="0"/>
                      <a:pt x="1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" name="Google Shape;593;p31"/>
          <p:cNvGrpSpPr/>
          <p:nvPr/>
        </p:nvGrpSpPr>
        <p:grpSpPr>
          <a:xfrm>
            <a:off x="6379925" y="1074324"/>
            <a:ext cx="1519046" cy="2406851"/>
            <a:chOff x="6379925" y="1074324"/>
            <a:chExt cx="1519046" cy="2406851"/>
          </a:xfrm>
        </p:grpSpPr>
        <p:sp>
          <p:nvSpPr>
            <p:cNvPr id="594" name="Google Shape;594;p31"/>
            <p:cNvSpPr/>
            <p:nvPr/>
          </p:nvSpPr>
          <p:spPr>
            <a:xfrm>
              <a:off x="6379925" y="3261400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31"/>
            <p:cNvGrpSpPr/>
            <p:nvPr/>
          </p:nvGrpSpPr>
          <p:grpSpPr>
            <a:xfrm>
              <a:off x="7707175" y="1074324"/>
              <a:ext cx="191796" cy="304277"/>
              <a:chOff x="7707175" y="1074324"/>
              <a:chExt cx="191796" cy="304277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7773074" y="1247243"/>
                <a:ext cx="125898" cy="131358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897" extrusionOk="0">
                    <a:moveTo>
                      <a:pt x="1765" y="0"/>
                    </a:moveTo>
                    <a:cubicBezTo>
                      <a:pt x="1753" y="0"/>
                      <a:pt x="1741" y="0"/>
                      <a:pt x="1729" y="1"/>
                    </a:cubicBezTo>
                    <a:cubicBezTo>
                      <a:pt x="1579" y="1"/>
                      <a:pt x="1404" y="51"/>
                      <a:pt x="1253" y="126"/>
                    </a:cubicBezTo>
                    <a:cubicBezTo>
                      <a:pt x="451" y="577"/>
                      <a:pt x="0" y="2031"/>
                      <a:pt x="351" y="2908"/>
                    </a:cubicBezTo>
                    <a:cubicBezTo>
                      <a:pt x="501" y="3184"/>
                      <a:pt x="752" y="3334"/>
                      <a:pt x="927" y="3560"/>
                    </a:cubicBezTo>
                    <a:cubicBezTo>
                      <a:pt x="1304" y="3783"/>
                      <a:pt x="1647" y="3896"/>
                      <a:pt x="1971" y="3896"/>
                    </a:cubicBezTo>
                    <a:cubicBezTo>
                      <a:pt x="2336" y="3896"/>
                      <a:pt x="2675" y="3752"/>
                      <a:pt x="3008" y="3460"/>
                    </a:cubicBezTo>
                    <a:cubicBezTo>
                      <a:pt x="3509" y="3034"/>
                      <a:pt x="3734" y="2081"/>
                      <a:pt x="3509" y="1430"/>
                    </a:cubicBezTo>
                    <a:cubicBezTo>
                      <a:pt x="3238" y="667"/>
                      <a:pt x="2412" y="0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7707175" y="1074324"/>
                <a:ext cx="75201" cy="6552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44" extrusionOk="0">
                    <a:moveTo>
                      <a:pt x="786" y="0"/>
                    </a:moveTo>
                    <a:cubicBezTo>
                      <a:pt x="663" y="0"/>
                      <a:pt x="565" y="70"/>
                      <a:pt x="526" y="244"/>
                    </a:cubicBezTo>
                    <a:cubicBezTo>
                      <a:pt x="351" y="294"/>
                      <a:pt x="276" y="419"/>
                      <a:pt x="276" y="620"/>
                    </a:cubicBezTo>
                    <a:cubicBezTo>
                      <a:pt x="75" y="770"/>
                      <a:pt x="0" y="970"/>
                      <a:pt x="100" y="1221"/>
                    </a:cubicBezTo>
                    <a:cubicBezTo>
                      <a:pt x="123" y="1723"/>
                      <a:pt x="395" y="1851"/>
                      <a:pt x="784" y="1851"/>
                    </a:cubicBezTo>
                    <a:cubicBezTo>
                      <a:pt x="823" y="1851"/>
                      <a:pt x="862" y="1850"/>
                      <a:pt x="902" y="1848"/>
                    </a:cubicBezTo>
                    <a:cubicBezTo>
                      <a:pt x="1106" y="1907"/>
                      <a:pt x="1252" y="1943"/>
                      <a:pt x="1366" y="1943"/>
                    </a:cubicBezTo>
                    <a:cubicBezTo>
                      <a:pt x="1592" y="1943"/>
                      <a:pt x="1697" y="1803"/>
                      <a:pt x="1880" y="1422"/>
                    </a:cubicBezTo>
                    <a:lnTo>
                      <a:pt x="1905" y="1221"/>
                    </a:lnTo>
                    <a:cubicBezTo>
                      <a:pt x="2231" y="569"/>
                      <a:pt x="2231" y="569"/>
                      <a:pt x="1504" y="68"/>
                    </a:cubicBezTo>
                    <a:cubicBezTo>
                      <a:pt x="1454" y="43"/>
                      <a:pt x="1379" y="43"/>
                      <a:pt x="1303" y="43"/>
                    </a:cubicBezTo>
                    <a:cubicBezTo>
                      <a:pt x="1178" y="43"/>
                      <a:pt x="1053" y="18"/>
                      <a:pt x="902" y="18"/>
                    </a:cubicBezTo>
                    <a:cubicBezTo>
                      <a:pt x="862" y="7"/>
                      <a:pt x="823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8" name="Google Shape;598;p31"/>
          <p:cNvGrpSpPr/>
          <p:nvPr/>
        </p:nvGrpSpPr>
        <p:grpSpPr>
          <a:xfrm>
            <a:off x="198697" y="1680277"/>
            <a:ext cx="1939271" cy="2987412"/>
            <a:chOff x="98415" y="1607459"/>
            <a:chExt cx="2091310" cy="3221624"/>
          </a:xfrm>
        </p:grpSpPr>
        <p:sp>
          <p:nvSpPr>
            <p:cNvPr id="599" name="Google Shape;599;p31"/>
            <p:cNvSpPr/>
            <p:nvPr/>
          </p:nvSpPr>
          <p:spPr>
            <a:xfrm rot="-379604">
              <a:off x="260841" y="1695515"/>
              <a:ext cx="1766458" cy="3045512"/>
            </a:xfrm>
            <a:custGeom>
              <a:avLst/>
              <a:gdLst/>
              <a:ahLst/>
              <a:cxnLst/>
              <a:rect l="l" t="t" r="r" b="b"/>
              <a:pathLst>
                <a:path w="55657" h="95957" extrusionOk="0">
                  <a:moveTo>
                    <a:pt x="50907" y="1"/>
                  </a:moveTo>
                  <a:cubicBezTo>
                    <a:pt x="50238" y="1"/>
                    <a:pt x="49673" y="168"/>
                    <a:pt x="49212" y="336"/>
                  </a:cubicBezTo>
                  <a:cubicBezTo>
                    <a:pt x="48752" y="503"/>
                    <a:pt x="48313" y="691"/>
                    <a:pt x="47915" y="880"/>
                  </a:cubicBezTo>
                  <a:cubicBezTo>
                    <a:pt x="47706" y="922"/>
                    <a:pt x="47497" y="1005"/>
                    <a:pt x="47308" y="1089"/>
                  </a:cubicBezTo>
                  <a:cubicBezTo>
                    <a:pt x="46869" y="1194"/>
                    <a:pt x="46388" y="1340"/>
                    <a:pt x="45907" y="1591"/>
                  </a:cubicBezTo>
                  <a:cubicBezTo>
                    <a:pt x="45823" y="1612"/>
                    <a:pt x="45760" y="1654"/>
                    <a:pt x="45676" y="1675"/>
                  </a:cubicBezTo>
                  <a:cubicBezTo>
                    <a:pt x="44777" y="1926"/>
                    <a:pt x="43919" y="2240"/>
                    <a:pt x="43082" y="2595"/>
                  </a:cubicBezTo>
                  <a:cubicBezTo>
                    <a:pt x="42663" y="2658"/>
                    <a:pt x="42245" y="2805"/>
                    <a:pt x="41889" y="2993"/>
                  </a:cubicBezTo>
                  <a:cubicBezTo>
                    <a:pt x="41492" y="3119"/>
                    <a:pt x="41136" y="3265"/>
                    <a:pt x="40885" y="3370"/>
                  </a:cubicBezTo>
                  <a:cubicBezTo>
                    <a:pt x="40801" y="3412"/>
                    <a:pt x="40718" y="3453"/>
                    <a:pt x="40592" y="3495"/>
                  </a:cubicBezTo>
                  <a:cubicBezTo>
                    <a:pt x="40174" y="3642"/>
                    <a:pt x="39776" y="3788"/>
                    <a:pt x="39357" y="3935"/>
                  </a:cubicBezTo>
                  <a:cubicBezTo>
                    <a:pt x="38813" y="4102"/>
                    <a:pt x="38269" y="4290"/>
                    <a:pt x="37725" y="4500"/>
                  </a:cubicBezTo>
                  <a:cubicBezTo>
                    <a:pt x="37705" y="4500"/>
                    <a:pt x="37684" y="4500"/>
                    <a:pt x="37663" y="4520"/>
                  </a:cubicBezTo>
                  <a:cubicBezTo>
                    <a:pt x="37600" y="4541"/>
                    <a:pt x="37516" y="4562"/>
                    <a:pt x="37433" y="4583"/>
                  </a:cubicBezTo>
                  <a:cubicBezTo>
                    <a:pt x="37119" y="4688"/>
                    <a:pt x="36679" y="4813"/>
                    <a:pt x="36219" y="5044"/>
                  </a:cubicBezTo>
                  <a:cubicBezTo>
                    <a:pt x="35445" y="5190"/>
                    <a:pt x="34838" y="5483"/>
                    <a:pt x="34378" y="5692"/>
                  </a:cubicBezTo>
                  <a:cubicBezTo>
                    <a:pt x="34022" y="5776"/>
                    <a:pt x="33562" y="5901"/>
                    <a:pt x="33080" y="6132"/>
                  </a:cubicBezTo>
                  <a:cubicBezTo>
                    <a:pt x="32976" y="6173"/>
                    <a:pt x="32892" y="6194"/>
                    <a:pt x="32787" y="6215"/>
                  </a:cubicBezTo>
                  <a:cubicBezTo>
                    <a:pt x="32432" y="6341"/>
                    <a:pt x="32013" y="6487"/>
                    <a:pt x="31553" y="6697"/>
                  </a:cubicBezTo>
                  <a:cubicBezTo>
                    <a:pt x="31365" y="6738"/>
                    <a:pt x="31114" y="6822"/>
                    <a:pt x="30842" y="6927"/>
                  </a:cubicBezTo>
                  <a:cubicBezTo>
                    <a:pt x="30653" y="6989"/>
                    <a:pt x="30444" y="7052"/>
                    <a:pt x="30256" y="7136"/>
                  </a:cubicBezTo>
                  <a:cubicBezTo>
                    <a:pt x="29733" y="7282"/>
                    <a:pt x="29293" y="7492"/>
                    <a:pt x="28979" y="7638"/>
                  </a:cubicBezTo>
                  <a:cubicBezTo>
                    <a:pt x="28917" y="7659"/>
                    <a:pt x="28854" y="7701"/>
                    <a:pt x="28791" y="7722"/>
                  </a:cubicBezTo>
                  <a:cubicBezTo>
                    <a:pt x="28624" y="7764"/>
                    <a:pt x="28456" y="7805"/>
                    <a:pt x="28310" y="7868"/>
                  </a:cubicBezTo>
                  <a:lnTo>
                    <a:pt x="27870" y="8015"/>
                  </a:lnTo>
                  <a:cubicBezTo>
                    <a:pt x="27787" y="8036"/>
                    <a:pt x="27703" y="8057"/>
                    <a:pt x="27619" y="8098"/>
                  </a:cubicBezTo>
                  <a:cubicBezTo>
                    <a:pt x="27306" y="8224"/>
                    <a:pt x="26950" y="8329"/>
                    <a:pt x="26594" y="8454"/>
                  </a:cubicBezTo>
                  <a:lnTo>
                    <a:pt x="26552" y="8475"/>
                  </a:lnTo>
                  <a:cubicBezTo>
                    <a:pt x="25485" y="8810"/>
                    <a:pt x="24648" y="9542"/>
                    <a:pt x="24188" y="10484"/>
                  </a:cubicBezTo>
                  <a:cubicBezTo>
                    <a:pt x="24125" y="10609"/>
                    <a:pt x="24083" y="10714"/>
                    <a:pt x="24021" y="10839"/>
                  </a:cubicBezTo>
                  <a:cubicBezTo>
                    <a:pt x="23958" y="10839"/>
                    <a:pt x="23874" y="10839"/>
                    <a:pt x="23811" y="10839"/>
                  </a:cubicBezTo>
                  <a:cubicBezTo>
                    <a:pt x="23728" y="10839"/>
                    <a:pt x="23665" y="10860"/>
                    <a:pt x="23602" y="10860"/>
                  </a:cubicBezTo>
                  <a:cubicBezTo>
                    <a:pt x="22284" y="11007"/>
                    <a:pt x="20903" y="11195"/>
                    <a:pt x="19459" y="11718"/>
                  </a:cubicBezTo>
                  <a:cubicBezTo>
                    <a:pt x="17848" y="12158"/>
                    <a:pt x="16258" y="12827"/>
                    <a:pt x="14772" y="13769"/>
                  </a:cubicBezTo>
                  <a:cubicBezTo>
                    <a:pt x="14228" y="13936"/>
                    <a:pt x="13810" y="14187"/>
                    <a:pt x="13454" y="14459"/>
                  </a:cubicBezTo>
                  <a:cubicBezTo>
                    <a:pt x="13329" y="14543"/>
                    <a:pt x="13203" y="14648"/>
                    <a:pt x="13077" y="14773"/>
                  </a:cubicBezTo>
                  <a:cubicBezTo>
                    <a:pt x="12492" y="15150"/>
                    <a:pt x="11843" y="15610"/>
                    <a:pt x="11236" y="16196"/>
                  </a:cubicBezTo>
                  <a:cubicBezTo>
                    <a:pt x="10943" y="16405"/>
                    <a:pt x="10525" y="16719"/>
                    <a:pt x="10127" y="17179"/>
                  </a:cubicBezTo>
                  <a:cubicBezTo>
                    <a:pt x="9458" y="17723"/>
                    <a:pt x="8872" y="18372"/>
                    <a:pt x="8370" y="19125"/>
                  </a:cubicBezTo>
                  <a:cubicBezTo>
                    <a:pt x="8140" y="19334"/>
                    <a:pt x="7805" y="19690"/>
                    <a:pt x="7512" y="20192"/>
                  </a:cubicBezTo>
                  <a:cubicBezTo>
                    <a:pt x="7198" y="20527"/>
                    <a:pt x="6821" y="20987"/>
                    <a:pt x="6508" y="21594"/>
                  </a:cubicBezTo>
                  <a:cubicBezTo>
                    <a:pt x="6215" y="21950"/>
                    <a:pt x="6005" y="22347"/>
                    <a:pt x="5859" y="22787"/>
                  </a:cubicBezTo>
                  <a:cubicBezTo>
                    <a:pt x="5796" y="22870"/>
                    <a:pt x="5733" y="22996"/>
                    <a:pt x="5671" y="23101"/>
                  </a:cubicBezTo>
                  <a:cubicBezTo>
                    <a:pt x="5419" y="23519"/>
                    <a:pt x="5085" y="24063"/>
                    <a:pt x="4834" y="24733"/>
                  </a:cubicBezTo>
                  <a:cubicBezTo>
                    <a:pt x="4583" y="25172"/>
                    <a:pt x="4415" y="25611"/>
                    <a:pt x="4311" y="25967"/>
                  </a:cubicBezTo>
                  <a:cubicBezTo>
                    <a:pt x="4122" y="26302"/>
                    <a:pt x="3997" y="26637"/>
                    <a:pt x="3913" y="26992"/>
                  </a:cubicBezTo>
                  <a:cubicBezTo>
                    <a:pt x="3850" y="27160"/>
                    <a:pt x="3808" y="27327"/>
                    <a:pt x="3767" y="27495"/>
                  </a:cubicBezTo>
                  <a:cubicBezTo>
                    <a:pt x="3662" y="27725"/>
                    <a:pt x="3599" y="27997"/>
                    <a:pt x="3536" y="28269"/>
                  </a:cubicBezTo>
                  <a:cubicBezTo>
                    <a:pt x="3474" y="28457"/>
                    <a:pt x="3411" y="28645"/>
                    <a:pt x="3369" y="28813"/>
                  </a:cubicBezTo>
                  <a:cubicBezTo>
                    <a:pt x="3181" y="29252"/>
                    <a:pt x="3097" y="29713"/>
                    <a:pt x="3097" y="30194"/>
                  </a:cubicBezTo>
                  <a:cubicBezTo>
                    <a:pt x="3097" y="30215"/>
                    <a:pt x="3097" y="30215"/>
                    <a:pt x="3097" y="30236"/>
                  </a:cubicBezTo>
                  <a:cubicBezTo>
                    <a:pt x="2930" y="30591"/>
                    <a:pt x="2825" y="30968"/>
                    <a:pt x="2762" y="31365"/>
                  </a:cubicBezTo>
                  <a:cubicBezTo>
                    <a:pt x="2720" y="31428"/>
                    <a:pt x="2658" y="31512"/>
                    <a:pt x="2616" y="31575"/>
                  </a:cubicBezTo>
                  <a:cubicBezTo>
                    <a:pt x="2616" y="31596"/>
                    <a:pt x="2616" y="31596"/>
                    <a:pt x="2595" y="31617"/>
                  </a:cubicBezTo>
                  <a:cubicBezTo>
                    <a:pt x="2260" y="31909"/>
                    <a:pt x="2030" y="32223"/>
                    <a:pt x="1883" y="32453"/>
                  </a:cubicBezTo>
                  <a:cubicBezTo>
                    <a:pt x="1570" y="32830"/>
                    <a:pt x="1298" y="33228"/>
                    <a:pt x="1067" y="33625"/>
                  </a:cubicBezTo>
                  <a:cubicBezTo>
                    <a:pt x="628" y="34211"/>
                    <a:pt x="0" y="35215"/>
                    <a:pt x="210" y="36617"/>
                  </a:cubicBezTo>
                  <a:cubicBezTo>
                    <a:pt x="419" y="38228"/>
                    <a:pt x="1549" y="39044"/>
                    <a:pt x="2134" y="39484"/>
                  </a:cubicBezTo>
                  <a:cubicBezTo>
                    <a:pt x="2155" y="39505"/>
                    <a:pt x="3034" y="40112"/>
                    <a:pt x="3034" y="40112"/>
                  </a:cubicBezTo>
                  <a:lnTo>
                    <a:pt x="3055" y="40112"/>
                  </a:lnTo>
                  <a:cubicBezTo>
                    <a:pt x="3285" y="40300"/>
                    <a:pt x="3662" y="40593"/>
                    <a:pt x="4164" y="40844"/>
                  </a:cubicBezTo>
                  <a:cubicBezTo>
                    <a:pt x="4185" y="41346"/>
                    <a:pt x="4206" y="41932"/>
                    <a:pt x="4352" y="42560"/>
                  </a:cubicBezTo>
                  <a:cubicBezTo>
                    <a:pt x="4331" y="43187"/>
                    <a:pt x="4352" y="43941"/>
                    <a:pt x="4562" y="44736"/>
                  </a:cubicBezTo>
                  <a:cubicBezTo>
                    <a:pt x="4562" y="44819"/>
                    <a:pt x="4562" y="44903"/>
                    <a:pt x="4562" y="44945"/>
                  </a:cubicBezTo>
                  <a:cubicBezTo>
                    <a:pt x="4562" y="45070"/>
                    <a:pt x="4562" y="45196"/>
                    <a:pt x="4583" y="45301"/>
                  </a:cubicBezTo>
                  <a:cubicBezTo>
                    <a:pt x="4562" y="45656"/>
                    <a:pt x="4562" y="46242"/>
                    <a:pt x="4729" y="46912"/>
                  </a:cubicBezTo>
                  <a:cubicBezTo>
                    <a:pt x="4729" y="46954"/>
                    <a:pt x="4750" y="46974"/>
                    <a:pt x="4750" y="46995"/>
                  </a:cubicBezTo>
                  <a:cubicBezTo>
                    <a:pt x="4729" y="47372"/>
                    <a:pt x="4729" y="48000"/>
                    <a:pt x="4896" y="48711"/>
                  </a:cubicBezTo>
                  <a:cubicBezTo>
                    <a:pt x="4896" y="49213"/>
                    <a:pt x="4917" y="49841"/>
                    <a:pt x="5043" y="50511"/>
                  </a:cubicBezTo>
                  <a:cubicBezTo>
                    <a:pt x="5001" y="51327"/>
                    <a:pt x="5106" y="52059"/>
                    <a:pt x="5231" y="52624"/>
                  </a:cubicBezTo>
                  <a:cubicBezTo>
                    <a:pt x="5231" y="52854"/>
                    <a:pt x="5252" y="53105"/>
                    <a:pt x="5294" y="53398"/>
                  </a:cubicBezTo>
                  <a:cubicBezTo>
                    <a:pt x="5294" y="54130"/>
                    <a:pt x="5357" y="54821"/>
                    <a:pt x="5440" y="55428"/>
                  </a:cubicBezTo>
                  <a:cubicBezTo>
                    <a:pt x="5482" y="55972"/>
                    <a:pt x="5545" y="56432"/>
                    <a:pt x="5524" y="56809"/>
                  </a:cubicBezTo>
                  <a:cubicBezTo>
                    <a:pt x="5524" y="56850"/>
                    <a:pt x="5524" y="56892"/>
                    <a:pt x="5524" y="56934"/>
                  </a:cubicBezTo>
                  <a:cubicBezTo>
                    <a:pt x="5524" y="57290"/>
                    <a:pt x="5587" y="57604"/>
                    <a:pt x="5650" y="57876"/>
                  </a:cubicBezTo>
                  <a:cubicBezTo>
                    <a:pt x="5671" y="58462"/>
                    <a:pt x="5712" y="59068"/>
                    <a:pt x="5838" y="59696"/>
                  </a:cubicBezTo>
                  <a:cubicBezTo>
                    <a:pt x="5838" y="59968"/>
                    <a:pt x="5859" y="60240"/>
                    <a:pt x="5901" y="60491"/>
                  </a:cubicBezTo>
                  <a:cubicBezTo>
                    <a:pt x="5838" y="60993"/>
                    <a:pt x="5880" y="61558"/>
                    <a:pt x="6047" y="62165"/>
                  </a:cubicBezTo>
                  <a:cubicBezTo>
                    <a:pt x="6047" y="62165"/>
                    <a:pt x="6047" y="62186"/>
                    <a:pt x="6047" y="62186"/>
                  </a:cubicBezTo>
                  <a:cubicBezTo>
                    <a:pt x="6089" y="62500"/>
                    <a:pt x="6110" y="62814"/>
                    <a:pt x="6131" y="63128"/>
                  </a:cubicBezTo>
                  <a:cubicBezTo>
                    <a:pt x="6152" y="63400"/>
                    <a:pt x="6173" y="63672"/>
                    <a:pt x="6215" y="63944"/>
                  </a:cubicBezTo>
                  <a:cubicBezTo>
                    <a:pt x="6194" y="64508"/>
                    <a:pt x="6173" y="65241"/>
                    <a:pt x="6382" y="66057"/>
                  </a:cubicBezTo>
                  <a:cubicBezTo>
                    <a:pt x="6403" y="66496"/>
                    <a:pt x="6466" y="66852"/>
                    <a:pt x="6508" y="67166"/>
                  </a:cubicBezTo>
                  <a:cubicBezTo>
                    <a:pt x="6528" y="67291"/>
                    <a:pt x="6549" y="67480"/>
                    <a:pt x="6570" y="67521"/>
                  </a:cubicBezTo>
                  <a:lnTo>
                    <a:pt x="6570" y="67710"/>
                  </a:lnTo>
                  <a:cubicBezTo>
                    <a:pt x="6570" y="67877"/>
                    <a:pt x="6570" y="68045"/>
                    <a:pt x="6591" y="68212"/>
                  </a:cubicBezTo>
                  <a:cubicBezTo>
                    <a:pt x="6633" y="68568"/>
                    <a:pt x="6654" y="68944"/>
                    <a:pt x="6675" y="69300"/>
                  </a:cubicBezTo>
                  <a:cubicBezTo>
                    <a:pt x="6717" y="70095"/>
                    <a:pt x="6780" y="70932"/>
                    <a:pt x="6884" y="71769"/>
                  </a:cubicBezTo>
                  <a:cubicBezTo>
                    <a:pt x="6884" y="71853"/>
                    <a:pt x="6884" y="71936"/>
                    <a:pt x="6884" y="72020"/>
                  </a:cubicBezTo>
                  <a:cubicBezTo>
                    <a:pt x="6884" y="72459"/>
                    <a:pt x="6884" y="73087"/>
                    <a:pt x="7093" y="73819"/>
                  </a:cubicBezTo>
                  <a:cubicBezTo>
                    <a:pt x="7093" y="73987"/>
                    <a:pt x="7114" y="74133"/>
                    <a:pt x="7135" y="74259"/>
                  </a:cubicBezTo>
                  <a:cubicBezTo>
                    <a:pt x="7135" y="74301"/>
                    <a:pt x="7135" y="74322"/>
                    <a:pt x="7135" y="74343"/>
                  </a:cubicBezTo>
                  <a:cubicBezTo>
                    <a:pt x="7114" y="74845"/>
                    <a:pt x="7093" y="75598"/>
                    <a:pt x="7324" y="76456"/>
                  </a:cubicBezTo>
                  <a:cubicBezTo>
                    <a:pt x="7324" y="76770"/>
                    <a:pt x="7324" y="77209"/>
                    <a:pt x="7428" y="77732"/>
                  </a:cubicBezTo>
                  <a:cubicBezTo>
                    <a:pt x="7428" y="77941"/>
                    <a:pt x="7449" y="78151"/>
                    <a:pt x="7491" y="78381"/>
                  </a:cubicBezTo>
                  <a:cubicBezTo>
                    <a:pt x="7470" y="79009"/>
                    <a:pt x="7554" y="79553"/>
                    <a:pt x="7637" y="79971"/>
                  </a:cubicBezTo>
                  <a:cubicBezTo>
                    <a:pt x="7637" y="80076"/>
                    <a:pt x="7658" y="80180"/>
                    <a:pt x="7679" y="80264"/>
                  </a:cubicBezTo>
                  <a:cubicBezTo>
                    <a:pt x="7658" y="80389"/>
                    <a:pt x="7658" y="80515"/>
                    <a:pt x="7679" y="80620"/>
                  </a:cubicBezTo>
                  <a:cubicBezTo>
                    <a:pt x="7658" y="81164"/>
                    <a:pt x="7721" y="81645"/>
                    <a:pt x="7847" y="82105"/>
                  </a:cubicBezTo>
                  <a:cubicBezTo>
                    <a:pt x="7847" y="82879"/>
                    <a:pt x="7930" y="83570"/>
                    <a:pt x="8014" y="84177"/>
                  </a:cubicBezTo>
                  <a:cubicBezTo>
                    <a:pt x="8035" y="84365"/>
                    <a:pt x="8056" y="84553"/>
                    <a:pt x="8077" y="84742"/>
                  </a:cubicBezTo>
                  <a:cubicBezTo>
                    <a:pt x="8119" y="85244"/>
                    <a:pt x="8160" y="85767"/>
                    <a:pt x="8202" y="86290"/>
                  </a:cubicBezTo>
                  <a:cubicBezTo>
                    <a:pt x="8286" y="87357"/>
                    <a:pt x="8370" y="88466"/>
                    <a:pt x="8474" y="89575"/>
                  </a:cubicBezTo>
                  <a:cubicBezTo>
                    <a:pt x="8495" y="89638"/>
                    <a:pt x="8495" y="89701"/>
                    <a:pt x="8495" y="89763"/>
                  </a:cubicBezTo>
                  <a:lnTo>
                    <a:pt x="8516" y="89805"/>
                  </a:lnTo>
                  <a:cubicBezTo>
                    <a:pt x="8579" y="90286"/>
                    <a:pt x="8767" y="91500"/>
                    <a:pt x="9793" y="92546"/>
                  </a:cubicBezTo>
                  <a:cubicBezTo>
                    <a:pt x="10462" y="93216"/>
                    <a:pt x="11194" y="93697"/>
                    <a:pt x="12031" y="94011"/>
                  </a:cubicBezTo>
                  <a:cubicBezTo>
                    <a:pt x="12554" y="94325"/>
                    <a:pt x="13098" y="94471"/>
                    <a:pt x="13538" y="94576"/>
                  </a:cubicBezTo>
                  <a:cubicBezTo>
                    <a:pt x="13642" y="94618"/>
                    <a:pt x="13789" y="94659"/>
                    <a:pt x="13914" y="94701"/>
                  </a:cubicBezTo>
                  <a:cubicBezTo>
                    <a:pt x="14354" y="94890"/>
                    <a:pt x="14814" y="94994"/>
                    <a:pt x="15316" y="95036"/>
                  </a:cubicBezTo>
                  <a:cubicBezTo>
                    <a:pt x="15818" y="95182"/>
                    <a:pt x="16362" y="95266"/>
                    <a:pt x="16948" y="95287"/>
                  </a:cubicBezTo>
                  <a:cubicBezTo>
                    <a:pt x="17304" y="95371"/>
                    <a:pt x="17702" y="95413"/>
                    <a:pt x="18099" y="95434"/>
                  </a:cubicBezTo>
                  <a:cubicBezTo>
                    <a:pt x="18539" y="95538"/>
                    <a:pt x="18999" y="95601"/>
                    <a:pt x="19480" y="95601"/>
                  </a:cubicBezTo>
                  <a:cubicBezTo>
                    <a:pt x="19606" y="95601"/>
                    <a:pt x="19731" y="95601"/>
                    <a:pt x="19857" y="95580"/>
                  </a:cubicBezTo>
                  <a:cubicBezTo>
                    <a:pt x="19899" y="95601"/>
                    <a:pt x="19961" y="95601"/>
                    <a:pt x="20003" y="95622"/>
                  </a:cubicBezTo>
                  <a:cubicBezTo>
                    <a:pt x="20338" y="95685"/>
                    <a:pt x="20861" y="95789"/>
                    <a:pt x="21468" y="95789"/>
                  </a:cubicBezTo>
                  <a:cubicBezTo>
                    <a:pt x="21614" y="95789"/>
                    <a:pt x="21761" y="95789"/>
                    <a:pt x="21907" y="95768"/>
                  </a:cubicBezTo>
                  <a:cubicBezTo>
                    <a:pt x="22054" y="95789"/>
                    <a:pt x="22179" y="95789"/>
                    <a:pt x="22326" y="95810"/>
                  </a:cubicBezTo>
                  <a:cubicBezTo>
                    <a:pt x="22912" y="95852"/>
                    <a:pt x="23497" y="95873"/>
                    <a:pt x="24146" y="95873"/>
                  </a:cubicBezTo>
                  <a:cubicBezTo>
                    <a:pt x="24251" y="95873"/>
                    <a:pt x="24334" y="95873"/>
                    <a:pt x="24439" y="95873"/>
                  </a:cubicBezTo>
                  <a:cubicBezTo>
                    <a:pt x="24502" y="95873"/>
                    <a:pt x="24544" y="95894"/>
                    <a:pt x="24606" y="95894"/>
                  </a:cubicBezTo>
                  <a:cubicBezTo>
                    <a:pt x="24837" y="95915"/>
                    <a:pt x="25150" y="95957"/>
                    <a:pt x="25506" y="95957"/>
                  </a:cubicBezTo>
                  <a:cubicBezTo>
                    <a:pt x="25966" y="95957"/>
                    <a:pt x="26385" y="95894"/>
                    <a:pt x="26803" y="95810"/>
                  </a:cubicBezTo>
                  <a:cubicBezTo>
                    <a:pt x="27306" y="95789"/>
                    <a:pt x="27808" y="95789"/>
                    <a:pt x="28331" y="95789"/>
                  </a:cubicBezTo>
                  <a:cubicBezTo>
                    <a:pt x="29021" y="95789"/>
                    <a:pt x="29733" y="95768"/>
                    <a:pt x="30423" y="95768"/>
                  </a:cubicBezTo>
                  <a:cubicBezTo>
                    <a:pt x="30591" y="95768"/>
                    <a:pt x="30779" y="95747"/>
                    <a:pt x="30946" y="95727"/>
                  </a:cubicBezTo>
                  <a:cubicBezTo>
                    <a:pt x="31093" y="95685"/>
                    <a:pt x="31218" y="95664"/>
                    <a:pt x="31344" y="95622"/>
                  </a:cubicBezTo>
                  <a:cubicBezTo>
                    <a:pt x="32034" y="95622"/>
                    <a:pt x="32662" y="95538"/>
                    <a:pt x="33269" y="95413"/>
                  </a:cubicBezTo>
                  <a:cubicBezTo>
                    <a:pt x="33394" y="95413"/>
                    <a:pt x="33541" y="95413"/>
                    <a:pt x="33666" y="95392"/>
                  </a:cubicBezTo>
                  <a:lnTo>
                    <a:pt x="34608" y="95392"/>
                  </a:lnTo>
                  <a:cubicBezTo>
                    <a:pt x="34692" y="95413"/>
                    <a:pt x="34796" y="95413"/>
                    <a:pt x="34859" y="95434"/>
                  </a:cubicBezTo>
                  <a:cubicBezTo>
                    <a:pt x="34943" y="95455"/>
                    <a:pt x="35026" y="95455"/>
                    <a:pt x="35110" y="95475"/>
                  </a:cubicBezTo>
                  <a:cubicBezTo>
                    <a:pt x="35633" y="95517"/>
                    <a:pt x="36052" y="95559"/>
                    <a:pt x="36470" y="95559"/>
                  </a:cubicBezTo>
                  <a:cubicBezTo>
                    <a:pt x="37453" y="95559"/>
                    <a:pt x="38332" y="95392"/>
                    <a:pt x="39148" y="95099"/>
                  </a:cubicBezTo>
                  <a:cubicBezTo>
                    <a:pt x="39881" y="94848"/>
                    <a:pt x="40446" y="94471"/>
                    <a:pt x="40864" y="94032"/>
                  </a:cubicBezTo>
                  <a:cubicBezTo>
                    <a:pt x="41241" y="93927"/>
                    <a:pt x="41785" y="93760"/>
                    <a:pt x="42370" y="93383"/>
                  </a:cubicBezTo>
                  <a:cubicBezTo>
                    <a:pt x="42391" y="93362"/>
                    <a:pt x="42663" y="93237"/>
                    <a:pt x="42663" y="93237"/>
                  </a:cubicBezTo>
                  <a:cubicBezTo>
                    <a:pt x="44065" y="92839"/>
                    <a:pt x="44881" y="91856"/>
                    <a:pt x="45237" y="90830"/>
                  </a:cubicBezTo>
                  <a:cubicBezTo>
                    <a:pt x="45697" y="89784"/>
                    <a:pt x="45655" y="88843"/>
                    <a:pt x="45655" y="88299"/>
                  </a:cubicBezTo>
                  <a:lnTo>
                    <a:pt x="45635" y="88257"/>
                  </a:lnTo>
                  <a:cubicBezTo>
                    <a:pt x="45802" y="87378"/>
                    <a:pt x="45844" y="86541"/>
                    <a:pt x="45907" y="85788"/>
                  </a:cubicBezTo>
                  <a:cubicBezTo>
                    <a:pt x="45907" y="85537"/>
                    <a:pt x="45927" y="85265"/>
                    <a:pt x="45948" y="84993"/>
                  </a:cubicBezTo>
                  <a:cubicBezTo>
                    <a:pt x="46032" y="84637"/>
                    <a:pt x="46053" y="84302"/>
                    <a:pt x="46032" y="84009"/>
                  </a:cubicBezTo>
                  <a:cubicBezTo>
                    <a:pt x="46179" y="82817"/>
                    <a:pt x="46262" y="81687"/>
                    <a:pt x="46325" y="80682"/>
                  </a:cubicBezTo>
                  <a:cubicBezTo>
                    <a:pt x="46451" y="80097"/>
                    <a:pt x="46576" y="79343"/>
                    <a:pt x="46555" y="78485"/>
                  </a:cubicBezTo>
                  <a:cubicBezTo>
                    <a:pt x="46576" y="78276"/>
                    <a:pt x="46597" y="78025"/>
                    <a:pt x="46597" y="77774"/>
                  </a:cubicBezTo>
                  <a:cubicBezTo>
                    <a:pt x="46723" y="77251"/>
                    <a:pt x="46743" y="76791"/>
                    <a:pt x="46723" y="76456"/>
                  </a:cubicBezTo>
                  <a:cubicBezTo>
                    <a:pt x="46974" y="75577"/>
                    <a:pt x="46932" y="74803"/>
                    <a:pt x="46890" y="74322"/>
                  </a:cubicBezTo>
                  <a:lnTo>
                    <a:pt x="46890" y="74322"/>
                  </a:lnTo>
                  <a:cubicBezTo>
                    <a:pt x="47183" y="72229"/>
                    <a:pt x="47329" y="70158"/>
                    <a:pt x="47434" y="68358"/>
                  </a:cubicBezTo>
                  <a:cubicBezTo>
                    <a:pt x="47434" y="68254"/>
                    <a:pt x="47455" y="68128"/>
                    <a:pt x="47455" y="68024"/>
                  </a:cubicBezTo>
                  <a:lnTo>
                    <a:pt x="47455" y="67982"/>
                  </a:lnTo>
                  <a:cubicBezTo>
                    <a:pt x="47518" y="67647"/>
                    <a:pt x="47539" y="67333"/>
                    <a:pt x="47560" y="67082"/>
                  </a:cubicBezTo>
                  <a:cubicBezTo>
                    <a:pt x="47560" y="66998"/>
                    <a:pt x="47560" y="66894"/>
                    <a:pt x="47580" y="66810"/>
                  </a:cubicBezTo>
                  <a:lnTo>
                    <a:pt x="47622" y="66392"/>
                  </a:lnTo>
                  <a:cubicBezTo>
                    <a:pt x="47748" y="65597"/>
                    <a:pt x="47852" y="64718"/>
                    <a:pt x="47873" y="63755"/>
                  </a:cubicBezTo>
                  <a:cubicBezTo>
                    <a:pt x="48020" y="63211"/>
                    <a:pt x="48020" y="62688"/>
                    <a:pt x="47999" y="62332"/>
                  </a:cubicBezTo>
                  <a:cubicBezTo>
                    <a:pt x="48041" y="62123"/>
                    <a:pt x="48062" y="61935"/>
                    <a:pt x="48062" y="61767"/>
                  </a:cubicBezTo>
                  <a:cubicBezTo>
                    <a:pt x="48166" y="61349"/>
                    <a:pt x="48208" y="60889"/>
                    <a:pt x="48166" y="60387"/>
                  </a:cubicBezTo>
                  <a:lnTo>
                    <a:pt x="48187" y="60156"/>
                  </a:lnTo>
                  <a:cubicBezTo>
                    <a:pt x="48355" y="58650"/>
                    <a:pt x="48543" y="57081"/>
                    <a:pt x="48564" y="55428"/>
                  </a:cubicBezTo>
                  <a:cubicBezTo>
                    <a:pt x="48773" y="54653"/>
                    <a:pt x="48752" y="53963"/>
                    <a:pt x="48731" y="53524"/>
                  </a:cubicBezTo>
                  <a:cubicBezTo>
                    <a:pt x="48731" y="53461"/>
                    <a:pt x="48731" y="53398"/>
                    <a:pt x="48731" y="53335"/>
                  </a:cubicBezTo>
                  <a:lnTo>
                    <a:pt x="48773" y="53063"/>
                  </a:lnTo>
                  <a:cubicBezTo>
                    <a:pt x="48899" y="52352"/>
                    <a:pt x="49024" y="51494"/>
                    <a:pt x="49003" y="50531"/>
                  </a:cubicBezTo>
                  <a:cubicBezTo>
                    <a:pt x="49129" y="49904"/>
                    <a:pt x="49108" y="49360"/>
                    <a:pt x="49108" y="49025"/>
                  </a:cubicBezTo>
                  <a:cubicBezTo>
                    <a:pt x="49108" y="49025"/>
                    <a:pt x="49108" y="49004"/>
                    <a:pt x="49108" y="49004"/>
                  </a:cubicBezTo>
                  <a:cubicBezTo>
                    <a:pt x="49317" y="47728"/>
                    <a:pt x="49443" y="46410"/>
                    <a:pt x="49464" y="45091"/>
                  </a:cubicBezTo>
                  <a:cubicBezTo>
                    <a:pt x="49568" y="44422"/>
                    <a:pt x="49673" y="43648"/>
                    <a:pt x="49694" y="42811"/>
                  </a:cubicBezTo>
                  <a:cubicBezTo>
                    <a:pt x="49756" y="42518"/>
                    <a:pt x="49798" y="42225"/>
                    <a:pt x="49798" y="41890"/>
                  </a:cubicBezTo>
                  <a:cubicBezTo>
                    <a:pt x="49819" y="41492"/>
                    <a:pt x="49840" y="41074"/>
                    <a:pt x="49840" y="40676"/>
                  </a:cubicBezTo>
                  <a:cubicBezTo>
                    <a:pt x="50008" y="40572"/>
                    <a:pt x="50154" y="40446"/>
                    <a:pt x="50301" y="40321"/>
                  </a:cubicBezTo>
                  <a:cubicBezTo>
                    <a:pt x="50426" y="40258"/>
                    <a:pt x="50531" y="40174"/>
                    <a:pt x="50635" y="40091"/>
                  </a:cubicBezTo>
                  <a:cubicBezTo>
                    <a:pt x="51054" y="39860"/>
                    <a:pt x="51472" y="39568"/>
                    <a:pt x="51870" y="39149"/>
                  </a:cubicBezTo>
                  <a:cubicBezTo>
                    <a:pt x="51933" y="39086"/>
                    <a:pt x="51995" y="39044"/>
                    <a:pt x="52058" y="39003"/>
                  </a:cubicBezTo>
                  <a:cubicBezTo>
                    <a:pt x="53125" y="38145"/>
                    <a:pt x="53711" y="36910"/>
                    <a:pt x="53627" y="35634"/>
                  </a:cubicBezTo>
                  <a:cubicBezTo>
                    <a:pt x="53565" y="34588"/>
                    <a:pt x="53104" y="33646"/>
                    <a:pt x="52309" y="32935"/>
                  </a:cubicBezTo>
                  <a:cubicBezTo>
                    <a:pt x="51953" y="32453"/>
                    <a:pt x="51556" y="32140"/>
                    <a:pt x="51305" y="31951"/>
                  </a:cubicBezTo>
                  <a:cubicBezTo>
                    <a:pt x="51263" y="31575"/>
                    <a:pt x="51179" y="31240"/>
                    <a:pt x="51096" y="30947"/>
                  </a:cubicBezTo>
                  <a:cubicBezTo>
                    <a:pt x="51054" y="30424"/>
                    <a:pt x="50928" y="29943"/>
                    <a:pt x="50719" y="29482"/>
                  </a:cubicBezTo>
                  <a:cubicBezTo>
                    <a:pt x="50468" y="28624"/>
                    <a:pt x="50175" y="27641"/>
                    <a:pt x="49589" y="26658"/>
                  </a:cubicBezTo>
                  <a:cubicBezTo>
                    <a:pt x="49568" y="26658"/>
                    <a:pt x="49568" y="26637"/>
                    <a:pt x="49568" y="26616"/>
                  </a:cubicBezTo>
                  <a:cubicBezTo>
                    <a:pt x="49464" y="26072"/>
                    <a:pt x="49254" y="25570"/>
                    <a:pt x="48961" y="25088"/>
                  </a:cubicBezTo>
                  <a:cubicBezTo>
                    <a:pt x="48920" y="25026"/>
                    <a:pt x="48878" y="24963"/>
                    <a:pt x="48857" y="24900"/>
                  </a:cubicBezTo>
                  <a:cubicBezTo>
                    <a:pt x="48648" y="24356"/>
                    <a:pt x="48376" y="23917"/>
                    <a:pt x="48124" y="23540"/>
                  </a:cubicBezTo>
                  <a:cubicBezTo>
                    <a:pt x="47811" y="22870"/>
                    <a:pt x="47434" y="22243"/>
                    <a:pt x="46953" y="21699"/>
                  </a:cubicBezTo>
                  <a:cubicBezTo>
                    <a:pt x="46743" y="21280"/>
                    <a:pt x="46451" y="20925"/>
                    <a:pt x="46095" y="20590"/>
                  </a:cubicBezTo>
                  <a:cubicBezTo>
                    <a:pt x="45718" y="20025"/>
                    <a:pt x="45300" y="19565"/>
                    <a:pt x="44944" y="19167"/>
                  </a:cubicBezTo>
                  <a:cubicBezTo>
                    <a:pt x="44798" y="19000"/>
                    <a:pt x="44651" y="18832"/>
                    <a:pt x="44505" y="18665"/>
                  </a:cubicBezTo>
                  <a:cubicBezTo>
                    <a:pt x="44442" y="18581"/>
                    <a:pt x="44358" y="18497"/>
                    <a:pt x="44275" y="18414"/>
                  </a:cubicBezTo>
                  <a:lnTo>
                    <a:pt x="44170" y="18288"/>
                  </a:lnTo>
                  <a:cubicBezTo>
                    <a:pt x="43835" y="17974"/>
                    <a:pt x="43458" y="17598"/>
                    <a:pt x="42998" y="17221"/>
                  </a:cubicBezTo>
                  <a:cubicBezTo>
                    <a:pt x="42684" y="16907"/>
                    <a:pt x="42350" y="16635"/>
                    <a:pt x="41973" y="16363"/>
                  </a:cubicBezTo>
                  <a:cubicBezTo>
                    <a:pt x="41094" y="15547"/>
                    <a:pt x="40132" y="14878"/>
                    <a:pt x="39065" y="14313"/>
                  </a:cubicBezTo>
                  <a:lnTo>
                    <a:pt x="39106" y="14292"/>
                  </a:lnTo>
                  <a:cubicBezTo>
                    <a:pt x="39483" y="14229"/>
                    <a:pt x="39860" y="14103"/>
                    <a:pt x="40194" y="13936"/>
                  </a:cubicBezTo>
                  <a:cubicBezTo>
                    <a:pt x="40446" y="13873"/>
                    <a:pt x="40676" y="13790"/>
                    <a:pt x="40948" y="13706"/>
                  </a:cubicBezTo>
                  <a:cubicBezTo>
                    <a:pt x="41282" y="13622"/>
                    <a:pt x="41596" y="13518"/>
                    <a:pt x="41889" y="13350"/>
                  </a:cubicBezTo>
                  <a:cubicBezTo>
                    <a:pt x="42224" y="13287"/>
                    <a:pt x="42622" y="13183"/>
                    <a:pt x="43040" y="12974"/>
                  </a:cubicBezTo>
                  <a:cubicBezTo>
                    <a:pt x="43082" y="12953"/>
                    <a:pt x="43103" y="12932"/>
                    <a:pt x="43124" y="12932"/>
                  </a:cubicBezTo>
                  <a:cubicBezTo>
                    <a:pt x="43186" y="12911"/>
                    <a:pt x="43249" y="12890"/>
                    <a:pt x="43312" y="12869"/>
                  </a:cubicBezTo>
                  <a:cubicBezTo>
                    <a:pt x="44128" y="12639"/>
                    <a:pt x="45049" y="12367"/>
                    <a:pt x="45990" y="11927"/>
                  </a:cubicBezTo>
                  <a:cubicBezTo>
                    <a:pt x="47790" y="11404"/>
                    <a:pt x="49526" y="10777"/>
                    <a:pt x="50928" y="10233"/>
                  </a:cubicBezTo>
                  <a:cubicBezTo>
                    <a:pt x="51535" y="10149"/>
                    <a:pt x="52142" y="9940"/>
                    <a:pt x="52707" y="9647"/>
                  </a:cubicBezTo>
                  <a:cubicBezTo>
                    <a:pt x="54255" y="9228"/>
                    <a:pt x="55364" y="7952"/>
                    <a:pt x="55510" y="6257"/>
                  </a:cubicBezTo>
                  <a:cubicBezTo>
                    <a:pt x="55657" y="4688"/>
                    <a:pt x="55301" y="3328"/>
                    <a:pt x="54443" y="2219"/>
                  </a:cubicBezTo>
                  <a:cubicBezTo>
                    <a:pt x="53606" y="754"/>
                    <a:pt x="52435" y="1"/>
                    <a:pt x="509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1"/>
            <p:cNvGrpSpPr/>
            <p:nvPr/>
          </p:nvGrpSpPr>
          <p:grpSpPr>
            <a:xfrm rot="-379273">
              <a:off x="347349" y="1759121"/>
              <a:ext cx="1593449" cy="2918271"/>
              <a:chOff x="1895500" y="2832900"/>
              <a:chExt cx="1327100" cy="2430475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2017675" y="3800150"/>
                <a:ext cx="1043900" cy="271975"/>
              </a:xfrm>
              <a:custGeom>
                <a:avLst/>
                <a:gdLst/>
                <a:ahLst/>
                <a:cxnLst/>
                <a:rect l="l" t="t" r="r" b="b"/>
                <a:pathLst>
                  <a:path w="41756" h="10879" extrusionOk="0">
                    <a:moveTo>
                      <a:pt x="31956" y="9876"/>
                    </a:moveTo>
                    <a:cubicBezTo>
                      <a:pt x="31956" y="9901"/>
                      <a:pt x="31931" y="9951"/>
                      <a:pt x="31906" y="9976"/>
                    </a:cubicBezTo>
                    <a:cubicBezTo>
                      <a:pt x="31881" y="10001"/>
                      <a:pt x="31856" y="10001"/>
                      <a:pt x="31831" y="10001"/>
                    </a:cubicBezTo>
                    <a:cubicBezTo>
                      <a:pt x="31881" y="9951"/>
                      <a:pt x="31906" y="9901"/>
                      <a:pt x="31956" y="9876"/>
                    </a:cubicBezTo>
                    <a:close/>
                    <a:moveTo>
                      <a:pt x="41530" y="1"/>
                    </a:moveTo>
                    <a:cubicBezTo>
                      <a:pt x="41354" y="101"/>
                      <a:pt x="41154" y="176"/>
                      <a:pt x="40979" y="277"/>
                    </a:cubicBezTo>
                    <a:cubicBezTo>
                      <a:pt x="39801" y="377"/>
                      <a:pt x="38748" y="778"/>
                      <a:pt x="37670" y="1204"/>
                    </a:cubicBezTo>
                    <a:cubicBezTo>
                      <a:pt x="37119" y="1480"/>
                      <a:pt x="36517" y="1555"/>
                      <a:pt x="35941" y="1705"/>
                    </a:cubicBezTo>
                    <a:cubicBezTo>
                      <a:pt x="35859" y="1730"/>
                      <a:pt x="35783" y="1741"/>
                      <a:pt x="35709" y="1741"/>
                    </a:cubicBezTo>
                    <a:cubicBezTo>
                      <a:pt x="35488" y="1741"/>
                      <a:pt x="35296" y="1643"/>
                      <a:pt x="35089" y="1530"/>
                    </a:cubicBezTo>
                    <a:cubicBezTo>
                      <a:pt x="34738" y="1530"/>
                      <a:pt x="34387" y="1555"/>
                      <a:pt x="34111" y="1831"/>
                    </a:cubicBezTo>
                    <a:cubicBezTo>
                      <a:pt x="34086" y="2006"/>
                      <a:pt x="34086" y="2207"/>
                      <a:pt x="33836" y="2257"/>
                    </a:cubicBezTo>
                    <a:cubicBezTo>
                      <a:pt x="33109" y="2432"/>
                      <a:pt x="32357" y="2507"/>
                      <a:pt x="31630" y="2658"/>
                    </a:cubicBezTo>
                    <a:cubicBezTo>
                      <a:pt x="30803" y="2833"/>
                      <a:pt x="29976" y="2883"/>
                      <a:pt x="29174" y="3009"/>
                    </a:cubicBezTo>
                    <a:cubicBezTo>
                      <a:pt x="28497" y="3184"/>
                      <a:pt x="27821" y="3259"/>
                      <a:pt x="27119" y="3309"/>
                    </a:cubicBezTo>
                    <a:cubicBezTo>
                      <a:pt x="26668" y="3359"/>
                      <a:pt x="26217" y="3334"/>
                      <a:pt x="25765" y="3384"/>
                    </a:cubicBezTo>
                    <a:cubicBezTo>
                      <a:pt x="25242" y="3530"/>
                      <a:pt x="24710" y="3549"/>
                      <a:pt x="24175" y="3549"/>
                    </a:cubicBezTo>
                    <a:cubicBezTo>
                      <a:pt x="23987" y="3549"/>
                      <a:pt x="23799" y="3546"/>
                      <a:pt x="23611" y="3546"/>
                    </a:cubicBezTo>
                    <a:cubicBezTo>
                      <a:pt x="23410" y="3546"/>
                      <a:pt x="23209" y="3549"/>
                      <a:pt x="23009" y="3560"/>
                    </a:cubicBezTo>
                    <a:lnTo>
                      <a:pt x="22532" y="3560"/>
                    </a:lnTo>
                    <a:cubicBezTo>
                      <a:pt x="22191" y="3592"/>
                      <a:pt x="21839" y="3657"/>
                      <a:pt x="21490" y="3657"/>
                    </a:cubicBezTo>
                    <a:cubicBezTo>
                      <a:pt x="21301" y="3657"/>
                      <a:pt x="21113" y="3638"/>
                      <a:pt x="20928" y="3585"/>
                    </a:cubicBezTo>
                    <a:cubicBezTo>
                      <a:pt x="20728" y="3560"/>
                      <a:pt x="20527" y="3560"/>
                      <a:pt x="20352" y="3560"/>
                    </a:cubicBezTo>
                    <a:cubicBezTo>
                      <a:pt x="20320" y="3548"/>
                      <a:pt x="20287" y="3544"/>
                      <a:pt x="20252" y="3544"/>
                    </a:cubicBezTo>
                    <a:cubicBezTo>
                      <a:pt x="20116" y="3544"/>
                      <a:pt x="19960" y="3614"/>
                      <a:pt x="19828" y="3614"/>
                    </a:cubicBezTo>
                    <a:cubicBezTo>
                      <a:pt x="19700" y="3614"/>
                      <a:pt x="19594" y="3547"/>
                      <a:pt x="19550" y="3284"/>
                    </a:cubicBezTo>
                    <a:cubicBezTo>
                      <a:pt x="19435" y="3103"/>
                      <a:pt x="19276" y="3041"/>
                      <a:pt x="19103" y="3041"/>
                    </a:cubicBezTo>
                    <a:cubicBezTo>
                      <a:pt x="19012" y="3041"/>
                      <a:pt x="18918" y="3058"/>
                      <a:pt x="18823" y="3084"/>
                    </a:cubicBezTo>
                    <a:cubicBezTo>
                      <a:pt x="18648" y="3134"/>
                      <a:pt x="18547" y="3259"/>
                      <a:pt x="18422" y="3384"/>
                    </a:cubicBezTo>
                    <a:cubicBezTo>
                      <a:pt x="18322" y="3472"/>
                      <a:pt x="18209" y="3491"/>
                      <a:pt x="18093" y="3491"/>
                    </a:cubicBezTo>
                    <a:cubicBezTo>
                      <a:pt x="18006" y="3491"/>
                      <a:pt x="17917" y="3480"/>
                      <a:pt x="17831" y="3480"/>
                    </a:cubicBezTo>
                    <a:cubicBezTo>
                      <a:pt x="17802" y="3480"/>
                      <a:pt x="17774" y="3482"/>
                      <a:pt x="17745" y="3485"/>
                    </a:cubicBezTo>
                    <a:cubicBezTo>
                      <a:pt x="17499" y="3520"/>
                      <a:pt x="17255" y="3549"/>
                      <a:pt x="17018" y="3549"/>
                    </a:cubicBezTo>
                    <a:cubicBezTo>
                      <a:pt x="16580" y="3549"/>
                      <a:pt x="16164" y="3450"/>
                      <a:pt x="15790" y="3109"/>
                    </a:cubicBezTo>
                    <a:cubicBezTo>
                      <a:pt x="15691" y="2990"/>
                      <a:pt x="15576" y="2918"/>
                      <a:pt x="15446" y="2918"/>
                    </a:cubicBezTo>
                    <a:cubicBezTo>
                      <a:pt x="15411" y="2918"/>
                      <a:pt x="15376" y="2923"/>
                      <a:pt x="15339" y="2933"/>
                    </a:cubicBezTo>
                    <a:cubicBezTo>
                      <a:pt x="15214" y="3009"/>
                      <a:pt x="15139" y="3109"/>
                      <a:pt x="15064" y="3209"/>
                    </a:cubicBezTo>
                    <a:cubicBezTo>
                      <a:pt x="14971" y="3301"/>
                      <a:pt x="14879" y="3332"/>
                      <a:pt x="14787" y="3332"/>
                    </a:cubicBezTo>
                    <a:cubicBezTo>
                      <a:pt x="14628" y="3332"/>
                      <a:pt x="14470" y="3241"/>
                      <a:pt x="14312" y="3209"/>
                    </a:cubicBezTo>
                    <a:cubicBezTo>
                      <a:pt x="14011" y="3159"/>
                      <a:pt x="13735" y="3159"/>
                      <a:pt x="13435" y="3159"/>
                    </a:cubicBezTo>
                    <a:cubicBezTo>
                      <a:pt x="11906" y="3009"/>
                      <a:pt x="10427" y="2608"/>
                      <a:pt x="8898" y="2432"/>
                    </a:cubicBezTo>
                    <a:cubicBezTo>
                      <a:pt x="8071" y="2257"/>
                      <a:pt x="7244" y="2106"/>
                      <a:pt x="6442" y="1931"/>
                    </a:cubicBezTo>
                    <a:cubicBezTo>
                      <a:pt x="6191" y="1805"/>
                      <a:pt x="6417" y="1530"/>
                      <a:pt x="6267" y="1379"/>
                    </a:cubicBezTo>
                    <a:cubicBezTo>
                      <a:pt x="6090" y="1247"/>
                      <a:pt x="5904" y="1201"/>
                      <a:pt x="5715" y="1201"/>
                    </a:cubicBezTo>
                    <a:cubicBezTo>
                      <a:pt x="5582" y="1201"/>
                      <a:pt x="5448" y="1223"/>
                      <a:pt x="5314" y="1254"/>
                    </a:cubicBezTo>
                    <a:cubicBezTo>
                      <a:pt x="5105" y="1320"/>
                      <a:pt x="4888" y="1358"/>
                      <a:pt x="4672" y="1358"/>
                    </a:cubicBezTo>
                    <a:cubicBezTo>
                      <a:pt x="4475" y="1358"/>
                      <a:pt x="4278" y="1326"/>
                      <a:pt x="4086" y="1254"/>
                    </a:cubicBezTo>
                    <a:cubicBezTo>
                      <a:pt x="3635" y="1079"/>
                      <a:pt x="3159" y="1029"/>
                      <a:pt x="2733" y="803"/>
                    </a:cubicBezTo>
                    <a:cubicBezTo>
                      <a:pt x="2206" y="502"/>
                      <a:pt x="1605" y="502"/>
                      <a:pt x="1003" y="452"/>
                    </a:cubicBezTo>
                    <a:cubicBezTo>
                      <a:pt x="878" y="427"/>
                      <a:pt x="753" y="452"/>
                      <a:pt x="627" y="377"/>
                    </a:cubicBezTo>
                    <a:cubicBezTo>
                      <a:pt x="498" y="309"/>
                      <a:pt x="394" y="278"/>
                      <a:pt x="312" y="278"/>
                    </a:cubicBezTo>
                    <a:cubicBezTo>
                      <a:pt x="90" y="278"/>
                      <a:pt x="19" y="500"/>
                      <a:pt x="1" y="828"/>
                    </a:cubicBezTo>
                    <a:cubicBezTo>
                      <a:pt x="51" y="1680"/>
                      <a:pt x="277" y="2532"/>
                      <a:pt x="252" y="3410"/>
                    </a:cubicBezTo>
                    <a:cubicBezTo>
                      <a:pt x="302" y="4011"/>
                      <a:pt x="477" y="4613"/>
                      <a:pt x="452" y="5214"/>
                    </a:cubicBezTo>
                    <a:cubicBezTo>
                      <a:pt x="452" y="5615"/>
                      <a:pt x="477" y="6016"/>
                      <a:pt x="477" y="6417"/>
                    </a:cubicBezTo>
                    <a:cubicBezTo>
                      <a:pt x="653" y="6618"/>
                      <a:pt x="502" y="6893"/>
                      <a:pt x="653" y="7094"/>
                    </a:cubicBezTo>
                    <a:cubicBezTo>
                      <a:pt x="653" y="7094"/>
                      <a:pt x="678" y="7094"/>
                      <a:pt x="678" y="7119"/>
                    </a:cubicBezTo>
                    <a:cubicBezTo>
                      <a:pt x="703" y="7219"/>
                      <a:pt x="703" y="7319"/>
                      <a:pt x="703" y="7445"/>
                    </a:cubicBezTo>
                    <a:cubicBezTo>
                      <a:pt x="2507" y="7946"/>
                      <a:pt x="4337" y="8447"/>
                      <a:pt x="6141" y="8948"/>
                    </a:cubicBezTo>
                    <a:cubicBezTo>
                      <a:pt x="6292" y="8999"/>
                      <a:pt x="6467" y="9024"/>
                      <a:pt x="6643" y="9024"/>
                    </a:cubicBezTo>
                    <a:cubicBezTo>
                      <a:pt x="7146" y="9078"/>
                      <a:pt x="7650" y="9106"/>
                      <a:pt x="8154" y="9106"/>
                    </a:cubicBezTo>
                    <a:cubicBezTo>
                      <a:pt x="9053" y="9106"/>
                      <a:pt x="9953" y="9016"/>
                      <a:pt x="10853" y="8823"/>
                    </a:cubicBezTo>
                    <a:cubicBezTo>
                      <a:pt x="11906" y="8598"/>
                      <a:pt x="12958" y="8472"/>
                      <a:pt x="13986" y="8096"/>
                    </a:cubicBezTo>
                    <a:cubicBezTo>
                      <a:pt x="14011" y="8096"/>
                      <a:pt x="14061" y="8071"/>
                      <a:pt x="14111" y="8046"/>
                    </a:cubicBezTo>
                    <a:cubicBezTo>
                      <a:pt x="14750" y="7970"/>
                      <a:pt x="15388" y="7913"/>
                      <a:pt x="16037" y="7913"/>
                    </a:cubicBezTo>
                    <a:cubicBezTo>
                      <a:pt x="16459" y="7913"/>
                      <a:pt x="16885" y="7937"/>
                      <a:pt x="17319" y="7996"/>
                    </a:cubicBezTo>
                    <a:cubicBezTo>
                      <a:pt x="18572" y="8171"/>
                      <a:pt x="19775" y="8447"/>
                      <a:pt x="20978" y="8848"/>
                    </a:cubicBezTo>
                    <a:cubicBezTo>
                      <a:pt x="22808" y="9500"/>
                      <a:pt x="24562" y="10327"/>
                      <a:pt x="26517" y="10653"/>
                    </a:cubicBezTo>
                    <a:cubicBezTo>
                      <a:pt x="26806" y="10828"/>
                      <a:pt x="27113" y="10878"/>
                      <a:pt x="27423" y="10878"/>
                    </a:cubicBezTo>
                    <a:cubicBezTo>
                      <a:pt x="27733" y="10878"/>
                      <a:pt x="28046" y="10828"/>
                      <a:pt x="28347" y="10803"/>
                    </a:cubicBezTo>
                    <a:cubicBezTo>
                      <a:pt x="30352" y="10653"/>
                      <a:pt x="32357" y="10452"/>
                      <a:pt x="34362" y="10227"/>
                    </a:cubicBezTo>
                    <a:cubicBezTo>
                      <a:pt x="35841" y="10051"/>
                      <a:pt x="37294" y="9725"/>
                      <a:pt x="38522" y="8823"/>
                    </a:cubicBezTo>
                    <a:cubicBezTo>
                      <a:pt x="39199" y="8222"/>
                      <a:pt x="40001" y="7946"/>
                      <a:pt x="40878" y="7821"/>
                    </a:cubicBezTo>
                    <a:cubicBezTo>
                      <a:pt x="40878" y="7570"/>
                      <a:pt x="40903" y="7294"/>
                      <a:pt x="40928" y="7019"/>
                    </a:cubicBezTo>
                    <a:cubicBezTo>
                      <a:pt x="40953" y="6743"/>
                      <a:pt x="40979" y="6467"/>
                      <a:pt x="41154" y="6242"/>
                    </a:cubicBezTo>
                    <a:cubicBezTo>
                      <a:pt x="41104" y="4938"/>
                      <a:pt x="41279" y="3635"/>
                      <a:pt x="41505" y="2382"/>
                    </a:cubicBezTo>
                    <a:cubicBezTo>
                      <a:pt x="41530" y="1755"/>
                      <a:pt x="41455" y="1129"/>
                      <a:pt x="41680" y="527"/>
                    </a:cubicBezTo>
                    <a:cubicBezTo>
                      <a:pt x="41755" y="352"/>
                      <a:pt x="41755" y="126"/>
                      <a:pt x="4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2511425" y="2853675"/>
                <a:ext cx="696150" cy="954475"/>
              </a:xfrm>
              <a:custGeom>
                <a:avLst/>
                <a:gdLst/>
                <a:ahLst/>
                <a:cxnLst/>
                <a:rect l="l" t="t" r="r" b="b"/>
                <a:pathLst>
                  <a:path w="27846" h="38179" extrusionOk="0">
                    <a:moveTo>
                      <a:pt x="27082" y="1"/>
                    </a:moveTo>
                    <a:cubicBezTo>
                      <a:pt x="26784" y="1"/>
                      <a:pt x="26482" y="158"/>
                      <a:pt x="26191" y="191"/>
                    </a:cubicBezTo>
                    <a:cubicBezTo>
                      <a:pt x="26104" y="278"/>
                      <a:pt x="25999" y="294"/>
                      <a:pt x="25889" y="294"/>
                    </a:cubicBezTo>
                    <a:cubicBezTo>
                      <a:pt x="25823" y="294"/>
                      <a:pt x="25757" y="288"/>
                      <a:pt x="25691" y="288"/>
                    </a:cubicBezTo>
                    <a:cubicBezTo>
                      <a:pt x="25581" y="288"/>
                      <a:pt x="25476" y="304"/>
                      <a:pt x="25389" y="391"/>
                    </a:cubicBezTo>
                    <a:cubicBezTo>
                      <a:pt x="25063" y="567"/>
                      <a:pt x="24712" y="617"/>
                      <a:pt x="24386" y="792"/>
                    </a:cubicBezTo>
                    <a:lnTo>
                      <a:pt x="24412" y="792"/>
                    </a:lnTo>
                    <a:cubicBezTo>
                      <a:pt x="24336" y="867"/>
                      <a:pt x="24261" y="917"/>
                      <a:pt x="24186" y="968"/>
                    </a:cubicBezTo>
                    <a:cubicBezTo>
                      <a:pt x="24136" y="993"/>
                      <a:pt x="24086" y="1018"/>
                      <a:pt x="24011" y="1018"/>
                    </a:cubicBezTo>
                    <a:cubicBezTo>
                      <a:pt x="23885" y="1093"/>
                      <a:pt x="23710" y="1068"/>
                      <a:pt x="23584" y="1193"/>
                    </a:cubicBezTo>
                    <a:lnTo>
                      <a:pt x="22983" y="1193"/>
                    </a:lnTo>
                    <a:cubicBezTo>
                      <a:pt x="22632" y="1444"/>
                      <a:pt x="22281" y="1719"/>
                      <a:pt x="21855" y="1795"/>
                    </a:cubicBezTo>
                    <a:cubicBezTo>
                      <a:pt x="21254" y="1895"/>
                      <a:pt x="20727" y="2145"/>
                      <a:pt x="20176" y="2371"/>
                    </a:cubicBezTo>
                    <a:cubicBezTo>
                      <a:pt x="20105" y="2336"/>
                      <a:pt x="20040" y="2311"/>
                      <a:pt x="19980" y="2311"/>
                    </a:cubicBezTo>
                    <a:cubicBezTo>
                      <a:pt x="19913" y="2311"/>
                      <a:pt x="19853" y="2342"/>
                      <a:pt x="19800" y="2421"/>
                    </a:cubicBezTo>
                    <a:cubicBezTo>
                      <a:pt x="19148" y="2948"/>
                      <a:pt x="18321" y="2948"/>
                      <a:pt x="17594" y="3198"/>
                    </a:cubicBezTo>
                    <a:cubicBezTo>
                      <a:pt x="17469" y="3349"/>
                      <a:pt x="17319" y="3374"/>
                      <a:pt x="17168" y="3449"/>
                    </a:cubicBezTo>
                    <a:cubicBezTo>
                      <a:pt x="15765" y="3925"/>
                      <a:pt x="14361" y="4426"/>
                      <a:pt x="12958" y="4927"/>
                    </a:cubicBezTo>
                    <a:cubicBezTo>
                      <a:pt x="12852" y="4889"/>
                      <a:pt x="12749" y="4869"/>
                      <a:pt x="12649" y="4869"/>
                    </a:cubicBezTo>
                    <a:cubicBezTo>
                      <a:pt x="12489" y="4869"/>
                      <a:pt x="12335" y="4920"/>
                      <a:pt x="12181" y="5028"/>
                    </a:cubicBezTo>
                    <a:cubicBezTo>
                      <a:pt x="11727" y="5386"/>
                      <a:pt x="11250" y="5631"/>
                      <a:pt x="10663" y="5631"/>
                    </a:cubicBezTo>
                    <a:cubicBezTo>
                      <a:pt x="10634" y="5631"/>
                      <a:pt x="10606" y="5630"/>
                      <a:pt x="10577" y="5629"/>
                    </a:cubicBezTo>
                    <a:cubicBezTo>
                      <a:pt x="10493" y="5734"/>
                      <a:pt x="10375" y="5786"/>
                      <a:pt x="10251" y="5786"/>
                    </a:cubicBezTo>
                    <a:cubicBezTo>
                      <a:pt x="10226" y="5786"/>
                      <a:pt x="10201" y="5784"/>
                      <a:pt x="10176" y="5780"/>
                    </a:cubicBezTo>
                    <a:cubicBezTo>
                      <a:pt x="9499" y="6231"/>
                      <a:pt x="8722" y="6406"/>
                      <a:pt x="7970" y="6632"/>
                    </a:cubicBezTo>
                    <a:cubicBezTo>
                      <a:pt x="7469" y="6907"/>
                      <a:pt x="6918" y="7058"/>
                      <a:pt x="6366" y="7208"/>
                    </a:cubicBezTo>
                    <a:cubicBezTo>
                      <a:pt x="5514" y="7559"/>
                      <a:pt x="4662" y="7860"/>
                      <a:pt x="3785" y="8060"/>
                    </a:cubicBezTo>
                    <a:cubicBezTo>
                      <a:pt x="3459" y="8386"/>
                      <a:pt x="2983" y="8436"/>
                      <a:pt x="2582" y="8562"/>
                    </a:cubicBezTo>
                    <a:cubicBezTo>
                      <a:pt x="2206" y="8662"/>
                      <a:pt x="1955" y="8887"/>
                      <a:pt x="1780" y="9213"/>
                    </a:cubicBezTo>
                    <a:cubicBezTo>
                      <a:pt x="1755" y="9414"/>
                      <a:pt x="1755" y="9614"/>
                      <a:pt x="1755" y="9815"/>
                    </a:cubicBezTo>
                    <a:cubicBezTo>
                      <a:pt x="1629" y="10742"/>
                      <a:pt x="1830" y="11068"/>
                      <a:pt x="2657" y="11143"/>
                    </a:cubicBezTo>
                    <a:cubicBezTo>
                      <a:pt x="2782" y="11143"/>
                      <a:pt x="2883" y="11168"/>
                      <a:pt x="3008" y="11168"/>
                    </a:cubicBezTo>
                    <a:cubicBezTo>
                      <a:pt x="2632" y="11168"/>
                      <a:pt x="2256" y="11218"/>
                      <a:pt x="1880" y="11293"/>
                    </a:cubicBezTo>
                    <a:cubicBezTo>
                      <a:pt x="1705" y="11369"/>
                      <a:pt x="1629" y="11494"/>
                      <a:pt x="1579" y="11644"/>
                    </a:cubicBezTo>
                    <a:cubicBezTo>
                      <a:pt x="1579" y="11694"/>
                      <a:pt x="1579" y="11719"/>
                      <a:pt x="1579" y="11770"/>
                    </a:cubicBezTo>
                    <a:cubicBezTo>
                      <a:pt x="1655" y="11920"/>
                      <a:pt x="1680" y="12095"/>
                      <a:pt x="1554" y="12246"/>
                    </a:cubicBezTo>
                    <a:cubicBezTo>
                      <a:pt x="1554" y="12847"/>
                      <a:pt x="1554" y="13424"/>
                      <a:pt x="1529" y="14025"/>
                    </a:cubicBezTo>
                    <a:cubicBezTo>
                      <a:pt x="1279" y="14627"/>
                      <a:pt x="1705" y="15354"/>
                      <a:pt x="1254" y="15930"/>
                    </a:cubicBezTo>
                    <a:cubicBezTo>
                      <a:pt x="1003" y="16782"/>
                      <a:pt x="1329" y="17709"/>
                      <a:pt x="1078" y="18562"/>
                    </a:cubicBezTo>
                    <a:cubicBezTo>
                      <a:pt x="1053" y="18787"/>
                      <a:pt x="1003" y="19013"/>
                      <a:pt x="1003" y="19263"/>
                    </a:cubicBezTo>
                    <a:cubicBezTo>
                      <a:pt x="827" y="23273"/>
                      <a:pt x="752" y="27309"/>
                      <a:pt x="451" y="31319"/>
                    </a:cubicBezTo>
                    <a:cubicBezTo>
                      <a:pt x="326" y="31795"/>
                      <a:pt x="351" y="32296"/>
                      <a:pt x="351" y="32797"/>
                    </a:cubicBezTo>
                    <a:cubicBezTo>
                      <a:pt x="351" y="32973"/>
                      <a:pt x="351" y="33123"/>
                      <a:pt x="351" y="33299"/>
                    </a:cubicBezTo>
                    <a:cubicBezTo>
                      <a:pt x="401" y="33725"/>
                      <a:pt x="276" y="34151"/>
                      <a:pt x="326" y="34577"/>
                    </a:cubicBezTo>
                    <a:cubicBezTo>
                      <a:pt x="276" y="35128"/>
                      <a:pt x="276" y="35705"/>
                      <a:pt x="126" y="36281"/>
                    </a:cubicBezTo>
                    <a:cubicBezTo>
                      <a:pt x="76" y="36782"/>
                      <a:pt x="0" y="37309"/>
                      <a:pt x="251" y="37810"/>
                    </a:cubicBezTo>
                    <a:cubicBezTo>
                      <a:pt x="689" y="38055"/>
                      <a:pt x="1135" y="38178"/>
                      <a:pt x="1562" y="38178"/>
                    </a:cubicBezTo>
                    <a:cubicBezTo>
                      <a:pt x="2138" y="38178"/>
                      <a:pt x="2677" y="37955"/>
                      <a:pt x="3108" y="37509"/>
                    </a:cubicBezTo>
                    <a:cubicBezTo>
                      <a:pt x="3259" y="37158"/>
                      <a:pt x="3233" y="36782"/>
                      <a:pt x="3233" y="36406"/>
                    </a:cubicBezTo>
                    <a:cubicBezTo>
                      <a:pt x="3183" y="33975"/>
                      <a:pt x="3459" y="31569"/>
                      <a:pt x="3534" y="29138"/>
                    </a:cubicBezTo>
                    <a:cubicBezTo>
                      <a:pt x="3559" y="29013"/>
                      <a:pt x="3584" y="28913"/>
                      <a:pt x="3609" y="28787"/>
                    </a:cubicBezTo>
                    <a:cubicBezTo>
                      <a:pt x="3685" y="27584"/>
                      <a:pt x="3509" y="26381"/>
                      <a:pt x="3810" y="25203"/>
                    </a:cubicBezTo>
                    <a:cubicBezTo>
                      <a:pt x="3760" y="22948"/>
                      <a:pt x="4061" y="20667"/>
                      <a:pt x="4086" y="18411"/>
                    </a:cubicBezTo>
                    <a:cubicBezTo>
                      <a:pt x="4161" y="17835"/>
                      <a:pt x="4186" y="17283"/>
                      <a:pt x="4236" y="16732"/>
                    </a:cubicBezTo>
                    <a:cubicBezTo>
                      <a:pt x="4161" y="15930"/>
                      <a:pt x="4462" y="15153"/>
                      <a:pt x="4436" y="14376"/>
                    </a:cubicBezTo>
                    <a:cubicBezTo>
                      <a:pt x="4386" y="13499"/>
                      <a:pt x="4512" y="12647"/>
                      <a:pt x="4336" y="11770"/>
                    </a:cubicBezTo>
                    <a:cubicBezTo>
                      <a:pt x="4286" y="11669"/>
                      <a:pt x="4211" y="11569"/>
                      <a:pt x="4136" y="11494"/>
                    </a:cubicBezTo>
                    <a:cubicBezTo>
                      <a:pt x="3860" y="11344"/>
                      <a:pt x="3609" y="11268"/>
                      <a:pt x="3334" y="11218"/>
                    </a:cubicBezTo>
                    <a:lnTo>
                      <a:pt x="3334" y="11218"/>
                    </a:lnTo>
                    <a:cubicBezTo>
                      <a:pt x="3534" y="11243"/>
                      <a:pt x="3710" y="11268"/>
                      <a:pt x="3910" y="11293"/>
                    </a:cubicBezTo>
                    <a:lnTo>
                      <a:pt x="4061" y="11293"/>
                    </a:lnTo>
                    <a:cubicBezTo>
                      <a:pt x="4161" y="11268"/>
                      <a:pt x="4236" y="11243"/>
                      <a:pt x="4311" y="11143"/>
                    </a:cubicBezTo>
                    <a:cubicBezTo>
                      <a:pt x="4336" y="11118"/>
                      <a:pt x="4336" y="11068"/>
                      <a:pt x="4361" y="11018"/>
                    </a:cubicBezTo>
                    <a:cubicBezTo>
                      <a:pt x="4336" y="9614"/>
                      <a:pt x="4487" y="9439"/>
                      <a:pt x="5765" y="9213"/>
                    </a:cubicBezTo>
                    <a:cubicBezTo>
                      <a:pt x="5815" y="9188"/>
                      <a:pt x="5865" y="9188"/>
                      <a:pt x="5915" y="9188"/>
                    </a:cubicBezTo>
                    <a:cubicBezTo>
                      <a:pt x="6316" y="9013"/>
                      <a:pt x="6767" y="9013"/>
                      <a:pt x="7143" y="8787"/>
                    </a:cubicBezTo>
                    <a:cubicBezTo>
                      <a:pt x="7945" y="8461"/>
                      <a:pt x="8672" y="8010"/>
                      <a:pt x="9574" y="8010"/>
                    </a:cubicBezTo>
                    <a:cubicBezTo>
                      <a:pt x="10000" y="8010"/>
                      <a:pt x="10401" y="7810"/>
                      <a:pt x="10777" y="7609"/>
                    </a:cubicBezTo>
                    <a:cubicBezTo>
                      <a:pt x="11321" y="7349"/>
                      <a:pt x="11819" y="6978"/>
                      <a:pt x="12441" y="6978"/>
                    </a:cubicBezTo>
                    <a:cubicBezTo>
                      <a:pt x="12479" y="6978"/>
                      <a:pt x="12518" y="6980"/>
                      <a:pt x="12557" y="6983"/>
                    </a:cubicBezTo>
                    <a:cubicBezTo>
                      <a:pt x="13083" y="6732"/>
                      <a:pt x="13584" y="6431"/>
                      <a:pt x="14186" y="6381"/>
                    </a:cubicBezTo>
                    <a:cubicBezTo>
                      <a:pt x="14462" y="6156"/>
                      <a:pt x="14812" y="6080"/>
                      <a:pt x="15163" y="6030"/>
                    </a:cubicBezTo>
                    <a:cubicBezTo>
                      <a:pt x="15289" y="6005"/>
                      <a:pt x="15414" y="6005"/>
                      <a:pt x="15539" y="5980"/>
                    </a:cubicBezTo>
                    <a:cubicBezTo>
                      <a:pt x="16592" y="5579"/>
                      <a:pt x="17620" y="5153"/>
                      <a:pt x="18672" y="4802"/>
                    </a:cubicBezTo>
                    <a:cubicBezTo>
                      <a:pt x="19052" y="4668"/>
                      <a:pt x="19392" y="4414"/>
                      <a:pt x="19817" y="4414"/>
                    </a:cubicBezTo>
                    <a:cubicBezTo>
                      <a:pt x="19868" y="4414"/>
                      <a:pt x="19921" y="4418"/>
                      <a:pt x="19975" y="4426"/>
                    </a:cubicBezTo>
                    <a:cubicBezTo>
                      <a:pt x="20031" y="4482"/>
                      <a:pt x="20094" y="4499"/>
                      <a:pt x="20160" y="4499"/>
                    </a:cubicBezTo>
                    <a:cubicBezTo>
                      <a:pt x="20214" y="4499"/>
                      <a:pt x="20270" y="4488"/>
                      <a:pt x="20326" y="4476"/>
                    </a:cubicBezTo>
                    <a:cubicBezTo>
                      <a:pt x="20552" y="4426"/>
                      <a:pt x="20752" y="4301"/>
                      <a:pt x="20928" y="4125"/>
                    </a:cubicBezTo>
                    <a:cubicBezTo>
                      <a:pt x="21003" y="4100"/>
                      <a:pt x="21078" y="4075"/>
                      <a:pt x="21153" y="4075"/>
                    </a:cubicBezTo>
                    <a:lnTo>
                      <a:pt x="21279" y="4025"/>
                    </a:lnTo>
                    <a:cubicBezTo>
                      <a:pt x="21329" y="4025"/>
                      <a:pt x="21404" y="4000"/>
                      <a:pt x="21479" y="3975"/>
                    </a:cubicBezTo>
                    <a:cubicBezTo>
                      <a:pt x="21604" y="3950"/>
                      <a:pt x="21705" y="3900"/>
                      <a:pt x="21780" y="3825"/>
                    </a:cubicBezTo>
                    <a:lnTo>
                      <a:pt x="22557" y="3599"/>
                    </a:lnTo>
                    <a:cubicBezTo>
                      <a:pt x="23434" y="3273"/>
                      <a:pt x="24286" y="2998"/>
                      <a:pt x="25188" y="2772"/>
                    </a:cubicBezTo>
                    <a:cubicBezTo>
                      <a:pt x="25314" y="2521"/>
                      <a:pt x="25564" y="2446"/>
                      <a:pt x="25815" y="2396"/>
                    </a:cubicBezTo>
                    <a:cubicBezTo>
                      <a:pt x="26492" y="2196"/>
                      <a:pt x="27168" y="2095"/>
                      <a:pt x="27795" y="1795"/>
                    </a:cubicBezTo>
                    <a:cubicBezTo>
                      <a:pt x="27845" y="1243"/>
                      <a:pt x="27770" y="717"/>
                      <a:pt x="27569" y="191"/>
                    </a:cubicBezTo>
                    <a:cubicBezTo>
                      <a:pt x="27409" y="48"/>
                      <a:pt x="27246" y="1"/>
                      <a:pt x="27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2592250" y="3149400"/>
                <a:ext cx="565200" cy="711800"/>
              </a:xfrm>
              <a:custGeom>
                <a:avLst/>
                <a:gdLst/>
                <a:ahLst/>
                <a:cxnLst/>
                <a:rect l="l" t="t" r="r" b="b"/>
                <a:pathLst>
                  <a:path w="22608" h="28472" extrusionOk="0">
                    <a:moveTo>
                      <a:pt x="13183" y="25204"/>
                    </a:moveTo>
                    <a:cubicBezTo>
                      <a:pt x="13234" y="25304"/>
                      <a:pt x="13259" y="25379"/>
                      <a:pt x="13309" y="25480"/>
                    </a:cubicBezTo>
                    <a:cubicBezTo>
                      <a:pt x="13334" y="25555"/>
                      <a:pt x="13384" y="25630"/>
                      <a:pt x="13434" y="25705"/>
                    </a:cubicBezTo>
                    <a:cubicBezTo>
                      <a:pt x="13459" y="25755"/>
                      <a:pt x="13484" y="25805"/>
                      <a:pt x="13509" y="25881"/>
                    </a:cubicBezTo>
                    <a:cubicBezTo>
                      <a:pt x="13484" y="25830"/>
                      <a:pt x="13459" y="25805"/>
                      <a:pt x="13434" y="25755"/>
                    </a:cubicBezTo>
                    <a:cubicBezTo>
                      <a:pt x="13334" y="25580"/>
                      <a:pt x="13259" y="25404"/>
                      <a:pt x="13183" y="25204"/>
                    </a:cubicBezTo>
                    <a:close/>
                    <a:moveTo>
                      <a:pt x="1743" y="1"/>
                    </a:moveTo>
                    <a:cubicBezTo>
                      <a:pt x="1681" y="1"/>
                      <a:pt x="1618" y="5"/>
                      <a:pt x="1554" y="16"/>
                    </a:cubicBezTo>
                    <a:cubicBezTo>
                      <a:pt x="1504" y="41"/>
                      <a:pt x="1479" y="66"/>
                      <a:pt x="1429" y="91"/>
                    </a:cubicBezTo>
                    <a:cubicBezTo>
                      <a:pt x="1379" y="166"/>
                      <a:pt x="1329" y="266"/>
                      <a:pt x="1329" y="367"/>
                    </a:cubicBezTo>
                    <a:cubicBezTo>
                      <a:pt x="1229" y="893"/>
                      <a:pt x="1329" y="1469"/>
                      <a:pt x="1229" y="2021"/>
                    </a:cubicBezTo>
                    <a:cubicBezTo>
                      <a:pt x="1229" y="2046"/>
                      <a:pt x="1229" y="2096"/>
                      <a:pt x="1229" y="2146"/>
                    </a:cubicBezTo>
                    <a:cubicBezTo>
                      <a:pt x="1229" y="2196"/>
                      <a:pt x="1229" y="2246"/>
                      <a:pt x="1229" y="2297"/>
                    </a:cubicBezTo>
                    <a:cubicBezTo>
                      <a:pt x="1229" y="2322"/>
                      <a:pt x="1254" y="2372"/>
                      <a:pt x="1254" y="2422"/>
                    </a:cubicBezTo>
                    <a:cubicBezTo>
                      <a:pt x="1404" y="2572"/>
                      <a:pt x="1178" y="2622"/>
                      <a:pt x="1178" y="2723"/>
                    </a:cubicBezTo>
                    <a:cubicBezTo>
                      <a:pt x="1153" y="2823"/>
                      <a:pt x="1128" y="2923"/>
                      <a:pt x="1128" y="3023"/>
                    </a:cubicBezTo>
                    <a:cubicBezTo>
                      <a:pt x="953" y="4176"/>
                      <a:pt x="1153" y="5354"/>
                      <a:pt x="978" y="6507"/>
                    </a:cubicBezTo>
                    <a:cubicBezTo>
                      <a:pt x="752" y="7961"/>
                      <a:pt x="828" y="9439"/>
                      <a:pt x="727" y="10893"/>
                    </a:cubicBezTo>
                    <a:cubicBezTo>
                      <a:pt x="677" y="11194"/>
                      <a:pt x="652" y="11495"/>
                      <a:pt x="652" y="11795"/>
                    </a:cubicBezTo>
                    <a:cubicBezTo>
                      <a:pt x="627" y="13575"/>
                      <a:pt x="427" y="15354"/>
                      <a:pt x="376" y="17109"/>
                    </a:cubicBezTo>
                    <a:cubicBezTo>
                      <a:pt x="452" y="17785"/>
                      <a:pt x="251" y="18412"/>
                      <a:pt x="251" y="19064"/>
                    </a:cubicBezTo>
                    <a:cubicBezTo>
                      <a:pt x="176" y="19991"/>
                      <a:pt x="351" y="20918"/>
                      <a:pt x="126" y="21845"/>
                    </a:cubicBezTo>
                    <a:cubicBezTo>
                      <a:pt x="51" y="22171"/>
                      <a:pt x="51" y="22522"/>
                      <a:pt x="51" y="22848"/>
                    </a:cubicBezTo>
                    <a:cubicBezTo>
                      <a:pt x="76" y="23475"/>
                      <a:pt x="0" y="24101"/>
                      <a:pt x="126" y="24728"/>
                    </a:cubicBezTo>
                    <a:cubicBezTo>
                      <a:pt x="176" y="24828"/>
                      <a:pt x="226" y="24903"/>
                      <a:pt x="276" y="25003"/>
                    </a:cubicBezTo>
                    <a:cubicBezTo>
                      <a:pt x="226" y="25279"/>
                      <a:pt x="176" y="25555"/>
                      <a:pt x="126" y="25830"/>
                    </a:cubicBezTo>
                    <a:cubicBezTo>
                      <a:pt x="164" y="25828"/>
                      <a:pt x="203" y="25826"/>
                      <a:pt x="242" y="25826"/>
                    </a:cubicBezTo>
                    <a:cubicBezTo>
                      <a:pt x="418" y="25826"/>
                      <a:pt x="599" y="25851"/>
                      <a:pt x="773" y="25851"/>
                    </a:cubicBezTo>
                    <a:cubicBezTo>
                      <a:pt x="887" y="25851"/>
                      <a:pt x="998" y="25840"/>
                      <a:pt x="1103" y="25805"/>
                    </a:cubicBezTo>
                    <a:cubicBezTo>
                      <a:pt x="1153" y="25805"/>
                      <a:pt x="1229" y="25830"/>
                      <a:pt x="1279" y="25830"/>
                    </a:cubicBezTo>
                    <a:cubicBezTo>
                      <a:pt x="1310" y="25835"/>
                      <a:pt x="1340" y="25837"/>
                      <a:pt x="1370" y="25837"/>
                    </a:cubicBezTo>
                    <a:cubicBezTo>
                      <a:pt x="1507" y="25837"/>
                      <a:pt x="1631" y="25792"/>
                      <a:pt x="1755" y="25730"/>
                    </a:cubicBezTo>
                    <a:cubicBezTo>
                      <a:pt x="1805" y="25705"/>
                      <a:pt x="1830" y="25680"/>
                      <a:pt x="1880" y="25630"/>
                    </a:cubicBezTo>
                    <a:cubicBezTo>
                      <a:pt x="2031" y="25655"/>
                      <a:pt x="2181" y="25655"/>
                      <a:pt x="2331" y="25680"/>
                    </a:cubicBezTo>
                    <a:cubicBezTo>
                      <a:pt x="2381" y="25630"/>
                      <a:pt x="2457" y="25630"/>
                      <a:pt x="2532" y="25605"/>
                    </a:cubicBezTo>
                    <a:cubicBezTo>
                      <a:pt x="2632" y="25655"/>
                      <a:pt x="2757" y="25655"/>
                      <a:pt x="2883" y="25655"/>
                    </a:cubicBezTo>
                    <a:cubicBezTo>
                      <a:pt x="3033" y="25655"/>
                      <a:pt x="3183" y="25630"/>
                      <a:pt x="3309" y="25555"/>
                    </a:cubicBezTo>
                    <a:cubicBezTo>
                      <a:pt x="3334" y="25530"/>
                      <a:pt x="3359" y="25530"/>
                      <a:pt x="3384" y="25505"/>
                    </a:cubicBezTo>
                    <a:cubicBezTo>
                      <a:pt x="3484" y="25555"/>
                      <a:pt x="3584" y="25580"/>
                      <a:pt x="3685" y="25630"/>
                    </a:cubicBezTo>
                    <a:cubicBezTo>
                      <a:pt x="3760" y="25605"/>
                      <a:pt x="3835" y="25530"/>
                      <a:pt x="3910" y="25480"/>
                    </a:cubicBezTo>
                    <a:cubicBezTo>
                      <a:pt x="4267" y="25417"/>
                      <a:pt x="4571" y="25231"/>
                      <a:pt x="4925" y="25231"/>
                    </a:cubicBezTo>
                    <a:cubicBezTo>
                      <a:pt x="4994" y="25231"/>
                      <a:pt x="5065" y="25238"/>
                      <a:pt x="5138" y="25254"/>
                    </a:cubicBezTo>
                    <a:cubicBezTo>
                      <a:pt x="5315" y="25323"/>
                      <a:pt x="5487" y="25364"/>
                      <a:pt x="5648" y="25364"/>
                    </a:cubicBezTo>
                    <a:cubicBezTo>
                      <a:pt x="5900" y="25364"/>
                      <a:pt x="6123" y="25263"/>
                      <a:pt x="6291" y="25003"/>
                    </a:cubicBezTo>
                    <a:cubicBezTo>
                      <a:pt x="6366" y="25003"/>
                      <a:pt x="6467" y="25003"/>
                      <a:pt x="6542" y="24978"/>
                    </a:cubicBezTo>
                    <a:cubicBezTo>
                      <a:pt x="6567" y="24978"/>
                      <a:pt x="6592" y="24978"/>
                      <a:pt x="6617" y="24953"/>
                    </a:cubicBezTo>
                    <a:cubicBezTo>
                      <a:pt x="6687" y="25058"/>
                      <a:pt x="6781" y="25102"/>
                      <a:pt x="6900" y="25102"/>
                    </a:cubicBezTo>
                    <a:cubicBezTo>
                      <a:pt x="6951" y="25102"/>
                      <a:pt x="7007" y="25094"/>
                      <a:pt x="7068" y="25079"/>
                    </a:cubicBezTo>
                    <a:cubicBezTo>
                      <a:pt x="7143" y="25079"/>
                      <a:pt x="7219" y="25054"/>
                      <a:pt x="7319" y="25028"/>
                    </a:cubicBezTo>
                    <a:cubicBezTo>
                      <a:pt x="7394" y="25003"/>
                      <a:pt x="7469" y="24978"/>
                      <a:pt x="7544" y="24953"/>
                    </a:cubicBezTo>
                    <a:cubicBezTo>
                      <a:pt x="7645" y="24903"/>
                      <a:pt x="7770" y="24853"/>
                      <a:pt x="7870" y="24828"/>
                    </a:cubicBezTo>
                    <a:lnTo>
                      <a:pt x="8046" y="24828"/>
                    </a:lnTo>
                    <a:cubicBezTo>
                      <a:pt x="7995" y="24828"/>
                      <a:pt x="7970" y="24828"/>
                      <a:pt x="7945" y="24853"/>
                    </a:cubicBezTo>
                    <a:cubicBezTo>
                      <a:pt x="7845" y="24878"/>
                      <a:pt x="7770" y="24928"/>
                      <a:pt x="7695" y="25003"/>
                    </a:cubicBezTo>
                    <a:cubicBezTo>
                      <a:pt x="7620" y="25079"/>
                      <a:pt x="7594" y="25154"/>
                      <a:pt x="7569" y="25254"/>
                    </a:cubicBezTo>
                    <a:cubicBezTo>
                      <a:pt x="7544" y="25705"/>
                      <a:pt x="7745" y="26081"/>
                      <a:pt x="7895" y="26482"/>
                    </a:cubicBezTo>
                    <a:cubicBezTo>
                      <a:pt x="8071" y="26833"/>
                      <a:pt x="8171" y="27209"/>
                      <a:pt x="8346" y="27560"/>
                    </a:cubicBezTo>
                    <a:cubicBezTo>
                      <a:pt x="8397" y="27635"/>
                      <a:pt x="8422" y="27710"/>
                      <a:pt x="8472" y="27785"/>
                    </a:cubicBezTo>
                    <a:cubicBezTo>
                      <a:pt x="8522" y="27861"/>
                      <a:pt x="8572" y="27936"/>
                      <a:pt x="8647" y="28011"/>
                    </a:cubicBezTo>
                    <a:cubicBezTo>
                      <a:pt x="8747" y="28136"/>
                      <a:pt x="8848" y="28287"/>
                      <a:pt x="8998" y="28387"/>
                    </a:cubicBezTo>
                    <a:cubicBezTo>
                      <a:pt x="9205" y="28443"/>
                      <a:pt x="9397" y="28471"/>
                      <a:pt x="9597" y="28471"/>
                    </a:cubicBezTo>
                    <a:cubicBezTo>
                      <a:pt x="9664" y="28471"/>
                      <a:pt x="9731" y="28468"/>
                      <a:pt x="9800" y="28462"/>
                    </a:cubicBezTo>
                    <a:cubicBezTo>
                      <a:pt x="9875" y="28437"/>
                      <a:pt x="9975" y="28437"/>
                      <a:pt x="10051" y="28412"/>
                    </a:cubicBezTo>
                    <a:cubicBezTo>
                      <a:pt x="10230" y="28345"/>
                      <a:pt x="10389" y="28258"/>
                      <a:pt x="10581" y="28258"/>
                    </a:cubicBezTo>
                    <a:cubicBezTo>
                      <a:pt x="10605" y="28258"/>
                      <a:pt x="10628" y="28259"/>
                      <a:pt x="10652" y="28262"/>
                    </a:cubicBezTo>
                    <a:cubicBezTo>
                      <a:pt x="10727" y="28237"/>
                      <a:pt x="10803" y="28237"/>
                      <a:pt x="10878" y="28211"/>
                    </a:cubicBezTo>
                    <a:cubicBezTo>
                      <a:pt x="10953" y="28211"/>
                      <a:pt x="11028" y="28161"/>
                      <a:pt x="11103" y="28136"/>
                    </a:cubicBezTo>
                    <a:cubicBezTo>
                      <a:pt x="11128" y="28086"/>
                      <a:pt x="11153" y="28061"/>
                      <a:pt x="11178" y="28011"/>
                    </a:cubicBezTo>
                    <a:cubicBezTo>
                      <a:pt x="11454" y="27785"/>
                      <a:pt x="11830" y="27835"/>
                      <a:pt x="12156" y="27710"/>
                    </a:cubicBezTo>
                    <a:cubicBezTo>
                      <a:pt x="12290" y="27787"/>
                      <a:pt x="12424" y="27819"/>
                      <a:pt x="12569" y="27819"/>
                    </a:cubicBezTo>
                    <a:cubicBezTo>
                      <a:pt x="12614" y="27819"/>
                      <a:pt x="12660" y="27816"/>
                      <a:pt x="12707" y="27810"/>
                    </a:cubicBezTo>
                    <a:cubicBezTo>
                      <a:pt x="12833" y="27760"/>
                      <a:pt x="12983" y="27710"/>
                      <a:pt x="13108" y="27685"/>
                    </a:cubicBezTo>
                    <a:cubicBezTo>
                      <a:pt x="13434" y="27635"/>
                      <a:pt x="13785" y="27635"/>
                      <a:pt x="14011" y="27309"/>
                    </a:cubicBezTo>
                    <a:cubicBezTo>
                      <a:pt x="14086" y="27134"/>
                      <a:pt x="14086" y="26958"/>
                      <a:pt x="13960" y="26783"/>
                    </a:cubicBezTo>
                    <a:cubicBezTo>
                      <a:pt x="13860" y="26658"/>
                      <a:pt x="13735" y="26532"/>
                      <a:pt x="13735" y="26332"/>
                    </a:cubicBezTo>
                    <a:cubicBezTo>
                      <a:pt x="13735" y="26307"/>
                      <a:pt x="13710" y="26282"/>
                      <a:pt x="13710" y="26257"/>
                    </a:cubicBezTo>
                    <a:lnTo>
                      <a:pt x="13710" y="26257"/>
                    </a:lnTo>
                    <a:cubicBezTo>
                      <a:pt x="13735" y="26332"/>
                      <a:pt x="13785" y="26407"/>
                      <a:pt x="13835" y="26507"/>
                    </a:cubicBezTo>
                    <a:cubicBezTo>
                      <a:pt x="13960" y="26733"/>
                      <a:pt x="14086" y="26983"/>
                      <a:pt x="14336" y="27134"/>
                    </a:cubicBezTo>
                    <a:cubicBezTo>
                      <a:pt x="14412" y="27184"/>
                      <a:pt x="14512" y="27184"/>
                      <a:pt x="14612" y="27184"/>
                    </a:cubicBezTo>
                    <a:cubicBezTo>
                      <a:pt x="14687" y="27184"/>
                      <a:pt x="14788" y="27159"/>
                      <a:pt x="14863" y="27109"/>
                    </a:cubicBezTo>
                    <a:cubicBezTo>
                      <a:pt x="15640" y="26808"/>
                      <a:pt x="16567" y="26758"/>
                      <a:pt x="17168" y="26081"/>
                    </a:cubicBezTo>
                    <a:cubicBezTo>
                      <a:pt x="17219" y="26031"/>
                      <a:pt x="17269" y="26031"/>
                      <a:pt x="17319" y="26031"/>
                    </a:cubicBezTo>
                    <a:cubicBezTo>
                      <a:pt x="17444" y="25931"/>
                      <a:pt x="17620" y="25956"/>
                      <a:pt x="17745" y="25830"/>
                    </a:cubicBezTo>
                    <a:cubicBezTo>
                      <a:pt x="17870" y="25705"/>
                      <a:pt x="17870" y="25580"/>
                      <a:pt x="17770" y="25429"/>
                    </a:cubicBezTo>
                    <a:cubicBezTo>
                      <a:pt x="17544" y="24828"/>
                      <a:pt x="17068" y="24352"/>
                      <a:pt x="16918" y="23700"/>
                    </a:cubicBezTo>
                    <a:cubicBezTo>
                      <a:pt x="16893" y="23475"/>
                      <a:pt x="16843" y="23249"/>
                      <a:pt x="16742" y="23049"/>
                    </a:cubicBezTo>
                    <a:lnTo>
                      <a:pt x="16742" y="23049"/>
                    </a:lnTo>
                    <a:cubicBezTo>
                      <a:pt x="16843" y="23199"/>
                      <a:pt x="16968" y="23324"/>
                      <a:pt x="17143" y="23450"/>
                    </a:cubicBezTo>
                    <a:cubicBezTo>
                      <a:pt x="17645" y="23700"/>
                      <a:pt x="17595" y="24302"/>
                      <a:pt x="17945" y="24653"/>
                    </a:cubicBezTo>
                    <a:cubicBezTo>
                      <a:pt x="18064" y="25008"/>
                      <a:pt x="18138" y="25408"/>
                      <a:pt x="18612" y="25408"/>
                    </a:cubicBezTo>
                    <a:cubicBezTo>
                      <a:pt x="18639" y="25408"/>
                      <a:pt x="18667" y="25407"/>
                      <a:pt x="18697" y="25404"/>
                    </a:cubicBezTo>
                    <a:cubicBezTo>
                      <a:pt x="19048" y="25229"/>
                      <a:pt x="19349" y="24928"/>
                      <a:pt x="19750" y="24803"/>
                    </a:cubicBezTo>
                    <a:cubicBezTo>
                      <a:pt x="19775" y="24703"/>
                      <a:pt x="19850" y="24653"/>
                      <a:pt x="19976" y="24653"/>
                    </a:cubicBezTo>
                    <a:cubicBezTo>
                      <a:pt x="20026" y="24577"/>
                      <a:pt x="20076" y="24527"/>
                      <a:pt x="20176" y="24502"/>
                    </a:cubicBezTo>
                    <a:cubicBezTo>
                      <a:pt x="20301" y="24402"/>
                      <a:pt x="20427" y="24327"/>
                      <a:pt x="20552" y="24252"/>
                    </a:cubicBezTo>
                    <a:cubicBezTo>
                      <a:pt x="20602" y="24176"/>
                      <a:pt x="20677" y="24126"/>
                      <a:pt x="20752" y="24101"/>
                    </a:cubicBezTo>
                    <a:cubicBezTo>
                      <a:pt x="20803" y="24051"/>
                      <a:pt x="20853" y="24026"/>
                      <a:pt x="20928" y="24026"/>
                    </a:cubicBezTo>
                    <a:cubicBezTo>
                      <a:pt x="21003" y="23976"/>
                      <a:pt x="21078" y="23901"/>
                      <a:pt x="21153" y="23851"/>
                    </a:cubicBezTo>
                    <a:cubicBezTo>
                      <a:pt x="21504" y="23650"/>
                      <a:pt x="21680" y="23224"/>
                      <a:pt x="22131" y="23199"/>
                    </a:cubicBezTo>
                    <a:cubicBezTo>
                      <a:pt x="22281" y="22973"/>
                      <a:pt x="22607" y="22798"/>
                      <a:pt x="22306" y="22447"/>
                    </a:cubicBezTo>
                    <a:cubicBezTo>
                      <a:pt x="21580" y="21845"/>
                      <a:pt x="20928" y="21169"/>
                      <a:pt x="20351" y="20417"/>
                    </a:cubicBezTo>
                    <a:cubicBezTo>
                      <a:pt x="20226" y="20367"/>
                      <a:pt x="20107" y="20346"/>
                      <a:pt x="19993" y="20346"/>
                    </a:cubicBezTo>
                    <a:cubicBezTo>
                      <a:pt x="19541" y="20346"/>
                      <a:pt x="19168" y="20678"/>
                      <a:pt x="18747" y="20818"/>
                    </a:cubicBezTo>
                    <a:cubicBezTo>
                      <a:pt x="18572" y="20918"/>
                      <a:pt x="18422" y="21018"/>
                      <a:pt x="18246" y="21119"/>
                    </a:cubicBezTo>
                    <a:cubicBezTo>
                      <a:pt x="17845" y="21394"/>
                      <a:pt x="17294" y="21470"/>
                      <a:pt x="17043" y="21971"/>
                    </a:cubicBezTo>
                    <a:cubicBezTo>
                      <a:pt x="16985" y="21953"/>
                      <a:pt x="16932" y="21945"/>
                      <a:pt x="16885" y="21945"/>
                    </a:cubicBezTo>
                    <a:cubicBezTo>
                      <a:pt x="16665" y="21945"/>
                      <a:pt x="16549" y="22120"/>
                      <a:pt x="16467" y="22347"/>
                    </a:cubicBezTo>
                    <a:cubicBezTo>
                      <a:pt x="16492" y="22522"/>
                      <a:pt x="16567" y="22673"/>
                      <a:pt x="16617" y="22823"/>
                    </a:cubicBezTo>
                    <a:cubicBezTo>
                      <a:pt x="16567" y="22723"/>
                      <a:pt x="16492" y="22622"/>
                      <a:pt x="16392" y="22547"/>
                    </a:cubicBezTo>
                    <a:cubicBezTo>
                      <a:pt x="16206" y="22416"/>
                      <a:pt x="16028" y="22368"/>
                      <a:pt x="15854" y="22368"/>
                    </a:cubicBezTo>
                    <a:cubicBezTo>
                      <a:pt x="15464" y="22368"/>
                      <a:pt x="15094" y="22611"/>
                      <a:pt x="14712" y="22698"/>
                    </a:cubicBezTo>
                    <a:cubicBezTo>
                      <a:pt x="14061" y="23099"/>
                      <a:pt x="13158" y="23023"/>
                      <a:pt x="12657" y="23750"/>
                    </a:cubicBezTo>
                    <a:cubicBezTo>
                      <a:pt x="12582" y="23976"/>
                      <a:pt x="12682" y="24201"/>
                      <a:pt x="12782" y="24427"/>
                    </a:cubicBezTo>
                    <a:cubicBezTo>
                      <a:pt x="12808" y="24477"/>
                      <a:pt x="12833" y="24527"/>
                      <a:pt x="12858" y="24577"/>
                    </a:cubicBezTo>
                    <a:cubicBezTo>
                      <a:pt x="12657" y="24252"/>
                      <a:pt x="12507" y="23901"/>
                      <a:pt x="12131" y="23750"/>
                    </a:cubicBezTo>
                    <a:cubicBezTo>
                      <a:pt x="12104" y="23748"/>
                      <a:pt x="12078" y="23746"/>
                      <a:pt x="12052" y="23746"/>
                    </a:cubicBezTo>
                    <a:cubicBezTo>
                      <a:pt x="11837" y="23746"/>
                      <a:pt x="11656" y="23833"/>
                      <a:pt x="11454" y="23901"/>
                    </a:cubicBezTo>
                    <a:cubicBezTo>
                      <a:pt x="10953" y="24001"/>
                      <a:pt x="10502" y="24252"/>
                      <a:pt x="9975" y="24277"/>
                    </a:cubicBezTo>
                    <a:cubicBezTo>
                      <a:pt x="9750" y="24352"/>
                      <a:pt x="9524" y="24427"/>
                      <a:pt x="9299" y="24477"/>
                    </a:cubicBezTo>
                    <a:cubicBezTo>
                      <a:pt x="9224" y="24502"/>
                      <a:pt x="9148" y="24527"/>
                      <a:pt x="9073" y="24552"/>
                    </a:cubicBezTo>
                    <a:cubicBezTo>
                      <a:pt x="9274" y="24452"/>
                      <a:pt x="9524" y="24427"/>
                      <a:pt x="9700" y="24277"/>
                    </a:cubicBezTo>
                    <a:cubicBezTo>
                      <a:pt x="9725" y="24252"/>
                      <a:pt x="9725" y="24226"/>
                      <a:pt x="9750" y="24201"/>
                    </a:cubicBezTo>
                    <a:cubicBezTo>
                      <a:pt x="9775" y="24201"/>
                      <a:pt x="9800" y="24201"/>
                      <a:pt x="9825" y="24226"/>
                    </a:cubicBezTo>
                    <a:cubicBezTo>
                      <a:pt x="9898" y="24239"/>
                      <a:pt x="9970" y="24244"/>
                      <a:pt x="10040" y="24244"/>
                    </a:cubicBezTo>
                    <a:cubicBezTo>
                      <a:pt x="10543" y="24244"/>
                      <a:pt x="10967" y="23958"/>
                      <a:pt x="11429" y="23825"/>
                    </a:cubicBezTo>
                    <a:cubicBezTo>
                      <a:pt x="11655" y="23750"/>
                      <a:pt x="11855" y="23675"/>
                      <a:pt x="12081" y="23600"/>
                    </a:cubicBezTo>
                    <a:cubicBezTo>
                      <a:pt x="12156" y="23600"/>
                      <a:pt x="12256" y="23575"/>
                      <a:pt x="12331" y="23525"/>
                    </a:cubicBezTo>
                    <a:cubicBezTo>
                      <a:pt x="12632" y="23424"/>
                      <a:pt x="12983" y="23399"/>
                      <a:pt x="13058" y="23023"/>
                    </a:cubicBezTo>
                    <a:cubicBezTo>
                      <a:pt x="13058" y="23023"/>
                      <a:pt x="13058" y="23023"/>
                      <a:pt x="13083" y="22998"/>
                    </a:cubicBezTo>
                    <a:cubicBezTo>
                      <a:pt x="13434" y="22898"/>
                      <a:pt x="13810" y="22798"/>
                      <a:pt x="14186" y="22673"/>
                    </a:cubicBezTo>
                    <a:cubicBezTo>
                      <a:pt x="14207" y="22693"/>
                      <a:pt x="14232" y="22705"/>
                      <a:pt x="14256" y="22705"/>
                    </a:cubicBezTo>
                    <a:cubicBezTo>
                      <a:pt x="14290" y="22705"/>
                      <a:pt x="14322" y="22681"/>
                      <a:pt x="14336" y="22622"/>
                    </a:cubicBezTo>
                    <a:cubicBezTo>
                      <a:pt x="14336" y="22622"/>
                      <a:pt x="14361" y="22597"/>
                      <a:pt x="14361" y="22572"/>
                    </a:cubicBezTo>
                    <a:lnTo>
                      <a:pt x="14537" y="22572"/>
                    </a:lnTo>
                    <a:cubicBezTo>
                      <a:pt x="14712" y="22522"/>
                      <a:pt x="14913" y="22497"/>
                      <a:pt x="15088" y="22472"/>
                    </a:cubicBezTo>
                    <a:cubicBezTo>
                      <a:pt x="16191" y="22246"/>
                      <a:pt x="17143" y="21670"/>
                      <a:pt x="18121" y="21144"/>
                    </a:cubicBezTo>
                    <a:cubicBezTo>
                      <a:pt x="18196" y="21043"/>
                      <a:pt x="18196" y="20968"/>
                      <a:pt x="18171" y="20868"/>
                    </a:cubicBezTo>
                    <a:cubicBezTo>
                      <a:pt x="18371" y="20417"/>
                      <a:pt x="18547" y="20041"/>
                      <a:pt x="18998" y="19690"/>
                    </a:cubicBezTo>
                    <a:cubicBezTo>
                      <a:pt x="19374" y="19414"/>
                      <a:pt x="18722" y="18788"/>
                      <a:pt x="19098" y="18337"/>
                    </a:cubicBezTo>
                    <a:cubicBezTo>
                      <a:pt x="19123" y="18312"/>
                      <a:pt x="19123" y="18262"/>
                      <a:pt x="19123" y="18236"/>
                    </a:cubicBezTo>
                    <a:cubicBezTo>
                      <a:pt x="19349" y="17660"/>
                      <a:pt x="19349" y="17134"/>
                      <a:pt x="18722" y="16808"/>
                    </a:cubicBezTo>
                    <a:cubicBezTo>
                      <a:pt x="18422" y="16632"/>
                      <a:pt x="18296" y="16382"/>
                      <a:pt x="18371" y="16056"/>
                    </a:cubicBezTo>
                    <a:cubicBezTo>
                      <a:pt x="18497" y="15429"/>
                      <a:pt x="18271" y="14828"/>
                      <a:pt x="18346" y="14201"/>
                    </a:cubicBezTo>
                    <a:cubicBezTo>
                      <a:pt x="18422" y="13725"/>
                      <a:pt x="17996" y="13449"/>
                      <a:pt x="17945" y="13023"/>
                    </a:cubicBezTo>
                    <a:cubicBezTo>
                      <a:pt x="17770" y="12547"/>
                      <a:pt x="17344" y="12171"/>
                      <a:pt x="17319" y="11620"/>
                    </a:cubicBezTo>
                    <a:cubicBezTo>
                      <a:pt x="16793" y="11294"/>
                      <a:pt x="16592" y="10718"/>
                      <a:pt x="16341" y="10191"/>
                    </a:cubicBezTo>
                    <a:cubicBezTo>
                      <a:pt x="15991" y="9865"/>
                      <a:pt x="15865" y="9364"/>
                      <a:pt x="15539" y="9013"/>
                    </a:cubicBezTo>
                    <a:cubicBezTo>
                      <a:pt x="14788" y="8161"/>
                      <a:pt x="14061" y="7284"/>
                      <a:pt x="13309" y="6407"/>
                    </a:cubicBezTo>
                    <a:cubicBezTo>
                      <a:pt x="12983" y="6106"/>
                      <a:pt x="12657" y="5780"/>
                      <a:pt x="12331" y="5454"/>
                    </a:cubicBezTo>
                    <a:cubicBezTo>
                      <a:pt x="12056" y="5229"/>
                      <a:pt x="11805" y="5003"/>
                      <a:pt x="11554" y="4778"/>
                    </a:cubicBezTo>
                    <a:cubicBezTo>
                      <a:pt x="11479" y="4728"/>
                      <a:pt x="11404" y="4677"/>
                      <a:pt x="11379" y="4577"/>
                    </a:cubicBezTo>
                    <a:lnTo>
                      <a:pt x="11354" y="4552"/>
                    </a:lnTo>
                    <a:cubicBezTo>
                      <a:pt x="10477" y="4051"/>
                      <a:pt x="9675" y="3474"/>
                      <a:pt x="8923" y="2798"/>
                    </a:cubicBezTo>
                    <a:cubicBezTo>
                      <a:pt x="8894" y="2802"/>
                      <a:pt x="8867" y="2804"/>
                      <a:pt x="8840" y="2804"/>
                    </a:cubicBezTo>
                    <a:cubicBezTo>
                      <a:pt x="8539" y="2804"/>
                      <a:pt x="8353" y="2556"/>
                      <a:pt x="8146" y="2372"/>
                    </a:cubicBezTo>
                    <a:cubicBezTo>
                      <a:pt x="7569" y="2271"/>
                      <a:pt x="7143" y="1921"/>
                      <a:pt x="6692" y="1620"/>
                    </a:cubicBezTo>
                    <a:cubicBezTo>
                      <a:pt x="6191" y="1520"/>
                      <a:pt x="5765" y="1244"/>
                      <a:pt x="5339" y="993"/>
                    </a:cubicBezTo>
                    <a:cubicBezTo>
                      <a:pt x="5113" y="993"/>
                      <a:pt x="4888" y="993"/>
                      <a:pt x="4712" y="793"/>
                    </a:cubicBezTo>
                    <a:cubicBezTo>
                      <a:pt x="4662" y="793"/>
                      <a:pt x="4587" y="793"/>
                      <a:pt x="4537" y="768"/>
                    </a:cubicBezTo>
                    <a:cubicBezTo>
                      <a:pt x="4437" y="692"/>
                      <a:pt x="4361" y="642"/>
                      <a:pt x="4261" y="642"/>
                    </a:cubicBezTo>
                    <a:cubicBezTo>
                      <a:pt x="3985" y="617"/>
                      <a:pt x="3760" y="492"/>
                      <a:pt x="3534" y="367"/>
                    </a:cubicBezTo>
                    <a:lnTo>
                      <a:pt x="3334" y="367"/>
                    </a:lnTo>
                    <a:cubicBezTo>
                      <a:pt x="3183" y="266"/>
                      <a:pt x="3008" y="266"/>
                      <a:pt x="2858" y="216"/>
                    </a:cubicBezTo>
                    <a:cubicBezTo>
                      <a:pt x="2491" y="173"/>
                      <a:pt x="2125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1909925" y="3134125"/>
                <a:ext cx="632850" cy="756425"/>
              </a:xfrm>
              <a:custGeom>
                <a:avLst/>
                <a:gdLst/>
                <a:ahLst/>
                <a:cxnLst/>
                <a:rect l="l" t="t" r="r" b="b"/>
                <a:pathLst>
                  <a:path w="25314" h="30257" extrusionOk="0">
                    <a:moveTo>
                      <a:pt x="7795" y="24010"/>
                    </a:moveTo>
                    <a:lnTo>
                      <a:pt x="7795" y="24010"/>
                    </a:lnTo>
                    <a:cubicBezTo>
                      <a:pt x="8045" y="24086"/>
                      <a:pt x="8296" y="24186"/>
                      <a:pt x="8521" y="24286"/>
                    </a:cubicBezTo>
                    <a:cubicBezTo>
                      <a:pt x="8296" y="24211"/>
                      <a:pt x="8045" y="24111"/>
                      <a:pt x="7795" y="24010"/>
                    </a:cubicBezTo>
                    <a:close/>
                    <a:moveTo>
                      <a:pt x="9073" y="24537"/>
                    </a:moveTo>
                    <a:cubicBezTo>
                      <a:pt x="9324" y="24637"/>
                      <a:pt x="9574" y="24712"/>
                      <a:pt x="9850" y="24762"/>
                    </a:cubicBezTo>
                    <a:cubicBezTo>
                      <a:pt x="10075" y="24837"/>
                      <a:pt x="10301" y="24938"/>
                      <a:pt x="10552" y="25013"/>
                    </a:cubicBezTo>
                    <a:cubicBezTo>
                      <a:pt x="10677" y="25063"/>
                      <a:pt x="10777" y="25088"/>
                      <a:pt x="10902" y="25138"/>
                    </a:cubicBezTo>
                    <a:cubicBezTo>
                      <a:pt x="10927" y="25138"/>
                      <a:pt x="10953" y="25163"/>
                      <a:pt x="11003" y="25163"/>
                    </a:cubicBezTo>
                    <a:cubicBezTo>
                      <a:pt x="11078" y="25188"/>
                      <a:pt x="11153" y="25213"/>
                      <a:pt x="11228" y="25213"/>
                    </a:cubicBezTo>
                    <a:cubicBezTo>
                      <a:pt x="11328" y="25238"/>
                      <a:pt x="11454" y="25264"/>
                      <a:pt x="11554" y="25289"/>
                    </a:cubicBezTo>
                    <a:cubicBezTo>
                      <a:pt x="11654" y="25314"/>
                      <a:pt x="11780" y="25364"/>
                      <a:pt x="11880" y="25414"/>
                    </a:cubicBezTo>
                    <a:cubicBezTo>
                      <a:pt x="12005" y="25439"/>
                      <a:pt x="12105" y="25464"/>
                      <a:pt x="12231" y="25489"/>
                    </a:cubicBezTo>
                    <a:cubicBezTo>
                      <a:pt x="12406" y="25539"/>
                      <a:pt x="12557" y="25614"/>
                      <a:pt x="12732" y="25690"/>
                    </a:cubicBezTo>
                    <a:cubicBezTo>
                      <a:pt x="13308" y="26015"/>
                      <a:pt x="14010" y="25815"/>
                      <a:pt x="14612" y="26040"/>
                    </a:cubicBezTo>
                    <a:cubicBezTo>
                      <a:pt x="14963" y="26141"/>
                      <a:pt x="15313" y="26291"/>
                      <a:pt x="15689" y="26341"/>
                    </a:cubicBezTo>
                    <a:cubicBezTo>
                      <a:pt x="16794" y="26494"/>
                      <a:pt x="17899" y="26718"/>
                      <a:pt x="19015" y="26718"/>
                    </a:cubicBezTo>
                    <a:cubicBezTo>
                      <a:pt x="19368" y="26718"/>
                      <a:pt x="19721" y="26696"/>
                      <a:pt x="20075" y="26642"/>
                    </a:cubicBezTo>
                    <a:cubicBezTo>
                      <a:pt x="20151" y="26617"/>
                      <a:pt x="20201" y="26592"/>
                      <a:pt x="20251" y="26567"/>
                    </a:cubicBezTo>
                    <a:cubicBezTo>
                      <a:pt x="20301" y="26667"/>
                      <a:pt x="20376" y="26742"/>
                      <a:pt x="20501" y="26817"/>
                    </a:cubicBezTo>
                    <a:cubicBezTo>
                      <a:pt x="20552" y="26817"/>
                      <a:pt x="20577" y="26842"/>
                      <a:pt x="20627" y="26842"/>
                    </a:cubicBezTo>
                    <a:cubicBezTo>
                      <a:pt x="20351" y="26842"/>
                      <a:pt x="20050" y="26868"/>
                      <a:pt x="19775" y="26993"/>
                    </a:cubicBezTo>
                    <a:cubicBezTo>
                      <a:pt x="19624" y="27294"/>
                      <a:pt x="19524" y="27594"/>
                      <a:pt x="19474" y="27895"/>
                    </a:cubicBezTo>
                    <a:cubicBezTo>
                      <a:pt x="19474" y="27745"/>
                      <a:pt x="19499" y="27594"/>
                      <a:pt x="19499" y="27469"/>
                    </a:cubicBezTo>
                    <a:cubicBezTo>
                      <a:pt x="19476" y="27194"/>
                      <a:pt x="19432" y="26961"/>
                      <a:pt x="19138" y="26961"/>
                    </a:cubicBezTo>
                    <a:cubicBezTo>
                      <a:pt x="19110" y="26961"/>
                      <a:pt x="19080" y="26963"/>
                      <a:pt x="19048" y="26968"/>
                    </a:cubicBezTo>
                    <a:cubicBezTo>
                      <a:pt x="19026" y="26972"/>
                      <a:pt x="19006" y="26974"/>
                      <a:pt x="18988" y="26974"/>
                    </a:cubicBezTo>
                    <a:cubicBezTo>
                      <a:pt x="18897" y="26974"/>
                      <a:pt x="18839" y="26926"/>
                      <a:pt x="18797" y="26842"/>
                    </a:cubicBezTo>
                    <a:cubicBezTo>
                      <a:pt x="18714" y="26783"/>
                      <a:pt x="18626" y="26758"/>
                      <a:pt x="18534" y="26758"/>
                    </a:cubicBezTo>
                    <a:cubicBezTo>
                      <a:pt x="18432" y="26758"/>
                      <a:pt x="18327" y="26790"/>
                      <a:pt x="18221" y="26842"/>
                    </a:cubicBezTo>
                    <a:cubicBezTo>
                      <a:pt x="17318" y="26842"/>
                      <a:pt x="16441" y="26842"/>
                      <a:pt x="15589" y="26467"/>
                    </a:cubicBezTo>
                    <a:lnTo>
                      <a:pt x="14612" y="26467"/>
                    </a:lnTo>
                    <a:cubicBezTo>
                      <a:pt x="14461" y="26642"/>
                      <a:pt x="14361" y="26842"/>
                      <a:pt x="14286" y="27043"/>
                    </a:cubicBezTo>
                    <a:cubicBezTo>
                      <a:pt x="14286" y="26792"/>
                      <a:pt x="14311" y="26567"/>
                      <a:pt x="14286" y="26316"/>
                    </a:cubicBezTo>
                    <a:cubicBezTo>
                      <a:pt x="14128" y="26136"/>
                      <a:pt x="13930" y="26037"/>
                      <a:pt x="13673" y="26037"/>
                    </a:cubicBezTo>
                    <a:cubicBezTo>
                      <a:pt x="13644" y="26037"/>
                      <a:pt x="13615" y="26038"/>
                      <a:pt x="13584" y="26040"/>
                    </a:cubicBezTo>
                    <a:cubicBezTo>
                      <a:pt x="13557" y="26038"/>
                      <a:pt x="13529" y="26037"/>
                      <a:pt x="13501" y="26037"/>
                    </a:cubicBezTo>
                    <a:cubicBezTo>
                      <a:pt x="13370" y="26037"/>
                      <a:pt x="13234" y="26056"/>
                      <a:pt x="13098" y="26056"/>
                    </a:cubicBezTo>
                    <a:cubicBezTo>
                      <a:pt x="12917" y="26056"/>
                      <a:pt x="12739" y="26023"/>
                      <a:pt x="12582" y="25865"/>
                    </a:cubicBezTo>
                    <a:cubicBezTo>
                      <a:pt x="12549" y="25816"/>
                      <a:pt x="12517" y="25789"/>
                      <a:pt x="12478" y="25789"/>
                    </a:cubicBezTo>
                    <a:cubicBezTo>
                      <a:pt x="12456" y="25789"/>
                      <a:pt x="12433" y="25797"/>
                      <a:pt x="12406" y="25815"/>
                    </a:cubicBezTo>
                    <a:cubicBezTo>
                      <a:pt x="12256" y="25765"/>
                      <a:pt x="12130" y="25715"/>
                      <a:pt x="11980" y="25665"/>
                    </a:cubicBezTo>
                    <a:cubicBezTo>
                      <a:pt x="11930" y="25665"/>
                      <a:pt x="11855" y="25639"/>
                      <a:pt x="11780" y="25639"/>
                    </a:cubicBezTo>
                    <a:cubicBezTo>
                      <a:pt x="11654" y="25539"/>
                      <a:pt x="11479" y="25539"/>
                      <a:pt x="11328" y="25489"/>
                    </a:cubicBezTo>
                    <a:cubicBezTo>
                      <a:pt x="11203" y="25464"/>
                      <a:pt x="11103" y="25439"/>
                      <a:pt x="11003" y="25414"/>
                    </a:cubicBezTo>
                    <a:cubicBezTo>
                      <a:pt x="10877" y="25339"/>
                      <a:pt x="10677" y="25364"/>
                      <a:pt x="10552" y="25264"/>
                    </a:cubicBezTo>
                    <a:cubicBezTo>
                      <a:pt x="10401" y="25264"/>
                      <a:pt x="10251" y="25236"/>
                      <a:pt x="10106" y="25236"/>
                    </a:cubicBezTo>
                    <a:cubicBezTo>
                      <a:pt x="10009" y="25236"/>
                      <a:pt x="9915" y="25248"/>
                      <a:pt x="9825" y="25289"/>
                    </a:cubicBezTo>
                    <a:cubicBezTo>
                      <a:pt x="9724" y="25339"/>
                      <a:pt x="9674" y="25414"/>
                      <a:pt x="9624" y="25514"/>
                    </a:cubicBezTo>
                    <a:cubicBezTo>
                      <a:pt x="9649" y="25414"/>
                      <a:pt x="9674" y="25314"/>
                      <a:pt x="9674" y="25238"/>
                    </a:cubicBezTo>
                    <a:cubicBezTo>
                      <a:pt x="9674" y="25038"/>
                      <a:pt x="9574" y="24863"/>
                      <a:pt x="9424" y="24737"/>
                    </a:cubicBezTo>
                    <a:cubicBezTo>
                      <a:pt x="9323" y="24637"/>
                      <a:pt x="9198" y="24587"/>
                      <a:pt x="9073" y="24537"/>
                    </a:cubicBezTo>
                    <a:close/>
                    <a:moveTo>
                      <a:pt x="23208" y="0"/>
                    </a:moveTo>
                    <a:cubicBezTo>
                      <a:pt x="22776" y="169"/>
                      <a:pt x="22315" y="212"/>
                      <a:pt x="21858" y="212"/>
                    </a:cubicBezTo>
                    <a:cubicBezTo>
                      <a:pt x="21706" y="212"/>
                      <a:pt x="21554" y="207"/>
                      <a:pt x="21404" y="201"/>
                    </a:cubicBezTo>
                    <a:cubicBezTo>
                      <a:pt x="20501" y="426"/>
                      <a:pt x="19599" y="702"/>
                      <a:pt x="18647" y="827"/>
                    </a:cubicBezTo>
                    <a:cubicBezTo>
                      <a:pt x="18572" y="852"/>
                      <a:pt x="18496" y="902"/>
                      <a:pt x="18421" y="953"/>
                    </a:cubicBezTo>
                    <a:cubicBezTo>
                      <a:pt x="18346" y="953"/>
                      <a:pt x="18271" y="978"/>
                      <a:pt x="18196" y="978"/>
                    </a:cubicBezTo>
                    <a:cubicBezTo>
                      <a:pt x="16466" y="1579"/>
                      <a:pt x="14762" y="2256"/>
                      <a:pt x="13183" y="3208"/>
                    </a:cubicBezTo>
                    <a:cubicBezTo>
                      <a:pt x="13108" y="3359"/>
                      <a:pt x="12983" y="3409"/>
                      <a:pt x="12832" y="3434"/>
                    </a:cubicBezTo>
                    <a:cubicBezTo>
                      <a:pt x="12080" y="3985"/>
                      <a:pt x="11429" y="4637"/>
                      <a:pt x="10602" y="5063"/>
                    </a:cubicBezTo>
                    <a:cubicBezTo>
                      <a:pt x="10501" y="5213"/>
                      <a:pt x="10426" y="5389"/>
                      <a:pt x="10226" y="5439"/>
                    </a:cubicBezTo>
                    <a:lnTo>
                      <a:pt x="10201" y="5439"/>
                    </a:lnTo>
                    <a:cubicBezTo>
                      <a:pt x="10151" y="5639"/>
                      <a:pt x="9975" y="5715"/>
                      <a:pt x="9825" y="5815"/>
                    </a:cubicBezTo>
                    <a:cubicBezTo>
                      <a:pt x="9223" y="6567"/>
                      <a:pt x="8572" y="7294"/>
                      <a:pt x="7795" y="7870"/>
                    </a:cubicBezTo>
                    <a:cubicBezTo>
                      <a:pt x="7619" y="8196"/>
                      <a:pt x="7469" y="8547"/>
                      <a:pt x="7193" y="8822"/>
                    </a:cubicBezTo>
                    <a:cubicBezTo>
                      <a:pt x="6867" y="9299"/>
                      <a:pt x="6516" y="9775"/>
                      <a:pt x="6191" y="10226"/>
                    </a:cubicBezTo>
                    <a:cubicBezTo>
                      <a:pt x="6115" y="10451"/>
                      <a:pt x="6015" y="10677"/>
                      <a:pt x="5815" y="10827"/>
                    </a:cubicBezTo>
                    <a:cubicBezTo>
                      <a:pt x="5389" y="11629"/>
                      <a:pt x="4988" y="12431"/>
                      <a:pt x="4587" y="13233"/>
                    </a:cubicBezTo>
                    <a:cubicBezTo>
                      <a:pt x="4511" y="13284"/>
                      <a:pt x="4486" y="13334"/>
                      <a:pt x="4536" y="13409"/>
                    </a:cubicBezTo>
                    <a:cubicBezTo>
                      <a:pt x="4411" y="13835"/>
                      <a:pt x="4311" y="14261"/>
                      <a:pt x="4035" y="14637"/>
                    </a:cubicBezTo>
                    <a:cubicBezTo>
                      <a:pt x="3960" y="14837"/>
                      <a:pt x="4010" y="15088"/>
                      <a:pt x="3810" y="15238"/>
                    </a:cubicBezTo>
                    <a:cubicBezTo>
                      <a:pt x="3785" y="15464"/>
                      <a:pt x="3785" y="15690"/>
                      <a:pt x="3609" y="15865"/>
                    </a:cubicBezTo>
                    <a:cubicBezTo>
                      <a:pt x="3584" y="15990"/>
                      <a:pt x="3559" y="16116"/>
                      <a:pt x="3534" y="16216"/>
                    </a:cubicBezTo>
                    <a:cubicBezTo>
                      <a:pt x="3359" y="16542"/>
                      <a:pt x="3434" y="16943"/>
                      <a:pt x="3183" y="17243"/>
                    </a:cubicBezTo>
                    <a:cubicBezTo>
                      <a:pt x="3233" y="17669"/>
                      <a:pt x="3083" y="18045"/>
                      <a:pt x="2983" y="18446"/>
                    </a:cubicBezTo>
                    <a:cubicBezTo>
                      <a:pt x="3008" y="18672"/>
                      <a:pt x="2882" y="18847"/>
                      <a:pt x="2782" y="19048"/>
                    </a:cubicBezTo>
                    <a:cubicBezTo>
                      <a:pt x="2782" y="19675"/>
                      <a:pt x="2582" y="20351"/>
                      <a:pt x="3233" y="20802"/>
                    </a:cubicBezTo>
                    <a:cubicBezTo>
                      <a:pt x="3233" y="21078"/>
                      <a:pt x="3359" y="21253"/>
                      <a:pt x="3534" y="21404"/>
                    </a:cubicBezTo>
                    <a:cubicBezTo>
                      <a:pt x="3333" y="21304"/>
                      <a:pt x="3158" y="21178"/>
                      <a:pt x="2957" y="21078"/>
                    </a:cubicBezTo>
                    <a:cubicBezTo>
                      <a:pt x="2749" y="20956"/>
                      <a:pt x="2576" y="20678"/>
                      <a:pt x="2348" y="20678"/>
                    </a:cubicBezTo>
                    <a:cubicBezTo>
                      <a:pt x="2247" y="20678"/>
                      <a:pt x="2135" y="20732"/>
                      <a:pt x="2005" y="20878"/>
                    </a:cubicBezTo>
                    <a:cubicBezTo>
                      <a:pt x="1980" y="21028"/>
                      <a:pt x="1905" y="21153"/>
                      <a:pt x="1780" y="21253"/>
                    </a:cubicBezTo>
                    <a:cubicBezTo>
                      <a:pt x="1729" y="21454"/>
                      <a:pt x="1554" y="21554"/>
                      <a:pt x="1379" y="21654"/>
                    </a:cubicBezTo>
                    <a:cubicBezTo>
                      <a:pt x="1303" y="21780"/>
                      <a:pt x="1228" y="21905"/>
                      <a:pt x="1153" y="22030"/>
                    </a:cubicBezTo>
                    <a:cubicBezTo>
                      <a:pt x="852" y="22456"/>
                      <a:pt x="551" y="22857"/>
                      <a:pt x="251" y="23259"/>
                    </a:cubicBezTo>
                    <a:cubicBezTo>
                      <a:pt x="0" y="23685"/>
                      <a:pt x="401" y="23810"/>
                      <a:pt x="577" y="24035"/>
                    </a:cubicBezTo>
                    <a:cubicBezTo>
                      <a:pt x="852" y="24236"/>
                      <a:pt x="1128" y="24436"/>
                      <a:pt x="1404" y="24637"/>
                    </a:cubicBezTo>
                    <a:cubicBezTo>
                      <a:pt x="1754" y="24812"/>
                      <a:pt x="2105" y="24963"/>
                      <a:pt x="2381" y="25238"/>
                    </a:cubicBezTo>
                    <a:cubicBezTo>
                      <a:pt x="2835" y="25352"/>
                      <a:pt x="3105" y="25857"/>
                      <a:pt x="3599" y="25857"/>
                    </a:cubicBezTo>
                    <a:cubicBezTo>
                      <a:pt x="3650" y="25857"/>
                      <a:pt x="3703" y="25852"/>
                      <a:pt x="3760" y="25840"/>
                    </a:cubicBezTo>
                    <a:cubicBezTo>
                      <a:pt x="3835" y="25715"/>
                      <a:pt x="3935" y="25589"/>
                      <a:pt x="4010" y="25464"/>
                    </a:cubicBezTo>
                    <a:cubicBezTo>
                      <a:pt x="4311" y="25213"/>
                      <a:pt x="4486" y="24863"/>
                      <a:pt x="4687" y="24562"/>
                    </a:cubicBezTo>
                    <a:cubicBezTo>
                      <a:pt x="4837" y="24336"/>
                      <a:pt x="4963" y="24136"/>
                      <a:pt x="5113" y="23910"/>
                    </a:cubicBezTo>
                    <a:cubicBezTo>
                      <a:pt x="5163" y="23835"/>
                      <a:pt x="5188" y="23760"/>
                      <a:pt x="5238" y="23685"/>
                    </a:cubicBezTo>
                    <a:cubicBezTo>
                      <a:pt x="5389" y="23409"/>
                      <a:pt x="5589" y="23133"/>
                      <a:pt x="5439" y="22782"/>
                    </a:cubicBezTo>
                    <a:cubicBezTo>
                      <a:pt x="5238" y="22607"/>
                      <a:pt x="5038" y="22456"/>
                      <a:pt x="4812" y="22281"/>
                    </a:cubicBezTo>
                    <a:lnTo>
                      <a:pt x="4812" y="22281"/>
                    </a:lnTo>
                    <a:cubicBezTo>
                      <a:pt x="5188" y="22532"/>
                      <a:pt x="5564" y="22782"/>
                      <a:pt x="5940" y="22983"/>
                    </a:cubicBezTo>
                    <a:cubicBezTo>
                      <a:pt x="6567" y="23259"/>
                      <a:pt x="7118" y="23660"/>
                      <a:pt x="7719" y="23960"/>
                    </a:cubicBezTo>
                    <a:cubicBezTo>
                      <a:pt x="7669" y="23935"/>
                      <a:pt x="7644" y="23935"/>
                      <a:pt x="7619" y="23910"/>
                    </a:cubicBezTo>
                    <a:cubicBezTo>
                      <a:pt x="7018" y="23634"/>
                      <a:pt x="6491" y="23133"/>
                      <a:pt x="5790" y="23108"/>
                    </a:cubicBezTo>
                    <a:cubicBezTo>
                      <a:pt x="5489" y="23183"/>
                      <a:pt x="5364" y="23459"/>
                      <a:pt x="5238" y="23710"/>
                    </a:cubicBezTo>
                    <a:cubicBezTo>
                      <a:pt x="5138" y="24035"/>
                      <a:pt x="4988" y="24336"/>
                      <a:pt x="4787" y="24612"/>
                    </a:cubicBezTo>
                    <a:cubicBezTo>
                      <a:pt x="4737" y="24687"/>
                      <a:pt x="4712" y="24737"/>
                      <a:pt x="4662" y="24812"/>
                    </a:cubicBezTo>
                    <a:cubicBezTo>
                      <a:pt x="4587" y="24963"/>
                      <a:pt x="4461" y="25088"/>
                      <a:pt x="4361" y="25213"/>
                    </a:cubicBezTo>
                    <a:cubicBezTo>
                      <a:pt x="4236" y="25339"/>
                      <a:pt x="4286" y="25539"/>
                      <a:pt x="4186" y="25665"/>
                    </a:cubicBezTo>
                    <a:cubicBezTo>
                      <a:pt x="4161" y="26015"/>
                      <a:pt x="4211" y="26291"/>
                      <a:pt x="4637" y="26416"/>
                    </a:cubicBezTo>
                    <a:cubicBezTo>
                      <a:pt x="5013" y="26542"/>
                      <a:pt x="5389" y="26742"/>
                      <a:pt x="5765" y="26893"/>
                    </a:cubicBezTo>
                    <a:cubicBezTo>
                      <a:pt x="6140" y="27394"/>
                      <a:pt x="6842" y="27218"/>
                      <a:pt x="7293" y="27569"/>
                    </a:cubicBezTo>
                    <a:cubicBezTo>
                      <a:pt x="7469" y="27644"/>
                      <a:pt x="7644" y="27644"/>
                      <a:pt x="7820" y="27695"/>
                    </a:cubicBezTo>
                    <a:cubicBezTo>
                      <a:pt x="7945" y="27720"/>
                      <a:pt x="8095" y="27770"/>
                      <a:pt x="8221" y="27795"/>
                    </a:cubicBezTo>
                    <a:cubicBezTo>
                      <a:pt x="8346" y="27795"/>
                      <a:pt x="8496" y="27795"/>
                      <a:pt x="8622" y="27745"/>
                    </a:cubicBezTo>
                    <a:cubicBezTo>
                      <a:pt x="8747" y="27670"/>
                      <a:pt x="8847" y="27569"/>
                      <a:pt x="8897" y="27444"/>
                    </a:cubicBezTo>
                    <a:cubicBezTo>
                      <a:pt x="8948" y="27344"/>
                      <a:pt x="8998" y="27243"/>
                      <a:pt x="9023" y="27143"/>
                    </a:cubicBezTo>
                    <a:lnTo>
                      <a:pt x="9023" y="27143"/>
                    </a:lnTo>
                    <a:cubicBezTo>
                      <a:pt x="8998" y="27269"/>
                      <a:pt x="8998" y="27444"/>
                      <a:pt x="9023" y="27594"/>
                    </a:cubicBezTo>
                    <a:cubicBezTo>
                      <a:pt x="9073" y="27820"/>
                      <a:pt x="9223" y="27995"/>
                      <a:pt x="9474" y="28045"/>
                    </a:cubicBezTo>
                    <a:cubicBezTo>
                      <a:pt x="9524" y="28045"/>
                      <a:pt x="9549" y="28045"/>
                      <a:pt x="9599" y="28071"/>
                    </a:cubicBezTo>
                    <a:cubicBezTo>
                      <a:pt x="9744" y="28071"/>
                      <a:pt x="9894" y="28051"/>
                      <a:pt x="10040" y="28051"/>
                    </a:cubicBezTo>
                    <a:cubicBezTo>
                      <a:pt x="10222" y="28051"/>
                      <a:pt x="10398" y="28082"/>
                      <a:pt x="10552" y="28221"/>
                    </a:cubicBezTo>
                    <a:cubicBezTo>
                      <a:pt x="10602" y="28321"/>
                      <a:pt x="10677" y="28396"/>
                      <a:pt x="10777" y="28446"/>
                    </a:cubicBezTo>
                    <a:cubicBezTo>
                      <a:pt x="11557" y="28726"/>
                      <a:pt x="12336" y="28974"/>
                      <a:pt x="13154" y="28974"/>
                    </a:cubicBezTo>
                    <a:cubicBezTo>
                      <a:pt x="13361" y="28974"/>
                      <a:pt x="13571" y="28958"/>
                      <a:pt x="13785" y="28923"/>
                    </a:cubicBezTo>
                    <a:cubicBezTo>
                      <a:pt x="14010" y="28747"/>
                      <a:pt x="14085" y="28497"/>
                      <a:pt x="14161" y="28246"/>
                    </a:cubicBezTo>
                    <a:cubicBezTo>
                      <a:pt x="14186" y="28497"/>
                      <a:pt x="14211" y="28772"/>
                      <a:pt x="14261" y="29048"/>
                    </a:cubicBezTo>
                    <a:cubicBezTo>
                      <a:pt x="14963" y="29148"/>
                      <a:pt x="15689" y="29223"/>
                      <a:pt x="16416" y="29299"/>
                    </a:cubicBezTo>
                    <a:cubicBezTo>
                      <a:pt x="17143" y="29399"/>
                      <a:pt x="17845" y="29599"/>
                      <a:pt x="18572" y="29624"/>
                    </a:cubicBezTo>
                    <a:cubicBezTo>
                      <a:pt x="18662" y="29650"/>
                      <a:pt x="18744" y="29664"/>
                      <a:pt x="18817" y="29664"/>
                    </a:cubicBezTo>
                    <a:cubicBezTo>
                      <a:pt x="19027" y="29664"/>
                      <a:pt x="19161" y="29546"/>
                      <a:pt x="19198" y="29249"/>
                    </a:cubicBezTo>
                    <a:cubicBezTo>
                      <a:pt x="19298" y="29173"/>
                      <a:pt x="19324" y="29073"/>
                      <a:pt x="19374" y="28973"/>
                    </a:cubicBezTo>
                    <a:cubicBezTo>
                      <a:pt x="19374" y="29048"/>
                      <a:pt x="19374" y="29148"/>
                      <a:pt x="19374" y="29223"/>
                    </a:cubicBezTo>
                    <a:cubicBezTo>
                      <a:pt x="19399" y="29424"/>
                      <a:pt x="19449" y="29574"/>
                      <a:pt x="19624" y="29700"/>
                    </a:cubicBezTo>
                    <a:cubicBezTo>
                      <a:pt x="19750" y="29700"/>
                      <a:pt x="19900" y="29700"/>
                      <a:pt x="20000" y="29825"/>
                    </a:cubicBezTo>
                    <a:cubicBezTo>
                      <a:pt x="20376" y="30201"/>
                      <a:pt x="20877" y="30051"/>
                      <a:pt x="21303" y="30151"/>
                    </a:cubicBezTo>
                    <a:cubicBezTo>
                      <a:pt x="21429" y="30151"/>
                      <a:pt x="21554" y="30151"/>
                      <a:pt x="21654" y="30126"/>
                    </a:cubicBezTo>
                    <a:cubicBezTo>
                      <a:pt x="22105" y="30025"/>
                      <a:pt x="22582" y="30176"/>
                      <a:pt x="23008" y="29925"/>
                    </a:cubicBezTo>
                    <a:cubicBezTo>
                      <a:pt x="23153" y="29912"/>
                      <a:pt x="23298" y="29878"/>
                      <a:pt x="23440" y="29878"/>
                    </a:cubicBezTo>
                    <a:cubicBezTo>
                      <a:pt x="23567" y="29878"/>
                      <a:pt x="23691" y="29905"/>
                      <a:pt x="23810" y="30000"/>
                    </a:cubicBezTo>
                    <a:cubicBezTo>
                      <a:pt x="23885" y="30176"/>
                      <a:pt x="24035" y="30226"/>
                      <a:pt x="24211" y="30251"/>
                    </a:cubicBezTo>
                    <a:cubicBezTo>
                      <a:pt x="24251" y="30254"/>
                      <a:pt x="24290" y="30256"/>
                      <a:pt x="24328" y="30256"/>
                    </a:cubicBezTo>
                    <a:cubicBezTo>
                      <a:pt x="24839" y="30256"/>
                      <a:pt x="25016" y="29940"/>
                      <a:pt x="25063" y="29449"/>
                    </a:cubicBezTo>
                    <a:cubicBezTo>
                      <a:pt x="25063" y="29324"/>
                      <a:pt x="25063" y="29223"/>
                      <a:pt x="25063" y="29123"/>
                    </a:cubicBezTo>
                    <a:cubicBezTo>
                      <a:pt x="25063" y="28998"/>
                      <a:pt x="25063" y="28898"/>
                      <a:pt x="25063" y="28797"/>
                    </a:cubicBezTo>
                    <a:cubicBezTo>
                      <a:pt x="25063" y="28522"/>
                      <a:pt x="25013" y="28271"/>
                      <a:pt x="24837" y="28071"/>
                    </a:cubicBezTo>
                    <a:cubicBezTo>
                      <a:pt x="24737" y="27143"/>
                      <a:pt x="24737" y="27143"/>
                      <a:pt x="24010" y="27043"/>
                    </a:cubicBezTo>
                    <a:cubicBezTo>
                      <a:pt x="23835" y="26993"/>
                      <a:pt x="23634" y="26968"/>
                      <a:pt x="23459" y="26943"/>
                    </a:cubicBezTo>
                    <a:cubicBezTo>
                      <a:pt x="23634" y="26918"/>
                      <a:pt x="23810" y="26893"/>
                      <a:pt x="23985" y="26817"/>
                    </a:cubicBezTo>
                    <a:cubicBezTo>
                      <a:pt x="24085" y="26742"/>
                      <a:pt x="24136" y="26642"/>
                      <a:pt x="24161" y="26542"/>
                    </a:cubicBezTo>
                    <a:cubicBezTo>
                      <a:pt x="24186" y="26441"/>
                      <a:pt x="24211" y="26316"/>
                      <a:pt x="24211" y="26216"/>
                    </a:cubicBezTo>
                    <a:cubicBezTo>
                      <a:pt x="24211" y="26015"/>
                      <a:pt x="24211" y="25790"/>
                      <a:pt x="24211" y="25589"/>
                    </a:cubicBezTo>
                    <a:cubicBezTo>
                      <a:pt x="24186" y="25364"/>
                      <a:pt x="24236" y="25138"/>
                      <a:pt x="24110" y="24938"/>
                    </a:cubicBezTo>
                    <a:cubicBezTo>
                      <a:pt x="24136" y="24938"/>
                      <a:pt x="24136" y="24913"/>
                      <a:pt x="24161" y="24888"/>
                    </a:cubicBezTo>
                    <a:cubicBezTo>
                      <a:pt x="24511" y="24462"/>
                      <a:pt x="24486" y="23935"/>
                      <a:pt x="24411" y="23434"/>
                    </a:cubicBezTo>
                    <a:cubicBezTo>
                      <a:pt x="24436" y="22256"/>
                      <a:pt x="24511" y="21078"/>
                      <a:pt x="24461" y="19900"/>
                    </a:cubicBezTo>
                    <a:cubicBezTo>
                      <a:pt x="24461" y="19624"/>
                      <a:pt x="24486" y="19324"/>
                      <a:pt x="24511" y="19048"/>
                    </a:cubicBezTo>
                    <a:cubicBezTo>
                      <a:pt x="24511" y="18948"/>
                      <a:pt x="24511" y="18873"/>
                      <a:pt x="24511" y="18772"/>
                    </a:cubicBezTo>
                    <a:cubicBezTo>
                      <a:pt x="24411" y="18472"/>
                      <a:pt x="24486" y="18196"/>
                      <a:pt x="24587" y="17920"/>
                    </a:cubicBezTo>
                    <a:cubicBezTo>
                      <a:pt x="24612" y="17770"/>
                      <a:pt x="24637" y="17644"/>
                      <a:pt x="24637" y="17519"/>
                    </a:cubicBezTo>
                    <a:cubicBezTo>
                      <a:pt x="24662" y="17268"/>
                      <a:pt x="24662" y="17018"/>
                      <a:pt x="24662" y="16767"/>
                    </a:cubicBezTo>
                    <a:cubicBezTo>
                      <a:pt x="24662" y="16567"/>
                      <a:pt x="24687" y="16366"/>
                      <a:pt x="24687" y="16166"/>
                    </a:cubicBezTo>
                    <a:cubicBezTo>
                      <a:pt x="24687" y="15514"/>
                      <a:pt x="24637" y="14837"/>
                      <a:pt x="24712" y="14186"/>
                    </a:cubicBezTo>
                    <a:cubicBezTo>
                      <a:pt x="24737" y="14086"/>
                      <a:pt x="24737" y="13985"/>
                      <a:pt x="24737" y="13885"/>
                    </a:cubicBezTo>
                    <a:cubicBezTo>
                      <a:pt x="24737" y="13609"/>
                      <a:pt x="24812" y="13359"/>
                      <a:pt x="24862" y="13108"/>
                    </a:cubicBezTo>
                    <a:cubicBezTo>
                      <a:pt x="24837" y="11128"/>
                      <a:pt x="25188" y="9198"/>
                      <a:pt x="25113" y="7218"/>
                    </a:cubicBezTo>
                    <a:cubicBezTo>
                      <a:pt x="25238" y="6692"/>
                      <a:pt x="25288" y="6141"/>
                      <a:pt x="25263" y="5589"/>
                    </a:cubicBezTo>
                    <a:cubicBezTo>
                      <a:pt x="25263" y="5489"/>
                      <a:pt x="25263" y="5389"/>
                      <a:pt x="25263" y="5288"/>
                    </a:cubicBezTo>
                    <a:cubicBezTo>
                      <a:pt x="25263" y="5113"/>
                      <a:pt x="25238" y="4963"/>
                      <a:pt x="25213" y="4812"/>
                    </a:cubicBezTo>
                    <a:cubicBezTo>
                      <a:pt x="25188" y="4662"/>
                      <a:pt x="25113" y="4537"/>
                      <a:pt x="25038" y="4411"/>
                    </a:cubicBezTo>
                    <a:cubicBezTo>
                      <a:pt x="25013" y="3684"/>
                      <a:pt x="25063" y="2983"/>
                      <a:pt x="25314" y="2331"/>
                    </a:cubicBezTo>
                    <a:lnTo>
                      <a:pt x="25238" y="2306"/>
                    </a:lnTo>
                    <a:lnTo>
                      <a:pt x="25314" y="2281"/>
                    </a:lnTo>
                    <a:cubicBezTo>
                      <a:pt x="25288" y="2181"/>
                      <a:pt x="25263" y="2080"/>
                      <a:pt x="25238" y="1980"/>
                    </a:cubicBezTo>
                    <a:cubicBezTo>
                      <a:pt x="25314" y="1855"/>
                      <a:pt x="25314" y="1730"/>
                      <a:pt x="25213" y="1604"/>
                    </a:cubicBezTo>
                    <a:cubicBezTo>
                      <a:pt x="25213" y="264"/>
                      <a:pt x="25213" y="61"/>
                      <a:pt x="24278" y="61"/>
                    </a:cubicBezTo>
                    <a:cubicBezTo>
                      <a:pt x="24112" y="61"/>
                      <a:pt x="23916" y="68"/>
                      <a:pt x="23684" y="75"/>
                    </a:cubicBezTo>
                    <a:lnTo>
                      <a:pt x="23584" y="75"/>
                    </a:lnTo>
                    <a:cubicBezTo>
                      <a:pt x="23509" y="75"/>
                      <a:pt x="23434" y="75"/>
                      <a:pt x="23359" y="25"/>
                    </a:cubicBezTo>
                    <a:cubicBezTo>
                      <a:pt x="23338" y="36"/>
                      <a:pt x="23317" y="42"/>
                      <a:pt x="23296" y="42"/>
                    </a:cubicBezTo>
                    <a:cubicBezTo>
                      <a:pt x="23267" y="42"/>
                      <a:pt x="23238" y="30"/>
                      <a:pt x="23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2534600" y="3801375"/>
                <a:ext cx="1397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382" extrusionOk="0">
                    <a:moveTo>
                      <a:pt x="4731" y="0"/>
                    </a:moveTo>
                    <a:cubicBezTo>
                      <a:pt x="4717" y="0"/>
                      <a:pt x="4703" y="1"/>
                      <a:pt x="4687" y="2"/>
                    </a:cubicBezTo>
                    <a:cubicBezTo>
                      <a:pt x="4612" y="27"/>
                      <a:pt x="4562" y="77"/>
                      <a:pt x="4512" y="77"/>
                    </a:cubicBezTo>
                    <a:cubicBezTo>
                      <a:pt x="4434" y="74"/>
                      <a:pt x="4355" y="73"/>
                      <a:pt x="4277" y="73"/>
                    </a:cubicBezTo>
                    <a:cubicBezTo>
                      <a:pt x="3145" y="73"/>
                      <a:pt x="2032" y="379"/>
                      <a:pt x="899" y="379"/>
                    </a:cubicBezTo>
                    <a:cubicBezTo>
                      <a:pt x="859" y="379"/>
                      <a:pt x="818" y="379"/>
                      <a:pt x="778" y="378"/>
                    </a:cubicBezTo>
                    <a:cubicBezTo>
                      <a:pt x="751" y="376"/>
                      <a:pt x="725" y="375"/>
                      <a:pt x="701" y="375"/>
                    </a:cubicBezTo>
                    <a:cubicBezTo>
                      <a:pt x="378" y="375"/>
                      <a:pt x="226" y="530"/>
                      <a:pt x="226" y="879"/>
                    </a:cubicBezTo>
                    <a:cubicBezTo>
                      <a:pt x="226" y="1055"/>
                      <a:pt x="201" y="1205"/>
                      <a:pt x="176" y="1381"/>
                    </a:cubicBezTo>
                    <a:cubicBezTo>
                      <a:pt x="1" y="1656"/>
                      <a:pt x="1" y="1907"/>
                      <a:pt x="201" y="2158"/>
                    </a:cubicBezTo>
                    <a:lnTo>
                      <a:pt x="251" y="3160"/>
                    </a:lnTo>
                    <a:cubicBezTo>
                      <a:pt x="469" y="3328"/>
                      <a:pt x="698" y="3371"/>
                      <a:pt x="933" y="3371"/>
                    </a:cubicBezTo>
                    <a:cubicBezTo>
                      <a:pt x="1182" y="3371"/>
                      <a:pt x="1437" y="3323"/>
                      <a:pt x="1691" y="3323"/>
                    </a:cubicBezTo>
                    <a:cubicBezTo>
                      <a:pt x="1805" y="3323"/>
                      <a:pt x="1918" y="3332"/>
                      <a:pt x="2031" y="3361"/>
                    </a:cubicBezTo>
                    <a:cubicBezTo>
                      <a:pt x="2121" y="3375"/>
                      <a:pt x="2210" y="3382"/>
                      <a:pt x="2299" y="3382"/>
                    </a:cubicBezTo>
                    <a:cubicBezTo>
                      <a:pt x="2665" y="3382"/>
                      <a:pt x="3025" y="3279"/>
                      <a:pt x="3389" y="3279"/>
                    </a:cubicBezTo>
                    <a:cubicBezTo>
                      <a:pt x="3529" y="3279"/>
                      <a:pt x="3669" y="3294"/>
                      <a:pt x="3810" y="3335"/>
                    </a:cubicBezTo>
                    <a:cubicBezTo>
                      <a:pt x="4032" y="3180"/>
                      <a:pt x="4273" y="3153"/>
                      <a:pt x="4519" y="3153"/>
                    </a:cubicBezTo>
                    <a:cubicBezTo>
                      <a:pt x="4656" y="3153"/>
                      <a:pt x="4794" y="3161"/>
                      <a:pt x="4930" y="3161"/>
                    </a:cubicBezTo>
                    <a:cubicBezTo>
                      <a:pt x="5104" y="3161"/>
                      <a:pt x="5275" y="3147"/>
                      <a:pt x="5439" y="3085"/>
                    </a:cubicBezTo>
                    <a:cubicBezTo>
                      <a:pt x="5590" y="2934"/>
                      <a:pt x="5590" y="2759"/>
                      <a:pt x="5464" y="2584"/>
                    </a:cubicBezTo>
                    <a:cubicBezTo>
                      <a:pt x="5489" y="1882"/>
                      <a:pt x="5289" y="1180"/>
                      <a:pt x="5164" y="478"/>
                    </a:cubicBezTo>
                    <a:cubicBezTo>
                      <a:pt x="5116" y="239"/>
                      <a:pt x="5022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2673075" y="3780100"/>
                <a:ext cx="1322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3911" extrusionOk="0">
                    <a:moveTo>
                      <a:pt x="3910" y="1"/>
                    </a:moveTo>
                    <a:cubicBezTo>
                      <a:pt x="3259" y="252"/>
                      <a:pt x="2582" y="302"/>
                      <a:pt x="1905" y="402"/>
                    </a:cubicBezTo>
                    <a:cubicBezTo>
                      <a:pt x="1852" y="420"/>
                      <a:pt x="1812" y="437"/>
                      <a:pt x="1766" y="437"/>
                    </a:cubicBezTo>
                    <a:cubicBezTo>
                      <a:pt x="1747" y="437"/>
                      <a:pt x="1727" y="434"/>
                      <a:pt x="1705" y="427"/>
                    </a:cubicBezTo>
                    <a:cubicBezTo>
                      <a:pt x="1454" y="628"/>
                      <a:pt x="1153" y="577"/>
                      <a:pt x="878" y="602"/>
                    </a:cubicBezTo>
                    <a:cubicBezTo>
                      <a:pt x="101" y="653"/>
                      <a:pt x="1" y="803"/>
                      <a:pt x="101" y="1580"/>
                    </a:cubicBezTo>
                    <a:cubicBezTo>
                      <a:pt x="151" y="1931"/>
                      <a:pt x="326" y="2282"/>
                      <a:pt x="251" y="2658"/>
                    </a:cubicBezTo>
                    <a:cubicBezTo>
                      <a:pt x="201" y="2758"/>
                      <a:pt x="201" y="2883"/>
                      <a:pt x="226" y="3009"/>
                    </a:cubicBezTo>
                    <a:cubicBezTo>
                      <a:pt x="276" y="3134"/>
                      <a:pt x="301" y="3259"/>
                      <a:pt x="301" y="3384"/>
                    </a:cubicBezTo>
                    <a:cubicBezTo>
                      <a:pt x="301" y="3560"/>
                      <a:pt x="351" y="3710"/>
                      <a:pt x="502" y="3836"/>
                    </a:cubicBezTo>
                    <a:cubicBezTo>
                      <a:pt x="627" y="3836"/>
                      <a:pt x="778" y="3861"/>
                      <a:pt x="903" y="3886"/>
                    </a:cubicBezTo>
                    <a:lnTo>
                      <a:pt x="1003" y="3911"/>
                    </a:lnTo>
                    <a:lnTo>
                      <a:pt x="1053" y="3836"/>
                    </a:lnTo>
                    <a:cubicBezTo>
                      <a:pt x="1204" y="3861"/>
                      <a:pt x="1379" y="3861"/>
                      <a:pt x="1529" y="3861"/>
                    </a:cubicBezTo>
                    <a:lnTo>
                      <a:pt x="1605" y="3886"/>
                    </a:lnTo>
                    <a:lnTo>
                      <a:pt x="1680" y="3861"/>
                    </a:lnTo>
                    <a:cubicBezTo>
                      <a:pt x="1805" y="3836"/>
                      <a:pt x="1930" y="3811"/>
                      <a:pt x="2056" y="3811"/>
                    </a:cubicBezTo>
                    <a:cubicBezTo>
                      <a:pt x="2808" y="3585"/>
                      <a:pt x="3559" y="3610"/>
                      <a:pt x="4311" y="3460"/>
                    </a:cubicBezTo>
                    <a:cubicBezTo>
                      <a:pt x="4377" y="3492"/>
                      <a:pt x="4438" y="3511"/>
                      <a:pt x="4496" y="3511"/>
                    </a:cubicBezTo>
                    <a:cubicBezTo>
                      <a:pt x="4571" y="3511"/>
                      <a:pt x="4642" y="3480"/>
                      <a:pt x="4712" y="3410"/>
                    </a:cubicBezTo>
                    <a:cubicBezTo>
                      <a:pt x="4771" y="3321"/>
                      <a:pt x="4838" y="3294"/>
                      <a:pt x="4909" y="3294"/>
                    </a:cubicBezTo>
                    <a:cubicBezTo>
                      <a:pt x="5020" y="3294"/>
                      <a:pt x="5142" y="3359"/>
                      <a:pt x="5264" y="3359"/>
                    </a:cubicBezTo>
                    <a:cubicBezTo>
                      <a:pt x="5264" y="3259"/>
                      <a:pt x="5264" y="3134"/>
                      <a:pt x="5289" y="3034"/>
                    </a:cubicBezTo>
                    <a:cubicBezTo>
                      <a:pt x="5239" y="2983"/>
                      <a:pt x="5189" y="2908"/>
                      <a:pt x="5164" y="2833"/>
                    </a:cubicBezTo>
                    <a:lnTo>
                      <a:pt x="5038" y="2432"/>
                    </a:lnTo>
                    <a:cubicBezTo>
                      <a:pt x="4838" y="2156"/>
                      <a:pt x="4712" y="1831"/>
                      <a:pt x="4662" y="1505"/>
                    </a:cubicBezTo>
                    <a:cubicBezTo>
                      <a:pt x="4261" y="1079"/>
                      <a:pt x="4387" y="402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2119200" y="4856775"/>
                <a:ext cx="844625" cy="341300"/>
              </a:xfrm>
              <a:custGeom>
                <a:avLst/>
                <a:gdLst/>
                <a:ahLst/>
                <a:cxnLst/>
                <a:rect l="l" t="t" r="r" b="b"/>
                <a:pathLst>
                  <a:path w="33785" h="13652" extrusionOk="0">
                    <a:moveTo>
                      <a:pt x="15013" y="6207"/>
                    </a:moveTo>
                    <a:cubicBezTo>
                      <a:pt x="15013" y="6207"/>
                      <a:pt x="15038" y="6207"/>
                      <a:pt x="15038" y="6232"/>
                    </a:cubicBezTo>
                    <a:cubicBezTo>
                      <a:pt x="15163" y="6333"/>
                      <a:pt x="15288" y="6370"/>
                      <a:pt x="15414" y="6370"/>
                    </a:cubicBezTo>
                    <a:cubicBezTo>
                      <a:pt x="15539" y="6370"/>
                      <a:pt x="15664" y="6333"/>
                      <a:pt x="15790" y="6283"/>
                    </a:cubicBezTo>
                    <a:cubicBezTo>
                      <a:pt x="15790" y="6458"/>
                      <a:pt x="15890" y="6533"/>
                      <a:pt x="16090" y="6558"/>
                    </a:cubicBezTo>
                    <a:cubicBezTo>
                      <a:pt x="16166" y="6558"/>
                      <a:pt x="16216" y="6433"/>
                      <a:pt x="16216" y="6433"/>
                    </a:cubicBezTo>
                    <a:lnTo>
                      <a:pt x="16216" y="6433"/>
                    </a:lnTo>
                    <a:cubicBezTo>
                      <a:pt x="16266" y="6533"/>
                      <a:pt x="16166" y="6608"/>
                      <a:pt x="16191" y="6684"/>
                    </a:cubicBezTo>
                    <a:cubicBezTo>
                      <a:pt x="16516" y="7210"/>
                      <a:pt x="16792" y="7761"/>
                      <a:pt x="16892" y="8363"/>
                    </a:cubicBezTo>
                    <a:cubicBezTo>
                      <a:pt x="17068" y="9240"/>
                      <a:pt x="17068" y="10117"/>
                      <a:pt x="16516" y="10869"/>
                    </a:cubicBezTo>
                    <a:cubicBezTo>
                      <a:pt x="16291" y="11170"/>
                      <a:pt x="16040" y="11446"/>
                      <a:pt x="15790" y="11696"/>
                    </a:cubicBezTo>
                    <a:cubicBezTo>
                      <a:pt x="15310" y="12162"/>
                      <a:pt x="15010" y="12381"/>
                      <a:pt x="14657" y="12381"/>
                    </a:cubicBezTo>
                    <a:cubicBezTo>
                      <a:pt x="14364" y="12381"/>
                      <a:pt x="14034" y="12231"/>
                      <a:pt x="13534" y="11947"/>
                    </a:cubicBezTo>
                    <a:cubicBezTo>
                      <a:pt x="13459" y="11897"/>
                      <a:pt x="13384" y="11847"/>
                      <a:pt x="13308" y="11796"/>
                    </a:cubicBezTo>
                    <a:cubicBezTo>
                      <a:pt x="12557" y="11170"/>
                      <a:pt x="12206" y="10343"/>
                      <a:pt x="11980" y="9415"/>
                    </a:cubicBezTo>
                    <a:cubicBezTo>
                      <a:pt x="11729" y="8463"/>
                      <a:pt x="11880" y="7661"/>
                      <a:pt x="12732" y="7060"/>
                    </a:cubicBezTo>
                    <a:cubicBezTo>
                      <a:pt x="13083" y="6809"/>
                      <a:pt x="13509" y="6734"/>
                      <a:pt x="13910" y="6659"/>
                    </a:cubicBezTo>
                    <a:cubicBezTo>
                      <a:pt x="14261" y="6508"/>
                      <a:pt x="14662" y="6558"/>
                      <a:pt x="14988" y="6333"/>
                    </a:cubicBezTo>
                    <a:cubicBezTo>
                      <a:pt x="15013" y="6283"/>
                      <a:pt x="15013" y="6258"/>
                      <a:pt x="15013" y="6207"/>
                    </a:cubicBezTo>
                    <a:close/>
                    <a:moveTo>
                      <a:pt x="33047" y="0"/>
                    </a:moveTo>
                    <a:cubicBezTo>
                      <a:pt x="32870" y="0"/>
                      <a:pt x="32691" y="50"/>
                      <a:pt x="32507" y="142"/>
                    </a:cubicBezTo>
                    <a:cubicBezTo>
                      <a:pt x="32005" y="944"/>
                      <a:pt x="32406" y="1897"/>
                      <a:pt x="32105" y="2724"/>
                    </a:cubicBezTo>
                    <a:cubicBezTo>
                      <a:pt x="31703" y="4078"/>
                      <a:pt x="31104" y="4718"/>
                      <a:pt x="30203" y="4718"/>
                    </a:cubicBezTo>
                    <a:cubicBezTo>
                      <a:pt x="30037" y="4718"/>
                      <a:pt x="29861" y="4696"/>
                      <a:pt x="29674" y="4654"/>
                    </a:cubicBezTo>
                    <a:cubicBezTo>
                      <a:pt x="28471" y="4152"/>
                      <a:pt x="27945" y="3175"/>
                      <a:pt x="27745" y="1972"/>
                    </a:cubicBezTo>
                    <a:cubicBezTo>
                      <a:pt x="27669" y="1646"/>
                      <a:pt x="27720" y="1295"/>
                      <a:pt x="27494" y="1019"/>
                    </a:cubicBezTo>
                    <a:cubicBezTo>
                      <a:pt x="25414" y="1521"/>
                      <a:pt x="23709" y="2749"/>
                      <a:pt x="22131" y="4102"/>
                    </a:cubicBezTo>
                    <a:cubicBezTo>
                      <a:pt x="22055" y="4303"/>
                      <a:pt x="21905" y="4453"/>
                      <a:pt x="21780" y="4603"/>
                    </a:cubicBezTo>
                    <a:cubicBezTo>
                      <a:pt x="21404" y="4854"/>
                      <a:pt x="20978" y="5055"/>
                      <a:pt x="20677" y="5405"/>
                    </a:cubicBezTo>
                    <a:cubicBezTo>
                      <a:pt x="20627" y="5430"/>
                      <a:pt x="20602" y="5456"/>
                      <a:pt x="20577" y="5481"/>
                    </a:cubicBezTo>
                    <a:cubicBezTo>
                      <a:pt x="20226" y="5631"/>
                      <a:pt x="19900" y="5781"/>
                      <a:pt x="19549" y="5882"/>
                    </a:cubicBezTo>
                    <a:cubicBezTo>
                      <a:pt x="19449" y="5907"/>
                      <a:pt x="19323" y="5957"/>
                      <a:pt x="19198" y="5982"/>
                    </a:cubicBezTo>
                    <a:cubicBezTo>
                      <a:pt x="18948" y="6007"/>
                      <a:pt x="18672" y="6032"/>
                      <a:pt x="18421" y="6057"/>
                    </a:cubicBezTo>
                    <a:cubicBezTo>
                      <a:pt x="18070" y="6057"/>
                      <a:pt x="17694" y="6057"/>
                      <a:pt x="17344" y="6032"/>
                    </a:cubicBezTo>
                    <a:cubicBezTo>
                      <a:pt x="17168" y="6032"/>
                      <a:pt x="16968" y="5982"/>
                      <a:pt x="16792" y="5932"/>
                    </a:cubicBezTo>
                    <a:cubicBezTo>
                      <a:pt x="16692" y="5907"/>
                      <a:pt x="16617" y="5907"/>
                      <a:pt x="16516" y="5882"/>
                    </a:cubicBezTo>
                    <a:cubicBezTo>
                      <a:pt x="16416" y="5882"/>
                      <a:pt x="16316" y="5882"/>
                      <a:pt x="16216" y="5907"/>
                    </a:cubicBezTo>
                    <a:cubicBezTo>
                      <a:pt x="15338" y="5631"/>
                      <a:pt x="14436" y="5430"/>
                      <a:pt x="13609" y="4954"/>
                    </a:cubicBezTo>
                    <a:cubicBezTo>
                      <a:pt x="13509" y="4904"/>
                      <a:pt x="13384" y="4879"/>
                      <a:pt x="13258" y="4879"/>
                    </a:cubicBezTo>
                    <a:cubicBezTo>
                      <a:pt x="13233" y="4829"/>
                      <a:pt x="13183" y="4779"/>
                      <a:pt x="13158" y="4729"/>
                    </a:cubicBezTo>
                    <a:cubicBezTo>
                      <a:pt x="12657" y="4303"/>
                      <a:pt x="12281" y="3751"/>
                      <a:pt x="11579" y="3651"/>
                    </a:cubicBezTo>
                    <a:cubicBezTo>
                      <a:pt x="11228" y="3952"/>
                      <a:pt x="11178" y="4403"/>
                      <a:pt x="10978" y="4779"/>
                    </a:cubicBezTo>
                    <a:cubicBezTo>
                      <a:pt x="10589" y="5572"/>
                      <a:pt x="10103" y="5960"/>
                      <a:pt x="9509" y="5960"/>
                    </a:cubicBezTo>
                    <a:cubicBezTo>
                      <a:pt x="9146" y="5960"/>
                      <a:pt x="8742" y="5816"/>
                      <a:pt x="8296" y="5531"/>
                    </a:cubicBezTo>
                    <a:cubicBezTo>
                      <a:pt x="7193" y="4804"/>
                      <a:pt x="6667" y="3801"/>
                      <a:pt x="6717" y="2498"/>
                    </a:cubicBezTo>
                    <a:cubicBezTo>
                      <a:pt x="6717" y="2222"/>
                      <a:pt x="6842" y="1947"/>
                      <a:pt x="6541" y="1771"/>
                    </a:cubicBezTo>
                    <a:cubicBezTo>
                      <a:pt x="6282" y="1744"/>
                      <a:pt x="6024" y="1731"/>
                      <a:pt x="5767" y="1731"/>
                    </a:cubicBezTo>
                    <a:cubicBezTo>
                      <a:pt x="4607" y="1731"/>
                      <a:pt x="3473" y="2001"/>
                      <a:pt x="2406" y="2473"/>
                    </a:cubicBezTo>
                    <a:cubicBezTo>
                      <a:pt x="1604" y="2824"/>
                      <a:pt x="702" y="3050"/>
                      <a:pt x="201" y="3877"/>
                    </a:cubicBezTo>
                    <a:cubicBezTo>
                      <a:pt x="201" y="4253"/>
                      <a:pt x="201" y="4654"/>
                      <a:pt x="201" y="5055"/>
                    </a:cubicBezTo>
                    <a:cubicBezTo>
                      <a:pt x="0" y="5330"/>
                      <a:pt x="50" y="5581"/>
                      <a:pt x="201" y="5857"/>
                    </a:cubicBezTo>
                    <a:cubicBezTo>
                      <a:pt x="451" y="6558"/>
                      <a:pt x="426" y="7310"/>
                      <a:pt x="401" y="8062"/>
                    </a:cubicBezTo>
                    <a:cubicBezTo>
                      <a:pt x="501" y="8238"/>
                      <a:pt x="602" y="8438"/>
                      <a:pt x="577" y="8664"/>
                    </a:cubicBezTo>
                    <a:cubicBezTo>
                      <a:pt x="501" y="8789"/>
                      <a:pt x="501" y="8939"/>
                      <a:pt x="577" y="9065"/>
                    </a:cubicBezTo>
                    <a:cubicBezTo>
                      <a:pt x="652" y="11019"/>
                      <a:pt x="652" y="10669"/>
                      <a:pt x="2005" y="11295"/>
                    </a:cubicBezTo>
                    <a:cubicBezTo>
                      <a:pt x="2080" y="11345"/>
                      <a:pt x="2155" y="11395"/>
                      <a:pt x="2206" y="11471"/>
                    </a:cubicBezTo>
                    <a:cubicBezTo>
                      <a:pt x="2531" y="11796"/>
                      <a:pt x="2983" y="11847"/>
                      <a:pt x="3384" y="12022"/>
                    </a:cubicBezTo>
                    <a:cubicBezTo>
                      <a:pt x="3559" y="12097"/>
                      <a:pt x="3734" y="12197"/>
                      <a:pt x="3935" y="12248"/>
                    </a:cubicBezTo>
                    <a:cubicBezTo>
                      <a:pt x="4837" y="12323"/>
                      <a:pt x="5664" y="12674"/>
                      <a:pt x="6567" y="12824"/>
                    </a:cubicBezTo>
                    <a:cubicBezTo>
                      <a:pt x="6642" y="12837"/>
                      <a:pt x="6717" y="12843"/>
                      <a:pt x="6792" y="12843"/>
                    </a:cubicBezTo>
                    <a:cubicBezTo>
                      <a:pt x="6867" y="12843"/>
                      <a:pt x="6942" y="12837"/>
                      <a:pt x="7018" y="12824"/>
                    </a:cubicBezTo>
                    <a:cubicBezTo>
                      <a:pt x="7146" y="12776"/>
                      <a:pt x="7270" y="12753"/>
                      <a:pt x="7389" y="12753"/>
                    </a:cubicBezTo>
                    <a:cubicBezTo>
                      <a:pt x="7644" y="12753"/>
                      <a:pt x="7882" y="12854"/>
                      <a:pt x="8120" y="13024"/>
                    </a:cubicBezTo>
                    <a:cubicBezTo>
                      <a:pt x="8271" y="13075"/>
                      <a:pt x="8446" y="13100"/>
                      <a:pt x="8597" y="13125"/>
                    </a:cubicBezTo>
                    <a:cubicBezTo>
                      <a:pt x="10526" y="13426"/>
                      <a:pt x="12481" y="13476"/>
                      <a:pt x="14436" y="13626"/>
                    </a:cubicBezTo>
                    <a:cubicBezTo>
                      <a:pt x="15100" y="13588"/>
                      <a:pt x="15765" y="13563"/>
                      <a:pt x="16426" y="13563"/>
                    </a:cubicBezTo>
                    <a:cubicBezTo>
                      <a:pt x="17087" y="13563"/>
                      <a:pt x="17745" y="13588"/>
                      <a:pt x="18396" y="13651"/>
                    </a:cubicBezTo>
                    <a:cubicBezTo>
                      <a:pt x="19400" y="13584"/>
                      <a:pt x="20385" y="13338"/>
                      <a:pt x="21402" y="13338"/>
                    </a:cubicBezTo>
                    <a:cubicBezTo>
                      <a:pt x="21527" y="13338"/>
                      <a:pt x="21653" y="13342"/>
                      <a:pt x="21780" y="13350"/>
                    </a:cubicBezTo>
                    <a:cubicBezTo>
                      <a:pt x="21930" y="13350"/>
                      <a:pt x="22105" y="13350"/>
                      <a:pt x="22281" y="13325"/>
                    </a:cubicBezTo>
                    <a:cubicBezTo>
                      <a:pt x="23283" y="13200"/>
                      <a:pt x="24286" y="12999"/>
                      <a:pt x="25313" y="12924"/>
                    </a:cubicBezTo>
                    <a:cubicBezTo>
                      <a:pt x="25414" y="12899"/>
                      <a:pt x="25514" y="12874"/>
                      <a:pt x="25614" y="12849"/>
                    </a:cubicBezTo>
                    <a:cubicBezTo>
                      <a:pt x="26216" y="12649"/>
                      <a:pt x="26867" y="12699"/>
                      <a:pt x="27469" y="12573"/>
                    </a:cubicBezTo>
                    <a:cubicBezTo>
                      <a:pt x="27895" y="12348"/>
                      <a:pt x="28371" y="12323"/>
                      <a:pt x="28847" y="12248"/>
                    </a:cubicBezTo>
                    <a:cubicBezTo>
                      <a:pt x="29198" y="12147"/>
                      <a:pt x="29499" y="11922"/>
                      <a:pt x="29875" y="11872"/>
                    </a:cubicBezTo>
                    <a:cubicBezTo>
                      <a:pt x="30226" y="11746"/>
                      <a:pt x="30552" y="11571"/>
                      <a:pt x="30877" y="11471"/>
                    </a:cubicBezTo>
                    <a:cubicBezTo>
                      <a:pt x="31178" y="11370"/>
                      <a:pt x="31454" y="11220"/>
                      <a:pt x="31704" y="11045"/>
                    </a:cubicBezTo>
                    <a:cubicBezTo>
                      <a:pt x="31955" y="10844"/>
                      <a:pt x="32231" y="10744"/>
                      <a:pt x="32507" y="10618"/>
                    </a:cubicBezTo>
                    <a:cubicBezTo>
                      <a:pt x="32682" y="10543"/>
                      <a:pt x="32807" y="10443"/>
                      <a:pt x="32857" y="10268"/>
                    </a:cubicBezTo>
                    <a:cubicBezTo>
                      <a:pt x="32882" y="9516"/>
                      <a:pt x="32807" y="8764"/>
                      <a:pt x="33058" y="8062"/>
                    </a:cubicBezTo>
                    <a:cubicBezTo>
                      <a:pt x="33334" y="7410"/>
                      <a:pt x="33008" y="6709"/>
                      <a:pt x="33258" y="6057"/>
                    </a:cubicBezTo>
                    <a:cubicBezTo>
                      <a:pt x="33409" y="5731"/>
                      <a:pt x="33459" y="5380"/>
                      <a:pt x="33283" y="5055"/>
                    </a:cubicBezTo>
                    <a:cubicBezTo>
                      <a:pt x="33158" y="4227"/>
                      <a:pt x="33459" y="3476"/>
                      <a:pt x="33509" y="2674"/>
                    </a:cubicBezTo>
                    <a:cubicBezTo>
                      <a:pt x="33509" y="2598"/>
                      <a:pt x="33509" y="2498"/>
                      <a:pt x="33509" y="2423"/>
                    </a:cubicBezTo>
                    <a:cubicBezTo>
                      <a:pt x="33359" y="1696"/>
                      <a:pt x="33785" y="969"/>
                      <a:pt x="33659" y="217"/>
                    </a:cubicBezTo>
                    <a:cubicBezTo>
                      <a:pt x="33456" y="69"/>
                      <a:pt x="33254" y="0"/>
                      <a:pt x="33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2416800" y="5199925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1" y="25"/>
                    </a:moveTo>
                    <a:cubicBezTo>
                      <a:pt x="1" y="25"/>
                      <a:pt x="51" y="0"/>
                      <a:pt x="51" y="0"/>
                    </a:cubicBezTo>
                    <a:cubicBezTo>
                      <a:pt x="51" y="0"/>
                      <a:pt x="1" y="25"/>
                      <a:pt x="1" y="25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2404275" y="3879725"/>
                <a:ext cx="808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634" extrusionOk="0">
                    <a:moveTo>
                      <a:pt x="226" y="1"/>
                    </a:moveTo>
                    <a:cubicBezTo>
                      <a:pt x="126" y="126"/>
                      <a:pt x="1" y="352"/>
                      <a:pt x="201" y="377"/>
                    </a:cubicBezTo>
                    <a:cubicBezTo>
                      <a:pt x="702" y="444"/>
                      <a:pt x="1193" y="633"/>
                      <a:pt x="1686" y="633"/>
                    </a:cubicBezTo>
                    <a:cubicBezTo>
                      <a:pt x="1933" y="633"/>
                      <a:pt x="2181" y="586"/>
                      <a:pt x="2432" y="452"/>
                    </a:cubicBezTo>
                    <a:cubicBezTo>
                      <a:pt x="2557" y="499"/>
                      <a:pt x="2681" y="604"/>
                      <a:pt x="2812" y="604"/>
                    </a:cubicBezTo>
                    <a:cubicBezTo>
                      <a:pt x="2892" y="604"/>
                      <a:pt x="2973" y="566"/>
                      <a:pt x="3058" y="452"/>
                    </a:cubicBezTo>
                    <a:cubicBezTo>
                      <a:pt x="3184" y="377"/>
                      <a:pt x="3209" y="252"/>
                      <a:pt x="3234" y="101"/>
                    </a:cubicBezTo>
                    <a:cubicBezTo>
                      <a:pt x="2937" y="86"/>
                      <a:pt x="2641" y="51"/>
                      <a:pt x="2344" y="51"/>
                    </a:cubicBezTo>
                    <a:cubicBezTo>
                      <a:pt x="2164" y="51"/>
                      <a:pt x="1985" y="63"/>
                      <a:pt x="1805" y="101"/>
                    </a:cubicBezTo>
                    <a:cubicBezTo>
                      <a:pt x="1776" y="72"/>
                      <a:pt x="1746" y="60"/>
                      <a:pt x="1717" y="60"/>
                    </a:cubicBezTo>
                    <a:cubicBezTo>
                      <a:pt x="1696" y="60"/>
                      <a:pt x="1676" y="66"/>
                      <a:pt x="1655" y="76"/>
                    </a:cubicBezTo>
                    <a:cubicBezTo>
                      <a:pt x="1179" y="51"/>
                      <a:pt x="702" y="26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2109800" y="3821850"/>
                <a:ext cx="44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86" extrusionOk="0">
                    <a:moveTo>
                      <a:pt x="52" y="1"/>
                    </a:moveTo>
                    <a:cubicBezTo>
                      <a:pt x="36" y="1"/>
                      <a:pt x="19" y="4"/>
                      <a:pt x="0" y="10"/>
                    </a:cubicBezTo>
                    <a:cubicBezTo>
                      <a:pt x="50" y="35"/>
                      <a:pt x="100" y="60"/>
                      <a:pt x="176" y="85"/>
                    </a:cubicBezTo>
                    <a:cubicBezTo>
                      <a:pt x="138" y="29"/>
                      <a:pt x="100" y="1"/>
                      <a:pt x="52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1895500" y="2832900"/>
                <a:ext cx="1327100" cy="2430475"/>
              </a:xfrm>
              <a:custGeom>
                <a:avLst/>
                <a:gdLst/>
                <a:ahLst/>
                <a:cxnLst/>
                <a:rect l="l" t="t" r="r" b="b"/>
                <a:pathLst>
                  <a:path w="53084" h="97219" extrusionOk="0">
                    <a:moveTo>
                      <a:pt x="52181" y="1122"/>
                    </a:moveTo>
                    <a:lnTo>
                      <a:pt x="52181" y="1122"/>
                    </a:lnTo>
                    <a:cubicBezTo>
                      <a:pt x="51981" y="1598"/>
                      <a:pt x="52206" y="2099"/>
                      <a:pt x="52206" y="2601"/>
                    </a:cubicBezTo>
                    <a:cubicBezTo>
                      <a:pt x="52157" y="2597"/>
                      <a:pt x="52108" y="2595"/>
                      <a:pt x="52060" y="2595"/>
                    </a:cubicBezTo>
                    <a:cubicBezTo>
                      <a:pt x="51420" y="2595"/>
                      <a:pt x="50857" y="2887"/>
                      <a:pt x="50252" y="3027"/>
                    </a:cubicBezTo>
                    <a:cubicBezTo>
                      <a:pt x="50026" y="3102"/>
                      <a:pt x="49851" y="3227"/>
                      <a:pt x="49825" y="3453"/>
                    </a:cubicBezTo>
                    <a:cubicBezTo>
                      <a:pt x="49750" y="3478"/>
                      <a:pt x="49675" y="3478"/>
                      <a:pt x="49625" y="3528"/>
                    </a:cubicBezTo>
                    <a:cubicBezTo>
                      <a:pt x="49450" y="3578"/>
                      <a:pt x="49249" y="3628"/>
                      <a:pt x="49074" y="3678"/>
                    </a:cubicBezTo>
                    <a:cubicBezTo>
                      <a:pt x="48698" y="3753"/>
                      <a:pt x="48322" y="3879"/>
                      <a:pt x="47971" y="4054"/>
                    </a:cubicBezTo>
                    <a:cubicBezTo>
                      <a:pt x="47720" y="4104"/>
                      <a:pt x="47470" y="4180"/>
                      <a:pt x="47219" y="4205"/>
                    </a:cubicBezTo>
                    <a:cubicBezTo>
                      <a:pt x="46943" y="4255"/>
                      <a:pt x="46668" y="4330"/>
                      <a:pt x="46467" y="4505"/>
                    </a:cubicBezTo>
                    <a:cubicBezTo>
                      <a:pt x="46467" y="4581"/>
                      <a:pt x="46442" y="4631"/>
                      <a:pt x="46417" y="4681"/>
                    </a:cubicBezTo>
                    <a:cubicBezTo>
                      <a:pt x="46417" y="4681"/>
                      <a:pt x="46417" y="4656"/>
                      <a:pt x="46417" y="4656"/>
                    </a:cubicBezTo>
                    <a:lnTo>
                      <a:pt x="46016" y="4681"/>
                    </a:lnTo>
                    <a:cubicBezTo>
                      <a:pt x="45916" y="4681"/>
                      <a:pt x="45866" y="4731"/>
                      <a:pt x="45815" y="4806"/>
                    </a:cubicBezTo>
                    <a:lnTo>
                      <a:pt x="45815" y="4831"/>
                    </a:lnTo>
                    <a:lnTo>
                      <a:pt x="45615" y="4831"/>
                    </a:lnTo>
                    <a:cubicBezTo>
                      <a:pt x="45414" y="4956"/>
                      <a:pt x="45214" y="5082"/>
                      <a:pt x="45013" y="5182"/>
                    </a:cubicBezTo>
                    <a:lnTo>
                      <a:pt x="44713" y="5232"/>
                    </a:lnTo>
                    <a:cubicBezTo>
                      <a:pt x="44612" y="5157"/>
                      <a:pt x="44512" y="5107"/>
                      <a:pt x="44387" y="5082"/>
                    </a:cubicBezTo>
                    <a:cubicBezTo>
                      <a:pt x="44337" y="5076"/>
                      <a:pt x="44287" y="5074"/>
                      <a:pt x="44237" y="5074"/>
                    </a:cubicBezTo>
                    <a:cubicBezTo>
                      <a:pt x="43816" y="5074"/>
                      <a:pt x="43420" y="5253"/>
                      <a:pt x="43084" y="5433"/>
                    </a:cubicBezTo>
                    <a:cubicBezTo>
                      <a:pt x="42131" y="5959"/>
                      <a:pt x="40953" y="5909"/>
                      <a:pt x="40151" y="6711"/>
                    </a:cubicBezTo>
                    <a:cubicBezTo>
                      <a:pt x="40151" y="6736"/>
                      <a:pt x="40151" y="6761"/>
                      <a:pt x="40151" y="6786"/>
                    </a:cubicBezTo>
                    <a:cubicBezTo>
                      <a:pt x="40099" y="6765"/>
                      <a:pt x="40052" y="6753"/>
                      <a:pt x="40007" y="6753"/>
                    </a:cubicBezTo>
                    <a:cubicBezTo>
                      <a:pt x="39943" y="6753"/>
                      <a:pt x="39884" y="6777"/>
                      <a:pt x="39825" y="6836"/>
                    </a:cubicBezTo>
                    <a:cubicBezTo>
                      <a:pt x="39800" y="6786"/>
                      <a:pt x="39750" y="6761"/>
                      <a:pt x="39700" y="6736"/>
                    </a:cubicBezTo>
                    <a:cubicBezTo>
                      <a:pt x="39664" y="6736"/>
                      <a:pt x="39628" y="6736"/>
                      <a:pt x="39592" y="6736"/>
                    </a:cubicBezTo>
                    <a:cubicBezTo>
                      <a:pt x="39251" y="6736"/>
                      <a:pt x="38914" y="6756"/>
                      <a:pt x="38823" y="7187"/>
                    </a:cubicBezTo>
                    <a:lnTo>
                      <a:pt x="38798" y="7187"/>
                    </a:lnTo>
                    <a:cubicBezTo>
                      <a:pt x="38622" y="7145"/>
                      <a:pt x="38452" y="7120"/>
                      <a:pt x="38291" y="7120"/>
                    </a:cubicBezTo>
                    <a:cubicBezTo>
                      <a:pt x="37877" y="7120"/>
                      <a:pt x="37521" y="7281"/>
                      <a:pt x="37269" y="7713"/>
                    </a:cubicBezTo>
                    <a:cubicBezTo>
                      <a:pt x="37219" y="7713"/>
                      <a:pt x="37169" y="7688"/>
                      <a:pt x="37144" y="7663"/>
                    </a:cubicBezTo>
                    <a:cubicBezTo>
                      <a:pt x="37042" y="7646"/>
                      <a:pt x="36943" y="7637"/>
                      <a:pt x="36848" y="7637"/>
                    </a:cubicBezTo>
                    <a:cubicBezTo>
                      <a:pt x="36263" y="7637"/>
                      <a:pt x="35792" y="7945"/>
                      <a:pt x="35339" y="8290"/>
                    </a:cubicBezTo>
                    <a:cubicBezTo>
                      <a:pt x="35314" y="8340"/>
                      <a:pt x="35264" y="8390"/>
                      <a:pt x="35214" y="8415"/>
                    </a:cubicBezTo>
                    <a:cubicBezTo>
                      <a:pt x="34838" y="8415"/>
                      <a:pt x="34512" y="8591"/>
                      <a:pt x="34211" y="8816"/>
                    </a:cubicBezTo>
                    <a:cubicBezTo>
                      <a:pt x="34211" y="8816"/>
                      <a:pt x="34186" y="8791"/>
                      <a:pt x="34161" y="8766"/>
                    </a:cubicBezTo>
                    <a:cubicBezTo>
                      <a:pt x="33987" y="8724"/>
                      <a:pt x="33819" y="8704"/>
                      <a:pt x="33656" y="8704"/>
                    </a:cubicBezTo>
                    <a:cubicBezTo>
                      <a:pt x="32953" y="8704"/>
                      <a:pt x="32350" y="9065"/>
                      <a:pt x="31780" y="9493"/>
                    </a:cubicBezTo>
                    <a:cubicBezTo>
                      <a:pt x="31780" y="9543"/>
                      <a:pt x="31780" y="9568"/>
                      <a:pt x="31805" y="9618"/>
                    </a:cubicBezTo>
                    <a:lnTo>
                      <a:pt x="31605" y="9618"/>
                    </a:lnTo>
                    <a:cubicBezTo>
                      <a:pt x="31329" y="9643"/>
                      <a:pt x="31079" y="9693"/>
                      <a:pt x="30828" y="9819"/>
                    </a:cubicBezTo>
                    <a:cubicBezTo>
                      <a:pt x="30753" y="9844"/>
                      <a:pt x="30678" y="9869"/>
                      <a:pt x="30602" y="9894"/>
                    </a:cubicBezTo>
                    <a:cubicBezTo>
                      <a:pt x="30527" y="9919"/>
                      <a:pt x="30452" y="9969"/>
                      <a:pt x="30402" y="10044"/>
                    </a:cubicBezTo>
                    <a:cubicBezTo>
                      <a:pt x="30377" y="10069"/>
                      <a:pt x="30352" y="10069"/>
                      <a:pt x="30327" y="10094"/>
                    </a:cubicBezTo>
                    <a:cubicBezTo>
                      <a:pt x="30327" y="10044"/>
                      <a:pt x="30302" y="9994"/>
                      <a:pt x="30276" y="9919"/>
                    </a:cubicBezTo>
                    <a:cubicBezTo>
                      <a:pt x="29048" y="9969"/>
                      <a:pt x="28672" y="10470"/>
                      <a:pt x="28848" y="11748"/>
                    </a:cubicBezTo>
                    <a:cubicBezTo>
                      <a:pt x="28898" y="11799"/>
                      <a:pt x="28923" y="11849"/>
                      <a:pt x="28948" y="11874"/>
                    </a:cubicBezTo>
                    <a:cubicBezTo>
                      <a:pt x="28898" y="11924"/>
                      <a:pt x="28848" y="11974"/>
                      <a:pt x="28773" y="12024"/>
                    </a:cubicBezTo>
                    <a:cubicBezTo>
                      <a:pt x="28374" y="11907"/>
                      <a:pt x="28020" y="11746"/>
                      <a:pt x="27566" y="11746"/>
                    </a:cubicBezTo>
                    <a:cubicBezTo>
                      <a:pt x="27534" y="11746"/>
                      <a:pt x="27502" y="11747"/>
                      <a:pt x="27469" y="11748"/>
                    </a:cubicBezTo>
                    <a:cubicBezTo>
                      <a:pt x="27392" y="11754"/>
                      <a:pt x="27320" y="11758"/>
                      <a:pt x="27253" y="11758"/>
                    </a:cubicBezTo>
                    <a:cubicBezTo>
                      <a:pt x="26765" y="11758"/>
                      <a:pt x="26577" y="11588"/>
                      <a:pt x="26467" y="11147"/>
                    </a:cubicBezTo>
                    <a:cubicBezTo>
                      <a:pt x="26467" y="10972"/>
                      <a:pt x="26467" y="10796"/>
                      <a:pt x="26542" y="10621"/>
                    </a:cubicBezTo>
                    <a:cubicBezTo>
                      <a:pt x="26567" y="10420"/>
                      <a:pt x="26567" y="10245"/>
                      <a:pt x="26492" y="10069"/>
                    </a:cubicBezTo>
                    <a:cubicBezTo>
                      <a:pt x="26467" y="10044"/>
                      <a:pt x="26467" y="10044"/>
                      <a:pt x="26442" y="10019"/>
                    </a:cubicBezTo>
                    <a:cubicBezTo>
                      <a:pt x="27068" y="9668"/>
                      <a:pt x="27896" y="9643"/>
                      <a:pt x="28347" y="8992"/>
                    </a:cubicBezTo>
                    <a:lnTo>
                      <a:pt x="28397" y="8992"/>
                    </a:lnTo>
                    <a:cubicBezTo>
                      <a:pt x="28479" y="8998"/>
                      <a:pt x="28560" y="9001"/>
                      <a:pt x="28640" y="9001"/>
                    </a:cubicBezTo>
                    <a:cubicBezTo>
                      <a:pt x="29538" y="9001"/>
                      <a:pt x="30319" y="8627"/>
                      <a:pt x="31079" y="8190"/>
                    </a:cubicBezTo>
                    <a:cubicBezTo>
                      <a:pt x="31129" y="8164"/>
                      <a:pt x="31154" y="8114"/>
                      <a:pt x="31204" y="8089"/>
                    </a:cubicBezTo>
                    <a:cubicBezTo>
                      <a:pt x="31317" y="8110"/>
                      <a:pt x="31428" y="8121"/>
                      <a:pt x="31534" y="8121"/>
                    </a:cubicBezTo>
                    <a:cubicBezTo>
                      <a:pt x="31945" y="8121"/>
                      <a:pt x="32298" y="7956"/>
                      <a:pt x="32557" y="7538"/>
                    </a:cubicBezTo>
                    <a:cubicBezTo>
                      <a:pt x="32582" y="7538"/>
                      <a:pt x="32607" y="7563"/>
                      <a:pt x="32657" y="7563"/>
                    </a:cubicBezTo>
                    <a:cubicBezTo>
                      <a:pt x="32733" y="7588"/>
                      <a:pt x="32833" y="7588"/>
                      <a:pt x="32933" y="7588"/>
                    </a:cubicBezTo>
                    <a:cubicBezTo>
                      <a:pt x="33610" y="7362"/>
                      <a:pt x="34462" y="7438"/>
                      <a:pt x="34788" y="6586"/>
                    </a:cubicBezTo>
                    <a:cubicBezTo>
                      <a:pt x="34788" y="6586"/>
                      <a:pt x="34788" y="6586"/>
                      <a:pt x="34813" y="6611"/>
                    </a:cubicBezTo>
                    <a:cubicBezTo>
                      <a:pt x="34901" y="6673"/>
                      <a:pt x="34976" y="6711"/>
                      <a:pt x="35038" y="6711"/>
                    </a:cubicBezTo>
                    <a:cubicBezTo>
                      <a:pt x="35101" y="6711"/>
                      <a:pt x="35151" y="6673"/>
                      <a:pt x="35189" y="6586"/>
                    </a:cubicBezTo>
                    <a:cubicBezTo>
                      <a:pt x="35320" y="6621"/>
                      <a:pt x="35446" y="6637"/>
                      <a:pt x="35568" y="6637"/>
                    </a:cubicBezTo>
                    <a:cubicBezTo>
                      <a:pt x="36051" y="6637"/>
                      <a:pt x="36468" y="6385"/>
                      <a:pt x="36868" y="6084"/>
                    </a:cubicBezTo>
                    <a:cubicBezTo>
                      <a:pt x="36943" y="5984"/>
                      <a:pt x="37043" y="5909"/>
                      <a:pt x="37119" y="5809"/>
                    </a:cubicBezTo>
                    <a:cubicBezTo>
                      <a:pt x="37219" y="5809"/>
                      <a:pt x="37319" y="5784"/>
                      <a:pt x="37419" y="5784"/>
                    </a:cubicBezTo>
                    <a:cubicBezTo>
                      <a:pt x="37520" y="5859"/>
                      <a:pt x="37645" y="5909"/>
                      <a:pt x="37795" y="5909"/>
                    </a:cubicBezTo>
                    <a:cubicBezTo>
                      <a:pt x="39023" y="5558"/>
                      <a:pt x="40201" y="5007"/>
                      <a:pt x="41455" y="4656"/>
                    </a:cubicBezTo>
                    <a:cubicBezTo>
                      <a:pt x="41805" y="4581"/>
                      <a:pt x="42181" y="4455"/>
                      <a:pt x="42307" y="4054"/>
                    </a:cubicBezTo>
                    <a:cubicBezTo>
                      <a:pt x="42504" y="4084"/>
                      <a:pt x="42696" y="4103"/>
                      <a:pt x="42882" y="4103"/>
                    </a:cubicBezTo>
                    <a:cubicBezTo>
                      <a:pt x="43478" y="4103"/>
                      <a:pt x="44005" y="3913"/>
                      <a:pt x="44387" y="3302"/>
                    </a:cubicBezTo>
                    <a:cubicBezTo>
                      <a:pt x="44412" y="3302"/>
                      <a:pt x="44437" y="3327"/>
                      <a:pt x="44487" y="3327"/>
                    </a:cubicBezTo>
                    <a:cubicBezTo>
                      <a:pt x="44604" y="3327"/>
                      <a:pt x="44721" y="3339"/>
                      <a:pt x="44838" y="3339"/>
                    </a:cubicBezTo>
                    <a:cubicBezTo>
                      <a:pt x="44896" y="3339"/>
                      <a:pt x="44955" y="3336"/>
                      <a:pt x="45013" y="3327"/>
                    </a:cubicBezTo>
                    <a:cubicBezTo>
                      <a:pt x="45490" y="3202"/>
                      <a:pt x="45941" y="3002"/>
                      <a:pt x="46417" y="2876"/>
                    </a:cubicBezTo>
                    <a:cubicBezTo>
                      <a:pt x="46893" y="2751"/>
                      <a:pt x="47394" y="2626"/>
                      <a:pt x="47620" y="2074"/>
                    </a:cubicBezTo>
                    <a:cubicBezTo>
                      <a:pt x="47620" y="2074"/>
                      <a:pt x="47620" y="2074"/>
                      <a:pt x="47620" y="2099"/>
                    </a:cubicBezTo>
                    <a:cubicBezTo>
                      <a:pt x="47720" y="2166"/>
                      <a:pt x="47832" y="2188"/>
                      <a:pt x="47954" y="2188"/>
                    </a:cubicBezTo>
                    <a:cubicBezTo>
                      <a:pt x="48015" y="2188"/>
                      <a:pt x="48079" y="2183"/>
                      <a:pt x="48146" y="2174"/>
                    </a:cubicBezTo>
                    <a:cubicBezTo>
                      <a:pt x="48297" y="2124"/>
                      <a:pt x="48447" y="2074"/>
                      <a:pt x="48622" y="2024"/>
                    </a:cubicBezTo>
                    <a:cubicBezTo>
                      <a:pt x="48698" y="1999"/>
                      <a:pt x="48773" y="1949"/>
                      <a:pt x="48848" y="1924"/>
                    </a:cubicBezTo>
                    <a:cubicBezTo>
                      <a:pt x="48923" y="1899"/>
                      <a:pt x="48998" y="1849"/>
                      <a:pt x="49074" y="1799"/>
                    </a:cubicBezTo>
                    <a:cubicBezTo>
                      <a:pt x="49124" y="1748"/>
                      <a:pt x="49199" y="1698"/>
                      <a:pt x="49274" y="1648"/>
                    </a:cubicBezTo>
                    <a:cubicBezTo>
                      <a:pt x="49299" y="1623"/>
                      <a:pt x="49349" y="1598"/>
                      <a:pt x="49399" y="1598"/>
                    </a:cubicBezTo>
                    <a:cubicBezTo>
                      <a:pt x="49525" y="1548"/>
                      <a:pt x="49625" y="1523"/>
                      <a:pt x="49750" y="1448"/>
                    </a:cubicBezTo>
                    <a:cubicBezTo>
                      <a:pt x="49800" y="1423"/>
                      <a:pt x="49876" y="1423"/>
                      <a:pt x="49951" y="1398"/>
                    </a:cubicBezTo>
                    <a:cubicBezTo>
                      <a:pt x="50026" y="1372"/>
                      <a:pt x="50101" y="1347"/>
                      <a:pt x="50176" y="1322"/>
                    </a:cubicBezTo>
                    <a:cubicBezTo>
                      <a:pt x="50427" y="1247"/>
                      <a:pt x="50703" y="1247"/>
                      <a:pt x="50953" y="1222"/>
                    </a:cubicBezTo>
                    <a:cubicBezTo>
                      <a:pt x="51354" y="1097"/>
                      <a:pt x="51780" y="1147"/>
                      <a:pt x="52181" y="1122"/>
                    </a:cubicBezTo>
                    <a:close/>
                    <a:moveTo>
                      <a:pt x="10753" y="17438"/>
                    </a:moveTo>
                    <a:cubicBezTo>
                      <a:pt x="10839" y="17481"/>
                      <a:pt x="10795" y="17468"/>
                      <a:pt x="10781" y="17480"/>
                    </a:cubicBezTo>
                    <a:lnTo>
                      <a:pt x="10781" y="17480"/>
                    </a:lnTo>
                    <a:cubicBezTo>
                      <a:pt x="10779" y="17474"/>
                      <a:pt x="10778" y="17469"/>
                      <a:pt x="10778" y="17463"/>
                    </a:cubicBezTo>
                    <a:lnTo>
                      <a:pt x="10778" y="17488"/>
                    </a:lnTo>
                    <a:cubicBezTo>
                      <a:pt x="10778" y="17463"/>
                      <a:pt x="10778" y="17463"/>
                      <a:pt x="10753" y="17463"/>
                    </a:cubicBezTo>
                    <a:cubicBezTo>
                      <a:pt x="10753" y="17463"/>
                      <a:pt x="10753" y="17438"/>
                      <a:pt x="10753" y="17438"/>
                    </a:cubicBezTo>
                    <a:close/>
                    <a:moveTo>
                      <a:pt x="25790" y="19242"/>
                    </a:moveTo>
                    <a:cubicBezTo>
                      <a:pt x="25815" y="19242"/>
                      <a:pt x="25815" y="19267"/>
                      <a:pt x="25840" y="19267"/>
                    </a:cubicBezTo>
                    <a:lnTo>
                      <a:pt x="25790" y="19267"/>
                    </a:lnTo>
                    <a:cubicBezTo>
                      <a:pt x="25790" y="19242"/>
                      <a:pt x="25790" y="19242"/>
                      <a:pt x="25790" y="19242"/>
                    </a:cubicBezTo>
                    <a:close/>
                    <a:moveTo>
                      <a:pt x="25389" y="29092"/>
                    </a:moveTo>
                    <a:cubicBezTo>
                      <a:pt x="25389" y="29092"/>
                      <a:pt x="25389" y="29117"/>
                      <a:pt x="25389" y="29117"/>
                    </a:cubicBezTo>
                    <a:lnTo>
                      <a:pt x="25339" y="29117"/>
                    </a:lnTo>
                    <a:cubicBezTo>
                      <a:pt x="25339" y="29092"/>
                      <a:pt x="25364" y="29092"/>
                      <a:pt x="25389" y="29092"/>
                    </a:cubicBezTo>
                    <a:close/>
                    <a:moveTo>
                      <a:pt x="2582" y="32977"/>
                    </a:moveTo>
                    <a:lnTo>
                      <a:pt x="2582" y="32977"/>
                    </a:lnTo>
                    <a:cubicBezTo>
                      <a:pt x="2868" y="32999"/>
                      <a:pt x="3134" y="33136"/>
                      <a:pt x="3414" y="33136"/>
                    </a:cubicBezTo>
                    <a:cubicBezTo>
                      <a:pt x="3454" y="33136"/>
                      <a:pt x="3494" y="33133"/>
                      <a:pt x="3534" y="33127"/>
                    </a:cubicBezTo>
                    <a:cubicBezTo>
                      <a:pt x="4211" y="33904"/>
                      <a:pt x="5063" y="34405"/>
                      <a:pt x="5966" y="34906"/>
                    </a:cubicBezTo>
                    <a:cubicBezTo>
                      <a:pt x="5991" y="35232"/>
                      <a:pt x="5690" y="35433"/>
                      <a:pt x="5590" y="35709"/>
                    </a:cubicBezTo>
                    <a:lnTo>
                      <a:pt x="5540" y="35884"/>
                    </a:lnTo>
                    <a:cubicBezTo>
                      <a:pt x="5339" y="36059"/>
                      <a:pt x="5239" y="36260"/>
                      <a:pt x="5139" y="36485"/>
                    </a:cubicBezTo>
                    <a:cubicBezTo>
                      <a:pt x="4888" y="36761"/>
                      <a:pt x="4662" y="37062"/>
                      <a:pt x="4587" y="37463"/>
                    </a:cubicBezTo>
                    <a:cubicBezTo>
                      <a:pt x="4412" y="37488"/>
                      <a:pt x="4286" y="37613"/>
                      <a:pt x="4211" y="37789"/>
                    </a:cubicBezTo>
                    <a:cubicBezTo>
                      <a:pt x="3835" y="37488"/>
                      <a:pt x="3434" y="37237"/>
                      <a:pt x="2933" y="37187"/>
                    </a:cubicBezTo>
                    <a:cubicBezTo>
                      <a:pt x="2858" y="36761"/>
                      <a:pt x="2432" y="36736"/>
                      <a:pt x="2106" y="36611"/>
                    </a:cubicBezTo>
                    <a:cubicBezTo>
                      <a:pt x="2056" y="36636"/>
                      <a:pt x="2006" y="36636"/>
                      <a:pt x="1956" y="36636"/>
                    </a:cubicBezTo>
                    <a:cubicBezTo>
                      <a:pt x="1886" y="36240"/>
                      <a:pt x="1621" y="36082"/>
                      <a:pt x="1261" y="36082"/>
                    </a:cubicBezTo>
                    <a:cubicBezTo>
                      <a:pt x="1234" y="36082"/>
                      <a:pt x="1207" y="36083"/>
                      <a:pt x="1179" y="36084"/>
                    </a:cubicBezTo>
                    <a:cubicBezTo>
                      <a:pt x="1179" y="36084"/>
                      <a:pt x="1179" y="36059"/>
                      <a:pt x="1204" y="36034"/>
                    </a:cubicBezTo>
                    <a:cubicBezTo>
                      <a:pt x="1154" y="35759"/>
                      <a:pt x="1003" y="35558"/>
                      <a:pt x="853" y="35358"/>
                    </a:cubicBezTo>
                    <a:cubicBezTo>
                      <a:pt x="903" y="35358"/>
                      <a:pt x="953" y="35333"/>
                      <a:pt x="1003" y="35308"/>
                    </a:cubicBezTo>
                    <a:cubicBezTo>
                      <a:pt x="1379" y="34982"/>
                      <a:pt x="1655" y="34606"/>
                      <a:pt x="1805" y="34104"/>
                    </a:cubicBezTo>
                    <a:cubicBezTo>
                      <a:pt x="1780" y="34104"/>
                      <a:pt x="1780" y="34079"/>
                      <a:pt x="1755" y="34079"/>
                    </a:cubicBezTo>
                    <a:cubicBezTo>
                      <a:pt x="1905" y="34029"/>
                      <a:pt x="1981" y="33929"/>
                      <a:pt x="1981" y="33779"/>
                    </a:cubicBezTo>
                    <a:cubicBezTo>
                      <a:pt x="2256" y="33754"/>
                      <a:pt x="2432" y="33578"/>
                      <a:pt x="2482" y="33302"/>
                    </a:cubicBezTo>
                    <a:cubicBezTo>
                      <a:pt x="2482" y="33302"/>
                      <a:pt x="2482" y="33302"/>
                      <a:pt x="2482" y="33277"/>
                    </a:cubicBezTo>
                    <a:cubicBezTo>
                      <a:pt x="2632" y="33252"/>
                      <a:pt x="2657" y="33127"/>
                      <a:pt x="2582" y="32977"/>
                    </a:cubicBezTo>
                    <a:close/>
                    <a:moveTo>
                      <a:pt x="48046" y="33127"/>
                    </a:moveTo>
                    <a:cubicBezTo>
                      <a:pt x="48648" y="33904"/>
                      <a:pt x="49149" y="34806"/>
                      <a:pt x="50176" y="35132"/>
                    </a:cubicBezTo>
                    <a:cubicBezTo>
                      <a:pt x="50076" y="35383"/>
                      <a:pt x="49951" y="35583"/>
                      <a:pt x="49951" y="35859"/>
                    </a:cubicBezTo>
                    <a:cubicBezTo>
                      <a:pt x="49865" y="35841"/>
                      <a:pt x="49784" y="35832"/>
                      <a:pt x="49708" y="35832"/>
                    </a:cubicBezTo>
                    <a:cubicBezTo>
                      <a:pt x="49364" y="35832"/>
                      <a:pt x="49131" y="36020"/>
                      <a:pt x="49049" y="36410"/>
                    </a:cubicBezTo>
                    <a:lnTo>
                      <a:pt x="48998" y="36410"/>
                    </a:lnTo>
                    <a:cubicBezTo>
                      <a:pt x="48923" y="36435"/>
                      <a:pt x="48848" y="36485"/>
                      <a:pt x="48773" y="36511"/>
                    </a:cubicBezTo>
                    <a:cubicBezTo>
                      <a:pt x="48698" y="36536"/>
                      <a:pt x="48648" y="36561"/>
                      <a:pt x="48572" y="36611"/>
                    </a:cubicBezTo>
                    <a:cubicBezTo>
                      <a:pt x="48472" y="36661"/>
                      <a:pt x="48397" y="36711"/>
                      <a:pt x="48297" y="36761"/>
                    </a:cubicBezTo>
                    <a:cubicBezTo>
                      <a:pt x="48196" y="36836"/>
                      <a:pt x="48096" y="36886"/>
                      <a:pt x="48021" y="36962"/>
                    </a:cubicBezTo>
                    <a:cubicBezTo>
                      <a:pt x="47921" y="37037"/>
                      <a:pt x="47846" y="37112"/>
                      <a:pt x="47795" y="37212"/>
                    </a:cubicBezTo>
                    <a:cubicBezTo>
                      <a:pt x="47770" y="37237"/>
                      <a:pt x="47770" y="37262"/>
                      <a:pt x="47745" y="37287"/>
                    </a:cubicBezTo>
                    <a:cubicBezTo>
                      <a:pt x="47645" y="37287"/>
                      <a:pt x="47620" y="37338"/>
                      <a:pt x="47620" y="37463"/>
                    </a:cubicBezTo>
                    <a:cubicBezTo>
                      <a:pt x="47512" y="37429"/>
                      <a:pt x="47413" y="37413"/>
                      <a:pt x="47322" y="37413"/>
                    </a:cubicBezTo>
                    <a:cubicBezTo>
                      <a:pt x="47014" y="37413"/>
                      <a:pt x="46803" y="37598"/>
                      <a:pt x="46668" y="37889"/>
                    </a:cubicBezTo>
                    <a:cubicBezTo>
                      <a:pt x="46317" y="37764"/>
                      <a:pt x="46091" y="37538"/>
                      <a:pt x="45941" y="37212"/>
                    </a:cubicBezTo>
                    <a:cubicBezTo>
                      <a:pt x="45665" y="36786"/>
                      <a:pt x="45640" y="36160"/>
                      <a:pt x="44988" y="36034"/>
                    </a:cubicBezTo>
                    <a:cubicBezTo>
                      <a:pt x="44838" y="35709"/>
                      <a:pt x="44688" y="35358"/>
                      <a:pt x="44437" y="35082"/>
                    </a:cubicBezTo>
                    <a:cubicBezTo>
                      <a:pt x="44512" y="34806"/>
                      <a:pt x="44763" y="34731"/>
                      <a:pt x="45013" y="34681"/>
                    </a:cubicBezTo>
                    <a:cubicBezTo>
                      <a:pt x="45439" y="34430"/>
                      <a:pt x="45840" y="34180"/>
                      <a:pt x="46267" y="33929"/>
                    </a:cubicBezTo>
                    <a:cubicBezTo>
                      <a:pt x="46392" y="33854"/>
                      <a:pt x="46517" y="33779"/>
                      <a:pt x="46642" y="33729"/>
                    </a:cubicBezTo>
                    <a:cubicBezTo>
                      <a:pt x="47094" y="33528"/>
                      <a:pt x="47545" y="33252"/>
                      <a:pt x="48046" y="33127"/>
                    </a:cubicBezTo>
                    <a:close/>
                    <a:moveTo>
                      <a:pt x="29424" y="12651"/>
                    </a:moveTo>
                    <a:cubicBezTo>
                      <a:pt x="29424" y="12676"/>
                      <a:pt x="29449" y="12701"/>
                      <a:pt x="29449" y="12726"/>
                    </a:cubicBezTo>
                    <a:cubicBezTo>
                      <a:pt x="29825" y="12951"/>
                      <a:pt x="30226" y="13002"/>
                      <a:pt x="30627" y="13077"/>
                    </a:cubicBezTo>
                    <a:cubicBezTo>
                      <a:pt x="30803" y="13077"/>
                      <a:pt x="30978" y="13102"/>
                      <a:pt x="31154" y="13152"/>
                    </a:cubicBezTo>
                    <a:cubicBezTo>
                      <a:pt x="31254" y="13152"/>
                      <a:pt x="31329" y="13127"/>
                      <a:pt x="31404" y="13102"/>
                    </a:cubicBezTo>
                    <a:lnTo>
                      <a:pt x="31429" y="13102"/>
                    </a:lnTo>
                    <a:cubicBezTo>
                      <a:pt x="31530" y="13378"/>
                      <a:pt x="31780" y="13428"/>
                      <a:pt x="32031" y="13478"/>
                    </a:cubicBezTo>
                    <a:cubicBezTo>
                      <a:pt x="32181" y="13528"/>
                      <a:pt x="32307" y="13553"/>
                      <a:pt x="32432" y="13578"/>
                    </a:cubicBezTo>
                    <a:cubicBezTo>
                      <a:pt x="32507" y="13603"/>
                      <a:pt x="32557" y="13603"/>
                      <a:pt x="32632" y="13603"/>
                    </a:cubicBezTo>
                    <a:cubicBezTo>
                      <a:pt x="32683" y="13728"/>
                      <a:pt x="32764" y="13779"/>
                      <a:pt x="32861" y="13779"/>
                    </a:cubicBezTo>
                    <a:cubicBezTo>
                      <a:pt x="32958" y="13779"/>
                      <a:pt x="33071" y="13728"/>
                      <a:pt x="33184" y="13653"/>
                    </a:cubicBezTo>
                    <a:cubicBezTo>
                      <a:pt x="33426" y="14078"/>
                      <a:pt x="33767" y="14323"/>
                      <a:pt x="34218" y="14323"/>
                    </a:cubicBezTo>
                    <a:cubicBezTo>
                      <a:pt x="34327" y="14323"/>
                      <a:pt x="34441" y="14309"/>
                      <a:pt x="34562" y="14280"/>
                    </a:cubicBezTo>
                    <a:cubicBezTo>
                      <a:pt x="34587" y="14280"/>
                      <a:pt x="34587" y="14255"/>
                      <a:pt x="34587" y="14255"/>
                    </a:cubicBezTo>
                    <a:lnTo>
                      <a:pt x="34587" y="14255"/>
                    </a:lnTo>
                    <a:cubicBezTo>
                      <a:pt x="34587" y="14305"/>
                      <a:pt x="34587" y="14355"/>
                      <a:pt x="34562" y="14430"/>
                    </a:cubicBezTo>
                    <a:cubicBezTo>
                      <a:pt x="34963" y="14831"/>
                      <a:pt x="35389" y="15157"/>
                      <a:pt x="35991" y="15157"/>
                    </a:cubicBezTo>
                    <a:cubicBezTo>
                      <a:pt x="36016" y="15157"/>
                      <a:pt x="36041" y="15157"/>
                      <a:pt x="36041" y="15132"/>
                    </a:cubicBezTo>
                    <a:cubicBezTo>
                      <a:pt x="36137" y="15362"/>
                      <a:pt x="36277" y="15534"/>
                      <a:pt x="36495" y="15534"/>
                    </a:cubicBezTo>
                    <a:cubicBezTo>
                      <a:pt x="36562" y="15534"/>
                      <a:pt x="36636" y="15518"/>
                      <a:pt x="36718" y="15483"/>
                    </a:cubicBezTo>
                    <a:cubicBezTo>
                      <a:pt x="37344" y="16335"/>
                      <a:pt x="38171" y="16936"/>
                      <a:pt x="39124" y="17312"/>
                    </a:cubicBezTo>
                    <a:lnTo>
                      <a:pt x="39224" y="17312"/>
                    </a:lnTo>
                    <a:cubicBezTo>
                      <a:pt x="39224" y="17312"/>
                      <a:pt x="39224" y="17337"/>
                      <a:pt x="39224" y="17363"/>
                    </a:cubicBezTo>
                    <a:cubicBezTo>
                      <a:pt x="39224" y="17438"/>
                      <a:pt x="39249" y="17538"/>
                      <a:pt x="39299" y="17613"/>
                    </a:cubicBezTo>
                    <a:cubicBezTo>
                      <a:pt x="39525" y="17864"/>
                      <a:pt x="39775" y="18114"/>
                      <a:pt x="40151" y="18114"/>
                    </a:cubicBezTo>
                    <a:cubicBezTo>
                      <a:pt x="40251" y="18666"/>
                      <a:pt x="40577" y="19017"/>
                      <a:pt x="41179" y="19067"/>
                    </a:cubicBezTo>
                    <a:cubicBezTo>
                      <a:pt x="41154" y="19092"/>
                      <a:pt x="41129" y="19117"/>
                      <a:pt x="41129" y="19167"/>
                    </a:cubicBezTo>
                    <a:cubicBezTo>
                      <a:pt x="41705" y="20145"/>
                      <a:pt x="42432" y="21022"/>
                      <a:pt x="43384" y="21723"/>
                    </a:cubicBezTo>
                    <a:cubicBezTo>
                      <a:pt x="43384" y="21698"/>
                      <a:pt x="43409" y="21698"/>
                      <a:pt x="43409" y="21698"/>
                    </a:cubicBezTo>
                    <a:cubicBezTo>
                      <a:pt x="43434" y="22175"/>
                      <a:pt x="43560" y="22626"/>
                      <a:pt x="44036" y="22801"/>
                    </a:cubicBezTo>
                    <a:cubicBezTo>
                      <a:pt x="44061" y="22826"/>
                      <a:pt x="44061" y="22851"/>
                      <a:pt x="44061" y="22876"/>
                    </a:cubicBezTo>
                    <a:cubicBezTo>
                      <a:pt x="44312" y="23478"/>
                      <a:pt x="44387" y="24205"/>
                      <a:pt x="45189" y="24330"/>
                    </a:cubicBezTo>
                    <a:cubicBezTo>
                      <a:pt x="45013" y="24957"/>
                      <a:pt x="45339" y="25383"/>
                      <a:pt x="45715" y="25809"/>
                    </a:cubicBezTo>
                    <a:cubicBezTo>
                      <a:pt x="45740" y="25834"/>
                      <a:pt x="45740" y="25834"/>
                      <a:pt x="45740" y="25834"/>
                    </a:cubicBezTo>
                    <a:cubicBezTo>
                      <a:pt x="45640" y="26235"/>
                      <a:pt x="45991" y="26536"/>
                      <a:pt x="46141" y="26861"/>
                    </a:cubicBezTo>
                    <a:cubicBezTo>
                      <a:pt x="46166" y="26886"/>
                      <a:pt x="46191" y="26886"/>
                      <a:pt x="46191" y="26886"/>
                    </a:cubicBezTo>
                    <a:cubicBezTo>
                      <a:pt x="46216" y="26886"/>
                      <a:pt x="46216" y="26911"/>
                      <a:pt x="46216" y="26911"/>
                    </a:cubicBezTo>
                    <a:cubicBezTo>
                      <a:pt x="45840" y="27739"/>
                      <a:pt x="45765" y="28691"/>
                      <a:pt x="46267" y="29393"/>
                    </a:cubicBezTo>
                    <a:cubicBezTo>
                      <a:pt x="46693" y="29994"/>
                      <a:pt x="46843" y="30445"/>
                      <a:pt x="46693" y="31172"/>
                    </a:cubicBezTo>
                    <a:cubicBezTo>
                      <a:pt x="46567" y="31799"/>
                      <a:pt x="46517" y="32375"/>
                      <a:pt x="46091" y="32876"/>
                    </a:cubicBezTo>
                    <a:cubicBezTo>
                      <a:pt x="45941" y="33052"/>
                      <a:pt x="45891" y="33302"/>
                      <a:pt x="46016" y="33528"/>
                    </a:cubicBezTo>
                    <a:cubicBezTo>
                      <a:pt x="46016" y="33528"/>
                      <a:pt x="46016" y="33528"/>
                      <a:pt x="46041" y="33553"/>
                    </a:cubicBezTo>
                    <a:cubicBezTo>
                      <a:pt x="46041" y="33578"/>
                      <a:pt x="46016" y="33628"/>
                      <a:pt x="46016" y="33678"/>
                    </a:cubicBezTo>
                    <a:cubicBezTo>
                      <a:pt x="45690" y="33729"/>
                      <a:pt x="45389" y="33879"/>
                      <a:pt x="45089" y="34004"/>
                    </a:cubicBezTo>
                    <a:cubicBezTo>
                      <a:pt x="44362" y="34330"/>
                      <a:pt x="43685" y="34856"/>
                      <a:pt x="42833" y="34906"/>
                    </a:cubicBezTo>
                    <a:cubicBezTo>
                      <a:pt x="42683" y="34906"/>
                      <a:pt x="42507" y="34932"/>
                      <a:pt x="42407" y="35082"/>
                    </a:cubicBezTo>
                    <a:cubicBezTo>
                      <a:pt x="42382" y="35107"/>
                      <a:pt x="42332" y="35132"/>
                      <a:pt x="42257" y="35132"/>
                    </a:cubicBezTo>
                    <a:cubicBezTo>
                      <a:pt x="42156" y="35132"/>
                      <a:pt x="42131" y="35182"/>
                      <a:pt x="42131" y="35282"/>
                    </a:cubicBezTo>
                    <a:cubicBezTo>
                      <a:pt x="42156" y="35308"/>
                      <a:pt x="42156" y="35308"/>
                      <a:pt x="42156" y="35308"/>
                    </a:cubicBezTo>
                    <a:lnTo>
                      <a:pt x="42106" y="35308"/>
                    </a:lnTo>
                    <a:cubicBezTo>
                      <a:pt x="42056" y="35282"/>
                      <a:pt x="42006" y="35232"/>
                      <a:pt x="41931" y="35207"/>
                    </a:cubicBezTo>
                    <a:cubicBezTo>
                      <a:pt x="41480" y="35207"/>
                      <a:pt x="41104" y="35333"/>
                      <a:pt x="40828" y="35709"/>
                    </a:cubicBezTo>
                    <a:cubicBezTo>
                      <a:pt x="40627" y="35984"/>
                      <a:pt x="40201" y="35809"/>
                      <a:pt x="40026" y="36110"/>
                    </a:cubicBezTo>
                    <a:lnTo>
                      <a:pt x="40001" y="36110"/>
                    </a:lnTo>
                    <a:cubicBezTo>
                      <a:pt x="39964" y="36110"/>
                      <a:pt x="39927" y="36109"/>
                      <a:pt x="39889" y="36109"/>
                    </a:cubicBezTo>
                    <a:cubicBezTo>
                      <a:pt x="39720" y="36109"/>
                      <a:pt x="39543" y="36125"/>
                      <a:pt x="39399" y="36310"/>
                    </a:cubicBezTo>
                    <a:cubicBezTo>
                      <a:pt x="39385" y="36309"/>
                      <a:pt x="39370" y="36309"/>
                      <a:pt x="39356" y="36309"/>
                    </a:cubicBezTo>
                    <a:cubicBezTo>
                      <a:pt x="38803" y="36309"/>
                      <a:pt x="38345" y="36724"/>
                      <a:pt x="37787" y="36724"/>
                    </a:cubicBezTo>
                    <a:cubicBezTo>
                      <a:pt x="37732" y="36724"/>
                      <a:pt x="37677" y="36720"/>
                      <a:pt x="37620" y="36711"/>
                    </a:cubicBezTo>
                    <a:cubicBezTo>
                      <a:pt x="37595" y="36761"/>
                      <a:pt x="37595" y="36811"/>
                      <a:pt x="37595" y="36861"/>
                    </a:cubicBezTo>
                    <a:cubicBezTo>
                      <a:pt x="37344" y="36962"/>
                      <a:pt x="37018" y="36836"/>
                      <a:pt x="36793" y="37087"/>
                    </a:cubicBezTo>
                    <a:cubicBezTo>
                      <a:pt x="36467" y="37162"/>
                      <a:pt x="36116" y="37262"/>
                      <a:pt x="35790" y="37338"/>
                    </a:cubicBezTo>
                    <a:lnTo>
                      <a:pt x="35590" y="37338"/>
                    </a:lnTo>
                    <a:cubicBezTo>
                      <a:pt x="35490" y="37338"/>
                      <a:pt x="35414" y="37388"/>
                      <a:pt x="35339" y="37463"/>
                    </a:cubicBezTo>
                    <a:cubicBezTo>
                      <a:pt x="35289" y="37463"/>
                      <a:pt x="35239" y="37463"/>
                      <a:pt x="35214" y="37513"/>
                    </a:cubicBezTo>
                    <a:cubicBezTo>
                      <a:pt x="35176" y="37500"/>
                      <a:pt x="35139" y="37494"/>
                      <a:pt x="35104" y="37494"/>
                    </a:cubicBezTo>
                    <a:cubicBezTo>
                      <a:pt x="35070" y="37494"/>
                      <a:pt x="35038" y="37500"/>
                      <a:pt x="35013" y="37513"/>
                    </a:cubicBezTo>
                    <a:cubicBezTo>
                      <a:pt x="34906" y="37553"/>
                      <a:pt x="34792" y="37579"/>
                      <a:pt x="34681" y="37579"/>
                    </a:cubicBezTo>
                    <a:cubicBezTo>
                      <a:pt x="34586" y="37579"/>
                      <a:pt x="34493" y="37560"/>
                      <a:pt x="34412" y="37513"/>
                    </a:cubicBezTo>
                    <a:cubicBezTo>
                      <a:pt x="34362" y="37513"/>
                      <a:pt x="34323" y="37524"/>
                      <a:pt x="34287" y="37524"/>
                    </a:cubicBezTo>
                    <a:cubicBezTo>
                      <a:pt x="34270" y="37524"/>
                      <a:pt x="34253" y="37521"/>
                      <a:pt x="34236" y="37513"/>
                    </a:cubicBezTo>
                    <a:cubicBezTo>
                      <a:pt x="33835" y="37638"/>
                      <a:pt x="33434" y="37764"/>
                      <a:pt x="33033" y="37889"/>
                    </a:cubicBezTo>
                    <a:cubicBezTo>
                      <a:pt x="33033" y="37864"/>
                      <a:pt x="33008" y="37839"/>
                      <a:pt x="32983" y="37839"/>
                    </a:cubicBezTo>
                    <a:cubicBezTo>
                      <a:pt x="32808" y="37789"/>
                      <a:pt x="32632" y="37751"/>
                      <a:pt x="32460" y="37751"/>
                    </a:cubicBezTo>
                    <a:cubicBezTo>
                      <a:pt x="32288" y="37751"/>
                      <a:pt x="32119" y="37789"/>
                      <a:pt x="31956" y="37889"/>
                    </a:cubicBezTo>
                    <a:cubicBezTo>
                      <a:pt x="31830" y="37939"/>
                      <a:pt x="31730" y="37989"/>
                      <a:pt x="31630" y="38039"/>
                    </a:cubicBezTo>
                    <a:cubicBezTo>
                      <a:pt x="31480" y="38089"/>
                      <a:pt x="31329" y="38115"/>
                      <a:pt x="31179" y="38140"/>
                    </a:cubicBezTo>
                    <a:cubicBezTo>
                      <a:pt x="31079" y="38140"/>
                      <a:pt x="30953" y="38115"/>
                      <a:pt x="30828" y="38115"/>
                    </a:cubicBezTo>
                    <a:cubicBezTo>
                      <a:pt x="30652" y="38290"/>
                      <a:pt x="30377" y="38115"/>
                      <a:pt x="30201" y="38315"/>
                    </a:cubicBezTo>
                    <a:cubicBezTo>
                      <a:pt x="30201" y="38290"/>
                      <a:pt x="30201" y="38265"/>
                      <a:pt x="30176" y="38240"/>
                    </a:cubicBezTo>
                    <a:cubicBezTo>
                      <a:pt x="30101" y="38193"/>
                      <a:pt x="30026" y="38174"/>
                      <a:pt x="29953" y="38174"/>
                    </a:cubicBezTo>
                    <a:cubicBezTo>
                      <a:pt x="29829" y="38174"/>
                      <a:pt x="29710" y="38227"/>
                      <a:pt x="29600" y="38290"/>
                    </a:cubicBezTo>
                    <a:lnTo>
                      <a:pt x="29249" y="38315"/>
                    </a:lnTo>
                    <a:cubicBezTo>
                      <a:pt x="29158" y="38373"/>
                      <a:pt x="29070" y="38393"/>
                      <a:pt x="28982" y="38393"/>
                    </a:cubicBezTo>
                    <a:cubicBezTo>
                      <a:pt x="28793" y="38393"/>
                      <a:pt x="28607" y="38301"/>
                      <a:pt x="28417" y="38301"/>
                    </a:cubicBezTo>
                    <a:cubicBezTo>
                      <a:pt x="28352" y="38301"/>
                      <a:pt x="28287" y="38312"/>
                      <a:pt x="28221" y="38340"/>
                    </a:cubicBezTo>
                    <a:cubicBezTo>
                      <a:pt x="28153" y="38363"/>
                      <a:pt x="28105" y="38469"/>
                      <a:pt x="28022" y="38469"/>
                    </a:cubicBezTo>
                    <a:cubicBezTo>
                      <a:pt x="28013" y="38469"/>
                      <a:pt x="28005" y="38468"/>
                      <a:pt x="27996" y="38465"/>
                    </a:cubicBezTo>
                    <a:cubicBezTo>
                      <a:pt x="27996" y="38440"/>
                      <a:pt x="28121" y="38415"/>
                      <a:pt x="28146" y="38340"/>
                    </a:cubicBezTo>
                    <a:cubicBezTo>
                      <a:pt x="28271" y="38064"/>
                      <a:pt x="28422" y="37789"/>
                      <a:pt x="28171" y="37488"/>
                    </a:cubicBezTo>
                    <a:lnTo>
                      <a:pt x="28171" y="35483"/>
                    </a:lnTo>
                    <a:cubicBezTo>
                      <a:pt x="28196" y="35182"/>
                      <a:pt x="28196" y="34856"/>
                      <a:pt x="28221" y="34531"/>
                    </a:cubicBezTo>
                    <a:cubicBezTo>
                      <a:pt x="28522" y="33528"/>
                      <a:pt x="28347" y="32500"/>
                      <a:pt x="28397" y="31498"/>
                    </a:cubicBezTo>
                    <a:cubicBezTo>
                      <a:pt x="28422" y="30947"/>
                      <a:pt x="28597" y="30420"/>
                      <a:pt x="28422" y="29869"/>
                    </a:cubicBezTo>
                    <a:cubicBezTo>
                      <a:pt x="28647" y="28089"/>
                      <a:pt x="28672" y="26260"/>
                      <a:pt x="28773" y="24480"/>
                    </a:cubicBezTo>
                    <a:cubicBezTo>
                      <a:pt x="28798" y="24129"/>
                      <a:pt x="28798" y="23804"/>
                      <a:pt x="28823" y="23478"/>
                    </a:cubicBezTo>
                    <a:cubicBezTo>
                      <a:pt x="28873" y="22074"/>
                      <a:pt x="28948" y="20671"/>
                      <a:pt x="28998" y="19267"/>
                    </a:cubicBezTo>
                    <a:cubicBezTo>
                      <a:pt x="29149" y="19117"/>
                      <a:pt x="29149" y="18916"/>
                      <a:pt x="29149" y="18716"/>
                    </a:cubicBezTo>
                    <a:cubicBezTo>
                      <a:pt x="29174" y="17563"/>
                      <a:pt x="29199" y="16410"/>
                      <a:pt x="29224" y="15282"/>
                    </a:cubicBezTo>
                    <a:cubicBezTo>
                      <a:pt x="29324" y="15182"/>
                      <a:pt x="29324" y="15107"/>
                      <a:pt x="29199" y="15032"/>
                    </a:cubicBezTo>
                    <a:cubicBezTo>
                      <a:pt x="29224" y="14982"/>
                      <a:pt x="29249" y="14931"/>
                      <a:pt x="29199" y="14856"/>
                    </a:cubicBezTo>
                    <a:cubicBezTo>
                      <a:pt x="29500" y="14205"/>
                      <a:pt x="29374" y="13528"/>
                      <a:pt x="29374" y="12851"/>
                    </a:cubicBezTo>
                    <a:cubicBezTo>
                      <a:pt x="29424" y="12801"/>
                      <a:pt x="29424" y="12726"/>
                      <a:pt x="29424" y="12651"/>
                    </a:cubicBezTo>
                    <a:close/>
                    <a:moveTo>
                      <a:pt x="26758" y="12245"/>
                    </a:moveTo>
                    <a:cubicBezTo>
                      <a:pt x="27438" y="12245"/>
                      <a:pt x="28115" y="12322"/>
                      <a:pt x="28773" y="12475"/>
                    </a:cubicBezTo>
                    <a:lnTo>
                      <a:pt x="28773" y="12450"/>
                    </a:lnTo>
                    <a:cubicBezTo>
                      <a:pt x="28773" y="13403"/>
                      <a:pt x="28798" y="14330"/>
                      <a:pt x="28798" y="15257"/>
                    </a:cubicBezTo>
                    <a:cubicBezTo>
                      <a:pt x="28798" y="16059"/>
                      <a:pt x="28472" y="16836"/>
                      <a:pt x="28622" y="17663"/>
                    </a:cubicBezTo>
                    <a:cubicBezTo>
                      <a:pt x="28597" y="18114"/>
                      <a:pt x="28422" y="18566"/>
                      <a:pt x="28572" y="19042"/>
                    </a:cubicBezTo>
                    <a:cubicBezTo>
                      <a:pt x="28297" y="19393"/>
                      <a:pt x="28397" y="19794"/>
                      <a:pt x="28397" y="20195"/>
                    </a:cubicBezTo>
                    <a:cubicBezTo>
                      <a:pt x="28372" y="20871"/>
                      <a:pt x="28447" y="21548"/>
                      <a:pt x="28322" y="22200"/>
                    </a:cubicBezTo>
                    <a:cubicBezTo>
                      <a:pt x="28121" y="23478"/>
                      <a:pt x="28196" y="24781"/>
                      <a:pt x="28196" y="26084"/>
                    </a:cubicBezTo>
                    <a:cubicBezTo>
                      <a:pt x="27820" y="27262"/>
                      <a:pt x="28046" y="28490"/>
                      <a:pt x="27996" y="29693"/>
                    </a:cubicBezTo>
                    <a:cubicBezTo>
                      <a:pt x="27971" y="29744"/>
                      <a:pt x="27971" y="29819"/>
                      <a:pt x="27971" y="29894"/>
                    </a:cubicBezTo>
                    <a:cubicBezTo>
                      <a:pt x="27820" y="30044"/>
                      <a:pt x="27795" y="30220"/>
                      <a:pt x="27795" y="30420"/>
                    </a:cubicBezTo>
                    <a:cubicBezTo>
                      <a:pt x="27870" y="32726"/>
                      <a:pt x="27469" y="35007"/>
                      <a:pt x="27595" y="37287"/>
                    </a:cubicBezTo>
                    <a:cubicBezTo>
                      <a:pt x="27595" y="37638"/>
                      <a:pt x="27595" y="37964"/>
                      <a:pt x="27595" y="38290"/>
                    </a:cubicBezTo>
                    <a:cubicBezTo>
                      <a:pt x="27174" y="38580"/>
                      <a:pt x="26645" y="38727"/>
                      <a:pt x="26108" y="38727"/>
                    </a:cubicBezTo>
                    <a:cubicBezTo>
                      <a:pt x="25717" y="38727"/>
                      <a:pt x="25322" y="38649"/>
                      <a:pt x="24963" y="38490"/>
                    </a:cubicBezTo>
                    <a:cubicBezTo>
                      <a:pt x="24963" y="37964"/>
                      <a:pt x="24988" y="37438"/>
                      <a:pt x="24988" y="36912"/>
                    </a:cubicBezTo>
                    <a:cubicBezTo>
                      <a:pt x="25038" y="36435"/>
                      <a:pt x="25088" y="35959"/>
                      <a:pt x="25139" y="35483"/>
                    </a:cubicBezTo>
                    <a:cubicBezTo>
                      <a:pt x="25164" y="35007"/>
                      <a:pt x="25164" y="34556"/>
                      <a:pt x="25189" y="34104"/>
                    </a:cubicBezTo>
                    <a:cubicBezTo>
                      <a:pt x="25189" y="33954"/>
                      <a:pt x="25189" y="33829"/>
                      <a:pt x="25189" y="33678"/>
                    </a:cubicBezTo>
                    <a:cubicBezTo>
                      <a:pt x="25189" y="33202"/>
                      <a:pt x="25139" y="32726"/>
                      <a:pt x="25339" y="32275"/>
                    </a:cubicBezTo>
                    <a:cubicBezTo>
                      <a:pt x="25389" y="31498"/>
                      <a:pt x="25540" y="30696"/>
                      <a:pt x="25540" y="29894"/>
                    </a:cubicBezTo>
                    <a:cubicBezTo>
                      <a:pt x="25590" y="27839"/>
                      <a:pt x="25715" y="25784"/>
                      <a:pt x="25790" y="23728"/>
                    </a:cubicBezTo>
                    <a:cubicBezTo>
                      <a:pt x="25840" y="22250"/>
                      <a:pt x="25815" y="20746"/>
                      <a:pt x="25991" y="19267"/>
                    </a:cubicBezTo>
                    <a:cubicBezTo>
                      <a:pt x="26216" y="18465"/>
                      <a:pt x="25941" y="17663"/>
                      <a:pt x="25991" y="16861"/>
                    </a:cubicBezTo>
                    <a:cubicBezTo>
                      <a:pt x="26041" y="16786"/>
                      <a:pt x="26066" y="16736"/>
                      <a:pt x="26066" y="16686"/>
                    </a:cubicBezTo>
                    <a:cubicBezTo>
                      <a:pt x="26141" y="16510"/>
                      <a:pt x="26166" y="16335"/>
                      <a:pt x="26191" y="16160"/>
                    </a:cubicBezTo>
                    <a:cubicBezTo>
                      <a:pt x="26292" y="15733"/>
                      <a:pt x="26191" y="15232"/>
                      <a:pt x="26392" y="14806"/>
                    </a:cubicBezTo>
                    <a:cubicBezTo>
                      <a:pt x="26492" y="14280"/>
                      <a:pt x="26442" y="13753"/>
                      <a:pt x="26442" y="13227"/>
                    </a:cubicBezTo>
                    <a:cubicBezTo>
                      <a:pt x="26442" y="13077"/>
                      <a:pt x="26442" y="12926"/>
                      <a:pt x="26442" y="12776"/>
                    </a:cubicBezTo>
                    <a:cubicBezTo>
                      <a:pt x="26442" y="12676"/>
                      <a:pt x="26442" y="12601"/>
                      <a:pt x="26442" y="12500"/>
                    </a:cubicBezTo>
                    <a:cubicBezTo>
                      <a:pt x="26442" y="12400"/>
                      <a:pt x="26467" y="12325"/>
                      <a:pt x="26467" y="12250"/>
                    </a:cubicBezTo>
                    <a:cubicBezTo>
                      <a:pt x="26564" y="12247"/>
                      <a:pt x="26661" y="12245"/>
                      <a:pt x="26758" y="12245"/>
                    </a:cubicBezTo>
                    <a:close/>
                    <a:moveTo>
                      <a:pt x="23760" y="12074"/>
                    </a:moveTo>
                    <a:cubicBezTo>
                      <a:pt x="23810" y="12149"/>
                      <a:pt x="23860" y="12200"/>
                      <a:pt x="23936" y="12250"/>
                    </a:cubicBezTo>
                    <a:cubicBezTo>
                      <a:pt x="24086" y="12300"/>
                      <a:pt x="24211" y="12350"/>
                      <a:pt x="24362" y="12350"/>
                    </a:cubicBezTo>
                    <a:cubicBezTo>
                      <a:pt x="24493" y="12324"/>
                      <a:pt x="24613" y="12311"/>
                      <a:pt x="24722" y="12311"/>
                    </a:cubicBezTo>
                    <a:cubicBezTo>
                      <a:pt x="25342" y="12311"/>
                      <a:pt x="25611" y="12724"/>
                      <a:pt x="25590" y="13428"/>
                    </a:cubicBezTo>
                    <a:cubicBezTo>
                      <a:pt x="25640" y="13628"/>
                      <a:pt x="25715" y="13829"/>
                      <a:pt x="25690" y="14029"/>
                    </a:cubicBezTo>
                    <a:cubicBezTo>
                      <a:pt x="25690" y="14104"/>
                      <a:pt x="25665" y="14180"/>
                      <a:pt x="25690" y="14255"/>
                    </a:cubicBezTo>
                    <a:cubicBezTo>
                      <a:pt x="25690" y="14430"/>
                      <a:pt x="25590" y="14581"/>
                      <a:pt x="25540" y="14731"/>
                    </a:cubicBezTo>
                    <a:cubicBezTo>
                      <a:pt x="25339" y="15307"/>
                      <a:pt x="25189" y="15884"/>
                      <a:pt x="25540" y="16485"/>
                    </a:cubicBezTo>
                    <a:cubicBezTo>
                      <a:pt x="25565" y="16485"/>
                      <a:pt x="25590" y="16485"/>
                      <a:pt x="25590" y="16510"/>
                    </a:cubicBezTo>
                    <a:cubicBezTo>
                      <a:pt x="25565" y="16661"/>
                      <a:pt x="25565" y="16786"/>
                      <a:pt x="25665" y="16911"/>
                    </a:cubicBezTo>
                    <a:cubicBezTo>
                      <a:pt x="25665" y="17012"/>
                      <a:pt x="25665" y="17087"/>
                      <a:pt x="25665" y="17162"/>
                    </a:cubicBezTo>
                    <a:cubicBezTo>
                      <a:pt x="25665" y="17262"/>
                      <a:pt x="25665" y="17388"/>
                      <a:pt x="25665" y="17488"/>
                    </a:cubicBezTo>
                    <a:cubicBezTo>
                      <a:pt x="25590" y="18014"/>
                      <a:pt x="25515" y="18540"/>
                      <a:pt x="25439" y="19067"/>
                    </a:cubicBezTo>
                    <a:cubicBezTo>
                      <a:pt x="25414" y="19493"/>
                      <a:pt x="25389" y="19919"/>
                      <a:pt x="25389" y="20345"/>
                    </a:cubicBezTo>
                    <a:cubicBezTo>
                      <a:pt x="25389" y="22049"/>
                      <a:pt x="25114" y="23754"/>
                      <a:pt x="25189" y="25458"/>
                    </a:cubicBezTo>
                    <a:cubicBezTo>
                      <a:pt x="25013" y="25608"/>
                      <a:pt x="25013" y="25759"/>
                      <a:pt x="25164" y="25934"/>
                    </a:cubicBezTo>
                    <a:cubicBezTo>
                      <a:pt x="25139" y="25984"/>
                      <a:pt x="25139" y="26034"/>
                      <a:pt x="25139" y="26059"/>
                    </a:cubicBezTo>
                    <a:cubicBezTo>
                      <a:pt x="24913" y="26786"/>
                      <a:pt x="25038" y="27538"/>
                      <a:pt x="25013" y="28290"/>
                    </a:cubicBezTo>
                    <a:cubicBezTo>
                      <a:pt x="24963" y="28490"/>
                      <a:pt x="24938" y="28666"/>
                      <a:pt x="25013" y="28866"/>
                    </a:cubicBezTo>
                    <a:cubicBezTo>
                      <a:pt x="25013" y="29142"/>
                      <a:pt x="25013" y="29418"/>
                      <a:pt x="25013" y="29668"/>
                    </a:cubicBezTo>
                    <a:cubicBezTo>
                      <a:pt x="24988" y="29794"/>
                      <a:pt x="24963" y="29894"/>
                      <a:pt x="24963" y="30019"/>
                    </a:cubicBezTo>
                    <a:cubicBezTo>
                      <a:pt x="24813" y="30295"/>
                      <a:pt x="24713" y="30596"/>
                      <a:pt x="24963" y="30896"/>
                    </a:cubicBezTo>
                    <a:cubicBezTo>
                      <a:pt x="24863" y="31147"/>
                      <a:pt x="24763" y="31398"/>
                      <a:pt x="24838" y="31673"/>
                    </a:cubicBezTo>
                    <a:cubicBezTo>
                      <a:pt x="24813" y="32500"/>
                      <a:pt x="24738" y="33328"/>
                      <a:pt x="24788" y="34130"/>
                    </a:cubicBezTo>
                    <a:cubicBezTo>
                      <a:pt x="24838" y="34631"/>
                      <a:pt x="24437" y="35082"/>
                      <a:pt x="24763" y="35558"/>
                    </a:cubicBezTo>
                    <a:cubicBezTo>
                      <a:pt x="24713" y="36009"/>
                      <a:pt x="24838" y="36485"/>
                      <a:pt x="24612" y="36912"/>
                    </a:cubicBezTo>
                    <a:cubicBezTo>
                      <a:pt x="24612" y="37162"/>
                      <a:pt x="24612" y="37438"/>
                      <a:pt x="24612" y="37714"/>
                    </a:cubicBezTo>
                    <a:cubicBezTo>
                      <a:pt x="24612" y="37914"/>
                      <a:pt x="24612" y="38115"/>
                      <a:pt x="24612" y="38315"/>
                    </a:cubicBezTo>
                    <a:cubicBezTo>
                      <a:pt x="24587" y="38365"/>
                      <a:pt x="24587" y="38440"/>
                      <a:pt x="24612" y="38490"/>
                    </a:cubicBezTo>
                    <a:cubicBezTo>
                      <a:pt x="24587" y="38541"/>
                      <a:pt x="24562" y="38616"/>
                      <a:pt x="24562" y="38666"/>
                    </a:cubicBezTo>
                    <a:cubicBezTo>
                      <a:pt x="24433" y="38731"/>
                      <a:pt x="24322" y="38851"/>
                      <a:pt x="24181" y="38851"/>
                    </a:cubicBezTo>
                    <a:cubicBezTo>
                      <a:pt x="24159" y="38851"/>
                      <a:pt x="24135" y="38848"/>
                      <a:pt x="24111" y="38841"/>
                    </a:cubicBezTo>
                    <a:cubicBezTo>
                      <a:pt x="23778" y="38723"/>
                      <a:pt x="23440" y="38694"/>
                      <a:pt x="23102" y="38694"/>
                    </a:cubicBezTo>
                    <a:cubicBezTo>
                      <a:pt x="22785" y="38694"/>
                      <a:pt x="22468" y="38719"/>
                      <a:pt x="22155" y="38719"/>
                    </a:cubicBezTo>
                    <a:cubicBezTo>
                      <a:pt x="22097" y="38719"/>
                      <a:pt x="22039" y="38718"/>
                      <a:pt x="21981" y="38716"/>
                    </a:cubicBezTo>
                    <a:cubicBezTo>
                      <a:pt x="21655" y="38691"/>
                      <a:pt x="21354" y="38666"/>
                      <a:pt x="21028" y="38666"/>
                    </a:cubicBezTo>
                    <a:cubicBezTo>
                      <a:pt x="20953" y="38591"/>
                      <a:pt x="20853" y="38541"/>
                      <a:pt x="20778" y="38490"/>
                    </a:cubicBezTo>
                    <a:cubicBezTo>
                      <a:pt x="20459" y="38490"/>
                      <a:pt x="20136" y="38497"/>
                      <a:pt x="19813" y="38497"/>
                    </a:cubicBezTo>
                    <a:cubicBezTo>
                      <a:pt x="19248" y="38497"/>
                      <a:pt x="18679" y="38477"/>
                      <a:pt x="18121" y="38365"/>
                    </a:cubicBezTo>
                    <a:cubicBezTo>
                      <a:pt x="17494" y="38215"/>
                      <a:pt x="16818" y="38215"/>
                      <a:pt x="16166" y="38140"/>
                    </a:cubicBezTo>
                    <a:cubicBezTo>
                      <a:pt x="15883" y="38069"/>
                      <a:pt x="15600" y="37887"/>
                      <a:pt x="15295" y="37887"/>
                    </a:cubicBezTo>
                    <a:cubicBezTo>
                      <a:pt x="15277" y="37887"/>
                      <a:pt x="15258" y="37888"/>
                      <a:pt x="15239" y="37889"/>
                    </a:cubicBezTo>
                    <a:cubicBezTo>
                      <a:pt x="14587" y="37613"/>
                      <a:pt x="13835" y="37764"/>
                      <a:pt x="13184" y="37463"/>
                    </a:cubicBezTo>
                    <a:cubicBezTo>
                      <a:pt x="13109" y="37370"/>
                      <a:pt x="13007" y="37318"/>
                      <a:pt x="12888" y="37318"/>
                    </a:cubicBezTo>
                    <a:cubicBezTo>
                      <a:pt x="12847" y="37318"/>
                      <a:pt x="12803" y="37325"/>
                      <a:pt x="12758" y="37338"/>
                    </a:cubicBezTo>
                    <a:lnTo>
                      <a:pt x="12457" y="37262"/>
                    </a:lnTo>
                    <a:cubicBezTo>
                      <a:pt x="12332" y="37262"/>
                      <a:pt x="12256" y="37187"/>
                      <a:pt x="12181" y="37137"/>
                    </a:cubicBezTo>
                    <a:cubicBezTo>
                      <a:pt x="12031" y="37137"/>
                      <a:pt x="11905" y="37112"/>
                      <a:pt x="11755" y="37112"/>
                    </a:cubicBezTo>
                    <a:cubicBezTo>
                      <a:pt x="11720" y="37094"/>
                      <a:pt x="11684" y="37077"/>
                      <a:pt x="11640" y="37077"/>
                    </a:cubicBezTo>
                    <a:cubicBezTo>
                      <a:pt x="11622" y="37077"/>
                      <a:pt x="11602" y="37080"/>
                      <a:pt x="11580" y="37087"/>
                    </a:cubicBezTo>
                    <a:cubicBezTo>
                      <a:pt x="11479" y="37062"/>
                      <a:pt x="11429" y="36962"/>
                      <a:pt x="11354" y="36912"/>
                    </a:cubicBezTo>
                    <a:cubicBezTo>
                      <a:pt x="11103" y="36836"/>
                      <a:pt x="10853" y="36761"/>
                      <a:pt x="10577" y="36686"/>
                    </a:cubicBezTo>
                    <a:cubicBezTo>
                      <a:pt x="9825" y="36460"/>
                      <a:pt x="9174" y="35984"/>
                      <a:pt x="8397" y="35859"/>
                    </a:cubicBezTo>
                    <a:cubicBezTo>
                      <a:pt x="7820" y="35483"/>
                      <a:pt x="7269" y="35057"/>
                      <a:pt x="6592" y="34881"/>
                    </a:cubicBezTo>
                    <a:cubicBezTo>
                      <a:pt x="5665" y="34180"/>
                      <a:pt x="4637" y="33653"/>
                      <a:pt x="3810" y="32851"/>
                    </a:cubicBezTo>
                    <a:cubicBezTo>
                      <a:pt x="3810" y="32826"/>
                      <a:pt x="3835" y="32801"/>
                      <a:pt x="3835" y="32776"/>
                    </a:cubicBezTo>
                    <a:cubicBezTo>
                      <a:pt x="3635" y="32225"/>
                      <a:pt x="3610" y="31673"/>
                      <a:pt x="3484" y="31097"/>
                    </a:cubicBezTo>
                    <a:cubicBezTo>
                      <a:pt x="3484" y="31072"/>
                      <a:pt x="3484" y="31072"/>
                      <a:pt x="3459" y="31047"/>
                    </a:cubicBezTo>
                    <a:cubicBezTo>
                      <a:pt x="3635" y="30922"/>
                      <a:pt x="3710" y="30746"/>
                      <a:pt x="3585" y="30521"/>
                    </a:cubicBezTo>
                    <a:cubicBezTo>
                      <a:pt x="3585" y="30521"/>
                      <a:pt x="3610" y="30521"/>
                      <a:pt x="3635" y="30495"/>
                    </a:cubicBezTo>
                    <a:cubicBezTo>
                      <a:pt x="3910" y="30145"/>
                      <a:pt x="4061" y="29794"/>
                      <a:pt x="3835" y="29393"/>
                    </a:cubicBezTo>
                    <a:cubicBezTo>
                      <a:pt x="4236" y="29092"/>
                      <a:pt x="4311" y="28691"/>
                      <a:pt x="4161" y="28240"/>
                    </a:cubicBezTo>
                    <a:lnTo>
                      <a:pt x="4136" y="28240"/>
                    </a:lnTo>
                    <a:cubicBezTo>
                      <a:pt x="4236" y="28140"/>
                      <a:pt x="4261" y="28039"/>
                      <a:pt x="4186" y="27914"/>
                    </a:cubicBezTo>
                    <a:cubicBezTo>
                      <a:pt x="4186" y="27914"/>
                      <a:pt x="4161" y="27914"/>
                      <a:pt x="4161" y="27889"/>
                    </a:cubicBezTo>
                    <a:lnTo>
                      <a:pt x="4161" y="27889"/>
                    </a:lnTo>
                    <a:cubicBezTo>
                      <a:pt x="4186" y="27914"/>
                      <a:pt x="4211" y="27914"/>
                      <a:pt x="4261" y="27914"/>
                    </a:cubicBezTo>
                    <a:cubicBezTo>
                      <a:pt x="4537" y="27789"/>
                      <a:pt x="4537" y="27563"/>
                      <a:pt x="4487" y="27287"/>
                    </a:cubicBezTo>
                    <a:cubicBezTo>
                      <a:pt x="4487" y="27287"/>
                      <a:pt x="4487" y="27287"/>
                      <a:pt x="4462" y="27262"/>
                    </a:cubicBezTo>
                    <a:cubicBezTo>
                      <a:pt x="4738" y="27162"/>
                      <a:pt x="4712" y="26962"/>
                      <a:pt x="4612" y="26711"/>
                    </a:cubicBezTo>
                    <a:cubicBezTo>
                      <a:pt x="4687" y="26711"/>
                      <a:pt x="4763" y="26711"/>
                      <a:pt x="4813" y="26661"/>
                    </a:cubicBezTo>
                    <a:cubicBezTo>
                      <a:pt x="5113" y="26360"/>
                      <a:pt x="5214" y="25959"/>
                      <a:pt x="5239" y="25533"/>
                    </a:cubicBezTo>
                    <a:cubicBezTo>
                      <a:pt x="5189" y="25483"/>
                      <a:pt x="5164" y="25433"/>
                      <a:pt x="5139" y="25383"/>
                    </a:cubicBezTo>
                    <a:cubicBezTo>
                      <a:pt x="5139" y="25358"/>
                      <a:pt x="5139" y="25333"/>
                      <a:pt x="5164" y="25307"/>
                    </a:cubicBezTo>
                    <a:cubicBezTo>
                      <a:pt x="5189" y="25333"/>
                      <a:pt x="5239" y="25333"/>
                      <a:pt x="5264" y="25333"/>
                    </a:cubicBezTo>
                    <a:cubicBezTo>
                      <a:pt x="5840" y="24606"/>
                      <a:pt x="6216" y="23804"/>
                      <a:pt x="6442" y="22901"/>
                    </a:cubicBezTo>
                    <a:cubicBezTo>
                      <a:pt x="6442" y="22901"/>
                      <a:pt x="6442" y="22876"/>
                      <a:pt x="6442" y="22876"/>
                    </a:cubicBezTo>
                    <a:cubicBezTo>
                      <a:pt x="6768" y="22826"/>
                      <a:pt x="6818" y="22601"/>
                      <a:pt x="6768" y="22325"/>
                    </a:cubicBezTo>
                    <a:cubicBezTo>
                      <a:pt x="7369" y="22150"/>
                      <a:pt x="7519" y="21573"/>
                      <a:pt x="7795" y="21122"/>
                    </a:cubicBezTo>
                    <a:cubicBezTo>
                      <a:pt x="7820" y="21047"/>
                      <a:pt x="7820" y="20947"/>
                      <a:pt x="7795" y="20871"/>
                    </a:cubicBezTo>
                    <a:cubicBezTo>
                      <a:pt x="8321" y="20746"/>
                      <a:pt x="8397" y="20370"/>
                      <a:pt x="8372" y="19919"/>
                    </a:cubicBezTo>
                    <a:lnTo>
                      <a:pt x="8372" y="19894"/>
                    </a:lnTo>
                    <a:cubicBezTo>
                      <a:pt x="8439" y="19934"/>
                      <a:pt x="8513" y="19960"/>
                      <a:pt x="8583" y="19960"/>
                    </a:cubicBezTo>
                    <a:cubicBezTo>
                      <a:pt x="8644" y="19960"/>
                      <a:pt x="8701" y="19940"/>
                      <a:pt x="8748" y="19894"/>
                    </a:cubicBezTo>
                    <a:cubicBezTo>
                      <a:pt x="9349" y="19292"/>
                      <a:pt x="10101" y="18816"/>
                      <a:pt x="10427" y="17939"/>
                    </a:cubicBezTo>
                    <a:cubicBezTo>
                      <a:pt x="10402" y="17914"/>
                      <a:pt x="10402" y="17889"/>
                      <a:pt x="10377" y="17864"/>
                    </a:cubicBezTo>
                    <a:lnTo>
                      <a:pt x="10402" y="17864"/>
                    </a:lnTo>
                    <a:cubicBezTo>
                      <a:pt x="10434" y="17870"/>
                      <a:pt x="10465" y="17873"/>
                      <a:pt x="10493" y="17873"/>
                    </a:cubicBezTo>
                    <a:cubicBezTo>
                      <a:pt x="10684" y="17873"/>
                      <a:pt x="10784" y="17734"/>
                      <a:pt x="10828" y="17538"/>
                    </a:cubicBezTo>
                    <a:cubicBezTo>
                      <a:pt x="10811" y="17521"/>
                      <a:pt x="10794" y="17505"/>
                      <a:pt x="10785" y="17488"/>
                    </a:cubicBezTo>
                    <a:lnTo>
                      <a:pt x="10803" y="17488"/>
                    </a:lnTo>
                    <a:cubicBezTo>
                      <a:pt x="10803" y="17488"/>
                      <a:pt x="10803" y="17488"/>
                      <a:pt x="10828" y="17513"/>
                    </a:cubicBezTo>
                    <a:cubicBezTo>
                      <a:pt x="11053" y="17488"/>
                      <a:pt x="11179" y="17363"/>
                      <a:pt x="11179" y="17137"/>
                    </a:cubicBezTo>
                    <a:cubicBezTo>
                      <a:pt x="12231" y="17012"/>
                      <a:pt x="12833" y="16210"/>
                      <a:pt x="13535" y="15533"/>
                    </a:cubicBezTo>
                    <a:cubicBezTo>
                      <a:pt x="13685" y="15533"/>
                      <a:pt x="13785" y="15508"/>
                      <a:pt x="13760" y="15282"/>
                    </a:cubicBezTo>
                    <a:lnTo>
                      <a:pt x="13760" y="15282"/>
                    </a:lnTo>
                    <a:cubicBezTo>
                      <a:pt x="13836" y="15308"/>
                      <a:pt x="13910" y="15319"/>
                      <a:pt x="13982" y="15319"/>
                    </a:cubicBezTo>
                    <a:cubicBezTo>
                      <a:pt x="14266" y="15319"/>
                      <a:pt x="14518" y="15147"/>
                      <a:pt x="14738" y="15007"/>
                    </a:cubicBezTo>
                    <a:cubicBezTo>
                      <a:pt x="15690" y="14405"/>
                      <a:pt x="16718" y="14054"/>
                      <a:pt x="17745" y="13678"/>
                    </a:cubicBezTo>
                    <a:cubicBezTo>
                      <a:pt x="18121" y="13553"/>
                      <a:pt x="18522" y="13478"/>
                      <a:pt x="18798" y="13152"/>
                    </a:cubicBezTo>
                    <a:cubicBezTo>
                      <a:pt x="18798" y="13102"/>
                      <a:pt x="18798" y="13077"/>
                      <a:pt x="18798" y="13052"/>
                    </a:cubicBezTo>
                    <a:cubicBezTo>
                      <a:pt x="18873" y="13102"/>
                      <a:pt x="18923" y="13127"/>
                      <a:pt x="18998" y="13127"/>
                    </a:cubicBezTo>
                    <a:cubicBezTo>
                      <a:pt x="19124" y="13127"/>
                      <a:pt x="19274" y="13102"/>
                      <a:pt x="19399" y="13077"/>
                    </a:cubicBezTo>
                    <a:cubicBezTo>
                      <a:pt x="20302" y="12926"/>
                      <a:pt x="21179" y="12751"/>
                      <a:pt x="22031" y="12375"/>
                    </a:cubicBezTo>
                    <a:cubicBezTo>
                      <a:pt x="22056" y="12350"/>
                      <a:pt x="22081" y="12350"/>
                      <a:pt x="22106" y="12325"/>
                    </a:cubicBezTo>
                    <a:cubicBezTo>
                      <a:pt x="22347" y="12456"/>
                      <a:pt x="22577" y="12522"/>
                      <a:pt x="22799" y="12522"/>
                    </a:cubicBezTo>
                    <a:cubicBezTo>
                      <a:pt x="23130" y="12522"/>
                      <a:pt x="23445" y="12374"/>
                      <a:pt x="23760" y="12074"/>
                    </a:cubicBezTo>
                    <a:close/>
                    <a:moveTo>
                      <a:pt x="6342" y="35282"/>
                    </a:moveTo>
                    <a:lnTo>
                      <a:pt x="8121" y="36135"/>
                    </a:lnTo>
                    <a:cubicBezTo>
                      <a:pt x="8672" y="36536"/>
                      <a:pt x="9349" y="36661"/>
                      <a:pt x="9976" y="36886"/>
                    </a:cubicBezTo>
                    <a:cubicBezTo>
                      <a:pt x="10001" y="37012"/>
                      <a:pt x="10051" y="37137"/>
                      <a:pt x="10101" y="37237"/>
                    </a:cubicBezTo>
                    <a:cubicBezTo>
                      <a:pt x="9926" y="37739"/>
                      <a:pt x="9775" y="38240"/>
                      <a:pt x="9600" y="38716"/>
                    </a:cubicBezTo>
                    <a:cubicBezTo>
                      <a:pt x="9399" y="38967"/>
                      <a:pt x="9349" y="39242"/>
                      <a:pt x="9299" y="39543"/>
                    </a:cubicBezTo>
                    <a:cubicBezTo>
                      <a:pt x="9224" y="39543"/>
                      <a:pt x="9199" y="39593"/>
                      <a:pt x="9199" y="39668"/>
                    </a:cubicBezTo>
                    <a:cubicBezTo>
                      <a:pt x="9048" y="39668"/>
                      <a:pt x="8898" y="39643"/>
                      <a:pt x="8748" y="39643"/>
                    </a:cubicBezTo>
                    <a:cubicBezTo>
                      <a:pt x="8672" y="39618"/>
                      <a:pt x="8622" y="39593"/>
                      <a:pt x="8572" y="39568"/>
                    </a:cubicBezTo>
                    <a:cubicBezTo>
                      <a:pt x="8372" y="39543"/>
                      <a:pt x="8171" y="39518"/>
                      <a:pt x="7996" y="39493"/>
                    </a:cubicBezTo>
                    <a:cubicBezTo>
                      <a:pt x="7494" y="39192"/>
                      <a:pt x="6943" y="39142"/>
                      <a:pt x="6392" y="38967"/>
                    </a:cubicBezTo>
                    <a:cubicBezTo>
                      <a:pt x="6417" y="38967"/>
                      <a:pt x="6417" y="38942"/>
                      <a:pt x="6417" y="38942"/>
                    </a:cubicBezTo>
                    <a:cubicBezTo>
                      <a:pt x="6291" y="38591"/>
                      <a:pt x="5966" y="38490"/>
                      <a:pt x="5665" y="38390"/>
                    </a:cubicBezTo>
                    <a:cubicBezTo>
                      <a:pt x="5314" y="38265"/>
                      <a:pt x="5063" y="38064"/>
                      <a:pt x="4938" y="37714"/>
                    </a:cubicBezTo>
                    <a:cubicBezTo>
                      <a:pt x="4913" y="37663"/>
                      <a:pt x="4888" y="37638"/>
                      <a:pt x="4863" y="37613"/>
                    </a:cubicBezTo>
                    <a:cubicBezTo>
                      <a:pt x="4963" y="37513"/>
                      <a:pt x="5063" y="37413"/>
                      <a:pt x="5164" y="37313"/>
                    </a:cubicBezTo>
                    <a:cubicBezTo>
                      <a:pt x="5314" y="37212"/>
                      <a:pt x="5339" y="37062"/>
                      <a:pt x="5364" y="36912"/>
                    </a:cubicBezTo>
                    <a:cubicBezTo>
                      <a:pt x="5765" y="36686"/>
                      <a:pt x="5890" y="36310"/>
                      <a:pt x="5966" y="35909"/>
                    </a:cubicBezTo>
                    <a:cubicBezTo>
                      <a:pt x="5991" y="35633"/>
                      <a:pt x="6166" y="35458"/>
                      <a:pt x="6342" y="35282"/>
                    </a:cubicBezTo>
                    <a:close/>
                    <a:moveTo>
                      <a:pt x="43816" y="35210"/>
                    </a:moveTo>
                    <a:cubicBezTo>
                      <a:pt x="43940" y="35210"/>
                      <a:pt x="44055" y="35252"/>
                      <a:pt x="44161" y="35358"/>
                    </a:cubicBezTo>
                    <a:cubicBezTo>
                      <a:pt x="44287" y="35683"/>
                      <a:pt x="44512" y="35959"/>
                      <a:pt x="44713" y="36260"/>
                    </a:cubicBezTo>
                    <a:cubicBezTo>
                      <a:pt x="44688" y="36260"/>
                      <a:pt x="44688" y="36285"/>
                      <a:pt x="44688" y="36310"/>
                    </a:cubicBezTo>
                    <a:cubicBezTo>
                      <a:pt x="44637" y="36987"/>
                      <a:pt x="45089" y="37463"/>
                      <a:pt x="45364" y="38014"/>
                    </a:cubicBezTo>
                    <a:cubicBezTo>
                      <a:pt x="45414" y="38115"/>
                      <a:pt x="45465" y="38215"/>
                      <a:pt x="45465" y="38315"/>
                    </a:cubicBezTo>
                    <a:cubicBezTo>
                      <a:pt x="45414" y="38390"/>
                      <a:pt x="45364" y="38415"/>
                      <a:pt x="45314" y="38465"/>
                    </a:cubicBezTo>
                    <a:cubicBezTo>
                      <a:pt x="45214" y="38516"/>
                      <a:pt x="45114" y="38566"/>
                      <a:pt x="45013" y="38666"/>
                    </a:cubicBezTo>
                    <a:cubicBezTo>
                      <a:pt x="45013" y="38691"/>
                      <a:pt x="44988" y="38716"/>
                      <a:pt x="44988" y="38766"/>
                    </a:cubicBezTo>
                    <a:cubicBezTo>
                      <a:pt x="44161" y="39017"/>
                      <a:pt x="43384" y="39318"/>
                      <a:pt x="42607" y="39693"/>
                    </a:cubicBezTo>
                    <a:cubicBezTo>
                      <a:pt x="42557" y="39719"/>
                      <a:pt x="42482" y="39719"/>
                      <a:pt x="42407" y="39744"/>
                    </a:cubicBezTo>
                    <a:cubicBezTo>
                      <a:pt x="42357" y="39719"/>
                      <a:pt x="42282" y="39719"/>
                      <a:pt x="42206" y="39719"/>
                    </a:cubicBezTo>
                    <a:cubicBezTo>
                      <a:pt x="42081" y="39493"/>
                      <a:pt x="41956" y="39292"/>
                      <a:pt x="41830" y="39067"/>
                    </a:cubicBezTo>
                    <a:cubicBezTo>
                      <a:pt x="41705" y="38791"/>
                      <a:pt x="41580" y="38516"/>
                      <a:pt x="41455" y="38240"/>
                    </a:cubicBezTo>
                    <a:cubicBezTo>
                      <a:pt x="41455" y="38190"/>
                      <a:pt x="41455" y="38140"/>
                      <a:pt x="41404" y="38089"/>
                    </a:cubicBezTo>
                    <a:cubicBezTo>
                      <a:pt x="41304" y="37714"/>
                      <a:pt x="41104" y="37363"/>
                      <a:pt x="40828" y="37062"/>
                    </a:cubicBezTo>
                    <a:lnTo>
                      <a:pt x="40602" y="36511"/>
                    </a:lnTo>
                    <a:cubicBezTo>
                      <a:pt x="40853" y="36160"/>
                      <a:pt x="41254" y="36135"/>
                      <a:pt x="41605" y="35984"/>
                    </a:cubicBezTo>
                    <a:cubicBezTo>
                      <a:pt x="41956" y="35834"/>
                      <a:pt x="42382" y="35834"/>
                      <a:pt x="42658" y="35508"/>
                    </a:cubicBezTo>
                    <a:cubicBezTo>
                      <a:pt x="42958" y="35433"/>
                      <a:pt x="43259" y="35358"/>
                      <a:pt x="43560" y="35257"/>
                    </a:cubicBezTo>
                    <a:cubicBezTo>
                      <a:pt x="43649" y="35228"/>
                      <a:pt x="43734" y="35210"/>
                      <a:pt x="43816" y="35210"/>
                    </a:cubicBezTo>
                    <a:close/>
                    <a:moveTo>
                      <a:pt x="36843" y="41047"/>
                    </a:moveTo>
                    <a:cubicBezTo>
                      <a:pt x="36843" y="41047"/>
                      <a:pt x="36868" y="41047"/>
                      <a:pt x="36868" y="41072"/>
                    </a:cubicBezTo>
                    <a:cubicBezTo>
                      <a:pt x="36843" y="41072"/>
                      <a:pt x="36818" y="41097"/>
                      <a:pt x="36818" y="41097"/>
                    </a:cubicBezTo>
                    <a:cubicBezTo>
                      <a:pt x="36818" y="41072"/>
                      <a:pt x="36843" y="41072"/>
                      <a:pt x="36843" y="41047"/>
                    </a:cubicBezTo>
                    <a:close/>
                    <a:moveTo>
                      <a:pt x="25414" y="41122"/>
                    </a:moveTo>
                    <a:cubicBezTo>
                      <a:pt x="25414" y="41122"/>
                      <a:pt x="25439" y="41122"/>
                      <a:pt x="25464" y="41172"/>
                    </a:cubicBezTo>
                    <a:cubicBezTo>
                      <a:pt x="25464" y="41172"/>
                      <a:pt x="25457" y="41180"/>
                      <a:pt x="25454" y="41187"/>
                    </a:cubicBezTo>
                    <a:lnTo>
                      <a:pt x="25454" y="41187"/>
                    </a:lnTo>
                    <a:cubicBezTo>
                      <a:pt x="25433" y="41165"/>
                      <a:pt x="25414" y="41144"/>
                      <a:pt x="25414" y="41122"/>
                    </a:cubicBezTo>
                    <a:close/>
                    <a:moveTo>
                      <a:pt x="31154" y="41348"/>
                    </a:moveTo>
                    <a:cubicBezTo>
                      <a:pt x="31154" y="41348"/>
                      <a:pt x="31154" y="41348"/>
                      <a:pt x="31154" y="41373"/>
                    </a:cubicBezTo>
                    <a:cubicBezTo>
                      <a:pt x="31154" y="41348"/>
                      <a:pt x="31129" y="41348"/>
                      <a:pt x="31129" y="41348"/>
                    </a:cubicBezTo>
                    <a:close/>
                    <a:moveTo>
                      <a:pt x="16116" y="38541"/>
                    </a:moveTo>
                    <a:cubicBezTo>
                      <a:pt x="16116" y="38541"/>
                      <a:pt x="16116" y="38541"/>
                      <a:pt x="16116" y="38566"/>
                    </a:cubicBezTo>
                    <a:cubicBezTo>
                      <a:pt x="16584" y="39034"/>
                      <a:pt x="17141" y="39111"/>
                      <a:pt x="17720" y="39111"/>
                    </a:cubicBezTo>
                    <a:cubicBezTo>
                      <a:pt x="18010" y="39111"/>
                      <a:pt x="18305" y="39092"/>
                      <a:pt x="18597" y="39092"/>
                    </a:cubicBezTo>
                    <a:cubicBezTo>
                      <a:pt x="18727" y="39049"/>
                      <a:pt x="18866" y="39005"/>
                      <a:pt x="19003" y="39005"/>
                    </a:cubicBezTo>
                    <a:cubicBezTo>
                      <a:pt x="19104" y="39005"/>
                      <a:pt x="19204" y="39028"/>
                      <a:pt x="19299" y="39092"/>
                    </a:cubicBezTo>
                    <a:cubicBezTo>
                      <a:pt x="19364" y="39141"/>
                      <a:pt x="19439" y="39168"/>
                      <a:pt x="19518" y="39168"/>
                    </a:cubicBezTo>
                    <a:cubicBezTo>
                      <a:pt x="19561" y="39168"/>
                      <a:pt x="19605" y="39160"/>
                      <a:pt x="19650" y="39142"/>
                    </a:cubicBezTo>
                    <a:cubicBezTo>
                      <a:pt x="19675" y="39117"/>
                      <a:pt x="19700" y="39117"/>
                      <a:pt x="19725" y="39092"/>
                    </a:cubicBezTo>
                    <a:cubicBezTo>
                      <a:pt x="19825" y="39192"/>
                      <a:pt x="19850" y="39318"/>
                      <a:pt x="19825" y="39493"/>
                    </a:cubicBezTo>
                    <a:cubicBezTo>
                      <a:pt x="19800" y="39894"/>
                      <a:pt x="19725" y="40295"/>
                      <a:pt x="19800" y="40721"/>
                    </a:cubicBezTo>
                    <a:cubicBezTo>
                      <a:pt x="19800" y="40897"/>
                      <a:pt x="19800" y="41047"/>
                      <a:pt x="19775" y="41222"/>
                    </a:cubicBezTo>
                    <a:cubicBezTo>
                      <a:pt x="19750" y="41247"/>
                      <a:pt x="19725" y="41247"/>
                      <a:pt x="19700" y="41272"/>
                    </a:cubicBezTo>
                    <a:cubicBezTo>
                      <a:pt x="19499" y="41423"/>
                      <a:pt x="19274" y="41473"/>
                      <a:pt x="19023" y="41498"/>
                    </a:cubicBezTo>
                    <a:cubicBezTo>
                      <a:pt x="18923" y="41523"/>
                      <a:pt x="18823" y="41523"/>
                      <a:pt x="18748" y="41573"/>
                    </a:cubicBezTo>
                    <a:cubicBezTo>
                      <a:pt x="18472" y="41498"/>
                      <a:pt x="18171" y="41423"/>
                      <a:pt x="17895" y="41373"/>
                    </a:cubicBezTo>
                    <a:cubicBezTo>
                      <a:pt x="17570" y="41298"/>
                      <a:pt x="17244" y="41222"/>
                      <a:pt x="16918" y="41122"/>
                    </a:cubicBezTo>
                    <a:cubicBezTo>
                      <a:pt x="16291" y="41022"/>
                      <a:pt x="15690" y="40972"/>
                      <a:pt x="15063" y="40796"/>
                    </a:cubicBezTo>
                    <a:cubicBezTo>
                      <a:pt x="14988" y="40771"/>
                      <a:pt x="14938" y="40721"/>
                      <a:pt x="14888" y="40671"/>
                    </a:cubicBezTo>
                    <a:cubicBezTo>
                      <a:pt x="14988" y="39969"/>
                      <a:pt x="15063" y="39267"/>
                      <a:pt x="15164" y="38566"/>
                    </a:cubicBezTo>
                    <a:cubicBezTo>
                      <a:pt x="15327" y="38666"/>
                      <a:pt x="15489" y="38722"/>
                      <a:pt x="15649" y="38722"/>
                    </a:cubicBezTo>
                    <a:cubicBezTo>
                      <a:pt x="15809" y="38722"/>
                      <a:pt x="15966" y="38666"/>
                      <a:pt x="16116" y="38541"/>
                    </a:cubicBezTo>
                    <a:close/>
                    <a:moveTo>
                      <a:pt x="35013" y="37964"/>
                    </a:moveTo>
                    <a:cubicBezTo>
                      <a:pt x="35089" y="38516"/>
                      <a:pt x="35189" y="39017"/>
                      <a:pt x="35690" y="39368"/>
                    </a:cubicBezTo>
                    <a:cubicBezTo>
                      <a:pt x="35715" y="39368"/>
                      <a:pt x="35765" y="39343"/>
                      <a:pt x="35790" y="39343"/>
                    </a:cubicBezTo>
                    <a:lnTo>
                      <a:pt x="35765" y="39393"/>
                    </a:lnTo>
                    <a:cubicBezTo>
                      <a:pt x="35565" y="39844"/>
                      <a:pt x="35690" y="40170"/>
                      <a:pt x="36116" y="40370"/>
                    </a:cubicBezTo>
                    <a:cubicBezTo>
                      <a:pt x="36066" y="40470"/>
                      <a:pt x="36066" y="40571"/>
                      <a:pt x="36091" y="40696"/>
                    </a:cubicBezTo>
                    <a:cubicBezTo>
                      <a:pt x="36141" y="40771"/>
                      <a:pt x="36191" y="40821"/>
                      <a:pt x="36267" y="40871"/>
                    </a:cubicBezTo>
                    <a:cubicBezTo>
                      <a:pt x="36292" y="40897"/>
                      <a:pt x="36342" y="40922"/>
                      <a:pt x="36392" y="40922"/>
                    </a:cubicBezTo>
                    <a:cubicBezTo>
                      <a:pt x="36342" y="40972"/>
                      <a:pt x="36317" y="41047"/>
                      <a:pt x="36317" y="41097"/>
                    </a:cubicBezTo>
                    <a:cubicBezTo>
                      <a:pt x="36218" y="41041"/>
                      <a:pt x="36112" y="41008"/>
                      <a:pt x="36002" y="41008"/>
                    </a:cubicBezTo>
                    <a:cubicBezTo>
                      <a:pt x="35916" y="41008"/>
                      <a:pt x="35828" y="41028"/>
                      <a:pt x="35740" y="41072"/>
                    </a:cubicBezTo>
                    <a:cubicBezTo>
                      <a:pt x="35615" y="41127"/>
                      <a:pt x="35498" y="41144"/>
                      <a:pt x="35381" y="41144"/>
                    </a:cubicBezTo>
                    <a:cubicBezTo>
                      <a:pt x="35285" y="41144"/>
                      <a:pt x="35189" y="41133"/>
                      <a:pt x="35089" y="41122"/>
                    </a:cubicBezTo>
                    <a:cubicBezTo>
                      <a:pt x="34462" y="41323"/>
                      <a:pt x="33660" y="40947"/>
                      <a:pt x="33159" y="41673"/>
                    </a:cubicBezTo>
                    <a:cubicBezTo>
                      <a:pt x="33159" y="41673"/>
                      <a:pt x="33184" y="41673"/>
                      <a:pt x="33184" y="41699"/>
                    </a:cubicBezTo>
                    <a:lnTo>
                      <a:pt x="33159" y="41699"/>
                    </a:lnTo>
                    <a:cubicBezTo>
                      <a:pt x="33092" y="41632"/>
                      <a:pt x="33025" y="41609"/>
                      <a:pt x="32951" y="41609"/>
                    </a:cubicBezTo>
                    <a:cubicBezTo>
                      <a:pt x="32914" y="41609"/>
                      <a:pt x="32875" y="41615"/>
                      <a:pt x="32833" y="41623"/>
                    </a:cubicBezTo>
                    <a:cubicBezTo>
                      <a:pt x="32783" y="41699"/>
                      <a:pt x="32758" y="41724"/>
                      <a:pt x="32708" y="41724"/>
                    </a:cubicBezTo>
                    <a:lnTo>
                      <a:pt x="32683" y="41724"/>
                    </a:lnTo>
                    <a:cubicBezTo>
                      <a:pt x="32657" y="41724"/>
                      <a:pt x="32607" y="41699"/>
                      <a:pt x="32582" y="41623"/>
                    </a:cubicBezTo>
                    <a:cubicBezTo>
                      <a:pt x="32526" y="41601"/>
                      <a:pt x="32470" y="41588"/>
                      <a:pt x="32413" y="41588"/>
                    </a:cubicBezTo>
                    <a:cubicBezTo>
                      <a:pt x="32344" y="41588"/>
                      <a:pt x="32275" y="41607"/>
                      <a:pt x="32206" y="41648"/>
                    </a:cubicBezTo>
                    <a:cubicBezTo>
                      <a:pt x="32181" y="41673"/>
                      <a:pt x="32156" y="41699"/>
                      <a:pt x="32156" y="41724"/>
                    </a:cubicBezTo>
                    <a:lnTo>
                      <a:pt x="32131" y="41724"/>
                    </a:lnTo>
                    <a:cubicBezTo>
                      <a:pt x="32106" y="41699"/>
                      <a:pt x="32056" y="41648"/>
                      <a:pt x="31981" y="41623"/>
                    </a:cubicBezTo>
                    <a:cubicBezTo>
                      <a:pt x="31918" y="41598"/>
                      <a:pt x="31855" y="41586"/>
                      <a:pt x="31793" y="41586"/>
                    </a:cubicBezTo>
                    <a:cubicBezTo>
                      <a:pt x="31730" y="41586"/>
                      <a:pt x="31667" y="41598"/>
                      <a:pt x="31605" y="41623"/>
                    </a:cubicBezTo>
                    <a:cubicBezTo>
                      <a:pt x="31605" y="41648"/>
                      <a:pt x="31605" y="41648"/>
                      <a:pt x="31580" y="41648"/>
                    </a:cubicBezTo>
                    <a:cubicBezTo>
                      <a:pt x="31580" y="41473"/>
                      <a:pt x="31555" y="41272"/>
                      <a:pt x="31555" y="41097"/>
                    </a:cubicBezTo>
                    <a:cubicBezTo>
                      <a:pt x="31580" y="41022"/>
                      <a:pt x="31555" y="40972"/>
                      <a:pt x="31480" y="40922"/>
                    </a:cubicBezTo>
                    <a:cubicBezTo>
                      <a:pt x="31454" y="40922"/>
                      <a:pt x="31454" y="40897"/>
                      <a:pt x="31454" y="40871"/>
                    </a:cubicBezTo>
                    <a:cubicBezTo>
                      <a:pt x="31480" y="40746"/>
                      <a:pt x="31505" y="40621"/>
                      <a:pt x="31555" y="40470"/>
                    </a:cubicBezTo>
                    <a:cubicBezTo>
                      <a:pt x="31580" y="40270"/>
                      <a:pt x="31605" y="40069"/>
                      <a:pt x="31555" y="39894"/>
                    </a:cubicBezTo>
                    <a:cubicBezTo>
                      <a:pt x="31354" y="39142"/>
                      <a:pt x="31605" y="38716"/>
                      <a:pt x="32407" y="38716"/>
                    </a:cubicBezTo>
                    <a:cubicBezTo>
                      <a:pt x="32532" y="38716"/>
                      <a:pt x="32657" y="38641"/>
                      <a:pt x="32758" y="38541"/>
                    </a:cubicBezTo>
                    <a:cubicBezTo>
                      <a:pt x="32777" y="38549"/>
                      <a:pt x="32792" y="38553"/>
                      <a:pt x="32802" y="38553"/>
                    </a:cubicBezTo>
                    <a:cubicBezTo>
                      <a:pt x="32887" y="38553"/>
                      <a:pt x="32719" y="38315"/>
                      <a:pt x="32808" y="38315"/>
                    </a:cubicBezTo>
                    <a:cubicBezTo>
                      <a:pt x="32833" y="38315"/>
                      <a:pt x="32858" y="38340"/>
                      <a:pt x="32933" y="38365"/>
                    </a:cubicBezTo>
                    <a:cubicBezTo>
                      <a:pt x="32958" y="38365"/>
                      <a:pt x="33008" y="38340"/>
                      <a:pt x="33033" y="38315"/>
                    </a:cubicBezTo>
                    <a:cubicBezTo>
                      <a:pt x="33243" y="38390"/>
                      <a:pt x="33445" y="38422"/>
                      <a:pt x="33643" y="38422"/>
                    </a:cubicBezTo>
                    <a:cubicBezTo>
                      <a:pt x="34109" y="38422"/>
                      <a:pt x="34549" y="38243"/>
                      <a:pt x="34988" y="38014"/>
                    </a:cubicBezTo>
                    <a:cubicBezTo>
                      <a:pt x="34988" y="38014"/>
                      <a:pt x="35013" y="37989"/>
                      <a:pt x="35013" y="37964"/>
                    </a:cubicBezTo>
                    <a:close/>
                    <a:moveTo>
                      <a:pt x="30076" y="38691"/>
                    </a:moveTo>
                    <a:cubicBezTo>
                      <a:pt x="30101" y="38716"/>
                      <a:pt x="30176" y="38716"/>
                      <a:pt x="30251" y="38741"/>
                    </a:cubicBezTo>
                    <a:cubicBezTo>
                      <a:pt x="30652" y="39543"/>
                      <a:pt x="30577" y="40495"/>
                      <a:pt x="30953" y="41323"/>
                    </a:cubicBezTo>
                    <a:cubicBezTo>
                      <a:pt x="30978" y="41323"/>
                      <a:pt x="31003" y="41323"/>
                      <a:pt x="31028" y="41348"/>
                    </a:cubicBezTo>
                    <a:cubicBezTo>
                      <a:pt x="31028" y="41448"/>
                      <a:pt x="31003" y="41573"/>
                      <a:pt x="31003" y="41699"/>
                    </a:cubicBezTo>
                    <a:cubicBezTo>
                      <a:pt x="30928" y="41673"/>
                      <a:pt x="30828" y="41648"/>
                      <a:pt x="30753" y="41648"/>
                    </a:cubicBezTo>
                    <a:cubicBezTo>
                      <a:pt x="30680" y="41661"/>
                      <a:pt x="30603" y="41665"/>
                      <a:pt x="30526" y="41665"/>
                    </a:cubicBezTo>
                    <a:cubicBezTo>
                      <a:pt x="30396" y="41665"/>
                      <a:pt x="30262" y="41654"/>
                      <a:pt x="30130" y="41654"/>
                    </a:cubicBezTo>
                    <a:cubicBezTo>
                      <a:pt x="29885" y="41654"/>
                      <a:pt x="29650" y="41694"/>
                      <a:pt x="29474" y="41924"/>
                    </a:cubicBezTo>
                    <a:cubicBezTo>
                      <a:pt x="29449" y="41899"/>
                      <a:pt x="29424" y="41899"/>
                      <a:pt x="29399" y="41899"/>
                    </a:cubicBezTo>
                    <a:cubicBezTo>
                      <a:pt x="29175" y="41850"/>
                      <a:pt x="28950" y="41828"/>
                      <a:pt x="28727" y="41828"/>
                    </a:cubicBezTo>
                    <a:cubicBezTo>
                      <a:pt x="28377" y="41828"/>
                      <a:pt x="28032" y="41882"/>
                      <a:pt x="27695" y="41974"/>
                    </a:cubicBezTo>
                    <a:cubicBezTo>
                      <a:pt x="27645" y="41999"/>
                      <a:pt x="27595" y="42049"/>
                      <a:pt x="27570" y="42074"/>
                    </a:cubicBezTo>
                    <a:cubicBezTo>
                      <a:pt x="27288" y="41867"/>
                      <a:pt x="26971" y="41843"/>
                      <a:pt x="26644" y="41843"/>
                    </a:cubicBezTo>
                    <a:cubicBezTo>
                      <a:pt x="26550" y="41843"/>
                      <a:pt x="26456" y="41845"/>
                      <a:pt x="26361" y="41845"/>
                    </a:cubicBezTo>
                    <a:cubicBezTo>
                      <a:pt x="26229" y="41845"/>
                      <a:pt x="26097" y="41842"/>
                      <a:pt x="25966" y="41824"/>
                    </a:cubicBezTo>
                    <a:cubicBezTo>
                      <a:pt x="25941" y="41824"/>
                      <a:pt x="25891" y="41824"/>
                      <a:pt x="25840" y="41849"/>
                    </a:cubicBezTo>
                    <a:cubicBezTo>
                      <a:pt x="26066" y="41548"/>
                      <a:pt x="26041" y="41247"/>
                      <a:pt x="25865" y="40947"/>
                    </a:cubicBezTo>
                    <a:cubicBezTo>
                      <a:pt x="25840" y="40897"/>
                      <a:pt x="25790" y="40897"/>
                      <a:pt x="25765" y="40871"/>
                    </a:cubicBezTo>
                    <a:cubicBezTo>
                      <a:pt x="25790" y="40646"/>
                      <a:pt x="25815" y="40395"/>
                      <a:pt x="25765" y="40170"/>
                    </a:cubicBezTo>
                    <a:cubicBezTo>
                      <a:pt x="25790" y="40170"/>
                      <a:pt x="25815" y="40145"/>
                      <a:pt x="25815" y="40145"/>
                    </a:cubicBezTo>
                    <a:cubicBezTo>
                      <a:pt x="26041" y="39593"/>
                      <a:pt x="26392" y="39343"/>
                      <a:pt x="27018" y="39343"/>
                    </a:cubicBezTo>
                    <a:cubicBezTo>
                      <a:pt x="27820" y="39318"/>
                      <a:pt x="28647" y="39117"/>
                      <a:pt x="29474" y="39092"/>
                    </a:cubicBezTo>
                    <a:cubicBezTo>
                      <a:pt x="29750" y="39067"/>
                      <a:pt x="30076" y="39142"/>
                      <a:pt x="30226" y="38791"/>
                    </a:cubicBezTo>
                    <a:cubicBezTo>
                      <a:pt x="30126" y="38766"/>
                      <a:pt x="30101" y="38741"/>
                      <a:pt x="30076" y="38691"/>
                    </a:cubicBezTo>
                    <a:close/>
                    <a:moveTo>
                      <a:pt x="39976" y="36536"/>
                    </a:moveTo>
                    <a:cubicBezTo>
                      <a:pt x="40176" y="36811"/>
                      <a:pt x="40377" y="37062"/>
                      <a:pt x="40577" y="37313"/>
                    </a:cubicBezTo>
                    <a:cubicBezTo>
                      <a:pt x="40853" y="37688"/>
                      <a:pt x="40853" y="38190"/>
                      <a:pt x="41179" y="38516"/>
                    </a:cubicBezTo>
                    <a:cubicBezTo>
                      <a:pt x="41204" y="38490"/>
                      <a:pt x="41254" y="38465"/>
                      <a:pt x="41279" y="38465"/>
                    </a:cubicBezTo>
                    <a:cubicBezTo>
                      <a:pt x="41254" y="38490"/>
                      <a:pt x="41229" y="38516"/>
                      <a:pt x="41179" y="38516"/>
                    </a:cubicBezTo>
                    <a:cubicBezTo>
                      <a:pt x="41279" y="38691"/>
                      <a:pt x="41455" y="38866"/>
                      <a:pt x="41404" y="39092"/>
                    </a:cubicBezTo>
                    <a:cubicBezTo>
                      <a:pt x="41429" y="39267"/>
                      <a:pt x="41455" y="39418"/>
                      <a:pt x="41630" y="39493"/>
                    </a:cubicBezTo>
                    <a:cubicBezTo>
                      <a:pt x="41780" y="39593"/>
                      <a:pt x="41780" y="39744"/>
                      <a:pt x="41780" y="39894"/>
                    </a:cubicBezTo>
                    <a:cubicBezTo>
                      <a:pt x="41480" y="40120"/>
                      <a:pt x="41129" y="40069"/>
                      <a:pt x="40803" y="40170"/>
                    </a:cubicBezTo>
                    <a:cubicBezTo>
                      <a:pt x="40753" y="40195"/>
                      <a:pt x="40703" y="40220"/>
                      <a:pt x="40652" y="40270"/>
                    </a:cubicBezTo>
                    <a:lnTo>
                      <a:pt x="40026" y="40370"/>
                    </a:lnTo>
                    <a:cubicBezTo>
                      <a:pt x="40064" y="40665"/>
                      <a:pt x="40188" y="40737"/>
                      <a:pt x="40336" y="40737"/>
                    </a:cubicBezTo>
                    <a:cubicBezTo>
                      <a:pt x="40478" y="40737"/>
                      <a:pt x="40643" y="40671"/>
                      <a:pt x="40778" y="40671"/>
                    </a:cubicBezTo>
                    <a:cubicBezTo>
                      <a:pt x="41404" y="40495"/>
                      <a:pt x="42006" y="40320"/>
                      <a:pt x="42607" y="40170"/>
                    </a:cubicBezTo>
                    <a:cubicBezTo>
                      <a:pt x="43560" y="39819"/>
                      <a:pt x="44487" y="39468"/>
                      <a:pt x="45439" y="39117"/>
                    </a:cubicBezTo>
                    <a:lnTo>
                      <a:pt x="45790" y="39117"/>
                    </a:lnTo>
                    <a:cubicBezTo>
                      <a:pt x="46016" y="39092"/>
                      <a:pt x="46191" y="39017"/>
                      <a:pt x="46367" y="38917"/>
                    </a:cubicBezTo>
                    <a:lnTo>
                      <a:pt x="46367" y="38917"/>
                    </a:lnTo>
                    <a:cubicBezTo>
                      <a:pt x="46241" y="39618"/>
                      <a:pt x="45941" y="40345"/>
                      <a:pt x="46392" y="41047"/>
                    </a:cubicBezTo>
                    <a:cubicBezTo>
                      <a:pt x="46392" y="41097"/>
                      <a:pt x="46417" y="41147"/>
                      <a:pt x="46417" y="41172"/>
                    </a:cubicBezTo>
                    <a:cubicBezTo>
                      <a:pt x="46367" y="41147"/>
                      <a:pt x="46342" y="41122"/>
                      <a:pt x="46267" y="41097"/>
                    </a:cubicBezTo>
                    <a:cubicBezTo>
                      <a:pt x="45690" y="42049"/>
                      <a:pt x="45866" y="43177"/>
                      <a:pt x="45765" y="44230"/>
                    </a:cubicBezTo>
                    <a:cubicBezTo>
                      <a:pt x="45740" y="44455"/>
                      <a:pt x="45815" y="44706"/>
                      <a:pt x="45991" y="44881"/>
                    </a:cubicBezTo>
                    <a:cubicBezTo>
                      <a:pt x="45966" y="44881"/>
                      <a:pt x="45941" y="44907"/>
                      <a:pt x="45916" y="44932"/>
                    </a:cubicBezTo>
                    <a:cubicBezTo>
                      <a:pt x="45640" y="45157"/>
                      <a:pt x="45590" y="45458"/>
                      <a:pt x="45565" y="45784"/>
                    </a:cubicBezTo>
                    <a:cubicBezTo>
                      <a:pt x="45540" y="46059"/>
                      <a:pt x="45540" y="46310"/>
                      <a:pt x="45540" y="46586"/>
                    </a:cubicBezTo>
                    <a:cubicBezTo>
                      <a:pt x="45465" y="47288"/>
                      <a:pt x="45289" y="47989"/>
                      <a:pt x="45364" y="48691"/>
                    </a:cubicBezTo>
                    <a:cubicBezTo>
                      <a:pt x="45364" y="48917"/>
                      <a:pt x="45414" y="49142"/>
                      <a:pt x="45565" y="49343"/>
                    </a:cubicBezTo>
                    <a:cubicBezTo>
                      <a:pt x="45064" y="49493"/>
                      <a:pt x="45389" y="49969"/>
                      <a:pt x="45239" y="50245"/>
                    </a:cubicBezTo>
                    <a:cubicBezTo>
                      <a:pt x="45214" y="50445"/>
                      <a:pt x="45214" y="50646"/>
                      <a:pt x="45339" y="50821"/>
                    </a:cubicBezTo>
                    <a:cubicBezTo>
                      <a:pt x="45314" y="50846"/>
                      <a:pt x="45289" y="50897"/>
                      <a:pt x="45289" y="50922"/>
                    </a:cubicBezTo>
                    <a:cubicBezTo>
                      <a:pt x="45038" y="51849"/>
                      <a:pt x="45064" y="52826"/>
                      <a:pt x="44913" y="53754"/>
                    </a:cubicBezTo>
                    <a:cubicBezTo>
                      <a:pt x="44838" y="54054"/>
                      <a:pt x="44788" y="54355"/>
                      <a:pt x="45064" y="54581"/>
                    </a:cubicBezTo>
                    <a:cubicBezTo>
                      <a:pt x="45114" y="54581"/>
                      <a:pt x="45139" y="54556"/>
                      <a:pt x="45164" y="54556"/>
                    </a:cubicBezTo>
                    <a:cubicBezTo>
                      <a:pt x="45164" y="54581"/>
                      <a:pt x="45164" y="54581"/>
                      <a:pt x="45164" y="54606"/>
                    </a:cubicBezTo>
                    <a:cubicBezTo>
                      <a:pt x="45139" y="54656"/>
                      <a:pt x="45164" y="54706"/>
                      <a:pt x="45214" y="54756"/>
                    </a:cubicBezTo>
                    <a:cubicBezTo>
                      <a:pt x="44462" y="55132"/>
                      <a:pt x="44813" y="55834"/>
                      <a:pt x="44738" y="56435"/>
                    </a:cubicBezTo>
                    <a:cubicBezTo>
                      <a:pt x="44763" y="56561"/>
                      <a:pt x="44988" y="56435"/>
                      <a:pt x="44963" y="56586"/>
                    </a:cubicBezTo>
                    <a:cubicBezTo>
                      <a:pt x="44963" y="56636"/>
                      <a:pt x="44813" y="56661"/>
                      <a:pt x="44763" y="56736"/>
                    </a:cubicBezTo>
                    <a:cubicBezTo>
                      <a:pt x="44462" y="57563"/>
                      <a:pt x="44462" y="58440"/>
                      <a:pt x="44337" y="59293"/>
                    </a:cubicBezTo>
                    <a:cubicBezTo>
                      <a:pt x="44462" y="60270"/>
                      <a:pt x="44011" y="61222"/>
                      <a:pt x="44287" y="62175"/>
                    </a:cubicBezTo>
                    <a:cubicBezTo>
                      <a:pt x="44312" y="62250"/>
                      <a:pt x="44362" y="62325"/>
                      <a:pt x="44412" y="62375"/>
                    </a:cubicBezTo>
                    <a:cubicBezTo>
                      <a:pt x="44387" y="62400"/>
                      <a:pt x="44362" y="62425"/>
                      <a:pt x="44337" y="62425"/>
                    </a:cubicBezTo>
                    <a:cubicBezTo>
                      <a:pt x="44111" y="62826"/>
                      <a:pt x="44186" y="63278"/>
                      <a:pt x="44136" y="63704"/>
                    </a:cubicBezTo>
                    <a:cubicBezTo>
                      <a:pt x="44136" y="63779"/>
                      <a:pt x="44161" y="63854"/>
                      <a:pt x="44211" y="63904"/>
                    </a:cubicBezTo>
                    <a:cubicBezTo>
                      <a:pt x="44186" y="63904"/>
                      <a:pt x="44161" y="63929"/>
                      <a:pt x="44161" y="63929"/>
                    </a:cubicBezTo>
                    <a:cubicBezTo>
                      <a:pt x="43861" y="64305"/>
                      <a:pt x="43785" y="64756"/>
                      <a:pt x="43760" y="65207"/>
                    </a:cubicBezTo>
                    <a:cubicBezTo>
                      <a:pt x="43760" y="65483"/>
                      <a:pt x="43735" y="65759"/>
                      <a:pt x="43886" y="65984"/>
                    </a:cubicBezTo>
                    <a:cubicBezTo>
                      <a:pt x="43861" y="66034"/>
                      <a:pt x="43835" y="66085"/>
                      <a:pt x="43835" y="66135"/>
                    </a:cubicBezTo>
                    <a:cubicBezTo>
                      <a:pt x="43485" y="67237"/>
                      <a:pt x="43560" y="68390"/>
                      <a:pt x="43434" y="69543"/>
                    </a:cubicBezTo>
                    <a:cubicBezTo>
                      <a:pt x="43409" y="69844"/>
                      <a:pt x="43434" y="70145"/>
                      <a:pt x="43735" y="70320"/>
                    </a:cubicBezTo>
                    <a:cubicBezTo>
                      <a:pt x="43710" y="70320"/>
                      <a:pt x="43685" y="70320"/>
                      <a:pt x="43660" y="70345"/>
                    </a:cubicBezTo>
                    <a:cubicBezTo>
                      <a:pt x="43560" y="70395"/>
                      <a:pt x="43510" y="70471"/>
                      <a:pt x="43460" y="70571"/>
                    </a:cubicBezTo>
                    <a:cubicBezTo>
                      <a:pt x="42983" y="72626"/>
                      <a:pt x="43008" y="74706"/>
                      <a:pt x="42858" y="76786"/>
                    </a:cubicBezTo>
                    <a:cubicBezTo>
                      <a:pt x="42833" y="76987"/>
                      <a:pt x="42933" y="77162"/>
                      <a:pt x="43134" y="77288"/>
                    </a:cubicBezTo>
                    <a:cubicBezTo>
                      <a:pt x="42432" y="78140"/>
                      <a:pt x="42532" y="79142"/>
                      <a:pt x="42683" y="80145"/>
                    </a:cubicBezTo>
                    <a:cubicBezTo>
                      <a:pt x="42708" y="80195"/>
                      <a:pt x="42733" y="80220"/>
                      <a:pt x="42758" y="80245"/>
                    </a:cubicBezTo>
                    <a:cubicBezTo>
                      <a:pt x="42482" y="80521"/>
                      <a:pt x="42432" y="80872"/>
                      <a:pt x="42357" y="81248"/>
                    </a:cubicBezTo>
                    <a:cubicBezTo>
                      <a:pt x="42407" y="81949"/>
                      <a:pt x="42006" y="82626"/>
                      <a:pt x="42332" y="83353"/>
                    </a:cubicBezTo>
                    <a:cubicBezTo>
                      <a:pt x="42357" y="83378"/>
                      <a:pt x="42407" y="83403"/>
                      <a:pt x="42432" y="83403"/>
                    </a:cubicBezTo>
                    <a:cubicBezTo>
                      <a:pt x="42407" y="83428"/>
                      <a:pt x="42407" y="83428"/>
                      <a:pt x="42407" y="83453"/>
                    </a:cubicBezTo>
                    <a:cubicBezTo>
                      <a:pt x="42382" y="83503"/>
                      <a:pt x="42407" y="83553"/>
                      <a:pt x="42432" y="83578"/>
                    </a:cubicBezTo>
                    <a:cubicBezTo>
                      <a:pt x="42382" y="83604"/>
                      <a:pt x="42357" y="83629"/>
                      <a:pt x="42307" y="83654"/>
                    </a:cubicBezTo>
                    <a:cubicBezTo>
                      <a:pt x="42031" y="84355"/>
                      <a:pt x="41881" y="85057"/>
                      <a:pt x="42031" y="85784"/>
                    </a:cubicBezTo>
                    <a:cubicBezTo>
                      <a:pt x="42106" y="85984"/>
                      <a:pt x="42181" y="86160"/>
                      <a:pt x="42231" y="86360"/>
                    </a:cubicBezTo>
                    <a:lnTo>
                      <a:pt x="42206" y="86611"/>
                    </a:lnTo>
                    <a:cubicBezTo>
                      <a:pt x="42206" y="86661"/>
                      <a:pt x="42181" y="86736"/>
                      <a:pt x="42156" y="86786"/>
                    </a:cubicBezTo>
                    <a:cubicBezTo>
                      <a:pt x="42131" y="86862"/>
                      <a:pt x="42106" y="86937"/>
                      <a:pt x="42081" y="87037"/>
                    </a:cubicBezTo>
                    <a:cubicBezTo>
                      <a:pt x="42081" y="87112"/>
                      <a:pt x="42081" y="87187"/>
                      <a:pt x="42081" y="87263"/>
                    </a:cubicBezTo>
                    <a:cubicBezTo>
                      <a:pt x="41931" y="87764"/>
                      <a:pt x="42006" y="88265"/>
                      <a:pt x="42031" y="88766"/>
                    </a:cubicBezTo>
                    <a:cubicBezTo>
                      <a:pt x="41956" y="88917"/>
                      <a:pt x="41881" y="89042"/>
                      <a:pt x="41780" y="89167"/>
                    </a:cubicBezTo>
                    <a:cubicBezTo>
                      <a:pt x="41480" y="89769"/>
                      <a:pt x="41505" y="90421"/>
                      <a:pt x="41630" y="91072"/>
                    </a:cubicBezTo>
                    <a:cubicBezTo>
                      <a:pt x="41680" y="91122"/>
                      <a:pt x="41705" y="91198"/>
                      <a:pt x="41730" y="91248"/>
                    </a:cubicBezTo>
                    <a:cubicBezTo>
                      <a:pt x="41630" y="91298"/>
                      <a:pt x="41530" y="91373"/>
                      <a:pt x="41404" y="91423"/>
                    </a:cubicBezTo>
                    <a:cubicBezTo>
                      <a:pt x="41179" y="91649"/>
                      <a:pt x="40853" y="91674"/>
                      <a:pt x="40602" y="91824"/>
                    </a:cubicBezTo>
                    <a:cubicBezTo>
                      <a:pt x="40352" y="91974"/>
                      <a:pt x="40076" y="92100"/>
                      <a:pt x="39825" y="92250"/>
                    </a:cubicBezTo>
                    <a:cubicBezTo>
                      <a:pt x="39807" y="92249"/>
                      <a:pt x="39788" y="92248"/>
                      <a:pt x="39770" y="92248"/>
                    </a:cubicBezTo>
                    <a:cubicBezTo>
                      <a:pt x="39398" y="92248"/>
                      <a:pt x="39133" y="92483"/>
                      <a:pt x="38823" y="92626"/>
                    </a:cubicBezTo>
                    <a:cubicBezTo>
                      <a:pt x="38765" y="92612"/>
                      <a:pt x="38710" y="92606"/>
                      <a:pt x="38657" y="92606"/>
                    </a:cubicBezTo>
                    <a:cubicBezTo>
                      <a:pt x="38321" y="92606"/>
                      <a:pt x="38080" y="92857"/>
                      <a:pt x="37820" y="93052"/>
                    </a:cubicBezTo>
                    <a:cubicBezTo>
                      <a:pt x="37795" y="93053"/>
                      <a:pt x="37770" y="93054"/>
                      <a:pt x="37744" y="93054"/>
                    </a:cubicBezTo>
                    <a:cubicBezTo>
                      <a:pt x="37542" y="93054"/>
                      <a:pt x="37335" y="93019"/>
                      <a:pt x="37137" y="93019"/>
                    </a:cubicBezTo>
                    <a:cubicBezTo>
                      <a:pt x="36864" y="93019"/>
                      <a:pt x="36610" y="93086"/>
                      <a:pt x="36417" y="93403"/>
                    </a:cubicBezTo>
                    <a:cubicBezTo>
                      <a:pt x="36170" y="93383"/>
                      <a:pt x="35920" y="93360"/>
                      <a:pt x="35672" y="93360"/>
                    </a:cubicBezTo>
                    <a:cubicBezTo>
                      <a:pt x="35289" y="93360"/>
                      <a:pt x="34912" y="93416"/>
                      <a:pt x="34562" y="93629"/>
                    </a:cubicBezTo>
                    <a:lnTo>
                      <a:pt x="34412" y="93629"/>
                    </a:lnTo>
                    <a:cubicBezTo>
                      <a:pt x="34334" y="93625"/>
                      <a:pt x="34257" y="93623"/>
                      <a:pt x="34180" y="93623"/>
                    </a:cubicBezTo>
                    <a:cubicBezTo>
                      <a:pt x="33161" y="93623"/>
                      <a:pt x="32181" y="93915"/>
                      <a:pt x="31179" y="94055"/>
                    </a:cubicBezTo>
                    <a:lnTo>
                      <a:pt x="30778" y="94055"/>
                    </a:lnTo>
                    <a:cubicBezTo>
                      <a:pt x="30540" y="94034"/>
                      <a:pt x="30303" y="94024"/>
                      <a:pt x="30067" y="94024"/>
                    </a:cubicBezTo>
                    <a:cubicBezTo>
                      <a:pt x="29160" y="94024"/>
                      <a:pt x="28269" y="94172"/>
                      <a:pt x="27394" y="94431"/>
                    </a:cubicBezTo>
                    <a:cubicBezTo>
                      <a:pt x="26717" y="94277"/>
                      <a:pt x="26033" y="94196"/>
                      <a:pt x="25346" y="94196"/>
                    </a:cubicBezTo>
                    <a:cubicBezTo>
                      <a:pt x="24686" y="94196"/>
                      <a:pt x="24022" y="94271"/>
                      <a:pt x="23359" y="94431"/>
                    </a:cubicBezTo>
                    <a:cubicBezTo>
                      <a:pt x="23246" y="94261"/>
                      <a:pt x="23077" y="94219"/>
                      <a:pt x="22905" y="94219"/>
                    </a:cubicBezTo>
                    <a:cubicBezTo>
                      <a:pt x="22847" y="94219"/>
                      <a:pt x="22789" y="94224"/>
                      <a:pt x="22733" y="94230"/>
                    </a:cubicBezTo>
                    <a:cubicBezTo>
                      <a:pt x="22597" y="94238"/>
                      <a:pt x="22462" y="94241"/>
                      <a:pt x="22328" y="94241"/>
                    </a:cubicBezTo>
                    <a:cubicBezTo>
                      <a:pt x="21217" y="94241"/>
                      <a:pt x="20134" y="94003"/>
                      <a:pt x="19018" y="94003"/>
                    </a:cubicBezTo>
                    <a:cubicBezTo>
                      <a:pt x="18970" y="94003"/>
                      <a:pt x="18921" y="94004"/>
                      <a:pt x="18873" y="94005"/>
                    </a:cubicBezTo>
                    <a:cubicBezTo>
                      <a:pt x="18246" y="94005"/>
                      <a:pt x="17570" y="93929"/>
                      <a:pt x="16968" y="93654"/>
                    </a:cubicBezTo>
                    <a:cubicBezTo>
                      <a:pt x="16812" y="93546"/>
                      <a:pt x="16657" y="93512"/>
                      <a:pt x="16501" y="93512"/>
                    </a:cubicBezTo>
                    <a:cubicBezTo>
                      <a:pt x="16331" y="93512"/>
                      <a:pt x="16161" y="93552"/>
                      <a:pt x="15991" y="93578"/>
                    </a:cubicBezTo>
                    <a:cubicBezTo>
                      <a:pt x="15840" y="93604"/>
                      <a:pt x="15715" y="93604"/>
                      <a:pt x="15565" y="93604"/>
                    </a:cubicBezTo>
                    <a:cubicBezTo>
                      <a:pt x="14738" y="93374"/>
                      <a:pt x="13911" y="93018"/>
                      <a:pt x="13007" y="93018"/>
                    </a:cubicBezTo>
                    <a:cubicBezTo>
                      <a:pt x="12924" y="93018"/>
                      <a:pt x="12841" y="93021"/>
                      <a:pt x="12758" y="93027"/>
                    </a:cubicBezTo>
                    <a:cubicBezTo>
                      <a:pt x="12682" y="92852"/>
                      <a:pt x="12532" y="92827"/>
                      <a:pt x="12382" y="92802"/>
                    </a:cubicBezTo>
                    <a:cubicBezTo>
                      <a:pt x="12031" y="92576"/>
                      <a:pt x="11680" y="92451"/>
                      <a:pt x="11254" y="92426"/>
                    </a:cubicBezTo>
                    <a:cubicBezTo>
                      <a:pt x="11229" y="92375"/>
                      <a:pt x="11229" y="92325"/>
                      <a:pt x="11204" y="92275"/>
                    </a:cubicBezTo>
                    <a:cubicBezTo>
                      <a:pt x="11154" y="92200"/>
                      <a:pt x="11078" y="92125"/>
                      <a:pt x="11003" y="92075"/>
                    </a:cubicBezTo>
                    <a:cubicBezTo>
                      <a:pt x="10151" y="91749"/>
                      <a:pt x="9675" y="91147"/>
                      <a:pt x="9750" y="90220"/>
                    </a:cubicBezTo>
                    <a:cubicBezTo>
                      <a:pt x="9725" y="90145"/>
                      <a:pt x="9675" y="90070"/>
                      <a:pt x="9650" y="89995"/>
                    </a:cubicBezTo>
                    <a:cubicBezTo>
                      <a:pt x="9575" y="89894"/>
                      <a:pt x="9550" y="89794"/>
                      <a:pt x="9600" y="89694"/>
                    </a:cubicBezTo>
                    <a:cubicBezTo>
                      <a:pt x="9650" y="89619"/>
                      <a:pt x="9675" y="89543"/>
                      <a:pt x="9675" y="89468"/>
                    </a:cubicBezTo>
                    <a:cubicBezTo>
                      <a:pt x="9700" y="89243"/>
                      <a:pt x="9575" y="89092"/>
                      <a:pt x="9449" y="88917"/>
                    </a:cubicBezTo>
                    <a:cubicBezTo>
                      <a:pt x="9449" y="88917"/>
                      <a:pt x="9449" y="88892"/>
                      <a:pt x="9424" y="88892"/>
                    </a:cubicBezTo>
                    <a:cubicBezTo>
                      <a:pt x="9775" y="88265"/>
                      <a:pt x="9625" y="87639"/>
                      <a:pt x="9424" y="87012"/>
                    </a:cubicBezTo>
                    <a:cubicBezTo>
                      <a:pt x="9349" y="86862"/>
                      <a:pt x="9299" y="86761"/>
                      <a:pt x="9199" y="86636"/>
                    </a:cubicBezTo>
                    <a:cubicBezTo>
                      <a:pt x="9174" y="86611"/>
                      <a:pt x="9174" y="86586"/>
                      <a:pt x="9149" y="86561"/>
                    </a:cubicBezTo>
                    <a:cubicBezTo>
                      <a:pt x="9149" y="86436"/>
                      <a:pt x="9149" y="86310"/>
                      <a:pt x="9149" y="86185"/>
                    </a:cubicBezTo>
                    <a:cubicBezTo>
                      <a:pt x="9149" y="86160"/>
                      <a:pt x="9149" y="86135"/>
                      <a:pt x="9174" y="86110"/>
                    </a:cubicBezTo>
                    <a:cubicBezTo>
                      <a:pt x="9224" y="86060"/>
                      <a:pt x="9274" y="85984"/>
                      <a:pt x="9299" y="85909"/>
                    </a:cubicBezTo>
                    <a:cubicBezTo>
                      <a:pt x="9399" y="85609"/>
                      <a:pt x="9399" y="85308"/>
                      <a:pt x="9349" y="85007"/>
                    </a:cubicBezTo>
                    <a:cubicBezTo>
                      <a:pt x="9324" y="84932"/>
                      <a:pt x="9299" y="84832"/>
                      <a:pt x="9274" y="84756"/>
                    </a:cubicBezTo>
                    <a:cubicBezTo>
                      <a:pt x="9224" y="84681"/>
                      <a:pt x="9199" y="84606"/>
                      <a:pt x="9149" y="84531"/>
                    </a:cubicBezTo>
                    <a:cubicBezTo>
                      <a:pt x="9098" y="84481"/>
                      <a:pt x="9048" y="84406"/>
                      <a:pt x="8973" y="84380"/>
                    </a:cubicBezTo>
                    <a:cubicBezTo>
                      <a:pt x="8998" y="84355"/>
                      <a:pt x="8998" y="84330"/>
                      <a:pt x="8998" y="84305"/>
                    </a:cubicBezTo>
                    <a:cubicBezTo>
                      <a:pt x="8998" y="84255"/>
                      <a:pt x="8973" y="84230"/>
                      <a:pt x="8948" y="84180"/>
                    </a:cubicBezTo>
                    <a:cubicBezTo>
                      <a:pt x="8973" y="84180"/>
                      <a:pt x="8973" y="84155"/>
                      <a:pt x="8973" y="84130"/>
                    </a:cubicBezTo>
                    <a:cubicBezTo>
                      <a:pt x="8998" y="84105"/>
                      <a:pt x="8973" y="84080"/>
                      <a:pt x="8973" y="84055"/>
                    </a:cubicBezTo>
                    <a:cubicBezTo>
                      <a:pt x="8973" y="84030"/>
                      <a:pt x="8998" y="84030"/>
                      <a:pt x="9023" y="84005"/>
                    </a:cubicBezTo>
                    <a:cubicBezTo>
                      <a:pt x="9349" y="83278"/>
                      <a:pt x="9349" y="82551"/>
                      <a:pt x="8948" y="81824"/>
                    </a:cubicBezTo>
                    <a:cubicBezTo>
                      <a:pt x="8898" y="81774"/>
                      <a:pt x="8848" y="81749"/>
                      <a:pt x="8798" y="81699"/>
                    </a:cubicBezTo>
                    <a:cubicBezTo>
                      <a:pt x="9124" y="81172"/>
                      <a:pt x="8973" y="80721"/>
                      <a:pt x="8622" y="80270"/>
                    </a:cubicBezTo>
                    <a:cubicBezTo>
                      <a:pt x="8672" y="80195"/>
                      <a:pt x="8697" y="80145"/>
                      <a:pt x="8722" y="80070"/>
                    </a:cubicBezTo>
                    <a:cubicBezTo>
                      <a:pt x="8773" y="79468"/>
                      <a:pt x="9098" y="78817"/>
                      <a:pt x="8547" y="78340"/>
                    </a:cubicBezTo>
                    <a:cubicBezTo>
                      <a:pt x="8547" y="78215"/>
                      <a:pt x="8522" y="78115"/>
                      <a:pt x="8497" y="78014"/>
                    </a:cubicBezTo>
                    <a:cubicBezTo>
                      <a:pt x="8372" y="77338"/>
                      <a:pt x="8422" y="76686"/>
                      <a:pt x="8447" y="76009"/>
                    </a:cubicBezTo>
                    <a:cubicBezTo>
                      <a:pt x="8547" y="74581"/>
                      <a:pt x="8296" y="73177"/>
                      <a:pt x="8196" y="71749"/>
                    </a:cubicBezTo>
                    <a:cubicBezTo>
                      <a:pt x="8171" y="71348"/>
                      <a:pt x="8221" y="70721"/>
                      <a:pt x="7570" y="70646"/>
                    </a:cubicBezTo>
                    <a:cubicBezTo>
                      <a:pt x="7570" y="70621"/>
                      <a:pt x="7570" y="70596"/>
                      <a:pt x="7570" y="70546"/>
                    </a:cubicBezTo>
                    <a:cubicBezTo>
                      <a:pt x="7595" y="70546"/>
                      <a:pt x="7595" y="70521"/>
                      <a:pt x="7595" y="70471"/>
                    </a:cubicBezTo>
                    <a:cubicBezTo>
                      <a:pt x="7595" y="70420"/>
                      <a:pt x="7595" y="70395"/>
                      <a:pt x="7570" y="70370"/>
                    </a:cubicBezTo>
                    <a:cubicBezTo>
                      <a:pt x="8221" y="69794"/>
                      <a:pt x="7845" y="69117"/>
                      <a:pt x="7745" y="68466"/>
                    </a:cubicBezTo>
                    <a:cubicBezTo>
                      <a:pt x="7620" y="68215"/>
                      <a:pt x="7645" y="67964"/>
                      <a:pt x="7645" y="67714"/>
                    </a:cubicBezTo>
                    <a:cubicBezTo>
                      <a:pt x="7645" y="67639"/>
                      <a:pt x="7595" y="67588"/>
                      <a:pt x="7545" y="67538"/>
                    </a:cubicBezTo>
                    <a:cubicBezTo>
                      <a:pt x="7845" y="67162"/>
                      <a:pt x="7695" y="66862"/>
                      <a:pt x="7369" y="66586"/>
                    </a:cubicBezTo>
                    <a:cubicBezTo>
                      <a:pt x="7820" y="65508"/>
                      <a:pt x="7545" y="64506"/>
                      <a:pt x="7068" y="63503"/>
                    </a:cubicBezTo>
                    <a:lnTo>
                      <a:pt x="6993" y="63503"/>
                    </a:lnTo>
                    <a:cubicBezTo>
                      <a:pt x="7018" y="63478"/>
                      <a:pt x="7043" y="63428"/>
                      <a:pt x="7018" y="63403"/>
                    </a:cubicBezTo>
                    <a:cubicBezTo>
                      <a:pt x="7369" y="63027"/>
                      <a:pt x="7570" y="62676"/>
                      <a:pt x="6993" y="62350"/>
                    </a:cubicBezTo>
                    <a:cubicBezTo>
                      <a:pt x="7018" y="62325"/>
                      <a:pt x="7043" y="62300"/>
                      <a:pt x="7068" y="62275"/>
                    </a:cubicBezTo>
                    <a:cubicBezTo>
                      <a:pt x="7269" y="61874"/>
                      <a:pt x="7194" y="61448"/>
                      <a:pt x="7219" y="61047"/>
                    </a:cubicBezTo>
                    <a:cubicBezTo>
                      <a:pt x="7194" y="60947"/>
                      <a:pt x="7194" y="60846"/>
                      <a:pt x="7169" y="60721"/>
                    </a:cubicBezTo>
                    <a:cubicBezTo>
                      <a:pt x="7118" y="60621"/>
                      <a:pt x="7093" y="60496"/>
                      <a:pt x="6993" y="60420"/>
                    </a:cubicBezTo>
                    <a:cubicBezTo>
                      <a:pt x="7018" y="60395"/>
                      <a:pt x="7018" y="60370"/>
                      <a:pt x="7018" y="60345"/>
                    </a:cubicBezTo>
                    <a:cubicBezTo>
                      <a:pt x="7018" y="60220"/>
                      <a:pt x="7018" y="60120"/>
                      <a:pt x="7018" y="60019"/>
                    </a:cubicBezTo>
                    <a:cubicBezTo>
                      <a:pt x="7018" y="59368"/>
                      <a:pt x="7068" y="58716"/>
                      <a:pt x="6868" y="58065"/>
                    </a:cubicBezTo>
                    <a:cubicBezTo>
                      <a:pt x="6818" y="57814"/>
                      <a:pt x="6768" y="57538"/>
                      <a:pt x="6517" y="57338"/>
                    </a:cubicBezTo>
                    <a:cubicBezTo>
                      <a:pt x="6517" y="57338"/>
                      <a:pt x="6492" y="57313"/>
                      <a:pt x="6467" y="57313"/>
                    </a:cubicBezTo>
                    <a:cubicBezTo>
                      <a:pt x="6542" y="57263"/>
                      <a:pt x="6617" y="57237"/>
                      <a:pt x="6717" y="57187"/>
                    </a:cubicBezTo>
                    <a:cubicBezTo>
                      <a:pt x="6968" y="56335"/>
                      <a:pt x="6667" y="55483"/>
                      <a:pt x="6517" y="54656"/>
                    </a:cubicBezTo>
                    <a:cubicBezTo>
                      <a:pt x="6467" y="54581"/>
                      <a:pt x="6417" y="54506"/>
                      <a:pt x="6367" y="54430"/>
                    </a:cubicBezTo>
                    <a:cubicBezTo>
                      <a:pt x="6667" y="53979"/>
                      <a:pt x="6492" y="53603"/>
                      <a:pt x="6191" y="53202"/>
                    </a:cubicBezTo>
                    <a:cubicBezTo>
                      <a:pt x="6241" y="53177"/>
                      <a:pt x="6266" y="53152"/>
                      <a:pt x="6291" y="53102"/>
                    </a:cubicBezTo>
                    <a:cubicBezTo>
                      <a:pt x="6492" y="52400"/>
                      <a:pt x="6417" y="51749"/>
                      <a:pt x="5966" y="51172"/>
                    </a:cubicBezTo>
                    <a:cubicBezTo>
                      <a:pt x="6316" y="50370"/>
                      <a:pt x="5991" y="49593"/>
                      <a:pt x="5966" y="48816"/>
                    </a:cubicBezTo>
                    <a:cubicBezTo>
                      <a:pt x="5915" y="48666"/>
                      <a:pt x="5840" y="48516"/>
                      <a:pt x="5840" y="48340"/>
                    </a:cubicBezTo>
                    <a:cubicBezTo>
                      <a:pt x="5840" y="48265"/>
                      <a:pt x="5840" y="48190"/>
                      <a:pt x="5815" y="48115"/>
                    </a:cubicBezTo>
                    <a:cubicBezTo>
                      <a:pt x="5665" y="48014"/>
                      <a:pt x="5765" y="47939"/>
                      <a:pt x="5840" y="47839"/>
                    </a:cubicBezTo>
                    <a:cubicBezTo>
                      <a:pt x="5865" y="47764"/>
                      <a:pt x="5865" y="47689"/>
                      <a:pt x="5840" y="47613"/>
                    </a:cubicBezTo>
                    <a:cubicBezTo>
                      <a:pt x="5815" y="47438"/>
                      <a:pt x="5790" y="47288"/>
                      <a:pt x="5790" y="47112"/>
                    </a:cubicBezTo>
                    <a:cubicBezTo>
                      <a:pt x="5790" y="46811"/>
                      <a:pt x="5790" y="46486"/>
                      <a:pt x="5715" y="46185"/>
                    </a:cubicBezTo>
                    <a:cubicBezTo>
                      <a:pt x="5690" y="46110"/>
                      <a:pt x="5665" y="46009"/>
                      <a:pt x="5640" y="45934"/>
                    </a:cubicBezTo>
                    <a:cubicBezTo>
                      <a:pt x="5640" y="45884"/>
                      <a:pt x="5640" y="45859"/>
                      <a:pt x="5640" y="45809"/>
                    </a:cubicBezTo>
                    <a:cubicBezTo>
                      <a:pt x="5590" y="45633"/>
                      <a:pt x="5565" y="45433"/>
                      <a:pt x="5489" y="45232"/>
                    </a:cubicBezTo>
                    <a:cubicBezTo>
                      <a:pt x="5489" y="45207"/>
                      <a:pt x="5464" y="45207"/>
                      <a:pt x="5439" y="45182"/>
                    </a:cubicBezTo>
                    <a:cubicBezTo>
                      <a:pt x="5439" y="45182"/>
                      <a:pt x="5439" y="45157"/>
                      <a:pt x="5414" y="45157"/>
                    </a:cubicBezTo>
                    <a:cubicBezTo>
                      <a:pt x="5414" y="45157"/>
                      <a:pt x="5389" y="45132"/>
                      <a:pt x="5389" y="45132"/>
                    </a:cubicBezTo>
                    <a:cubicBezTo>
                      <a:pt x="5389" y="45107"/>
                      <a:pt x="5364" y="45107"/>
                      <a:pt x="5364" y="45107"/>
                    </a:cubicBezTo>
                    <a:cubicBezTo>
                      <a:pt x="5640" y="44731"/>
                      <a:pt x="5690" y="44355"/>
                      <a:pt x="5389" y="43979"/>
                    </a:cubicBezTo>
                    <a:cubicBezTo>
                      <a:pt x="5414" y="43954"/>
                      <a:pt x="5439" y="43929"/>
                      <a:pt x="5464" y="43904"/>
                    </a:cubicBezTo>
                    <a:cubicBezTo>
                      <a:pt x="5590" y="43303"/>
                      <a:pt x="5590" y="42701"/>
                      <a:pt x="5189" y="42200"/>
                    </a:cubicBezTo>
                    <a:cubicBezTo>
                      <a:pt x="5239" y="42125"/>
                      <a:pt x="5264" y="42074"/>
                      <a:pt x="5314" y="41999"/>
                    </a:cubicBezTo>
                    <a:cubicBezTo>
                      <a:pt x="5364" y="41147"/>
                      <a:pt x="5414" y="40320"/>
                      <a:pt x="4913" y="39543"/>
                    </a:cubicBezTo>
                    <a:cubicBezTo>
                      <a:pt x="4963" y="39543"/>
                      <a:pt x="4988" y="39543"/>
                      <a:pt x="5038" y="39493"/>
                    </a:cubicBezTo>
                    <a:cubicBezTo>
                      <a:pt x="5209" y="39322"/>
                      <a:pt x="5419" y="39305"/>
                      <a:pt x="5637" y="39305"/>
                    </a:cubicBezTo>
                    <a:cubicBezTo>
                      <a:pt x="5690" y="39305"/>
                      <a:pt x="5744" y="39306"/>
                      <a:pt x="5797" y="39306"/>
                    </a:cubicBezTo>
                    <a:cubicBezTo>
                      <a:pt x="5879" y="39306"/>
                      <a:pt x="5960" y="39304"/>
                      <a:pt x="6041" y="39292"/>
                    </a:cubicBezTo>
                    <a:cubicBezTo>
                      <a:pt x="6066" y="39292"/>
                      <a:pt x="6091" y="39267"/>
                      <a:pt x="6116" y="39267"/>
                    </a:cubicBezTo>
                    <a:cubicBezTo>
                      <a:pt x="6567" y="39468"/>
                      <a:pt x="7118" y="39468"/>
                      <a:pt x="7545" y="39719"/>
                    </a:cubicBezTo>
                    <a:cubicBezTo>
                      <a:pt x="7971" y="39969"/>
                      <a:pt x="8447" y="40069"/>
                      <a:pt x="8923" y="40120"/>
                    </a:cubicBezTo>
                    <a:cubicBezTo>
                      <a:pt x="9155" y="40242"/>
                      <a:pt x="9387" y="40328"/>
                      <a:pt x="9615" y="40328"/>
                    </a:cubicBezTo>
                    <a:cubicBezTo>
                      <a:pt x="9806" y="40328"/>
                      <a:pt x="9993" y="40268"/>
                      <a:pt x="10176" y="40120"/>
                    </a:cubicBezTo>
                    <a:cubicBezTo>
                      <a:pt x="10176" y="40120"/>
                      <a:pt x="10151" y="40094"/>
                      <a:pt x="10151" y="40094"/>
                    </a:cubicBezTo>
                    <a:cubicBezTo>
                      <a:pt x="10001" y="39969"/>
                      <a:pt x="9850" y="39844"/>
                      <a:pt x="9700" y="39719"/>
                    </a:cubicBezTo>
                    <a:lnTo>
                      <a:pt x="9800" y="39142"/>
                    </a:lnTo>
                    <a:cubicBezTo>
                      <a:pt x="10051" y="38691"/>
                      <a:pt x="10176" y="38165"/>
                      <a:pt x="10327" y="37688"/>
                    </a:cubicBezTo>
                    <a:cubicBezTo>
                      <a:pt x="10352" y="37588"/>
                      <a:pt x="10377" y="37488"/>
                      <a:pt x="10377" y="37388"/>
                    </a:cubicBezTo>
                    <a:cubicBezTo>
                      <a:pt x="10577" y="37488"/>
                      <a:pt x="10778" y="37513"/>
                      <a:pt x="11003" y="37513"/>
                    </a:cubicBezTo>
                    <a:cubicBezTo>
                      <a:pt x="11103" y="37513"/>
                      <a:pt x="11229" y="37488"/>
                      <a:pt x="11329" y="37463"/>
                    </a:cubicBezTo>
                    <a:cubicBezTo>
                      <a:pt x="11367" y="37475"/>
                      <a:pt x="11398" y="37482"/>
                      <a:pt x="11426" y="37482"/>
                    </a:cubicBezTo>
                    <a:cubicBezTo>
                      <a:pt x="11454" y="37482"/>
                      <a:pt x="11479" y="37475"/>
                      <a:pt x="11504" y="37463"/>
                    </a:cubicBezTo>
                    <a:cubicBezTo>
                      <a:pt x="11530" y="37488"/>
                      <a:pt x="11504" y="37513"/>
                      <a:pt x="11530" y="37538"/>
                    </a:cubicBezTo>
                    <a:cubicBezTo>
                      <a:pt x="11630" y="37613"/>
                      <a:pt x="11730" y="37663"/>
                      <a:pt x="11880" y="37688"/>
                    </a:cubicBezTo>
                    <a:cubicBezTo>
                      <a:pt x="12031" y="37714"/>
                      <a:pt x="12206" y="37764"/>
                      <a:pt x="12357" y="37789"/>
                    </a:cubicBezTo>
                    <a:cubicBezTo>
                      <a:pt x="12432" y="37789"/>
                      <a:pt x="12507" y="37789"/>
                      <a:pt x="12582" y="37764"/>
                    </a:cubicBezTo>
                    <a:cubicBezTo>
                      <a:pt x="12657" y="37889"/>
                      <a:pt x="12783" y="37964"/>
                      <a:pt x="12933" y="37964"/>
                    </a:cubicBezTo>
                    <a:cubicBezTo>
                      <a:pt x="12983" y="37939"/>
                      <a:pt x="13008" y="37914"/>
                      <a:pt x="13008" y="37889"/>
                    </a:cubicBezTo>
                    <a:cubicBezTo>
                      <a:pt x="13058" y="37889"/>
                      <a:pt x="13083" y="37914"/>
                      <a:pt x="13134" y="37914"/>
                    </a:cubicBezTo>
                    <a:cubicBezTo>
                      <a:pt x="13134" y="37964"/>
                      <a:pt x="13134" y="38014"/>
                      <a:pt x="13134" y="38064"/>
                    </a:cubicBezTo>
                    <a:cubicBezTo>
                      <a:pt x="13284" y="38265"/>
                      <a:pt x="13479" y="38309"/>
                      <a:pt x="13689" y="38309"/>
                    </a:cubicBezTo>
                    <a:cubicBezTo>
                      <a:pt x="13794" y="38309"/>
                      <a:pt x="13902" y="38298"/>
                      <a:pt x="14011" y="38290"/>
                    </a:cubicBezTo>
                    <a:cubicBezTo>
                      <a:pt x="14136" y="38240"/>
                      <a:pt x="14286" y="38240"/>
                      <a:pt x="14437" y="38215"/>
                    </a:cubicBezTo>
                    <a:cubicBezTo>
                      <a:pt x="14537" y="38265"/>
                      <a:pt x="14637" y="38315"/>
                      <a:pt x="14738" y="38365"/>
                    </a:cubicBezTo>
                    <a:cubicBezTo>
                      <a:pt x="14612" y="38992"/>
                      <a:pt x="14512" y="39618"/>
                      <a:pt x="14512" y="40245"/>
                    </a:cubicBezTo>
                    <a:cubicBezTo>
                      <a:pt x="14362" y="40445"/>
                      <a:pt x="14387" y="40671"/>
                      <a:pt x="14362" y="40897"/>
                    </a:cubicBezTo>
                    <a:cubicBezTo>
                      <a:pt x="13334" y="40846"/>
                      <a:pt x="12357" y="40495"/>
                      <a:pt x="11354" y="40345"/>
                    </a:cubicBezTo>
                    <a:cubicBezTo>
                      <a:pt x="11279" y="40320"/>
                      <a:pt x="11204" y="40295"/>
                      <a:pt x="11129" y="40270"/>
                    </a:cubicBezTo>
                    <a:cubicBezTo>
                      <a:pt x="10928" y="40345"/>
                      <a:pt x="10602" y="40395"/>
                      <a:pt x="10953" y="40721"/>
                    </a:cubicBezTo>
                    <a:cubicBezTo>
                      <a:pt x="11855" y="41047"/>
                      <a:pt x="12808" y="41222"/>
                      <a:pt x="13760" y="41323"/>
                    </a:cubicBezTo>
                    <a:cubicBezTo>
                      <a:pt x="14236" y="41548"/>
                      <a:pt x="14788" y="41573"/>
                      <a:pt x="15289" y="41623"/>
                    </a:cubicBezTo>
                    <a:cubicBezTo>
                      <a:pt x="16226" y="41690"/>
                      <a:pt x="17103" y="42094"/>
                      <a:pt x="18044" y="42094"/>
                    </a:cubicBezTo>
                    <a:cubicBezTo>
                      <a:pt x="18160" y="42094"/>
                      <a:pt x="18278" y="42088"/>
                      <a:pt x="18397" y="42074"/>
                    </a:cubicBezTo>
                    <a:cubicBezTo>
                      <a:pt x="18577" y="42130"/>
                      <a:pt x="18757" y="42147"/>
                      <a:pt x="18937" y="42147"/>
                    </a:cubicBezTo>
                    <a:cubicBezTo>
                      <a:pt x="19083" y="42147"/>
                      <a:pt x="19228" y="42136"/>
                      <a:pt x="19374" y="42125"/>
                    </a:cubicBezTo>
                    <a:cubicBezTo>
                      <a:pt x="19518" y="42242"/>
                      <a:pt x="19655" y="42319"/>
                      <a:pt x="19793" y="42319"/>
                    </a:cubicBezTo>
                    <a:cubicBezTo>
                      <a:pt x="19919" y="42319"/>
                      <a:pt x="20045" y="42255"/>
                      <a:pt x="20176" y="42100"/>
                    </a:cubicBezTo>
                    <a:lnTo>
                      <a:pt x="20201" y="41749"/>
                    </a:lnTo>
                    <a:cubicBezTo>
                      <a:pt x="20176" y="41598"/>
                      <a:pt x="20151" y="41448"/>
                      <a:pt x="20126" y="41298"/>
                    </a:cubicBezTo>
                    <a:cubicBezTo>
                      <a:pt x="20226" y="40596"/>
                      <a:pt x="20302" y="39869"/>
                      <a:pt x="20402" y="39142"/>
                    </a:cubicBezTo>
                    <a:cubicBezTo>
                      <a:pt x="21003" y="39117"/>
                      <a:pt x="21580" y="39117"/>
                      <a:pt x="22181" y="39117"/>
                    </a:cubicBezTo>
                    <a:cubicBezTo>
                      <a:pt x="22570" y="39155"/>
                      <a:pt x="22958" y="39173"/>
                      <a:pt x="23347" y="39173"/>
                    </a:cubicBezTo>
                    <a:cubicBezTo>
                      <a:pt x="23735" y="39173"/>
                      <a:pt x="24124" y="39155"/>
                      <a:pt x="24512" y="39117"/>
                    </a:cubicBezTo>
                    <a:cubicBezTo>
                      <a:pt x="24963" y="39343"/>
                      <a:pt x="25139" y="39794"/>
                      <a:pt x="25389" y="40170"/>
                    </a:cubicBezTo>
                    <a:cubicBezTo>
                      <a:pt x="25339" y="40420"/>
                      <a:pt x="25339" y="40671"/>
                      <a:pt x="25414" y="40897"/>
                    </a:cubicBezTo>
                    <a:cubicBezTo>
                      <a:pt x="25414" y="40972"/>
                      <a:pt x="25414" y="41047"/>
                      <a:pt x="25414" y="41122"/>
                    </a:cubicBezTo>
                    <a:cubicBezTo>
                      <a:pt x="25389" y="41172"/>
                      <a:pt x="25389" y="41247"/>
                      <a:pt x="25414" y="41298"/>
                    </a:cubicBezTo>
                    <a:cubicBezTo>
                      <a:pt x="25439" y="41735"/>
                      <a:pt x="25392" y="42126"/>
                      <a:pt x="24840" y="42126"/>
                    </a:cubicBezTo>
                    <a:cubicBezTo>
                      <a:pt x="24823" y="42126"/>
                      <a:pt x="24806" y="42125"/>
                      <a:pt x="24788" y="42125"/>
                    </a:cubicBezTo>
                    <a:cubicBezTo>
                      <a:pt x="24662" y="42100"/>
                      <a:pt x="24512" y="42074"/>
                      <a:pt x="24387" y="42049"/>
                    </a:cubicBezTo>
                    <a:cubicBezTo>
                      <a:pt x="24186" y="42125"/>
                      <a:pt x="23936" y="42049"/>
                      <a:pt x="23835" y="42400"/>
                    </a:cubicBezTo>
                    <a:cubicBezTo>
                      <a:pt x="24051" y="42503"/>
                      <a:pt x="24262" y="42533"/>
                      <a:pt x="24468" y="42533"/>
                    </a:cubicBezTo>
                    <a:cubicBezTo>
                      <a:pt x="24716" y="42533"/>
                      <a:pt x="24956" y="42489"/>
                      <a:pt x="25189" y="42475"/>
                    </a:cubicBezTo>
                    <a:cubicBezTo>
                      <a:pt x="25389" y="42501"/>
                      <a:pt x="25590" y="42501"/>
                      <a:pt x="25790" y="42501"/>
                    </a:cubicBezTo>
                    <a:cubicBezTo>
                      <a:pt x="26022" y="42556"/>
                      <a:pt x="26258" y="42577"/>
                      <a:pt x="26496" y="42577"/>
                    </a:cubicBezTo>
                    <a:cubicBezTo>
                      <a:pt x="26797" y="42577"/>
                      <a:pt x="27100" y="42543"/>
                      <a:pt x="27394" y="42501"/>
                    </a:cubicBezTo>
                    <a:lnTo>
                      <a:pt x="27795" y="42501"/>
                    </a:lnTo>
                    <a:cubicBezTo>
                      <a:pt x="28231" y="42501"/>
                      <a:pt x="28667" y="42524"/>
                      <a:pt x="29101" y="42524"/>
                    </a:cubicBezTo>
                    <a:cubicBezTo>
                      <a:pt x="29665" y="42524"/>
                      <a:pt x="30225" y="42484"/>
                      <a:pt x="30778" y="42300"/>
                    </a:cubicBezTo>
                    <a:cubicBezTo>
                      <a:pt x="30936" y="42325"/>
                      <a:pt x="31095" y="42339"/>
                      <a:pt x="31253" y="42339"/>
                    </a:cubicBezTo>
                    <a:cubicBezTo>
                      <a:pt x="31569" y="42339"/>
                      <a:pt x="31881" y="42283"/>
                      <a:pt x="32181" y="42150"/>
                    </a:cubicBezTo>
                    <a:cubicBezTo>
                      <a:pt x="32310" y="42170"/>
                      <a:pt x="32437" y="42179"/>
                      <a:pt x="32563" y="42179"/>
                    </a:cubicBezTo>
                    <a:cubicBezTo>
                      <a:pt x="33054" y="42179"/>
                      <a:pt x="33532" y="42044"/>
                      <a:pt x="34011" y="41924"/>
                    </a:cubicBezTo>
                    <a:cubicBezTo>
                      <a:pt x="34122" y="41902"/>
                      <a:pt x="34234" y="41820"/>
                      <a:pt x="34346" y="41820"/>
                    </a:cubicBezTo>
                    <a:cubicBezTo>
                      <a:pt x="34359" y="41820"/>
                      <a:pt x="34373" y="41821"/>
                      <a:pt x="34387" y="41824"/>
                    </a:cubicBezTo>
                    <a:cubicBezTo>
                      <a:pt x="34554" y="41856"/>
                      <a:pt x="34718" y="41870"/>
                      <a:pt x="34882" y="41870"/>
                    </a:cubicBezTo>
                    <a:cubicBezTo>
                      <a:pt x="35477" y="41870"/>
                      <a:pt x="36052" y="41686"/>
                      <a:pt x="36642" y="41548"/>
                    </a:cubicBezTo>
                    <a:cubicBezTo>
                      <a:pt x="37394" y="41473"/>
                      <a:pt x="38121" y="41373"/>
                      <a:pt x="38848" y="41122"/>
                    </a:cubicBezTo>
                    <a:cubicBezTo>
                      <a:pt x="39023" y="41097"/>
                      <a:pt x="39249" y="41072"/>
                      <a:pt x="39274" y="40821"/>
                    </a:cubicBezTo>
                    <a:cubicBezTo>
                      <a:pt x="39274" y="40796"/>
                      <a:pt x="39124" y="40721"/>
                      <a:pt x="39048" y="40696"/>
                    </a:cubicBezTo>
                    <a:cubicBezTo>
                      <a:pt x="39048" y="40696"/>
                      <a:pt x="38973" y="40721"/>
                      <a:pt x="38973" y="40721"/>
                    </a:cubicBezTo>
                    <a:cubicBezTo>
                      <a:pt x="38948" y="40709"/>
                      <a:pt x="38923" y="40702"/>
                      <a:pt x="38901" y="40702"/>
                    </a:cubicBezTo>
                    <a:cubicBezTo>
                      <a:pt x="38879" y="40702"/>
                      <a:pt x="38861" y="40709"/>
                      <a:pt x="38848" y="40721"/>
                    </a:cubicBezTo>
                    <a:cubicBezTo>
                      <a:pt x="38773" y="40746"/>
                      <a:pt x="38673" y="40746"/>
                      <a:pt x="38597" y="40746"/>
                    </a:cubicBezTo>
                    <a:cubicBezTo>
                      <a:pt x="38519" y="40727"/>
                      <a:pt x="38441" y="40711"/>
                      <a:pt x="38366" y="40711"/>
                    </a:cubicBezTo>
                    <a:cubicBezTo>
                      <a:pt x="38248" y="40711"/>
                      <a:pt x="38138" y="40749"/>
                      <a:pt x="38046" y="40871"/>
                    </a:cubicBezTo>
                    <a:cubicBezTo>
                      <a:pt x="37946" y="40897"/>
                      <a:pt x="37871" y="40897"/>
                      <a:pt x="37770" y="40922"/>
                    </a:cubicBezTo>
                    <a:lnTo>
                      <a:pt x="36868" y="40922"/>
                    </a:lnTo>
                    <a:cubicBezTo>
                      <a:pt x="36793" y="40771"/>
                      <a:pt x="36693" y="40646"/>
                      <a:pt x="36617" y="40495"/>
                    </a:cubicBezTo>
                    <a:cubicBezTo>
                      <a:pt x="36617" y="40370"/>
                      <a:pt x="36542" y="40295"/>
                      <a:pt x="36442" y="40270"/>
                    </a:cubicBezTo>
                    <a:cubicBezTo>
                      <a:pt x="36392" y="39844"/>
                      <a:pt x="36191" y="39468"/>
                      <a:pt x="35991" y="39117"/>
                    </a:cubicBezTo>
                    <a:cubicBezTo>
                      <a:pt x="35865" y="38716"/>
                      <a:pt x="35740" y="38315"/>
                      <a:pt x="35615" y="37889"/>
                    </a:cubicBezTo>
                    <a:cubicBezTo>
                      <a:pt x="35565" y="37889"/>
                      <a:pt x="35540" y="37889"/>
                      <a:pt x="35540" y="37839"/>
                    </a:cubicBezTo>
                    <a:cubicBezTo>
                      <a:pt x="35565" y="37839"/>
                      <a:pt x="35565" y="37864"/>
                      <a:pt x="35615" y="37889"/>
                    </a:cubicBezTo>
                    <a:cubicBezTo>
                      <a:pt x="35640" y="37839"/>
                      <a:pt x="35665" y="37789"/>
                      <a:pt x="35665" y="37739"/>
                    </a:cubicBezTo>
                    <a:cubicBezTo>
                      <a:pt x="35715" y="37739"/>
                      <a:pt x="35765" y="37714"/>
                      <a:pt x="35790" y="37688"/>
                    </a:cubicBezTo>
                    <a:cubicBezTo>
                      <a:pt x="36292" y="37663"/>
                      <a:pt x="36768" y="37513"/>
                      <a:pt x="37194" y="37313"/>
                    </a:cubicBezTo>
                    <a:cubicBezTo>
                      <a:pt x="37444" y="37287"/>
                      <a:pt x="37695" y="37313"/>
                      <a:pt x="37871" y="37112"/>
                    </a:cubicBezTo>
                    <a:cubicBezTo>
                      <a:pt x="37934" y="37118"/>
                      <a:pt x="37996" y="37121"/>
                      <a:pt x="38058" y="37121"/>
                    </a:cubicBezTo>
                    <a:cubicBezTo>
                      <a:pt x="38537" y="37121"/>
                      <a:pt x="38981" y="36955"/>
                      <a:pt x="39424" y="36711"/>
                    </a:cubicBezTo>
                    <a:cubicBezTo>
                      <a:pt x="39600" y="36661"/>
                      <a:pt x="39775" y="36611"/>
                      <a:pt x="39976" y="36536"/>
                    </a:cubicBezTo>
                    <a:close/>
                    <a:moveTo>
                      <a:pt x="15389" y="96386"/>
                    </a:moveTo>
                    <a:cubicBezTo>
                      <a:pt x="15389" y="96386"/>
                      <a:pt x="15389" y="96386"/>
                      <a:pt x="15389" y="96411"/>
                    </a:cubicBezTo>
                    <a:cubicBezTo>
                      <a:pt x="15379" y="96421"/>
                      <a:pt x="15368" y="96432"/>
                      <a:pt x="15358" y="96442"/>
                    </a:cubicBezTo>
                    <a:lnTo>
                      <a:pt x="15358" y="96442"/>
                    </a:lnTo>
                    <a:cubicBezTo>
                      <a:pt x="15369" y="96421"/>
                      <a:pt x="15375" y="96400"/>
                      <a:pt x="15389" y="96386"/>
                    </a:cubicBezTo>
                    <a:close/>
                    <a:moveTo>
                      <a:pt x="41354" y="92275"/>
                    </a:moveTo>
                    <a:cubicBezTo>
                      <a:pt x="41354" y="92501"/>
                      <a:pt x="41404" y="92751"/>
                      <a:pt x="41480" y="92952"/>
                    </a:cubicBezTo>
                    <a:cubicBezTo>
                      <a:pt x="41505" y="93002"/>
                      <a:pt x="41530" y="93052"/>
                      <a:pt x="41555" y="93102"/>
                    </a:cubicBezTo>
                    <a:cubicBezTo>
                      <a:pt x="41304" y="93403"/>
                      <a:pt x="41179" y="93754"/>
                      <a:pt x="41129" y="94130"/>
                    </a:cubicBezTo>
                    <a:cubicBezTo>
                      <a:pt x="41129" y="94155"/>
                      <a:pt x="41154" y="94180"/>
                      <a:pt x="41154" y="94180"/>
                    </a:cubicBezTo>
                    <a:cubicBezTo>
                      <a:pt x="41049" y="94138"/>
                      <a:pt x="40944" y="94100"/>
                      <a:pt x="40853" y="94100"/>
                    </a:cubicBezTo>
                    <a:cubicBezTo>
                      <a:pt x="40728" y="94100"/>
                      <a:pt x="40631" y="94173"/>
                      <a:pt x="40602" y="94406"/>
                    </a:cubicBezTo>
                    <a:cubicBezTo>
                      <a:pt x="40500" y="94387"/>
                      <a:pt x="40400" y="94379"/>
                      <a:pt x="40302" y="94379"/>
                    </a:cubicBezTo>
                    <a:cubicBezTo>
                      <a:pt x="39725" y="94379"/>
                      <a:pt x="39208" y="94660"/>
                      <a:pt x="38673" y="94832"/>
                    </a:cubicBezTo>
                    <a:cubicBezTo>
                      <a:pt x="38522" y="94907"/>
                      <a:pt x="38397" y="94982"/>
                      <a:pt x="38297" y="95057"/>
                    </a:cubicBezTo>
                    <a:cubicBezTo>
                      <a:pt x="38246" y="95107"/>
                      <a:pt x="38196" y="95157"/>
                      <a:pt x="38171" y="95208"/>
                    </a:cubicBezTo>
                    <a:cubicBezTo>
                      <a:pt x="37998" y="95108"/>
                      <a:pt x="37835" y="95066"/>
                      <a:pt x="37680" y="95066"/>
                    </a:cubicBezTo>
                    <a:cubicBezTo>
                      <a:pt x="37364" y="95066"/>
                      <a:pt x="37078" y="95240"/>
                      <a:pt x="36793" y="95458"/>
                    </a:cubicBezTo>
                    <a:cubicBezTo>
                      <a:pt x="36768" y="95508"/>
                      <a:pt x="36768" y="95533"/>
                      <a:pt x="36768" y="95584"/>
                    </a:cubicBezTo>
                    <a:cubicBezTo>
                      <a:pt x="36642" y="95609"/>
                      <a:pt x="36517" y="95609"/>
                      <a:pt x="36417" y="95634"/>
                    </a:cubicBezTo>
                    <a:cubicBezTo>
                      <a:pt x="36315" y="95626"/>
                      <a:pt x="36213" y="95621"/>
                      <a:pt x="36113" y="95621"/>
                    </a:cubicBezTo>
                    <a:cubicBezTo>
                      <a:pt x="35867" y="95621"/>
                      <a:pt x="35628" y="95652"/>
                      <a:pt x="35414" y="95759"/>
                    </a:cubicBezTo>
                    <a:cubicBezTo>
                      <a:pt x="35339" y="95709"/>
                      <a:pt x="35264" y="95659"/>
                      <a:pt x="35164" y="95634"/>
                    </a:cubicBezTo>
                    <a:cubicBezTo>
                      <a:pt x="34970" y="95601"/>
                      <a:pt x="34777" y="95588"/>
                      <a:pt x="34585" y="95588"/>
                    </a:cubicBezTo>
                    <a:cubicBezTo>
                      <a:pt x="33884" y="95588"/>
                      <a:pt x="33196" y="95772"/>
                      <a:pt x="32507" y="95909"/>
                    </a:cubicBezTo>
                    <a:cubicBezTo>
                      <a:pt x="32432" y="95985"/>
                      <a:pt x="32382" y="96035"/>
                      <a:pt x="32357" y="96135"/>
                    </a:cubicBezTo>
                    <a:cubicBezTo>
                      <a:pt x="32407" y="96185"/>
                      <a:pt x="32432" y="96235"/>
                      <a:pt x="32457" y="96285"/>
                    </a:cubicBezTo>
                    <a:lnTo>
                      <a:pt x="32432" y="96285"/>
                    </a:lnTo>
                    <a:cubicBezTo>
                      <a:pt x="32407" y="96260"/>
                      <a:pt x="32382" y="96235"/>
                      <a:pt x="32382" y="96185"/>
                    </a:cubicBezTo>
                    <a:cubicBezTo>
                      <a:pt x="31877" y="96009"/>
                      <a:pt x="31377" y="95921"/>
                      <a:pt x="30880" y="95921"/>
                    </a:cubicBezTo>
                    <a:cubicBezTo>
                      <a:pt x="30317" y="95921"/>
                      <a:pt x="29758" y="96034"/>
                      <a:pt x="29199" y="96260"/>
                    </a:cubicBezTo>
                    <a:cubicBezTo>
                      <a:pt x="29199" y="96335"/>
                      <a:pt x="29199" y="96386"/>
                      <a:pt x="29224" y="96411"/>
                    </a:cubicBezTo>
                    <a:lnTo>
                      <a:pt x="29124" y="96411"/>
                    </a:lnTo>
                    <a:cubicBezTo>
                      <a:pt x="29048" y="96386"/>
                      <a:pt x="28998" y="96360"/>
                      <a:pt x="28923" y="96335"/>
                    </a:cubicBezTo>
                    <a:cubicBezTo>
                      <a:pt x="28848" y="96335"/>
                      <a:pt x="28773" y="96360"/>
                      <a:pt x="28698" y="96386"/>
                    </a:cubicBezTo>
                    <a:cubicBezTo>
                      <a:pt x="28672" y="96411"/>
                      <a:pt x="28647" y="96411"/>
                      <a:pt x="28647" y="96411"/>
                    </a:cubicBezTo>
                    <a:cubicBezTo>
                      <a:pt x="28497" y="96386"/>
                      <a:pt x="28322" y="96386"/>
                      <a:pt x="28171" y="96386"/>
                    </a:cubicBezTo>
                    <a:cubicBezTo>
                      <a:pt x="28071" y="96335"/>
                      <a:pt x="27946" y="96285"/>
                      <a:pt x="27845" y="96260"/>
                    </a:cubicBezTo>
                    <a:cubicBezTo>
                      <a:pt x="27188" y="96260"/>
                      <a:pt x="26539" y="96211"/>
                      <a:pt x="25895" y="96211"/>
                    </a:cubicBezTo>
                    <a:cubicBezTo>
                      <a:pt x="25508" y="96211"/>
                      <a:pt x="25123" y="96229"/>
                      <a:pt x="24738" y="96285"/>
                    </a:cubicBezTo>
                    <a:cubicBezTo>
                      <a:pt x="24637" y="96360"/>
                      <a:pt x="24587" y="96411"/>
                      <a:pt x="24562" y="96461"/>
                    </a:cubicBezTo>
                    <a:cubicBezTo>
                      <a:pt x="24512" y="96461"/>
                      <a:pt x="24437" y="96436"/>
                      <a:pt x="24387" y="96436"/>
                    </a:cubicBezTo>
                    <a:cubicBezTo>
                      <a:pt x="24362" y="96436"/>
                      <a:pt x="24312" y="96461"/>
                      <a:pt x="24286" y="96461"/>
                    </a:cubicBezTo>
                    <a:cubicBezTo>
                      <a:pt x="24236" y="96411"/>
                      <a:pt x="24211" y="96360"/>
                      <a:pt x="24136" y="96310"/>
                    </a:cubicBezTo>
                    <a:cubicBezTo>
                      <a:pt x="24061" y="96260"/>
                      <a:pt x="23961" y="96235"/>
                      <a:pt x="23885" y="96210"/>
                    </a:cubicBezTo>
                    <a:cubicBezTo>
                      <a:pt x="23372" y="96152"/>
                      <a:pt x="22864" y="96131"/>
                      <a:pt x="22359" y="96131"/>
                    </a:cubicBezTo>
                    <a:cubicBezTo>
                      <a:pt x="21779" y="96131"/>
                      <a:pt x="21203" y="96158"/>
                      <a:pt x="20627" y="96185"/>
                    </a:cubicBezTo>
                    <a:cubicBezTo>
                      <a:pt x="20502" y="96210"/>
                      <a:pt x="20402" y="96235"/>
                      <a:pt x="20302" y="96260"/>
                    </a:cubicBezTo>
                    <a:cubicBezTo>
                      <a:pt x="20302" y="96260"/>
                      <a:pt x="20302" y="96285"/>
                      <a:pt x="20276" y="96285"/>
                    </a:cubicBezTo>
                    <a:cubicBezTo>
                      <a:pt x="20021" y="95986"/>
                      <a:pt x="19727" y="95902"/>
                      <a:pt x="19417" y="95902"/>
                    </a:cubicBezTo>
                    <a:cubicBezTo>
                      <a:pt x="19027" y="95902"/>
                      <a:pt x="18612" y="96035"/>
                      <a:pt x="18221" y="96035"/>
                    </a:cubicBezTo>
                    <a:cubicBezTo>
                      <a:pt x="18096" y="96085"/>
                      <a:pt x="17996" y="96160"/>
                      <a:pt x="17946" y="96235"/>
                    </a:cubicBezTo>
                    <a:cubicBezTo>
                      <a:pt x="17672" y="96010"/>
                      <a:pt x="17388" y="95867"/>
                      <a:pt x="17073" y="95867"/>
                    </a:cubicBezTo>
                    <a:cubicBezTo>
                      <a:pt x="16898" y="95867"/>
                      <a:pt x="16714" y="95911"/>
                      <a:pt x="16517" y="96010"/>
                    </a:cubicBezTo>
                    <a:cubicBezTo>
                      <a:pt x="16403" y="95895"/>
                      <a:pt x="16267" y="95855"/>
                      <a:pt x="16124" y="95855"/>
                    </a:cubicBezTo>
                    <a:cubicBezTo>
                      <a:pt x="16048" y="95855"/>
                      <a:pt x="15969" y="95867"/>
                      <a:pt x="15890" y="95884"/>
                    </a:cubicBezTo>
                    <a:cubicBezTo>
                      <a:pt x="15815" y="95909"/>
                      <a:pt x="15740" y="95959"/>
                      <a:pt x="15690" y="96010"/>
                    </a:cubicBezTo>
                    <a:cubicBezTo>
                      <a:pt x="15601" y="95992"/>
                      <a:pt x="15513" y="95974"/>
                      <a:pt x="15415" y="95974"/>
                    </a:cubicBezTo>
                    <a:cubicBezTo>
                      <a:pt x="15375" y="95974"/>
                      <a:pt x="15333" y="95977"/>
                      <a:pt x="15289" y="95985"/>
                    </a:cubicBezTo>
                    <a:cubicBezTo>
                      <a:pt x="15264" y="95959"/>
                      <a:pt x="15239" y="95909"/>
                      <a:pt x="15189" y="95859"/>
                    </a:cubicBezTo>
                    <a:cubicBezTo>
                      <a:pt x="14879" y="95611"/>
                      <a:pt x="14549" y="95478"/>
                      <a:pt x="14207" y="95478"/>
                    </a:cubicBezTo>
                    <a:cubicBezTo>
                      <a:pt x="13995" y="95478"/>
                      <a:pt x="13779" y="95529"/>
                      <a:pt x="13560" y="95634"/>
                    </a:cubicBezTo>
                    <a:cubicBezTo>
                      <a:pt x="13509" y="95584"/>
                      <a:pt x="13434" y="95533"/>
                      <a:pt x="13359" y="95508"/>
                    </a:cubicBezTo>
                    <a:cubicBezTo>
                      <a:pt x="13184" y="95458"/>
                      <a:pt x="13033" y="95433"/>
                      <a:pt x="12883" y="95383"/>
                    </a:cubicBezTo>
                    <a:cubicBezTo>
                      <a:pt x="12808" y="95358"/>
                      <a:pt x="12733" y="95333"/>
                      <a:pt x="12632" y="95333"/>
                    </a:cubicBezTo>
                    <a:cubicBezTo>
                      <a:pt x="12607" y="95333"/>
                      <a:pt x="12557" y="95383"/>
                      <a:pt x="12532" y="95408"/>
                    </a:cubicBezTo>
                    <a:cubicBezTo>
                      <a:pt x="12482" y="95408"/>
                      <a:pt x="12457" y="95383"/>
                      <a:pt x="12407" y="95383"/>
                    </a:cubicBezTo>
                    <a:cubicBezTo>
                      <a:pt x="12382" y="95358"/>
                      <a:pt x="12382" y="95358"/>
                      <a:pt x="12357" y="95333"/>
                    </a:cubicBezTo>
                    <a:cubicBezTo>
                      <a:pt x="12256" y="95233"/>
                      <a:pt x="12156" y="95208"/>
                      <a:pt x="12031" y="95208"/>
                    </a:cubicBezTo>
                    <a:cubicBezTo>
                      <a:pt x="11956" y="95208"/>
                      <a:pt x="11880" y="95183"/>
                      <a:pt x="11805" y="95157"/>
                    </a:cubicBezTo>
                    <a:cubicBezTo>
                      <a:pt x="11730" y="95157"/>
                      <a:pt x="11655" y="95157"/>
                      <a:pt x="11605" y="95208"/>
                    </a:cubicBezTo>
                    <a:cubicBezTo>
                      <a:pt x="11580" y="95132"/>
                      <a:pt x="11555" y="95082"/>
                      <a:pt x="11504" y="95032"/>
                    </a:cubicBezTo>
                    <a:cubicBezTo>
                      <a:pt x="11454" y="94957"/>
                      <a:pt x="11379" y="94907"/>
                      <a:pt x="11304" y="94857"/>
                    </a:cubicBezTo>
                    <a:cubicBezTo>
                      <a:pt x="11204" y="94782"/>
                      <a:pt x="11078" y="94706"/>
                      <a:pt x="10978" y="94631"/>
                    </a:cubicBezTo>
                    <a:cubicBezTo>
                      <a:pt x="10652" y="94456"/>
                      <a:pt x="10377" y="94130"/>
                      <a:pt x="10001" y="94055"/>
                    </a:cubicBezTo>
                    <a:cubicBezTo>
                      <a:pt x="10001" y="94030"/>
                      <a:pt x="10026" y="94030"/>
                      <a:pt x="10026" y="94030"/>
                    </a:cubicBezTo>
                    <a:cubicBezTo>
                      <a:pt x="10076" y="93804"/>
                      <a:pt x="10001" y="93629"/>
                      <a:pt x="9875" y="93428"/>
                    </a:cubicBezTo>
                    <a:cubicBezTo>
                      <a:pt x="9725" y="93328"/>
                      <a:pt x="9750" y="93228"/>
                      <a:pt x="9900" y="93152"/>
                    </a:cubicBezTo>
                    <a:cubicBezTo>
                      <a:pt x="10003" y="92978"/>
                      <a:pt x="10122" y="92930"/>
                      <a:pt x="10247" y="92930"/>
                    </a:cubicBezTo>
                    <a:cubicBezTo>
                      <a:pt x="10406" y="92930"/>
                      <a:pt x="10575" y="93007"/>
                      <a:pt x="10734" y="93007"/>
                    </a:cubicBezTo>
                    <a:cubicBezTo>
                      <a:pt x="10757" y="93007"/>
                      <a:pt x="10780" y="93006"/>
                      <a:pt x="10803" y="93002"/>
                    </a:cubicBezTo>
                    <a:cubicBezTo>
                      <a:pt x="10878" y="93002"/>
                      <a:pt x="10953" y="92977"/>
                      <a:pt x="11003" y="92952"/>
                    </a:cubicBezTo>
                    <a:cubicBezTo>
                      <a:pt x="11404" y="93102"/>
                      <a:pt x="11780" y="93253"/>
                      <a:pt x="12156" y="93403"/>
                    </a:cubicBezTo>
                    <a:cubicBezTo>
                      <a:pt x="12231" y="93428"/>
                      <a:pt x="12300" y="93441"/>
                      <a:pt x="12366" y="93441"/>
                    </a:cubicBezTo>
                    <a:cubicBezTo>
                      <a:pt x="12432" y="93441"/>
                      <a:pt x="12494" y="93428"/>
                      <a:pt x="12557" y="93403"/>
                    </a:cubicBezTo>
                    <a:cubicBezTo>
                      <a:pt x="14161" y="94055"/>
                      <a:pt x="15840" y="94330"/>
                      <a:pt x="17570" y="94456"/>
                    </a:cubicBezTo>
                    <a:cubicBezTo>
                      <a:pt x="18071" y="94681"/>
                      <a:pt x="18647" y="94606"/>
                      <a:pt x="19199" y="94706"/>
                    </a:cubicBezTo>
                    <a:cubicBezTo>
                      <a:pt x="19523" y="94765"/>
                      <a:pt x="19846" y="94833"/>
                      <a:pt x="20170" y="94833"/>
                    </a:cubicBezTo>
                    <a:cubicBezTo>
                      <a:pt x="20398" y="94833"/>
                      <a:pt x="20625" y="94799"/>
                      <a:pt x="20853" y="94706"/>
                    </a:cubicBezTo>
                    <a:lnTo>
                      <a:pt x="20903" y="94681"/>
                    </a:lnTo>
                    <a:cubicBezTo>
                      <a:pt x="21003" y="94706"/>
                      <a:pt x="21104" y="94706"/>
                      <a:pt x="21204" y="94706"/>
                    </a:cubicBezTo>
                    <a:cubicBezTo>
                      <a:pt x="21304" y="94731"/>
                      <a:pt x="21404" y="94731"/>
                      <a:pt x="21505" y="94756"/>
                    </a:cubicBezTo>
                    <a:cubicBezTo>
                      <a:pt x="21505" y="94756"/>
                      <a:pt x="21505" y="94731"/>
                      <a:pt x="21505" y="94731"/>
                    </a:cubicBezTo>
                    <a:cubicBezTo>
                      <a:pt x="21727" y="94898"/>
                      <a:pt x="21956" y="94988"/>
                      <a:pt x="22194" y="94988"/>
                    </a:cubicBezTo>
                    <a:cubicBezTo>
                      <a:pt x="22385" y="94988"/>
                      <a:pt x="22582" y="94930"/>
                      <a:pt x="22783" y="94807"/>
                    </a:cubicBezTo>
                    <a:cubicBezTo>
                      <a:pt x="23484" y="95007"/>
                      <a:pt x="24211" y="95007"/>
                      <a:pt x="24938" y="95007"/>
                    </a:cubicBezTo>
                    <a:cubicBezTo>
                      <a:pt x="25073" y="95007"/>
                      <a:pt x="25209" y="95008"/>
                      <a:pt x="25344" y="95008"/>
                    </a:cubicBezTo>
                    <a:cubicBezTo>
                      <a:pt x="26092" y="95008"/>
                      <a:pt x="26849" y="94990"/>
                      <a:pt x="27570" y="94756"/>
                    </a:cubicBezTo>
                    <a:cubicBezTo>
                      <a:pt x="27833" y="94864"/>
                      <a:pt x="28097" y="94898"/>
                      <a:pt x="28361" y="94898"/>
                    </a:cubicBezTo>
                    <a:cubicBezTo>
                      <a:pt x="28818" y="94898"/>
                      <a:pt x="29275" y="94796"/>
                      <a:pt x="29731" y="94796"/>
                    </a:cubicBezTo>
                    <a:cubicBezTo>
                      <a:pt x="29813" y="94796"/>
                      <a:pt x="29894" y="94799"/>
                      <a:pt x="29976" y="94807"/>
                    </a:cubicBezTo>
                    <a:lnTo>
                      <a:pt x="30201" y="94807"/>
                    </a:lnTo>
                    <a:lnTo>
                      <a:pt x="32006" y="94606"/>
                    </a:lnTo>
                    <a:cubicBezTo>
                      <a:pt x="32056" y="94615"/>
                      <a:pt x="32104" y="94619"/>
                      <a:pt x="32153" y="94619"/>
                    </a:cubicBezTo>
                    <a:cubicBezTo>
                      <a:pt x="32372" y="94619"/>
                      <a:pt x="32577" y="94533"/>
                      <a:pt x="32783" y="94431"/>
                    </a:cubicBezTo>
                    <a:cubicBezTo>
                      <a:pt x="32822" y="94509"/>
                      <a:pt x="32861" y="94547"/>
                      <a:pt x="32901" y="94547"/>
                    </a:cubicBezTo>
                    <a:cubicBezTo>
                      <a:pt x="32937" y="94547"/>
                      <a:pt x="32972" y="94515"/>
                      <a:pt x="33008" y="94456"/>
                    </a:cubicBezTo>
                    <a:cubicBezTo>
                      <a:pt x="33087" y="94458"/>
                      <a:pt x="33165" y="94459"/>
                      <a:pt x="33242" y="94459"/>
                    </a:cubicBezTo>
                    <a:cubicBezTo>
                      <a:pt x="33987" y="94459"/>
                      <a:pt x="34709" y="94345"/>
                      <a:pt x="35389" y="94005"/>
                    </a:cubicBezTo>
                    <a:lnTo>
                      <a:pt x="35991" y="94005"/>
                    </a:lnTo>
                    <a:cubicBezTo>
                      <a:pt x="36993" y="93929"/>
                      <a:pt x="37871" y="93528"/>
                      <a:pt x="38798" y="93228"/>
                    </a:cubicBezTo>
                    <a:cubicBezTo>
                      <a:pt x="38845" y="93219"/>
                      <a:pt x="38893" y="93216"/>
                      <a:pt x="38942" y="93216"/>
                    </a:cubicBezTo>
                    <a:cubicBezTo>
                      <a:pt x="39029" y="93216"/>
                      <a:pt x="39118" y="93225"/>
                      <a:pt x="39206" y="93225"/>
                    </a:cubicBezTo>
                    <a:cubicBezTo>
                      <a:pt x="39363" y="93225"/>
                      <a:pt x="39517" y="93198"/>
                      <a:pt x="39650" y="93052"/>
                    </a:cubicBezTo>
                    <a:cubicBezTo>
                      <a:pt x="39850" y="93002"/>
                      <a:pt x="40051" y="93002"/>
                      <a:pt x="40201" y="92827"/>
                    </a:cubicBezTo>
                    <a:cubicBezTo>
                      <a:pt x="40577" y="92626"/>
                      <a:pt x="40953" y="92451"/>
                      <a:pt x="41354" y="92275"/>
                    </a:cubicBezTo>
                    <a:close/>
                    <a:moveTo>
                      <a:pt x="51794" y="1"/>
                    </a:moveTo>
                    <a:cubicBezTo>
                      <a:pt x="51655" y="1"/>
                      <a:pt x="51477" y="53"/>
                      <a:pt x="51229" y="144"/>
                    </a:cubicBezTo>
                    <a:cubicBezTo>
                      <a:pt x="50678" y="345"/>
                      <a:pt x="50151" y="596"/>
                      <a:pt x="49625" y="846"/>
                    </a:cubicBezTo>
                    <a:cubicBezTo>
                      <a:pt x="49596" y="842"/>
                      <a:pt x="49568" y="840"/>
                      <a:pt x="49541" y="840"/>
                    </a:cubicBezTo>
                    <a:cubicBezTo>
                      <a:pt x="49408" y="840"/>
                      <a:pt x="49308" y="892"/>
                      <a:pt x="49224" y="997"/>
                    </a:cubicBezTo>
                    <a:cubicBezTo>
                      <a:pt x="48748" y="1072"/>
                      <a:pt x="48272" y="1172"/>
                      <a:pt x="47846" y="1423"/>
                    </a:cubicBezTo>
                    <a:lnTo>
                      <a:pt x="47820" y="1423"/>
                    </a:lnTo>
                    <a:cubicBezTo>
                      <a:pt x="47745" y="1498"/>
                      <a:pt x="47695" y="1573"/>
                      <a:pt x="47595" y="1598"/>
                    </a:cubicBezTo>
                    <a:cubicBezTo>
                      <a:pt x="47574" y="1588"/>
                      <a:pt x="47549" y="1582"/>
                      <a:pt x="47523" y="1582"/>
                    </a:cubicBezTo>
                    <a:cubicBezTo>
                      <a:pt x="47487" y="1582"/>
                      <a:pt x="47449" y="1594"/>
                      <a:pt x="47419" y="1623"/>
                    </a:cubicBezTo>
                    <a:cubicBezTo>
                      <a:pt x="46317" y="1899"/>
                      <a:pt x="45239" y="2275"/>
                      <a:pt x="44186" y="2776"/>
                    </a:cubicBezTo>
                    <a:cubicBezTo>
                      <a:pt x="44122" y="2776"/>
                      <a:pt x="44057" y="2772"/>
                      <a:pt x="43995" y="2772"/>
                    </a:cubicBezTo>
                    <a:cubicBezTo>
                      <a:pt x="43838" y="2772"/>
                      <a:pt x="43692" y="2797"/>
                      <a:pt x="43585" y="2976"/>
                    </a:cubicBezTo>
                    <a:lnTo>
                      <a:pt x="43585" y="3002"/>
                    </a:lnTo>
                    <a:cubicBezTo>
                      <a:pt x="42933" y="3052"/>
                      <a:pt x="42382" y="3403"/>
                      <a:pt x="41805" y="3603"/>
                    </a:cubicBezTo>
                    <a:cubicBezTo>
                      <a:pt x="40753" y="3979"/>
                      <a:pt x="39725" y="4305"/>
                      <a:pt x="38698" y="4681"/>
                    </a:cubicBezTo>
                    <a:cubicBezTo>
                      <a:pt x="38121" y="4906"/>
                      <a:pt x="37470" y="4982"/>
                      <a:pt x="36993" y="5408"/>
                    </a:cubicBezTo>
                    <a:cubicBezTo>
                      <a:pt x="36968" y="5407"/>
                      <a:pt x="36942" y="5406"/>
                      <a:pt x="36917" y="5406"/>
                    </a:cubicBezTo>
                    <a:cubicBezTo>
                      <a:pt x="36200" y="5406"/>
                      <a:pt x="35618" y="5744"/>
                      <a:pt x="34988" y="6034"/>
                    </a:cubicBezTo>
                    <a:cubicBezTo>
                      <a:pt x="34587" y="6134"/>
                      <a:pt x="34161" y="6210"/>
                      <a:pt x="33785" y="6410"/>
                    </a:cubicBezTo>
                    <a:cubicBezTo>
                      <a:pt x="33184" y="6636"/>
                      <a:pt x="32557" y="6786"/>
                      <a:pt x="32006" y="7087"/>
                    </a:cubicBezTo>
                    <a:cubicBezTo>
                      <a:pt x="31705" y="7187"/>
                      <a:pt x="31379" y="7212"/>
                      <a:pt x="31129" y="7413"/>
                    </a:cubicBezTo>
                    <a:cubicBezTo>
                      <a:pt x="31108" y="7402"/>
                      <a:pt x="31087" y="7396"/>
                      <a:pt x="31066" y="7396"/>
                    </a:cubicBezTo>
                    <a:cubicBezTo>
                      <a:pt x="31037" y="7396"/>
                      <a:pt x="31008" y="7408"/>
                      <a:pt x="30978" y="7438"/>
                    </a:cubicBezTo>
                    <a:cubicBezTo>
                      <a:pt x="30828" y="7438"/>
                      <a:pt x="30678" y="7513"/>
                      <a:pt x="30552" y="7613"/>
                    </a:cubicBezTo>
                    <a:cubicBezTo>
                      <a:pt x="29825" y="7688"/>
                      <a:pt x="29224" y="8190"/>
                      <a:pt x="28497" y="8340"/>
                    </a:cubicBezTo>
                    <a:lnTo>
                      <a:pt x="28472" y="8365"/>
                    </a:lnTo>
                    <a:cubicBezTo>
                      <a:pt x="28221" y="8440"/>
                      <a:pt x="27971" y="8515"/>
                      <a:pt x="27720" y="8591"/>
                    </a:cubicBezTo>
                    <a:cubicBezTo>
                      <a:pt x="27269" y="8766"/>
                      <a:pt x="26818" y="8916"/>
                      <a:pt x="26367" y="9067"/>
                    </a:cubicBezTo>
                    <a:cubicBezTo>
                      <a:pt x="25991" y="9192"/>
                      <a:pt x="25865" y="9468"/>
                      <a:pt x="25991" y="9844"/>
                    </a:cubicBezTo>
                    <a:cubicBezTo>
                      <a:pt x="25765" y="10119"/>
                      <a:pt x="25865" y="10445"/>
                      <a:pt x="25815" y="10771"/>
                    </a:cubicBezTo>
                    <a:cubicBezTo>
                      <a:pt x="25790" y="11072"/>
                      <a:pt x="25891" y="11423"/>
                      <a:pt x="25590" y="11648"/>
                    </a:cubicBezTo>
                    <a:cubicBezTo>
                      <a:pt x="25517" y="11657"/>
                      <a:pt x="25443" y="11661"/>
                      <a:pt x="25369" y="11661"/>
                    </a:cubicBezTo>
                    <a:cubicBezTo>
                      <a:pt x="25091" y="11661"/>
                      <a:pt x="24805" y="11610"/>
                      <a:pt x="24523" y="11610"/>
                    </a:cubicBezTo>
                    <a:cubicBezTo>
                      <a:pt x="24262" y="11610"/>
                      <a:pt x="24004" y="11654"/>
                      <a:pt x="23760" y="11824"/>
                    </a:cubicBezTo>
                    <a:cubicBezTo>
                      <a:pt x="23309" y="11824"/>
                      <a:pt x="22833" y="11824"/>
                      <a:pt x="22382" y="11849"/>
                    </a:cubicBezTo>
                    <a:cubicBezTo>
                      <a:pt x="21078" y="11999"/>
                      <a:pt x="19800" y="12175"/>
                      <a:pt x="18572" y="12651"/>
                    </a:cubicBezTo>
                    <a:cubicBezTo>
                      <a:pt x="16843" y="13077"/>
                      <a:pt x="15239" y="13829"/>
                      <a:pt x="13760" y="14831"/>
                    </a:cubicBezTo>
                    <a:cubicBezTo>
                      <a:pt x="13535" y="14856"/>
                      <a:pt x="13309" y="14831"/>
                      <a:pt x="13184" y="15082"/>
                    </a:cubicBezTo>
                    <a:cubicBezTo>
                      <a:pt x="13058" y="15082"/>
                      <a:pt x="13008" y="15157"/>
                      <a:pt x="12958" y="15257"/>
                    </a:cubicBezTo>
                    <a:cubicBezTo>
                      <a:pt x="12231" y="15708"/>
                      <a:pt x="11504" y="16185"/>
                      <a:pt x="10903" y="16811"/>
                    </a:cubicBezTo>
                    <a:cubicBezTo>
                      <a:pt x="10552" y="17062"/>
                      <a:pt x="10176" y="17287"/>
                      <a:pt x="9976" y="17663"/>
                    </a:cubicBezTo>
                    <a:cubicBezTo>
                      <a:pt x="9299" y="18139"/>
                      <a:pt x="8773" y="18741"/>
                      <a:pt x="8347" y="19418"/>
                    </a:cubicBezTo>
                    <a:cubicBezTo>
                      <a:pt x="8121" y="19794"/>
                      <a:pt x="7645" y="19969"/>
                      <a:pt x="7545" y="20445"/>
                    </a:cubicBezTo>
                    <a:cubicBezTo>
                      <a:pt x="7469" y="20495"/>
                      <a:pt x="7419" y="20571"/>
                      <a:pt x="7344" y="20646"/>
                    </a:cubicBezTo>
                    <a:cubicBezTo>
                      <a:pt x="6968" y="21047"/>
                      <a:pt x="6592" y="21448"/>
                      <a:pt x="6492" y="22024"/>
                    </a:cubicBezTo>
                    <a:cubicBezTo>
                      <a:pt x="6291" y="22074"/>
                      <a:pt x="6166" y="22225"/>
                      <a:pt x="6141" y="22425"/>
                    </a:cubicBezTo>
                    <a:cubicBezTo>
                      <a:pt x="5790" y="23277"/>
                      <a:pt x="5139" y="23954"/>
                      <a:pt x="4938" y="24856"/>
                    </a:cubicBezTo>
                    <a:cubicBezTo>
                      <a:pt x="4612" y="25257"/>
                      <a:pt x="4487" y="25759"/>
                      <a:pt x="4337" y="26260"/>
                    </a:cubicBezTo>
                    <a:cubicBezTo>
                      <a:pt x="4211" y="26360"/>
                      <a:pt x="4136" y="26510"/>
                      <a:pt x="4161" y="26686"/>
                    </a:cubicBezTo>
                    <a:cubicBezTo>
                      <a:pt x="4136" y="26736"/>
                      <a:pt x="4136" y="26786"/>
                      <a:pt x="4136" y="26836"/>
                    </a:cubicBezTo>
                    <a:cubicBezTo>
                      <a:pt x="3961" y="27012"/>
                      <a:pt x="3961" y="27262"/>
                      <a:pt x="3961" y="27488"/>
                    </a:cubicBezTo>
                    <a:cubicBezTo>
                      <a:pt x="3735" y="27638"/>
                      <a:pt x="3760" y="27864"/>
                      <a:pt x="3760" y="28089"/>
                    </a:cubicBezTo>
                    <a:cubicBezTo>
                      <a:pt x="3710" y="28140"/>
                      <a:pt x="3710" y="28215"/>
                      <a:pt x="3735" y="28265"/>
                    </a:cubicBezTo>
                    <a:cubicBezTo>
                      <a:pt x="3560" y="28415"/>
                      <a:pt x="3534" y="28616"/>
                      <a:pt x="3509" y="28816"/>
                    </a:cubicBezTo>
                    <a:cubicBezTo>
                      <a:pt x="3509" y="28916"/>
                      <a:pt x="3434" y="28992"/>
                      <a:pt x="3384" y="29092"/>
                    </a:cubicBezTo>
                    <a:cubicBezTo>
                      <a:pt x="3359" y="29142"/>
                      <a:pt x="3359" y="29217"/>
                      <a:pt x="3384" y="29267"/>
                    </a:cubicBezTo>
                    <a:cubicBezTo>
                      <a:pt x="3309" y="29668"/>
                      <a:pt x="3359" y="30120"/>
                      <a:pt x="3159" y="30495"/>
                    </a:cubicBezTo>
                    <a:cubicBezTo>
                      <a:pt x="3133" y="30546"/>
                      <a:pt x="3133" y="30596"/>
                      <a:pt x="3133" y="30671"/>
                    </a:cubicBezTo>
                    <a:cubicBezTo>
                      <a:pt x="3008" y="30796"/>
                      <a:pt x="2933" y="30947"/>
                      <a:pt x="2958" y="31122"/>
                    </a:cubicBezTo>
                    <a:cubicBezTo>
                      <a:pt x="3108" y="31774"/>
                      <a:pt x="2758" y="32250"/>
                      <a:pt x="2306" y="32651"/>
                    </a:cubicBezTo>
                    <a:cubicBezTo>
                      <a:pt x="2256" y="32751"/>
                      <a:pt x="2206" y="32826"/>
                      <a:pt x="2156" y="32901"/>
                    </a:cubicBezTo>
                    <a:cubicBezTo>
                      <a:pt x="2006" y="33077"/>
                      <a:pt x="1855" y="33277"/>
                      <a:pt x="1705" y="33453"/>
                    </a:cubicBezTo>
                    <a:cubicBezTo>
                      <a:pt x="1529" y="33553"/>
                      <a:pt x="1429" y="33703"/>
                      <a:pt x="1329" y="33879"/>
                    </a:cubicBezTo>
                    <a:cubicBezTo>
                      <a:pt x="1028" y="34230"/>
                      <a:pt x="753" y="34606"/>
                      <a:pt x="527" y="35032"/>
                    </a:cubicBezTo>
                    <a:cubicBezTo>
                      <a:pt x="1" y="35709"/>
                      <a:pt x="1" y="35709"/>
                      <a:pt x="753" y="36260"/>
                    </a:cubicBezTo>
                    <a:cubicBezTo>
                      <a:pt x="1078" y="36485"/>
                      <a:pt x="1404" y="36711"/>
                      <a:pt x="1730" y="36937"/>
                    </a:cubicBezTo>
                    <a:cubicBezTo>
                      <a:pt x="2056" y="37187"/>
                      <a:pt x="2331" y="37438"/>
                      <a:pt x="2758" y="37513"/>
                    </a:cubicBezTo>
                    <a:cubicBezTo>
                      <a:pt x="3159" y="37864"/>
                      <a:pt x="3610" y="38190"/>
                      <a:pt x="4161" y="38315"/>
                    </a:cubicBezTo>
                    <a:cubicBezTo>
                      <a:pt x="4236" y="38365"/>
                      <a:pt x="4286" y="38440"/>
                      <a:pt x="4337" y="38516"/>
                    </a:cubicBezTo>
                    <a:cubicBezTo>
                      <a:pt x="4662" y="38741"/>
                      <a:pt x="4236" y="39117"/>
                      <a:pt x="4512" y="39343"/>
                    </a:cubicBezTo>
                    <a:lnTo>
                      <a:pt x="4512" y="39443"/>
                    </a:lnTo>
                    <a:cubicBezTo>
                      <a:pt x="4412" y="39543"/>
                      <a:pt x="4437" y="39643"/>
                      <a:pt x="4537" y="39744"/>
                    </a:cubicBezTo>
                    <a:cubicBezTo>
                      <a:pt x="4537" y="40596"/>
                      <a:pt x="4462" y="41473"/>
                      <a:pt x="4763" y="42300"/>
                    </a:cubicBezTo>
                    <a:cubicBezTo>
                      <a:pt x="4712" y="43002"/>
                      <a:pt x="4662" y="43704"/>
                      <a:pt x="4913" y="44380"/>
                    </a:cubicBezTo>
                    <a:cubicBezTo>
                      <a:pt x="4938" y="44681"/>
                      <a:pt x="4963" y="45007"/>
                      <a:pt x="4963" y="45308"/>
                    </a:cubicBezTo>
                    <a:lnTo>
                      <a:pt x="4988" y="45533"/>
                    </a:lnTo>
                    <a:cubicBezTo>
                      <a:pt x="4988" y="45959"/>
                      <a:pt x="4913" y="46385"/>
                      <a:pt x="5139" y="46786"/>
                    </a:cubicBezTo>
                    <a:cubicBezTo>
                      <a:pt x="5139" y="46786"/>
                      <a:pt x="5139" y="46786"/>
                      <a:pt x="5139" y="46811"/>
                    </a:cubicBezTo>
                    <a:cubicBezTo>
                      <a:pt x="5088" y="46836"/>
                      <a:pt x="5088" y="46887"/>
                      <a:pt x="5139" y="46912"/>
                    </a:cubicBezTo>
                    <a:cubicBezTo>
                      <a:pt x="5239" y="47538"/>
                      <a:pt x="5013" y="48190"/>
                      <a:pt x="5339" y="48766"/>
                    </a:cubicBezTo>
                    <a:cubicBezTo>
                      <a:pt x="5339" y="49568"/>
                      <a:pt x="5289" y="50370"/>
                      <a:pt x="5540" y="51122"/>
                    </a:cubicBezTo>
                    <a:cubicBezTo>
                      <a:pt x="5389" y="51899"/>
                      <a:pt x="5540" y="52626"/>
                      <a:pt x="5715" y="53378"/>
                    </a:cubicBezTo>
                    <a:cubicBezTo>
                      <a:pt x="5690" y="53628"/>
                      <a:pt x="5665" y="53879"/>
                      <a:pt x="5765" y="54155"/>
                    </a:cubicBezTo>
                    <a:cubicBezTo>
                      <a:pt x="5690" y="55583"/>
                      <a:pt x="6066" y="56962"/>
                      <a:pt x="6016" y="58390"/>
                    </a:cubicBezTo>
                    <a:cubicBezTo>
                      <a:pt x="6016" y="58516"/>
                      <a:pt x="6091" y="58641"/>
                      <a:pt x="6141" y="58766"/>
                    </a:cubicBezTo>
                    <a:cubicBezTo>
                      <a:pt x="6141" y="59568"/>
                      <a:pt x="6166" y="60370"/>
                      <a:pt x="6392" y="61147"/>
                    </a:cubicBezTo>
                    <a:cubicBezTo>
                      <a:pt x="6316" y="61498"/>
                      <a:pt x="6316" y="61874"/>
                      <a:pt x="6592" y="62150"/>
                    </a:cubicBezTo>
                    <a:cubicBezTo>
                      <a:pt x="6291" y="62551"/>
                      <a:pt x="6367" y="62952"/>
                      <a:pt x="6542" y="63353"/>
                    </a:cubicBezTo>
                    <a:cubicBezTo>
                      <a:pt x="6542" y="63478"/>
                      <a:pt x="6567" y="63628"/>
                      <a:pt x="6567" y="63754"/>
                    </a:cubicBezTo>
                    <a:cubicBezTo>
                      <a:pt x="6642" y="64481"/>
                      <a:pt x="6692" y="65232"/>
                      <a:pt x="6768" y="65959"/>
                    </a:cubicBezTo>
                    <a:cubicBezTo>
                      <a:pt x="6743" y="66586"/>
                      <a:pt x="6692" y="67187"/>
                      <a:pt x="6943" y="67764"/>
                    </a:cubicBezTo>
                    <a:cubicBezTo>
                      <a:pt x="6893" y="68516"/>
                      <a:pt x="7144" y="69243"/>
                      <a:pt x="7144" y="69969"/>
                    </a:cubicBezTo>
                    <a:lnTo>
                      <a:pt x="7144" y="70170"/>
                    </a:lnTo>
                    <a:cubicBezTo>
                      <a:pt x="7169" y="70245"/>
                      <a:pt x="7169" y="70295"/>
                      <a:pt x="7169" y="70370"/>
                    </a:cubicBezTo>
                    <a:cubicBezTo>
                      <a:pt x="7269" y="71649"/>
                      <a:pt x="7319" y="72952"/>
                      <a:pt x="7469" y="74205"/>
                    </a:cubicBezTo>
                    <a:cubicBezTo>
                      <a:pt x="7545" y="74907"/>
                      <a:pt x="7394" y="75608"/>
                      <a:pt x="7745" y="76260"/>
                    </a:cubicBezTo>
                    <a:cubicBezTo>
                      <a:pt x="7670" y="76511"/>
                      <a:pt x="7720" y="76761"/>
                      <a:pt x="7770" y="76987"/>
                    </a:cubicBezTo>
                    <a:cubicBezTo>
                      <a:pt x="7795" y="77664"/>
                      <a:pt x="7645" y="78365"/>
                      <a:pt x="7946" y="78992"/>
                    </a:cubicBezTo>
                    <a:cubicBezTo>
                      <a:pt x="7946" y="78992"/>
                      <a:pt x="7946" y="79017"/>
                      <a:pt x="7946" y="79017"/>
                    </a:cubicBezTo>
                    <a:cubicBezTo>
                      <a:pt x="8046" y="79543"/>
                      <a:pt x="7870" y="80120"/>
                      <a:pt x="8121" y="80671"/>
                    </a:cubicBezTo>
                    <a:cubicBezTo>
                      <a:pt x="8071" y="80972"/>
                      <a:pt x="8096" y="81298"/>
                      <a:pt x="8171" y="81598"/>
                    </a:cubicBezTo>
                    <a:cubicBezTo>
                      <a:pt x="8071" y="82400"/>
                      <a:pt x="8372" y="83202"/>
                      <a:pt x="8372" y="84005"/>
                    </a:cubicBezTo>
                    <a:cubicBezTo>
                      <a:pt x="8347" y="84080"/>
                      <a:pt x="8347" y="84130"/>
                      <a:pt x="8372" y="84205"/>
                    </a:cubicBezTo>
                    <a:cubicBezTo>
                      <a:pt x="8347" y="84481"/>
                      <a:pt x="8296" y="84781"/>
                      <a:pt x="8522" y="85032"/>
                    </a:cubicBezTo>
                    <a:lnTo>
                      <a:pt x="8547" y="85007"/>
                    </a:lnTo>
                    <a:lnTo>
                      <a:pt x="8547" y="85007"/>
                    </a:lnTo>
                    <a:cubicBezTo>
                      <a:pt x="8522" y="85157"/>
                      <a:pt x="8497" y="85283"/>
                      <a:pt x="8572" y="85408"/>
                    </a:cubicBezTo>
                    <a:cubicBezTo>
                      <a:pt x="8497" y="86411"/>
                      <a:pt x="8672" y="87413"/>
                      <a:pt x="8773" y="88416"/>
                    </a:cubicBezTo>
                    <a:cubicBezTo>
                      <a:pt x="8923" y="90170"/>
                      <a:pt x="9048" y="91924"/>
                      <a:pt x="9224" y="93679"/>
                    </a:cubicBezTo>
                    <a:cubicBezTo>
                      <a:pt x="9274" y="94005"/>
                      <a:pt x="9299" y="94355"/>
                      <a:pt x="9575" y="94606"/>
                    </a:cubicBezTo>
                    <a:cubicBezTo>
                      <a:pt x="9951" y="95007"/>
                      <a:pt x="10402" y="95308"/>
                      <a:pt x="10953" y="95433"/>
                    </a:cubicBezTo>
                    <a:cubicBezTo>
                      <a:pt x="11304" y="95734"/>
                      <a:pt x="11705" y="95809"/>
                      <a:pt x="12156" y="95834"/>
                    </a:cubicBezTo>
                    <a:cubicBezTo>
                      <a:pt x="12306" y="96010"/>
                      <a:pt x="12532" y="96035"/>
                      <a:pt x="12758" y="96035"/>
                    </a:cubicBezTo>
                    <a:lnTo>
                      <a:pt x="12758" y="96060"/>
                    </a:lnTo>
                    <a:cubicBezTo>
                      <a:pt x="12867" y="96187"/>
                      <a:pt x="13015" y="96222"/>
                      <a:pt x="13175" y="96222"/>
                    </a:cubicBezTo>
                    <a:cubicBezTo>
                      <a:pt x="13235" y="96222"/>
                      <a:pt x="13297" y="96217"/>
                      <a:pt x="13359" y="96210"/>
                    </a:cubicBezTo>
                    <a:lnTo>
                      <a:pt x="13459" y="96235"/>
                    </a:lnTo>
                    <a:cubicBezTo>
                      <a:pt x="13459" y="96235"/>
                      <a:pt x="13560" y="96210"/>
                      <a:pt x="13560" y="96210"/>
                    </a:cubicBezTo>
                    <a:cubicBezTo>
                      <a:pt x="14010" y="96435"/>
                      <a:pt x="14494" y="96493"/>
                      <a:pt x="14984" y="96493"/>
                    </a:cubicBezTo>
                    <a:cubicBezTo>
                      <a:pt x="15094" y="96493"/>
                      <a:pt x="15204" y="96490"/>
                      <a:pt x="15314" y="96486"/>
                    </a:cubicBezTo>
                    <a:cubicBezTo>
                      <a:pt x="15555" y="96621"/>
                      <a:pt x="15804" y="96648"/>
                      <a:pt x="16057" y="96648"/>
                    </a:cubicBezTo>
                    <a:cubicBezTo>
                      <a:pt x="16226" y="96648"/>
                      <a:pt x="16397" y="96636"/>
                      <a:pt x="16567" y="96636"/>
                    </a:cubicBezTo>
                    <a:cubicBezTo>
                      <a:pt x="16854" y="96795"/>
                      <a:pt x="17150" y="96833"/>
                      <a:pt x="17451" y="96833"/>
                    </a:cubicBezTo>
                    <a:cubicBezTo>
                      <a:pt x="17623" y="96833"/>
                      <a:pt x="17797" y="96821"/>
                      <a:pt x="17971" y="96812"/>
                    </a:cubicBezTo>
                    <a:cubicBezTo>
                      <a:pt x="18532" y="96832"/>
                      <a:pt x="19075" y="97043"/>
                      <a:pt x="19630" y="97043"/>
                    </a:cubicBezTo>
                    <a:cubicBezTo>
                      <a:pt x="19745" y="97043"/>
                      <a:pt x="19860" y="97034"/>
                      <a:pt x="19976" y="97012"/>
                    </a:cubicBezTo>
                    <a:cubicBezTo>
                      <a:pt x="20847" y="97057"/>
                      <a:pt x="21699" y="97141"/>
                      <a:pt x="22549" y="97141"/>
                    </a:cubicBezTo>
                    <a:cubicBezTo>
                      <a:pt x="22652" y="97141"/>
                      <a:pt x="22755" y="97140"/>
                      <a:pt x="22858" y="97137"/>
                    </a:cubicBezTo>
                    <a:cubicBezTo>
                      <a:pt x="23249" y="97137"/>
                      <a:pt x="23649" y="97219"/>
                      <a:pt x="24042" y="97219"/>
                    </a:cubicBezTo>
                    <a:cubicBezTo>
                      <a:pt x="24304" y="97219"/>
                      <a:pt x="24562" y="97183"/>
                      <a:pt x="24813" y="97062"/>
                    </a:cubicBezTo>
                    <a:cubicBezTo>
                      <a:pt x="26317" y="97037"/>
                      <a:pt x="27845" y="97037"/>
                      <a:pt x="29349" y="97012"/>
                    </a:cubicBezTo>
                    <a:cubicBezTo>
                      <a:pt x="29500" y="96987"/>
                      <a:pt x="29650" y="96912"/>
                      <a:pt x="29800" y="96862"/>
                    </a:cubicBezTo>
                    <a:cubicBezTo>
                      <a:pt x="29917" y="96868"/>
                      <a:pt x="30033" y="96871"/>
                      <a:pt x="30149" y="96871"/>
                    </a:cubicBezTo>
                    <a:cubicBezTo>
                      <a:pt x="30910" y="96871"/>
                      <a:pt x="31668" y="96738"/>
                      <a:pt x="32407" y="96586"/>
                    </a:cubicBezTo>
                    <a:lnTo>
                      <a:pt x="32507" y="96636"/>
                    </a:lnTo>
                    <a:lnTo>
                      <a:pt x="32582" y="96611"/>
                    </a:lnTo>
                    <a:lnTo>
                      <a:pt x="34161" y="96611"/>
                    </a:lnTo>
                    <a:cubicBezTo>
                      <a:pt x="34412" y="96636"/>
                      <a:pt x="34662" y="96661"/>
                      <a:pt x="34938" y="96711"/>
                    </a:cubicBezTo>
                    <a:cubicBezTo>
                      <a:pt x="35299" y="96750"/>
                      <a:pt x="35656" y="96778"/>
                      <a:pt x="36011" y="96778"/>
                    </a:cubicBezTo>
                    <a:cubicBezTo>
                      <a:pt x="36568" y="96778"/>
                      <a:pt x="37119" y="96710"/>
                      <a:pt x="37670" y="96511"/>
                    </a:cubicBezTo>
                    <a:cubicBezTo>
                      <a:pt x="38021" y="96386"/>
                      <a:pt x="38272" y="96235"/>
                      <a:pt x="38196" y="95834"/>
                    </a:cubicBezTo>
                    <a:cubicBezTo>
                      <a:pt x="38272" y="95759"/>
                      <a:pt x="38347" y="95709"/>
                      <a:pt x="38422" y="95634"/>
                    </a:cubicBezTo>
                    <a:cubicBezTo>
                      <a:pt x="38472" y="95634"/>
                      <a:pt x="38523" y="95634"/>
                      <a:pt x="38574" y="95634"/>
                    </a:cubicBezTo>
                    <a:cubicBezTo>
                      <a:pt x="38804" y="95634"/>
                      <a:pt x="39039" y="95618"/>
                      <a:pt x="39224" y="95433"/>
                    </a:cubicBezTo>
                    <a:cubicBezTo>
                      <a:pt x="39700" y="95258"/>
                      <a:pt x="40226" y="95233"/>
                      <a:pt x="40602" y="94832"/>
                    </a:cubicBezTo>
                    <a:cubicBezTo>
                      <a:pt x="40678" y="94807"/>
                      <a:pt x="40753" y="94782"/>
                      <a:pt x="40803" y="94782"/>
                    </a:cubicBezTo>
                    <a:lnTo>
                      <a:pt x="41053" y="94656"/>
                    </a:lnTo>
                    <a:cubicBezTo>
                      <a:pt x="41179" y="94581"/>
                      <a:pt x="41304" y="94506"/>
                      <a:pt x="41404" y="94431"/>
                    </a:cubicBezTo>
                    <a:cubicBezTo>
                      <a:pt x="41680" y="94406"/>
                      <a:pt x="41981" y="94431"/>
                      <a:pt x="42031" y="94055"/>
                    </a:cubicBezTo>
                    <a:cubicBezTo>
                      <a:pt x="42357" y="93478"/>
                      <a:pt x="42181" y="92827"/>
                      <a:pt x="42231" y="92225"/>
                    </a:cubicBezTo>
                    <a:cubicBezTo>
                      <a:pt x="42482" y="90972"/>
                      <a:pt x="42482" y="89694"/>
                      <a:pt x="42607" y="88416"/>
                    </a:cubicBezTo>
                    <a:cubicBezTo>
                      <a:pt x="42658" y="88265"/>
                      <a:pt x="42683" y="88140"/>
                      <a:pt x="42607" y="88015"/>
                    </a:cubicBezTo>
                    <a:cubicBezTo>
                      <a:pt x="42808" y="86611"/>
                      <a:pt x="42908" y="85208"/>
                      <a:pt x="42983" y="83804"/>
                    </a:cubicBezTo>
                    <a:cubicBezTo>
                      <a:pt x="43134" y="83152"/>
                      <a:pt x="43284" y="82476"/>
                      <a:pt x="43184" y="81799"/>
                    </a:cubicBezTo>
                    <a:cubicBezTo>
                      <a:pt x="43259" y="81423"/>
                      <a:pt x="43309" y="81047"/>
                      <a:pt x="43259" y="80671"/>
                    </a:cubicBezTo>
                    <a:cubicBezTo>
                      <a:pt x="43510" y="80120"/>
                      <a:pt x="43359" y="79568"/>
                      <a:pt x="43434" y="79017"/>
                    </a:cubicBezTo>
                    <a:cubicBezTo>
                      <a:pt x="43735" y="78416"/>
                      <a:pt x="43585" y="77789"/>
                      <a:pt x="43585" y="77187"/>
                    </a:cubicBezTo>
                    <a:cubicBezTo>
                      <a:pt x="43911" y="74982"/>
                      <a:pt x="44061" y="72776"/>
                      <a:pt x="44186" y="70571"/>
                    </a:cubicBezTo>
                    <a:cubicBezTo>
                      <a:pt x="44136" y="70496"/>
                      <a:pt x="44061" y="70446"/>
                      <a:pt x="43986" y="70395"/>
                    </a:cubicBezTo>
                    <a:cubicBezTo>
                      <a:pt x="44161" y="70345"/>
                      <a:pt x="44086" y="70045"/>
                      <a:pt x="44236" y="69969"/>
                    </a:cubicBezTo>
                    <a:cubicBezTo>
                      <a:pt x="44312" y="69568"/>
                      <a:pt x="44312" y="69142"/>
                      <a:pt x="44362" y="68716"/>
                    </a:cubicBezTo>
                    <a:cubicBezTo>
                      <a:pt x="44512" y="67563"/>
                      <a:pt x="44713" y="66385"/>
                      <a:pt x="44637" y="65207"/>
                    </a:cubicBezTo>
                    <a:cubicBezTo>
                      <a:pt x="44913" y="64806"/>
                      <a:pt x="44788" y="64380"/>
                      <a:pt x="44763" y="63954"/>
                    </a:cubicBezTo>
                    <a:cubicBezTo>
                      <a:pt x="44913" y="63654"/>
                      <a:pt x="44888" y="63328"/>
                      <a:pt x="44838" y="63002"/>
                    </a:cubicBezTo>
                    <a:cubicBezTo>
                      <a:pt x="45038" y="62801"/>
                      <a:pt x="45013" y="62576"/>
                      <a:pt x="44938" y="62325"/>
                    </a:cubicBezTo>
                    <a:cubicBezTo>
                      <a:pt x="44938" y="62225"/>
                      <a:pt x="44963" y="62100"/>
                      <a:pt x="44963" y="61999"/>
                    </a:cubicBezTo>
                    <a:cubicBezTo>
                      <a:pt x="45189" y="60044"/>
                      <a:pt x="45439" y="58115"/>
                      <a:pt x="45414" y="56135"/>
                    </a:cubicBezTo>
                    <a:cubicBezTo>
                      <a:pt x="45765" y="55433"/>
                      <a:pt x="45515" y="54656"/>
                      <a:pt x="45640" y="53929"/>
                    </a:cubicBezTo>
                    <a:cubicBezTo>
                      <a:pt x="45790" y="52952"/>
                      <a:pt x="45991" y="51974"/>
                      <a:pt x="45840" y="50947"/>
                    </a:cubicBezTo>
                    <a:cubicBezTo>
                      <a:pt x="46141" y="50445"/>
                      <a:pt x="45941" y="49869"/>
                      <a:pt x="46016" y="49318"/>
                    </a:cubicBezTo>
                    <a:cubicBezTo>
                      <a:pt x="46267" y="47939"/>
                      <a:pt x="46392" y="46536"/>
                      <a:pt x="46392" y="45107"/>
                    </a:cubicBezTo>
                    <a:cubicBezTo>
                      <a:pt x="46567" y="44180"/>
                      <a:pt x="46693" y="43252"/>
                      <a:pt x="46617" y="42300"/>
                    </a:cubicBezTo>
                    <a:cubicBezTo>
                      <a:pt x="46743" y="42175"/>
                      <a:pt x="46768" y="42024"/>
                      <a:pt x="46768" y="41849"/>
                    </a:cubicBezTo>
                    <a:cubicBezTo>
                      <a:pt x="46818" y="40746"/>
                      <a:pt x="46843" y="39643"/>
                      <a:pt x="46893" y="38541"/>
                    </a:cubicBezTo>
                    <a:lnTo>
                      <a:pt x="47018" y="38315"/>
                    </a:lnTo>
                    <a:cubicBezTo>
                      <a:pt x="47219" y="38165"/>
                      <a:pt x="47520" y="38165"/>
                      <a:pt x="47620" y="37914"/>
                    </a:cubicBezTo>
                    <a:cubicBezTo>
                      <a:pt x="47695" y="37839"/>
                      <a:pt x="47770" y="37789"/>
                      <a:pt x="47820" y="37714"/>
                    </a:cubicBezTo>
                    <a:cubicBezTo>
                      <a:pt x="47896" y="37714"/>
                      <a:pt x="47946" y="37714"/>
                      <a:pt x="48021" y="37663"/>
                    </a:cubicBezTo>
                    <a:cubicBezTo>
                      <a:pt x="48121" y="37663"/>
                      <a:pt x="48196" y="37588"/>
                      <a:pt x="48221" y="37513"/>
                    </a:cubicBezTo>
                    <a:cubicBezTo>
                      <a:pt x="48297" y="37513"/>
                      <a:pt x="48347" y="37488"/>
                      <a:pt x="48422" y="37463"/>
                    </a:cubicBezTo>
                    <a:cubicBezTo>
                      <a:pt x="48435" y="37466"/>
                      <a:pt x="48448" y="37468"/>
                      <a:pt x="48460" y="37468"/>
                    </a:cubicBezTo>
                    <a:cubicBezTo>
                      <a:pt x="48542" y="37468"/>
                      <a:pt x="48604" y="37400"/>
                      <a:pt x="48648" y="37313"/>
                    </a:cubicBezTo>
                    <a:cubicBezTo>
                      <a:pt x="48773" y="37212"/>
                      <a:pt x="48898" y="37137"/>
                      <a:pt x="49023" y="37037"/>
                    </a:cubicBezTo>
                    <a:cubicBezTo>
                      <a:pt x="49124" y="37037"/>
                      <a:pt x="49174" y="36987"/>
                      <a:pt x="49199" y="36886"/>
                    </a:cubicBezTo>
                    <a:lnTo>
                      <a:pt x="49224" y="36886"/>
                    </a:lnTo>
                    <a:cubicBezTo>
                      <a:pt x="49324" y="36861"/>
                      <a:pt x="49399" y="36811"/>
                      <a:pt x="49424" y="36711"/>
                    </a:cubicBezTo>
                    <a:lnTo>
                      <a:pt x="49450" y="36711"/>
                    </a:lnTo>
                    <a:cubicBezTo>
                      <a:pt x="49800" y="36636"/>
                      <a:pt x="50051" y="36410"/>
                      <a:pt x="50252" y="36110"/>
                    </a:cubicBezTo>
                    <a:cubicBezTo>
                      <a:pt x="50402" y="36034"/>
                      <a:pt x="50527" y="35934"/>
                      <a:pt x="50653" y="35834"/>
                    </a:cubicBezTo>
                    <a:cubicBezTo>
                      <a:pt x="51028" y="35533"/>
                      <a:pt x="51104" y="35207"/>
                      <a:pt x="50627" y="34906"/>
                    </a:cubicBezTo>
                    <a:cubicBezTo>
                      <a:pt x="50552" y="34856"/>
                      <a:pt x="50502" y="34781"/>
                      <a:pt x="50427" y="34706"/>
                    </a:cubicBezTo>
                    <a:cubicBezTo>
                      <a:pt x="50277" y="34405"/>
                      <a:pt x="50001" y="34205"/>
                      <a:pt x="49750" y="34004"/>
                    </a:cubicBezTo>
                    <a:cubicBezTo>
                      <a:pt x="49023" y="33378"/>
                      <a:pt x="48547" y="32601"/>
                      <a:pt x="48447" y="31648"/>
                    </a:cubicBezTo>
                    <a:cubicBezTo>
                      <a:pt x="48422" y="31297"/>
                      <a:pt x="48322" y="30997"/>
                      <a:pt x="48196" y="30671"/>
                    </a:cubicBezTo>
                    <a:cubicBezTo>
                      <a:pt x="48221" y="30395"/>
                      <a:pt x="48221" y="30120"/>
                      <a:pt x="48021" y="29894"/>
                    </a:cubicBezTo>
                    <a:cubicBezTo>
                      <a:pt x="47745" y="28841"/>
                      <a:pt x="47470" y="27764"/>
                      <a:pt x="46793" y="26886"/>
                    </a:cubicBezTo>
                    <a:cubicBezTo>
                      <a:pt x="46818" y="26711"/>
                      <a:pt x="46743" y="26561"/>
                      <a:pt x="46642" y="26460"/>
                    </a:cubicBezTo>
                    <a:cubicBezTo>
                      <a:pt x="46642" y="26385"/>
                      <a:pt x="46617" y="26335"/>
                      <a:pt x="46592" y="26285"/>
                    </a:cubicBezTo>
                    <a:cubicBezTo>
                      <a:pt x="46617" y="25959"/>
                      <a:pt x="46492" y="25683"/>
                      <a:pt x="46267" y="25458"/>
                    </a:cubicBezTo>
                    <a:cubicBezTo>
                      <a:pt x="46241" y="25282"/>
                      <a:pt x="46166" y="25132"/>
                      <a:pt x="46041" y="25032"/>
                    </a:cubicBezTo>
                    <a:lnTo>
                      <a:pt x="46041" y="25007"/>
                    </a:lnTo>
                    <a:cubicBezTo>
                      <a:pt x="45966" y="24556"/>
                      <a:pt x="45715" y="24205"/>
                      <a:pt x="45414" y="23854"/>
                    </a:cubicBezTo>
                    <a:cubicBezTo>
                      <a:pt x="45164" y="23152"/>
                      <a:pt x="44788" y="22551"/>
                      <a:pt x="44262" y="22049"/>
                    </a:cubicBezTo>
                    <a:cubicBezTo>
                      <a:pt x="44161" y="21698"/>
                      <a:pt x="43961" y="21448"/>
                      <a:pt x="43660" y="21247"/>
                    </a:cubicBezTo>
                    <a:cubicBezTo>
                      <a:pt x="43159" y="20420"/>
                      <a:pt x="42457" y="19744"/>
                      <a:pt x="41856" y="19017"/>
                    </a:cubicBezTo>
                    <a:cubicBezTo>
                      <a:pt x="41455" y="18616"/>
                      <a:pt x="41053" y="18190"/>
                      <a:pt x="40577" y="17864"/>
                    </a:cubicBezTo>
                    <a:cubicBezTo>
                      <a:pt x="40302" y="17538"/>
                      <a:pt x="39976" y="17287"/>
                      <a:pt x="39625" y="17062"/>
                    </a:cubicBezTo>
                    <a:cubicBezTo>
                      <a:pt x="38773" y="16235"/>
                      <a:pt x="37845" y="15583"/>
                      <a:pt x="36793" y="15057"/>
                    </a:cubicBezTo>
                    <a:lnTo>
                      <a:pt x="36417" y="14831"/>
                    </a:lnTo>
                    <a:cubicBezTo>
                      <a:pt x="35891" y="14405"/>
                      <a:pt x="35214" y="14180"/>
                      <a:pt x="34612" y="13854"/>
                    </a:cubicBezTo>
                    <a:cubicBezTo>
                      <a:pt x="34287" y="13703"/>
                      <a:pt x="33986" y="13553"/>
                      <a:pt x="33660" y="13403"/>
                    </a:cubicBezTo>
                    <a:cubicBezTo>
                      <a:pt x="33485" y="13227"/>
                      <a:pt x="33234" y="13227"/>
                      <a:pt x="33008" y="13227"/>
                    </a:cubicBezTo>
                    <a:cubicBezTo>
                      <a:pt x="32908" y="13102"/>
                      <a:pt x="32758" y="13052"/>
                      <a:pt x="32607" y="13052"/>
                    </a:cubicBezTo>
                    <a:cubicBezTo>
                      <a:pt x="32282" y="12876"/>
                      <a:pt x="31956" y="12726"/>
                      <a:pt x="31580" y="12676"/>
                    </a:cubicBezTo>
                    <a:cubicBezTo>
                      <a:pt x="31028" y="12475"/>
                      <a:pt x="30452" y="12250"/>
                      <a:pt x="29850" y="12225"/>
                    </a:cubicBezTo>
                    <a:cubicBezTo>
                      <a:pt x="29224" y="11322"/>
                      <a:pt x="29249" y="11222"/>
                      <a:pt x="30151" y="10796"/>
                    </a:cubicBezTo>
                    <a:cubicBezTo>
                      <a:pt x="30226" y="10771"/>
                      <a:pt x="30327" y="10721"/>
                      <a:pt x="30402" y="10671"/>
                    </a:cubicBezTo>
                    <a:cubicBezTo>
                      <a:pt x="30552" y="10646"/>
                      <a:pt x="30678" y="10621"/>
                      <a:pt x="30803" y="10596"/>
                    </a:cubicBezTo>
                    <a:cubicBezTo>
                      <a:pt x="30824" y="10600"/>
                      <a:pt x="30844" y="10602"/>
                      <a:pt x="30863" y="10602"/>
                    </a:cubicBezTo>
                    <a:cubicBezTo>
                      <a:pt x="30953" y="10602"/>
                      <a:pt x="31012" y="10553"/>
                      <a:pt x="31053" y="10470"/>
                    </a:cubicBezTo>
                    <a:cubicBezTo>
                      <a:pt x="31480" y="10420"/>
                      <a:pt x="31855" y="10295"/>
                      <a:pt x="32206" y="10069"/>
                    </a:cubicBezTo>
                    <a:cubicBezTo>
                      <a:pt x="32632" y="9994"/>
                      <a:pt x="33033" y="9894"/>
                      <a:pt x="33409" y="9668"/>
                    </a:cubicBezTo>
                    <a:lnTo>
                      <a:pt x="38021" y="8089"/>
                    </a:lnTo>
                    <a:cubicBezTo>
                      <a:pt x="38246" y="8089"/>
                      <a:pt x="38447" y="8014"/>
                      <a:pt x="38622" y="7864"/>
                    </a:cubicBezTo>
                    <a:cubicBezTo>
                      <a:pt x="39048" y="7763"/>
                      <a:pt x="39449" y="7663"/>
                      <a:pt x="39850" y="7463"/>
                    </a:cubicBezTo>
                    <a:cubicBezTo>
                      <a:pt x="40076" y="7463"/>
                      <a:pt x="40277" y="7413"/>
                      <a:pt x="40402" y="7212"/>
                    </a:cubicBezTo>
                    <a:cubicBezTo>
                      <a:pt x="40828" y="7087"/>
                      <a:pt x="41279" y="7112"/>
                      <a:pt x="41655" y="6861"/>
                    </a:cubicBezTo>
                    <a:cubicBezTo>
                      <a:pt x="41705" y="6861"/>
                      <a:pt x="41755" y="6836"/>
                      <a:pt x="41805" y="6786"/>
                    </a:cubicBezTo>
                    <a:cubicBezTo>
                      <a:pt x="42883" y="6460"/>
                      <a:pt x="44011" y="6185"/>
                      <a:pt x="45038" y="5658"/>
                    </a:cubicBezTo>
                    <a:cubicBezTo>
                      <a:pt x="47018" y="5107"/>
                      <a:pt x="48948" y="4405"/>
                      <a:pt x="50878" y="3653"/>
                    </a:cubicBezTo>
                    <a:cubicBezTo>
                      <a:pt x="51480" y="3628"/>
                      <a:pt x="51981" y="3403"/>
                      <a:pt x="52432" y="3052"/>
                    </a:cubicBezTo>
                    <a:cubicBezTo>
                      <a:pt x="52489" y="3057"/>
                      <a:pt x="52545" y="3061"/>
                      <a:pt x="52600" y="3061"/>
                    </a:cubicBezTo>
                    <a:cubicBezTo>
                      <a:pt x="52810" y="3061"/>
                      <a:pt x="52989" y="3000"/>
                      <a:pt x="53008" y="2701"/>
                    </a:cubicBezTo>
                    <a:cubicBezTo>
                      <a:pt x="53084" y="1974"/>
                      <a:pt x="53008" y="1322"/>
                      <a:pt x="52457" y="771"/>
                    </a:cubicBezTo>
                    <a:cubicBezTo>
                      <a:pt x="52205" y="217"/>
                      <a:pt x="52077" y="1"/>
                      <a:pt x="51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2179350" y="3755675"/>
                <a:ext cx="56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6" extrusionOk="0">
                    <a:moveTo>
                      <a:pt x="0" y="1"/>
                    </a:moveTo>
                    <a:cubicBezTo>
                      <a:pt x="75" y="51"/>
                      <a:pt x="150" y="126"/>
                      <a:pt x="226" y="176"/>
                    </a:cubicBezTo>
                    <a:cubicBezTo>
                      <a:pt x="201" y="76"/>
                      <a:pt x="125" y="26"/>
                      <a:pt x="0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2715675" y="3790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2033350" y="3983125"/>
                <a:ext cx="100692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40277" h="19174" extrusionOk="0">
                    <a:moveTo>
                      <a:pt x="39524" y="6191"/>
                    </a:moveTo>
                    <a:lnTo>
                      <a:pt x="39524" y="6191"/>
                    </a:lnTo>
                    <a:cubicBezTo>
                      <a:pt x="39625" y="6266"/>
                      <a:pt x="39575" y="6416"/>
                      <a:pt x="39550" y="6542"/>
                    </a:cubicBezTo>
                    <a:cubicBezTo>
                      <a:pt x="39524" y="6416"/>
                      <a:pt x="39524" y="6291"/>
                      <a:pt x="39524" y="6191"/>
                    </a:cubicBezTo>
                    <a:close/>
                    <a:moveTo>
                      <a:pt x="10747" y="5782"/>
                    </a:moveTo>
                    <a:cubicBezTo>
                      <a:pt x="11036" y="5782"/>
                      <a:pt x="11382" y="5856"/>
                      <a:pt x="11830" y="5990"/>
                    </a:cubicBezTo>
                    <a:cubicBezTo>
                      <a:pt x="12031" y="6066"/>
                      <a:pt x="12181" y="6166"/>
                      <a:pt x="12306" y="6341"/>
                    </a:cubicBezTo>
                    <a:cubicBezTo>
                      <a:pt x="12356" y="6416"/>
                      <a:pt x="12381" y="6492"/>
                      <a:pt x="12432" y="6542"/>
                    </a:cubicBezTo>
                    <a:cubicBezTo>
                      <a:pt x="12582" y="6842"/>
                      <a:pt x="12657" y="7143"/>
                      <a:pt x="12757" y="7444"/>
                    </a:cubicBezTo>
                    <a:cubicBezTo>
                      <a:pt x="12632" y="7619"/>
                      <a:pt x="12632" y="7820"/>
                      <a:pt x="12557" y="7995"/>
                    </a:cubicBezTo>
                    <a:cubicBezTo>
                      <a:pt x="12532" y="8071"/>
                      <a:pt x="12507" y="8171"/>
                      <a:pt x="12482" y="8246"/>
                    </a:cubicBezTo>
                    <a:cubicBezTo>
                      <a:pt x="12407" y="8472"/>
                      <a:pt x="12331" y="8697"/>
                      <a:pt x="12156" y="8873"/>
                    </a:cubicBezTo>
                    <a:cubicBezTo>
                      <a:pt x="12106" y="8923"/>
                      <a:pt x="12056" y="8973"/>
                      <a:pt x="11980" y="9048"/>
                    </a:cubicBezTo>
                    <a:cubicBezTo>
                      <a:pt x="11930" y="9073"/>
                      <a:pt x="11880" y="9123"/>
                      <a:pt x="11830" y="9173"/>
                    </a:cubicBezTo>
                    <a:cubicBezTo>
                      <a:pt x="11805" y="9198"/>
                      <a:pt x="11755" y="9223"/>
                      <a:pt x="11730" y="9248"/>
                    </a:cubicBezTo>
                    <a:cubicBezTo>
                      <a:pt x="11680" y="9274"/>
                      <a:pt x="11605" y="9299"/>
                      <a:pt x="11554" y="9324"/>
                    </a:cubicBezTo>
                    <a:cubicBezTo>
                      <a:pt x="11454" y="9349"/>
                      <a:pt x="11329" y="9399"/>
                      <a:pt x="11254" y="9424"/>
                    </a:cubicBezTo>
                    <a:cubicBezTo>
                      <a:pt x="11128" y="9499"/>
                      <a:pt x="11003" y="9574"/>
                      <a:pt x="10928" y="9700"/>
                    </a:cubicBezTo>
                    <a:cubicBezTo>
                      <a:pt x="10928" y="9675"/>
                      <a:pt x="10928" y="9675"/>
                      <a:pt x="10928" y="9649"/>
                    </a:cubicBezTo>
                    <a:cubicBezTo>
                      <a:pt x="10828" y="9349"/>
                      <a:pt x="10527" y="9349"/>
                      <a:pt x="10301" y="9248"/>
                    </a:cubicBezTo>
                    <a:cubicBezTo>
                      <a:pt x="9148" y="8797"/>
                      <a:pt x="8873" y="8246"/>
                      <a:pt x="9224" y="7043"/>
                    </a:cubicBezTo>
                    <a:cubicBezTo>
                      <a:pt x="9299" y="6893"/>
                      <a:pt x="9399" y="6717"/>
                      <a:pt x="9474" y="6567"/>
                    </a:cubicBezTo>
                    <a:cubicBezTo>
                      <a:pt x="9893" y="6019"/>
                      <a:pt x="10229" y="5782"/>
                      <a:pt x="10747" y="5782"/>
                    </a:cubicBezTo>
                    <a:close/>
                    <a:moveTo>
                      <a:pt x="10577" y="10853"/>
                    </a:moveTo>
                    <a:cubicBezTo>
                      <a:pt x="10602" y="10878"/>
                      <a:pt x="10627" y="10903"/>
                      <a:pt x="10652" y="10928"/>
                    </a:cubicBezTo>
                    <a:cubicBezTo>
                      <a:pt x="10677" y="11028"/>
                      <a:pt x="10727" y="11103"/>
                      <a:pt x="10803" y="11178"/>
                    </a:cubicBezTo>
                    <a:cubicBezTo>
                      <a:pt x="11078" y="11429"/>
                      <a:pt x="11680" y="11429"/>
                      <a:pt x="11479" y="12005"/>
                    </a:cubicBezTo>
                    <a:cubicBezTo>
                      <a:pt x="11354" y="12457"/>
                      <a:pt x="10853" y="12406"/>
                      <a:pt x="10502" y="12532"/>
                    </a:cubicBezTo>
                    <a:cubicBezTo>
                      <a:pt x="10193" y="12640"/>
                      <a:pt x="9884" y="12677"/>
                      <a:pt x="9574" y="12677"/>
                    </a:cubicBezTo>
                    <a:cubicBezTo>
                      <a:pt x="8956" y="12677"/>
                      <a:pt x="8338" y="12532"/>
                      <a:pt x="7720" y="12532"/>
                    </a:cubicBezTo>
                    <a:cubicBezTo>
                      <a:pt x="8146" y="11655"/>
                      <a:pt x="8873" y="11254"/>
                      <a:pt x="9825" y="11203"/>
                    </a:cubicBezTo>
                    <a:cubicBezTo>
                      <a:pt x="10076" y="11178"/>
                      <a:pt x="10351" y="11178"/>
                      <a:pt x="10577" y="11053"/>
                    </a:cubicBezTo>
                    <a:cubicBezTo>
                      <a:pt x="10577" y="10978"/>
                      <a:pt x="10577" y="10903"/>
                      <a:pt x="10577" y="10853"/>
                    </a:cubicBezTo>
                    <a:close/>
                    <a:moveTo>
                      <a:pt x="151" y="0"/>
                    </a:moveTo>
                    <a:cubicBezTo>
                      <a:pt x="101" y="25"/>
                      <a:pt x="51" y="50"/>
                      <a:pt x="0" y="76"/>
                    </a:cubicBezTo>
                    <a:cubicBezTo>
                      <a:pt x="26" y="502"/>
                      <a:pt x="26" y="903"/>
                      <a:pt x="51" y="1304"/>
                    </a:cubicBezTo>
                    <a:cubicBezTo>
                      <a:pt x="151" y="1404"/>
                      <a:pt x="126" y="1554"/>
                      <a:pt x="176" y="1705"/>
                    </a:cubicBezTo>
                    <a:cubicBezTo>
                      <a:pt x="176" y="1780"/>
                      <a:pt x="176" y="1855"/>
                      <a:pt x="176" y="1930"/>
                    </a:cubicBezTo>
                    <a:cubicBezTo>
                      <a:pt x="151" y="1980"/>
                      <a:pt x="151" y="2055"/>
                      <a:pt x="176" y="2106"/>
                    </a:cubicBezTo>
                    <a:cubicBezTo>
                      <a:pt x="176" y="2181"/>
                      <a:pt x="176" y="2256"/>
                      <a:pt x="176" y="2331"/>
                    </a:cubicBezTo>
                    <a:cubicBezTo>
                      <a:pt x="151" y="2381"/>
                      <a:pt x="151" y="2456"/>
                      <a:pt x="201" y="2507"/>
                    </a:cubicBezTo>
                    <a:cubicBezTo>
                      <a:pt x="276" y="3384"/>
                      <a:pt x="351" y="4261"/>
                      <a:pt x="427" y="5113"/>
                    </a:cubicBezTo>
                    <a:cubicBezTo>
                      <a:pt x="452" y="5790"/>
                      <a:pt x="702" y="6441"/>
                      <a:pt x="627" y="7118"/>
                    </a:cubicBezTo>
                    <a:cubicBezTo>
                      <a:pt x="577" y="7594"/>
                      <a:pt x="903" y="8045"/>
                      <a:pt x="802" y="8522"/>
                    </a:cubicBezTo>
                    <a:cubicBezTo>
                      <a:pt x="828" y="9474"/>
                      <a:pt x="1153" y="10376"/>
                      <a:pt x="1003" y="11329"/>
                    </a:cubicBezTo>
                    <a:cubicBezTo>
                      <a:pt x="1053" y="11604"/>
                      <a:pt x="1103" y="11880"/>
                      <a:pt x="1128" y="12156"/>
                    </a:cubicBezTo>
                    <a:cubicBezTo>
                      <a:pt x="1529" y="12782"/>
                      <a:pt x="1329" y="13459"/>
                      <a:pt x="1279" y="14111"/>
                    </a:cubicBezTo>
                    <a:cubicBezTo>
                      <a:pt x="1279" y="14186"/>
                      <a:pt x="1254" y="14261"/>
                      <a:pt x="1254" y="14336"/>
                    </a:cubicBezTo>
                    <a:cubicBezTo>
                      <a:pt x="1404" y="14436"/>
                      <a:pt x="1429" y="14587"/>
                      <a:pt x="1454" y="14737"/>
                    </a:cubicBezTo>
                    <a:cubicBezTo>
                      <a:pt x="1454" y="14812"/>
                      <a:pt x="1454" y="14888"/>
                      <a:pt x="1454" y="14963"/>
                    </a:cubicBezTo>
                    <a:cubicBezTo>
                      <a:pt x="1855" y="15213"/>
                      <a:pt x="2306" y="15188"/>
                      <a:pt x="2707" y="15238"/>
                    </a:cubicBezTo>
                    <a:cubicBezTo>
                      <a:pt x="3515" y="15337"/>
                      <a:pt x="4307" y="15575"/>
                      <a:pt x="5108" y="15575"/>
                    </a:cubicBezTo>
                    <a:cubicBezTo>
                      <a:pt x="5326" y="15575"/>
                      <a:pt x="5545" y="15557"/>
                      <a:pt x="5765" y="15514"/>
                    </a:cubicBezTo>
                    <a:cubicBezTo>
                      <a:pt x="7645" y="15138"/>
                      <a:pt x="9474" y="14562"/>
                      <a:pt x="11153" y="13559"/>
                    </a:cubicBezTo>
                    <a:cubicBezTo>
                      <a:pt x="11630" y="13259"/>
                      <a:pt x="12131" y="13008"/>
                      <a:pt x="12632" y="12807"/>
                    </a:cubicBezTo>
                    <a:cubicBezTo>
                      <a:pt x="13935" y="12256"/>
                      <a:pt x="15088" y="11529"/>
                      <a:pt x="16066" y="10527"/>
                    </a:cubicBezTo>
                    <a:cubicBezTo>
                      <a:pt x="16086" y="10528"/>
                      <a:pt x="16107" y="10528"/>
                      <a:pt x="16127" y="10528"/>
                    </a:cubicBezTo>
                    <a:cubicBezTo>
                      <a:pt x="16622" y="10528"/>
                      <a:pt x="16982" y="10240"/>
                      <a:pt x="17319" y="9975"/>
                    </a:cubicBezTo>
                    <a:cubicBezTo>
                      <a:pt x="17539" y="9810"/>
                      <a:pt x="17747" y="9658"/>
                      <a:pt x="18000" y="9658"/>
                    </a:cubicBezTo>
                    <a:cubicBezTo>
                      <a:pt x="18091" y="9658"/>
                      <a:pt x="18189" y="9678"/>
                      <a:pt x="18296" y="9725"/>
                    </a:cubicBezTo>
                    <a:cubicBezTo>
                      <a:pt x="18447" y="9549"/>
                      <a:pt x="18447" y="9349"/>
                      <a:pt x="18422" y="9123"/>
                    </a:cubicBezTo>
                    <a:cubicBezTo>
                      <a:pt x="18271" y="8497"/>
                      <a:pt x="18096" y="7870"/>
                      <a:pt x="18121" y="7218"/>
                    </a:cubicBezTo>
                    <a:cubicBezTo>
                      <a:pt x="18146" y="6968"/>
                      <a:pt x="18046" y="6692"/>
                      <a:pt x="18171" y="6441"/>
                    </a:cubicBezTo>
                    <a:cubicBezTo>
                      <a:pt x="18296" y="6592"/>
                      <a:pt x="18246" y="6742"/>
                      <a:pt x="18296" y="6893"/>
                    </a:cubicBezTo>
                    <a:cubicBezTo>
                      <a:pt x="18522" y="7394"/>
                      <a:pt x="18271" y="7945"/>
                      <a:pt x="18497" y="8472"/>
                    </a:cubicBezTo>
                    <a:cubicBezTo>
                      <a:pt x="18572" y="8647"/>
                      <a:pt x="18647" y="8847"/>
                      <a:pt x="18722" y="9073"/>
                    </a:cubicBezTo>
                    <a:cubicBezTo>
                      <a:pt x="18772" y="9173"/>
                      <a:pt x="18798" y="9299"/>
                      <a:pt x="18848" y="9424"/>
                    </a:cubicBezTo>
                    <a:cubicBezTo>
                      <a:pt x="18898" y="9499"/>
                      <a:pt x="18923" y="9574"/>
                      <a:pt x="18973" y="9649"/>
                    </a:cubicBezTo>
                    <a:cubicBezTo>
                      <a:pt x="19023" y="9725"/>
                      <a:pt x="19098" y="9775"/>
                      <a:pt x="19199" y="9800"/>
                    </a:cubicBezTo>
                    <a:cubicBezTo>
                      <a:pt x="19274" y="9775"/>
                      <a:pt x="19374" y="9775"/>
                      <a:pt x="19449" y="9725"/>
                    </a:cubicBezTo>
                    <a:cubicBezTo>
                      <a:pt x="20151" y="9349"/>
                      <a:pt x="20953" y="9424"/>
                      <a:pt x="21705" y="9299"/>
                    </a:cubicBezTo>
                    <a:cubicBezTo>
                      <a:pt x="21780" y="9274"/>
                      <a:pt x="21855" y="9223"/>
                      <a:pt x="21930" y="9173"/>
                    </a:cubicBezTo>
                    <a:cubicBezTo>
                      <a:pt x="22081" y="8973"/>
                      <a:pt x="22156" y="8747"/>
                      <a:pt x="22231" y="8497"/>
                    </a:cubicBezTo>
                    <a:cubicBezTo>
                      <a:pt x="22281" y="8371"/>
                      <a:pt x="22306" y="8221"/>
                      <a:pt x="22306" y="8096"/>
                    </a:cubicBezTo>
                    <a:cubicBezTo>
                      <a:pt x="22331" y="7770"/>
                      <a:pt x="22331" y="7469"/>
                      <a:pt x="22432" y="7143"/>
                    </a:cubicBezTo>
                    <a:cubicBezTo>
                      <a:pt x="22498" y="6995"/>
                      <a:pt x="22564" y="6792"/>
                      <a:pt x="22679" y="6792"/>
                    </a:cubicBezTo>
                    <a:cubicBezTo>
                      <a:pt x="22740" y="6792"/>
                      <a:pt x="22814" y="6847"/>
                      <a:pt x="22908" y="6993"/>
                    </a:cubicBezTo>
                    <a:cubicBezTo>
                      <a:pt x="23108" y="7294"/>
                      <a:pt x="22983" y="7619"/>
                      <a:pt x="22933" y="7945"/>
                    </a:cubicBezTo>
                    <a:cubicBezTo>
                      <a:pt x="22883" y="8121"/>
                      <a:pt x="22833" y="8271"/>
                      <a:pt x="22783" y="8446"/>
                    </a:cubicBezTo>
                    <a:cubicBezTo>
                      <a:pt x="22757" y="8522"/>
                      <a:pt x="22732" y="8597"/>
                      <a:pt x="22707" y="8697"/>
                    </a:cubicBezTo>
                    <a:cubicBezTo>
                      <a:pt x="22682" y="8873"/>
                      <a:pt x="22682" y="9023"/>
                      <a:pt x="22732" y="9198"/>
                    </a:cubicBezTo>
                    <a:cubicBezTo>
                      <a:pt x="22783" y="9274"/>
                      <a:pt x="22833" y="9349"/>
                      <a:pt x="22933" y="9374"/>
                    </a:cubicBezTo>
                    <a:cubicBezTo>
                      <a:pt x="23209" y="9549"/>
                      <a:pt x="23484" y="9750"/>
                      <a:pt x="23785" y="9875"/>
                    </a:cubicBezTo>
                    <a:cubicBezTo>
                      <a:pt x="24737" y="10226"/>
                      <a:pt x="25514" y="10802"/>
                      <a:pt x="26241" y="11479"/>
                    </a:cubicBezTo>
                    <a:cubicBezTo>
                      <a:pt x="26367" y="11604"/>
                      <a:pt x="26542" y="11655"/>
                      <a:pt x="26667" y="11730"/>
                    </a:cubicBezTo>
                    <a:cubicBezTo>
                      <a:pt x="26918" y="12056"/>
                      <a:pt x="27118" y="12406"/>
                      <a:pt x="27394" y="12707"/>
                    </a:cubicBezTo>
                    <a:cubicBezTo>
                      <a:pt x="28372" y="13710"/>
                      <a:pt x="29224" y="14913"/>
                      <a:pt x="30702" y="15339"/>
                    </a:cubicBezTo>
                    <a:cubicBezTo>
                      <a:pt x="31254" y="15790"/>
                      <a:pt x="31755" y="16442"/>
                      <a:pt x="32382" y="16617"/>
                    </a:cubicBezTo>
                    <a:cubicBezTo>
                      <a:pt x="33259" y="16868"/>
                      <a:pt x="33860" y="17519"/>
                      <a:pt x="34687" y="17820"/>
                    </a:cubicBezTo>
                    <a:cubicBezTo>
                      <a:pt x="35941" y="18296"/>
                      <a:pt x="37144" y="18898"/>
                      <a:pt x="38472" y="19173"/>
                    </a:cubicBezTo>
                    <a:cubicBezTo>
                      <a:pt x="38572" y="18747"/>
                      <a:pt x="38647" y="18346"/>
                      <a:pt x="38748" y="17945"/>
                    </a:cubicBezTo>
                    <a:cubicBezTo>
                      <a:pt x="38722" y="17870"/>
                      <a:pt x="38722" y="17820"/>
                      <a:pt x="38722" y="17745"/>
                    </a:cubicBezTo>
                    <a:cubicBezTo>
                      <a:pt x="38923" y="17294"/>
                      <a:pt x="38647" y="16792"/>
                      <a:pt x="38898" y="16366"/>
                    </a:cubicBezTo>
                    <a:cubicBezTo>
                      <a:pt x="38898" y="16366"/>
                      <a:pt x="38923" y="16341"/>
                      <a:pt x="38923" y="16341"/>
                    </a:cubicBezTo>
                    <a:cubicBezTo>
                      <a:pt x="38873" y="15339"/>
                      <a:pt x="39174" y="14336"/>
                      <a:pt x="39048" y="13309"/>
                    </a:cubicBezTo>
                    <a:cubicBezTo>
                      <a:pt x="39249" y="12406"/>
                      <a:pt x="39199" y="11429"/>
                      <a:pt x="39499" y="10527"/>
                    </a:cubicBezTo>
                    <a:cubicBezTo>
                      <a:pt x="39399" y="9925"/>
                      <a:pt x="39424" y="9324"/>
                      <a:pt x="39700" y="8747"/>
                    </a:cubicBezTo>
                    <a:cubicBezTo>
                      <a:pt x="39700" y="8672"/>
                      <a:pt x="39700" y="8597"/>
                      <a:pt x="39700" y="8497"/>
                    </a:cubicBezTo>
                    <a:cubicBezTo>
                      <a:pt x="39524" y="8396"/>
                      <a:pt x="39524" y="8246"/>
                      <a:pt x="39550" y="8071"/>
                    </a:cubicBezTo>
                    <a:cubicBezTo>
                      <a:pt x="39800" y="7043"/>
                      <a:pt x="39825" y="5965"/>
                      <a:pt x="39925" y="4913"/>
                    </a:cubicBezTo>
                    <a:cubicBezTo>
                      <a:pt x="39925" y="4662"/>
                      <a:pt x="39925" y="4386"/>
                      <a:pt x="39925" y="4136"/>
                    </a:cubicBezTo>
                    <a:cubicBezTo>
                      <a:pt x="40276" y="3910"/>
                      <a:pt x="39750" y="3534"/>
                      <a:pt x="40101" y="3309"/>
                    </a:cubicBezTo>
                    <a:cubicBezTo>
                      <a:pt x="40076" y="3108"/>
                      <a:pt x="40076" y="2908"/>
                      <a:pt x="40051" y="2682"/>
                    </a:cubicBezTo>
                    <a:cubicBezTo>
                      <a:pt x="39925" y="2231"/>
                      <a:pt x="40026" y="1780"/>
                      <a:pt x="39925" y="1304"/>
                    </a:cubicBezTo>
                    <a:cubicBezTo>
                      <a:pt x="39838" y="850"/>
                      <a:pt x="39666" y="615"/>
                      <a:pt x="39367" y="615"/>
                    </a:cubicBezTo>
                    <a:cubicBezTo>
                      <a:pt x="39236" y="615"/>
                      <a:pt x="39081" y="661"/>
                      <a:pt x="38898" y="752"/>
                    </a:cubicBezTo>
                    <a:cubicBezTo>
                      <a:pt x="38472" y="953"/>
                      <a:pt x="38096" y="1228"/>
                      <a:pt x="37645" y="1379"/>
                    </a:cubicBezTo>
                    <a:cubicBezTo>
                      <a:pt x="36667" y="1955"/>
                      <a:pt x="35615" y="2331"/>
                      <a:pt x="34462" y="2507"/>
                    </a:cubicBezTo>
                    <a:cubicBezTo>
                      <a:pt x="32983" y="2732"/>
                      <a:pt x="31504" y="2908"/>
                      <a:pt x="30026" y="2983"/>
                    </a:cubicBezTo>
                    <a:cubicBezTo>
                      <a:pt x="29057" y="3037"/>
                      <a:pt x="28089" y="3270"/>
                      <a:pt x="27112" y="3270"/>
                    </a:cubicBezTo>
                    <a:cubicBezTo>
                      <a:pt x="26723" y="3270"/>
                      <a:pt x="26333" y="3233"/>
                      <a:pt x="25940" y="3133"/>
                    </a:cubicBezTo>
                    <a:cubicBezTo>
                      <a:pt x="23986" y="2632"/>
                      <a:pt x="22106" y="1855"/>
                      <a:pt x="20176" y="1203"/>
                    </a:cubicBezTo>
                    <a:cubicBezTo>
                      <a:pt x="18662" y="664"/>
                      <a:pt x="17125" y="294"/>
                      <a:pt x="15546" y="294"/>
                    </a:cubicBezTo>
                    <a:cubicBezTo>
                      <a:pt x="14851" y="294"/>
                      <a:pt x="14147" y="366"/>
                      <a:pt x="13434" y="527"/>
                    </a:cubicBezTo>
                    <a:cubicBezTo>
                      <a:pt x="12958" y="652"/>
                      <a:pt x="12457" y="752"/>
                      <a:pt x="11980" y="878"/>
                    </a:cubicBezTo>
                    <a:cubicBezTo>
                      <a:pt x="10468" y="1201"/>
                      <a:pt x="8964" y="1481"/>
                      <a:pt x="7443" y="1481"/>
                    </a:cubicBezTo>
                    <a:cubicBezTo>
                      <a:pt x="6368" y="1481"/>
                      <a:pt x="5286" y="1341"/>
                      <a:pt x="4186" y="978"/>
                    </a:cubicBezTo>
                    <a:cubicBezTo>
                      <a:pt x="2883" y="552"/>
                      <a:pt x="1579" y="25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2069700" y="4215575"/>
                <a:ext cx="926700" cy="795925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31837" extrusionOk="0">
                    <a:moveTo>
                      <a:pt x="21504" y="1"/>
                    </a:moveTo>
                    <a:cubicBezTo>
                      <a:pt x="21329" y="51"/>
                      <a:pt x="21203" y="201"/>
                      <a:pt x="21103" y="377"/>
                    </a:cubicBezTo>
                    <a:cubicBezTo>
                      <a:pt x="21028" y="527"/>
                      <a:pt x="20953" y="677"/>
                      <a:pt x="20852" y="853"/>
                    </a:cubicBezTo>
                    <a:cubicBezTo>
                      <a:pt x="20727" y="1078"/>
                      <a:pt x="20527" y="1304"/>
                      <a:pt x="20451" y="1555"/>
                    </a:cubicBezTo>
                    <a:cubicBezTo>
                      <a:pt x="20276" y="2281"/>
                      <a:pt x="20401" y="3008"/>
                      <a:pt x="20326" y="3735"/>
                    </a:cubicBezTo>
                    <a:cubicBezTo>
                      <a:pt x="20280" y="4107"/>
                      <a:pt x="20190" y="4392"/>
                      <a:pt x="19778" y="4392"/>
                    </a:cubicBezTo>
                    <a:cubicBezTo>
                      <a:pt x="19746" y="4392"/>
                      <a:pt x="19711" y="4390"/>
                      <a:pt x="19674" y="4387"/>
                    </a:cubicBezTo>
                    <a:cubicBezTo>
                      <a:pt x="18897" y="4387"/>
                      <a:pt x="18847" y="3860"/>
                      <a:pt x="18847" y="3284"/>
                    </a:cubicBezTo>
                    <a:cubicBezTo>
                      <a:pt x="18847" y="2958"/>
                      <a:pt x="18772" y="2657"/>
                      <a:pt x="18622" y="2382"/>
                    </a:cubicBezTo>
                    <a:cubicBezTo>
                      <a:pt x="18572" y="2306"/>
                      <a:pt x="18522" y="2231"/>
                      <a:pt x="18471" y="2181"/>
                    </a:cubicBezTo>
                    <a:cubicBezTo>
                      <a:pt x="18321" y="2056"/>
                      <a:pt x="18146" y="1956"/>
                      <a:pt x="17995" y="1830"/>
                    </a:cubicBezTo>
                    <a:cubicBezTo>
                      <a:pt x="17970" y="1805"/>
                      <a:pt x="17945" y="1780"/>
                      <a:pt x="17920" y="1755"/>
                    </a:cubicBezTo>
                    <a:cubicBezTo>
                      <a:pt x="17870" y="1705"/>
                      <a:pt x="17820" y="1655"/>
                      <a:pt x="17770" y="1605"/>
                    </a:cubicBezTo>
                    <a:cubicBezTo>
                      <a:pt x="17745" y="1580"/>
                      <a:pt x="17719" y="1555"/>
                      <a:pt x="17694" y="1529"/>
                    </a:cubicBezTo>
                    <a:cubicBezTo>
                      <a:pt x="17669" y="1454"/>
                      <a:pt x="17619" y="1404"/>
                      <a:pt x="17594" y="1329"/>
                    </a:cubicBezTo>
                    <a:cubicBezTo>
                      <a:pt x="17569" y="1279"/>
                      <a:pt x="17519" y="1204"/>
                      <a:pt x="17494" y="1153"/>
                    </a:cubicBezTo>
                    <a:cubicBezTo>
                      <a:pt x="17444" y="1053"/>
                      <a:pt x="17394" y="928"/>
                      <a:pt x="17344" y="853"/>
                    </a:cubicBezTo>
                    <a:cubicBezTo>
                      <a:pt x="17318" y="778"/>
                      <a:pt x="17268" y="702"/>
                      <a:pt x="17243" y="627"/>
                    </a:cubicBezTo>
                    <a:cubicBezTo>
                      <a:pt x="17118" y="452"/>
                      <a:pt x="16968" y="301"/>
                      <a:pt x="16767" y="226"/>
                    </a:cubicBezTo>
                    <a:cubicBezTo>
                      <a:pt x="16713" y="220"/>
                      <a:pt x="16660" y="218"/>
                      <a:pt x="16609" y="218"/>
                    </a:cubicBezTo>
                    <a:cubicBezTo>
                      <a:pt x="15749" y="218"/>
                      <a:pt x="15191" y="967"/>
                      <a:pt x="14411" y="1204"/>
                    </a:cubicBezTo>
                    <a:cubicBezTo>
                      <a:pt x="12206" y="2958"/>
                      <a:pt x="9649" y="4111"/>
                      <a:pt x="7043" y="5164"/>
                    </a:cubicBezTo>
                    <a:cubicBezTo>
                      <a:pt x="5929" y="5627"/>
                      <a:pt x="4789" y="5981"/>
                      <a:pt x="3570" y="5981"/>
                    </a:cubicBezTo>
                    <a:cubicBezTo>
                      <a:pt x="3142" y="5981"/>
                      <a:pt x="2705" y="5938"/>
                      <a:pt x="2256" y="5840"/>
                    </a:cubicBezTo>
                    <a:cubicBezTo>
                      <a:pt x="1760" y="5734"/>
                      <a:pt x="1226" y="5553"/>
                      <a:pt x="682" y="5553"/>
                    </a:cubicBezTo>
                    <a:cubicBezTo>
                      <a:pt x="456" y="5553"/>
                      <a:pt x="228" y="5584"/>
                      <a:pt x="0" y="5665"/>
                    </a:cubicBezTo>
                    <a:cubicBezTo>
                      <a:pt x="0" y="6141"/>
                      <a:pt x="25" y="6592"/>
                      <a:pt x="25" y="7043"/>
                    </a:cubicBezTo>
                    <a:cubicBezTo>
                      <a:pt x="276" y="7369"/>
                      <a:pt x="176" y="7720"/>
                      <a:pt x="0" y="8046"/>
                    </a:cubicBezTo>
                    <a:cubicBezTo>
                      <a:pt x="25" y="8096"/>
                      <a:pt x="25" y="8146"/>
                      <a:pt x="0" y="8221"/>
                    </a:cubicBezTo>
                    <a:cubicBezTo>
                      <a:pt x="276" y="9199"/>
                      <a:pt x="426" y="10226"/>
                      <a:pt x="376" y="11254"/>
                    </a:cubicBezTo>
                    <a:cubicBezTo>
                      <a:pt x="426" y="11580"/>
                      <a:pt x="652" y="11905"/>
                      <a:pt x="551" y="12256"/>
                    </a:cubicBezTo>
                    <a:cubicBezTo>
                      <a:pt x="551" y="12332"/>
                      <a:pt x="526" y="12407"/>
                      <a:pt x="526" y="12482"/>
                    </a:cubicBezTo>
                    <a:cubicBezTo>
                      <a:pt x="476" y="12682"/>
                      <a:pt x="451" y="12858"/>
                      <a:pt x="551" y="13058"/>
                    </a:cubicBezTo>
                    <a:cubicBezTo>
                      <a:pt x="652" y="13710"/>
                      <a:pt x="902" y="14387"/>
                      <a:pt x="602" y="15063"/>
                    </a:cubicBezTo>
                    <a:cubicBezTo>
                      <a:pt x="627" y="15113"/>
                      <a:pt x="627" y="15189"/>
                      <a:pt x="602" y="15239"/>
                    </a:cubicBezTo>
                    <a:cubicBezTo>
                      <a:pt x="727" y="15364"/>
                      <a:pt x="777" y="15514"/>
                      <a:pt x="802" y="15690"/>
                    </a:cubicBezTo>
                    <a:cubicBezTo>
                      <a:pt x="1053" y="17394"/>
                      <a:pt x="1253" y="19124"/>
                      <a:pt x="1203" y="20853"/>
                    </a:cubicBezTo>
                    <a:cubicBezTo>
                      <a:pt x="1454" y="21504"/>
                      <a:pt x="1103" y="22231"/>
                      <a:pt x="1404" y="22883"/>
                    </a:cubicBezTo>
                    <a:cubicBezTo>
                      <a:pt x="1754" y="23510"/>
                      <a:pt x="1504" y="24211"/>
                      <a:pt x="1604" y="24888"/>
                    </a:cubicBezTo>
                    <a:cubicBezTo>
                      <a:pt x="1654" y="25414"/>
                      <a:pt x="1855" y="25941"/>
                      <a:pt x="1780" y="26492"/>
                    </a:cubicBezTo>
                    <a:cubicBezTo>
                      <a:pt x="2156" y="27194"/>
                      <a:pt x="1930" y="27971"/>
                      <a:pt x="1980" y="28698"/>
                    </a:cubicBezTo>
                    <a:cubicBezTo>
                      <a:pt x="1980" y="28773"/>
                      <a:pt x="1980" y="28823"/>
                      <a:pt x="1980" y="28898"/>
                    </a:cubicBezTo>
                    <a:cubicBezTo>
                      <a:pt x="1980" y="28948"/>
                      <a:pt x="1980" y="29023"/>
                      <a:pt x="2005" y="29099"/>
                    </a:cubicBezTo>
                    <a:cubicBezTo>
                      <a:pt x="2005" y="29174"/>
                      <a:pt x="2030" y="29249"/>
                      <a:pt x="2055" y="29299"/>
                    </a:cubicBezTo>
                    <a:cubicBezTo>
                      <a:pt x="2080" y="29374"/>
                      <a:pt x="2130" y="29449"/>
                      <a:pt x="2181" y="29500"/>
                    </a:cubicBezTo>
                    <a:lnTo>
                      <a:pt x="2181" y="29525"/>
                    </a:lnTo>
                    <a:cubicBezTo>
                      <a:pt x="2406" y="29399"/>
                      <a:pt x="2657" y="29274"/>
                      <a:pt x="2882" y="29149"/>
                    </a:cubicBezTo>
                    <a:cubicBezTo>
                      <a:pt x="4364" y="28361"/>
                      <a:pt x="5868" y="27681"/>
                      <a:pt x="7571" y="27681"/>
                    </a:cubicBezTo>
                    <a:cubicBezTo>
                      <a:pt x="7711" y="27681"/>
                      <a:pt x="7852" y="27685"/>
                      <a:pt x="7995" y="27695"/>
                    </a:cubicBezTo>
                    <a:cubicBezTo>
                      <a:pt x="8221" y="27695"/>
                      <a:pt x="8396" y="27595"/>
                      <a:pt x="8547" y="27494"/>
                    </a:cubicBezTo>
                    <a:cubicBezTo>
                      <a:pt x="8697" y="27494"/>
                      <a:pt x="8822" y="27419"/>
                      <a:pt x="8922" y="27319"/>
                    </a:cubicBezTo>
                    <a:cubicBezTo>
                      <a:pt x="8998" y="27269"/>
                      <a:pt x="9048" y="27194"/>
                      <a:pt x="9098" y="27119"/>
                    </a:cubicBezTo>
                    <a:cubicBezTo>
                      <a:pt x="9674" y="26542"/>
                      <a:pt x="10376" y="26317"/>
                      <a:pt x="11128" y="26166"/>
                    </a:cubicBezTo>
                    <a:cubicBezTo>
                      <a:pt x="11287" y="26134"/>
                      <a:pt x="11441" y="26118"/>
                      <a:pt x="11588" y="26118"/>
                    </a:cubicBezTo>
                    <a:cubicBezTo>
                      <a:pt x="12582" y="26118"/>
                      <a:pt x="13293" y="26826"/>
                      <a:pt x="13359" y="27895"/>
                    </a:cubicBezTo>
                    <a:cubicBezTo>
                      <a:pt x="13384" y="28372"/>
                      <a:pt x="13208" y="28898"/>
                      <a:pt x="13634" y="29299"/>
                    </a:cubicBezTo>
                    <a:cubicBezTo>
                      <a:pt x="13960" y="29850"/>
                      <a:pt x="14587" y="30051"/>
                      <a:pt x="15013" y="30477"/>
                    </a:cubicBezTo>
                    <a:cubicBezTo>
                      <a:pt x="16090" y="31254"/>
                      <a:pt x="17293" y="31680"/>
                      <a:pt x="18622" y="31705"/>
                    </a:cubicBezTo>
                    <a:cubicBezTo>
                      <a:pt x="19034" y="31799"/>
                      <a:pt x="19446" y="31836"/>
                      <a:pt x="19858" y="31836"/>
                    </a:cubicBezTo>
                    <a:cubicBezTo>
                      <a:pt x="20548" y="31836"/>
                      <a:pt x="21239" y="31730"/>
                      <a:pt x="21930" y="31605"/>
                    </a:cubicBezTo>
                    <a:cubicBezTo>
                      <a:pt x="22256" y="31530"/>
                      <a:pt x="22456" y="31354"/>
                      <a:pt x="22632" y="31104"/>
                    </a:cubicBezTo>
                    <a:cubicBezTo>
                      <a:pt x="23258" y="30828"/>
                      <a:pt x="23835" y="30477"/>
                      <a:pt x="24236" y="29901"/>
                    </a:cubicBezTo>
                    <a:cubicBezTo>
                      <a:pt x="25364" y="29048"/>
                      <a:pt x="26441" y="28096"/>
                      <a:pt x="27770" y="27545"/>
                    </a:cubicBezTo>
                    <a:cubicBezTo>
                      <a:pt x="28346" y="27319"/>
                      <a:pt x="28923" y="27043"/>
                      <a:pt x="29449" y="26692"/>
                    </a:cubicBezTo>
                    <a:cubicBezTo>
                      <a:pt x="29499" y="26667"/>
                      <a:pt x="29549" y="26617"/>
                      <a:pt x="29574" y="26567"/>
                    </a:cubicBezTo>
                    <a:cubicBezTo>
                      <a:pt x="30383" y="25456"/>
                      <a:pt x="31149" y="24910"/>
                      <a:pt x="32018" y="24910"/>
                    </a:cubicBezTo>
                    <a:cubicBezTo>
                      <a:pt x="32658" y="24910"/>
                      <a:pt x="33353" y="25206"/>
                      <a:pt x="34161" y="25790"/>
                    </a:cubicBezTo>
                    <a:cubicBezTo>
                      <a:pt x="34236" y="25840"/>
                      <a:pt x="34336" y="25865"/>
                      <a:pt x="34436" y="25890"/>
                    </a:cubicBezTo>
                    <a:lnTo>
                      <a:pt x="35639" y="25865"/>
                    </a:lnTo>
                    <a:cubicBezTo>
                      <a:pt x="35715" y="25540"/>
                      <a:pt x="35790" y="25214"/>
                      <a:pt x="35865" y="24888"/>
                    </a:cubicBezTo>
                    <a:cubicBezTo>
                      <a:pt x="35840" y="23860"/>
                      <a:pt x="35890" y="22858"/>
                      <a:pt x="36216" y="21880"/>
                    </a:cubicBezTo>
                    <a:cubicBezTo>
                      <a:pt x="35890" y="21429"/>
                      <a:pt x="36266" y="21003"/>
                      <a:pt x="36241" y="20552"/>
                    </a:cubicBezTo>
                    <a:cubicBezTo>
                      <a:pt x="36141" y="19073"/>
                      <a:pt x="36492" y="17645"/>
                      <a:pt x="36542" y="16191"/>
                    </a:cubicBezTo>
                    <a:cubicBezTo>
                      <a:pt x="36567" y="15840"/>
                      <a:pt x="36542" y="15389"/>
                      <a:pt x="36842" y="15063"/>
                    </a:cubicBezTo>
                    <a:cubicBezTo>
                      <a:pt x="36742" y="14813"/>
                      <a:pt x="36692" y="14587"/>
                      <a:pt x="36717" y="14286"/>
                    </a:cubicBezTo>
                    <a:cubicBezTo>
                      <a:pt x="36867" y="13159"/>
                      <a:pt x="36943" y="12006"/>
                      <a:pt x="37068" y="10853"/>
                    </a:cubicBezTo>
                    <a:cubicBezTo>
                      <a:pt x="37043" y="10527"/>
                      <a:pt x="37043" y="10201"/>
                      <a:pt x="37018" y="9875"/>
                    </a:cubicBezTo>
                    <a:cubicBezTo>
                      <a:pt x="36842" y="9650"/>
                      <a:pt x="36617" y="9550"/>
                      <a:pt x="36341" y="9474"/>
                    </a:cubicBezTo>
                    <a:cubicBezTo>
                      <a:pt x="33835" y="8697"/>
                      <a:pt x="31504" y="7494"/>
                      <a:pt x="29374" y="5940"/>
                    </a:cubicBezTo>
                    <a:cubicBezTo>
                      <a:pt x="28597" y="5514"/>
                      <a:pt x="27845" y="5038"/>
                      <a:pt x="27193" y="4387"/>
                    </a:cubicBezTo>
                    <a:cubicBezTo>
                      <a:pt x="26542" y="3735"/>
                      <a:pt x="25990" y="2983"/>
                      <a:pt x="25339" y="2306"/>
                    </a:cubicBezTo>
                    <a:cubicBezTo>
                      <a:pt x="24211" y="1279"/>
                      <a:pt x="22983" y="427"/>
                      <a:pt x="21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2104775" y="4787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BA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2512050" y="4210575"/>
                <a:ext cx="658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007" extrusionOk="0">
                    <a:moveTo>
                      <a:pt x="2139" y="0"/>
                    </a:moveTo>
                    <a:cubicBezTo>
                      <a:pt x="1638" y="0"/>
                      <a:pt x="1145" y="161"/>
                      <a:pt x="642" y="161"/>
                    </a:cubicBezTo>
                    <a:cubicBezTo>
                      <a:pt x="571" y="161"/>
                      <a:pt x="499" y="158"/>
                      <a:pt x="426" y="150"/>
                    </a:cubicBezTo>
                    <a:cubicBezTo>
                      <a:pt x="417" y="149"/>
                      <a:pt x="408" y="149"/>
                      <a:pt x="398" y="149"/>
                    </a:cubicBezTo>
                    <a:cubicBezTo>
                      <a:pt x="197" y="149"/>
                      <a:pt x="150" y="410"/>
                      <a:pt x="126" y="602"/>
                    </a:cubicBezTo>
                    <a:cubicBezTo>
                      <a:pt x="0" y="677"/>
                      <a:pt x="25" y="752"/>
                      <a:pt x="126" y="827"/>
                    </a:cubicBezTo>
                    <a:lnTo>
                      <a:pt x="126" y="852"/>
                    </a:lnTo>
                    <a:cubicBezTo>
                      <a:pt x="301" y="1078"/>
                      <a:pt x="276" y="1429"/>
                      <a:pt x="552" y="1604"/>
                    </a:cubicBezTo>
                    <a:cubicBezTo>
                      <a:pt x="627" y="1755"/>
                      <a:pt x="828" y="1729"/>
                      <a:pt x="953" y="1830"/>
                    </a:cubicBezTo>
                    <a:cubicBezTo>
                      <a:pt x="1128" y="1880"/>
                      <a:pt x="1329" y="1955"/>
                      <a:pt x="1529" y="2005"/>
                    </a:cubicBezTo>
                    <a:cubicBezTo>
                      <a:pt x="1543" y="2006"/>
                      <a:pt x="1557" y="2006"/>
                      <a:pt x="1571" y="2006"/>
                    </a:cubicBezTo>
                    <a:cubicBezTo>
                      <a:pt x="2039" y="2006"/>
                      <a:pt x="2188" y="1595"/>
                      <a:pt x="2432" y="1278"/>
                    </a:cubicBezTo>
                    <a:cubicBezTo>
                      <a:pt x="2507" y="1103"/>
                      <a:pt x="2532" y="952"/>
                      <a:pt x="2532" y="777"/>
                    </a:cubicBezTo>
                    <a:cubicBezTo>
                      <a:pt x="2557" y="602"/>
                      <a:pt x="2582" y="451"/>
                      <a:pt x="2607" y="276"/>
                    </a:cubicBezTo>
                    <a:cubicBezTo>
                      <a:pt x="2632" y="201"/>
                      <a:pt x="2607" y="125"/>
                      <a:pt x="2582" y="50"/>
                    </a:cubicBezTo>
                    <a:cubicBezTo>
                      <a:pt x="2433" y="14"/>
                      <a:pt x="2286" y="0"/>
                      <a:pt x="2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2991375" y="4582125"/>
                <a:ext cx="10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401" y="0"/>
                    </a:moveTo>
                    <a:lnTo>
                      <a:pt x="401" y="0"/>
                    </a:lnTo>
                    <a:cubicBezTo>
                      <a:pt x="276" y="151"/>
                      <a:pt x="126" y="276"/>
                      <a:pt x="0" y="426"/>
                    </a:cubicBezTo>
                    <a:cubicBezTo>
                      <a:pt x="76" y="577"/>
                      <a:pt x="201" y="602"/>
                      <a:pt x="351" y="602"/>
                    </a:cubicBezTo>
                    <a:cubicBezTo>
                      <a:pt x="376" y="401"/>
                      <a:pt x="376" y="201"/>
                      <a:pt x="401" y="0"/>
                    </a:cubicBezTo>
                    <a:close/>
                  </a:path>
                </a:pathLst>
              </a:custGeom>
              <a:solidFill>
                <a:srgbClr val="7A77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2137975" y="5138600"/>
                <a:ext cx="8008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32032" h="4349" extrusionOk="0">
                    <a:moveTo>
                      <a:pt x="31518" y="1"/>
                    </a:moveTo>
                    <a:cubicBezTo>
                      <a:pt x="31119" y="1"/>
                      <a:pt x="30795" y="227"/>
                      <a:pt x="30452" y="398"/>
                    </a:cubicBezTo>
                    <a:cubicBezTo>
                      <a:pt x="30252" y="523"/>
                      <a:pt x="30051" y="599"/>
                      <a:pt x="29826" y="649"/>
                    </a:cubicBezTo>
                    <a:cubicBezTo>
                      <a:pt x="29575" y="749"/>
                      <a:pt x="29299" y="774"/>
                      <a:pt x="29024" y="849"/>
                    </a:cubicBezTo>
                    <a:cubicBezTo>
                      <a:pt x="28096" y="975"/>
                      <a:pt x="27244" y="1476"/>
                      <a:pt x="26317" y="1526"/>
                    </a:cubicBezTo>
                    <a:cubicBezTo>
                      <a:pt x="26116" y="1551"/>
                      <a:pt x="25916" y="1576"/>
                      <a:pt x="25715" y="1626"/>
                    </a:cubicBezTo>
                    <a:cubicBezTo>
                      <a:pt x="25039" y="1777"/>
                      <a:pt x="24362" y="1952"/>
                      <a:pt x="23660" y="1977"/>
                    </a:cubicBezTo>
                    <a:cubicBezTo>
                      <a:pt x="23585" y="2002"/>
                      <a:pt x="23510" y="2027"/>
                      <a:pt x="23410" y="2052"/>
                    </a:cubicBezTo>
                    <a:cubicBezTo>
                      <a:pt x="23336" y="2089"/>
                      <a:pt x="23249" y="2112"/>
                      <a:pt x="23159" y="2112"/>
                    </a:cubicBezTo>
                    <a:cubicBezTo>
                      <a:pt x="23126" y="2112"/>
                      <a:pt x="23092" y="2109"/>
                      <a:pt x="23059" y="2102"/>
                    </a:cubicBezTo>
                    <a:lnTo>
                      <a:pt x="22833" y="2102"/>
                    </a:lnTo>
                    <a:cubicBezTo>
                      <a:pt x="22583" y="2153"/>
                      <a:pt x="22307" y="2153"/>
                      <a:pt x="22056" y="2153"/>
                    </a:cubicBezTo>
                    <a:cubicBezTo>
                      <a:pt x="22031" y="2151"/>
                      <a:pt x="22006" y="2151"/>
                      <a:pt x="21981" y="2151"/>
                    </a:cubicBezTo>
                    <a:cubicBezTo>
                      <a:pt x="21530" y="2151"/>
                      <a:pt x="21095" y="2335"/>
                      <a:pt x="20646" y="2335"/>
                    </a:cubicBezTo>
                    <a:cubicBezTo>
                      <a:pt x="20598" y="2335"/>
                      <a:pt x="20550" y="2333"/>
                      <a:pt x="20502" y="2328"/>
                    </a:cubicBezTo>
                    <a:lnTo>
                      <a:pt x="20202" y="2328"/>
                    </a:lnTo>
                    <a:cubicBezTo>
                      <a:pt x="19450" y="2328"/>
                      <a:pt x="18673" y="2378"/>
                      <a:pt x="17921" y="2403"/>
                    </a:cubicBezTo>
                    <a:cubicBezTo>
                      <a:pt x="17009" y="2461"/>
                      <a:pt x="16098" y="2519"/>
                      <a:pt x="15191" y="2519"/>
                    </a:cubicBezTo>
                    <a:cubicBezTo>
                      <a:pt x="14527" y="2519"/>
                      <a:pt x="13866" y="2488"/>
                      <a:pt x="13209" y="2403"/>
                    </a:cubicBezTo>
                    <a:cubicBezTo>
                      <a:pt x="12943" y="2448"/>
                      <a:pt x="12685" y="2501"/>
                      <a:pt x="12431" y="2501"/>
                    </a:cubicBezTo>
                    <a:cubicBezTo>
                      <a:pt x="12255" y="2501"/>
                      <a:pt x="12080" y="2475"/>
                      <a:pt x="11906" y="2403"/>
                    </a:cubicBezTo>
                    <a:cubicBezTo>
                      <a:pt x="11780" y="2378"/>
                      <a:pt x="11630" y="2353"/>
                      <a:pt x="11480" y="2353"/>
                    </a:cubicBezTo>
                    <a:cubicBezTo>
                      <a:pt x="11379" y="2328"/>
                      <a:pt x="11254" y="2328"/>
                      <a:pt x="11154" y="2328"/>
                    </a:cubicBezTo>
                    <a:lnTo>
                      <a:pt x="10853" y="2328"/>
                    </a:lnTo>
                    <a:cubicBezTo>
                      <a:pt x="10795" y="2329"/>
                      <a:pt x="10738" y="2330"/>
                      <a:pt x="10680" y="2330"/>
                    </a:cubicBezTo>
                    <a:cubicBezTo>
                      <a:pt x="9735" y="2330"/>
                      <a:pt x="8792" y="2144"/>
                      <a:pt x="7871" y="2002"/>
                    </a:cubicBezTo>
                    <a:cubicBezTo>
                      <a:pt x="6242" y="1802"/>
                      <a:pt x="4587" y="1576"/>
                      <a:pt x="3034" y="975"/>
                    </a:cubicBezTo>
                    <a:cubicBezTo>
                      <a:pt x="2883" y="949"/>
                      <a:pt x="2733" y="924"/>
                      <a:pt x="2582" y="899"/>
                    </a:cubicBezTo>
                    <a:cubicBezTo>
                      <a:pt x="2106" y="674"/>
                      <a:pt x="1555" y="674"/>
                      <a:pt x="1054" y="599"/>
                    </a:cubicBezTo>
                    <a:cubicBezTo>
                      <a:pt x="878" y="574"/>
                      <a:pt x="753" y="498"/>
                      <a:pt x="602" y="423"/>
                    </a:cubicBezTo>
                    <a:cubicBezTo>
                      <a:pt x="420" y="312"/>
                      <a:pt x="308" y="250"/>
                      <a:pt x="233" y="250"/>
                    </a:cubicBezTo>
                    <a:cubicBezTo>
                      <a:pt x="123" y="250"/>
                      <a:pt x="96" y="385"/>
                      <a:pt x="51" y="699"/>
                    </a:cubicBezTo>
                    <a:cubicBezTo>
                      <a:pt x="51" y="799"/>
                      <a:pt x="51" y="899"/>
                      <a:pt x="51" y="1000"/>
                    </a:cubicBezTo>
                    <a:cubicBezTo>
                      <a:pt x="51" y="1000"/>
                      <a:pt x="26" y="1025"/>
                      <a:pt x="1" y="1050"/>
                    </a:cubicBezTo>
                    <a:cubicBezTo>
                      <a:pt x="1" y="1100"/>
                      <a:pt x="1" y="1150"/>
                      <a:pt x="51" y="1200"/>
                    </a:cubicBezTo>
                    <a:lnTo>
                      <a:pt x="227" y="1802"/>
                    </a:lnTo>
                    <a:cubicBezTo>
                      <a:pt x="502" y="2178"/>
                      <a:pt x="853" y="2428"/>
                      <a:pt x="1254" y="2604"/>
                    </a:cubicBezTo>
                    <a:cubicBezTo>
                      <a:pt x="1354" y="2729"/>
                      <a:pt x="1555" y="2654"/>
                      <a:pt x="1630" y="2804"/>
                    </a:cubicBezTo>
                    <a:lnTo>
                      <a:pt x="1655" y="2829"/>
                    </a:lnTo>
                    <a:cubicBezTo>
                      <a:pt x="1730" y="2854"/>
                      <a:pt x="1805" y="2929"/>
                      <a:pt x="1881" y="2980"/>
                    </a:cubicBezTo>
                    <a:lnTo>
                      <a:pt x="1981" y="2980"/>
                    </a:lnTo>
                    <a:lnTo>
                      <a:pt x="2056" y="3005"/>
                    </a:lnTo>
                    <a:cubicBezTo>
                      <a:pt x="2257" y="3155"/>
                      <a:pt x="2507" y="3055"/>
                      <a:pt x="2683" y="3180"/>
                    </a:cubicBezTo>
                    <a:lnTo>
                      <a:pt x="2683" y="3155"/>
                    </a:lnTo>
                    <a:cubicBezTo>
                      <a:pt x="2712" y="3214"/>
                      <a:pt x="2741" y="3238"/>
                      <a:pt x="2776" y="3238"/>
                    </a:cubicBezTo>
                    <a:cubicBezTo>
                      <a:pt x="2800" y="3238"/>
                      <a:pt x="2827" y="3226"/>
                      <a:pt x="2858" y="3205"/>
                    </a:cubicBezTo>
                    <a:cubicBezTo>
                      <a:pt x="2933" y="3205"/>
                      <a:pt x="3008" y="3230"/>
                      <a:pt x="3059" y="3230"/>
                    </a:cubicBezTo>
                    <a:cubicBezTo>
                      <a:pt x="3259" y="3381"/>
                      <a:pt x="3510" y="3280"/>
                      <a:pt x="3710" y="3381"/>
                    </a:cubicBezTo>
                    <a:cubicBezTo>
                      <a:pt x="3760" y="3381"/>
                      <a:pt x="3810" y="3381"/>
                      <a:pt x="3861" y="3406"/>
                    </a:cubicBezTo>
                    <a:cubicBezTo>
                      <a:pt x="4412" y="3506"/>
                      <a:pt x="4988" y="3406"/>
                      <a:pt x="5465" y="3782"/>
                    </a:cubicBezTo>
                    <a:cubicBezTo>
                      <a:pt x="5569" y="3873"/>
                      <a:pt x="5673" y="3916"/>
                      <a:pt x="5777" y="3916"/>
                    </a:cubicBezTo>
                    <a:cubicBezTo>
                      <a:pt x="5873" y="3916"/>
                      <a:pt x="5970" y="3879"/>
                      <a:pt x="6066" y="3807"/>
                    </a:cubicBezTo>
                    <a:lnTo>
                      <a:pt x="6868" y="3807"/>
                    </a:lnTo>
                    <a:cubicBezTo>
                      <a:pt x="7344" y="3882"/>
                      <a:pt x="7795" y="3932"/>
                      <a:pt x="8272" y="4007"/>
                    </a:cubicBezTo>
                    <a:cubicBezTo>
                      <a:pt x="8378" y="4017"/>
                      <a:pt x="8484" y="4021"/>
                      <a:pt x="8591" y="4021"/>
                    </a:cubicBezTo>
                    <a:cubicBezTo>
                      <a:pt x="8943" y="4021"/>
                      <a:pt x="9298" y="3979"/>
                      <a:pt x="9653" y="3979"/>
                    </a:cubicBezTo>
                    <a:cubicBezTo>
                      <a:pt x="10005" y="3979"/>
                      <a:pt x="10356" y="4020"/>
                      <a:pt x="10703" y="4183"/>
                    </a:cubicBezTo>
                    <a:cubicBezTo>
                      <a:pt x="11956" y="4208"/>
                      <a:pt x="13234" y="4233"/>
                      <a:pt x="14487" y="4258"/>
                    </a:cubicBezTo>
                    <a:cubicBezTo>
                      <a:pt x="14537" y="4283"/>
                      <a:pt x="14613" y="4308"/>
                      <a:pt x="14688" y="4333"/>
                    </a:cubicBezTo>
                    <a:cubicBezTo>
                      <a:pt x="14763" y="4308"/>
                      <a:pt x="14838" y="4283"/>
                      <a:pt x="14888" y="4233"/>
                    </a:cubicBezTo>
                    <a:cubicBezTo>
                      <a:pt x="16016" y="4233"/>
                      <a:pt x="17169" y="4208"/>
                      <a:pt x="18297" y="4208"/>
                    </a:cubicBezTo>
                    <a:cubicBezTo>
                      <a:pt x="18426" y="4298"/>
                      <a:pt x="18562" y="4349"/>
                      <a:pt x="18702" y="4349"/>
                    </a:cubicBezTo>
                    <a:cubicBezTo>
                      <a:pt x="18832" y="4349"/>
                      <a:pt x="18966" y="4305"/>
                      <a:pt x="19099" y="4208"/>
                    </a:cubicBezTo>
                    <a:lnTo>
                      <a:pt x="19299" y="4208"/>
                    </a:lnTo>
                    <a:lnTo>
                      <a:pt x="19400" y="4283"/>
                    </a:lnTo>
                    <a:lnTo>
                      <a:pt x="19475" y="4183"/>
                    </a:lnTo>
                    <a:cubicBezTo>
                      <a:pt x="19600" y="4132"/>
                      <a:pt x="19700" y="4057"/>
                      <a:pt x="19826" y="4057"/>
                    </a:cubicBezTo>
                    <a:cubicBezTo>
                      <a:pt x="20778" y="4007"/>
                      <a:pt x="21730" y="3982"/>
                      <a:pt x="22683" y="3957"/>
                    </a:cubicBezTo>
                    <a:cubicBezTo>
                      <a:pt x="23660" y="3731"/>
                      <a:pt x="24663" y="3631"/>
                      <a:pt x="25665" y="3556"/>
                    </a:cubicBezTo>
                    <a:cubicBezTo>
                      <a:pt x="25828" y="3619"/>
                      <a:pt x="25997" y="3644"/>
                      <a:pt x="26170" y="3644"/>
                    </a:cubicBezTo>
                    <a:cubicBezTo>
                      <a:pt x="26342" y="3644"/>
                      <a:pt x="26517" y="3619"/>
                      <a:pt x="26693" y="3581"/>
                    </a:cubicBezTo>
                    <a:cubicBezTo>
                      <a:pt x="26843" y="3556"/>
                      <a:pt x="26994" y="3506"/>
                      <a:pt x="27069" y="3356"/>
                    </a:cubicBezTo>
                    <a:cubicBezTo>
                      <a:pt x="27475" y="3130"/>
                      <a:pt x="27902" y="3026"/>
                      <a:pt x="28368" y="3026"/>
                    </a:cubicBezTo>
                    <a:cubicBezTo>
                      <a:pt x="28419" y="3026"/>
                      <a:pt x="28470" y="3027"/>
                      <a:pt x="28522" y="3030"/>
                    </a:cubicBezTo>
                    <a:cubicBezTo>
                      <a:pt x="28547" y="2980"/>
                      <a:pt x="28598" y="2980"/>
                      <a:pt x="28673" y="2980"/>
                    </a:cubicBezTo>
                    <a:cubicBezTo>
                      <a:pt x="28748" y="2929"/>
                      <a:pt x="28823" y="2879"/>
                      <a:pt x="28898" y="2854"/>
                    </a:cubicBezTo>
                    <a:cubicBezTo>
                      <a:pt x="29575" y="2629"/>
                      <a:pt x="30252" y="2403"/>
                      <a:pt x="30903" y="2203"/>
                    </a:cubicBezTo>
                    <a:cubicBezTo>
                      <a:pt x="31054" y="2027"/>
                      <a:pt x="31254" y="2002"/>
                      <a:pt x="31455" y="1952"/>
                    </a:cubicBezTo>
                    <a:cubicBezTo>
                      <a:pt x="31806" y="1651"/>
                      <a:pt x="31856" y="1225"/>
                      <a:pt x="31906" y="799"/>
                    </a:cubicBezTo>
                    <a:cubicBezTo>
                      <a:pt x="31831" y="548"/>
                      <a:pt x="32031" y="223"/>
                      <a:pt x="31730" y="22"/>
                    </a:cubicBezTo>
                    <a:cubicBezTo>
                      <a:pt x="31657" y="8"/>
                      <a:pt x="31587" y="1"/>
                      <a:pt x="315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2169325" y="5139150"/>
                <a:ext cx="50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6" extrusionOk="0">
                    <a:moveTo>
                      <a:pt x="0" y="0"/>
                    </a:moveTo>
                    <a:cubicBezTo>
                      <a:pt x="75" y="50"/>
                      <a:pt x="150" y="100"/>
                      <a:pt x="201" y="176"/>
                    </a:cubicBezTo>
                    <a:cubicBezTo>
                      <a:pt x="150" y="100"/>
                      <a:pt x="75" y="50"/>
                      <a:pt x="0" y="0"/>
                    </a:cubicBezTo>
                    <a:close/>
                  </a:path>
                </a:pathLst>
              </a:custGeom>
              <a:solidFill>
                <a:srgbClr val="AC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2980725" y="3995600"/>
                <a:ext cx="601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84" extrusionOk="0">
                    <a:moveTo>
                      <a:pt x="2206" y="1"/>
                    </a:moveTo>
                    <a:cubicBezTo>
                      <a:pt x="1317" y="1"/>
                      <a:pt x="546" y="222"/>
                      <a:pt x="0" y="1005"/>
                    </a:cubicBezTo>
                    <a:cubicBezTo>
                      <a:pt x="602" y="905"/>
                      <a:pt x="1003" y="379"/>
                      <a:pt x="1604" y="278"/>
                    </a:cubicBezTo>
                    <a:cubicBezTo>
                      <a:pt x="2005" y="855"/>
                      <a:pt x="1905" y="1582"/>
                      <a:pt x="2156" y="2183"/>
                    </a:cubicBezTo>
                    <a:cubicBezTo>
                      <a:pt x="2181" y="1456"/>
                      <a:pt x="2406" y="754"/>
                      <a:pt x="2356" y="3"/>
                    </a:cubicBezTo>
                    <a:cubicBezTo>
                      <a:pt x="2306" y="1"/>
                      <a:pt x="2256" y="1"/>
                      <a:pt x="2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2166800" y="4977975"/>
                <a:ext cx="142025" cy="1514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6057" extrusionOk="0">
                    <a:moveTo>
                      <a:pt x="3377" y="0"/>
                    </a:moveTo>
                    <a:cubicBezTo>
                      <a:pt x="3258" y="0"/>
                      <a:pt x="3135" y="10"/>
                      <a:pt x="3008" y="31"/>
                    </a:cubicBezTo>
                    <a:cubicBezTo>
                      <a:pt x="2206" y="181"/>
                      <a:pt x="1454" y="407"/>
                      <a:pt x="778" y="858"/>
                    </a:cubicBezTo>
                    <a:cubicBezTo>
                      <a:pt x="352" y="1134"/>
                      <a:pt x="126" y="1485"/>
                      <a:pt x="101" y="1986"/>
                    </a:cubicBezTo>
                    <a:cubicBezTo>
                      <a:pt x="1" y="3289"/>
                      <a:pt x="477" y="4342"/>
                      <a:pt x="1279" y="5269"/>
                    </a:cubicBezTo>
                    <a:cubicBezTo>
                      <a:pt x="1705" y="5720"/>
                      <a:pt x="2256" y="5971"/>
                      <a:pt x="2858" y="6046"/>
                    </a:cubicBezTo>
                    <a:cubicBezTo>
                      <a:pt x="2941" y="6053"/>
                      <a:pt x="3024" y="6057"/>
                      <a:pt x="3106" y="6057"/>
                    </a:cubicBezTo>
                    <a:cubicBezTo>
                      <a:pt x="4464" y="6057"/>
                      <a:pt x="5680" y="5085"/>
                      <a:pt x="5515" y="3289"/>
                    </a:cubicBezTo>
                    <a:cubicBezTo>
                      <a:pt x="5590" y="2763"/>
                      <a:pt x="5465" y="2186"/>
                      <a:pt x="5289" y="1660"/>
                    </a:cubicBezTo>
                    <a:cubicBezTo>
                      <a:pt x="4935" y="577"/>
                      <a:pt x="4269" y="0"/>
                      <a:pt x="3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2804650" y="4830075"/>
                <a:ext cx="1309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139" extrusionOk="0">
                    <a:moveTo>
                      <a:pt x="3030" y="0"/>
                    </a:moveTo>
                    <a:cubicBezTo>
                      <a:pt x="2973" y="0"/>
                      <a:pt x="2916" y="3"/>
                      <a:pt x="2858" y="7"/>
                    </a:cubicBezTo>
                    <a:cubicBezTo>
                      <a:pt x="1805" y="107"/>
                      <a:pt x="928" y="634"/>
                      <a:pt x="226" y="1461"/>
                    </a:cubicBezTo>
                    <a:cubicBezTo>
                      <a:pt x="51" y="1661"/>
                      <a:pt x="101" y="1887"/>
                      <a:pt x="51" y="2112"/>
                    </a:cubicBezTo>
                    <a:cubicBezTo>
                      <a:pt x="51" y="2388"/>
                      <a:pt x="1" y="2664"/>
                      <a:pt x="51" y="2914"/>
                    </a:cubicBezTo>
                    <a:cubicBezTo>
                      <a:pt x="251" y="4293"/>
                      <a:pt x="778" y="5446"/>
                      <a:pt x="2231" y="5922"/>
                    </a:cubicBezTo>
                    <a:cubicBezTo>
                      <a:pt x="2440" y="6069"/>
                      <a:pt x="2654" y="6138"/>
                      <a:pt x="2869" y="6138"/>
                    </a:cubicBezTo>
                    <a:cubicBezTo>
                      <a:pt x="3093" y="6138"/>
                      <a:pt x="3317" y="6063"/>
                      <a:pt x="3535" y="5922"/>
                    </a:cubicBezTo>
                    <a:cubicBezTo>
                      <a:pt x="4211" y="5421"/>
                      <a:pt x="4813" y="4844"/>
                      <a:pt x="4863" y="3917"/>
                    </a:cubicBezTo>
                    <a:cubicBezTo>
                      <a:pt x="5239" y="3065"/>
                      <a:pt x="5114" y="2188"/>
                      <a:pt x="5038" y="1310"/>
                    </a:cubicBezTo>
                    <a:cubicBezTo>
                      <a:pt x="4568" y="534"/>
                      <a:pt x="3898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2295250" y="5167875"/>
                <a:ext cx="24475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55" extrusionOk="0">
                    <a:moveTo>
                      <a:pt x="488" y="1"/>
                    </a:moveTo>
                    <a:cubicBezTo>
                      <a:pt x="325" y="1"/>
                      <a:pt x="160" y="69"/>
                      <a:pt x="1" y="179"/>
                    </a:cubicBezTo>
                    <a:cubicBezTo>
                      <a:pt x="327" y="205"/>
                      <a:pt x="652" y="230"/>
                      <a:pt x="978" y="255"/>
                    </a:cubicBezTo>
                    <a:cubicBezTo>
                      <a:pt x="824" y="75"/>
                      <a:pt x="658" y="1"/>
                      <a:pt x="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2910550" y="5118475"/>
                <a:ext cx="20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412" extrusionOk="0">
                    <a:moveTo>
                      <a:pt x="802" y="0"/>
                    </a:moveTo>
                    <a:lnTo>
                      <a:pt x="802" y="0"/>
                    </a:lnTo>
                    <a:cubicBezTo>
                      <a:pt x="477" y="25"/>
                      <a:pt x="201" y="125"/>
                      <a:pt x="0" y="401"/>
                    </a:cubicBezTo>
                    <a:cubicBezTo>
                      <a:pt x="54" y="408"/>
                      <a:pt x="104" y="412"/>
                      <a:pt x="152" y="412"/>
                    </a:cubicBezTo>
                    <a:cubicBezTo>
                      <a:pt x="446" y="412"/>
                      <a:pt x="652" y="280"/>
                      <a:pt x="8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2524575" y="5016325"/>
                <a:ext cx="25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7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76" y="26"/>
                      <a:pt x="26" y="51"/>
                      <a:pt x="1" y="76"/>
                    </a:cubicBezTo>
                    <a:cubicBezTo>
                      <a:pt x="26" y="76"/>
                      <a:pt x="51" y="76"/>
                      <a:pt x="76" y="51"/>
                    </a:cubicBezTo>
                    <a:cubicBezTo>
                      <a:pt x="101" y="51"/>
                      <a:pt x="101" y="26"/>
                      <a:pt x="101" y="1"/>
                    </a:cubicBezTo>
                    <a:close/>
                  </a:path>
                </a:pathLst>
              </a:custGeom>
              <a:solidFill>
                <a:srgbClr val="EE85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2541500" y="4652300"/>
                <a:ext cx="11405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411" extrusionOk="0">
                    <a:moveTo>
                      <a:pt x="2281" y="0"/>
                    </a:moveTo>
                    <a:cubicBezTo>
                      <a:pt x="1454" y="25"/>
                      <a:pt x="752" y="276"/>
                      <a:pt x="401" y="1078"/>
                    </a:cubicBezTo>
                    <a:cubicBezTo>
                      <a:pt x="0" y="2005"/>
                      <a:pt x="151" y="2883"/>
                      <a:pt x="827" y="3660"/>
                    </a:cubicBezTo>
                    <a:cubicBezTo>
                      <a:pt x="1251" y="4157"/>
                      <a:pt x="1743" y="4411"/>
                      <a:pt x="2312" y="4411"/>
                    </a:cubicBezTo>
                    <a:cubicBezTo>
                      <a:pt x="2517" y="4411"/>
                      <a:pt x="2732" y="4378"/>
                      <a:pt x="2958" y="4311"/>
                    </a:cubicBezTo>
                    <a:cubicBezTo>
                      <a:pt x="3960" y="4035"/>
                      <a:pt x="4562" y="3108"/>
                      <a:pt x="4562" y="1830"/>
                    </a:cubicBezTo>
                    <a:cubicBezTo>
                      <a:pt x="4562" y="552"/>
                      <a:pt x="4261" y="176"/>
                      <a:pt x="2983" y="50"/>
                    </a:cubicBezTo>
                    <a:cubicBezTo>
                      <a:pt x="2732" y="25"/>
                      <a:pt x="2507" y="0"/>
                      <a:pt x="2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2139875" y="4563325"/>
                <a:ext cx="545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082" extrusionOk="0">
                    <a:moveTo>
                      <a:pt x="1228" y="0"/>
                    </a:moveTo>
                    <a:cubicBezTo>
                      <a:pt x="777" y="0"/>
                      <a:pt x="0" y="777"/>
                      <a:pt x="50" y="1203"/>
                    </a:cubicBezTo>
                    <a:cubicBezTo>
                      <a:pt x="99" y="1547"/>
                      <a:pt x="748" y="2081"/>
                      <a:pt x="1128" y="2081"/>
                    </a:cubicBezTo>
                    <a:cubicBezTo>
                      <a:pt x="1136" y="2081"/>
                      <a:pt x="1145" y="2081"/>
                      <a:pt x="1153" y="2081"/>
                    </a:cubicBezTo>
                    <a:cubicBezTo>
                      <a:pt x="1504" y="2081"/>
                      <a:pt x="2181" y="1178"/>
                      <a:pt x="2181" y="727"/>
                    </a:cubicBezTo>
                    <a:cubicBezTo>
                      <a:pt x="2156" y="351"/>
                      <a:pt x="1729" y="26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2104150" y="4463075"/>
                <a:ext cx="4387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31" extrusionOk="0">
                    <a:moveTo>
                      <a:pt x="853" y="0"/>
                    </a:moveTo>
                    <a:cubicBezTo>
                      <a:pt x="477" y="0"/>
                      <a:pt x="1" y="627"/>
                      <a:pt x="1" y="1078"/>
                    </a:cubicBezTo>
                    <a:cubicBezTo>
                      <a:pt x="26" y="1554"/>
                      <a:pt x="351" y="1930"/>
                      <a:pt x="803" y="1930"/>
                    </a:cubicBezTo>
                    <a:cubicBezTo>
                      <a:pt x="809" y="1931"/>
                      <a:pt x="815" y="1931"/>
                      <a:pt x="822" y="1931"/>
                    </a:cubicBezTo>
                    <a:cubicBezTo>
                      <a:pt x="1153" y="1931"/>
                      <a:pt x="1755" y="1321"/>
                      <a:pt x="1755" y="953"/>
                    </a:cubicBezTo>
                    <a:cubicBezTo>
                      <a:pt x="1755" y="652"/>
                      <a:pt x="1153" y="25"/>
                      <a:pt x="8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2211300" y="4478725"/>
                <a:ext cx="369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530" extrusionOk="0">
                    <a:moveTo>
                      <a:pt x="802" y="1"/>
                    </a:moveTo>
                    <a:cubicBezTo>
                      <a:pt x="476" y="1"/>
                      <a:pt x="0" y="527"/>
                      <a:pt x="25" y="828"/>
                    </a:cubicBezTo>
                    <a:cubicBezTo>
                      <a:pt x="50" y="1079"/>
                      <a:pt x="652" y="1530"/>
                      <a:pt x="928" y="1530"/>
                    </a:cubicBezTo>
                    <a:cubicBezTo>
                      <a:pt x="1203" y="1530"/>
                      <a:pt x="1479" y="1054"/>
                      <a:pt x="1454" y="577"/>
                    </a:cubicBezTo>
                    <a:cubicBezTo>
                      <a:pt x="1429" y="151"/>
                      <a:pt x="1078" y="101"/>
                      <a:pt x="8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2641750" y="4447375"/>
                <a:ext cx="344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456" extrusionOk="0">
                    <a:moveTo>
                      <a:pt x="625" y="1"/>
                    </a:moveTo>
                    <a:cubicBezTo>
                      <a:pt x="353" y="1"/>
                      <a:pt x="0" y="362"/>
                      <a:pt x="0" y="628"/>
                    </a:cubicBezTo>
                    <a:cubicBezTo>
                      <a:pt x="25" y="954"/>
                      <a:pt x="452" y="1455"/>
                      <a:pt x="777" y="1455"/>
                    </a:cubicBezTo>
                    <a:cubicBezTo>
                      <a:pt x="1203" y="1430"/>
                      <a:pt x="1229" y="1029"/>
                      <a:pt x="1304" y="729"/>
                    </a:cubicBezTo>
                    <a:cubicBezTo>
                      <a:pt x="1379" y="428"/>
                      <a:pt x="953" y="2"/>
                      <a:pt x="652" y="2"/>
                    </a:cubicBezTo>
                    <a:cubicBezTo>
                      <a:pt x="643" y="1"/>
                      <a:pt x="634" y="1"/>
                      <a:pt x="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2224450" y="4256150"/>
                <a:ext cx="10592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016" extrusionOk="0">
                    <a:moveTo>
                      <a:pt x="2466" y="0"/>
                    </a:moveTo>
                    <a:cubicBezTo>
                      <a:pt x="2281" y="0"/>
                      <a:pt x="2093" y="7"/>
                      <a:pt x="1905" y="32"/>
                    </a:cubicBezTo>
                    <a:cubicBezTo>
                      <a:pt x="727" y="132"/>
                      <a:pt x="176" y="583"/>
                      <a:pt x="1" y="1611"/>
                    </a:cubicBezTo>
                    <a:cubicBezTo>
                      <a:pt x="556" y="1905"/>
                      <a:pt x="1110" y="2015"/>
                      <a:pt x="1665" y="2015"/>
                    </a:cubicBezTo>
                    <a:cubicBezTo>
                      <a:pt x="2339" y="2015"/>
                      <a:pt x="3012" y="1853"/>
                      <a:pt x="3685" y="1661"/>
                    </a:cubicBezTo>
                    <a:cubicBezTo>
                      <a:pt x="4086" y="1561"/>
                      <a:pt x="4236" y="1260"/>
                      <a:pt x="4211" y="834"/>
                    </a:cubicBezTo>
                    <a:cubicBezTo>
                      <a:pt x="4186" y="408"/>
                      <a:pt x="3961" y="257"/>
                      <a:pt x="3585" y="207"/>
                    </a:cubicBezTo>
                    <a:cubicBezTo>
                      <a:pt x="3384" y="182"/>
                      <a:pt x="3209" y="82"/>
                      <a:pt x="3008" y="7"/>
                    </a:cubicBezTo>
                    <a:cubicBezTo>
                      <a:pt x="2833" y="7"/>
                      <a:pt x="2651" y="0"/>
                      <a:pt x="2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2779600" y="4250925"/>
                <a:ext cx="10842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057" extrusionOk="0">
                    <a:moveTo>
                      <a:pt x="2140" y="0"/>
                    </a:moveTo>
                    <a:cubicBezTo>
                      <a:pt x="1707" y="0"/>
                      <a:pt x="1284" y="86"/>
                      <a:pt x="978" y="266"/>
                    </a:cubicBezTo>
                    <a:cubicBezTo>
                      <a:pt x="852" y="341"/>
                      <a:pt x="702" y="441"/>
                      <a:pt x="602" y="567"/>
                    </a:cubicBezTo>
                    <a:cubicBezTo>
                      <a:pt x="0" y="1143"/>
                      <a:pt x="151" y="1745"/>
                      <a:pt x="978" y="1945"/>
                    </a:cubicBezTo>
                    <a:cubicBezTo>
                      <a:pt x="1253" y="2020"/>
                      <a:pt x="1554" y="2020"/>
                      <a:pt x="1855" y="2045"/>
                    </a:cubicBezTo>
                    <a:cubicBezTo>
                      <a:pt x="1941" y="2053"/>
                      <a:pt x="2026" y="2056"/>
                      <a:pt x="2111" y="2056"/>
                    </a:cubicBezTo>
                    <a:cubicBezTo>
                      <a:pt x="2595" y="2056"/>
                      <a:pt x="3061" y="1940"/>
                      <a:pt x="3509" y="1770"/>
                    </a:cubicBezTo>
                    <a:cubicBezTo>
                      <a:pt x="4261" y="1494"/>
                      <a:pt x="4336" y="968"/>
                      <a:pt x="3710" y="466"/>
                    </a:cubicBezTo>
                    <a:cubicBezTo>
                      <a:pt x="3347" y="162"/>
                      <a:pt x="2733" y="0"/>
                      <a:pt x="2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2154275" y="3916050"/>
                <a:ext cx="470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782" extrusionOk="0">
                    <a:moveTo>
                      <a:pt x="1101" y="1"/>
                    </a:moveTo>
                    <a:cubicBezTo>
                      <a:pt x="674" y="1"/>
                      <a:pt x="26" y="561"/>
                      <a:pt x="26" y="954"/>
                    </a:cubicBezTo>
                    <a:cubicBezTo>
                      <a:pt x="1" y="1380"/>
                      <a:pt x="377" y="1756"/>
                      <a:pt x="828" y="1781"/>
                    </a:cubicBezTo>
                    <a:cubicBezTo>
                      <a:pt x="836" y="1782"/>
                      <a:pt x="844" y="1782"/>
                      <a:pt x="852" y="1782"/>
                    </a:cubicBezTo>
                    <a:cubicBezTo>
                      <a:pt x="1209" y="1782"/>
                      <a:pt x="1856" y="1272"/>
                      <a:pt x="1880" y="954"/>
                    </a:cubicBezTo>
                    <a:cubicBezTo>
                      <a:pt x="1880" y="528"/>
                      <a:pt x="1479" y="27"/>
                      <a:pt x="1128" y="2"/>
                    </a:cubicBezTo>
                    <a:cubicBezTo>
                      <a:pt x="1119" y="1"/>
                      <a:pt x="1110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2750150" y="3952375"/>
                <a:ext cx="2257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57" extrusionOk="0">
                    <a:moveTo>
                      <a:pt x="586" y="0"/>
                    </a:moveTo>
                    <a:cubicBezTo>
                      <a:pt x="575" y="0"/>
                      <a:pt x="563" y="1"/>
                      <a:pt x="552" y="2"/>
                    </a:cubicBezTo>
                    <a:cubicBezTo>
                      <a:pt x="251" y="52"/>
                      <a:pt x="0" y="203"/>
                      <a:pt x="25" y="579"/>
                    </a:cubicBezTo>
                    <a:cubicBezTo>
                      <a:pt x="49" y="818"/>
                      <a:pt x="142" y="1057"/>
                      <a:pt x="389" y="1057"/>
                    </a:cubicBezTo>
                    <a:cubicBezTo>
                      <a:pt x="401" y="1057"/>
                      <a:pt x="414" y="1056"/>
                      <a:pt x="426" y="1055"/>
                    </a:cubicBezTo>
                    <a:cubicBezTo>
                      <a:pt x="777" y="1030"/>
                      <a:pt x="852" y="704"/>
                      <a:pt x="903" y="403"/>
                    </a:cubicBezTo>
                    <a:cubicBezTo>
                      <a:pt x="855" y="236"/>
                      <a:pt x="807" y="0"/>
                      <a:pt x="5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2658675" y="5002850"/>
                <a:ext cx="143500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133" extrusionOk="0">
                    <a:moveTo>
                      <a:pt x="2582" y="0"/>
                    </a:moveTo>
                    <a:cubicBezTo>
                      <a:pt x="2160" y="0"/>
                      <a:pt x="1759" y="121"/>
                      <a:pt x="1404" y="364"/>
                    </a:cubicBezTo>
                    <a:cubicBezTo>
                      <a:pt x="401" y="1091"/>
                      <a:pt x="0" y="2445"/>
                      <a:pt x="451" y="3623"/>
                    </a:cubicBezTo>
                    <a:cubicBezTo>
                      <a:pt x="552" y="4675"/>
                      <a:pt x="1328" y="5227"/>
                      <a:pt x="2080" y="5828"/>
                    </a:cubicBezTo>
                    <a:cubicBezTo>
                      <a:pt x="2559" y="6026"/>
                      <a:pt x="2891" y="6133"/>
                      <a:pt x="3175" y="6133"/>
                    </a:cubicBezTo>
                    <a:cubicBezTo>
                      <a:pt x="3574" y="6133"/>
                      <a:pt x="3878" y="5921"/>
                      <a:pt x="4361" y="5452"/>
                    </a:cubicBezTo>
                    <a:cubicBezTo>
                      <a:pt x="5338" y="4500"/>
                      <a:pt x="5740" y="3397"/>
                      <a:pt x="5464" y="2044"/>
                    </a:cubicBezTo>
                    <a:cubicBezTo>
                      <a:pt x="5364" y="1492"/>
                      <a:pt x="5088" y="991"/>
                      <a:pt x="4486" y="765"/>
                    </a:cubicBezTo>
                    <a:cubicBezTo>
                      <a:pt x="3861" y="259"/>
                      <a:pt x="3199" y="0"/>
                      <a:pt x="2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2408675" y="5011950"/>
                <a:ext cx="145375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6433" extrusionOk="0">
                    <a:moveTo>
                      <a:pt x="3459" y="25"/>
                    </a:moveTo>
                    <a:cubicBezTo>
                      <a:pt x="3058" y="101"/>
                      <a:pt x="2632" y="0"/>
                      <a:pt x="2256" y="251"/>
                    </a:cubicBezTo>
                    <a:cubicBezTo>
                      <a:pt x="1805" y="276"/>
                      <a:pt x="1404" y="376"/>
                      <a:pt x="1053" y="627"/>
                    </a:cubicBezTo>
                    <a:cubicBezTo>
                      <a:pt x="551" y="953"/>
                      <a:pt x="125" y="1354"/>
                      <a:pt x="75" y="1955"/>
                    </a:cubicBezTo>
                    <a:cubicBezTo>
                      <a:pt x="0" y="3484"/>
                      <a:pt x="426" y="4838"/>
                      <a:pt x="1654" y="5840"/>
                    </a:cubicBezTo>
                    <a:cubicBezTo>
                      <a:pt x="1704" y="5865"/>
                      <a:pt x="1780" y="5890"/>
                      <a:pt x="1830" y="5890"/>
                    </a:cubicBezTo>
                    <a:cubicBezTo>
                      <a:pt x="2280" y="6251"/>
                      <a:pt x="2665" y="6433"/>
                      <a:pt x="3034" y="6433"/>
                    </a:cubicBezTo>
                    <a:cubicBezTo>
                      <a:pt x="3384" y="6433"/>
                      <a:pt x="3720" y="6269"/>
                      <a:pt x="4085" y="5940"/>
                    </a:cubicBezTo>
                    <a:cubicBezTo>
                      <a:pt x="4436" y="5614"/>
                      <a:pt x="4837" y="5314"/>
                      <a:pt x="5088" y="4863"/>
                    </a:cubicBezTo>
                    <a:cubicBezTo>
                      <a:pt x="5765" y="4010"/>
                      <a:pt x="5815" y="3058"/>
                      <a:pt x="5489" y="2056"/>
                    </a:cubicBezTo>
                    <a:cubicBezTo>
                      <a:pt x="5439" y="1329"/>
                      <a:pt x="5113" y="752"/>
                      <a:pt x="4637" y="251"/>
                    </a:cubicBezTo>
                    <a:cubicBezTo>
                      <a:pt x="4486" y="251"/>
                      <a:pt x="4336" y="201"/>
                      <a:pt x="4236" y="51"/>
                    </a:cubicBezTo>
                    <a:cubicBezTo>
                      <a:pt x="3985" y="51"/>
                      <a:pt x="3709" y="25"/>
                      <a:pt x="3459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2837250" y="5037500"/>
                <a:ext cx="789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931" extrusionOk="0">
                    <a:moveTo>
                      <a:pt x="1905" y="2061"/>
                    </a:moveTo>
                    <a:cubicBezTo>
                      <a:pt x="1930" y="2086"/>
                      <a:pt x="1955" y="2086"/>
                      <a:pt x="1955" y="2111"/>
                    </a:cubicBezTo>
                    <a:cubicBezTo>
                      <a:pt x="1930" y="2111"/>
                      <a:pt x="1905" y="2086"/>
                      <a:pt x="1880" y="2086"/>
                    </a:cubicBezTo>
                    <a:cubicBezTo>
                      <a:pt x="1905" y="2086"/>
                      <a:pt x="1905" y="2086"/>
                      <a:pt x="1905" y="2061"/>
                    </a:cubicBezTo>
                    <a:close/>
                    <a:moveTo>
                      <a:pt x="1936" y="1"/>
                    </a:moveTo>
                    <a:cubicBezTo>
                      <a:pt x="1671" y="1"/>
                      <a:pt x="1348" y="73"/>
                      <a:pt x="927" y="206"/>
                    </a:cubicBezTo>
                    <a:cubicBezTo>
                      <a:pt x="201" y="582"/>
                      <a:pt x="0" y="858"/>
                      <a:pt x="75" y="1460"/>
                    </a:cubicBezTo>
                    <a:cubicBezTo>
                      <a:pt x="150" y="2186"/>
                      <a:pt x="702" y="2813"/>
                      <a:pt x="1353" y="2913"/>
                    </a:cubicBezTo>
                    <a:cubicBezTo>
                      <a:pt x="1425" y="2925"/>
                      <a:pt x="1496" y="2930"/>
                      <a:pt x="1567" y="2930"/>
                    </a:cubicBezTo>
                    <a:cubicBezTo>
                      <a:pt x="2119" y="2930"/>
                      <a:pt x="2646" y="2591"/>
                      <a:pt x="2957" y="2036"/>
                    </a:cubicBezTo>
                    <a:cubicBezTo>
                      <a:pt x="3158" y="1886"/>
                      <a:pt x="3158" y="1660"/>
                      <a:pt x="3133" y="1435"/>
                    </a:cubicBezTo>
                    <a:cubicBezTo>
                      <a:pt x="3133" y="1309"/>
                      <a:pt x="3133" y="1159"/>
                      <a:pt x="3133" y="1034"/>
                    </a:cubicBezTo>
                    <a:cubicBezTo>
                      <a:pt x="3158" y="858"/>
                      <a:pt x="3108" y="708"/>
                      <a:pt x="2957" y="607"/>
                    </a:cubicBezTo>
                    <a:cubicBezTo>
                      <a:pt x="2648" y="189"/>
                      <a:pt x="2366" y="1"/>
                      <a:pt x="1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2591625" y="5115325"/>
                <a:ext cx="68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115" extrusionOk="0">
                    <a:moveTo>
                      <a:pt x="1254" y="1"/>
                    </a:moveTo>
                    <a:cubicBezTo>
                      <a:pt x="827" y="1"/>
                      <a:pt x="376" y="176"/>
                      <a:pt x="226" y="627"/>
                    </a:cubicBezTo>
                    <a:cubicBezTo>
                      <a:pt x="51" y="1104"/>
                      <a:pt x="0" y="1605"/>
                      <a:pt x="552" y="1931"/>
                    </a:cubicBezTo>
                    <a:cubicBezTo>
                      <a:pt x="577" y="2031"/>
                      <a:pt x="627" y="2081"/>
                      <a:pt x="752" y="2106"/>
                    </a:cubicBezTo>
                    <a:lnTo>
                      <a:pt x="1153" y="2106"/>
                    </a:lnTo>
                    <a:cubicBezTo>
                      <a:pt x="1190" y="2111"/>
                      <a:pt x="1224" y="2114"/>
                      <a:pt x="1256" y="2114"/>
                    </a:cubicBezTo>
                    <a:cubicBezTo>
                      <a:pt x="1380" y="2114"/>
                      <a:pt x="1475" y="2070"/>
                      <a:pt x="1554" y="1931"/>
                    </a:cubicBezTo>
                    <a:cubicBezTo>
                      <a:pt x="1730" y="1931"/>
                      <a:pt x="1880" y="1906"/>
                      <a:pt x="1955" y="1730"/>
                    </a:cubicBezTo>
                    <a:cubicBezTo>
                      <a:pt x="2306" y="1479"/>
                      <a:pt x="2732" y="1254"/>
                      <a:pt x="2356" y="728"/>
                    </a:cubicBezTo>
                    <a:cubicBezTo>
                      <a:pt x="2256" y="76"/>
                      <a:pt x="1730" y="1"/>
                      <a:pt x="1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2389875" y="4718675"/>
                <a:ext cx="1228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096" extrusionOk="0">
                    <a:moveTo>
                      <a:pt x="2586" y="1"/>
                    </a:moveTo>
                    <a:cubicBezTo>
                      <a:pt x="2560" y="1"/>
                      <a:pt x="2533" y="1"/>
                      <a:pt x="2506" y="2"/>
                    </a:cubicBezTo>
                    <a:cubicBezTo>
                      <a:pt x="1704" y="27"/>
                      <a:pt x="902" y="203"/>
                      <a:pt x="577" y="1130"/>
                    </a:cubicBezTo>
                    <a:cubicBezTo>
                      <a:pt x="301" y="1506"/>
                      <a:pt x="50" y="1882"/>
                      <a:pt x="25" y="2358"/>
                    </a:cubicBezTo>
                    <a:cubicBezTo>
                      <a:pt x="0" y="3210"/>
                      <a:pt x="276" y="3887"/>
                      <a:pt x="1003" y="4338"/>
                    </a:cubicBezTo>
                    <a:cubicBezTo>
                      <a:pt x="1278" y="4513"/>
                      <a:pt x="1504" y="4689"/>
                      <a:pt x="1780" y="4814"/>
                    </a:cubicBezTo>
                    <a:cubicBezTo>
                      <a:pt x="2128" y="5002"/>
                      <a:pt x="2451" y="5095"/>
                      <a:pt x="2757" y="5095"/>
                    </a:cubicBezTo>
                    <a:cubicBezTo>
                      <a:pt x="3265" y="5095"/>
                      <a:pt x="3722" y="4839"/>
                      <a:pt x="4161" y="4338"/>
                    </a:cubicBezTo>
                    <a:cubicBezTo>
                      <a:pt x="4837" y="3561"/>
                      <a:pt x="4912" y="1982"/>
                      <a:pt x="4361" y="1055"/>
                    </a:cubicBezTo>
                    <a:cubicBezTo>
                      <a:pt x="3949" y="352"/>
                      <a:pt x="3350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2679350" y="4706900"/>
                <a:ext cx="12595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051" extrusionOk="0">
                    <a:moveTo>
                      <a:pt x="2705" y="1"/>
                    </a:moveTo>
                    <a:cubicBezTo>
                      <a:pt x="2040" y="1"/>
                      <a:pt x="1366" y="247"/>
                      <a:pt x="902" y="724"/>
                    </a:cubicBezTo>
                    <a:cubicBezTo>
                      <a:pt x="0" y="1676"/>
                      <a:pt x="75" y="3205"/>
                      <a:pt x="1028" y="4107"/>
                    </a:cubicBezTo>
                    <a:cubicBezTo>
                      <a:pt x="1460" y="4737"/>
                      <a:pt x="2105" y="5050"/>
                      <a:pt x="2717" y="5050"/>
                    </a:cubicBezTo>
                    <a:cubicBezTo>
                      <a:pt x="3348" y="5050"/>
                      <a:pt x="3943" y="4718"/>
                      <a:pt x="4236" y="4057"/>
                    </a:cubicBezTo>
                    <a:cubicBezTo>
                      <a:pt x="4361" y="3806"/>
                      <a:pt x="4537" y="3606"/>
                      <a:pt x="4637" y="3380"/>
                    </a:cubicBezTo>
                    <a:cubicBezTo>
                      <a:pt x="4963" y="2403"/>
                      <a:pt x="5038" y="1450"/>
                      <a:pt x="4311" y="598"/>
                    </a:cubicBezTo>
                    <a:cubicBezTo>
                      <a:pt x="3886" y="197"/>
                      <a:pt x="3299" y="1"/>
                      <a:pt x="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2732050" y="4127225"/>
                <a:ext cx="10395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044" extrusionOk="0">
                    <a:moveTo>
                      <a:pt x="2115" y="0"/>
                    </a:moveTo>
                    <a:cubicBezTo>
                      <a:pt x="577" y="0"/>
                      <a:pt x="0" y="653"/>
                      <a:pt x="148" y="2031"/>
                    </a:cubicBezTo>
                    <a:cubicBezTo>
                      <a:pt x="173" y="2231"/>
                      <a:pt x="173" y="2432"/>
                      <a:pt x="248" y="2632"/>
                    </a:cubicBezTo>
                    <a:cubicBezTo>
                      <a:pt x="474" y="3409"/>
                      <a:pt x="1000" y="3860"/>
                      <a:pt x="1777" y="4011"/>
                    </a:cubicBezTo>
                    <a:cubicBezTo>
                      <a:pt x="1881" y="4032"/>
                      <a:pt x="1988" y="4044"/>
                      <a:pt x="2097" y="4044"/>
                    </a:cubicBezTo>
                    <a:cubicBezTo>
                      <a:pt x="2620" y="4044"/>
                      <a:pt x="3179" y="3785"/>
                      <a:pt x="3531" y="3184"/>
                    </a:cubicBezTo>
                    <a:cubicBezTo>
                      <a:pt x="3757" y="2733"/>
                      <a:pt x="3907" y="2281"/>
                      <a:pt x="3982" y="1805"/>
                    </a:cubicBezTo>
                    <a:cubicBezTo>
                      <a:pt x="4158" y="853"/>
                      <a:pt x="3832" y="251"/>
                      <a:pt x="2905" y="76"/>
                    </a:cubicBezTo>
                    <a:cubicBezTo>
                      <a:pt x="2604" y="26"/>
                      <a:pt x="2303" y="1"/>
                      <a:pt x="2203" y="1"/>
                    </a:cubicBezTo>
                    <a:cubicBezTo>
                      <a:pt x="2173" y="0"/>
                      <a:pt x="2144" y="0"/>
                      <a:pt x="2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2245750" y="4121625"/>
                <a:ext cx="1109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160" extrusionOk="0">
                    <a:moveTo>
                      <a:pt x="1956" y="325"/>
                    </a:moveTo>
                    <a:cubicBezTo>
                      <a:pt x="1956" y="350"/>
                      <a:pt x="1931" y="375"/>
                      <a:pt x="1906" y="400"/>
                    </a:cubicBezTo>
                    <a:cubicBezTo>
                      <a:pt x="1880" y="375"/>
                      <a:pt x="1906" y="325"/>
                      <a:pt x="1956" y="325"/>
                    </a:cubicBezTo>
                    <a:close/>
                    <a:moveTo>
                      <a:pt x="2473" y="0"/>
                    </a:moveTo>
                    <a:cubicBezTo>
                      <a:pt x="2368" y="0"/>
                      <a:pt x="2262" y="8"/>
                      <a:pt x="2156" y="24"/>
                    </a:cubicBezTo>
                    <a:cubicBezTo>
                      <a:pt x="1555" y="74"/>
                      <a:pt x="853" y="150"/>
                      <a:pt x="753" y="977"/>
                    </a:cubicBezTo>
                    <a:lnTo>
                      <a:pt x="527" y="1328"/>
                    </a:lnTo>
                    <a:cubicBezTo>
                      <a:pt x="1" y="2681"/>
                      <a:pt x="427" y="3608"/>
                      <a:pt x="1755" y="3959"/>
                    </a:cubicBezTo>
                    <a:cubicBezTo>
                      <a:pt x="1981" y="4034"/>
                      <a:pt x="2206" y="4109"/>
                      <a:pt x="2407" y="4160"/>
                    </a:cubicBezTo>
                    <a:cubicBezTo>
                      <a:pt x="2557" y="4109"/>
                      <a:pt x="2708" y="4160"/>
                      <a:pt x="2808" y="4034"/>
                    </a:cubicBezTo>
                    <a:cubicBezTo>
                      <a:pt x="2839" y="4041"/>
                      <a:pt x="2870" y="4044"/>
                      <a:pt x="2901" y="4044"/>
                    </a:cubicBezTo>
                    <a:cubicBezTo>
                      <a:pt x="2994" y="4044"/>
                      <a:pt x="3083" y="4016"/>
                      <a:pt x="3159" y="3959"/>
                    </a:cubicBezTo>
                    <a:cubicBezTo>
                      <a:pt x="3284" y="3959"/>
                      <a:pt x="3334" y="3909"/>
                      <a:pt x="3359" y="3784"/>
                    </a:cubicBezTo>
                    <a:cubicBezTo>
                      <a:pt x="3484" y="3759"/>
                      <a:pt x="3560" y="3734"/>
                      <a:pt x="3585" y="3608"/>
                    </a:cubicBezTo>
                    <a:cubicBezTo>
                      <a:pt x="4111" y="3458"/>
                      <a:pt x="4211" y="3057"/>
                      <a:pt x="4186" y="2606"/>
                    </a:cubicBezTo>
                    <a:cubicBezTo>
                      <a:pt x="4437" y="2380"/>
                      <a:pt x="4211" y="2029"/>
                      <a:pt x="4387" y="1779"/>
                    </a:cubicBezTo>
                    <a:cubicBezTo>
                      <a:pt x="4337" y="1403"/>
                      <a:pt x="4337" y="1027"/>
                      <a:pt x="3986" y="776"/>
                    </a:cubicBezTo>
                    <a:cubicBezTo>
                      <a:pt x="3961" y="500"/>
                      <a:pt x="3810" y="375"/>
                      <a:pt x="3585" y="350"/>
                    </a:cubicBezTo>
                    <a:cubicBezTo>
                      <a:pt x="3249" y="113"/>
                      <a:pt x="2866" y="0"/>
                      <a:pt x="2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>
                <a:off x="2478850" y="4129050"/>
                <a:ext cx="139750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8099" extrusionOk="0">
                    <a:moveTo>
                      <a:pt x="2732" y="5918"/>
                    </a:moveTo>
                    <a:lnTo>
                      <a:pt x="2732" y="5918"/>
                    </a:lnTo>
                    <a:cubicBezTo>
                      <a:pt x="3384" y="6043"/>
                      <a:pt x="3333" y="6695"/>
                      <a:pt x="3584" y="7121"/>
                    </a:cubicBezTo>
                    <a:cubicBezTo>
                      <a:pt x="3509" y="7271"/>
                      <a:pt x="3409" y="7422"/>
                      <a:pt x="3333" y="7572"/>
                    </a:cubicBezTo>
                    <a:cubicBezTo>
                      <a:pt x="3333" y="7572"/>
                      <a:pt x="3333" y="7572"/>
                      <a:pt x="3333" y="7597"/>
                    </a:cubicBezTo>
                    <a:cubicBezTo>
                      <a:pt x="3183" y="7497"/>
                      <a:pt x="2983" y="7447"/>
                      <a:pt x="2832" y="7321"/>
                    </a:cubicBezTo>
                    <a:cubicBezTo>
                      <a:pt x="2732" y="7221"/>
                      <a:pt x="2682" y="7071"/>
                      <a:pt x="2632" y="6945"/>
                    </a:cubicBezTo>
                    <a:cubicBezTo>
                      <a:pt x="2632" y="6870"/>
                      <a:pt x="2632" y="6795"/>
                      <a:pt x="2632" y="6745"/>
                    </a:cubicBezTo>
                    <a:cubicBezTo>
                      <a:pt x="2657" y="6720"/>
                      <a:pt x="2707" y="6720"/>
                      <a:pt x="2732" y="6670"/>
                    </a:cubicBezTo>
                    <a:cubicBezTo>
                      <a:pt x="2882" y="6419"/>
                      <a:pt x="2882" y="6168"/>
                      <a:pt x="2732" y="5918"/>
                    </a:cubicBezTo>
                    <a:close/>
                    <a:moveTo>
                      <a:pt x="264" y="1"/>
                    </a:moveTo>
                    <a:cubicBezTo>
                      <a:pt x="91" y="1"/>
                      <a:pt x="25" y="165"/>
                      <a:pt x="25" y="329"/>
                    </a:cubicBezTo>
                    <a:cubicBezTo>
                      <a:pt x="25" y="655"/>
                      <a:pt x="50" y="955"/>
                      <a:pt x="75" y="1281"/>
                    </a:cubicBezTo>
                    <a:cubicBezTo>
                      <a:pt x="0" y="2008"/>
                      <a:pt x="100" y="2685"/>
                      <a:pt x="426" y="3336"/>
                    </a:cubicBezTo>
                    <a:cubicBezTo>
                      <a:pt x="426" y="3311"/>
                      <a:pt x="451" y="3261"/>
                      <a:pt x="476" y="3236"/>
                    </a:cubicBezTo>
                    <a:cubicBezTo>
                      <a:pt x="476" y="3261"/>
                      <a:pt x="501" y="3261"/>
                      <a:pt x="501" y="3261"/>
                    </a:cubicBezTo>
                    <a:cubicBezTo>
                      <a:pt x="476" y="3286"/>
                      <a:pt x="451" y="3311"/>
                      <a:pt x="426" y="3336"/>
                    </a:cubicBezTo>
                    <a:cubicBezTo>
                      <a:pt x="451" y="3512"/>
                      <a:pt x="451" y="3687"/>
                      <a:pt x="476" y="3888"/>
                    </a:cubicBezTo>
                    <a:cubicBezTo>
                      <a:pt x="602" y="4013"/>
                      <a:pt x="727" y="4163"/>
                      <a:pt x="852" y="4289"/>
                    </a:cubicBezTo>
                    <a:cubicBezTo>
                      <a:pt x="852" y="4464"/>
                      <a:pt x="902" y="4640"/>
                      <a:pt x="1028" y="4765"/>
                    </a:cubicBezTo>
                    <a:cubicBezTo>
                      <a:pt x="1003" y="4815"/>
                      <a:pt x="1003" y="4865"/>
                      <a:pt x="1053" y="4890"/>
                    </a:cubicBezTo>
                    <a:cubicBezTo>
                      <a:pt x="1028" y="5041"/>
                      <a:pt x="1103" y="5116"/>
                      <a:pt x="1203" y="5141"/>
                    </a:cubicBezTo>
                    <a:cubicBezTo>
                      <a:pt x="1253" y="5241"/>
                      <a:pt x="1328" y="5291"/>
                      <a:pt x="1429" y="5316"/>
                    </a:cubicBezTo>
                    <a:cubicBezTo>
                      <a:pt x="1554" y="5592"/>
                      <a:pt x="1805" y="5642"/>
                      <a:pt x="2055" y="5692"/>
                    </a:cubicBezTo>
                    <a:lnTo>
                      <a:pt x="2030" y="5717"/>
                    </a:lnTo>
                    <a:lnTo>
                      <a:pt x="2256" y="6695"/>
                    </a:lnTo>
                    <a:cubicBezTo>
                      <a:pt x="2281" y="7873"/>
                      <a:pt x="2331" y="7948"/>
                      <a:pt x="3258" y="8098"/>
                    </a:cubicBezTo>
                    <a:cubicBezTo>
                      <a:pt x="4085" y="8098"/>
                      <a:pt x="4035" y="8073"/>
                      <a:pt x="4186" y="7396"/>
                    </a:cubicBezTo>
                    <a:cubicBezTo>
                      <a:pt x="4361" y="6569"/>
                      <a:pt x="4211" y="5742"/>
                      <a:pt x="4286" y="4940"/>
                    </a:cubicBezTo>
                    <a:cubicBezTo>
                      <a:pt x="4536" y="4815"/>
                      <a:pt x="4637" y="4589"/>
                      <a:pt x="4687" y="4314"/>
                    </a:cubicBezTo>
                    <a:cubicBezTo>
                      <a:pt x="4762" y="4163"/>
                      <a:pt x="4837" y="4013"/>
                      <a:pt x="4912" y="3863"/>
                    </a:cubicBezTo>
                    <a:cubicBezTo>
                      <a:pt x="5038" y="3787"/>
                      <a:pt x="5063" y="3662"/>
                      <a:pt x="5113" y="3537"/>
                    </a:cubicBezTo>
                    <a:cubicBezTo>
                      <a:pt x="5113" y="3537"/>
                      <a:pt x="5063" y="3487"/>
                      <a:pt x="5063" y="3487"/>
                    </a:cubicBezTo>
                    <a:cubicBezTo>
                      <a:pt x="5063" y="3236"/>
                      <a:pt x="5063" y="2960"/>
                      <a:pt x="5088" y="2710"/>
                    </a:cubicBezTo>
                    <a:lnTo>
                      <a:pt x="5063" y="2710"/>
                    </a:lnTo>
                    <a:cubicBezTo>
                      <a:pt x="5213" y="2609"/>
                      <a:pt x="5238" y="2459"/>
                      <a:pt x="5238" y="2309"/>
                    </a:cubicBezTo>
                    <a:cubicBezTo>
                      <a:pt x="5589" y="1356"/>
                      <a:pt x="5539" y="1005"/>
                      <a:pt x="5013" y="630"/>
                    </a:cubicBezTo>
                    <a:cubicBezTo>
                      <a:pt x="4900" y="545"/>
                      <a:pt x="4801" y="503"/>
                      <a:pt x="4719" y="503"/>
                    </a:cubicBezTo>
                    <a:cubicBezTo>
                      <a:pt x="4583" y="503"/>
                      <a:pt x="4493" y="620"/>
                      <a:pt x="4461" y="855"/>
                    </a:cubicBezTo>
                    <a:cubicBezTo>
                      <a:pt x="4436" y="980"/>
                      <a:pt x="4436" y="1131"/>
                      <a:pt x="4436" y="1256"/>
                    </a:cubicBezTo>
                    <a:cubicBezTo>
                      <a:pt x="4211" y="1582"/>
                      <a:pt x="4286" y="1933"/>
                      <a:pt x="4311" y="2284"/>
                    </a:cubicBezTo>
                    <a:lnTo>
                      <a:pt x="4236" y="2685"/>
                    </a:lnTo>
                    <a:cubicBezTo>
                      <a:pt x="4060" y="2860"/>
                      <a:pt x="4035" y="3061"/>
                      <a:pt x="4035" y="3286"/>
                    </a:cubicBezTo>
                    <a:cubicBezTo>
                      <a:pt x="3985" y="3311"/>
                      <a:pt x="3960" y="3311"/>
                      <a:pt x="3910" y="3311"/>
                    </a:cubicBezTo>
                    <a:cubicBezTo>
                      <a:pt x="3885" y="3361"/>
                      <a:pt x="3860" y="3437"/>
                      <a:pt x="3835" y="3512"/>
                    </a:cubicBezTo>
                    <a:cubicBezTo>
                      <a:pt x="3684" y="3612"/>
                      <a:pt x="3659" y="3762"/>
                      <a:pt x="3684" y="3913"/>
                    </a:cubicBezTo>
                    <a:lnTo>
                      <a:pt x="3559" y="4464"/>
                    </a:lnTo>
                    <a:cubicBezTo>
                      <a:pt x="3308" y="4690"/>
                      <a:pt x="3183" y="5066"/>
                      <a:pt x="2882" y="5241"/>
                    </a:cubicBezTo>
                    <a:cubicBezTo>
                      <a:pt x="2782" y="5066"/>
                      <a:pt x="2632" y="4990"/>
                      <a:pt x="2431" y="4940"/>
                    </a:cubicBezTo>
                    <a:cubicBezTo>
                      <a:pt x="2281" y="4890"/>
                      <a:pt x="2130" y="4890"/>
                      <a:pt x="2005" y="4815"/>
                    </a:cubicBezTo>
                    <a:cubicBezTo>
                      <a:pt x="1955" y="4765"/>
                      <a:pt x="1880" y="4715"/>
                      <a:pt x="1830" y="4665"/>
                    </a:cubicBezTo>
                    <a:cubicBezTo>
                      <a:pt x="1729" y="4514"/>
                      <a:pt x="1654" y="4339"/>
                      <a:pt x="1579" y="4163"/>
                    </a:cubicBezTo>
                    <a:cubicBezTo>
                      <a:pt x="1554" y="4113"/>
                      <a:pt x="1504" y="4088"/>
                      <a:pt x="1454" y="4038"/>
                    </a:cubicBezTo>
                    <a:cubicBezTo>
                      <a:pt x="1454" y="3988"/>
                      <a:pt x="1454" y="3913"/>
                      <a:pt x="1454" y="3863"/>
                    </a:cubicBezTo>
                    <a:cubicBezTo>
                      <a:pt x="1404" y="3863"/>
                      <a:pt x="1353" y="3863"/>
                      <a:pt x="1303" y="3838"/>
                    </a:cubicBezTo>
                    <a:cubicBezTo>
                      <a:pt x="1303" y="3787"/>
                      <a:pt x="1278" y="3737"/>
                      <a:pt x="1253" y="3687"/>
                    </a:cubicBezTo>
                    <a:cubicBezTo>
                      <a:pt x="1253" y="3612"/>
                      <a:pt x="1253" y="3562"/>
                      <a:pt x="1228" y="3512"/>
                    </a:cubicBezTo>
                    <a:cubicBezTo>
                      <a:pt x="1253" y="3386"/>
                      <a:pt x="1203" y="3311"/>
                      <a:pt x="1103" y="3236"/>
                    </a:cubicBezTo>
                    <a:cubicBezTo>
                      <a:pt x="1053" y="3036"/>
                      <a:pt x="1103" y="2810"/>
                      <a:pt x="927" y="2660"/>
                    </a:cubicBezTo>
                    <a:cubicBezTo>
                      <a:pt x="877" y="2409"/>
                      <a:pt x="702" y="2208"/>
                      <a:pt x="802" y="1908"/>
                    </a:cubicBezTo>
                    <a:cubicBezTo>
                      <a:pt x="902" y="1632"/>
                      <a:pt x="852" y="1331"/>
                      <a:pt x="677" y="1081"/>
                    </a:cubicBezTo>
                    <a:cubicBezTo>
                      <a:pt x="677" y="805"/>
                      <a:pt x="652" y="554"/>
                      <a:pt x="627" y="304"/>
                    </a:cubicBezTo>
                    <a:cubicBezTo>
                      <a:pt x="602" y="128"/>
                      <a:pt x="476" y="3"/>
                      <a:pt x="301" y="3"/>
                    </a:cubicBezTo>
                    <a:cubicBezTo>
                      <a:pt x="288" y="1"/>
                      <a:pt x="275" y="1"/>
                      <a:pt x="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2074075" y="3223725"/>
                <a:ext cx="299525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11981" h="11035" extrusionOk="0">
                    <a:moveTo>
                      <a:pt x="11182" y="0"/>
                    </a:moveTo>
                    <a:cubicBezTo>
                      <a:pt x="10846" y="0"/>
                      <a:pt x="10527" y="13"/>
                      <a:pt x="10477" y="25"/>
                    </a:cubicBezTo>
                    <a:cubicBezTo>
                      <a:pt x="10427" y="100"/>
                      <a:pt x="10427" y="151"/>
                      <a:pt x="10452" y="226"/>
                    </a:cubicBezTo>
                    <a:cubicBezTo>
                      <a:pt x="10427" y="276"/>
                      <a:pt x="10427" y="326"/>
                      <a:pt x="10427" y="401"/>
                    </a:cubicBezTo>
                    <a:cubicBezTo>
                      <a:pt x="10182" y="329"/>
                      <a:pt x="9944" y="282"/>
                      <a:pt x="9716" y="282"/>
                    </a:cubicBezTo>
                    <a:cubicBezTo>
                      <a:pt x="9314" y="282"/>
                      <a:pt x="8942" y="427"/>
                      <a:pt x="8622" y="827"/>
                    </a:cubicBezTo>
                    <a:cubicBezTo>
                      <a:pt x="8021" y="852"/>
                      <a:pt x="7695" y="1454"/>
                      <a:pt x="7143" y="1629"/>
                    </a:cubicBezTo>
                    <a:cubicBezTo>
                      <a:pt x="6617" y="1780"/>
                      <a:pt x="6366" y="2231"/>
                      <a:pt x="6016" y="2582"/>
                    </a:cubicBezTo>
                    <a:cubicBezTo>
                      <a:pt x="5489" y="2807"/>
                      <a:pt x="5163" y="3208"/>
                      <a:pt x="4813" y="3609"/>
                    </a:cubicBezTo>
                    <a:cubicBezTo>
                      <a:pt x="4437" y="3860"/>
                      <a:pt x="4211" y="4236"/>
                      <a:pt x="3986" y="4612"/>
                    </a:cubicBezTo>
                    <a:cubicBezTo>
                      <a:pt x="3785" y="4662"/>
                      <a:pt x="3735" y="4887"/>
                      <a:pt x="3585" y="5013"/>
                    </a:cubicBezTo>
                    <a:cubicBezTo>
                      <a:pt x="3484" y="5013"/>
                      <a:pt x="3409" y="5063"/>
                      <a:pt x="3384" y="5163"/>
                    </a:cubicBezTo>
                    <a:cubicBezTo>
                      <a:pt x="3209" y="5288"/>
                      <a:pt x="3083" y="5439"/>
                      <a:pt x="3033" y="5639"/>
                    </a:cubicBezTo>
                    <a:cubicBezTo>
                      <a:pt x="2833" y="5790"/>
                      <a:pt x="2657" y="5940"/>
                      <a:pt x="2582" y="6191"/>
                    </a:cubicBezTo>
                    <a:cubicBezTo>
                      <a:pt x="2382" y="6466"/>
                      <a:pt x="2181" y="6742"/>
                      <a:pt x="1981" y="7018"/>
                    </a:cubicBezTo>
                    <a:cubicBezTo>
                      <a:pt x="1780" y="7168"/>
                      <a:pt x="1780" y="7394"/>
                      <a:pt x="1780" y="7594"/>
                    </a:cubicBezTo>
                    <a:cubicBezTo>
                      <a:pt x="1680" y="7644"/>
                      <a:pt x="1605" y="7694"/>
                      <a:pt x="1579" y="7820"/>
                    </a:cubicBezTo>
                    <a:cubicBezTo>
                      <a:pt x="1479" y="7845"/>
                      <a:pt x="1429" y="7920"/>
                      <a:pt x="1404" y="8020"/>
                    </a:cubicBezTo>
                    <a:cubicBezTo>
                      <a:pt x="1304" y="8045"/>
                      <a:pt x="1229" y="8121"/>
                      <a:pt x="1204" y="8246"/>
                    </a:cubicBezTo>
                    <a:cubicBezTo>
                      <a:pt x="1279" y="8171"/>
                      <a:pt x="1329" y="8095"/>
                      <a:pt x="1404" y="8020"/>
                    </a:cubicBezTo>
                    <a:lnTo>
                      <a:pt x="1404" y="8020"/>
                    </a:lnTo>
                    <a:cubicBezTo>
                      <a:pt x="1354" y="8121"/>
                      <a:pt x="1279" y="8171"/>
                      <a:pt x="1204" y="8246"/>
                    </a:cubicBezTo>
                    <a:cubicBezTo>
                      <a:pt x="1078" y="8321"/>
                      <a:pt x="1003" y="8446"/>
                      <a:pt x="1003" y="8622"/>
                    </a:cubicBezTo>
                    <a:cubicBezTo>
                      <a:pt x="878" y="8822"/>
                      <a:pt x="777" y="9023"/>
                      <a:pt x="652" y="9248"/>
                    </a:cubicBezTo>
                    <a:cubicBezTo>
                      <a:pt x="627" y="9299"/>
                      <a:pt x="602" y="9349"/>
                      <a:pt x="602" y="9424"/>
                    </a:cubicBezTo>
                    <a:cubicBezTo>
                      <a:pt x="427" y="9725"/>
                      <a:pt x="251" y="10025"/>
                      <a:pt x="101" y="10351"/>
                    </a:cubicBezTo>
                    <a:cubicBezTo>
                      <a:pt x="1" y="10552"/>
                      <a:pt x="1" y="10727"/>
                      <a:pt x="201" y="10852"/>
                    </a:cubicBezTo>
                    <a:cubicBezTo>
                      <a:pt x="307" y="10971"/>
                      <a:pt x="420" y="11035"/>
                      <a:pt x="536" y="11035"/>
                    </a:cubicBezTo>
                    <a:cubicBezTo>
                      <a:pt x="640" y="11035"/>
                      <a:pt x="746" y="10984"/>
                      <a:pt x="853" y="10877"/>
                    </a:cubicBezTo>
                    <a:cubicBezTo>
                      <a:pt x="1028" y="10702"/>
                      <a:pt x="1128" y="10476"/>
                      <a:pt x="1204" y="10226"/>
                    </a:cubicBezTo>
                    <a:cubicBezTo>
                      <a:pt x="1279" y="10050"/>
                      <a:pt x="1379" y="9875"/>
                      <a:pt x="1454" y="9700"/>
                    </a:cubicBezTo>
                    <a:cubicBezTo>
                      <a:pt x="1630" y="9399"/>
                      <a:pt x="1830" y="9123"/>
                      <a:pt x="2006" y="8822"/>
                    </a:cubicBezTo>
                    <a:cubicBezTo>
                      <a:pt x="2031" y="8822"/>
                      <a:pt x="2031" y="8797"/>
                      <a:pt x="2056" y="8772"/>
                    </a:cubicBezTo>
                    <a:cubicBezTo>
                      <a:pt x="2206" y="8647"/>
                      <a:pt x="2231" y="8446"/>
                      <a:pt x="2256" y="8271"/>
                    </a:cubicBezTo>
                    <a:cubicBezTo>
                      <a:pt x="2632" y="7720"/>
                      <a:pt x="3158" y="7268"/>
                      <a:pt x="3459" y="6667"/>
                    </a:cubicBezTo>
                    <a:cubicBezTo>
                      <a:pt x="3710" y="6441"/>
                      <a:pt x="3986" y="6216"/>
                      <a:pt x="4036" y="5840"/>
                    </a:cubicBezTo>
                    <a:cubicBezTo>
                      <a:pt x="4136" y="5815"/>
                      <a:pt x="4186" y="5740"/>
                      <a:pt x="4211" y="5639"/>
                    </a:cubicBezTo>
                    <a:cubicBezTo>
                      <a:pt x="4336" y="5614"/>
                      <a:pt x="4412" y="5539"/>
                      <a:pt x="4412" y="5439"/>
                    </a:cubicBezTo>
                    <a:cubicBezTo>
                      <a:pt x="4587" y="5364"/>
                      <a:pt x="4637" y="5213"/>
                      <a:pt x="4637" y="5038"/>
                    </a:cubicBezTo>
                    <a:cubicBezTo>
                      <a:pt x="5038" y="4913"/>
                      <a:pt x="5138" y="4461"/>
                      <a:pt x="5489" y="4261"/>
                    </a:cubicBezTo>
                    <a:cubicBezTo>
                      <a:pt x="5715" y="4035"/>
                      <a:pt x="5965" y="3835"/>
                      <a:pt x="6216" y="3609"/>
                    </a:cubicBezTo>
                    <a:cubicBezTo>
                      <a:pt x="6717" y="3258"/>
                      <a:pt x="7168" y="2832"/>
                      <a:pt x="7595" y="2406"/>
                    </a:cubicBezTo>
                    <a:cubicBezTo>
                      <a:pt x="7895" y="1830"/>
                      <a:pt x="8422" y="1554"/>
                      <a:pt x="8998" y="1404"/>
                    </a:cubicBezTo>
                    <a:cubicBezTo>
                      <a:pt x="9474" y="1153"/>
                      <a:pt x="9976" y="902"/>
                      <a:pt x="10452" y="652"/>
                    </a:cubicBezTo>
                    <a:cubicBezTo>
                      <a:pt x="10953" y="527"/>
                      <a:pt x="11504" y="476"/>
                      <a:pt x="11981" y="50"/>
                    </a:cubicBezTo>
                    <a:cubicBezTo>
                      <a:pt x="11868" y="13"/>
                      <a:pt x="11517" y="0"/>
                      <a:pt x="11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2275200" y="4861025"/>
                <a:ext cx="137250" cy="15127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6051" extrusionOk="0">
                    <a:moveTo>
                      <a:pt x="3313" y="1"/>
                    </a:moveTo>
                    <a:cubicBezTo>
                      <a:pt x="2283" y="1"/>
                      <a:pt x="1154" y="576"/>
                      <a:pt x="577" y="1451"/>
                    </a:cubicBezTo>
                    <a:cubicBezTo>
                      <a:pt x="477" y="1526"/>
                      <a:pt x="402" y="1601"/>
                      <a:pt x="327" y="1676"/>
                    </a:cubicBezTo>
                    <a:cubicBezTo>
                      <a:pt x="1" y="3456"/>
                      <a:pt x="577" y="4759"/>
                      <a:pt x="2081" y="5712"/>
                    </a:cubicBezTo>
                    <a:cubicBezTo>
                      <a:pt x="2454" y="5939"/>
                      <a:pt x="2830" y="6051"/>
                      <a:pt x="3188" y="6051"/>
                    </a:cubicBezTo>
                    <a:cubicBezTo>
                      <a:pt x="3816" y="6051"/>
                      <a:pt x="4388" y="5706"/>
                      <a:pt x="4788" y="5035"/>
                    </a:cubicBezTo>
                    <a:cubicBezTo>
                      <a:pt x="5088" y="4559"/>
                      <a:pt x="5239" y="4007"/>
                      <a:pt x="5414" y="3481"/>
                    </a:cubicBezTo>
                    <a:cubicBezTo>
                      <a:pt x="5414" y="2955"/>
                      <a:pt x="5364" y="2428"/>
                      <a:pt x="5389" y="1902"/>
                    </a:cubicBezTo>
                    <a:cubicBezTo>
                      <a:pt x="5489" y="975"/>
                      <a:pt x="4713" y="348"/>
                      <a:pt x="4086" y="123"/>
                    </a:cubicBezTo>
                    <a:cubicBezTo>
                      <a:pt x="3843" y="40"/>
                      <a:pt x="3581" y="1"/>
                      <a:pt x="3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2525200" y="4852075"/>
                <a:ext cx="139750" cy="14390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756" extrusionOk="0">
                    <a:moveTo>
                      <a:pt x="4412" y="631"/>
                    </a:moveTo>
                    <a:cubicBezTo>
                      <a:pt x="4437" y="656"/>
                      <a:pt x="4462" y="656"/>
                      <a:pt x="4487" y="681"/>
                    </a:cubicBezTo>
                    <a:cubicBezTo>
                      <a:pt x="4462" y="681"/>
                      <a:pt x="4437" y="681"/>
                      <a:pt x="4412" y="706"/>
                    </a:cubicBezTo>
                    <a:cubicBezTo>
                      <a:pt x="4412" y="681"/>
                      <a:pt x="4412" y="656"/>
                      <a:pt x="4412" y="631"/>
                    </a:cubicBezTo>
                    <a:close/>
                    <a:moveTo>
                      <a:pt x="3240" y="0"/>
                    </a:moveTo>
                    <a:cubicBezTo>
                      <a:pt x="2754" y="0"/>
                      <a:pt x="2297" y="145"/>
                      <a:pt x="1855" y="305"/>
                    </a:cubicBezTo>
                    <a:cubicBezTo>
                      <a:pt x="602" y="756"/>
                      <a:pt x="1" y="1734"/>
                      <a:pt x="251" y="2937"/>
                    </a:cubicBezTo>
                    <a:cubicBezTo>
                      <a:pt x="477" y="4115"/>
                      <a:pt x="1028" y="5117"/>
                      <a:pt x="2206" y="5644"/>
                    </a:cubicBezTo>
                    <a:cubicBezTo>
                      <a:pt x="2405" y="5721"/>
                      <a:pt x="2591" y="5755"/>
                      <a:pt x="2769" y="5755"/>
                    </a:cubicBezTo>
                    <a:cubicBezTo>
                      <a:pt x="3220" y="5755"/>
                      <a:pt x="3615" y="5537"/>
                      <a:pt x="4011" y="5268"/>
                    </a:cubicBezTo>
                    <a:cubicBezTo>
                      <a:pt x="4186" y="5243"/>
                      <a:pt x="4337" y="5192"/>
                      <a:pt x="4387" y="5017"/>
                    </a:cubicBezTo>
                    <a:cubicBezTo>
                      <a:pt x="4512" y="4992"/>
                      <a:pt x="4562" y="4942"/>
                      <a:pt x="4587" y="4842"/>
                    </a:cubicBezTo>
                    <a:cubicBezTo>
                      <a:pt x="4612" y="4766"/>
                      <a:pt x="4637" y="4716"/>
                      <a:pt x="4612" y="4641"/>
                    </a:cubicBezTo>
                    <a:cubicBezTo>
                      <a:pt x="5164" y="4090"/>
                      <a:pt x="5189" y="3338"/>
                      <a:pt x="5314" y="2636"/>
                    </a:cubicBezTo>
                    <a:cubicBezTo>
                      <a:pt x="5590" y="1107"/>
                      <a:pt x="5114" y="430"/>
                      <a:pt x="3610" y="29"/>
                    </a:cubicBezTo>
                    <a:cubicBezTo>
                      <a:pt x="3484" y="9"/>
                      <a:pt x="3361" y="0"/>
                      <a:pt x="3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2117300" y="4721775"/>
                <a:ext cx="129725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617" extrusionOk="0">
                    <a:moveTo>
                      <a:pt x="1455" y="2635"/>
                    </a:moveTo>
                    <a:cubicBezTo>
                      <a:pt x="1480" y="2635"/>
                      <a:pt x="1480" y="2660"/>
                      <a:pt x="1480" y="2660"/>
                    </a:cubicBezTo>
                    <a:cubicBezTo>
                      <a:pt x="1480" y="2660"/>
                      <a:pt x="1455" y="2635"/>
                      <a:pt x="1455" y="2635"/>
                    </a:cubicBezTo>
                    <a:close/>
                    <a:moveTo>
                      <a:pt x="2874" y="1"/>
                    </a:moveTo>
                    <a:cubicBezTo>
                      <a:pt x="2541" y="1"/>
                      <a:pt x="2207" y="59"/>
                      <a:pt x="1881" y="229"/>
                    </a:cubicBezTo>
                    <a:cubicBezTo>
                      <a:pt x="1833" y="223"/>
                      <a:pt x="1787" y="220"/>
                      <a:pt x="1742" y="220"/>
                    </a:cubicBezTo>
                    <a:cubicBezTo>
                      <a:pt x="1597" y="220"/>
                      <a:pt x="1463" y="253"/>
                      <a:pt x="1329" y="329"/>
                    </a:cubicBezTo>
                    <a:cubicBezTo>
                      <a:pt x="302" y="956"/>
                      <a:pt x="1" y="1933"/>
                      <a:pt x="427" y="3287"/>
                    </a:cubicBezTo>
                    <a:cubicBezTo>
                      <a:pt x="402" y="3337"/>
                      <a:pt x="427" y="3412"/>
                      <a:pt x="477" y="3462"/>
                    </a:cubicBezTo>
                    <a:cubicBezTo>
                      <a:pt x="502" y="3813"/>
                      <a:pt x="703" y="4089"/>
                      <a:pt x="853" y="4364"/>
                    </a:cubicBezTo>
                    <a:cubicBezTo>
                      <a:pt x="1309" y="5202"/>
                      <a:pt x="1910" y="5617"/>
                      <a:pt x="2705" y="5617"/>
                    </a:cubicBezTo>
                    <a:cubicBezTo>
                      <a:pt x="3003" y="5617"/>
                      <a:pt x="3329" y="5558"/>
                      <a:pt x="3685" y="5442"/>
                    </a:cubicBezTo>
                    <a:cubicBezTo>
                      <a:pt x="3986" y="5442"/>
                      <a:pt x="4186" y="5292"/>
                      <a:pt x="4287" y="5041"/>
                    </a:cubicBezTo>
                    <a:cubicBezTo>
                      <a:pt x="4688" y="4565"/>
                      <a:pt x="4913" y="4013"/>
                      <a:pt x="5089" y="3437"/>
                    </a:cubicBezTo>
                    <a:cubicBezTo>
                      <a:pt x="5189" y="2911"/>
                      <a:pt x="5164" y="2384"/>
                      <a:pt x="5139" y="1858"/>
                    </a:cubicBezTo>
                    <a:cubicBezTo>
                      <a:pt x="5089" y="881"/>
                      <a:pt x="4587" y="229"/>
                      <a:pt x="3635" y="79"/>
                    </a:cubicBezTo>
                    <a:cubicBezTo>
                      <a:pt x="3385" y="35"/>
                      <a:pt x="3130" y="1"/>
                      <a:pt x="2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2540875" y="4274300"/>
                <a:ext cx="3072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888" extrusionOk="0">
                    <a:moveTo>
                      <a:pt x="792" y="0"/>
                    </a:moveTo>
                    <a:cubicBezTo>
                      <a:pt x="722" y="0"/>
                      <a:pt x="642" y="11"/>
                      <a:pt x="552" y="33"/>
                    </a:cubicBezTo>
                    <a:cubicBezTo>
                      <a:pt x="426" y="83"/>
                      <a:pt x="301" y="83"/>
                      <a:pt x="176" y="83"/>
                    </a:cubicBezTo>
                    <a:cubicBezTo>
                      <a:pt x="151" y="358"/>
                      <a:pt x="151" y="634"/>
                      <a:pt x="126" y="885"/>
                    </a:cubicBezTo>
                    <a:cubicBezTo>
                      <a:pt x="76" y="1160"/>
                      <a:pt x="0" y="1436"/>
                      <a:pt x="176" y="1712"/>
                    </a:cubicBezTo>
                    <a:cubicBezTo>
                      <a:pt x="307" y="1857"/>
                      <a:pt x="463" y="1876"/>
                      <a:pt x="625" y="1876"/>
                    </a:cubicBezTo>
                    <a:cubicBezTo>
                      <a:pt x="681" y="1876"/>
                      <a:pt x="739" y="1874"/>
                      <a:pt x="796" y="1874"/>
                    </a:cubicBezTo>
                    <a:cubicBezTo>
                      <a:pt x="857" y="1874"/>
                      <a:pt x="918" y="1876"/>
                      <a:pt x="978" y="1887"/>
                    </a:cubicBezTo>
                    <a:cubicBezTo>
                      <a:pt x="1053" y="1762"/>
                      <a:pt x="1128" y="1637"/>
                      <a:pt x="1228" y="1486"/>
                    </a:cubicBezTo>
                    <a:cubicBezTo>
                      <a:pt x="1203" y="1160"/>
                      <a:pt x="1153" y="835"/>
                      <a:pt x="1153" y="509"/>
                    </a:cubicBezTo>
                    <a:cubicBezTo>
                      <a:pt x="1173" y="153"/>
                      <a:pt x="1053" y="0"/>
                      <a:pt x="7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1"/>
            <p:cNvGrpSpPr/>
            <p:nvPr/>
          </p:nvGrpSpPr>
          <p:grpSpPr>
            <a:xfrm rot="-379273">
              <a:off x="347349" y="1759121"/>
              <a:ext cx="1593449" cy="2918271"/>
              <a:chOff x="1895500" y="2832900"/>
              <a:chExt cx="1327100" cy="2430475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2017675" y="3800150"/>
                <a:ext cx="1043900" cy="271975"/>
              </a:xfrm>
              <a:custGeom>
                <a:avLst/>
                <a:gdLst/>
                <a:ahLst/>
                <a:cxnLst/>
                <a:rect l="l" t="t" r="r" b="b"/>
                <a:pathLst>
                  <a:path w="41756" h="10879" extrusionOk="0">
                    <a:moveTo>
                      <a:pt x="31956" y="9876"/>
                    </a:moveTo>
                    <a:cubicBezTo>
                      <a:pt x="31956" y="9901"/>
                      <a:pt x="31931" y="9951"/>
                      <a:pt x="31906" y="9976"/>
                    </a:cubicBezTo>
                    <a:cubicBezTo>
                      <a:pt x="31881" y="10001"/>
                      <a:pt x="31856" y="10001"/>
                      <a:pt x="31831" y="10001"/>
                    </a:cubicBezTo>
                    <a:cubicBezTo>
                      <a:pt x="31881" y="9951"/>
                      <a:pt x="31906" y="9901"/>
                      <a:pt x="31956" y="9876"/>
                    </a:cubicBezTo>
                    <a:close/>
                    <a:moveTo>
                      <a:pt x="41530" y="1"/>
                    </a:moveTo>
                    <a:cubicBezTo>
                      <a:pt x="41354" y="101"/>
                      <a:pt x="41154" y="176"/>
                      <a:pt x="40979" y="277"/>
                    </a:cubicBezTo>
                    <a:cubicBezTo>
                      <a:pt x="39801" y="377"/>
                      <a:pt x="38748" y="778"/>
                      <a:pt x="37670" y="1204"/>
                    </a:cubicBezTo>
                    <a:cubicBezTo>
                      <a:pt x="37119" y="1480"/>
                      <a:pt x="36517" y="1555"/>
                      <a:pt x="35941" y="1705"/>
                    </a:cubicBezTo>
                    <a:cubicBezTo>
                      <a:pt x="35859" y="1730"/>
                      <a:pt x="35783" y="1741"/>
                      <a:pt x="35709" y="1741"/>
                    </a:cubicBezTo>
                    <a:cubicBezTo>
                      <a:pt x="35488" y="1741"/>
                      <a:pt x="35296" y="1643"/>
                      <a:pt x="35089" y="1530"/>
                    </a:cubicBezTo>
                    <a:cubicBezTo>
                      <a:pt x="34738" y="1530"/>
                      <a:pt x="34387" y="1555"/>
                      <a:pt x="34111" y="1831"/>
                    </a:cubicBezTo>
                    <a:cubicBezTo>
                      <a:pt x="34086" y="2006"/>
                      <a:pt x="34086" y="2207"/>
                      <a:pt x="33836" y="2257"/>
                    </a:cubicBezTo>
                    <a:cubicBezTo>
                      <a:pt x="33109" y="2432"/>
                      <a:pt x="32357" y="2507"/>
                      <a:pt x="31630" y="2658"/>
                    </a:cubicBezTo>
                    <a:cubicBezTo>
                      <a:pt x="30803" y="2833"/>
                      <a:pt x="29976" y="2883"/>
                      <a:pt x="29174" y="3009"/>
                    </a:cubicBezTo>
                    <a:cubicBezTo>
                      <a:pt x="28497" y="3184"/>
                      <a:pt x="27821" y="3259"/>
                      <a:pt x="27119" y="3309"/>
                    </a:cubicBezTo>
                    <a:cubicBezTo>
                      <a:pt x="26668" y="3359"/>
                      <a:pt x="26217" y="3334"/>
                      <a:pt x="25765" y="3384"/>
                    </a:cubicBezTo>
                    <a:cubicBezTo>
                      <a:pt x="25242" y="3530"/>
                      <a:pt x="24710" y="3549"/>
                      <a:pt x="24175" y="3549"/>
                    </a:cubicBezTo>
                    <a:cubicBezTo>
                      <a:pt x="23987" y="3549"/>
                      <a:pt x="23799" y="3546"/>
                      <a:pt x="23611" y="3546"/>
                    </a:cubicBezTo>
                    <a:cubicBezTo>
                      <a:pt x="23410" y="3546"/>
                      <a:pt x="23209" y="3549"/>
                      <a:pt x="23009" y="3560"/>
                    </a:cubicBezTo>
                    <a:lnTo>
                      <a:pt x="22532" y="3560"/>
                    </a:lnTo>
                    <a:cubicBezTo>
                      <a:pt x="22191" y="3592"/>
                      <a:pt x="21839" y="3657"/>
                      <a:pt x="21490" y="3657"/>
                    </a:cubicBezTo>
                    <a:cubicBezTo>
                      <a:pt x="21301" y="3657"/>
                      <a:pt x="21113" y="3638"/>
                      <a:pt x="20928" y="3585"/>
                    </a:cubicBezTo>
                    <a:cubicBezTo>
                      <a:pt x="20728" y="3560"/>
                      <a:pt x="20527" y="3560"/>
                      <a:pt x="20352" y="3560"/>
                    </a:cubicBezTo>
                    <a:cubicBezTo>
                      <a:pt x="20320" y="3548"/>
                      <a:pt x="20287" y="3544"/>
                      <a:pt x="20252" y="3544"/>
                    </a:cubicBezTo>
                    <a:cubicBezTo>
                      <a:pt x="20116" y="3544"/>
                      <a:pt x="19960" y="3614"/>
                      <a:pt x="19828" y="3614"/>
                    </a:cubicBezTo>
                    <a:cubicBezTo>
                      <a:pt x="19700" y="3614"/>
                      <a:pt x="19594" y="3547"/>
                      <a:pt x="19550" y="3284"/>
                    </a:cubicBezTo>
                    <a:cubicBezTo>
                      <a:pt x="19435" y="3103"/>
                      <a:pt x="19276" y="3041"/>
                      <a:pt x="19103" y="3041"/>
                    </a:cubicBezTo>
                    <a:cubicBezTo>
                      <a:pt x="19012" y="3041"/>
                      <a:pt x="18918" y="3058"/>
                      <a:pt x="18823" y="3084"/>
                    </a:cubicBezTo>
                    <a:cubicBezTo>
                      <a:pt x="18648" y="3134"/>
                      <a:pt x="18547" y="3259"/>
                      <a:pt x="18422" y="3384"/>
                    </a:cubicBezTo>
                    <a:cubicBezTo>
                      <a:pt x="18322" y="3472"/>
                      <a:pt x="18209" y="3491"/>
                      <a:pt x="18093" y="3491"/>
                    </a:cubicBezTo>
                    <a:cubicBezTo>
                      <a:pt x="18006" y="3491"/>
                      <a:pt x="17917" y="3480"/>
                      <a:pt x="17831" y="3480"/>
                    </a:cubicBezTo>
                    <a:cubicBezTo>
                      <a:pt x="17802" y="3480"/>
                      <a:pt x="17774" y="3482"/>
                      <a:pt x="17745" y="3485"/>
                    </a:cubicBezTo>
                    <a:cubicBezTo>
                      <a:pt x="17499" y="3520"/>
                      <a:pt x="17255" y="3549"/>
                      <a:pt x="17018" y="3549"/>
                    </a:cubicBezTo>
                    <a:cubicBezTo>
                      <a:pt x="16580" y="3549"/>
                      <a:pt x="16164" y="3450"/>
                      <a:pt x="15790" y="3109"/>
                    </a:cubicBezTo>
                    <a:cubicBezTo>
                      <a:pt x="15691" y="2990"/>
                      <a:pt x="15576" y="2918"/>
                      <a:pt x="15446" y="2918"/>
                    </a:cubicBezTo>
                    <a:cubicBezTo>
                      <a:pt x="15411" y="2918"/>
                      <a:pt x="15376" y="2923"/>
                      <a:pt x="15339" y="2933"/>
                    </a:cubicBezTo>
                    <a:cubicBezTo>
                      <a:pt x="15214" y="3009"/>
                      <a:pt x="15139" y="3109"/>
                      <a:pt x="15064" y="3209"/>
                    </a:cubicBezTo>
                    <a:cubicBezTo>
                      <a:pt x="14971" y="3301"/>
                      <a:pt x="14879" y="3332"/>
                      <a:pt x="14787" y="3332"/>
                    </a:cubicBezTo>
                    <a:cubicBezTo>
                      <a:pt x="14628" y="3332"/>
                      <a:pt x="14470" y="3241"/>
                      <a:pt x="14312" y="3209"/>
                    </a:cubicBezTo>
                    <a:cubicBezTo>
                      <a:pt x="14011" y="3159"/>
                      <a:pt x="13735" y="3159"/>
                      <a:pt x="13435" y="3159"/>
                    </a:cubicBezTo>
                    <a:cubicBezTo>
                      <a:pt x="11906" y="3009"/>
                      <a:pt x="10427" y="2608"/>
                      <a:pt x="8898" y="2432"/>
                    </a:cubicBezTo>
                    <a:cubicBezTo>
                      <a:pt x="8071" y="2257"/>
                      <a:pt x="7244" y="2106"/>
                      <a:pt x="6442" y="1931"/>
                    </a:cubicBezTo>
                    <a:cubicBezTo>
                      <a:pt x="6191" y="1805"/>
                      <a:pt x="6417" y="1530"/>
                      <a:pt x="6267" y="1379"/>
                    </a:cubicBezTo>
                    <a:cubicBezTo>
                      <a:pt x="6090" y="1247"/>
                      <a:pt x="5904" y="1201"/>
                      <a:pt x="5715" y="1201"/>
                    </a:cubicBezTo>
                    <a:cubicBezTo>
                      <a:pt x="5582" y="1201"/>
                      <a:pt x="5448" y="1223"/>
                      <a:pt x="5314" y="1254"/>
                    </a:cubicBezTo>
                    <a:cubicBezTo>
                      <a:pt x="5105" y="1320"/>
                      <a:pt x="4888" y="1358"/>
                      <a:pt x="4672" y="1358"/>
                    </a:cubicBezTo>
                    <a:cubicBezTo>
                      <a:pt x="4475" y="1358"/>
                      <a:pt x="4278" y="1326"/>
                      <a:pt x="4086" y="1254"/>
                    </a:cubicBezTo>
                    <a:cubicBezTo>
                      <a:pt x="3635" y="1079"/>
                      <a:pt x="3159" y="1029"/>
                      <a:pt x="2733" y="803"/>
                    </a:cubicBezTo>
                    <a:cubicBezTo>
                      <a:pt x="2206" y="502"/>
                      <a:pt x="1605" y="502"/>
                      <a:pt x="1003" y="452"/>
                    </a:cubicBezTo>
                    <a:cubicBezTo>
                      <a:pt x="878" y="427"/>
                      <a:pt x="753" y="452"/>
                      <a:pt x="627" y="377"/>
                    </a:cubicBezTo>
                    <a:cubicBezTo>
                      <a:pt x="498" y="309"/>
                      <a:pt x="394" y="278"/>
                      <a:pt x="312" y="278"/>
                    </a:cubicBezTo>
                    <a:cubicBezTo>
                      <a:pt x="90" y="278"/>
                      <a:pt x="19" y="500"/>
                      <a:pt x="1" y="828"/>
                    </a:cubicBezTo>
                    <a:cubicBezTo>
                      <a:pt x="51" y="1680"/>
                      <a:pt x="277" y="2532"/>
                      <a:pt x="252" y="3410"/>
                    </a:cubicBezTo>
                    <a:cubicBezTo>
                      <a:pt x="302" y="4011"/>
                      <a:pt x="477" y="4613"/>
                      <a:pt x="452" y="5214"/>
                    </a:cubicBezTo>
                    <a:cubicBezTo>
                      <a:pt x="452" y="5615"/>
                      <a:pt x="477" y="6016"/>
                      <a:pt x="477" y="6417"/>
                    </a:cubicBezTo>
                    <a:cubicBezTo>
                      <a:pt x="653" y="6618"/>
                      <a:pt x="502" y="6893"/>
                      <a:pt x="653" y="7094"/>
                    </a:cubicBezTo>
                    <a:cubicBezTo>
                      <a:pt x="653" y="7094"/>
                      <a:pt x="678" y="7094"/>
                      <a:pt x="678" y="7119"/>
                    </a:cubicBezTo>
                    <a:cubicBezTo>
                      <a:pt x="703" y="7219"/>
                      <a:pt x="703" y="7319"/>
                      <a:pt x="703" y="7445"/>
                    </a:cubicBezTo>
                    <a:cubicBezTo>
                      <a:pt x="2507" y="7946"/>
                      <a:pt x="4337" y="8447"/>
                      <a:pt x="6141" y="8948"/>
                    </a:cubicBezTo>
                    <a:cubicBezTo>
                      <a:pt x="6292" y="8999"/>
                      <a:pt x="6467" y="9024"/>
                      <a:pt x="6643" y="9024"/>
                    </a:cubicBezTo>
                    <a:cubicBezTo>
                      <a:pt x="7146" y="9078"/>
                      <a:pt x="7650" y="9106"/>
                      <a:pt x="8154" y="9106"/>
                    </a:cubicBezTo>
                    <a:cubicBezTo>
                      <a:pt x="9053" y="9106"/>
                      <a:pt x="9953" y="9016"/>
                      <a:pt x="10853" y="8823"/>
                    </a:cubicBezTo>
                    <a:cubicBezTo>
                      <a:pt x="11906" y="8598"/>
                      <a:pt x="12958" y="8472"/>
                      <a:pt x="13986" y="8096"/>
                    </a:cubicBezTo>
                    <a:cubicBezTo>
                      <a:pt x="14011" y="8096"/>
                      <a:pt x="14061" y="8071"/>
                      <a:pt x="14111" y="8046"/>
                    </a:cubicBezTo>
                    <a:cubicBezTo>
                      <a:pt x="14750" y="7970"/>
                      <a:pt x="15388" y="7913"/>
                      <a:pt x="16037" y="7913"/>
                    </a:cubicBezTo>
                    <a:cubicBezTo>
                      <a:pt x="16459" y="7913"/>
                      <a:pt x="16885" y="7937"/>
                      <a:pt x="17319" y="7996"/>
                    </a:cubicBezTo>
                    <a:cubicBezTo>
                      <a:pt x="18572" y="8171"/>
                      <a:pt x="19775" y="8447"/>
                      <a:pt x="20978" y="8848"/>
                    </a:cubicBezTo>
                    <a:cubicBezTo>
                      <a:pt x="22808" y="9500"/>
                      <a:pt x="24562" y="10327"/>
                      <a:pt x="26517" y="10653"/>
                    </a:cubicBezTo>
                    <a:cubicBezTo>
                      <a:pt x="26806" y="10828"/>
                      <a:pt x="27113" y="10878"/>
                      <a:pt x="27423" y="10878"/>
                    </a:cubicBezTo>
                    <a:cubicBezTo>
                      <a:pt x="27733" y="10878"/>
                      <a:pt x="28046" y="10828"/>
                      <a:pt x="28347" y="10803"/>
                    </a:cubicBezTo>
                    <a:cubicBezTo>
                      <a:pt x="30352" y="10653"/>
                      <a:pt x="32357" y="10452"/>
                      <a:pt x="34362" y="10227"/>
                    </a:cubicBezTo>
                    <a:cubicBezTo>
                      <a:pt x="35841" y="10051"/>
                      <a:pt x="37294" y="9725"/>
                      <a:pt x="38522" y="8823"/>
                    </a:cubicBezTo>
                    <a:cubicBezTo>
                      <a:pt x="39199" y="8222"/>
                      <a:pt x="40001" y="7946"/>
                      <a:pt x="40878" y="7821"/>
                    </a:cubicBezTo>
                    <a:cubicBezTo>
                      <a:pt x="40878" y="7570"/>
                      <a:pt x="40903" y="7294"/>
                      <a:pt x="40928" y="7019"/>
                    </a:cubicBezTo>
                    <a:cubicBezTo>
                      <a:pt x="40953" y="6743"/>
                      <a:pt x="40979" y="6467"/>
                      <a:pt x="41154" y="6242"/>
                    </a:cubicBezTo>
                    <a:cubicBezTo>
                      <a:pt x="41104" y="4938"/>
                      <a:pt x="41279" y="3635"/>
                      <a:pt x="41505" y="2382"/>
                    </a:cubicBezTo>
                    <a:cubicBezTo>
                      <a:pt x="41530" y="1755"/>
                      <a:pt x="41455" y="1129"/>
                      <a:pt x="41680" y="527"/>
                    </a:cubicBezTo>
                    <a:cubicBezTo>
                      <a:pt x="41755" y="352"/>
                      <a:pt x="41755" y="126"/>
                      <a:pt x="4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2511425" y="2853675"/>
                <a:ext cx="696150" cy="954475"/>
              </a:xfrm>
              <a:custGeom>
                <a:avLst/>
                <a:gdLst/>
                <a:ahLst/>
                <a:cxnLst/>
                <a:rect l="l" t="t" r="r" b="b"/>
                <a:pathLst>
                  <a:path w="27846" h="38179" extrusionOk="0">
                    <a:moveTo>
                      <a:pt x="27082" y="1"/>
                    </a:moveTo>
                    <a:cubicBezTo>
                      <a:pt x="26784" y="1"/>
                      <a:pt x="26482" y="158"/>
                      <a:pt x="26191" y="191"/>
                    </a:cubicBezTo>
                    <a:cubicBezTo>
                      <a:pt x="26104" y="278"/>
                      <a:pt x="25999" y="294"/>
                      <a:pt x="25889" y="294"/>
                    </a:cubicBezTo>
                    <a:cubicBezTo>
                      <a:pt x="25823" y="294"/>
                      <a:pt x="25757" y="288"/>
                      <a:pt x="25691" y="288"/>
                    </a:cubicBezTo>
                    <a:cubicBezTo>
                      <a:pt x="25581" y="288"/>
                      <a:pt x="25476" y="304"/>
                      <a:pt x="25389" y="391"/>
                    </a:cubicBezTo>
                    <a:cubicBezTo>
                      <a:pt x="25063" y="567"/>
                      <a:pt x="24712" y="617"/>
                      <a:pt x="24386" y="792"/>
                    </a:cubicBezTo>
                    <a:lnTo>
                      <a:pt x="24412" y="792"/>
                    </a:lnTo>
                    <a:cubicBezTo>
                      <a:pt x="24336" y="867"/>
                      <a:pt x="24261" y="917"/>
                      <a:pt x="24186" y="968"/>
                    </a:cubicBezTo>
                    <a:cubicBezTo>
                      <a:pt x="24136" y="993"/>
                      <a:pt x="24086" y="1018"/>
                      <a:pt x="24011" y="1018"/>
                    </a:cubicBezTo>
                    <a:cubicBezTo>
                      <a:pt x="23885" y="1093"/>
                      <a:pt x="23710" y="1068"/>
                      <a:pt x="23584" y="1193"/>
                    </a:cubicBezTo>
                    <a:lnTo>
                      <a:pt x="22983" y="1193"/>
                    </a:lnTo>
                    <a:cubicBezTo>
                      <a:pt x="22632" y="1444"/>
                      <a:pt x="22281" y="1719"/>
                      <a:pt x="21855" y="1795"/>
                    </a:cubicBezTo>
                    <a:cubicBezTo>
                      <a:pt x="21254" y="1895"/>
                      <a:pt x="20727" y="2145"/>
                      <a:pt x="20176" y="2371"/>
                    </a:cubicBezTo>
                    <a:cubicBezTo>
                      <a:pt x="20105" y="2336"/>
                      <a:pt x="20040" y="2311"/>
                      <a:pt x="19980" y="2311"/>
                    </a:cubicBezTo>
                    <a:cubicBezTo>
                      <a:pt x="19913" y="2311"/>
                      <a:pt x="19853" y="2342"/>
                      <a:pt x="19800" y="2421"/>
                    </a:cubicBezTo>
                    <a:cubicBezTo>
                      <a:pt x="19148" y="2948"/>
                      <a:pt x="18321" y="2948"/>
                      <a:pt x="17594" y="3198"/>
                    </a:cubicBezTo>
                    <a:cubicBezTo>
                      <a:pt x="17469" y="3349"/>
                      <a:pt x="17319" y="3374"/>
                      <a:pt x="17168" y="3449"/>
                    </a:cubicBezTo>
                    <a:cubicBezTo>
                      <a:pt x="15765" y="3925"/>
                      <a:pt x="14361" y="4426"/>
                      <a:pt x="12958" y="4927"/>
                    </a:cubicBezTo>
                    <a:cubicBezTo>
                      <a:pt x="12852" y="4889"/>
                      <a:pt x="12749" y="4869"/>
                      <a:pt x="12649" y="4869"/>
                    </a:cubicBezTo>
                    <a:cubicBezTo>
                      <a:pt x="12489" y="4869"/>
                      <a:pt x="12335" y="4920"/>
                      <a:pt x="12181" y="5028"/>
                    </a:cubicBezTo>
                    <a:cubicBezTo>
                      <a:pt x="11727" y="5386"/>
                      <a:pt x="11250" y="5631"/>
                      <a:pt x="10663" y="5631"/>
                    </a:cubicBezTo>
                    <a:cubicBezTo>
                      <a:pt x="10634" y="5631"/>
                      <a:pt x="10606" y="5630"/>
                      <a:pt x="10577" y="5629"/>
                    </a:cubicBezTo>
                    <a:cubicBezTo>
                      <a:pt x="10493" y="5734"/>
                      <a:pt x="10375" y="5786"/>
                      <a:pt x="10251" y="5786"/>
                    </a:cubicBezTo>
                    <a:cubicBezTo>
                      <a:pt x="10226" y="5786"/>
                      <a:pt x="10201" y="5784"/>
                      <a:pt x="10176" y="5780"/>
                    </a:cubicBezTo>
                    <a:cubicBezTo>
                      <a:pt x="9499" y="6231"/>
                      <a:pt x="8722" y="6406"/>
                      <a:pt x="7970" y="6632"/>
                    </a:cubicBezTo>
                    <a:cubicBezTo>
                      <a:pt x="7469" y="6907"/>
                      <a:pt x="6918" y="7058"/>
                      <a:pt x="6366" y="7208"/>
                    </a:cubicBezTo>
                    <a:cubicBezTo>
                      <a:pt x="5514" y="7559"/>
                      <a:pt x="4662" y="7860"/>
                      <a:pt x="3785" y="8060"/>
                    </a:cubicBezTo>
                    <a:cubicBezTo>
                      <a:pt x="3459" y="8386"/>
                      <a:pt x="2983" y="8436"/>
                      <a:pt x="2582" y="8562"/>
                    </a:cubicBezTo>
                    <a:cubicBezTo>
                      <a:pt x="2206" y="8662"/>
                      <a:pt x="1955" y="8887"/>
                      <a:pt x="1780" y="9213"/>
                    </a:cubicBezTo>
                    <a:cubicBezTo>
                      <a:pt x="1755" y="9414"/>
                      <a:pt x="1755" y="9614"/>
                      <a:pt x="1755" y="9815"/>
                    </a:cubicBezTo>
                    <a:cubicBezTo>
                      <a:pt x="1629" y="10742"/>
                      <a:pt x="1830" y="11068"/>
                      <a:pt x="2657" y="11143"/>
                    </a:cubicBezTo>
                    <a:cubicBezTo>
                      <a:pt x="2782" y="11143"/>
                      <a:pt x="2883" y="11168"/>
                      <a:pt x="3008" y="11168"/>
                    </a:cubicBezTo>
                    <a:cubicBezTo>
                      <a:pt x="2632" y="11168"/>
                      <a:pt x="2256" y="11218"/>
                      <a:pt x="1880" y="11293"/>
                    </a:cubicBezTo>
                    <a:cubicBezTo>
                      <a:pt x="1705" y="11369"/>
                      <a:pt x="1629" y="11494"/>
                      <a:pt x="1579" y="11644"/>
                    </a:cubicBezTo>
                    <a:cubicBezTo>
                      <a:pt x="1579" y="11694"/>
                      <a:pt x="1579" y="11719"/>
                      <a:pt x="1579" y="11770"/>
                    </a:cubicBezTo>
                    <a:cubicBezTo>
                      <a:pt x="1655" y="11920"/>
                      <a:pt x="1680" y="12095"/>
                      <a:pt x="1554" y="12246"/>
                    </a:cubicBezTo>
                    <a:cubicBezTo>
                      <a:pt x="1554" y="12847"/>
                      <a:pt x="1554" y="13424"/>
                      <a:pt x="1529" y="14025"/>
                    </a:cubicBezTo>
                    <a:cubicBezTo>
                      <a:pt x="1279" y="14627"/>
                      <a:pt x="1705" y="15354"/>
                      <a:pt x="1254" y="15930"/>
                    </a:cubicBezTo>
                    <a:cubicBezTo>
                      <a:pt x="1003" y="16782"/>
                      <a:pt x="1329" y="17709"/>
                      <a:pt x="1078" y="18562"/>
                    </a:cubicBezTo>
                    <a:cubicBezTo>
                      <a:pt x="1053" y="18787"/>
                      <a:pt x="1003" y="19013"/>
                      <a:pt x="1003" y="19263"/>
                    </a:cubicBezTo>
                    <a:cubicBezTo>
                      <a:pt x="827" y="23273"/>
                      <a:pt x="752" y="27309"/>
                      <a:pt x="451" y="31319"/>
                    </a:cubicBezTo>
                    <a:cubicBezTo>
                      <a:pt x="326" y="31795"/>
                      <a:pt x="351" y="32296"/>
                      <a:pt x="351" y="32797"/>
                    </a:cubicBezTo>
                    <a:cubicBezTo>
                      <a:pt x="351" y="32973"/>
                      <a:pt x="351" y="33123"/>
                      <a:pt x="351" y="33299"/>
                    </a:cubicBezTo>
                    <a:cubicBezTo>
                      <a:pt x="401" y="33725"/>
                      <a:pt x="276" y="34151"/>
                      <a:pt x="326" y="34577"/>
                    </a:cubicBezTo>
                    <a:cubicBezTo>
                      <a:pt x="276" y="35128"/>
                      <a:pt x="276" y="35705"/>
                      <a:pt x="126" y="36281"/>
                    </a:cubicBezTo>
                    <a:cubicBezTo>
                      <a:pt x="76" y="36782"/>
                      <a:pt x="0" y="37309"/>
                      <a:pt x="251" y="37810"/>
                    </a:cubicBezTo>
                    <a:cubicBezTo>
                      <a:pt x="689" y="38055"/>
                      <a:pt x="1135" y="38178"/>
                      <a:pt x="1562" y="38178"/>
                    </a:cubicBezTo>
                    <a:cubicBezTo>
                      <a:pt x="2138" y="38178"/>
                      <a:pt x="2677" y="37955"/>
                      <a:pt x="3108" y="37509"/>
                    </a:cubicBezTo>
                    <a:cubicBezTo>
                      <a:pt x="3259" y="37158"/>
                      <a:pt x="3233" y="36782"/>
                      <a:pt x="3233" y="36406"/>
                    </a:cubicBezTo>
                    <a:cubicBezTo>
                      <a:pt x="3183" y="33975"/>
                      <a:pt x="3459" y="31569"/>
                      <a:pt x="3534" y="29138"/>
                    </a:cubicBezTo>
                    <a:cubicBezTo>
                      <a:pt x="3559" y="29013"/>
                      <a:pt x="3584" y="28913"/>
                      <a:pt x="3609" y="28787"/>
                    </a:cubicBezTo>
                    <a:cubicBezTo>
                      <a:pt x="3685" y="27584"/>
                      <a:pt x="3509" y="26381"/>
                      <a:pt x="3810" y="25203"/>
                    </a:cubicBezTo>
                    <a:cubicBezTo>
                      <a:pt x="3760" y="22948"/>
                      <a:pt x="4061" y="20667"/>
                      <a:pt x="4086" y="18411"/>
                    </a:cubicBezTo>
                    <a:cubicBezTo>
                      <a:pt x="4161" y="17835"/>
                      <a:pt x="4186" y="17283"/>
                      <a:pt x="4236" y="16732"/>
                    </a:cubicBezTo>
                    <a:cubicBezTo>
                      <a:pt x="4161" y="15930"/>
                      <a:pt x="4462" y="15153"/>
                      <a:pt x="4436" y="14376"/>
                    </a:cubicBezTo>
                    <a:cubicBezTo>
                      <a:pt x="4386" y="13499"/>
                      <a:pt x="4512" y="12647"/>
                      <a:pt x="4336" y="11770"/>
                    </a:cubicBezTo>
                    <a:cubicBezTo>
                      <a:pt x="4286" y="11669"/>
                      <a:pt x="4211" y="11569"/>
                      <a:pt x="4136" y="11494"/>
                    </a:cubicBezTo>
                    <a:cubicBezTo>
                      <a:pt x="3860" y="11344"/>
                      <a:pt x="3609" y="11268"/>
                      <a:pt x="3334" y="11218"/>
                    </a:cubicBezTo>
                    <a:lnTo>
                      <a:pt x="3334" y="11218"/>
                    </a:lnTo>
                    <a:cubicBezTo>
                      <a:pt x="3534" y="11243"/>
                      <a:pt x="3710" y="11268"/>
                      <a:pt x="3910" y="11293"/>
                    </a:cubicBezTo>
                    <a:lnTo>
                      <a:pt x="4061" y="11293"/>
                    </a:lnTo>
                    <a:cubicBezTo>
                      <a:pt x="4161" y="11268"/>
                      <a:pt x="4236" y="11243"/>
                      <a:pt x="4311" y="11143"/>
                    </a:cubicBezTo>
                    <a:cubicBezTo>
                      <a:pt x="4336" y="11118"/>
                      <a:pt x="4336" y="11068"/>
                      <a:pt x="4361" y="11018"/>
                    </a:cubicBezTo>
                    <a:cubicBezTo>
                      <a:pt x="4336" y="9614"/>
                      <a:pt x="4487" y="9439"/>
                      <a:pt x="5765" y="9213"/>
                    </a:cubicBezTo>
                    <a:cubicBezTo>
                      <a:pt x="5815" y="9188"/>
                      <a:pt x="5865" y="9188"/>
                      <a:pt x="5915" y="9188"/>
                    </a:cubicBezTo>
                    <a:cubicBezTo>
                      <a:pt x="6316" y="9013"/>
                      <a:pt x="6767" y="9013"/>
                      <a:pt x="7143" y="8787"/>
                    </a:cubicBezTo>
                    <a:cubicBezTo>
                      <a:pt x="7945" y="8461"/>
                      <a:pt x="8672" y="8010"/>
                      <a:pt x="9574" y="8010"/>
                    </a:cubicBezTo>
                    <a:cubicBezTo>
                      <a:pt x="10000" y="8010"/>
                      <a:pt x="10401" y="7810"/>
                      <a:pt x="10777" y="7609"/>
                    </a:cubicBezTo>
                    <a:cubicBezTo>
                      <a:pt x="11321" y="7349"/>
                      <a:pt x="11819" y="6978"/>
                      <a:pt x="12441" y="6978"/>
                    </a:cubicBezTo>
                    <a:cubicBezTo>
                      <a:pt x="12479" y="6978"/>
                      <a:pt x="12518" y="6980"/>
                      <a:pt x="12557" y="6983"/>
                    </a:cubicBezTo>
                    <a:cubicBezTo>
                      <a:pt x="13083" y="6732"/>
                      <a:pt x="13584" y="6431"/>
                      <a:pt x="14186" y="6381"/>
                    </a:cubicBezTo>
                    <a:cubicBezTo>
                      <a:pt x="14462" y="6156"/>
                      <a:pt x="14812" y="6080"/>
                      <a:pt x="15163" y="6030"/>
                    </a:cubicBezTo>
                    <a:cubicBezTo>
                      <a:pt x="15289" y="6005"/>
                      <a:pt x="15414" y="6005"/>
                      <a:pt x="15539" y="5980"/>
                    </a:cubicBezTo>
                    <a:cubicBezTo>
                      <a:pt x="16592" y="5579"/>
                      <a:pt x="17620" y="5153"/>
                      <a:pt x="18672" y="4802"/>
                    </a:cubicBezTo>
                    <a:cubicBezTo>
                      <a:pt x="19052" y="4668"/>
                      <a:pt x="19392" y="4414"/>
                      <a:pt x="19817" y="4414"/>
                    </a:cubicBezTo>
                    <a:cubicBezTo>
                      <a:pt x="19868" y="4414"/>
                      <a:pt x="19921" y="4418"/>
                      <a:pt x="19975" y="4426"/>
                    </a:cubicBezTo>
                    <a:cubicBezTo>
                      <a:pt x="20031" y="4482"/>
                      <a:pt x="20094" y="4499"/>
                      <a:pt x="20160" y="4499"/>
                    </a:cubicBezTo>
                    <a:cubicBezTo>
                      <a:pt x="20214" y="4499"/>
                      <a:pt x="20270" y="4488"/>
                      <a:pt x="20326" y="4476"/>
                    </a:cubicBezTo>
                    <a:cubicBezTo>
                      <a:pt x="20552" y="4426"/>
                      <a:pt x="20752" y="4301"/>
                      <a:pt x="20928" y="4125"/>
                    </a:cubicBezTo>
                    <a:cubicBezTo>
                      <a:pt x="21003" y="4100"/>
                      <a:pt x="21078" y="4075"/>
                      <a:pt x="21153" y="4075"/>
                    </a:cubicBezTo>
                    <a:lnTo>
                      <a:pt x="21279" y="4025"/>
                    </a:lnTo>
                    <a:cubicBezTo>
                      <a:pt x="21329" y="4025"/>
                      <a:pt x="21404" y="4000"/>
                      <a:pt x="21479" y="3975"/>
                    </a:cubicBezTo>
                    <a:cubicBezTo>
                      <a:pt x="21604" y="3950"/>
                      <a:pt x="21705" y="3900"/>
                      <a:pt x="21780" y="3825"/>
                    </a:cubicBezTo>
                    <a:lnTo>
                      <a:pt x="22557" y="3599"/>
                    </a:lnTo>
                    <a:cubicBezTo>
                      <a:pt x="23434" y="3273"/>
                      <a:pt x="24286" y="2998"/>
                      <a:pt x="25188" y="2772"/>
                    </a:cubicBezTo>
                    <a:cubicBezTo>
                      <a:pt x="25314" y="2521"/>
                      <a:pt x="25564" y="2446"/>
                      <a:pt x="25815" y="2396"/>
                    </a:cubicBezTo>
                    <a:cubicBezTo>
                      <a:pt x="26492" y="2196"/>
                      <a:pt x="27168" y="2095"/>
                      <a:pt x="27795" y="1795"/>
                    </a:cubicBezTo>
                    <a:cubicBezTo>
                      <a:pt x="27845" y="1243"/>
                      <a:pt x="27770" y="717"/>
                      <a:pt x="27569" y="191"/>
                    </a:cubicBezTo>
                    <a:cubicBezTo>
                      <a:pt x="27409" y="48"/>
                      <a:pt x="27246" y="1"/>
                      <a:pt x="27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2592250" y="3149400"/>
                <a:ext cx="565200" cy="711800"/>
              </a:xfrm>
              <a:custGeom>
                <a:avLst/>
                <a:gdLst/>
                <a:ahLst/>
                <a:cxnLst/>
                <a:rect l="l" t="t" r="r" b="b"/>
                <a:pathLst>
                  <a:path w="22608" h="28472" extrusionOk="0">
                    <a:moveTo>
                      <a:pt x="13183" y="25204"/>
                    </a:moveTo>
                    <a:cubicBezTo>
                      <a:pt x="13234" y="25304"/>
                      <a:pt x="13259" y="25379"/>
                      <a:pt x="13309" y="25480"/>
                    </a:cubicBezTo>
                    <a:cubicBezTo>
                      <a:pt x="13334" y="25555"/>
                      <a:pt x="13384" y="25630"/>
                      <a:pt x="13434" y="25705"/>
                    </a:cubicBezTo>
                    <a:cubicBezTo>
                      <a:pt x="13459" y="25755"/>
                      <a:pt x="13484" y="25805"/>
                      <a:pt x="13509" y="25881"/>
                    </a:cubicBezTo>
                    <a:cubicBezTo>
                      <a:pt x="13484" y="25830"/>
                      <a:pt x="13459" y="25805"/>
                      <a:pt x="13434" y="25755"/>
                    </a:cubicBezTo>
                    <a:cubicBezTo>
                      <a:pt x="13334" y="25580"/>
                      <a:pt x="13259" y="25404"/>
                      <a:pt x="13183" y="25204"/>
                    </a:cubicBezTo>
                    <a:close/>
                    <a:moveTo>
                      <a:pt x="1743" y="1"/>
                    </a:moveTo>
                    <a:cubicBezTo>
                      <a:pt x="1681" y="1"/>
                      <a:pt x="1618" y="5"/>
                      <a:pt x="1554" y="16"/>
                    </a:cubicBezTo>
                    <a:cubicBezTo>
                      <a:pt x="1504" y="41"/>
                      <a:pt x="1479" y="66"/>
                      <a:pt x="1429" y="91"/>
                    </a:cubicBezTo>
                    <a:cubicBezTo>
                      <a:pt x="1379" y="166"/>
                      <a:pt x="1329" y="266"/>
                      <a:pt x="1329" y="367"/>
                    </a:cubicBezTo>
                    <a:cubicBezTo>
                      <a:pt x="1229" y="893"/>
                      <a:pt x="1329" y="1469"/>
                      <a:pt x="1229" y="2021"/>
                    </a:cubicBezTo>
                    <a:cubicBezTo>
                      <a:pt x="1229" y="2046"/>
                      <a:pt x="1229" y="2096"/>
                      <a:pt x="1229" y="2146"/>
                    </a:cubicBezTo>
                    <a:cubicBezTo>
                      <a:pt x="1229" y="2196"/>
                      <a:pt x="1229" y="2246"/>
                      <a:pt x="1229" y="2297"/>
                    </a:cubicBezTo>
                    <a:cubicBezTo>
                      <a:pt x="1229" y="2322"/>
                      <a:pt x="1254" y="2372"/>
                      <a:pt x="1254" y="2422"/>
                    </a:cubicBezTo>
                    <a:cubicBezTo>
                      <a:pt x="1404" y="2572"/>
                      <a:pt x="1178" y="2622"/>
                      <a:pt x="1178" y="2723"/>
                    </a:cubicBezTo>
                    <a:cubicBezTo>
                      <a:pt x="1153" y="2823"/>
                      <a:pt x="1128" y="2923"/>
                      <a:pt x="1128" y="3023"/>
                    </a:cubicBezTo>
                    <a:cubicBezTo>
                      <a:pt x="953" y="4176"/>
                      <a:pt x="1153" y="5354"/>
                      <a:pt x="978" y="6507"/>
                    </a:cubicBezTo>
                    <a:cubicBezTo>
                      <a:pt x="752" y="7961"/>
                      <a:pt x="828" y="9439"/>
                      <a:pt x="727" y="10893"/>
                    </a:cubicBezTo>
                    <a:cubicBezTo>
                      <a:pt x="677" y="11194"/>
                      <a:pt x="652" y="11495"/>
                      <a:pt x="652" y="11795"/>
                    </a:cubicBezTo>
                    <a:cubicBezTo>
                      <a:pt x="627" y="13575"/>
                      <a:pt x="427" y="15354"/>
                      <a:pt x="376" y="17109"/>
                    </a:cubicBezTo>
                    <a:cubicBezTo>
                      <a:pt x="452" y="17785"/>
                      <a:pt x="251" y="18412"/>
                      <a:pt x="251" y="19064"/>
                    </a:cubicBezTo>
                    <a:cubicBezTo>
                      <a:pt x="176" y="19991"/>
                      <a:pt x="351" y="20918"/>
                      <a:pt x="126" y="21845"/>
                    </a:cubicBezTo>
                    <a:cubicBezTo>
                      <a:pt x="51" y="22171"/>
                      <a:pt x="51" y="22522"/>
                      <a:pt x="51" y="22848"/>
                    </a:cubicBezTo>
                    <a:cubicBezTo>
                      <a:pt x="76" y="23475"/>
                      <a:pt x="0" y="24101"/>
                      <a:pt x="126" y="24728"/>
                    </a:cubicBezTo>
                    <a:cubicBezTo>
                      <a:pt x="176" y="24828"/>
                      <a:pt x="226" y="24903"/>
                      <a:pt x="276" y="25003"/>
                    </a:cubicBezTo>
                    <a:cubicBezTo>
                      <a:pt x="226" y="25279"/>
                      <a:pt x="176" y="25555"/>
                      <a:pt x="126" y="25830"/>
                    </a:cubicBezTo>
                    <a:cubicBezTo>
                      <a:pt x="164" y="25828"/>
                      <a:pt x="203" y="25826"/>
                      <a:pt x="242" y="25826"/>
                    </a:cubicBezTo>
                    <a:cubicBezTo>
                      <a:pt x="418" y="25826"/>
                      <a:pt x="599" y="25851"/>
                      <a:pt x="773" y="25851"/>
                    </a:cubicBezTo>
                    <a:cubicBezTo>
                      <a:pt x="887" y="25851"/>
                      <a:pt x="998" y="25840"/>
                      <a:pt x="1103" y="25805"/>
                    </a:cubicBezTo>
                    <a:cubicBezTo>
                      <a:pt x="1153" y="25805"/>
                      <a:pt x="1229" y="25830"/>
                      <a:pt x="1279" y="25830"/>
                    </a:cubicBezTo>
                    <a:cubicBezTo>
                      <a:pt x="1310" y="25835"/>
                      <a:pt x="1340" y="25837"/>
                      <a:pt x="1370" y="25837"/>
                    </a:cubicBezTo>
                    <a:cubicBezTo>
                      <a:pt x="1507" y="25837"/>
                      <a:pt x="1631" y="25792"/>
                      <a:pt x="1755" y="25730"/>
                    </a:cubicBezTo>
                    <a:cubicBezTo>
                      <a:pt x="1805" y="25705"/>
                      <a:pt x="1830" y="25680"/>
                      <a:pt x="1880" y="25630"/>
                    </a:cubicBezTo>
                    <a:cubicBezTo>
                      <a:pt x="2031" y="25655"/>
                      <a:pt x="2181" y="25655"/>
                      <a:pt x="2331" y="25680"/>
                    </a:cubicBezTo>
                    <a:cubicBezTo>
                      <a:pt x="2381" y="25630"/>
                      <a:pt x="2457" y="25630"/>
                      <a:pt x="2532" y="25605"/>
                    </a:cubicBezTo>
                    <a:cubicBezTo>
                      <a:pt x="2632" y="25655"/>
                      <a:pt x="2757" y="25655"/>
                      <a:pt x="2883" y="25655"/>
                    </a:cubicBezTo>
                    <a:cubicBezTo>
                      <a:pt x="3033" y="25655"/>
                      <a:pt x="3183" y="25630"/>
                      <a:pt x="3309" y="25555"/>
                    </a:cubicBezTo>
                    <a:cubicBezTo>
                      <a:pt x="3334" y="25530"/>
                      <a:pt x="3359" y="25530"/>
                      <a:pt x="3384" y="25505"/>
                    </a:cubicBezTo>
                    <a:cubicBezTo>
                      <a:pt x="3484" y="25555"/>
                      <a:pt x="3584" y="25580"/>
                      <a:pt x="3685" y="25630"/>
                    </a:cubicBezTo>
                    <a:cubicBezTo>
                      <a:pt x="3760" y="25605"/>
                      <a:pt x="3835" y="25530"/>
                      <a:pt x="3910" y="25480"/>
                    </a:cubicBezTo>
                    <a:cubicBezTo>
                      <a:pt x="4267" y="25417"/>
                      <a:pt x="4571" y="25231"/>
                      <a:pt x="4925" y="25231"/>
                    </a:cubicBezTo>
                    <a:cubicBezTo>
                      <a:pt x="4994" y="25231"/>
                      <a:pt x="5065" y="25238"/>
                      <a:pt x="5138" y="25254"/>
                    </a:cubicBezTo>
                    <a:cubicBezTo>
                      <a:pt x="5315" y="25323"/>
                      <a:pt x="5487" y="25364"/>
                      <a:pt x="5648" y="25364"/>
                    </a:cubicBezTo>
                    <a:cubicBezTo>
                      <a:pt x="5900" y="25364"/>
                      <a:pt x="6123" y="25263"/>
                      <a:pt x="6291" y="25003"/>
                    </a:cubicBezTo>
                    <a:cubicBezTo>
                      <a:pt x="6366" y="25003"/>
                      <a:pt x="6467" y="25003"/>
                      <a:pt x="6542" y="24978"/>
                    </a:cubicBezTo>
                    <a:cubicBezTo>
                      <a:pt x="6567" y="24978"/>
                      <a:pt x="6592" y="24978"/>
                      <a:pt x="6617" y="24953"/>
                    </a:cubicBezTo>
                    <a:cubicBezTo>
                      <a:pt x="6687" y="25058"/>
                      <a:pt x="6781" y="25102"/>
                      <a:pt x="6900" y="25102"/>
                    </a:cubicBezTo>
                    <a:cubicBezTo>
                      <a:pt x="6951" y="25102"/>
                      <a:pt x="7007" y="25094"/>
                      <a:pt x="7068" y="25079"/>
                    </a:cubicBezTo>
                    <a:cubicBezTo>
                      <a:pt x="7143" y="25079"/>
                      <a:pt x="7219" y="25054"/>
                      <a:pt x="7319" y="25028"/>
                    </a:cubicBezTo>
                    <a:cubicBezTo>
                      <a:pt x="7394" y="25003"/>
                      <a:pt x="7469" y="24978"/>
                      <a:pt x="7544" y="24953"/>
                    </a:cubicBezTo>
                    <a:cubicBezTo>
                      <a:pt x="7645" y="24903"/>
                      <a:pt x="7770" y="24853"/>
                      <a:pt x="7870" y="24828"/>
                    </a:cubicBezTo>
                    <a:lnTo>
                      <a:pt x="8046" y="24828"/>
                    </a:lnTo>
                    <a:cubicBezTo>
                      <a:pt x="7995" y="24828"/>
                      <a:pt x="7970" y="24828"/>
                      <a:pt x="7945" y="24853"/>
                    </a:cubicBezTo>
                    <a:cubicBezTo>
                      <a:pt x="7845" y="24878"/>
                      <a:pt x="7770" y="24928"/>
                      <a:pt x="7695" y="25003"/>
                    </a:cubicBezTo>
                    <a:cubicBezTo>
                      <a:pt x="7620" y="25079"/>
                      <a:pt x="7594" y="25154"/>
                      <a:pt x="7569" y="25254"/>
                    </a:cubicBezTo>
                    <a:cubicBezTo>
                      <a:pt x="7544" y="25705"/>
                      <a:pt x="7745" y="26081"/>
                      <a:pt x="7895" y="26482"/>
                    </a:cubicBezTo>
                    <a:cubicBezTo>
                      <a:pt x="8071" y="26833"/>
                      <a:pt x="8171" y="27209"/>
                      <a:pt x="8346" y="27560"/>
                    </a:cubicBezTo>
                    <a:cubicBezTo>
                      <a:pt x="8397" y="27635"/>
                      <a:pt x="8422" y="27710"/>
                      <a:pt x="8472" y="27785"/>
                    </a:cubicBezTo>
                    <a:cubicBezTo>
                      <a:pt x="8522" y="27861"/>
                      <a:pt x="8572" y="27936"/>
                      <a:pt x="8647" y="28011"/>
                    </a:cubicBezTo>
                    <a:cubicBezTo>
                      <a:pt x="8747" y="28136"/>
                      <a:pt x="8848" y="28287"/>
                      <a:pt x="8998" y="28387"/>
                    </a:cubicBezTo>
                    <a:cubicBezTo>
                      <a:pt x="9205" y="28443"/>
                      <a:pt x="9397" y="28471"/>
                      <a:pt x="9597" y="28471"/>
                    </a:cubicBezTo>
                    <a:cubicBezTo>
                      <a:pt x="9664" y="28471"/>
                      <a:pt x="9731" y="28468"/>
                      <a:pt x="9800" y="28462"/>
                    </a:cubicBezTo>
                    <a:cubicBezTo>
                      <a:pt x="9875" y="28437"/>
                      <a:pt x="9975" y="28437"/>
                      <a:pt x="10051" y="28412"/>
                    </a:cubicBezTo>
                    <a:cubicBezTo>
                      <a:pt x="10230" y="28345"/>
                      <a:pt x="10389" y="28258"/>
                      <a:pt x="10581" y="28258"/>
                    </a:cubicBezTo>
                    <a:cubicBezTo>
                      <a:pt x="10605" y="28258"/>
                      <a:pt x="10628" y="28259"/>
                      <a:pt x="10652" y="28262"/>
                    </a:cubicBezTo>
                    <a:cubicBezTo>
                      <a:pt x="10727" y="28237"/>
                      <a:pt x="10803" y="28237"/>
                      <a:pt x="10878" y="28211"/>
                    </a:cubicBezTo>
                    <a:cubicBezTo>
                      <a:pt x="10953" y="28211"/>
                      <a:pt x="11028" y="28161"/>
                      <a:pt x="11103" y="28136"/>
                    </a:cubicBezTo>
                    <a:cubicBezTo>
                      <a:pt x="11128" y="28086"/>
                      <a:pt x="11153" y="28061"/>
                      <a:pt x="11178" y="28011"/>
                    </a:cubicBezTo>
                    <a:cubicBezTo>
                      <a:pt x="11454" y="27785"/>
                      <a:pt x="11830" y="27835"/>
                      <a:pt x="12156" y="27710"/>
                    </a:cubicBezTo>
                    <a:cubicBezTo>
                      <a:pt x="12290" y="27787"/>
                      <a:pt x="12424" y="27819"/>
                      <a:pt x="12569" y="27819"/>
                    </a:cubicBezTo>
                    <a:cubicBezTo>
                      <a:pt x="12614" y="27819"/>
                      <a:pt x="12660" y="27816"/>
                      <a:pt x="12707" y="27810"/>
                    </a:cubicBezTo>
                    <a:cubicBezTo>
                      <a:pt x="12833" y="27760"/>
                      <a:pt x="12983" y="27710"/>
                      <a:pt x="13108" y="27685"/>
                    </a:cubicBezTo>
                    <a:cubicBezTo>
                      <a:pt x="13434" y="27635"/>
                      <a:pt x="13785" y="27635"/>
                      <a:pt x="14011" y="27309"/>
                    </a:cubicBezTo>
                    <a:cubicBezTo>
                      <a:pt x="14086" y="27134"/>
                      <a:pt x="14086" y="26958"/>
                      <a:pt x="13960" y="26783"/>
                    </a:cubicBezTo>
                    <a:cubicBezTo>
                      <a:pt x="13860" y="26658"/>
                      <a:pt x="13735" y="26532"/>
                      <a:pt x="13735" y="26332"/>
                    </a:cubicBezTo>
                    <a:cubicBezTo>
                      <a:pt x="13735" y="26307"/>
                      <a:pt x="13710" y="26282"/>
                      <a:pt x="13710" y="26257"/>
                    </a:cubicBezTo>
                    <a:lnTo>
                      <a:pt x="13710" y="26257"/>
                    </a:lnTo>
                    <a:cubicBezTo>
                      <a:pt x="13735" y="26332"/>
                      <a:pt x="13785" y="26407"/>
                      <a:pt x="13835" y="26507"/>
                    </a:cubicBezTo>
                    <a:cubicBezTo>
                      <a:pt x="13960" y="26733"/>
                      <a:pt x="14086" y="26983"/>
                      <a:pt x="14336" y="27134"/>
                    </a:cubicBezTo>
                    <a:cubicBezTo>
                      <a:pt x="14412" y="27184"/>
                      <a:pt x="14512" y="27184"/>
                      <a:pt x="14612" y="27184"/>
                    </a:cubicBezTo>
                    <a:cubicBezTo>
                      <a:pt x="14687" y="27184"/>
                      <a:pt x="14788" y="27159"/>
                      <a:pt x="14863" y="27109"/>
                    </a:cubicBezTo>
                    <a:cubicBezTo>
                      <a:pt x="15640" y="26808"/>
                      <a:pt x="16567" y="26758"/>
                      <a:pt x="17168" y="26081"/>
                    </a:cubicBezTo>
                    <a:cubicBezTo>
                      <a:pt x="17219" y="26031"/>
                      <a:pt x="17269" y="26031"/>
                      <a:pt x="17319" y="26031"/>
                    </a:cubicBezTo>
                    <a:cubicBezTo>
                      <a:pt x="17444" y="25931"/>
                      <a:pt x="17620" y="25956"/>
                      <a:pt x="17745" y="25830"/>
                    </a:cubicBezTo>
                    <a:cubicBezTo>
                      <a:pt x="17870" y="25705"/>
                      <a:pt x="17870" y="25580"/>
                      <a:pt x="17770" y="25429"/>
                    </a:cubicBezTo>
                    <a:cubicBezTo>
                      <a:pt x="17544" y="24828"/>
                      <a:pt x="17068" y="24352"/>
                      <a:pt x="16918" y="23700"/>
                    </a:cubicBezTo>
                    <a:cubicBezTo>
                      <a:pt x="16893" y="23475"/>
                      <a:pt x="16843" y="23249"/>
                      <a:pt x="16742" y="23049"/>
                    </a:cubicBezTo>
                    <a:lnTo>
                      <a:pt x="16742" y="23049"/>
                    </a:lnTo>
                    <a:cubicBezTo>
                      <a:pt x="16843" y="23199"/>
                      <a:pt x="16968" y="23324"/>
                      <a:pt x="17143" y="23450"/>
                    </a:cubicBezTo>
                    <a:cubicBezTo>
                      <a:pt x="17645" y="23700"/>
                      <a:pt x="17595" y="24302"/>
                      <a:pt x="17945" y="24653"/>
                    </a:cubicBezTo>
                    <a:cubicBezTo>
                      <a:pt x="18064" y="25008"/>
                      <a:pt x="18138" y="25408"/>
                      <a:pt x="18612" y="25408"/>
                    </a:cubicBezTo>
                    <a:cubicBezTo>
                      <a:pt x="18639" y="25408"/>
                      <a:pt x="18667" y="25407"/>
                      <a:pt x="18697" y="25404"/>
                    </a:cubicBezTo>
                    <a:cubicBezTo>
                      <a:pt x="19048" y="25229"/>
                      <a:pt x="19349" y="24928"/>
                      <a:pt x="19750" y="24803"/>
                    </a:cubicBezTo>
                    <a:cubicBezTo>
                      <a:pt x="19775" y="24703"/>
                      <a:pt x="19850" y="24653"/>
                      <a:pt x="19976" y="24653"/>
                    </a:cubicBezTo>
                    <a:cubicBezTo>
                      <a:pt x="20026" y="24577"/>
                      <a:pt x="20076" y="24527"/>
                      <a:pt x="20176" y="24502"/>
                    </a:cubicBezTo>
                    <a:cubicBezTo>
                      <a:pt x="20301" y="24402"/>
                      <a:pt x="20427" y="24327"/>
                      <a:pt x="20552" y="24252"/>
                    </a:cubicBezTo>
                    <a:cubicBezTo>
                      <a:pt x="20602" y="24176"/>
                      <a:pt x="20677" y="24126"/>
                      <a:pt x="20752" y="24101"/>
                    </a:cubicBezTo>
                    <a:cubicBezTo>
                      <a:pt x="20803" y="24051"/>
                      <a:pt x="20853" y="24026"/>
                      <a:pt x="20928" y="24026"/>
                    </a:cubicBezTo>
                    <a:cubicBezTo>
                      <a:pt x="21003" y="23976"/>
                      <a:pt x="21078" y="23901"/>
                      <a:pt x="21153" y="23851"/>
                    </a:cubicBezTo>
                    <a:cubicBezTo>
                      <a:pt x="21504" y="23650"/>
                      <a:pt x="21680" y="23224"/>
                      <a:pt x="22131" y="23199"/>
                    </a:cubicBezTo>
                    <a:cubicBezTo>
                      <a:pt x="22281" y="22973"/>
                      <a:pt x="22607" y="22798"/>
                      <a:pt x="22306" y="22447"/>
                    </a:cubicBezTo>
                    <a:cubicBezTo>
                      <a:pt x="21580" y="21845"/>
                      <a:pt x="20928" y="21169"/>
                      <a:pt x="20351" y="20417"/>
                    </a:cubicBezTo>
                    <a:cubicBezTo>
                      <a:pt x="20226" y="20367"/>
                      <a:pt x="20107" y="20346"/>
                      <a:pt x="19993" y="20346"/>
                    </a:cubicBezTo>
                    <a:cubicBezTo>
                      <a:pt x="19541" y="20346"/>
                      <a:pt x="19168" y="20678"/>
                      <a:pt x="18747" y="20818"/>
                    </a:cubicBezTo>
                    <a:cubicBezTo>
                      <a:pt x="18572" y="20918"/>
                      <a:pt x="18422" y="21018"/>
                      <a:pt x="18246" y="21119"/>
                    </a:cubicBezTo>
                    <a:cubicBezTo>
                      <a:pt x="17845" y="21394"/>
                      <a:pt x="17294" y="21470"/>
                      <a:pt x="17043" y="21971"/>
                    </a:cubicBezTo>
                    <a:cubicBezTo>
                      <a:pt x="16985" y="21953"/>
                      <a:pt x="16932" y="21945"/>
                      <a:pt x="16885" y="21945"/>
                    </a:cubicBezTo>
                    <a:cubicBezTo>
                      <a:pt x="16665" y="21945"/>
                      <a:pt x="16549" y="22120"/>
                      <a:pt x="16467" y="22347"/>
                    </a:cubicBezTo>
                    <a:cubicBezTo>
                      <a:pt x="16492" y="22522"/>
                      <a:pt x="16567" y="22673"/>
                      <a:pt x="16617" y="22823"/>
                    </a:cubicBezTo>
                    <a:cubicBezTo>
                      <a:pt x="16567" y="22723"/>
                      <a:pt x="16492" y="22622"/>
                      <a:pt x="16392" y="22547"/>
                    </a:cubicBezTo>
                    <a:cubicBezTo>
                      <a:pt x="16206" y="22416"/>
                      <a:pt x="16028" y="22368"/>
                      <a:pt x="15854" y="22368"/>
                    </a:cubicBezTo>
                    <a:cubicBezTo>
                      <a:pt x="15464" y="22368"/>
                      <a:pt x="15094" y="22611"/>
                      <a:pt x="14712" y="22698"/>
                    </a:cubicBezTo>
                    <a:cubicBezTo>
                      <a:pt x="14061" y="23099"/>
                      <a:pt x="13158" y="23023"/>
                      <a:pt x="12657" y="23750"/>
                    </a:cubicBezTo>
                    <a:cubicBezTo>
                      <a:pt x="12582" y="23976"/>
                      <a:pt x="12682" y="24201"/>
                      <a:pt x="12782" y="24427"/>
                    </a:cubicBezTo>
                    <a:cubicBezTo>
                      <a:pt x="12808" y="24477"/>
                      <a:pt x="12833" y="24527"/>
                      <a:pt x="12858" y="24577"/>
                    </a:cubicBezTo>
                    <a:cubicBezTo>
                      <a:pt x="12657" y="24252"/>
                      <a:pt x="12507" y="23901"/>
                      <a:pt x="12131" y="23750"/>
                    </a:cubicBezTo>
                    <a:cubicBezTo>
                      <a:pt x="12104" y="23748"/>
                      <a:pt x="12078" y="23746"/>
                      <a:pt x="12052" y="23746"/>
                    </a:cubicBezTo>
                    <a:cubicBezTo>
                      <a:pt x="11837" y="23746"/>
                      <a:pt x="11656" y="23833"/>
                      <a:pt x="11454" y="23901"/>
                    </a:cubicBezTo>
                    <a:cubicBezTo>
                      <a:pt x="10953" y="24001"/>
                      <a:pt x="10502" y="24252"/>
                      <a:pt x="9975" y="24277"/>
                    </a:cubicBezTo>
                    <a:cubicBezTo>
                      <a:pt x="9750" y="24352"/>
                      <a:pt x="9524" y="24427"/>
                      <a:pt x="9299" y="24477"/>
                    </a:cubicBezTo>
                    <a:cubicBezTo>
                      <a:pt x="9224" y="24502"/>
                      <a:pt x="9148" y="24527"/>
                      <a:pt x="9073" y="24552"/>
                    </a:cubicBezTo>
                    <a:cubicBezTo>
                      <a:pt x="9274" y="24452"/>
                      <a:pt x="9524" y="24427"/>
                      <a:pt x="9700" y="24277"/>
                    </a:cubicBezTo>
                    <a:cubicBezTo>
                      <a:pt x="9725" y="24252"/>
                      <a:pt x="9725" y="24226"/>
                      <a:pt x="9750" y="24201"/>
                    </a:cubicBezTo>
                    <a:cubicBezTo>
                      <a:pt x="9775" y="24201"/>
                      <a:pt x="9800" y="24201"/>
                      <a:pt x="9825" y="24226"/>
                    </a:cubicBezTo>
                    <a:cubicBezTo>
                      <a:pt x="9898" y="24239"/>
                      <a:pt x="9970" y="24244"/>
                      <a:pt x="10040" y="24244"/>
                    </a:cubicBezTo>
                    <a:cubicBezTo>
                      <a:pt x="10543" y="24244"/>
                      <a:pt x="10967" y="23958"/>
                      <a:pt x="11429" y="23825"/>
                    </a:cubicBezTo>
                    <a:cubicBezTo>
                      <a:pt x="11655" y="23750"/>
                      <a:pt x="11855" y="23675"/>
                      <a:pt x="12081" y="23600"/>
                    </a:cubicBezTo>
                    <a:cubicBezTo>
                      <a:pt x="12156" y="23600"/>
                      <a:pt x="12256" y="23575"/>
                      <a:pt x="12331" y="23525"/>
                    </a:cubicBezTo>
                    <a:cubicBezTo>
                      <a:pt x="12632" y="23424"/>
                      <a:pt x="12983" y="23399"/>
                      <a:pt x="13058" y="23023"/>
                    </a:cubicBezTo>
                    <a:cubicBezTo>
                      <a:pt x="13058" y="23023"/>
                      <a:pt x="13058" y="23023"/>
                      <a:pt x="13083" y="22998"/>
                    </a:cubicBezTo>
                    <a:cubicBezTo>
                      <a:pt x="13434" y="22898"/>
                      <a:pt x="13810" y="22798"/>
                      <a:pt x="14186" y="22673"/>
                    </a:cubicBezTo>
                    <a:cubicBezTo>
                      <a:pt x="14207" y="22693"/>
                      <a:pt x="14232" y="22705"/>
                      <a:pt x="14256" y="22705"/>
                    </a:cubicBezTo>
                    <a:cubicBezTo>
                      <a:pt x="14290" y="22705"/>
                      <a:pt x="14322" y="22681"/>
                      <a:pt x="14336" y="22622"/>
                    </a:cubicBezTo>
                    <a:cubicBezTo>
                      <a:pt x="14336" y="22622"/>
                      <a:pt x="14361" y="22597"/>
                      <a:pt x="14361" y="22572"/>
                    </a:cubicBezTo>
                    <a:lnTo>
                      <a:pt x="14537" y="22572"/>
                    </a:lnTo>
                    <a:cubicBezTo>
                      <a:pt x="14712" y="22522"/>
                      <a:pt x="14913" y="22497"/>
                      <a:pt x="15088" y="22472"/>
                    </a:cubicBezTo>
                    <a:cubicBezTo>
                      <a:pt x="16191" y="22246"/>
                      <a:pt x="17143" y="21670"/>
                      <a:pt x="18121" y="21144"/>
                    </a:cubicBezTo>
                    <a:cubicBezTo>
                      <a:pt x="18196" y="21043"/>
                      <a:pt x="18196" y="20968"/>
                      <a:pt x="18171" y="20868"/>
                    </a:cubicBezTo>
                    <a:cubicBezTo>
                      <a:pt x="18371" y="20417"/>
                      <a:pt x="18547" y="20041"/>
                      <a:pt x="18998" y="19690"/>
                    </a:cubicBezTo>
                    <a:cubicBezTo>
                      <a:pt x="19374" y="19414"/>
                      <a:pt x="18722" y="18788"/>
                      <a:pt x="19098" y="18337"/>
                    </a:cubicBezTo>
                    <a:cubicBezTo>
                      <a:pt x="19123" y="18312"/>
                      <a:pt x="19123" y="18262"/>
                      <a:pt x="19123" y="18236"/>
                    </a:cubicBezTo>
                    <a:cubicBezTo>
                      <a:pt x="19349" y="17660"/>
                      <a:pt x="19349" y="17134"/>
                      <a:pt x="18722" y="16808"/>
                    </a:cubicBezTo>
                    <a:cubicBezTo>
                      <a:pt x="18422" y="16632"/>
                      <a:pt x="18296" y="16382"/>
                      <a:pt x="18371" y="16056"/>
                    </a:cubicBezTo>
                    <a:cubicBezTo>
                      <a:pt x="18497" y="15429"/>
                      <a:pt x="18271" y="14828"/>
                      <a:pt x="18346" y="14201"/>
                    </a:cubicBezTo>
                    <a:cubicBezTo>
                      <a:pt x="18422" y="13725"/>
                      <a:pt x="17996" y="13449"/>
                      <a:pt x="17945" y="13023"/>
                    </a:cubicBezTo>
                    <a:cubicBezTo>
                      <a:pt x="17770" y="12547"/>
                      <a:pt x="17344" y="12171"/>
                      <a:pt x="17319" y="11620"/>
                    </a:cubicBezTo>
                    <a:cubicBezTo>
                      <a:pt x="16793" y="11294"/>
                      <a:pt x="16592" y="10718"/>
                      <a:pt x="16341" y="10191"/>
                    </a:cubicBezTo>
                    <a:cubicBezTo>
                      <a:pt x="15991" y="9865"/>
                      <a:pt x="15865" y="9364"/>
                      <a:pt x="15539" y="9013"/>
                    </a:cubicBezTo>
                    <a:cubicBezTo>
                      <a:pt x="14788" y="8161"/>
                      <a:pt x="14061" y="7284"/>
                      <a:pt x="13309" y="6407"/>
                    </a:cubicBezTo>
                    <a:cubicBezTo>
                      <a:pt x="12983" y="6106"/>
                      <a:pt x="12657" y="5780"/>
                      <a:pt x="12331" y="5454"/>
                    </a:cubicBezTo>
                    <a:cubicBezTo>
                      <a:pt x="12056" y="5229"/>
                      <a:pt x="11805" y="5003"/>
                      <a:pt x="11554" y="4778"/>
                    </a:cubicBezTo>
                    <a:cubicBezTo>
                      <a:pt x="11479" y="4728"/>
                      <a:pt x="11404" y="4677"/>
                      <a:pt x="11379" y="4577"/>
                    </a:cubicBezTo>
                    <a:lnTo>
                      <a:pt x="11354" y="4552"/>
                    </a:lnTo>
                    <a:cubicBezTo>
                      <a:pt x="10477" y="4051"/>
                      <a:pt x="9675" y="3474"/>
                      <a:pt x="8923" y="2798"/>
                    </a:cubicBezTo>
                    <a:cubicBezTo>
                      <a:pt x="8894" y="2802"/>
                      <a:pt x="8867" y="2804"/>
                      <a:pt x="8840" y="2804"/>
                    </a:cubicBezTo>
                    <a:cubicBezTo>
                      <a:pt x="8539" y="2804"/>
                      <a:pt x="8353" y="2556"/>
                      <a:pt x="8146" y="2372"/>
                    </a:cubicBezTo>
                    <a:cubicBezTo>
                      <a:pt x="7569" y="2271"/>
                      <a:pt x="7143" y="1921"/>
                      <a:pt x="6692" y="1620"/>
                    </a:cubicBezTo>
                    <a:cubicBezTo>
                      <a:pt x="6191" y="1520"/>
                      <a:pt x="5765" y="1244"/>
                      <a:pt x="5339" y="993"/>
                    </a:cubicBezTo>
                    <a:cubicBezTo>
                      <a:pt x="5113" y="993"/>
                      <a:pt x="4888" y="993"/>
                      <a:pt x="4712" y="793"/>
                    </a:cubicBezTo>
                    <a:cubicBezTo>
                      <a:pt x="4662" y="793"/>
                      <a:pt x="4587" y="793"/>
                      <a:pt x="4537" y="768"/>
                    </a:cubicBezTo>
                    <a:cubicBezTo>
                      <a:pt x="4437" y="692"/>
                      <a:pt x="4361" y="642"/>
                      <a:pt x="4261" y="642"/>
                    </a:cubicBezTo>
                    <a:cubicBezTo>
                      <a:pt x="3985" y="617"/>
                      <a:pt x="3760" y="492"/>
                      <a:pt x="3534" y="367"/>
                    </a:cubicBezTo>
                    <a:lnTo>
                      <a:pt x="3334" y="367"/>
                    </a:lnTo>
                    <a:cubicBezTo>
                      <a:pt x="3183" y="266"/>
                      <a:pt x="3008" y="266"/>
                      <a:pt x="2858" y="216"/>
                    </a:cubicBezTo>
                    <a:cubicBezTo>
                      <a:pt x="2491" y="173"/>
                      <a:pt x="2125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909925" y="3134125"/>
                <a:ext cx="632850" cy="756425"/>
              </a:xfrm>
              <a:custGeom>
                <a:avLst/>
                <a:gdLst/>
                <a:ahLst/>
                <a:cxnLst/>
                <a:rect l="l" t="t" r="r" b="b"/>
                <a:pathLst>
                  <a:path w="25314" h="30257" extrusionOk="0">
                    <a:moveTo>
                      <a:pt x="7795" y="24010"/>
                    </a:moveTo>
                    <a:lnTo>
                      <a:pt x="7795" y="24010"/>
                    </a:lnTo>
                    <a:cubicBezTo>
                      <a:pt x="8045" y="24086"/>
                      <a:pt x="8296" y="24186"/>
                      <a:pt x="8521" y="24286"/>
                    </a:cubicBezTo>
                    <a:cubicBezTo>
                      <a:pt x="8296" y="24211"/>
                      <a:pt x="8045" y="24111"/>
                      <a:pt x="7795" y="24010"/>
                    </a:cubicBezTo>
                    <a:close/>
                    <a:moveTo>
                      <a:pt x="9073" y="24537"/>
                    </a:moveTo>
                    <a:cubicBezTo>
                      <a:pt x="9324" y="24637"/>
                      <a:pt x="9574" y="24712"/>
                      <a:pt x="9850" y="24762"/>
                    </a:cubicBezTo>
                    <a:cubicBezTo>
                      <a:pt x="10075" y="24837"/>
                      <a:pt x="10301" y="24938"/>
                      <a:pt x="10552" y="25013"/>
                    </a:cubicBezTo>
                    <a:cubicBezTo>
                      <a:pt x="10677" y="25063"/>
                      <a:pt x="10777" y="25088"/>
                      <a:pt x="10902" y="25138"/>
                    </a:cubicBezTo>
                    <a:cubicBezTo>
                      <a:pt x="10927" y="25138"/>
                      <a:pt x="10953" y="25163"/>
                      <a:pt x="11003" y="25163"/>
                    </a:cubicBezTo>
                    <a:cubicBezTo>
                      <a:pt x="11078" y="25188"/>
                      <a:pt x="11153" y="25213"/>
                      <a:pt x="11228" y="25213"/>
                    </a:cubicBezTo>
                    <a:cubicBezTo>
                      <a:pt x="11328" y="25238"/>
                      <a:pt x="11454" y="25264"/>
                      <a:pt x="11554" y="25289"/>
                    </a:cubicBezTo>
                    <a:cubicBezTo>
                      <a:pt x="11654" y="25314"/>
                      <a:pt x="11780" y="25364"/>
                      <a:pt x="11880" y="25414"/>
                    </a:cubicBezTo>
                    <a:cubicBezTo>
                      <a:pt x="12005" y="25439"/>
                      <a:pt x="12105" y="25464"/>
                      <a:pt x="12231" y="25489"/>
                    </a:cubicBezTo>
                    <a:cubicBezTo>
                      <a:pt x="12406" y="25539"/>
                      <a:pt x="12557" y="25614"/>
                      <a:pt x="12732" y="25690"/>
                    </a:cubicBezTo>
                    <a:cubicBezTo>
                      <a:pt x="13308" y="26015"/>
                      <a:pt x="14010" y="25815"/>
                      <a:pt x="14612" y="26040"/>
                    </a:cubicBezTo>
                    <a:cubicBezTo>
                      <a:pt x="14963" y="26141"/>
                      <a:pt x="15313" y="26291"/>
                      <a:pt x="15689" y="26341"/>
                    </a:cubicBezTo>
                    <a:cubicBezTo>
                      <a:pt x="16794" y="26494"/>
                      <a:pt x="17899" y="26718"/>
                      <a:pt x="19015" y="26718"/>
                    </a:cubicBezTo>
                    <a:cubicBezTo>
                      <a:pt x="19368" y="26718"/>
                      <a:pt x="19721" y="26696"/>
                      <a:pt x="20075" y="26642"/>
                    </a:cubicBezTo>
                    <a:cubicBezTo>
                      <a:pt x="20151" y="26617"/>
                      <a:pt x="20201" y="26592"/>
                      <a:pt x="20251" y="26567"/>
                    </a:cubicBezTo>
                    <a:cubicBezTo>
                      <a:pt x="20301" y="26667"/>
                      <a:pt x="20376" y="26742"/>
                      <a:pt x="20501" y="26817"/>
                    </a:cubicBezTo>
                    <a:cubicBezTo>
                      <a:pt x="20552" y="26817"/>
                      <a:pt x="20577" y="26842"/>
                      <a:pt x="20627" y="26842"/>
                    </a:cubicBezTo>
                    <a:cubicBezTo>
                      <a:pt x="20351" y="26842"/>
                      <a:pt x="20050" y="26868"/>
                      <a:pt x="19775" y="26993"/>
                    </a:cubicBezTo>
                    <a:cubicBezTo>
                      <a:pt x="19624" y="27294"/>
                      <a:pt x="19524" y="27594"/>
                      <a:pt x="19474" y="27895"/>
                    </a:cubicBezTo>
                    <a:cubicBezTo>
                      <a:pt x="19474" y="27745"/>
                      <a:pt x="19499" y="27594"/>
                      <a:pt x="19499" y="27469"/>
                    </a:cubicBezTo>
                    <a:cubicBezTo>
                      <a:pt x="19476" y="27194"/>
                      <a:pt x="19432" y="26961"/>
                      <a:pt x="19138" y="26961"/>
                    </a:cubicBezTo>
                    <a:cubicBezTo>
                      <a:pt x="19110" y="26961"/>
                      <a:pt x="19080" y="26963"/>
                      <a:pt x="19048" y="26968"/>
                    </a:cubicBezTo>
                    <a:cubicBezTo>
                      <a:pt x="19026" y="26972"/>
                      <a:pt x="19006" y="26974"/>
                      <a:pt x="18988" y="26974"/>
                    </a:cubicBezTo>
                    <a:cubicBezTo>
                      <a:pt x="18897" y="26974"/>
                      <a:pt x="18839" y="26926"/>
                      <a:pt x="18797" y="26842"/>
                    </a:cubicBezTo>
                    <a:cubicBezTo>
                      <a:pt x="18714" y="26783"/>
                      <a:pt x="18626" y="26758"/>
                      <a:pt x="18534" y="26758"/>
                    </a:cubicBezTo>
                    <a:cubicBezTo>
                      <a:pt x="18432" y="26758"/>
                      <a:pt x="18327" y="26790"/>
                      <a:pt x="18221" y="26842"/>
                    </a:cubicBezTo>
                    <a:cubicBezTo>
                      <a:pt x="17318" y="26842"/>
                      <a:pt x="16441" y="26842"/>
                      <a:pt x="15589" y="26467"/>
                    </a:cubicBezTo>
                    <a:lnTo>
                      <a:pt x="14612" y="26467"/>
                    </a:lnTo>
                    <a:cubicBezTo>
                      <a:pt x="14461" y="26642"/>
                      <a:pt x="14361" y="26842"/>
                      <a:pt x="14286" y="27043"/>
                    </a:cubicBezTo>
                    <a:cubicBezTo>
                      <a:pt x="14286" y="26792"/>
                      <a:pt x="14311" y="26567"/>
                      <a:pt x="14286" y="26316"/>
                    </a:cubicBezTo>
                    <a:cubicBezTo>
                      <a:pt x="14128" y="26136"/>
                      <a:pt x="13930" y="26037"/>
                      <a:pt x="13673" y="26037"/>
                    </a:cubicBezTo>
                    <a:cubicBezTo>
                      <a:pt x="13644" y="26037"/>
                      <a:pt x="13615" y="26038"/>
                      <a:pt x="13584" y="26040"/>
                    </a:cubicBezTo>
                    <a:cubicBezTo>
                      <a:pt x="13557" y="26038"/>
                      <a:pt x="13529" y="26037"/>
                      <a:pt x="13501" y="26037"/>
                    </a:cubicBezTo>
                    <a:cubicBezTo>
                      <a:pt x="13370" y="26037"/>
                      <a:pt x="13234" y="26056"/>
                      <a:pt x="13098" y="26056"/>
                    </a:cubicBezTo>
                    <a:cubicBezTo>
                      <a:pt x="12917" y="26056"/>
                      <a:pt x="12739" y="26023"/>
                      <a:pt x="12582" y="25865"/>
                    </a:cubicBezTo>
                    <a:cubicBezTo>
                      <a:pt x="12549" y="25816"/>
                      <a:pt x="12517" y="25789"/>
                      <a:pt x="12478" y="25789"/>
                    </a:cubicBezTo>
                    <a:cubicBezTo>
                      <a:pt x="12456" y="25789"/>
                      <a:pt x="12433" y="25797"/>
                      <a:pt x="12406" y="25815"/>
                    </a:cubicBezTo>
                    <a:cubicBezTo>
                      <a:pt x="12256" y="25765"/>
                      <a:pt x="12130" y="25715"/>
                      <a:pt x="11980" y="25665"/>
                    </a:cubicBezTo>
                    <a:cubicBezTo>
                      <a:pt x="11930" y="25665"/>
                      <a:pt x="11855" y="25639"/>
                      <a:pt x="11780" y="25639"/>
                    </a:cubicBezTo>
                    <a:cubicBezTo>
                      <a:pt x="11654" y="25539"/>
                      <a:pt x="11479" y="25539"/>
                      <a:pt x="11328" y="25489"/>
                    </a:cubicBezTo>
                    <a:cubicBezTo>
                      <a:pt x="11203" y="25464"/>
                      <a:pt x="11103" y="25439"/>
                      <a:pt x="11003" y="25414"/>
                    </a:cubicBezTo>
                    <a:cubicBezTo>
                      <a:pt x="10877" y="25339"/>
                      <a:pt x="10677" y="25364"/>
                      <a:pt x="10552" y="25264"/>
                    </a:cubicBezTo>
                    <a:cubicBezTo>
                      <a:pt x="10401" y="25264"/>
                      <a:pt x="10251" y="25236"/>
                      <a:pt x="10106" y="25236"/>
                    </a:cubicBezTo>
                    <a:cubicBezTo>
                      <a:pt x="10009" y="25236"/>
                      <a:pt x="9915" y="25248"/>
                      <a:pt x="9825" y="25289"/>
                    </a:cubicBezTo>
                    <a:cubicBezTo>
                      <a:pt x="9724" y="25339"/>
                      <a:pt x="9674" y="25414"/>
                      <a:pt x="9624" y="25514"/>
                    </a:cubicBezTo>
                    <a:cubicBezTo>
                      <a:pt x="9649" y="25414"/>
                      <a:pt x="9674" y="25314"/>
                      <a:pt x="9674" y="25238"/>
                    </a:cubicBezTo>
                    <a:cubicBezTo>
                      <a:pt x="9674" y="25038"/>
                      <a:pt x="9574" y="24863"/>
                      <a:pt x="9424" y="24737"/>
                    </a:cubicBezTo>
                    <a:cubicBezTo>
                      <a:pt x="9323" y="24637"/>
                      <a:pt x="9198" y="24587"/>
                      <a:pt x="9073" y="24537"/>
                    </a:cubicBezTo>
                    <a:close/>
                    <a:moveTo>
                      <a:pt x="23208" y="0"/>
                    </a:moveTo>
                    <a:cubicBezTo>
                      <a:pt x="22776" y="169"/>
                      <a:pt x="22315" y="212"/>
                      <a:pt x="21858" y="212"/>
                    </a:cubicBezTo>
                    <a:cubicBezTo>
                      <a:pt x="21706" y="212"/>
                      <a:pt x="21554" y="207"/>
                      <a:pt x="21404" y="201"/>
                    </a:cubicBezTo>
                    <a:cubicBezTo>
                      <a:pt x="20501" y="426"/>
                      <a:pt x="19599" y="702"/>
                      <a:pt x="18647" y="827"/>
                    </a:cubicBezTo>
                    <a:cubicBezTo>
                      <a:pt x="18572" y="852"/>
                      <a:pt x="18496" y="902"/>
                      <a:pt x="18421" y="953"/>
                    </a:cubicBezTo>
                    <a:cubicBezTo>
                      <a:pt x="18346" y="953"/>
                      <a:pt x="18271" y="978"/>
                      <a:pt x="18196" y="978"/>
                    </a:cubicBezTo>
                    <a:cubicBezTo>
                      <a:pt x="16466" y="1579"/>
                      <a:pt x="14762" y="2256"/>
                      <a:pt x="13183" y="3208"/>
                    </a:cubicBezTo>
                    <a:cubicBezTo>
                      <a:pt x="13108" y="3359"/>
                      <a:pt x="12983" y="3409"/>
                      <a:pt x="12832" y="3434"/>
                    </a:cubicBezTo>
                    <a:cubicBezTo>
                      <a:pt x="12080" y="3985"/>
                      <a:pt x="11429" y="4637"/>
                      <a:pt x="10602" y="5063"/>
                    </a:cubicBezTo>
                    <a:cubicBezTo>
                      <a:pt x="10501" y="5213"/>
                      <a:pt x="10426" y="5389"/>
                      <a:pt x="10226" y="5439"/>
                    </a:cubicBezTo>
                    <a:lnTo>
                      <a:pt x="10201" y="5439"/>
                    </a:lnTo>
                    <a:cubicBezTo>
                      <a:pt x="10151" y="5639"/>
                      <a:pt x="9975" y="5715"/>
                      <a:pt x="9825" y="5815"/>
                    </a:cubicBezTo>
                    <a:cubicBezTo>
                      <a:pt x="9223" y="6567"/>
                      <a:pt x="8572" y="7294"/>
                      <a:pt x="7795" y="7870"/>
                    </a:cubicBezTo>
                    <a:cubicBezTo>
                      <a:pt x="7619" y="8196"/>
                      <a:pt x="7469" y="8547"/>
                      <a:pt x="7193" y="8822"/>
                    </a:cubicBezTo>
                    <a:cubicBezTo>
                      <a:pt x="6867" y="9299"/>
                      <a:pt x="6516" y="9775"/>
                      <a:pt x="6191" y="10226"/>
                    </a:cubicBezTo>
                    <a:cubicBezTo>
                      <a:pt x="6115" y="10451"/>
                      <a:pt x="6015" y="10677"/>
                      <a:pt x="5815" y="10827"/>
                    </a:cubicBezTo>
                    <a:cubicBezTo>
                      <a:pt x="5389" y="11629"/>
                      <a:pt x="4988" y="12431"/>
                      <a:pt x="4587" y="13233"/>
                    </a:cubicBezTo>
                    <a:cubicBezTo>
                      <a:pt x="4511" y="13284"/>
                      <a:pt x="4486" y="13334"/>
                      <a:pt x="4536" y="13409"/>
                    </a:cubicBezTo>
                    <a:cubicBezTo>
                      <a:pt x="4411" y="13835"/>
                      <a:pt x="4311" y="14261"/>
                      <a:pt x="4035" y="14637"/>
                    </a:cubicBezTo>
                    <a:cubicBezTo>
                      <a:pt x="3960" y="14837"/>
                      <a:pt x="4010" y="15088"/>
                      <a:pt x="3810" y="15238"/>
                    </a:cubicBezTo>
                    <a:cubicBezTo>
                      <a:pt x="3785" y="15464"/>
                      <a:pt x="3785" y="15690"/>
                      <a:pt x="3609" y="15865"/>
                    </a:cubicBezTo>
                    <a:cubicBezTo>
                      <a:pt x="3584" y="15990"/>
                      <a:pt x="3559" y="16116"/>
                      <a:pt x="3534" y="16216"/>
                    </a:cubicBezTo>
                    <a:cubicBezTo>
                      <a:pt x="3359" y="16542"/>
                      <a:pt x="3434" y="16943"/>
                      <a:pt x="3183" y="17243"/>
                    </a:cubicBezTo>
                    <a:cubicBezTo>
                      <a:pt x="3233" y="17669"/>
                      <a:pt x="3083" y="18045"/>
                      <a:pt x="2983" y="18446"/>
                    </a:cubicBezTo>
                    <a:cubicBezTo>
                      <a:pt x="3008" y="18672"/>
                      <a:pt x="2882" y="18847"/>
                      <a:pt x="2782" y="19048"/>
                    </a:cubicBezTo>
                    <a:cubicBezTo>
                      <a:pt x="2782" y="19675"/>
                      <a:pt x="2582" y="20351"/>
                      <a:pt x="3233" y="20802"/>
                    </a:cubicBezTo>
                    <a:cubicBezTo>
                      <a:pt x="3233" y="21078"/>
                      <a:pt x="3359" y="21253"/>
                      <a:pt x="3534" y="21404"/>
                    </a:cubicBezTo>
                    <a:cubicBezTo>
                      <a:pt x="3333" y="21304"/>
                      <a:pt x="3158" y="21178"/>
                      <a:pt x="2957" y="21078"/>
                    </a:cubicBezTo>
                    <a:cubicBezTo>
                      <a:pt x="2749" y="20956"/>
                      <a:pt x="2576" y="20678"/>
                      <a:pt x="2348" y="20678"/>
                    </a:cubicBezTo>
                    <a:cubicBezTo>
                      <a:pt x="2247" y="20678"/>
                      <a:pt x="2135" y="20732"/>
                      <a:pt x="2005" y="20878"/>
                    </a:cubicBezTo>
                    <a:cubicBezTo>
                      <a:pt x="1980" y="21028"/>
                      <a:pt x="1905" y="21153"/>
                      <a:pt x="1780" y="21253"/>
                    </a:cubicBezTo>
                    <a:cubicBezTo>
                      <a:pt x="1729" y="21454"/>
                      <a:pt x="1554" y="21554"/>
                      <a:pt x="1379" y="21654"/>
                    </a:cubicBezTo>
                    <a:cubicBezTo>
                      <a:pt x="1303" y="21780"/>
                      <a:pt x="1228" y="21905"/>
                      <a:pt x="1153" y="22030"/>
                    </a:cubicBezTo>
                    <a:cubicBezTo>
                      <a:pt x="852" y="22456"/>
                      <a:pt x="551" y="22857"/>
                      <a:pt x="251" y="23259"/>
                    </a:cubicBezTo>
                    <a:cubicBezTo>
                      <a:pt x="0" y="23685"/>
                      <a:pt x="401" y="23810"/>
                      <a:pt x="577" y="24035"/>
                    </a:cubicBezTo>
                    <a:cubicBezTo>
                      <a:pt x="852" y="24236"/>
                      <a:pt x="1128" y="24436"/>
                      <a:pt x="1404" y="24637"/>
                    </a:cubicBezTo>
                    <a:cubicBezTo>
                      <a:pt x="1754" y="24812"/>
                      <a:pt x="2105" y="24963"/>
                      <a:pt x="2381" y="25238"/>
                    </a:cubicBezTo>
                    <a:cubicBezTo>
                      <a:pt x="2835" y="25352"/>
                      <a:pt x="3105" y="25857"/>
                      <a:pt x="3599" y="25857"/>
                    </a:cubicBezTo>
                    <a:cubicBezTo>
                      <a:pt x="3650" y="25857"/>
                      <a:pt x="3703" y="25852"/>
                      <a:pt x="3760" y="25840"/>
                    </a:cubicBezTo>
                    <a:cubicBezTo>
                      <a:pt x="3835" y="25715"/>
                      <a:pt x="3935" y="25589"/>
                      <a:pt x="4010" y="25464"/>
                    </a:cubicBezTo>
                    <a:cubicBezTo>
                      <a:pt x="4311" y="25213"/>
                      <a:pt x="4486" y="24863"/>
                      <a:pt x="4687" y="24562"/>
                    </a:cubicBezTo>
                    <a:cubicBezTo>
                      <a:pt x="4837" y="24336"/>
                      <a:pt x="4963" y="24136"/>
                      <a:pt x="5113" y="23910"/>
                    </a:cubicBezTo>
                    <a:cubicBezTo>
                      <a:pt x="5163" y="23835"/>
                      <a:pt x="5188" y="23760"/>
                      <a:pt x="5238" y="23685"/>
                    </a:cubicBezTo>
                    <a:cubicBezTo>
                      <a:pt x="5389" y="23409"/>
                      <a:pt x="5589" y="23133"/>
                      <a:pt x="5439" y="22782"/>
                    </a:cubicBezTo>
                    <a:cubicBezTo>
                      <a:pt x="5238" y="22607"/>
                      <a:pt x="5038" y="22456"/>
                      <a:pt x="4812" y="22281"/>
                    </a:cubicBezTo>
                    <a:lnTo>
                      <a:pt x="4812" y="22281"/>
                    </a:lnTo>
                    <a:cubicBezTo>
                      <a:pt x="5188" y="22532"/>
                      <a:pt x="5564" y="22782"/>
                      <a:pt x="5940" y="22983"/>
                    </a:cubicBezTo>
                    <a:cubicBezTo>
                      <a:pt x="6567" y="23259"/>
                      <a:pt x="7118" y="23660"/>
                      <a:pt x="7719" y="23960"/>
                    </a:cubicBezTo>
                    <a:cubicBezTo>
                      <a:pt x="7669" y="23935"/>
                      <a:pt x="7644" y="23935"/>
                      <a:pt x="7619" y="23910"/>
                    </a:cubicBezTo>
                    <a:cubicBezTo>
                      <a:pt x="7018" y="23634"/>
                      <a:pt x="6491" y="23133"/>
                      <a:pt x="5790" y="23108"/>
                    </a:cubicBezTo>
                    <a:cubicBezTo>
                      <a:pt x="5489" y="23183"/>
                      <a:pt x="5364" y="23459"/>
                      <a:pt x="5238" y="23710"/>
                    </a:cubicBezTo>
                    <a:cubicBezTo>
                      <a:pt x="5138" y="24035"/>
                      <a:pt x="4988" y="24336"/>
                      <a:pt x="4787" y="24612"/>
                    </a:cubicBezTo>
                    <a:cubicBezTo>
                      <a:pt x="4737" y="24687"/>
                      <a:pt x="4712" y="24737"/>
                      <a:pt x="4662" y="24812"/>
                    </a:cubicBezTo>
                    <a:cubicBezTo>
                      <a:pt x="4587" y="24963"/>
                      <a:pt x="4461" y="25088"/>
                      <a:pt x="4361" y="25213"/>
                    </a:cubicBezTo>
                    <a:cubicBezTo>
                      <a:pt x="4236" y="25339"/>
                      <a:pt x="4286" y="25539"/>
                      <a:pt x="4186" y="25665"/>
                    </a:cubicBezTo>
                    <a:cubicBezTo>
                      <a:pt x="4161" y="26015"/>
                      <a:pt x="4211" y="26291"/>
                      <a:pt x="4637" y="26416"/>
                    </a:cubicBezTo>
                    <a:cubicBezTo>
                      <a:pt x="5013" y="26542"/>
                      <a:pt x="5389" y="26742"/>
                      <a:pt x="5765" y="26893"/>
                    </a:cubicBezTo>
                    <a:cubicBezTo>
                      <a:pt x="6140" y="27394"/>
                      <a:pt x="6842" y="27218"/>
                      <a:pt x="7293" y="27569"/>
                    </a:cubicBezTo>
                    <a:cubicBezTo>
                      <a:pt x="7469" y="27644"/>
                      <a:pt x="7644" y="27644"/>
                      <a:pt x="7820" y="27695"/>
                    </a:cubicBezTo>
                    <a:cubicBezTo>
                      <a:pt x="7945" y="27720"/>
                      <a:pt x="8095" y="27770"/>
                      <a:pt x="8221" y="27795"/>
                    </a:cubicBezTo>
                    <a:cubicBezTo>
                      <a:pt x="8346" y="27795"/>
                      <a:pt x="8496" y="27795"/>
                      <a:pt x="8622" y="27745"/>
                    </a:cubicBezTo>
                    <a:cubicBezTo>
                      <a:pt x="8747" y="27670"/>
                      <a:pt x="8847" y="27569"/>
                      <a:pt x="8897" y="27444"/>
                    </a:cubicBezTo>
                    <a:cubicBezTo>
                      <a:pt x="8948" y="27344"/>
                      <a:pt x="8998" y="27243"/>
                      <a:pt x="9023" y="27143"/>
                    </a:cubicBezTo>
                    <a:lnTo>
                      <a:pt x="9023" y="27143"/>
                    </a:lnTo>
                    <a:cubicBezTo>
                      <a:pt x="8998" y="27269"/>
                      <a:pt x="8998" y="27444"/>
                      <a:pt x="9023" y="27594"/>
                    </a:cubicBezTo>
                    <a:cubicBezTo>
                      <a:pt x="9073" y="27820"/>
                      <a:pt x="9223" y="27995"/>
                      <a:pt x="9474" y="28045"/>
                    </a:cubicBezTo>
                    <a:cubicBezTo>
                      <a:pt x="9524" y="28045"/>
                      <a:pt x="9549" y="28045"/>
                      <a:pt x="9599" y="28071"/>
                    </a:cubicBezTo>
                    <a:cubicBezTo>
                      <a:pt x="9744" y="28071"/>
                      <a:pt x="9894" y="28051"/>
                      <a:pt x="10040" y="28051"/>
                    </a:cubicBezTo>
                    <a:cubicBezTo>
                      <a:pt x="10222" y="28051"/>
                      <a:pt x="10398" y="28082"/>
                      <a:pt x="10552" y="28221"/>
                    </a:cubicBezTo>
                    <a:cubicBezTo>
                      <a:pt x="10602" y="28321"/>
                      <a:pt x="10677" y="28396"/>
                      <a:pt x="10777" y="28446"/>
                    </a:cubicBezTo>
                    <a:cubicBezTo>
                      <a:pt x="11557" y="28726"/>
                      <a:pt x="12336" y="28974"/>
                      <a:pt x="13154" y="28974"/>
                    </a:cubicBezTo>
                    <a:cubicBezTo>
                      <a:pt x="13361" y="28974"/>
                      <a:pt x="13571" y="28958"/>
                      <a:pt x="13785" y="28923"/>
                    </a:cubicBezTo>
                    <a:cubicBezTo>
                      <a:pt x="14010" y="28747"/>
                      <a:pt x="14085" y="28497"/>
                      <a:pt x="14161" y="28246"/>
                    </a:cubicBezTo>
                    <a:cubicBezTo>
                      <a:pt x="14186" y="28497"/>
                      <a:pt x="14211" y="28772"/>
                      <a:pt x="14261" y="29048"/>
                    </a:cubicBezTo>
                    <a:cubicBezTo>
                      <a:pt x="14963" y="29148"/>
                      <a:pt x="15689" y="29223"/>
                      <a:pt x="16416" y="29299"/>
                    </a:cubicBezTo>
                    <a:cubicBezTo>
                      <a:pt x="17143" y="29399"/>
                      <a:pt x="17845" y="29599"/>
                      <a:pt x="18572" y="29624"/>
                    </a:cubicBezTo>
                    <a:cubicBezTo>
                      <a:pt x="18662" y="29650"/>
                      <a:pt x="18744" y="29664"/>
                      <a:pt x="18817" y="29664"/>
                    </a:cubicBezTo>
                    <a:cubicBezTo>
                      <a:pt x="19027" y="29664"/>
                      <a:pt x="19161" y="29546"/>
                      <a:pt x="19198" y="29249"/>
                    </a:cubicBezTo>
                    <a:cubicBezTo>
                      <a:pt x="19298" y="29173"/>
                      <a:pt x="19324" y="29073"/>
                      <a:pt x="19374" y="28973"/>
                    </a:cubicBezTo>
                    <a:cubicBezTo>
                      <a:pt x="19374" y="29048"/>
                      <a:pt x="19374" y="29148"/>
                      <a:pt x="19374" y="29223"/>
                    </a:cubicBezTo>
                    <a:cubicBezTo>
                      <a:pt x="19399" y="29424"/>
                      <a:pt x="19449" y="29574"/>
                      <a:pt x="19624" y="29700"/>
                    </a:cubicBezTo>
                    <a:cubicBezTo>
                      <a:pt x="19750" y="29700"/>
                      <a:pt x="19900" y="29700"/>
                      <a:pt x="20000" y="29825"/>
                    </a:cubicBezTo>
                    <a:cubicBezTo>
                      <a:pt x="20376" y="30201"/>
                      <a:pt x="20877" y="30051"/>
                      <a:pt x="21303" y="30151"/>
                    </a:cubicBezTo>
                    <a:cubicBezTo>
                      <a:pt x="21429" y="30151"/>
                      <a:pt x="21554" y="30151"/>
                      <a:pt x="21654" y="30126"/>
                    </a:cubicBezTo>
                    <a:cubicBezTo>
                      <a:pt x="22105" y="30025"/>
                      <a:pt x="22582" y="30176"/>
                      <a:pt x="23008" y="29925"/>
                    </a:cubicBezTo>
                    <a:cubicBezTo>
                      <a:pt x="23153" y="29912"/>
                      <a:pt x="23298" y="29878"/>
                      <a:pt x="23440" y="29878"/>
                    </a:cubicBezTo>
                    <a:cubicBezTo>
                      <a:pt x="23567" y="29878"/>
                      <a:pt x="23691" y="29905"/>
                      <a:pt x="23810" y="30000"/>
                    </a:cubicBezTo>
                    <a:cubicBezTo>
                      <a:pt x="23885" y="30176"/>
                      <a:pt x="24035" y="30226"/>
                      <a:pt x="24211" y="30251"/>
                    </a:cubicBezTo>
                    <a:cubicBezTo>
                      <a:pt x="24251" y="30254"/>
                      <a:pt x="24290" y="30256"/>
                      <a:pt x="24328" y="30256"/>
                    </a:cubicBezTo>
                    <a:cubicBezTo>
                      <a:pt x="24839" y="30256"/>
                      <a:pt x="25016" y="29940"/>
                      <a:pt x="25063" y="29449"/>
                    </a:cubicBezTo>
                    <a:cubicBezTo>
                      <a:pt x="25063" y="29324"/>
                      <a:pt x="25063" y="29223"/>
                      <a:pt x="25063" y="29123"/>
                    </a:cubicBezTo>
                    <a:cubicBezTo>
                      <a:pt x="25063" y="28998"/>
                      <a:pt x="25063" y="28898"/>
                      <a:pt x="25063" y="28797"/>
                    </a:cubicBezTo>
                    <a:cubicBezTo>
                      <a:pt x="25063" y="28522"/>
                      <a:pt x="25013" y="28271"/>
                      <a:pt x="24837" y="28071"/>
                    </a:cubicBezTo>
                    <a:cubicBezTo>
                      <a:pt x="24737" y="27143"/>
                      <a:pt x="24737" y="27143"/>
                      <a:pt x="24010" y="27043"/>
                    </a:cubicBezTo>
                    <a:cubicBezTo>
                      <a:pt x="23835" y="26993"/>
                      <a:pt x="23634" y="26968"/>
                      <a:pt x="23459" y="26943"/>
                    </a:cubicBezTo>
                    <a:cubicBezTo>
                      <a:pt x="23634" y="26918"/>
                      <a:pt x="23810" y="26893"/>
                      <a:pt x="23985" y="26817"/>
                    </a:cubicBezTo>
                    <a:cubicBezTo>
                      <a:pt x="24085" y="26742"/>
                      <a:pt x="24136" y="26642"/>
                      <a:pt x="24161" y="26542"/>
                    </a:cubicBezTo>
                    <a:cubicBezTo>
                      <a:pt x="24186" y="26441"/>
                      <a:pt x="24211" y="26316"/>
                      <a:pt x="24211" y="26216"/>
                    </a:cubicBezTo>
                    <a:cubicBezTo>
                      <a:pt x="24211" y="26015"/>
                      <a:pt x="24211" y="25790"/>
                      <a:pt x="24211" y="25589"/>
                    </a:cubicBezTo>
                    <a:cubicBezTo>
                      <a:pt x="24186" y="25364"/>
                      <a:pt x="24236" y="25138"/>
                      <a:pt x="24110" y="24938"/>
                    </a:cubicBezTo>
                    <a:cubicBezTo>
                      <a:pt x="24136" y="24938"/>
                      <a:pt x="24136" y="24913"/>
                      <a:pt x="24161" y="24888"/>
                    </a:cubicBezTo>
                    <a:cubicBezTo>
                      <a:pt x="24511" y="24462"/>
                      <a:pt x="24486" y="23935"/>
                      <a:pt x="24411" y="23434"/>
                    </a:cubicBezTo>
                    <a:cubicBezTo>
                      <a:pt x="24436" y="22256"/>
                      <a:pt x="24511" y="21078"/>
                      <a:pt x="24461" y="19900"/>
                    </a:cubicBezTo>
                    <a:cubicBezTo>
                      <a:pt x="24461" y="19624"/>
                      <a:pt x="24486" y="19324"/>
                      <a:pt x="24511" y="19048"/>
                    </a:cubicBezTo>
                    <a:cubicBezTo>
                      <a:pt x="24511" y="18948"/>
                      <a:pt x="24511" y="18873"/>
                      <a:pt x="24511" y="18772"/>
                    </a:cubicBezTo>
                    <a:cubicBezTo>
                      <a:pt x="24411" y="18472"/>
                      <a:pt x="24486" y="18196"/>
                      <a:pt x="24587" y="17920"/>
                    </a:cubicBezTo>
                    <a:cubicBezTo>
                      <a:pt x="24612" y="17770"/>
                      <a:pt x="24637" y="17644"/>
                      <a:pt x="24637" y="17519"/>
                    </a:cubicBezTo>
                    <a:cubicBezTo>
                      <a:pt x="24662" y="17268"/>
                      <a:pt x="24662" y="17018"/>
                      <a:pt x="24662" y="16767"/>
                    </a:cubicBezTo>
                    <a:cubicBezTo>
                      <a:pt x="24662" y="16567"/>
                      <a:pt x="24687" y="16366"/>
                      <a:pt x="24687" y="16166"/>
                    </a:cubicBezTo>
                    <a:cubicBezTo>
                      <a:pt x="24687" y="15514"/>
                      <a:pt x="24637" y="14837"/>
                      <a:pt x="24712" y="14186"/>
                    </a:cubicBezTo>
                    <a:cubicBezTo>
                      <a:pt x="24737" y="14086"/>
                      <a:pt x="24737" y="13985"/>
                      <a:pt x="24737" y="13885"/>
                    </a:cubicBezTo>
                    <a:cubicBezTo>
                      <a:pt x="24737" y="13609"/>
                      <a:pt x="24812" y="13359"/>
                      <a:pt x="24862" y="13108"/>
                    </a:cubicBezTo>
                    <a:cubicBezTo>
                      <a:pt x="24837" y="11128"/>
                      <a:pt x="25188" y="9198"/>
                      <a:pt x="25113" y="7218"/>
                    </a:cubicBezTo>
                    <a:cubicBezTo>
                      <a:pt x="25238" y="6692"/>
                      <a:pt x="25288" y="6141"/>
                      <a:pt x="25263" y="5589"/>
                    </a:cubicBezTo>
                    <a:cubicBezTo>
                      <a:pt x="25263" y="5489"/>
                      <a:pt x="25263" y="5389"/>
                      <a:pt x="25263" y="5288"/>
                    </a:cubicBezTo>
                    <a:cubicBezTo>
                      <a:pt x="25263" y="5113"/>
                      <a:pt x="25238" y="4963"/>
                      <a:pt x="25213" y="4812"/>
                    </a:cubicBezTo>
                    <a:cubicBezTo>
                      <a:pt x="25188" y="4662"/>
                      <a:pt x="25113" y="4537"/>
                      <a:pt x="25038" y="4411"/>
                    </a:cubicBezTo>
                    <a:cubicBezTo>
                      <a:pt x="25013" y="3684"/>
                      <a:pt x="25063" y="2983"/>
                      <a:pt x="25314" y="2331"/>
                    </a:cubicBezTo>
                    <a:lnTo>
                      <a:pt x="25238" y="2306"/>
                    </a:lnTo>
                    <a:lnTo>
                      <a:pt x="25314" y="2281"/>
                    </a:lnTo>
                    <a:cubicBezTo>
                      <a:pt x="25288" y="2181"/>
                      <a:pt x="25263" y="2080"/>
                      <a:pt x="25238" y="1980"/>
                    </a:cubicBezTo>
                    <a:cubicBezTo>
                      <a:pt x="25314" y="1855"/>
                      <a:pt x="25314" y="1730"/>
                      <a:pt x="25213" y="1604"/>
                    </a:cubicBezTo>
                    <a:cubicBezTo>
                      <a:pt x="25213" y="264"/>
                      <a:pt x="25213" y="61"/>
                      <a:pt x="24278" y="61"/>
                    </a:cubicBezTo>
                    <a:cubicBezTo>
                      <a:pt x="24112" y="61"/>
                      <a:pt x="23916" y="68"/>
                      <a:pt x="23684" y="75"/>
                    </a:cubicBezTo>
                    <a:lnTo>
                      <a:pt x="23584" y="75"/>
                    </a:lnTo>
                    <a:cubicBezTo>
                      <a:pt x="23509" y="75"/>
                      <a:pt x="23434" y="75"/>
                      <a:pt x="23359" y="25"/>
                    </a:cubicBezTo>
                    <a:cubicBezTo>
                      <a:pt x="23338" y="36"/>
                      <a:pt x="23317" y="42"/>
                      <a:pt x="23296" y="42"/>
                    </a:cubicBezTo>
                    <a:cubicBezTo>
                      <a:pt x="23267" y="42"/>
                      <a:pt x="23238" y="30"/>
                      <a:pt x="23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2534600" y="3801375"/>
                <a:ext cx="139750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382" extrusionOk="0">
                    <a:moveTo>
                      <a:pt x="4731" y="0"/>
                    </a:moveTo>
                    <a:cubicBezTo>
                      <a:pt x="4717" y="0"/>
                      <a:pt x="4703" y="1"/>
                      <a:pt x="4687" y="2"/>
                    </a:cubicBezTo>
                    <a:cubicBezTo>
                      <a:pt x="4612" y="27"/>
                      <a:pt x="4562" y="77"/>
                      <a:pt x="4512" y="77"/>
                    </a:cubicBezTo>
                    <a:cubicBezTo>
                      <a:pt x="4434" y="74"/>
                      <a:pt x="4355" y="73"/>
                      <a:pt x="4277" y="73"/>
                    </a:cubicBezTo>
                    <a:cubicBezTo>
                      <a:pt x="3145" y="73"/>
                      <a:pt x="2032" y="379"/>
                      <a:pt x="899" y="379"/>
                    </a:cubicBezTo>
                    <a:cubicBezTo>
                      <a:pt x="859" y="379"/>
                      <a:pt x="818" y="379"/>
                      <a:pt x="778" y="378"/>
                    </a:cubicBezTo>
                    <a:cubicBezTo>
                      <a:pt x="751" y="376"/>
                      <a:pt x="725" y="375"/>
                      <a:pt x="701" y="375"/>
                    </a:cubicBezTo>
                    <a:cubicBezTo>
                      <a:pt x="378" y="375"/>
                      <a:pt x="226" y="530"/>
                      <a:pt x="226" y="879"/>
                    </a:cubicBezTo>
                    <a:cubicBezTo>
                      <a:pt x="226" y="1055"/>
                      <a:pt x="201" y="1205"/>
                      <a:pt x="176" y="1381"/>
                    </a:cubicBezTo>
                    <a:cubicBezTo>
                      <a:pt x="1" y="1656"/>
                      <a:pt x="1" y="1907"/>
                      <a:pt x="201" y="2158"/>
                    </a:cubicBezTo>
                    <a:lnTo>
                      <a:pt x="251" y="3160"/>
                    </a:lnTo>
                    <a:cubicBezTo>
                      <a:pt x="469" y="3328"/>
                      <a:pt x="698" y="3371"/>
                      <a:pt x="933" y="3371"/>
                    </a:cubicBezTo>
                    <a:cubicBezTo>
                      <a:pt x="1182" y="3371"/>
                      <a:pt x="1437" y="3323"/>
                      <a:pt x="1691" y="3323"/>
                    </a:cubicBezTo>
                    <a:cubicBezTo>
                      <a:pt x="1805" y="3323"/>
                      <a:pt x="1918" y="3332"/>
                      <a:pt x="2031" y="3361"/>
                    </a:cubicBezTo>
                    <a:cubicBezTo>
                      <a:pt x="2121" y="3375"/>
                      <a:pt x="2210" y="3382"/>
                      <a:pt x="2299" y="3382"/>
                    </a:cubicBezTo>
                    <a:cubicBezTo>
                      <a:pt x="2665" y="3382"/>
                      <a:pt x="3025" y="3279"/>
                      <a:pt x="3389" y="3279"/>
                    </a:cubicBezTo>
                    <a:cubicBezTo>
                      <a:pt x="3529" y="3279"/>
                      <a:pt x="3669" y="3294"/>
                      <a:pt x="3810" y="3335"/>
                    </a:cubicBezTo>
                    <a:cubicBezTo>
                      <a:pt x="4032" y="3180"/>
                      <a:pt x="4273" y="3153"/>
                      <a:pt x="4519" y="3153"/>
                    </a:cubicBezTo>
                    <a:cubicBezTo>
                      <a:pt x="4656" y="3153"/>
                      <a:pt x="4794" y="3161"/>
                      <a:pt x="4930" y="3161"/>
                    </a:cubicBezTo>
                    <a:cubicBezTo>
                      <a:pt x="5104" y="3161"/>
                      <a:pt x="5275" y="3147"/>
                      <a:pt x="5439" y="3085"/>
                    </a:cubicBezTo>
                    <a:cubicBezTo>
                      <a:pt x="5590" y="2934"/>
                      <a:pt x="5590" y="2759"/>
                      <a:pt x="5464" y="2584"/>
                    </a:cubicBezTo>
                    <a:cubicBezTo>
                      <a:pt x="5489" y="1882"/>
                      <a:pt x="5289" y="1180"/>
                      <a:pt x="5164" y="478"/>
                    </a:cubicBezTo>
                    <a:cubicBezTo>
                      <a:pt x="5116" y="239"/>
                      <a:pt x="5022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2673075" y="3780100"/>
                <a:ext cx="1322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3911" extrusionOk="0">
                    <a:moveTo>
                      <a:pt x="3910" y="1"/>
                    </a:moveTo>
                    <a:cubicBezTo>
                      <a:pt x="3259" y="252"/>
                      <a:pt x="2582" y="302"/>
                      <a:pt x="1905" y="402"/>
                    </a:cubicBezTo>
                    <a:cubicBezTo>
                      <a:pt x="1852" y="420"/>
                      <a:pt x="1812" y="437"/>
                      <a:pt x="1766" y="437"/>
                    </a:cubicBezTo>
                    <a:cubicBezTo>
                      <a:pt x="1747" y="437"/>
                      <a:pt x="1727" y="434"/>
                      <a:pt x="1705" y="427"/>
                    </a:cubicBezTo>
                    <a:cubicBezTo>
                      <a:pt x="1454" y="628"/>
                      <a:pt x="1153" y="577"/>
                      <a:pt x="878" y="602"/>
                    </a:cubicBezTo>
                    <a:cubicBezTo>
                      <a:pt x="101" y="653"/>
                      <a:pt x="1" y="803"/>
                      <a:pt x="101" y="1580"/>
                    </a:cubicBezTo>
                    <a:cubicBezTo>
                      <a:pt x="151" y="1931"/>
                      <a:pt x="326" y="2282"/>
                      <a:pt x="251" y="2658"/>
                    </a:cubicBezTo>
                    <a:cubicBezTo>
                      <a:pt x="201" y="2758"/>
                      <a:pt x="201" y="2883"/>
                      <a:pt x="226" y="3009"/>
                    </a:cubicBezTo>
                    <a:cubicBezTo>
                      <a:pt x="276" y="3134"/>
                      <a:pt x="301" y="3259"/>
                      <a:pt x="301" y="3384"/>
                    </a:cubicBezTo>
                    <a:cubicBezTo>
                      <a:pt x="301" y="3560"/>
                      <a:pt x="351" y="3710"/>
                      <a:pt x="502" y="3836"/>
                    </a:cubicBezTo>
                    <a:cubicBezTo>
                      <a:pt x="627" y="3836"/>
                      <a:pt x="778" y="3861"/>
                      <a:pt x="903" y="3886"/>
                    </a:cubicBezTo>
                    <a:lnTo>
                      <a:pt x="1003" y="3911"/>
                    </a:lnTo>
                    <a:lnTo>
                      <a:pt x="1053" y="3836"/>
                    </a:lnTo>
                    <a:cubicBezTo>
                      <a:pt x="1204" y="3861"/>
                      <a:pt x="1379" y="3861"/>
                      <a:pt x="1529" y="3861"/>
                    </a:cubicBezTo>
                    <a:lnTo>
                      <a:pt x="1605" y="3886"/>
                    </a:lnTo>
                    <a:lnTo>
                      <a:pt x="1680" y="3861"/>
                    </a:lnTo>
                    <a:cubicBezTo>
                      <a:pt x="1805" y="3836"/>
                      <a:pt x="1930" y="3811"/>
                      <a:pt x="2056" y="3811"/>
                    </a:cubicBezTo>
                    <a:cubicBezTo>
                      <a:pt x="2808" y="3585"/>
                      <a:pt x="3559" y="3610"/>
                      <a:pt x="4311" y="3460"/>
                    </a:cubicBezTo>
                    <a:cubicBezTo>
                      <a:pt x="4377" y="3492"/>
                      <a:pt x="4438" y="3511"/>
                      <a:pt x="4496" y="3511"/>
                    </a:cubicBezTo>
                    <a:cubicBezTo>
                      <a:pt x="4571" y="3511"/>
                      <a:pt x="4642" y="3480"/>
                      <a:pt x="4712" y="3410"/>
                    </a:cubicBezTo>
                    <a:cubicBezTo>
                      <a:pt x="4771" y="3321"/>
                      <a:pt x="4838" y="3294"/>
                      <a:pt x="4909" y="3294"/>
                    </a:cubicBezTo>
                    <a:cubicBezTo>
                      <a:pt x="5020" y="3294"/>
                      <a:pt x="5142" y="3359"/>
                      <a:pt x="5264" y="3359"/>
                    </a:cubicBezTo>
                    <a:cubicBezTo>
                      <a:pt x="5264" y="3259"/>
                      <a:pt x="5264" y="3134"/>
                      <a:pt x="5289" y="3034"/>
                    </a:cubicBezTo>
                    <a:cubicBezTo>
                      <a:pt x="5239" y="2983"/>
                      <a:pt x="5189" y="2908"/>
                      <a:pt x="5164" y="2833"/>
                    </a:cubicBezTo>
                    <a:lnTo>
                      <a:pt x="5038" y="2432"/>
                    </a:lnTo>
                    <a:cubicBezTo>
                      <a:pt x="4838" y="2156"/>
                      <a:pt x="4712" y="1831"/>
                      <a:pt x="4662" y="1505"/>
                    </a:cubicBezTo>
                    <a:cubicBezTo>
                      <a:pt x="4261" y="1079"/>
                      <a:pt x="4387" y="402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2119200" y="4856775"/>
                <a:ext cx="844625" cy="341300"/>
              </a:xfrm>
              <a:custGeom>
                <a:avLst/>
                <a:gdLst/>
                <a:ahLst/>
                <a:cxnLst/>
                <a:rect l="l" t="t" r="r" b="b"/>
                <a:pathLst>
                  <a:path w="33785" h="13652" extrusionOk="0">
                    <a:moveTo>
                      <a:pt x="15013" y="6207"/>
                    </a:moveTo>
                    <a:cubicBezTo>
                      <a:pt x="15013" y="6207"/>
                      <a:pt x="15038" y="6207"/>
                      <a:pt x="15038" y="6232"/>
                    </a:cubicBezTo>
                    <a:cubicBezTo>
                      <a:pt x="15163" y="6333"/>
                      <a:pt x="15288" y="6370"/>
                      <a:pt x="15414" y="6370"/>
                    </a:cubicBezTo>
                    <a:cubicBezTo>
                      <a:pt x="15539" y="6370"/>
                      <a:pt x="15664" y="6333"/>
                      <a:pt x="15790" y="6283"/>
                    </a:cubicBezTo>
                    <a:cubicBezTo>
                      <a:pt x="15790" y="6458"/>
                      <a:pt x="15890" y="6533"/>
                      <a:pt x="16090" y="6558"/>
                    </a:cubicBezTo>
                    <a:cubicBezTo>
                      <a:pt x="16166" y="6558"/>
                      <a:pt x="16216" y="6433"/>
                      <a:pt x="16216" y="6433"/>
                    </a:cubicBezTo>
                    <a:lnTo>
                      <a:pt x="16216" y="6433"/>
                    </a:lnTo>
                    <a:cubicBezTo>
                      <a:pt x="16266" y="6533"/>
                      <a:pt x="16166" y="6608"/>
                      <a:pt x="16191" y="6684"/>
                    </a:cubicBezTo>
                    <a:cubicBezTo>
                      <a:pt x="16516" y="7210"/>
                      <a:pt x="16792" y="7761"/>
                      <a:pt x="16892" y="8363"/>
                    </a:cubicBezTo>
                    <a:cubicBezTo>
                      <a:pt x="17068" y="9240"/>
                      <a:pt x="17068" y="10117"/>
                      <a:pt x="16516" y="10869"/>
                    </a:cubicBezTo>
                    <a:cubicBezTo>
                      <a:pt x="16291" y="11170"/>
                      <a:pt x="16040" y="11446"/>
                      <a:pt x="15790" y="11696"/>
                    </a:cubicBezTo>
                    <a:cubicBezTo>
                      <a:pt x="15310" y="12162"/>
                      <a:pt x="15010" y="12381"/>
                      <a:pt x="14657" y="12381"/>
                    </a:cubicBezTo>
                    <a:cubicBezTo>
                      <a:pt x="14364" y="12381"/>
                      <a:pt x="14034" y="12231"/>
                      <a:pt x="13534" y="11947"/>
                    </a:cubicBezTo>
                    <a:cubicBezTo>
                      <a:pt x="13459" y="11897"/>
                      <a:pt x="13384" y="11847"/>
                      <a:pt x="13308" y="11796"/>
                    </a:cubicBezTo>
                    <a:cubicBezTo>
                      <a:pt x="12557" y="11170"/>
                      <a:pt x="12206" y="10343"/>
                      <a:pt x="11980" y="9415"/>
                    </a:cubicBezTo>
                    <a:cubicBezTo>
                      <a:pt x="11729" y="8463"/>
                      <a:pt x="11880" y="7661"/>
                      <a:pt x="12732" y="7060"/>
                    </a:cubicBezTo>
                    <a:cubicBezTo>
                      <a:pt x="13083" y="6809"/>
                      <a:pt x="13509" y="6734"/>
                      <a:pt x="13910" y="6659"/>
                    </a:cubicBezTo>
                    <a:cubicBezTo>
                      <a:pt x="14261" y="6508"/>
                      <a:pt x="14662" y="6558"/>
                      <a:pt x="14988" y="6333"/>
                    </a:cubicBezTo>
                    <a:cubicBezTo>
                      <a:pt x="15013" y="6283"/>
                      <a:pt x="15013" y="6258"/>
                      <a:pt x="15013" y="6207"/>
                    </a:cubicBezTo>
                    <a:close/>
                    <a:moveTo>
                      <a:pt x="33047" y="0"/>
                    </a:moveTo>
                    <a:cubicBezTo>
                      <a:pt x="32870" y="0"/>
                      <a:pt x="32691" y="50"/>
                      <a:pt x="32507" y="142"/>
                    </a:cubicBezTo>
                    <a:cubicBezTo>
                      <a:pt x="32005" y="944"/>
                      <a:pt x="32406" y="1897"/>
                      <a:pt x="32105" y="2724"/>
                    </a:cubicBezTo>
                    <a:cubicBezTo>
                      <a:pt x="31703" y="4078"/>
                      <a:pt x="31104" y="4718"/>
                      <a:pt x="30203" y="4718"/>
                    </a:cubicBezTo>
                    <a:cubicBezTo>
                      <a:pt x="30037" y="4718"/>
                      <a:pt x="29861" y="4696"/>
                      <a:pt x="29674" y="4654"/>
                    </a:cubicBezTo>
                    <a:cubicBezTo>
                      <a:pt x="28471" y="4152"/>
                      <a:pt x="27945" y="3175"/>
                      <a:pt x="27745" y="1972"/>
                    </a:cubicBezTo>
                    <a:cubicBezTo>
                      <a:pt x="27669" y="1646"/>
                      <a:pt x="27720" y="1295"/>
                      <a:pt x="27494" y="1019"/>
                    </a:cubicBezTo>
                    <a:cubicBezTo>
                      <a:pt x="25414" y="1521"/>
                      <a:pt x="23709" y="2749"/>
                      <a:pt x="22131" y="4102"/>
                    </a:cubicBezTo>
                    <a:cubicBezTo>
                      <a:pt x="22055" y="4303"/>
                      <a:pt x="21905" y="4453"/>
                      <a:pt x="21780" y="4603"/>
                    </a:cubicBezTo>
                    <a:cubicBezTo>
                      <a:pt x="21404" y="4854"/>
                      <a:pt x="20978" y="5055"/>
                      <a:pt x="20677" y="5405"/>
                    </a:cubicBezTo>
                    <a:cubicBezTo>
                      <a:pt x="20627" y="5430"/>
                      <a:pt x="20602" y="5456"/>
                      <a:pt x="20577" y="5481"/>
                    </a:cubicBezTo>
                    <a:cubicBezTo>
                      <a:pt x="20226" y="5631"/>
                      <a:pt x="19900" y="5781"/>
                      <a:pt x="19549" y="5882"/>
                    </a:cubicBezTo>
                    <a:cubicBezTo>
                      <a:pt x="19449" y="5907"/>
                      <a:pt x="19323" y="5957"/>
                      <a:pt x="19198" y="5982"/>
                    </a:cubicBezTo>
                    <a:cubicBezTo>
                      <a:pt x="18948" y="6007"/>
                      <a:pt x="18672" y="6032"/>
                      <a:pt x="18421" y="6057"/>
                    </a:cubicBezTo>
                    <a:cubicBezTo>
                      <a:pt x="18070" y="6057"/>
                      <a:pt x="17694" y="6057"/>
                      <a:pt x="17344" y="6032"/>
                    </a:cubicBezTo>
                    <a:cubicBezTo>
                      <a:pt x="17168" y="6032"/>
                      <a:pt x="16968" y="5982"/>
                      <a:pt x="16792" y="5932"/>
                    </a:cubicBezTo>
                    <a:cubicBezTo>
                      <a:pt x="16692" y="5907"/>
                      <a:pt x="16617" y="5907"/>
                      <a:pt x="16516" y="5882"/>
                    </a:cubicBezTo>
                    <a:cubicBezTo>
                      <a:pt x="16416" y="5882"/>
                      <a:pt x="16316" y="5882"/>
                      <a:pt x="16216" y="5907"/>
                    </a:cubicBezTo>
                    <a:cubicBezTo>
                      <a:pt x="15338" y="5631"/>
                      <a:pt x="14436" y="5430"/>
                      <a:pt x="13609" y="4954"/>
                    </a:cubicBezTo>
                    <a:cubicBezTo>
                      <a:pt x="13509" y="4904"/>
                      <a:pt x="13384" y="4879"/>
                      <a:pt x="13258" y="4879"/>
                    </a:cubicBezTo>
                    <a:cubicBezTo>
                      <a:pt x="13233" y="4829"/>
                      <a:pt x="13183" y="4779"/>
                      <a:pt x="13158" y="4729"/>
                    </a:cubicBezTo>
                    <a:cubicBezTo>
                      <a:pt x="12657" y="4303"/>
                      <a:pt x="12281" y="3751"/>
                      <a:pt x="11579" y="3651"/>
                    </a:cubicBezTo>
                    <a:cubicBezTo>
                      <a:pt x="11228" y="3952"/>
                      <a:pt x="11178" y="4403"/>
                      <a:pt x="10978" y="4779"/>
                    </a:cubicBezTo>
                    <a:cubicBezTo>
                      <a:pt x="10589" y="5572"/>
                      <a:pt x="10103" y="5960"/>
                      <a:pt x="9509" y="5960"/>
                    </a:cubicBezTo>
                    <a:cubicBezTo>
                      <a:pt x="9146" y="5960"/>
                      <a:pt x="8742" y="5816"/>
                      <a:pt x="8296" y="5531"/>
                    </a:cubicBezTo>
                    <a:cubicBezTo>
                      <a:pt x="7193" y="4804"/>
                      <a:pt x="6667" y="3801"/>
                      <a:pt x="6717" y="2498"/>
                    </a:cubicBezTo>
                    <a:cubicBezTo>
                      <a:pt x="6717" y="2222"/>
                      <a:pt x="6842" y="1947"/>
                      <a:pt x="6541" y="1771"/>
                    </a:cubicBezTo>
                    <a:cubicBezTo>
                      <a:pt x="6282" y="1744"/>
                      <a:pt x="6024" y="1731"/>
                      <a:pt x="5767" y="1731"/>
                    </a:cubicBezTo>
                    <a:cubicBezTo>
                      <a:pt x="4607" y="1731"/>
                      <a:pt x="3473" y="2001"/>
                      <a:pt x="2406" y="2473"/>
                    </a:cubicBezTo>
                    <a:cubicBezTo>
                      <a:pt x="1604" y="2824"/>
                      <a:pt x="702" y="3050"/>
                      <a:pt x="201" y="3877"/>
                    </a:cubicBezTo>
                    <a:cubicBezTo>
                      <a:pt x="201" y="4253"/>
                      <a:pt x="201" y="4654"/>
                      <a:pt x="201" y="5055"/>
                    </a:cubicBezTo>
                    <a:cubicBezTo>
                      <a:pt x="0" y="5330"/>
                      <a:pt x="50" y="5581"/>
                      <a:pt x="201" y="5857"/>
                    </a:cubicBezTo>
                    <a:cubicBezTo>
                      <a:pt x="451" y="6558"/>
                      <a:pt x="426" y="7310"/>
                      <a:pt x="401" y="8062"/>
                    </a:cubicBezTo>
                    <a:cubicBezTo>
                      <a:pt x="501" y="8238"/>
                      <a:pt x="602" y="8438"/>
                      <a:pt x="577" y="8664"/>
                    </a:cubicBezTo>
                    <a:cubicBezTo>
                      <a:pt x="501" y="8789"/>
                      <a:pt x="501" y="8939"/>
                      <a:pt x="577" y="9065"/>
                    </a:cubicBezTo>
                    <a:cubicBezTo>
                      <a:pt x="652" y="11019"/>
                      <a:pt x="652" y="10669"/>
                      <a:pt x="2005" y="11295"/>
                    </a:cubicBezTo>
                    <a:cubicBezTo>
                      <a:pt x="2080" y="11345"/>
                      <a:pt x="2155" y="11395"/>
                      <a:pt x="2206" y="11471"/>
                    </a:cubicBezTo>
                    <a:cubicBezTo>
                      <a:pt x="2531" y="11796"/>
                      <a:pt x="2983" y="11847"/>
                      <a:pt x="3384" y="12022"/>
                    </a:cubicBezTo>
                    <a:cubicBezTo>
                      <a:pt x="3559" y="12097"/>
                      <a:pt x="3734" y="12197"/>
                      <a:pt x="3935" y="12248"/>
                    </a:cubicBezTo>
                    <a:cubicBezTo>
                      <a:pt x="4837" y="12323"/>
                      <a:pt x="5664" y="12674"/>
                      <a:pt x="6567" y="12824"/>
                    </a:cubicBezTo>
                    <a:cubicBezTo>
                      <a:pt x="6642" y="12837"/>
                      <a:pt x="6717" y="12843"/>
                      <a:pt x="6792" y="12843"/>
                    </a:cubicBezTo>
                    <a:cubicBezTo>
                      <a:pt x="6867" y="12843"/>
                      <a:pt x="6942" y="12837"/>
                      <a:pt x="7018" y="12824"/>
                    </a:cubicBezTo>
                    <a:cubicBezTo>
                      <a:pt x="7146" y="12776"/>
                      <a:pt x="7270" y="12753"/>
                      <a:pt x="7389" y="12753"/>
                    </a:cubicBezTo>
                    <a:cubicBezTo>
                      <a:pt x="7644" y="12753"/>
                      <a:pt x="7882" y="12854"/>
                      <a:pt x="8120" y="13024"/>
                    </a:cubicBezTo>
                    <a:cubicBezTo>
                      <a:pt x="8271" y="13075"/>
                      <a:pt x="8446" y="13100"/>
                      <a:pt x="8597" y="13125"/>
                    </a:cubicBezTo>
                    <a:cubicBezTo>
                      <a:pt x="10526" y="13426"/>
                      <a:pt x="12481" y="13476"/>
                      <a:pt x="14436" y="13626"/>
                    </a:cubicBezTo>
                    <a:cubicBezTo>
                      <a:pt x="15100" y="13588"/>
                      <a:pt x="15765" y="13563"/>
                      <a:pt x="16426" y="13563"/>
                    </a:cubicBezTo>
                    <a:cubicBezTo>
                      <a:pt x="17087" y="13563"/>
                      <a:pt x="17745" y="13588"/>
                      <a:pt x="18396" y="13651"/>
                    </a:cubicBezTo>
                    <a:cubicBezTo>
                      <a:pt x="19400" y="13584"/>
                      <a:pt x="20385" y="13338"/>
                      <a:pt x="21402" y="13338"/>
                    </a:cubicBezTo>
                    <a:cubicBezTo>
                      <a:pt x="21527" y="13338"/>
                      <a:pt x="21653" y="13342"/>
                      <a:pt x="21780" y="13350"/>
                    </a:cubicBezTo>
                    <a:cubicBezTo>
                      <a:pt x="21930" y="13350"/>
                      <a:pt x="22105" y="13350"/>
                      <a:pt x="22281" y="13325"/>
                    </a:cubicBezTo>
                    <a:cubicBezTo>
                      <a:pt x="23283" y="13200"/>
                      <a:pt x="24286" y="12999"/>
                      <a:pt x="25313" y="12924"/>
                    </a:cubicBezTo>
                    <a:cubicBezTo>
                      <a:pt x="25414" y="12899"/>
                      <a:pt x="25514" y="12874"/>
                      <a:pt x="25614" y="12849"/>
                    </a:cubicBezTo>
                    <a:cubicBezTo>
                      <a:pt x="26216" y="12649"/>
                      <a:pt x="26867" y="12699"/>
                      <a:pt x="27469" y="12573"/>
                    </a:cubicBezTo>
                    <a:cubicBezTo>
                      <a:pt x="27895" y="12348"/>
                      <a:pt x="28371" y="12323"/>
                      <a:pt x="28847" y="12248"/>
                    </a:cubicBezTo>
                    <a:cubicBezTo>
                      <a:pt x="29198" y="12147"/>
                      <a:pt x="29499" y="11922"/>
                      <a:pt x="29875" y="11872"/>
                    </a:cubicBezTo>
                    <a:cubicBezTo>
                      <a:pt x="30226" y="11746"/>
                      <a:pt x="30552" y="11571"/>
                      <a:pt x="30877" y="11471"/>
                    </a:cubicBezTo>
                    <a:cubicBezTo>
                      <a:pt x="31178" y="11370"/>
                      <a:pt x="31454" y="11220"/>
                      <a:pt x="31704" y="11045"/>
                    </a:cubicBezTo>
                    <a:cubicBezTo>
                      <a:pt x="31955" y="10844"/>
                      <a:pt x="32231" y="10744"/>
                      <a:pt x="32507" y="10618"/>
                    </a:cubicBezTo>
                    <a:cubicBezTo>
                      <a:pt x="32682" y="10543"/>
                      <a:pt x="32807" y="10443"/>
                      <a:pt x="32857" y="10268"/>
                    </a:cubicBezTo>
                    <a:cubicBezTo>
                      <a:pt x="32882" y="9516"/>
                      <a:pt x="32807" y="8764"/>
                      <a:pt x="33058" y="8062"/>
                    </a:cubicBezTo>
                    <a:cubicBezTo>
                      <a:pt x="33334" y="7410"/>
                      <a:pt x="33008" y="6709"/>
                      <a:pt x="33258" y="6057"/>
                    </a:cubicBezTo>
                    <a:cubicBezTo>
                      <a:pt x="33409" y="5731"/>
                      <a:pt x="33459" y="5380"/>
                      <a:pt x="33283" y="5055"/>
                    </a:cubicBezTo>
                    <a:cubicBezTo>
                      <a:pt x="33158" y="4227"/>
                      <a:pt x="33459" y="3476"/>
                      <a:pt x="33509" y="2674"/>
                    </a:cubicBezTo>
                    <a:cubicBezTo>
                      <a:pt x="33509" y="2598"/>
                      <a:pt x="33509" y="2498"/>
                      <a:pt x="33509" y="2423"/>
                    </a:cubicBezTo>
                    <a:cubicBezTo>
                      <a:pt x="33359" y="1696"/>
                      <a:pt x="33785" y="969"/>
                      <a:pt x="33659" y="217"/>
                    </a:cubicBezTo>
                    <a:cubicBezTo>
                      <a:pt x="33456" y="69"/>
                      <a:pt x="33254" y="0"/>
                      <a:pt x="33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2416800" y="5199925"/>
                <a:ext cx="130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26" extrusionOk="0">
                    <a:moveTo>
                      <a:pt x="1" y="25"/>
                    </a:moveTo>
                    <a:cubicBezTo>
                      <a:pt x="1" y="25"/>
                      <a:pt x="51" y="0"/>
                      <a:pt x="51" y="0"/>
                    </a:cubicBezTo>
                    <a:cubicBezTo>
                      <a:pt x="51" y="0"/>
                      <a:pt x="1" y="25"/>
                      <a:pt x="1" y="25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2404275" y="3879725"/>
                <a:ext cx="808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634" extrusionOk="0">
                    <a:moveTo>
                      <a:pt x="226" y="1"/>
                    </a:moveTo>
                    <a:cubicBezTo>
                      <a:pt x="126" y="126"/>
                      <a:pt x="1" y="352"/>
                      <a:pt x="201" y="377"/>
                    </a:cubicBezTo>
                    <a:cubicBezTo>
                      <a:pt x="702" y="444"/>
                      <a:pt x="1193" y="633"/>
                      <a:pt x="1686" y="633"/>
                    </a:cubicBezTo>
                    <a:cubicBezTo>
                      <a:pt x="1933" y="633"/>
                      <a:pt x="2181" y="586"/>
                      <a:pt x="2432" y="452"/>
                    </a:cubicBezTo>
                    <a:cubicBezTo>
                      <a:pt x="2557" y="499"/>
                      <a:pt x="2681" y="604"/>
                      <a:pt x="2812" y="604"/>
                    </a:cubicBezTo>
                    <a:cubicBezTo>
                      <a:pt x="2892" y="604"/>
                      <a:pt x="2973" y="566"/>
                      <a:pt x="3058" y="452"/>
                    </a:cubicBezTo>
                    <a:cubicBezTo>
                      <a:pt x="3184" y="377"/>
                      <a:pt x="3209" y="252"/>
                      <a:pt x="3234" y="101"/>
                    </a:cubicBezTo>
                    <a:cubicBezTo>
                      <a:pt x="2937" y="86"/>
                      <a:pt x="2641" y="51"/>
                      <a:pt x="2344" y="51"/>
                    </a:cubicBezTo>
                    <a:cubicBezTo>
                      <a:pt x="2164" y="51"/>
                      <a:pt x="1985" y="63"/>
                      <a:pt x="1805" y="101"/>
                    </a:cubicBezTo>
                    <a:cubicBezTo>
                      <a:pt x="1776" y="72"/>
                      <a:pt x="1746" y="60"/>
                      <a:pt x="1717" y="60"/>
                    </a:cubicBezTo>
                    <a:cubicBezTo>
                      <a:pt x="1696" y="60"/>
                      <a:pt x="1676" y="66"/>
                      <a:pt x="1655" y="76"/>
                    </a:cubicBezTo>
                    <a:cubicBezTo>
                      <a:pt x="1179" y="51"/>
                      <a:pt x="702" y="26"/>
                      <a:pt x="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2109800" y="3821850"/>
                <a:ext cx="44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86" extrusionOk="0">
                    <a:moveTo>
                      <a:pt x="52" y="1"/>
                    </a:moveTo>
                    <a:cubicBezTo>
                      <a:pt x="36" y="1"/>
                      <a:pt x="19" y="4"/>
                      <a:pt x="0" y="10"/>
                    </a:cubicBezTo>
                    <a:cubicBezTo>
                      <a:pt x="50" y="35"/>
                      <a:pt x="100" y="60"/>
                      <a:pt x="176" y="85"/>
                    </a:cubicBezTo>
                    <a:cubicBezTo>
                      <a:pt x="138" y="29"/>
                      <a:pt x="100" y="1"/>
                      <a:pt x="52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895500" y="2832900"/>
                <a:ext cx="1327100" cy="2430475"/>
              </a:xfrm>
              <a:custGeom>
                <a:avLst/>
                <a:gdLst/>
                <a:ahLst/>
                <a:cxnLst/>
                <a:rect l="l" t="t" r="r" b="b"/>
                <a:pathLst>
                  <a:path w="53084" h="97219" extrusionOk="0">
                    <a:moveTo>
                      <a:pt x="52181" y="1122"/>
                    </a:moveTo>
                    <a:lnTo>
                      <a:pt x="52181" y="1122"/>
                    </a:lnTo>
                    <a:cubicBezTo>
                      <a:pt x="51981" y="1598"/>
                      <a:pt x="52206" y="2099"/>
                      <a:pt x="52206" y="2601"/>
                    </a:cubicBezTo>
                    <a:cubicBezTo>
                      <a:pt x="52157" y="2597"/>
                      <a:pt x="52108" y="2595"/>
                      <a:pt x="52060" y="2595"/>
                    </a:cubicBezTo>
                    <a:cubicBezTo>
                      <a:pt x="51420" y="2595"/>
                      <a:pt x="50857" y="2887"/>
                      <a:pt x="50252" y="3027"/>
                    </a:cubicBezTo>
                    <a:cubicBezTo>
                      <a:pt x="50026" y="3102"/>
                      <a:pt x="49851" y="3227"/>
                      <a:pt x="49825" y="3453"/>
                    </a:cubicBezTo>
                    <a:cubicBezTo>
                      <a:pt x="49750" y="3478"/>
                      <a:pt x="49675" y="3478"/>
                      <a:pt x="49625" y="3528"/>
                    </a:cubicBezTo>
                    <a:cubicBezTo>
                      <a:pt x="49450" y="3578"/>
                      <a:pt x="49249" y="3628"/>
                      <a:pt x="49074" y="3678"/>
                    </a:cubicBezTo>
                    <a:cubicBezTo>
                      <a:pt x="48698" y="3753"/>
                      <a:pt x="48322" y="3879"/>
                      <a:pt x="47971" y="4054"/>
                    </a:cubicBezTo>
                    <a:cubicBezTo>
                      <a:pt x="47720" y="4104"/>
                      <a:pt x="47470" y="4180"/>
                      <a:pt x="47219" y="4205"/>
                    </a:cubicBezTo>
                    <a:cubicBezTo>
                      <a:pt x="46943" y="4255"/>
                      <a:pt x="46668" y="4330"/>
                      <a:pt x="46467" y="4505"/>
                    </a:cubicBezTo>
                    <a:cubicBezTo>
                      <a:pt x="46467" y="4581"/>
                      <a:pt x="46442" y="4631"/>
                      <a:pt x="46417" y="4681"/>
                    </a:cubicBezTo>
                    <a:cubicBezTo>
                      <a:pt x="46417" y="4681"/>
                      <a:pt x="46417" y="4656"/>
                      <a:pt x="46417" y="4656"/>
                    </a:cubicBezTo>
                    <a:lnTo>
                      <a:pt x="46016" y="4681"/>
                    </a:lnTo>
                    <a:cubicBezTo>
                      <a:pt x="45916" y="4681"/>
                      <a:pt x="45866" y="4731"/>
                      <a:pt x="45815" y="4806"/>
                    </a:cubicBezTo>
                    <a:lnTo>
                      <a:pt x="45815" y="4831"/>
                    </a:lnTo>
                    <a:lnTo>
                      <a:pt x="45615" y="4831"/>
                    </a:lnTo>
                    <a:cubicBezTo>
                      <a:pt x="45414" y="4956"/>
                      <a:pt x="45214" y="5082"/>
                      <a:pt x="45013" y="5182"/>
                    </a:cubicBezTo>
                    <a:lnTo>
                      <a:pt x="44713" y="5232"/>
                    </a:lnTo>
                    <a:cubicBezTo>
                      <a:pt x="44612" y="5157"/>
                      <a:pt x="44512" y="5107"/>
                      <a:pt x="44387" y="5082"/>
                    </a:cubicBezTo>
                    <a:cubicBezTo>
                      <a:pt x="44337" y="5076"/>
                      <a:pt x="44287" y="5074"/>
                      <a:pt x="44237" y="5074"/>
                    </a:cubicBezTo>
                    <a:cubicBezTo>
                      <a:pt x="43816" y="5074"/>
                      <a:pt x="43420" y="5253"/>
                      <a:pt x="43084" y="5433"/>
                    </a:cubicBezTo>
                    <a:cubicBezTo>
                      <a:pt x="42131" y="5959"/>
                      <a:pt x="40953" y="5909"/>
                      <a:pt x="40151" y="6711"/>
                    </a:cubicBezTo>
                    <a:cubicBezTo>
                      <a:pt x="40151" y="6736"/>
                      <a:pt x="40151" y="6761"/>
                      <a:pt x="40151" y="6786"/>
                    </a:cubicBezTo>
                    <a:cubicBezTo>
                      <a:pt x="40099" y="6765"/>
                      <a:pt x="40052" y="6753"/>
                      <a:pt x="40007" y="6753"/>
                    </a:cubicBezTo>
                    <a:cubicBezTo>
                      <a:pt x="39943" y="6753"/>
                      <a:pt x="39884" y="6777"/>
                      <a:pt x="39825" y="6836"/>
                    </a:cubicBezTo>
                    <a:cubicBezTo>
                      <a:pt x="39800" y="6786"/>
                      <a:pt x="39750" y="6761"/>
                      <a:pt x="39700" y="6736"/>
                    </a:cubicBezTo>
                    <a:cubicBezTo>
                      <a:pt x="39664" y="6736"/>
                      <a:pt x="39628" y="6736"/>
                      <a:pt x="39592" y="6736"/>
                    </a:cubicBezTo>
                    <a:cubicBezTo>
                      <a:pt x="39251" y="6736"/>
                      <a:pt x="38914" y="6756"/>
                      <a:pt x="38823" y="7187"/>
                    </a:cubicBezTo>
                    <a:lnTo>
                      <a:pt x="38798" y="7187"/>
                    </a:lnTo>
                    <a:cubicBezTo>
                      <a:pt x="38622" y="7145"/>
                      <a:pt x="38452" y="7120"/>
                      <a:pt x="38291" y="7120"/>
                    </a:cubicBezTo>
                    <a:cubicBezTo>
                      <a:pt x="37877" y="7120"/>
                      <a:pt x="37521" y="7281"/>
                      <a:pt x="37269" y="7713"/>
                    </a:cubicBezTo>
                    <a:cubicBezTo>
                      <a:pt x="37219" y="7713"/>
                      <a:pt x="37169" y="7688"/>
                      <a:pt x="37144" y="7663"/>
                    </a:cubicBezTo>
                    <a:cubicBezTo>
                      <a:pt x="37042" y="7646"/>
                      <a:pt x="36943" y="7637"/>
                      <a:pt x="36848" y="7637"/>
                    </a:cubicBezTo>
                    <a:cubicBezTo>
                      <a:pt x="36263" y="7637"/>
                      <a:pt x="35792" y="7945"/>
                      <a:pt x="35339" y="8290"/>
                    </a:cubicBezTo>
                    <a:cubicBezTo>
                      <a:pt x="35314" y="8340"/>
                      <a:pt x="35264" y="8390"/>
                      <a:pt x="35214" y="8415"/>
                    </a:cubicBezTo>
                    <a:cubicBezTo>
                      <a:pt x="34838" y="8415"/>
                      <a:pt x="34512" y="8591"/>
                      <a:pt x="34211" y="8816"/>
                    </a:cubicBezTo>
                    <a:cubicBezTo>
                      <a:pt x="34211" y="8816"/>
                      <a:pt x="34186" y="8791"/>
                      <a:pt x="34161" y="8766"/>
                    </a:cubicBezTo>
                    <a:cubicBezTo>
                      <a:pt x="33987" y="8724"/>
                      <a:pt x="33819" y="8704"/>
                      <a:pt x="33656" y="8704"/>
                    </a:cubicBezTo>
                    <a:cubicBezTo>
                      <a:pt x="32953" y="8704"/>
                      <a:pt x="32350" y="9065"/>
                      <a:pt x="31780" y="9493"/>
                    </a:cubicBezTo>
                    <a:cubicBezTo>
                      <a:pt x="31780" y="9543"/>
                      <a:pt x="31780" y="9568"/>
                      <a:pt x="31805" y="9618"/>
                    </a:cubicBezTo>
                    <a:lnTo>
                      <a:pt x="31605" y="9618"/>
                    </a:lnTo>
                    <a:cubicBezTo>
                      <a:pt x="31329" y="9643"/>
                      <a:pt x="31079" y="9693"/>
                      <a:pt x="30828" y="9819"/>
                    </a:cubicBezTo>
                    <a:cubicBezTo>
                      <a:pt x="30753" y="9844"/>
                      <a:pt x="30678" y="9869"/>
                      <a:pt x="30602" y="9894"/>
                    </a:cubicBezTo>
                    <a:cubicBezTo>
                      <a:pt x="30527" y="9919"/>
                      <a:pt x="30452" y="9969"/>
                      <a:pt x="30402" y="10044"/>
                    </a:cubicBezTo>
                    <a:cubicBezTo>
                      <a:pt x="30377" y="10069"/>
                      <a:pt x="30352" y="10069"/>
                      <a:pt x="30327" y="10094"/>
                    </a:cubicBezTo>
                    <a:cubicBezTo>
                      <a:pt x="30327" y="10044"/>
                      <a:pt x="30302" y="9994"/>
                      <a:pt x="30276" y="9919"/>
                    </a:cubicBezTo>
                    <a:cubicBezTo>
                      <a:pt x="29048" y="9969"/>
                      <a:pt x="28672" y="10470"/>
                      <a:pt x="28848" y="11748"/>
                    </a:cubicBezTo>
                    <a:cubicBezTo>
                      <a:pt x="28898" y="11799"/>
                      <a:pt x="28923" y="11849"/>
                      <a:pt x="28948" y="11874"/>
                    </a:cubicBezTo>
                    <a:cubicBezTo>
                      <a:pt x="28898" y="11924"/>
                      <a:pt x="28848" y="11974"/>
                      <a:pt x="28773" y="12024"/>
                    </a:cubicBezTo>
                    <a:cubicBezTo>
                      <a:pt x="28374" y="11907"/>
                      <a:pt x="28020" y="11746"/>
                      <a:pt x="27566" y="11746"/>
                    </a:cubicBezTo>
                    <a:cubicBezTo>
                      <a:pt x="27534" y="11746"/>
                      <a:pt x="27502" y="11747"/>
                      <a:pt x="27469" y="11748"/>
                    </a:cubicBezTo>
                    <a:cubicBezTo>
                      <a:pt x="27392" y="11754"/>
                      <a:pt x="27320" y="11758"/>
                      <a:pt x="27253" y="11758"/>
                    </a:cubicBezTo>
                    <a:cubicBezTo>
                      <a:pt x="26765" y="11758"/>
                      <a:pt x="26577" y="11588"/>
                      <a:pt x="26467" y="11147"/>
                    </a:cubicBezTo>
                    <a:cubicBezTo>
                      <a:pt x="26467" y="10972"/>
                      <a:pt x="26467" y="10796"/>
                      <a:pt x="26542" y="10621"/>
                    </a:cubicBezTo>
                    <a:cubicBezTo>
                      <a:pt x="26567" y="10420"/>
                      <a:pt x="26567" y="10245"/>
                      <a:pt x="26492" y="10069"/>
                    </a:cubicBezTo>
                    <a:cubicBezTo>
                      <a:pt x="26467" y="10044"/>
                      <a:pt x="26467" y="10044"/>
                      <a:pt x="26442" y="10019"/>
                    </a:cubicBezTo>
                    <a:cubicBezTo>
                      <a:pt x="27068" y="9668"/>
                      <a:pt x="27896" y="9643"/>
                      <a:pt x="28347" y="8992"/>
                    </a:cubicBezTo>
                    <a:lnTo>
                      <a:pt x="28397" y="8992"/>
                    </a:lnTo>
                    <a:cubicBezTo>
                      <a:pt x="28479" y="8998"/>
                      <a:pt x="28560" y="9001"/>
                      <a:pt x="28640" y="9001"/>
                    </a:cubicBezTo>
                    <a:cubicBezTo>
                      <a:pt x="29538" y="9001"/>
                      <a:pt x="30319" y="8627"/>
                      <a:pt x="31079" y="8190"/>
                    </a:cubicBezTo>
                    <a:cubicBezTo>
                      <a:pt x="31129" y="8164"/>
                      <a:pt x="31154" y="8114"/>
                      <a:pt x="31204" y="8089"/>
                    </a:cubicBezTo>
                    <a:cubicBezTo>
                      <a:pt x="31317" y="8110"/>
                      <a:pt x="31428" y="8121"/>
                      <a:pt x="31534" y="8121"/>
                    </a:cubicBezTo>
                    <a:cubicBezTo>
                      <a:pt x="31945" y="8121"/>
                      <a:pt x="32298" y="7956"/>
                      <a:pt x="32557" y="7538"/>
                    </a:cubicBezTo>
                    <a:cubicBezTo>
                      <a:pt x="32582" y="7538"/>
                      <a:pt x="32607" y="7563"/>
                      <a:pt x="32657" y="7563"/>
                    </a:cubicBezTo>
                    <a:cubicBezTo>
                      <a:pt x="32733" y="7588"/>
                      <a:pt x="32833" y="7588"/>
                      <a:pt x="32933" y="7588"/>
                    </a:cubicBezTo>
                    <a:cubicBezTo>
                      <a:pt x="33610" y="7362"/>
                      <a:pt x="34462" y="7438"/>
                      <a:pt x="34788" y="6586"/>
                    </a:cubicBezTo>
                    <a:cubicBezTo>
                      <a:pt x="34788" y="6586"/>
                      <a:pt x="34788" y="6586"/>
                      <a:pt x="34813" y="6611"/>
                    </a:cubicBezTo>
                    <a:cubicBezTo>
                      <a:pt x="34901" y="6673"/>
                      <a:pt x="34976" y="6711"/>
                      <a:pt x="35038" y="6711"/>
                    </a:cubicBezTo>
                    <a:cubicBezTo>
                      <a:pt x="35101" y="6711"/>
                      <a:pt x="35151" y="6673"/>
                      <a:pt x="35189" y="6586"/>
                    </a:cubicBezTo>
                    <a:cubicBezTo>
                      <a:pt x="35320" y="6621"/>
                      <a:pt x="35446" y="6637"/>
                      <a:pt x="35568" y="6637"/>
                    </a:cubicBezTo>
                    <a:cubicBezTo>
                      <a:pt x="36051" y="6637"/>
                      <a:pt x="36468" y="6385"/>
                      <a:pt x="36868" y="6084"/>
                    </a:cubicBezTo>
                    <a:cubicBezTo>
                      <a:pt x="36943" y="5984"/>
                      <a:pt x="37043" y="5909"/>
                      <a:pt x="37119" y="5809"/>
                    </a:cubicBezTo>
                    <a:cubicBezTo>
                      <a:pt x="37219" y="5809"/>
                      <a:pt x="37319" y="5784"/>
                      <a:pt x="37419" y="5784"/>
                    </a:cubicBezTo>
                    <a:cubicBezTo>
                      <a:pt x="37520" y="5859"/>
                      <a:pt x="37645" y="5909"/>
                      <a:pt x="37795" y="5909"/>
                    </a:cubicBezTo>
                    <a:cubicBezTo>
                      <a:pt x="39023" y="5558"/>
                      <a:pt x="40201" y="5007"/>
                      <a:pt x="41455" y="4656"/>
                    </a:cubicBezTo>
                    <a:cubicBezTo>
                      <a:pt x="41805" y="4581"/>
                      <a:pt x="42181" y="4455"/>
                      <a:pt x="42307" y="4054"/>
                    </a:cubicBezTo>
                    <a:cubicBezTo>
                      <a:pt x="42504" y="4084"/>
                      <a:pt x="42696" y="4103"/>
                      <a:pt x="42882" y="4103"/>
                    </a:cubicBezTo>
                    <a:cubicBezTo>
                      <a:pt x="43478" y="4103"/>
                      <a:pt x="44005" y="3913"/>
                      <a:pt x="44387" y="3302"/>
                    </a:cubicBezTo>
                    <a:cubicBezTo>
                      <a:pt x="44412" y="3302"/>
                      <a:pt x="44437" y="3327"/>
                      <a:pt x="44487" y="3327"/>
                    </a:cubicBezTo>
                    <a:cubicBezTo>
                      <a:pt x="44604" y="3327"/>
                      <a:pt x="44721" y="3339"/>
                      <a:pt x="44838" y="3339"/>
                    </a:cubicBezTo>
                    <a:cubicBezTo>
                      <a:pt x="44896" y="3339"/>
                      <a:pt x="44955" y="3336"/>
                      <a:pt x="45013" y="3327"/>
                    </a:cubicBezTo>
                    <a:cubicBezTo>
                      <a:pt x="45490" y="3202"/>
                      <a:pt x="45941" y="3002"/>
                      <a:pt x="46417" y="2876"/>
                    </a:cubicBezTo>
                    <a:cubicBezTo>
                      <a:pt x="46893" y="2751"/>
                      <a:pt x="47394" y="2626"/>
                      <a:pt x="47620" y="2074"/>
                    </a:cubicBezTo>
                    <a:cubicBezTo>
                      <a:pt x="47620" y="2074"/>
                      <a:pt x="47620" y="2074"/>
                      <a:pt x="47620" y="2099"/>
                    </a:cubicBezTo>
                    <a:cubicBezTo>
                      <a:pt x="47720" y="2166"/>
                      <a:pt x="47832" y="2188"/>
                      <a:pt x="47954" y="2188"/>
                    </a:cubicBezTo>
                    <a:cubicBezTo>
                      <a:pt x="48015" y="2188"/>
                      <a:pt x="48079" y="2183"/>
                      <a:pt x="48146" y="2174"/>
                    </a:cubicBezTo>
                    <a:cubicBezTo>
                      <a:pt x="48297" y="2124"/>
                      <a:pt x="48447" y="2074"/>
                      <a:pt x="48622" y="2024"/>
                    </a:cubicBezTo>
                    <a:cubicBezTo>
                      <a:pt x="48698" y="1999"/>
                      <a:pt x="48773" y="1949"/>
                      <a:pt x="48848" y="1924"/>
                    </a:cubicBezTo>
                    <a:cubicBezTo>
                      <a:pt x="48923" y="1899"/>
                      <a:pt x="48998" y="1849"/>
                      <a:pt x="49074" y="1799"/>
                    </a:cubicBezTo>
                    <a:cubicBezTo>
                      <a:pt x="49124" y="1748"/>
                      <a:pt x="49199" y="1698"/>
                      <a:pt x="49274" y="1648"/>
                    </a:cubicBezTo>
                    <a:cubicBezTo>
                      <a:pt x="49299" y="1623"/>
                      <a:pt x="49349" y="1598"/>
                      <a:pt x="49399" y="1598"/>
                    </a:cubicBezTo>
                    <a:cubicBezTo>
                      <a:pt x="49525" y="1548"/>
                      <a:pt x="49625" y="1523"/>
                      <a:pt x="49750" y="1448"/>
                    </a:cubicBezTo>
                    <a:cubicBezTo>
                      <a:pt x="49800" y="1423"/>
                      <a:pt x="49876" y="1423"/>
                      <a:pt x="49951" y="1398"/>
                    </a:cubicBezTo>
                    <a:cubicBezTo>
                      <a:pt x="50026" y="1372"/>
                      <a:pt x="50101" y="1347"/>
                      <a:pt x="50176" y="1322"/>
                    </a:cubicBezTo>
                    <a:cubicBezTo>
                      <a:pt x="50427" y="1247"/>
                      <a:pt x="50703" y="1247"/>
                      <a:pt x="50953" y="1222"/>
                    </a:cubicBezTo>
                    <a:cubicBezTo>
                      <a:pt x="51354" y="1097"/>
                      <a:pt x="51780" y="1147"/>
                      <a:pt x="52181" y="1122"/>
                    </a:cubicBezTo>
                    <a:close/>
                    <a:moveTo>
                      <a:pt x="10753" y="17438"/>
                    </a:moveTo>
                    <a:cubicBezTo>
                      <a:pt x="10839" y="17481"/>
                      <a:pt x="10795" y="17468"/>
                      <a:pt x="10781" y="17480"/>
                    </a:cubicBezTo>
                    <a:lnTo>
                      <a:pt x="10781" y="17480"/>
                    </a:lnTo>
                    <a:cubicBezTo>
                      <a:pt x="10779" y="17474"/>
                      <a:pt x="10778" y="17469"/>
                      <a:pt x="10778" y="17463"/>
                    </a:cubicBezTo>
                    <a:lnTo>
                      <a:pt x="10778" y="17488"/>
                    </a:lnTo>
                    <a:cubicBezTo>
                      <a:pt x="10778" y="17463"/>
                      <a:pt x="10778" y="17463"/>
                      <a:pt x="10753" y="17463"/>
                    </a:cubicBezTo>
                    <a:cubicBezTo>
                      <a:pt x="10753" y="17463"/>
                      <a:pt x="10753" y="17438"/>
                      <a:pt x="10753" y="17438"/>
                    </a:cubicBezTo>
                    <a:close/>
                    <a:moveTo>
                      <a:pt x="25790" y="19242"/>
                    </a:moveTo>
                    <a:cubicBezTo>
                      <a:pt x="25815" y="19242"/>
                      <a:pt x="25815" y="19267"/>
                      <a:pt x="25840" y="19267"/>
                    </a:cubicBezTo>
                    <a:lnTo>
                      <a:pt x="25790" y="19267"/>
                    </a:lnTo>
                    <a:cubicBezTo>
                      <a:pt x="25790" y="19242"/>
                      <a:pt x="25790" y="19242"/>
                      <a:pt x="25790" y="19242"/>
                    </a:cubicBezTo>
                    <a:close/>
                    <a:moveTo>
                      <a:pt x="25389" y="29092"/>
                    </a:moveTo>
                    <a:cubicBezTo>
                      <a:pt x="25389" y="29092"/>
                      <a:pt x="25389" y="29117"/>
                      <a:pt x="25389" y="29117"/>
                    </a:cubicBezTo>
                    <a:lnTo>
                      <a:pt x="25339" y="29117"/>
                    </a:lnTo>
                    <a:cubicBezTo>
                      <a:pt x="25339" y="29092"/>
                      <a:pt x="25364" y="29092"/>
                      <a:pt x="25389" y="29092"/>
                    </a:cubicBezTo>
                    <a:close/>
                    <a:moveTo>
                      <a:pt x="2582" y="32977"/>
                    </a:moveTo>
                    <a:lnTo>
                      <a:pt x="2582" y="32977"/>
                    </a:lnTo>
                    <a:cubicBezTo>
                      <a:pt x="2868" y="32999"/>
                      <a:pt x="3134" y="33136"/>
                      <a:pt x="3414" y="33136"/>
                    </a:cubicBezTo>
                    <a:cubicBezTo>
                      <a:pt x="3454" y="33136"/>
                      <a:pt x="3494" y="33133"/>
                      <a:pt x="3534" y="33127"/>
                    </a:cubicBezTo>
                    <a:cubicBezTo>
                      <a:pt x="4211" y="33904"/>
                      <a:pt x="5063" y="34405"/>
                      <a:pt x="5966" y="34906"/>
                    </a:cubicBezTo>
                    <a:cubicBezTo>
                      <a:pt x="5991" y="35232"/>
                      <a:pt x="5690" y="35433"/>
                      <a:pt x="5590" y="35709"/>
                    </a:cubicBezTo>
                    <a:lnTo>
                      <a:pt x="5540" y="35884"/>
                    </a:lnTo>
                    <a:cubicBezTo>
                      <a:pt x="5339" y="36059"/>
                      <a:pt x="5239" y="36260"/>
                      <a:pt x="5139" y="36485"/>
                    </a:cubicBezTo>
                    <a:cubicBezTo>
                      <a:pt x="4888" y="36761"/>
                      <a:pt x="4662" y="37062"/>
                      <a:pt x="4587" y="37463"/>
                    </a:cubicBezTo>
                    <a:cubicBezTo>
                      <a:pt x="4412" y="37488"/>
                      <a:pt x="4286" y="37613"/>
                      <a:pt x="4211" y="37789"/>
                    </a:cubicBezTo>
                    <a:cubicBezTo>
                      <a:pt x="3835" y="37488"/>
                      <a:pt x="3434" y="37237"/>
                      <a:pt x="2933" y="37187"/>
                    </a:cubicBezTo>
                    <a:cubicBezTo>
                      <a:pt x="2858" y="36761"/>
                      <a:pt x="2432" y="36736"/>
                      <a:pt x="2106" y="36611"/>
                    </a:cubicBezTo>
                    <a:cubicBezTo>
                      <a:pt x="2056" y="36636"/>
                      <a:pt x="2006" y="36636"/>
                      <a:pt x="1956" y="36636"/>
                    </a:cubicBezTo>
                    <a:cubicBezTo>
                      <a:pt x="1886" y="36240"/>
                      <a:pt x="1621" y="36082"/>
                      <a:pt x="1261" y="36082"/>
                    </a:cubicBezTo>
                    <a:cubicBezTo>
                      <a:pt x="1234" y="36082"/>
                      <a:pt x="1207" y="36083"/>
                      <a:pt x="1179" y="36084"/>
                    </a:cubicBezTo>
                    <a:cubicBezTo>
                      <a:pt x="1179" y="36084"/>
                      <a:pt x="1179" y="36059"/>
                      <a:pt x="1204" y="36034"/>
                    </a:cubicBezTo>
                    <a:cubicBezTo>
                      <a:pt x="1154" y="35759"/>
                      <a:pt x="1003" y="35558"/>
                      <a:pt x="853" y="35358"/>
                    </a:cubicBezTo>
                    <a:cubicBezTo>
                      <a:pt x="903" y="35358"/>
                      <a:pt x="953" y="35333"/>
                      <a:pt x="1003" y="35308"/>
                    </a:cubicBezTo>
                    <a:cubicBezTo>
                      <a:pt x="1379" y="34982"/>
                      <a:pt x="1655" y="34606"/>
                      <a:pt x="1805" y="34104"/>
                    </a:cubicBezTo>
                    <a:cubicBezTo>
                      <a:pt x="1780" y="34104"/>
                      <a:pt x="1780" y="34079"/>
                      <a:pt x="1755" y="34079"/>
                    </a:cubicBezTo>
                    <a:cubicBezTo>
                      <a:pt x="1905" y="34029"/>
                      <a:pt x="1981" y="33929"/>
                      <a:pt x="1981" y="33779"/>
                    </a:cubicBezTo>
                    <a:cubicBezTo>
                      <a:pt x="2256" y="33754"/>
                      <a:pt x="2432" y="33578"/>
                      <a:pt x="2482" y="33302"/>
                    </a:cubicBezTo>
                    <a:cubicBezTo>
                      <a:pt x="2482" y="33302"/>
                      <a:pt x="2482" y="33302"/>
                      <a:pt x="2482" y="33277"/>
                    </a:cubicBezTo>
                    <a:cubicBezTo>
                      <a:pt x="2632" y="33252"/>
                      <a:pt x="2657" y="33127"/>
                      <a:pt x="2582" y="32977"/>
                    </a:cubicBezTo>
                    <a:close/>
                    <a:moveTo>
                      <a:pt x="48046" y="33127"/>
                    </a:moveTo>
                    <a:cubicBezTo>
                      <a:pt x="48648" y="33904"/>
                      <a:pt x="49149" y="34806"/>
                      <a:pt x="50176" y="35132"/>
                    </a:cubicBezTo>
                    <a:cubicBezTo>
                      <a:pt x="50076" y="35383"/>
                      <a:pt x="49951" y="35583"/>
                      <a:pt x="49951" y="35859"/>
                    </a:cubicBezTo>
                    <a:cubicBezTo>
                      <a:pt x="49865" y="35841"/>
                      <a:pt x="49784" y="35832"/>
                      <a:pt x="49708" y="35832"/>
                    </a:cubicBezTo>
                    <a:cubicBezTo>
                      <a:pt x="49364" y="35832"/>
                      <a:pt x="49131" y="36020"/>
                      <a:pt x="49049" y="36410"/>
                    </a:cubicBezTo>
                    <a:lnTo>
                      <a:pt x="48998" y="36410"/>
                    </a:lnTo>
                    <a:cubicBezTo>
                      <a:pt x="48923" y="36435"/>
                      <a:pt x="48848" y="36485"/>
                      <a:pt x="48773" y="36511"/>
                    </a:cubicBezTo>
                    <a:cubicBezTo>
                      <a:pt x="48698" y="36536"/>
                      <a:pt x="48648" y="36561"/>
                      <a:pt x="48572" y="36611"/>
                    </a:cubicBezTo>
                    <a:cubicBezTo>
                      <a:pt x="48472" y="36661"/>
                      <a:pt x="48397" y="36711"/>
                      <a:pt x="48297" y="36761"/>
                    </a:cubicBezTo>
                    <a:cubicBezTo>
                      <a:pt x="48196" y="36836"/>
                      <a:pt x="48096" y="36886"/>
                      <a:pt x="48021" y="36962"/>
                    </a:cubicBezTo>
                    <a:cubicBezTo>
                      <a:pt x="47921" y="37037"/>
                      <a:pt x="47846" y="37112"/>
                      <a:pt x="47795" y="37212"/>
                    </a:cubicBezTo>
                    <a:cubicBezTo>
                      <a:pt x="47770" y="37237"/>
                      <a:pt x="47770" y="37262"/>
                      <a:pt x="47745" y="37287"/>
                    </a:cubicBezTo>
                    <a:cubicBezTo>
                      <a:pt x="47645" y="37287"/>
                      <a:pt x="47620" y="37338"/>
                      <a:pt x="47620" y="37463"/>
                    </a:cubicBezTo>
                    <a:cubicBezTo>
                      <a:pt x="47512" y="37429"/>
                      <a:pt x="47413" y="37413"/>
                      <a:pt x="47322" y="37413"/>
                    </a:cubicBezTo>
                    <a:cubicBezTo>
                      <a:pt x="47014" y="37413"/>
                      <a:pt x="46803" y="37598"/>
                      <a:pt x="46668" y="37889"/>
                    </a:cubicBezTo>
                    <a:cubicBezTo>
                      <a:pt x="46317" y="37764"/>
                      <a:pt x="46091" y="37538"/>
                      <a:pt x="45941" y="37212"/>
                    </a:cubicBezTo>
                    <a:cubicBezTo>
                      <a:pt x="45665" y="36786"/>
                      <a:pt x="45640" y="36160"/>
                      <a:pt x="44988" y="36034"/>
                    </a:cubicBezTo>
                    <a:cubicBezTo>
                      <a:pt x="44838" y="35709"/>
                      <a:pt x="44688" y="35358"/>
                      <a:pt x="44437" y="35082"/>
                    </a:cubicBezTo>
                    <a:cubicBezTo>
                      <a:pt x="44512" y="34806"/>
                      <a:pt x="44763" y="34731"/>
                      <a:pt x="45013" y="34681"/>
                    </a:cubicBezTo>
                    <a:cubicBezTo>
                      <a:pt x="45439" y="34430"/>
                      <a:pt x="45840" y="34180"/>
                      <a:pt x="46267" y="33929"/>
                    </a:cubicBezTo>
                    <a:cubicBezTo>
                      <a:pt x="46392" y="33854"/>
                      <a:pt x="46517" y="33779"/>
                      <a:pt x="46642" y="33729"/>
                    </a:cubicBezTo>
                    <a:cubicBezTo>
                      <a:pt x="47094" y="33528"/>
                      <a:pt x="47545" y="33252"/>
                      <a:pt x="48046" y="33127"/>
                    </a:cubicBezTo>
                    <a:close/>
                    <a:moveTo>
                      <a:pt x="29424" y="12651"/>
                    </a:moveTo>
                    <a:cubicBezTo>
                      <a:pt x="29424" y="12676"/>
                      <a:pt x="29449" y="12701"/>
                      <a:pt x="29449" y="12726"/>
                    </a:cubicBezTo>
                    <a:cubicBezTo>
                      <a:pt x="29825" y="12951"/>
                      <a:pt x="30226" y="13002"/>
                      <a:pt x="30627" y="13077"/>
                    </a:cubicBezTo>
                    <a:cubicBezTo>
                      <a:pt x="30803" y="13077"/>
                      <a:pt x="30978" y="13102"/>
                      <a:pt x="31154" y="13152"/>
                    </a:cubicBezTo>
                    <a:cubicBezTo>
                      <a:pt x="31254" y="13152"/>
                      <a:pt x="31329" y="13127"/>
                      <a:pt x="31404" y="13102"/>
                    </a:cubicBezTo>
                    <a:lnTo>
                      <a:pt x="31429" y="13102"/>
                    </a:lnTo>
                    <a:cubicBezTo>
                      <a:pt x="31530" y="13378"/>
                      <a:pt x="31780" y="13428"/>
                      <a:pt x="32031" y="13478"/>
                    </a:cubicBezTo>
                    <a:cubicBezTo>
                      <a:pt x="32181" y="13528"/>
                      <a:pt x="32307" y="13553"/>
                      <a:pt x="32432" y="13578"/>
                    </a:cubicBezTo>
                    <a:cubicBezTo>
                      <a:pt x="32507" y="13603"/>
                      <a:pt x="32557" y="13603"/>
                      <a:pt x="32632" y="13603"/>
                    </a:cubicBezTo>
                    <a:cubicBezTo>
                      <a:pt x="32683" y="13728"/>
                      <a:pt x="32764" y="13779"/>
                      <a:pt x="32861" y="13779"/>
                    </a:cubicBezTo>
                    <a:cubicBezTo>
                      <a:pt x="32958" y="13779"/>
                      <a:pt x="33071" y="13728"/>
                      <a:pt x="33184" y="13653"/>
                    </a:cubicBezTo>
                    <a:cubicBezTo>
                      <a:pt x="33426" y="14078"/>
                      <a:pt x="33767" y="14323"/>
                      <a:pt x="34218" y="14323"/>
                    </a:cubicBezTo>
                    <a:cubicBezTo>
                      <a:pt x="34327" y="14323"/>
                      <a:pt x="34441" y="14309"/>
                      <a:pt x="34562" y="14280"/>
                    </a:cubicBezTo>
                    <a:cubicBezTo>
                      <a:pt x="34587" y="14280"/>
                      <a:pt x="34587" y="14255"/>
                      <a:pt x="34587" y="14255"/>
                    </a:cubicBezTo>
                    <a:lnTo>
                      <a:pt x="34587" y="14255"/>
                    </a:lnTo>
                    <a:cubicBezTo>
                      <a:pt x="34587" y="14305"/>
                      <a:pt x="34587" y="14355"/>
                      <a:pt x="34562" y="14430"/>
                    </a:cubicBezTo>
                    <a:cubicBezTo>
                      <a:pt x="34963" y="14831"/>
                      <a:pt x="35389" y="15157"/>
                      <a:pt x="35991" y="15157"/>
                    </a:cubicBezTo>
                    <a:cubicBezTo>
                      <a:pt x="36016" y="15157"/>
                      <a:pt x="36041" y="15157"/>
                      <a:pt x="36041" y="15132"/>
                    </a:cubicBezTo>
                    <a:cubicBezTo>
                      <a:pt x="36137" y="15362"/>
                      <a:pt x="36277" y="15534"/>
                      <a:pt x="36495" y="15534"/>
                    </a:cubicBezTo>
                    <a:cubicBezTo>
                      <a:pt x="36562" y="15534"/>
                      <a:pt x="36636" y="15518"/>
                      <a:pt x="36718" y="15483"/>
                    </a:cubicBezTo>
                    <a:cubicBezTo>
                      <a:pt x="37344" y="16335"/>
                      <a:pt x="38171" y="16936"/>
                      <a:pt x="39124" y="17312"/>
                    </a:cubicBezTo>
                    <a:lnTo>
                      <a:pt x="39224" y="17312"/>
                    </a:lnTo>
                    <a:cubicBezTo>
                      <a:pt x="39224" y="17312"/>
                      <a:pt x="39224" y="17337"/>
                      <a:pt x="39224" y="17363"/>
                    </a:cubicBezTo>
                    <a:cubicBezTo>
                      <a:pt x="39224" y="17438"/>
                      <a:pt x="39249" y="17538"/>
                      <a:pt x="39299" y="17613"/>
                    </a:cubicBezTo>
                    <a:cubicBezTo>
                      <a:pt x="39525" y="17864"/>
                      <a:pt x="39775" y="18114"/>
                      <a:pt x="40151" y="18114"/>
                    </a:cubicBezTo>
                    <a:cubicBezTo>
                      <a:pt x="40251" y="18666"/>
                      <a:pt x="40577" y="19017"/>
                      <a:pt x="41179" y="19067"/>
                    </a:cubicBezTo>
                    <a:cubicBezTo>
                      <a:pt x="41154" y="19092"/>
                      <a:pt x="41129" y="19117"/>
                      <a:pt x="41129" y="19167"/>
                    </a:cubicBezTo>
                    <a:cubicBezTo>
                      <a:pt x="41705" y="20145"/>
                      <a:pt x="42432" y="21022"/>
                      <a:pt x="43384" y="21723"/>
                    </a:cubicBezTo>
                    <a:cubicBezTo>
                      <a:pt x="43384" y="21698"/>
                      <a:pt x="43409" y="21698"/>
                      <a:pt x="43409" y="21698"/>
                    </a:cubicBezTo>
                    <a:cubicBezTo>
                      <a:pt x="43434" y="22175"/>
                      <a:pt x="43560" y="22626"/>
                      <a:pt x="44036" y="22801"/>
                    </a:cubicBezTo>
                    <a:cubicBezTo>
                      <a:pt x="44061" y="22826"/>
                      <a:pt x="44061" y="22851"/>
                      <a:pt x="44061" y="22876"/>
                    </a:cubicBezTo>
                    <a:cubicBezTo>
                      <a:pt x="44312" y="23478"/>
                      <a:pt x="44387" y="24205"/>
                      <a:pt x="45189" y="24330"/>
                    </a:cubicBezTo>
                    <a:cubicBezTo>
                      <a:pt x="45013" y="24957"/>
                      <a:pt x="45339" y="25383"/>
                      <a:pt x="45715" y="25809"/>
                    </a:cubicBezTo>
                    <a:cubicBezTo>
                      <a:pt x="45740" y="25834"/>
                      <a:pt x="45740" y="25834"/>
                      <a:pt x="45740" y="25834"/>
                    </a:cubicBezTo>
                    <a:cubicBezTo>
                      <a:pt x="45640" y="26235"/>
                      <a:pt x="45991" y="26536"/>
                      <a:pt x="46141" y="26861"/>
                    </a:cubicBezTo>
                    <a:cubicBezTo>
                      <a:pt x="46166" y="26886"/>
                      <a:pt x="46191" y="26886"/>
                      <a:pt x="46191" y="26886"/>
                    </a:cubicBezTo>
                    <a:cubicBezTo>
                      <a:pt x="46216" y="26886"/>
                      <a:pt x="46216" y="26911"/>
                      <a:pt x="46216" y="26911"/>
                    </a:cubicBezTo>
                    <a:cubicBezTo>
                      <a:pt x="45840" y="27739"/>
                      <a:pt x="45765" y="28691"/>
                      <a:pt x="46267" y="29393"/>
                    </a:cubicBezTo>
                    <a:cubicBezTo>
                      <a:pt x="46693" y="29994"/>
                      <a:pt x="46843" y="30445"/>
                      <a:pt x="46693" y="31172"/>
                    </a:cubicBezTo>
                    <a:cubicBezTo>
                      <a:pt x="46567" y="31799"/>
                      <a:pt x="46517" y="32375"/>
                      <a:pt x="46091" y="32876"/>
                    </a:cubicBezTo>
                    <a:cubicBezTo>
                      <a:pt x="45941" y="33052"/>
                      <a:pt x="45891" y="33302"/>
                      <a:pt x="46016" y="33528"/>
                    </a:cubicBezTo>
                    <a:cubicBezTo>
                      <a:pt x="46016" y="33528"/>
                      <a:pt x="46016" y="33528"/>
                      <a:pt x="46041" y="33553"/>
                    </a:cubicBezTo>
                    <a:cubicBezTo>
                      <a:pt x="46041" y="33578"/>
                      <a:pt x="46016" y="33628"/>
                      <a:pt x="46016" y="33678"/>
                    </a:cubicBezTo>
                    <a:cubicBezTo>
                      <a:pt x="45690" y="33729"/>
                      <a:pt x="45389" y="33879"/>
                      <a:pt x="45089" y="34004"/>
                    </a:cubicBezTo>
                    <a:cubicBezTo>
                      <a:pt x="44362" y="34330"/>
                      <a:pt x="43685" y="34856"/>
                      <a:pt x="42833" y="34906"/>
                    </a:cubicBezTo>
                    <a:cubicBezTo>
                      <a:pt x="42683" y="34906"/>
                      <a:pt x="42507" y="34932"/>
                      <a:pt x="42407" y="35082"/>
                    </a:cubicBezTo>
                    <a:cubicBezTo>
                      <a:pt x="42382" y="35107"/>
                      <a:pt x="42332" y="35132"/>
                      <a:pt x="42257" y="35132"/>
                    </a:cubicBezTo>
                    <a:cubicBezTo>
                      <a:pt x="42156" y="35132"/>
                      <a:pt x="42131" y="35182"/>
                      <a:pt x="42131" y="35282"/>
                    </a:cubicBezTo>
                    <a:cubicBezTo>
                      <a:pt x="42156" y="35308"/>
                      <a:pt x="42156" y="35308"/>
                      <a:pt x="42156" y="35308"/>
                    </a:cubicBezTo>
                    <a:lnTo>
                      <a:pt x="42106" y="35308"/>
                    </a:lnTo>
                    <a:cubicBezTo>
                      <a:pt x="42056" y="35282"/>
                      <a:pt x="42006" y="35232"/>
                      <a:pt x="41931" y="35207"/>
                    </a:cubicBezTo>
                    <a:cubicBezTo>
                      <a:pt x="41480" y="35207"/>
                      <a:pt x="41104" y="35333"/>
                      <a:pt x="40828" y="35709"/>
                    </a:cubicBezTo>
                    <a:cubicBezTo>
                      <a:pt x="40627" y="35984"/>
                      <a:pt x="40201" y="35809"/>
                      <a:pt x="40026" y="36110"/>
                    </a:cubicBezTo>
                    <a:lnTo>
                      <a:pt x="40001" y="36110"/>
                    </a:lnTo>
                    <a:cubicBezTo>
                      <a:pt x="39964" y="36110"/>
                      <a:pt x="39927" y="36109"/>
                      <a:pt x="39889" y="36109"/>
                    </a:cubicBezTo>
                    <a:cubicBezTo>
                      <a:pt x="39720" y="36109"/>
                      <a:pt x="39543" y="36125"/>
                      <a:pt x="39399" y="36310"/>
                    </a:cubicBezTo>
                    <a:cubicBezTo>
                      <a:pt x="39385" y="36309"/>
                      <a:pt x="39370" y="36309"/>
                      <a:pt x="39356" y="36309"/>
                    </a:cubicBezTo>
                    <a:cubicBezTo>
                      <a:pt x="38803" y="36309"/>
                      <a:pt x="38345" y="36724"/>
                      <a:pt x="37787" y="36724"/>
                    </a:cubicBezTo>
                    <a:cubicBezTo>
                      <a:pt x="37732" y="36724"/>
                      <a:pt x="37677" y="36720"/>
                      <a:pt x="37620" y="36711"/>
                    </a:cubicBezTo>
                    <a:cubicBezTo>
                      <a:pt x="37595" y="36761"/>
                      <a:pt x="37595" y="36811"/>
                      <a:pt x="37595" y="36861"/>
                    </a:cubicBezTo>
                    <a:cubicBezTo>
                      <a:pt x="37344" y="36962"/>
                      <a:pt x="37018" y="36836"/>
                      <a:pt x="36793" y="37087"/>
                    </a:cubicBezTo>
                    <a:cubicBezTo>
                      <a:pt x="36467" y="37162"/>
                      <a:pt x="36116" y="37262"/>
                      <a:pt x="35790" y="37338"/>
                    </a:cubicBezTo>
                    <a:lnTo>
                      <a:pt x="35590" y="37338"/>
                    </a:lnTo>
                    <a:cubicBezTo>
                      <a:pt x="35490" y="37338"/>
                      <a:pt x="35414" y="37388"/>
                      <a:pt x="35339" y="37463"/>
                    </a:cubicBezTo>
                    <a:cubicBezTo>
                      <a:pt x="35289" y="37463"/>
                      <a:pt x="35239" y="37463"/>
                      <a:pt x="35214" y="37513"/>
                    </a:cubicBezTo>
                    <a:cubicBezTo>
                      <a:pt x="35176" y="37500"/>
                      <a:pt x="35139" y="37494"/>
                      <a:pt x="35104" y="37494"/>
                    </a:cubicBezTo>
                    <a:cubicBezTo>
                      <a:pt x="35070" y="37494"/>
                      <a:pt x="35038" y="37500"/>
                      <a:pt x="35013" y="37513"/>
                    </a:cubicBezTo>
                    <a:cubicBezTo>
                      <a:pt x="34906" y="37553"/>
                      <a:pt x="34792" y="37579"/>
                      <a:pt x="34681" y="37579"/>
                    </a:cubicBezTo>
                    <a:cubicBezTo>
                      <a:pt x="34586" y="37579"/>
                      <a:pt x="34493" y="37560"/>
                      <a:pt x="34412" y="37513"/>
                    </a:cubicBezTo>
                    <a:cubicBezTo>
                      <a:pt x="34362" y="37513"/>
                      <a:pt x="34323" y="37524"/>
                      <a:pt x="34287" y="37524"/>
                    </a:cubicBezTo>
                    <a:cubicBezTo>
                      <a:pt x="34270" y="37524"/>
                      <a:pt x="34253" y="37521"/>
                      <a:pt x="34236" y="37513"/>
                    </a:cubicBezTo>
                    <a:cubicBezTo>
                      <a:pt x="33835" y="37638"/>
                      <a:pt x="33434" y="37764"/>
                      <a:pt x="33033" y="37889"/>
                    </a:cubicBezTo>
                    <a:cubicBezTo>
                      <a:pt x="33033" y="37864"/>
                      <a:pt x="33008" y="37839"/>
                      <a:pt x="32983" y="37839"/>
                    </a:cubicBezTo>
                    <a:cubicBezTo>
                      <a:pt x="32808" y="37789"/>
                      <a:pt x="32632" y="37751"/>
                      <a:pt x="32460" y="37751"/>
                    </a:cubicBezTo>
                    <a:cubicBezTo>
                      <a:pt x="32288" y="37751"/>
                      <a:pt x="32119" y="37789"/>
                      <a:pt x="31956" y="37889"/>
                    </a:cubicBezTo>
                    <a:cubicBezTo>
                      <a:pt x="31830" y="37939"/>
                      <a:pt x="31730" y="37989"/>
                      <a:pt x="31630" y="38039"/>
                    </a:cubicBezTo>
                    <a:cubicBezTo>
                      <a:pt x="31480" y="38089"/>
                      <a:pt x="31329" y="38115"/>
                      <a:pt x="31179" y="38140"/>
                    </a:cubicBezTo>
                    <a:cubicBezTo>
                      <a:pt x="31079" y="38140"/>
                      <a:pt x="30953" y="38115"/>
                      <a:pt x="30828" y="38115"/>
                    </a:cubicBezTo>
                    <a:cubicBezTo>
                      <a:pt x="30652" y="38290"/>
                      <a:pt x="30377" y="38115"/>
                      <a:pt x="30201" y="38315"/>
                    </a:cubicBezTo>
                    <a:cubicBezTo>
                      <a:pt x="30201" y="38290"/>
                      <a:pt x="30201" y="38265"/>
                      <a:pt x="30176" y="38240"/>
                    </a:cubicBezTo>
                    <a:cubicBezTo>
                      <a:pt x="30101" y="38193"/>
                      <a:pt x="30026" y="38174"/>
                      <a:pt x="29953" y="38174"/>
                    </a:cubicBezTo>
                    <a:cubicBezTo>
                      <a:pt x="29829" y="38174"/>
                      <a:pt x="29710" y="38227"/>
                      <a:pt x="29600" y="38290"/>
                    </a:cubicBezTo>
                    <a:lnTo>
                      <a:pt x="29249" y="38315"/>
                    </a:lnTo>
                    <a:cubicBezTo>
                      <a:pt x="29158" y="38373"/>
                      <a:pt x="29070" y="38393"/>
                      <a:pt x="28982" y="38393"/>
                    </a:cubicBezTo>
                    <a:cubicBezTo>
                      <a:pt x="28793" y="38393"/>
                      <a:pt x="28607" y="38301"/>
                      <a:pt x="28417" y="38301"/>
                    </a:cubicBezTo>
                    <a:cubicBezTo>
                      <a:pt x="28352" y="38301"/>
                      <a:pt x="28287" y="38312"/>
                      <a:pt x="28221" y="38340"/>
                    </a:cubicBezTo>
                    <a:cubicBezTo>
                      <a:pt x="28153" y="38363"/>
                      <a:pt x="28105" y="38469"/>
                      <a:pt x="28022" y="38469"/>
                    </a:cubicBezTo>
                    <a:cubicBezTo>
                      <a:pt x="28013" y="38469"/>
                      <a:pt x="28005" y="38468"/>
                      <a:pt x="27996" y="38465"/>
                    </a:cubicBezTo>
                    <a:cubicBezTo>
                      <a:pt x="27996" y="38440"/>
                      <a:pt x="28121" y="38415"/>
                      <a:pt x="28146" y="38340"/>
                    </a:cubicBezTo>
                    <a:cubicBezTo>
                      <a:pt x="28271" y="38064"/>
                      <a:pt x="28422" y="37789"/>
                      <a:pt x="28171" y="37488"/>
                    </a:cubicBezTo>
                    <a:lnTo>
                      <a:pt x="28171" y="35483"/>
                    </a:lnTo>
                    <a:cubicBezTo>
                      <a:pt x="28196" y="35182"/>
                      <a:pt x="28196" y="34856"/>
                      <a:pt x="28221" y="34531"/>
                    </a:cubicBezTo>
                    <a:cubicBezTo>
                      <a:pt x="28522" y="33528"/>
                      <a:pt x="28347" y="32500"/>
                      <a:pt x="28397" y="31498"/>
                    </a:cubicBezTo>
                    <a:cubicBezTo>
                      <a:pt x="28422" y="30947"/>
                      <a:pt x="28597" y="30420"/>
                      <a:pt x="28422" y="29869"/>
                    </a:cubicBezTo>
                    <a:cubicBezTo>
                      <a:pt x="28647" y="28089"/>
                      <a:pt x="28672" y="26260"/>
                      <a:pt x="28773" y="24480"/>
                    </a:cubicBezTo>
                    <a:cubicBezTo>
                      <a:pt x="28798" y="24129"/>
                      <a:pt x="28798" y="23804"/>
                      <a:pt x="28823" y="23478"/>
                    </a:cubicBezTo>
                    <a:cubicBezTo>
                      <a:pt x="28873" y="22074"/>
                      <a:pt x="28948" y="20671"/>
                      <a:pt x="28998" y="19267"/>
                    </a:cubicBezTo>
                    <a:cubicBezTo>
                      <a:pt x="29149" y="19117"/>
                      <a:pt x="29149" y="18916"/>
                      <a:pt x="29149" y="18716"/>
                    </a:cubicBezTo>
                    <a:cubicBezTo>
                      <a:pt x="29174" y="17563"/>
                      <a:pt x="29199" y="16410"/>
                      <a:pt x="29224" y="15282"/>
                    </a:cubicBezTo>
                    <a:cubicBezTo>
                      <a:pt x="29324" y="15182"/>
                      <a:pt x="29324" y="15107"/>
                      <a:pt x="29199" y="15032"/>
                    </a:cubicBezTo>
                    <a:cubicBezTo>
                      <a:pt x="29224" y="14982"/>
                      <a:pt x="29249" y="14931"/>
                      <a:pt x="29199" y="14856"/>
                    </a:cubicBezTo>
                    <a:cubicBezTo>
                      <a:pt x="29500" y="14205"/>
                      <a:pt x="29374" y="13528"/>
                      <a:pt x="29374" y="12851"/>
                    </a:cubicBezTo>
                    <a:cubicBezTo>
                      <a:pt x="29424" y="12801"/>
                      <a:pt x="29424" y="12726"/>
                      <a:pt x="29424" y="12651"/>
                    </a:cubicBezTo>
                    <a:close/>
                    <a:moveTo>
                      <a:pt x="26758" y="12245"/>
                    </a:moveTo>
                    <a:cubicBezTo>
                      <a:pt x="27438" y="12245"/>
                      <a:pt x="28115" y="12322"/>
                      <a:pt x="28773" y="12475"/>
                    </a:cubicBezTo>
                    <a:lnTo>
                      <a:pt x="28773" y="12450"/>
                    </a:lnTo>
                    <a:cubicBezTo>
                      <a:pt x="28773" y="13403"/>
                      <a:pt x="28798" y="14330"/>
                      <a:pt x="28798" y="15257"/>
                    </a:cubicBezTo>
                    <a:cubicBezTo>
                      <a:pt x="28798" y="16059"/>
                      <a:pt x="28472" y="16836"/>
                      <a:pt x="28622" y="17663"/>
                    </a:cubicBezTo>
                    <a:cubicBezTo>
                      <a:pt x="28597" y="18114"/>
                      <a:pt x="28422" y="18566"/>
                      <a:pt x="28572" y="19042"/>
                    </a:cubicBezTo>
                    <a:cubicBezTo>
                      <a:pt x="28297" y="19393"/>
                      <a:pt x="28397" y="19794"/>
                      <a:pt x="28397" y="20195"/>
                    </a:cubicBezTo>
                    <a:cubicBezTo>
                      <a:pt x="28372" y="20871"/>
                      <a:pt x="28447" y="21548"/>
                      <a:pt x="28322" y="22200"/>
                    </a:cubicBezTo>
                    <a:cubicBezTo>
                      <a:pt x="28121" y="23478"/>
                      <a:pt x="28196" y="24781"/>
                      <a:pt x="28196" y="26084"/>
                    </a:cubicBezTo>
                    <a:cubicBezTo>
                      <a:pt x="27820" y="27262"/>
                      <a:pt x="28046" y="28490"/>
                      <a:pt x="27996" y="29693"/>
                    </a:cubicBezTo>
                    <a:cubicBezTo>
                      <a:pt x="27971" y="29744"/>
                      <a:pt x="27971" y="29819"/>
                      <a:pt x="27971" y="29894"/>
                    </a:cubicBezTo>
                    <a:cubicBezTo>
                      <a:pt x="27820" y="30044"/>
                      <a:pt x="27795" y="30220"/>
                      <a:pt x="27795" y="30420"/>
                    </a:cubicBezTo>
                    <a:cubicBezTo>
                      <a:pt x="27870" y="32726"/>
                      <a:pt x="27469" y="35007"/>
                      <a:pt x="27595" y="37287"/>
                    </a:cubicBezTo>
                    <a:cubicBezTo>
                      <a:pt x="27595" y="37638"/>
                      <a:pt x="27595" y="37964"/>
                      <a:pt x="27595" y="38290"/>
                    </a:cubicBezTo>
                    <a:cubicBezTo>
                      <a:pt x="27174" y="38580"/>
                      <a:pt x="26645" y="38727"/>
                      <a:pt x="26108" y="38727"/>
                    </a:cubicBezTo>
                    <a:cubicBezTo>
                      <a:pt x="25717" y="38727"/>
                      <a:pt x="25322" y="38649"/>
                      <a:pt x="24963" y="38490"/>
                    </a:cubicBezTo>
                    <a:cubicBezTo>
                      <a:pt x="24963" y="37964"/>
                      <a:pt x="24988" y="37438"/>
                      <a:pt x="24988" y="36912"/>
                    </a:cubicBezTo>
                    <a:cubicBezTo>
                      <a:pt x="25038" y="36435"/>
                      <a:pt x="25088" y="35959"/>
                      <a:pt x="25139" y="35483"/>
                    </a:cubicBezTo>
                    <a:cubicBezTo>
                      <a:pt x="25164" y="35007"/>
                      <a:pt x="25164" y="34556"/>
                      <a:pt x="25189" y="34104"/>
                    </a:cubicBezTo>
                    <a:cubicBezTo>
                      <a:pt x="25189" y="33954"/>
                      <a:pt x="25189" y="33829"/>
                      <a:pt x="25189" y="33678"/>
                    </a:cubicBezTo>
                    <a:cubicBezTo>
                      <a:pt x="25189" y="33202"/>
                      <a:pt x="25139" y="32726"/>
                      <a:pt x="25339" y="32275"/>
                    </a:cubicBezTo>
                    <a:cubicBezTo>
                      <a:pt x="25389" y="31498"/>
                      <a:pt x="25540" y="30696"/>
                      <a:pt x="25540" y="29894"/>
                    </a:cubicBezTo>
                    <a:cubicBezTo>
                      <a:pt x="25590" y="27839"/>
                      <a:pt x="25715" y="25784"/>
                      <a:pt x="25790" y="23728"/>
                    </a:cubicBezTo>
                    <a:cubicBezTo>
                      <a:pt x="25840" y="22250"/>
                      <a:pt x="25815" y="20746"/>
                      <a:pt x="25991" y="19267"/>
                    </a:cubicBezTo>
                    <a:cubicBezTo>
                      <a:pt x="26216" y="18465"/>
                      <a:pt x="25941" y="17663"/>
                      <a:pt x="25991" y="16861"/>
                    </a:cubicBezTo>
                    <a:cubicBezTo>
                      <a:pt x="26041" y="16786"/>
                      <a:pt x="26066" y="16736"/>
                      <a:pt x="26066" y="16686"/>
                    </a:cubicBezTo>
                    <a:cubicBezTo>
                      <a:pt x="26141" y="16510"/>
                      <a:pt x="26166" y="16335"/>
                      <a:pt x="26191" y="16160"/>
                    </a:cubicBezTo>
                    <a:cubicBezTo>
                      <a:pt x="26292" y="15733"/>
                      <a:pt x="26191" y="15232"/>
                      <a:pt x="26392" y="14806"/>
                    </a:cubicBezTo>
                    <a:cubicBezTo>
                      <a:pt x="26492" y="14280"/>
                      <a:pt x="26442" y="13753"/>
                      <a:pt x="26442" y="13227"/>
                    </a:cubicBezTo>
                    <a:cubicBezTo>
                      <a:pt x="26442" y="13077"/>
                      <a:pt x="26442" y="12926"/>
                      <a:pt x="26442" y="12776"/>
                    </a:cubicBezTo>
                    <a:cubicBezTo>
                      <a:pt x="26442" y="12676"/>
                      <a:pt x="26442" y="12601"/>
                      <a:pt x="26442" y="12500"/>
                    </a:cubicBezTo>
                    <a:cubicBezTo>
                      <a:pt x="26442" y="12400"/>
                      <a:pt x="26467" y="12325"/>
                      <a:pt x="26467" y="12250"/>
                    </a:cubicBezTo>
                    <a:cubicBezTo>
                      <a:pt x="26564" y="12247"/>
                      <a:pt x="26661" y="12245"/>
                      <a:pt x="26758" y="12245"/>
                    </a:cubicBezTo>
                    <a:close/>
                    <a:moveTo>
                      <a:pt x="23760" y="12074"/>
                    </a:moveTo>
                    <a:cubicBezTo>
                      <a:pt x="23810" y="12149"/>
                      <a:pt x="23860" y="12200"/>
                      <a:pt x="23936" y="12250"/>
                    </a:cubicBezTo>
                    <a:cubicBezTo>
                      <a:pt x="24086" y="12300"/>
                      <a:pt x="24211" y="12350"/>
                      <a:pt x="24362" y="12350"/>
                    </a:cubicBezTo>
                    <a:cubicBezTo>
                      <a:pt x="24493" y="12324"/>
                      <a:pt x="24613" y="12311"/>
                      <a:pt x="24722" y="12311"/>
                    </a:cubicBezTo>
                    <a:cubicBezTo>
                      <a:pt x="25342" y="12311"/>
                      <a:pt x="25611" y="12724"/>
                      <a:pt x="25590" y="13428"/>
                    </a:cubicBezTo>
                    <a:cubicBezTo>
                      <a:pt x="25640" y="13628"/>
                      <a:pt x="25715" y="13829"/>
                      <a:pt x="25690" y="14029"/>
                    </a:cubicBezTo>
                    <a:cubicBezTo>
                      <a:pt x="25690" y="14104"/>
                      <a:pt x="25665" y="14180"/>
                      <a:pt x="25690" y="14255"/>
                    </a:cubicBezTo>
                    <a:cubicBezTo>
                      <a:pt x="25690" y="14430"/>
                      <a:pt x="25590" y="14581"/>
                      <a:pt x="25540" y="14731"/>
                    </a:cubicBezTo>
                    <a:cubicBezTo>
                      <a:pt x="25339" y="15307"/>
                      <a:pt x="25189" y="15884"/>
                      <a:pt x="25540" y="16485"/>
                    </a:cubicBezTo>
                    <a:cubicBezTo>
                      <a:pt x="25565" y="16485"/>
                      <a:pt x="25590" y="16485"/>
                      <a:pt x="25590" y="16510"/>
                    </a:cubicBezTo>
                    <a:cubicBezTo>
                      <a:pt x="25565" y="16661"/>
                      <a:pt x="25565" y="16786"/>
                      <a:pt x="25665" y="16911"/>
                    </a:cubicBezTo>
                    <a:cubicBezTo>
                      <a:pt x="25665" y="17012"/>
                      <a:pt x="25665" y="17087"/>
                      <a:pt x="25665" y="17162"/>
                    </a:cubicBezTo>
                    <a:cubicBezTo>
                      <a:pt x="25665" y="17262"/>
                      <a:pt x="25665" y="17388"/>
                      <a:pt x="25665" y="17488"/>
                    </a:cubicBezTo>
                    <a:cubicBezTo>
                      <a:pt x="25590" y="18014"/>
                      <a:pt x="25515" y="18540"/>
                      <a:pt x="25439" y="19067"/>
                    </a:cubicBezTo>
                    <a:cubicBezTo>
                      <a:pt x="25414" y="19493"/>
                      <a:pt x="25389" y="19919"/>
                      <a:pt x="25389" y="20345"/>
                    </a:cubicBezTo>
                    <a:cubicBezTo>
                      <a:pt x="25389" y="22049"/>
                      <a:pt x="25114" y="23754"/>
                      <a:pt x="25189" y="25458"/>
                    </a:cubicBezTo>
                    <a:cubicBezTo>
                      <a:pt x="25013" y="25608"/>
                      <a:pt x="25013" y="25759"/>
                      <a:pt x="25164" y="25934"/>
                    </a:cubicBezTo>
                    <a:cubicBezTo>
                      <a:pt x="25139" y="25984"/>
                      <a:pt x="25139" y="26034"/>
                      <a:pt x="25139" y="26059"/>
                    </a:cubicBezTo>
                    <a:cubicBezTo>
                      <a:pt x="24913" y="26786"/>
                      <a:pt x="25038" y="27538"/>
                      <a:pt x="25013" y="28290"/>
                    </a:cubicBezTo>
                    <a:cubicBezTo>
                      <a:pt x="24963" y="28490"/>
                      <a:pt x="24938" y="28666"/>
                      <a:pt x="25013" y="28866"/>
                    </a:cubicBezTo>
                    <a:cubicBezTo>
                      <a:pt x="25013" y="29142"/>
                      <a:pt x="25013" y="29418"/>
                      <a:pt x="25013" y="29668"/>
                    </a:cubicBezTo>
                    <a:cubicBezTo>
                      <a:pt x="24988" y="29794"/>
                      <a:pt x="24963" y="29894"/>
                      <a:pt x="24963" y="30019"/>
                    </a:cubicBezTo>
                    <a:cubicBezTo>
                      <a:pt x="24813" y="30295"/>
                      <a:pt x="24713" y="30596"/>
                      <a:pt x="24963" y="30896"/>
                    </a:cubicBezTo>
                    <a:cubicBezTo>
                      <a:pt x="24863" y="31147"/>
                      <a:pt x="24763" y="31398"/>
                      <a:pt x="24838" y="31673"/>
                    </a:cubicBezTo>
                    <a:cubicBezTo>
                      <a:pt x="24813" y="32500"/>
                      <a:pt x="24738" y="33328"/>
                      <a:pt x="24788" y="34130"/>
                    </a:cubicBezTo>
                    <a:cubicBezTo>
                      <a:pt x="24838" y="34631"/>
                      <a:pt x="24437" y="35082"/>
                      <a:pt x="24763" y="35558"/>
                    </a:cubicBezTo>
                    <a:cubicBezTo>
                      <a:pt x="24713" y="36009"/>
                      <a:pt x="24838" y="36485"/>
                      <a:pt x="24612" y="36912"/>
                    </a:cubicBezTo>
                    <a:cubicBezTo>
                      <a:pt x="24612" y="37162"/>
                      <a:pt x="24612" y="37438"/>
                      <a:pt x="24612" y="37714"/>
                    </a:cubicBezTo>
                    <a:cubicBezTo>
                      <a:pt x="24612" y="37914"/>
                      <a:pt x="24612" y="38115"/>
                      <a:pt x="24612" y="38315"/>
                    </a:cubicBezTo>
                    <a:cubicBezTo>
                      <a:pt x="24587" y="38365"/>
                      <a:pt x="24587" y="38440"/>
                      <a:pt x="24612" y="38490"/>
                    </a:cubicBezTo>
                    <a:cubicBezTo>
                      <a:pt x="24587" y="38541"/>
                      <a:pt x="24562" y="38616"/>
                      <a:pt x="24562" y="38666"/>
                    </a:cubicBezTo>
                    <a:cubicBezTo>
                      <a:pt x="24433" y="38731"/>
                      <a:pt x="24322" y="38851"/>
                      <a:pt x="24181" y="38851"/>
                    </a:cubicBezTo>
                    <a:cubicBezTo>
                      <a:pt x="24159" y="38851"/>
                      <a:pt x="24135" y="38848"/>
                      <a:pt x="24111" y="38841"/>
                    </a:cubicBezTo>
                    <a:cubicBezTo>
                      <a:pt x="23778" y="38723"/>
                      <a:pt x="23440" y="38694"/>
                      <a:pt x="23102" y="38694"/>
                    </a:cubicBezTo>
                    <a:cubicBezTo>
                      <a:pt x="22785" y="38694"/>
                      <a:pt x="22468" y="38719"/>
                      <a:pt x="22155" y="38719"/>
                    </a:cubicBezTo>
                    <a:cubicBezTo>
                      <a:pt x="22097" y="38719"/>
                      <a:pt x="22039" y="38718"/>
                      <a:pt x="21981" y="38716"/>
                    </a:cubicBezTo>
                    <a:cubicBezTo>
                      <a:pt x="21655" y="38691"/>
                      <a:pt x="21354" y="38666"/>
                      <a:pt x="21028" y="38666"/>
                    </a:cubicBezTo>
                    <a:cubicBezTo>
                      <a:pt x="20953" y="38591"/>
                      <a:pt x="20853" y="38541"/>
                      <a:pt x="20778" y="38490"/>
                    </a:cubicBezTo>
                    <a:cubicBezTo>
                      <a:pt x="20459" y="38490"/>
                      <a:pt x="20136" y="38497"/>
                      <a:pt x="19813" y="38497"/>
                    </a:cubicBezTo>
                    <a:cubicBezTo>
                      <a:pt x="19248" y="38497"/>
                      <a:pt x="18679" y="38477"/>
                      <a:pt x="18121" y="38365"/>
                    </a:cubicBezTo>
                    <a:cubicBezTo>
                      <a:pt x="17494" y="38215"/>
                      <a:pt x="16818" y="38215"/>
                      <a:pt x="16166" y="38140"/>
                    </a:cubicBezTo>
                    <a:cubicBezTo>
                      <a:pt x="15883" y="38069"/>
                      <a:pt x="15600" y="37887"/>
                      <a:pt x="15295" y="37887"/>
                    </a:cubicBezTo>
                    <a:cubicBezTo>
                      <a:pt x="15277" y="37887"/>
                      <a:pt x="15258" y="37888"/>
                      <a:pt x="15239" y="37889"/>
                    </a:cubicBezTo>
                    <a:cubicBezTo>
                      <a:pt x="14587" y="37613"/>
                      <a:pt x="13835" y="37764"/>
                      <a:pt x="13184" y="37463"/>
                    </a:cubicBezTo>
                    <a:cubicBezTo>
                      <a:pt x="13109" y="37370"/>
                      <a:pt x="13007" y="37318"/>
                      <a:pt x="12888" y="37318"/>
                    </a:cubicBezTo>
                    <a:cubicBezTo>
                      <a:pt x="12847" y="37318"/>
                      <a:pt x="12803" y="37325"/>
                      <a:pt x="12758" y="37338"/>
                    </a:cubicBezTo>
                    <a:lnTo>
                      <a:pt x="12457" y="37262"/>
                    </a:lnTo>
                    <a:cubicBezTo>
                      <a:pt x="12332" y="37262"/>
                      <a:pt x="12256" y="37187"/>
                      <a:pt x="12181" y="37137"/>
                    </a:cubicBezTo>
                    <a:cubicBezTo>
                      <a:pt x="12031" y="37137"/>
                      <a:pt x="11905" y="37112"/>
                      <a:pt x="11755" y="37112"/>
                    </a:cubicBezTo>
                    <a:cubicBezTo>
                      <a:pt x="11720" y="37094"/>
                      <a:pt x="11684" y="37077"/>
                      <a:pt x="11640" y="37077"/>
                    </a:cubicBezTo>
                    <a:cubicBezTo>
                      <a:pt x="11622" y="37077"/>
                      <a:pt x="11602" y="37080"/>
                      <a:pt x="11580" y="37087"/>
                    </a:cubicBezTo>
                    <a:cubicBezTo>
                      <a:pt x="11479" y="37062"/>
                      <a:pt x="11429" y="36962"/>
                      <a:pt x="11354" y="36912"/>
                    </a:cubicBezTo>
                    <a:cubicBezTo>
                      <a:pt x="11103" y="36836"/>
                      <a:pt x="10853" y="36761"/>
                      <a:pt x="10577" y="36686"/>
                    </a:cubicBezTo>
                    <a:cubicBezTo>
                      <a:pt x="9825" y="36460"/>
                      <a:pt x="9174" y="35984"/>
                      <a:pt x="8397" y="35859"/>
                    </a:cubicBezTo>
                    <a:cubicBezTo>
                      <a:pt x="7820" y="35483"/>
                      <a:pt x="7269" y="35057"/>
                      <a:pt x="6592" y="34881"/>
                    </a:cubicBezTo>
                    <a:cubicBezTo>
                      <a:pt x="5665" y="34180"/>
                      <a:pt x="4637" y="33653"/>
                      <a:pt x="3810" y="32851"/>
                    </a:cubicBezTo>
                    <a:cubicBezTo>
                      <a:pt x="3810" y="32826"/>
                      <a:pt x="3835" y="32801"/>
                      <a:pt x="3835" y="32776"/>
                    </a:cubicBezTo>
                    <a:cubicBezTo>
                      <a:pt x="3635" y="32225"/>
                      <a:pt x="3610" y="31673"/>
                      <a:pt x="3484" y="31097"/>
                    </a:cubicBezTo>
                    <a:cubicBezTo>
                      <a:pt x="3484" y="31072"/>
                      <a:pt x="3484" y="31072"/>
                      <a:pt x="3459" y="31047"/>
                    </a:cubicBezTo>
                    <a:cubicBezTo>
                      <a:pt x="3635" y="30922"/>
                      <a:pt x="3710" y="30746"/>
                      <a:pt x="3585" y="30521"/>
                    </a:cubicBezTo>
                    <a:cubicBezTo>
                      <a:pt x="3585" y="30521"/>
                      <a:pt x="3610" y="30521"/>
                      <a:pt x="3635" y="30495"/>
                    </a:cubicBezTo>
                    <a:cubicBezTo>
                      <a:pt x="3910" y="30145"/>
                      <a:pt x="4061" y="29794"/>
                      <a:pt x="3835" y="29393"/>
                    </a:cubicBezTo>
                    <a:cubicBezTo>
                      <a:pt x="4236" y="29092"/>
                      <a:pt x="4311" y="28691"/>
                      <a:pt x="4161" y="28240"/>
                    </a:cubicBezTo>
                    <a:lnTo>
                      <a:pt x="4136" y="28240"/>
                    </a:lnTo>
                    <a:cubicBezTo>
                      <a:pt x="4236" y="28140"/>
                      <a:pt x="4261" y="28039"/>
                      <a:pt x="4186" y="27914"/>
                    </a:cubicBezTo>
                    <a:cubicBezTo>
                      <a:pt x="4186" y="27914"/>
                      <a:pt x="4161" y="27914"/>
                      <a:pt x="4161" y="27889"/>
                    </a:cubicBezTo>
                    <a:lnTo>
                      <a:pt x="4161" y="27889"/>
                    </a:lnTo>
                    <a:cubicBezTo>
                      <a:pt x="4186" y="27914"/>
                      <a:pt x="4211" y="27914"/>
                      <a:pt x="4261" y="27914"/>
                    </a:cubicBezTo>
                    <a:cubicBezTo>
                      <a:pt x="4537" y="27789"/>
                      <a:pt x="4537" y="27563"/>
                      <a:pt x="4487" y="27287"/>
                    </a:cubicBezTo>
                    <a:cubicBezTo>
                      <a:pt x="4487" y="27287"/>
                      <a:pt x="4487" y="27287"/>
                      <a:pt x="4462" y="27262"/>
                    </a:cubicBezTo>
                    <a:cubicBezTo>
                      <a:pt x="4738" y="27162"/>
                      <a:pt x="4712" y="26962"/>
                      <a:pt x="4612" y="26711"/>
                    </a:cubicBezTo>
                    <a:cubicBezTo>
                      <a:pt x="4687" y="26711"/>
                      <a:pt x="4763" y="26711"/>
                      <a:pt x="4813" y="26661"/>
                    </a:cubicBezTo>
                    <a:cubicBezTo>
                      <a:pt x="5113" y="26360"/>
                      <a:pt x="5214" y="25959"/>
                      <a:pt x="5239" y="25533"/>
                    </a:cubicBezTo>
                    <a:cubicBezTo>
                      <a:pt x="5189" y="25483"/>
                      <a:pt x="5164" y="25433"/>
                      <a:pt x="5139" y="25383"/>
                    </a:cubicBezTo>
                    <a:cubicBezTo>
                      <a:pt x="5139" y="25358"/>
                      <a:pt x="5139" y="25333"/>
                      <a:pt x="5164" y="25307"/>
                    </a:cubicBezTo>
                    <a:cubicBezTo>
                      <a:pt x="5189" y="25333"/>
                      <a:pt x="5239" y="25333"/>
                      <a:pt x="5264" y="25333"/>
                    </a:cubicBezTo>
                    <a:cubicBezTo>
                      <a:pt x="5840" y="24606"/>
                      <a:pt x="6216" y="23804"/>
                      <a:pt x="6442" y="22901"/>
                    </a:cubicBezTo>
                    <a:cubicBezTo>
                      <a:pt x="6442" y="22901"/>
                      <a:pt x="6442" y="22876"/>
                      <a:pt x="6442" y="22876"/>
                    </a:cubicBezTo>
                    <a:cubicBezTo>
                      <a:pt x="6768" y="22826"/>
                      <a:pt x="6818" y="22601"/>
                      <a:pt x="6768" y="22325"/>
                    </a:cubicBezTo>
                    <a:cubicBezTo>
                      <a:pt x="7369" y="22150"/>
                      <a:pt x="7519" y="21573"/>
                      <a:pt x="7795" y="21122"/>
                    </a:cubicBezTo>
                    <a:cubicBezTo>
                      <a:pt x="7820" y="21047"/>
                      <a:pt x="7820" y="20947"/>
                      <a:pt x="7795" y="20871"/>
                    </a:cubicBezTo>
                    <a:cubicBezTo>
                      <a:pt x="8321" y="20746"/>
                      <a:pt x="8397" y="20370"/>
                      <a:pt x="8372" y="19919"/>
                    </a:cubicBezTo>
                    <a:lnTo>
                      <a:pt x="8372" y="19894"/>
                    </a:lnTo>
                    <a:cubicBezTo>
                      <a:pt x="8439" y="19934"/>
                      <a:pt x="8513" y="19960"/>
                      <a:pt x="8583" y="19960"/>
                    </a:cubicBezTo>
                    <a:cubicBezTo>
                      <a:pt x="8644" y="19960"/>
                      <a:pt x="8701" y="19940"/>
                      <a:pt x="8748" y="19894"/>
                    </a:cubicBezTo>
                    <a:cubicBezTo>
                      <a:pt x="9349" y="19292"/>
                      <a:pt x="10101" y="18816"/>
                      <a:pt x="10427" y="17939"/>
                    </a:cubicBezTo>
                    <a:cubicBezTo>
                      <a:pt x="10402" y="17914"/>
                      <a:pt x="10402" y="17889"/>
                      <a:pt x="10377" y="17864"/>
                    </a:cubicBezTo>
                    <a:lnTo>
                      <a:pt x="10402" y="17864"/>
                    </a:lnTo>
                    <a:cubicBezTo>
                      <a:pt x="10434" y="17870"/>
                      <a:pt x="10465" y="17873"/>
                      <a:pt x="10493" y="17873"/>
                    </a:cubicBezTo>
                    <a:cubicBezTo>
                      <a:pt x="10684" y="17873"/>
                      <a:pt x="10784" y="17734"/>
                      <a:pt x="10828" y="17538"/>
                    </a:cubicBezTo>
                    <a:cubicBezTo>
                      <a:pt x="10811" y="17521"/>
                      <a:pt x="10794" y="17505"/>
                      <a:pt x="10785" y="17488"/>
                    </a:cubicBezTo>
                    <a:lnTo>
                      <a:pt x="10803" y="17488"/>
                    </a:lnTo>
                    <a:cubicBezTo>
                      <a:pt x="10803" y="17488"/>
                      <a:pt x="10803" y="17488"/>
                      <a:pt x="10828" y="17513"/>
                    </a:cubicBezTo>
                    <a:cubicBezTo>
                      <a:pt x="11053" y="17488"/>
                      <a:pt x="11179" y="17363"/>
                      <a:pt x="11179" y="17137"/>
                    </a:cubicBezTo>
                    <a:cubicBezTo>
                      <a:pt x="12231" y="17012"/>
                      <a:pt x="12833" y="16210"/>
                      <a:pt x="13535" y="15533"/>
                    </a:cubicBezTo>
                    <a:cubicBezTo>
                      <a:pt x="13685" y="15533"/>
                      <a:pt x="13785" y="15508"/>
                      <a:pt x="13760" y="15282"/>
                    </a:cubicBezTo>
                    <a:lnTo>
                      <a:pt x="13760" y="15282"/>
                    </a:lnTo>
                    <a:cubicBezTo>
                      <a:pt x="13836" y="15308"/>
                      <a:pt x="13910" y="15319"/>
                      <a:pt x="13982" y="15319"/>
                    </a:cubicBezTo>
                    <a:cubicBezTo>
                      <a:pt x="14266" y="15319"/>
                      <a:pt x="14518" y="15147"/>
                      <a:pt x="14738" y="15007"/>
                    </a:cubicBezTo>
                    <a:cubicBezTo>
                      <a:pt x="15690" y="14405"/>
                      <a:pt x="16718" y="14054"/>
                      <a:pt x="17745" y="13678"/>
                    </a:cubicBezTo>
                    <a:cubicBezTo>
                      <a:pt x="18121" y="13553"/>
                      <a:pt x="18522" y="13478"/>
                      <a:pt x="18798" y="13152"/>
                    </a:cubicBezTo>
                    <a:cubicBezTo>
                      <a:pt x="18798" y="13102"/>
                      <a:pt x="18798" y="13077"/>
                      <a:pt x="18798" y="13052"/>
                    </a:cubicBezTo>
                    <a:cubicBezTo>
                      <a:pt x="18873" y="13102"/>
                      <a:pt x="18923" y="13127"/>
                      <a:pt x="18998" y="13127"/>
                    </a:cubicBezTo>
                    <a:cubicBezTo>
                      <a:pt x="19124" y="13127"/>
                      <a:pt x="19274" y="13102"/>
                      <a:pt x="19399" y="13077"/>
                    </a:cubicBezTo>
                    <a:cubicBezTo>
                      <a:pt x="20302" y="12926"/>
                      <a:pt x="21179" y="12751"/>
                      <a:pt x="22031" y="12375"/>
                    </a:cubicBezTo>
                    <a:cubicBezTo>
                      <a:pt x="22056" y="12350"/>
                      <a:pt x="22081" y="12350"/>
                      <a:pt x="22106" y="12325"/>
                    </a:cubicBezTo>
                    <a:cubicBezTo>
                      <a:pt x="22347" y="12456"/>
                      <a:pt x="22577" y="12522"/>
                      <a:pt x="22799" y="12522"/>
                    </a:cubicBezTo>
                    <a:cubicBezTo>
                      <a:pt x="23130" y="12522"/>
                      <a:pt x="23445" y="12374"/>
                      <a:pt x="23760" y="12074"/>
                    </a:cubicBezTo>
                    <a:close/>
                    <a:moveTo>
                      <a:pt x="6342" y="35282"/>
                    </a:moveTo>
                    <a:lnTo>
                      <a:pt x="8121" y="36135"/>
                    </a:lnTo>
                    <a:cubicBezTo>
                      <a:pt x="8672" y="36536"/>
                      <a:pt x="9349" y="36661"/>
                      <a:pt x="9976" y="36886"/>
                    </a:cubicBezTo>
                    <a:cubicBezTo>
                      <a:pt x="10001" y="37012"/>
                      <a:pt x="10051" y="37137"/>
                      <a:pt x="10101" y="37237"/>
                    </a:cubicBezTo>
                    <a:cubicBezTo>
                      <a:pt x="9926" y="37739"/>
                      <a:pt x="9775" y="38240"/>
                      <a:pt x="9600" y="38716"/>
                    </a:cubicBezTo>
                    <a:cubicBezTo>
                      <a:pt x="9399" y="38967"/>
                      <a:pt x="9349" y="39242"/>
                      <a:pt x="9299" y="39543"/>
                    </a:cubicBezTo>
                    <a:cubicBezTo>
                      <a:pt x="9224" y="39543"/>
                      <a:pt x="9199" y="39593"/>
                      <a:pt x="9199" y="39668"/>
                    </a:cubicBezTo>
                    <a:cubicBezTo>
                      <a:pt x="9048" y="39668"/>
                      <a:pt x="8898" y="39643"/>
                      <a:pt x="8748" y="39643"/>
                    </a:cubicBezTo>
                    <a:cubicBezTo>
                      <a:pt x="8672" y="39618"/>
                      <a:pt x="8622" y="39593"/>
                      <a:pt x="8572" y="39568"/>
                    </a:cubicBezTo>
                    <a:cubicBezTo>
                      <a:pt x="8372" y="39543"/>
                      <a:pt x="8171" y="39518"/>
                      <a:pt x="7996" y="39493"/>
                    </a:cubicBezTo>
                    <a:cubicBezTo>
                      <a:pt x="7494" y="39192"/>
                      <a:pt x="6943" y="39142"/>
                      <a:pt x="6392" y="38967"/>
                    </a:cubicBezTo>
                    <a:cubicBezTo>
                      <a:pt x="6417" y="38967"/>
                      <a:pt x="6417" y="38942"/>
                      <a:pt x="6417" y="38942"/>
                    </a:cubicBezTo>
                    <a:cubicBezTo>
                      <a:pt x="6291" y="38591"/>
                      <a:pt x="5966" y="38490"/>
                      <a:pt x="5665" y="38390"/>
                    </a:cubicBezTo>
                    <a:cubicBezTo>
                      <a:pt x="5314" y="38265"/>
                      <a:pt x="5063" y="38064"/>
                      <a:pt x="4938" y="37714"/>
                    </a:cubicBezTo>
                    <a:cubicBezTo>
                      <a:pt x="4913" y="37663"/>
                      <a:pt x="4888" y="37638"/>
                      <a:pt x="4863" y="37613"/>
                    </a:cubicBezTo>
                    <a:cubicBezTo>
                      <a:pt x="4963" y="37513"/>
                      <a:pt x="5063" y="37413"/>
                      <a:pt x="5164" y="37313"/>
                    </a:cubicBezTo>
                    <a:cubicBezTo>
                      <a:pt x="5314" y="37212"/>
                      <a:pt x="5339" y="37062"/>
                      <a:pt x="5364" y="36912"/>
                    </a:cubicBezTo>
                    <a:cubicBezTo>
                      <a:pt x="5765" y="36686"/>
                      <a:pt x="5890" y="36310"/>
                      <a:pt x="5966" y="35909"/>
                    </a:cubicBezTo>
                    <a:cubicBezTo>
                      <a:pt x="5991" y="35633"/>
                      <a:pt x="6166" y="35458"/>
                      <a:pt x="6342" y="35282"/>
                    </a:cubicBezTo>
                    <a:close/>
                    <a:moveTo>
                      <a:pt x="43816" y="35210"/>
                    </a:moveTo>
                    <a:cubicBezTo>
                      <a:pt x="43940" y="35210"/>
                      <a:pt x="44055" y="35252"/>
                      <a:pt x="44161" y="35358"/>
                    </a:cubicBezTo>
                    <a:cubicBezTo>
                      <a:pt x="44287" y="35683"/>
                      <a:pt x="44512" y="35959"/>
                      <a:pt x="44713" y="36260"/>
                    </a:cubicBezTo>
                    <a:cubicBezTo>
                      <a:pt x="44688" y="36260"/>
                      <a:pt x="44688" y="36285"/>
                      <a:pt x="44688" y="36310"/>
                    </a:cubicBezTo>
                    <a:cubicBezTo>
                      <a:pt x="44637" y="36987"/>
                      <a:pt x="45089" y="37463"/>
                      <a:pt x="45364" y="38014"/>
                    </a:cubicBezTo>
                    <a:cubicBezTo>
                      <a:pt x="45414" y="38115"/>
                      <a:pt x="45465" y="38215"/>
                      <a:pt x="45465" y="38315"/>
                    </a:cubicBezTo>
                    <a:cubicBezTo>
                      <a:pt x="45414" y="38390"/>
                      <a:pt x="45364" y="38415"/>
                      <a:pt x="45314" y="38465"/>
                    </a:cubicBezTo>
                    <a:cubicBezTo>
                      <a:pt x="45214" y="38516"/>
                      <a:pt x="45114" y="38566"/>
                      <a:pt x="45013" y="38666"/>
                    </a:cubicBezTo>
                    <a:cubicBezTo>
                      <a:pt x="45013" y="38691"/>
                      <a:pt x="44988" y="38716"/>
                      <a:pt x="44988" y="38766"/>
                    </a:cubicBezTo>
                    <a:cubicBezTo>
                      <a:pt x="44161" y="39017"/>
                      <a:pt x="43384" y="39318"/>
                      <a:pt x="42607" y="39693"/>
                    </a:cubicBezTo>
                    <a:cubicBezTo>
                      <a:pt x="42557" y="39719"/>
                      <a:pt x="42482" y="39719"/>
                      <a:pt x="42407" y="39744"/>
                    </a:cubicBezTo>
                    <a:cubicBezTo>
                      <a:pt x="42357" y="39719"/>
                      <a:pt x="42282" y="39719"/>
                      <a:pt x="42206" y="39719"/>
                    </a:cubicBezTo>
                    <a:cubicBezTo>
                      <a:pt x="42081" y="39493"/>
                      <a:pt x="41956" y="39292"/>
                      <a:pt x="41830" y="39067"/>
                    </a:cubicBezTo>
                    <a:cubicBezTo>
                      <a:pt x="41705" y="38791"/>
                      <a:pt x="41580" y="38516"/>
                      <a:pt x="41455" y="38240"/>
                    </a:cubicBezTo>
                    <a:cubicBezTo>
                      <a:pt x="41455" y="38190"/>
                      <a:pt x="41455" y="38140"/>
                      <a:pt x="41404" y="38089"/>
                    </a:cubicBezTo>
                    <a:cubicBezTo>
                      <a:pt x="41304" y="37714"/>
                      <a:pt x="41104" y="37363"/>
                      <a:pt x="40828" y="37062"/>
                    </a:cubicBezTo>
                    <a:lnTo>
                      <a:pt x="40602" y="36511"/>
                    </a:lnTo>
                    <a:cubicBezTo>
                      <a:pt x="40853" y="36160"/>
                      <a:pt x="41254" y="36135"/>
                      <a:pt x="41605" y="35984"/>
                    </a:cubicBezTo>
                    <a:cubicBezTo>
                      <a:pt x="41956" y="35834"/>
                      <a:pt x="42382" y="35834"/>
                      <a:pt x="42658" y="35508"/>
                    </a:cubicBezTo>
                    <a:cubicBezTo>
                      <a:pt x="42958" y="35433"/>
                      <a:pt x="43259" y="35358"/>
                      <a:pt x="43560" y="35257"/>
                    </a:cubicBezTo>
                    <a:cubicBezTo>
                      <a:pt x="43649" y="35228"/>
                      <a:pt x="43734" y="35210"/>
                      <a:pt x="43816" y="35210"/>
                    </a:cubicBezTo>
                    <a:close/>
                    <a:moveTo>
                      <a:pt x="36843" y="41047"/>
                    </a:moveTo>
                    <a:cubicBezTo>
                      <a:pt x="36843" y="41047"/>
                      <a:pt x="36868" y="41047"/>
                      <a:pt x="36868" y="41072"/>
                    </a:cubicBezTo>
                    <a:cubicBezTo>
                      <a:pt x="36843" y="41072"/>
                      <a:pt x="36818" y="41097"/>
                      <a:pt x="36818" y="41097"/>
                    </a:cubicBezTo>
                    <a:cubicBezTo>
                      <a:pt x="36818" y="41072"/>
                      <a:pt x="36843" y="41072"/>
                      <a:pt x="36843" y="41047"/>
                    </a:cubicBezTo>
                    <a:close/>
                    <a:moveTo>
                      <a:pt x="25414" y="41122"/>
                    </a:moveTo>
                    <a:cubicBezTo>
                      <a:pt x="25414" y="41122"/>
                      <a:pt x="25439" y="41122"/>
                      <a:pt x="25464" y="41172"/>
                    </a:cubicBezTo>
                    <a:cubicBezTo>
                      <a:pt x="25464" y="41172"/>
                      <a:pt x="25457" y="41180"/>
                      <a:pt x="25454" y="41187"/>
                    </a:cubicBezTo>
                    <a:lnTo>
                      <a:pt x="25454" y="41187"/>
                    </a:lnTo>
                    <a:cubicBezTo>
                      <a:pt x="25433" y="41165"/>
                      <a:pt x="25414" y="41144"/>
                      <a:pt x="25414" y="41122"/>
                    </a:cubicBezTo>
                    <a:close/>
                    <a:moveTo>
                      <a:pt x="31154" y="41348"/>
                    </a:moveTo>
                    <a:cubicBezTo>
                      <a:pt x="31154" y="41348"/>
                      <a:pt x="31154" y="41348"/>
                      <a:pt x="31154" y="41373"/>
                    </a:cubicBezTo>
                    <a:cubicBezTo>
                      <a:pt x="31154" y="41348"/>
                      <a:pt x="31129" y="41348"/>
                      <a:pt x="31129" y="41348"/>
                    </a:cubicBezTo>
                    <a:close/>
                    <a:moveTo>
                      <a:pt x="16116" y="38541"/>
                    </a:moveTo>
                    <a:cubicBezTo>
                      <a:pt x="16116" y="38541"/>
                      <a:pt x="16116" y="38541"/>
                      <a:pt x="16116" y="38566"/>
                    </a:cubicBezTo>
                    <a:cubicBezTo>
                      <a:pt x="16584" y="39034"/>
                      <a:pt x="17141" y="39111"/>
                      <a:pt x="17720" y="39111"/>
                    </a:cubicBezTo>
                    <a:cubicBezTo>
                      <a:pt x="18010" y="39111"/>
                      <a:pt x="18305" y="39092"/>
                      <a:pt x="18597" y="39092"/>
                    </a:cubicBezTo>
                    <a:cubicBezTo>
                      <a:pt x="18727" y="39049"/>
                      <a:pt x="18866" y="39005"/>
                      <a:pt x="19003" y="39005"/>
                    </a:cubicBezTo>
                    <a:cubicBezTo>
                      <a:pt x="19104" y="39005"/>
                      <a:pt x="19204" y="39028"/>
                      <a:pt x="19299" y="39092"/>
                    </a:cubicBezTo>
                    <a:cubicBezTo>
                      <a:pt x="19364" y="39141"/>
                      <a:pt x="19439" y="39168"/>
                      <a:pt x="19518" y="39168"/>
                    </a:cubicBezTo>
                    <a:cubicBezTo>
                      <a:pt x="19561" y="39168"/>
                      <a:pt x="19605" y="39160"/>
                      <a:pt x="19650" y="39142"/>
                    </a:cubicBezTo>
                    <a:cubicBezTo>
                      <a:pt x="19675" y="39117"/>
                      <a:pt x="19700" y="39117"/>
                      <a:pt x="19725" y="39092"/>
                    </a:cubicBezTo>
                    <a:cubicBezTo>
                      <a:pt x="19825" y="39192"/>
                      <a:pt x="19850" y="39318"/>
                      <a:pt x="19825" y="39493"/>
                    </a:cubicBezTo>
                    <a:cubicBezTo>
                      <a:pt x="19800" y="39894"/>
                      <a:pt x="19725" y="40295"/>
                      <a:pt x="19800" y="40721"/>
                    </a:cubicBezTo>
                    <a:cubicBezTo>
                      <a:pt x="19800" y="40897"/>
                      <a:pt x="19800" y="41047"/>
                      <a:pt x="19775" y="41222"/>
                    </a:cubicBezTo>
                    <a:cubicBezTo>
                      <a:pt x="19750" y="41247"/>
                      <a:pt x="19725" y="41247"/>
                      <a:pt x="19700" y="41272"/>
                    </a:cubicBezTo>
                    <a:cubicBezTo>
                      <a:pt x="19499" y="41423"/>
                      <a:pt x="19274" y="41473"/>
                      <a:pt x="19023" y="41498"/>
                    </a:cubicBezTo>
                    <a:cubicBezTo>
                      <a:pt x="18923" y="41523"/>
                      <a:pt x="18823" y="41523"/>
                      <a:pt x="18748" y="41573"/>
                    </a:cubicBezTo>
                    <a:cubicBezTo>
                      <a:pt x="18472" y="41498"/>
                      <a:pt x="18171" y="41423"/>
                      <a:pt x="17895" y="41373"/>
                    </a:cubicBezTo>
                    <a:cubicBezTo>
                      <a:pt x="17570" y="41298"/>
                      <a:pt x="17244" y="41222"/>
                      <a:pt x="16918" y="41122"/>
                    </a:cubicBezTo>
                    <a:cubicBezTo>
                      <a:pt x="16291" y="41022"/>
                      <a:pt x="15690" y="40972"/>
                      <a:pt x="15063" y="40796"/>
                    </a:cubicBezTo>
                    <a:cubicBezTo>
                      <a:pt x="14988" y="40771"/>
                      <a:pt x="14938" y="40721"/>
                      <a:pt x="14888" y="40671"/>
                    </a:cubicBezTo>
                    <a:cubicBezTo>
                      <a:pt x="14988" y="39969"/>
                      <a:pt x="15063" y="39267"/>
                      <a:pt x="15164" y="38566"/>
                    </a:cubicBezTo>
                    <a:cubicBezTo>
                      <a:pt x="15327" y="38666"/>
                      <a:pt x="15489" y="38722"/>
                      <a:pt x="15649" y="38722"/>
                    </a:cubicBezTo>
                    <a:cubicBezTo>
                      <a:pt x="15809" y="38722"/>
                      <a:pt x="15966" y="38666"/>
                      <a:pt x="16116" y="38541"/>
                    </a:cubicBezTo>
                    <a:close/>
                    <a:moveTo>
                      <a:pt x="35013" y="37964"/>
                    </a:moveTo>
                    <a:cubicBezTo>
                      <a:pt x="35089" y="38516"/>
                      <a:pt x="35189" y="39017"/>
                      <a:pt x="35690" y="39368"/>
                    </a:cubicBezTo>
                    <a:cubicBezTo>
                      <a:pt x="35715" y="39368"/>
                      <a:pt x="35765" y="39343"/>
                      <a:pt x="35790" y="39343"/>
                    </a:cubicBezTo>
                    <a:lnTo>
                      <a:pt x="35765" y="39393"/>
                    </a:lnTo>
                    <a:cubicBezTo>
                      <a:pt x="35565" y="39844"/>
                      <a:pt x="35690" y="40170"/>
                      <a:pt x="36116" y="40370"/>
                    </a:cubicBezTo>
                    <a:cubicBezTo>
                      <a:pt x="36066" y="40470"/>
                      <a:pt x="36066" y="40571"/>
                      <a:pt x="36091" y="40696"/>
                    </a:cubicBezTo>
                    <a:cubicBezTo>
                      <a:pt x="36141" y="40771"/>
                      <a:pt x="36191" y="40821"/>
                      <a:pt x="36267" y="40871"/>
                    </a:cubicBezTo>
                    <a:cubicBezTo>
                      <a:pt x="36292" y="40897"/>
                      <a:pt x="36342" y="40922"/>
                      <a:pt x="36392" y="40922"/>
                    </a:cubicBezTo>
                    <a:cubicBezTo>
                      <a:pt x="36342" y="40972"/>
                      <a:pt x="36317" y="41047"/>
                      <a:pt x="36317" y="41097"/>
                    </a:cubicBezTo>
                    <a:cubicBezTo>
                      <a:pt x="36218" y="41041"/>
                      <a:pt x="36112" y="41008"/>
                      <a:pt x="36002" y="41008"/>
                    </a:cubicBezTo>
                    <a:cubicBezTo>
                      <a:pt x="35916" y="41008"/>
                      <a:pt x="35828" y="41028"/>
                      <a:pt x="35740" y="41072"/>
                    </a:cubicBezTo>
                    <a:cubicBezTo>
                      <a:pt x="35615" y="41127"/>
                      <a:pt x="35498" y="41144"/>
                      <a:pt x="35381" y="41144"/>
                    </a:cubicBezTo>
                    <a:cubicBezTo>
                      <a:pt x="35285" y="41144"/>
                      <a:pt x="35189" y="41133"/>
                      <a:pt x="35089" y="41122"/>
                    </a:cubicBezTo>
                    <a:cubicBezTo>
                      <a:pt x="34462" y="41323"/>
                      <a:pt x="33660" y="40947"/>
                      <a:pt x="33159" y="41673"/>
                    </a:cubicBezTo>
                    <a:cubicBezTo>
                      <a:pt x="33159" y="41673"/>
                      <a:pt x="33184" y="41673"/>
                      <a:pt x="33184" y="41699"/>
                    </a:cubicBezTo>
                    <a:lnTo>
                      <a:pt x="33159" y="41699"/>
                    </a:lnTo>
                    <a:cubicBezTo>
                      <a:pt x="33092" y="41632"/>
                      <a:pt x="33025" y="41609"/>
                      <a:pt x="32951" y="41609"/>
                    </a:cubicBezTo>
                    <a:cubicBezTo>
                      <a:pt x="32914" y="41609"/>
                      <a:pt x="32875" y="41615"/>
                      <a:pt x="32833" y="41623"/>
                    </a:cubicBezTo>
                    <a:cubicBezTo>
                      <a:pt x="32783" y="41699"/>
                      <a:pt x="32758" y="41724"/>
                      <a:pt x="32708" y="41724"/>
                    </a:cubicBezTo>
                    <a:lnTo>
                      <a:pt x="32683" y="41724"/>
                    </a:lnTo>
                    <a:cubicBezTo>
                      <a:pt x="32657" y="41724"/>
                      <a:pt x="32607" y="41699"/>
                      <a:pt x="32582" y="41623"/>
                    </a:cubicBezTo>
                    <a:cubicBezTo>
                      <a:pt x="32526" y="41601"/>
                      <a:pt x="32470" y="41588"/>
                      <a:pt x="32413" y="41588"/>
                    </a:cubicBezTo>
                    <a:cubicBezTo>
                      <a:pt x="32344" y="41588"/>
                      <a:pt x="32275" y="41607"/>
                      <a:pt x="32206" y="41648"/>
                    </a:cubicBezTo>
                    <a:cubicBezTo>
                      <a:pt x="32181" y="41673"/>
                      <a:pt x="32156" y="41699"/>
                      <a:pt x="32156" y="41724"/>
                    </a:cubicBezTo>
                    <a:lnTo>
                      <a:pt x="32131" y="41724"/>
                    </a:lnTo>
                    <a:cubicBezTo>
                      <a:pt x="32106" y="41699"/>
                      <a:pt x="32056" y="41648"/>
                      <a:pt x="31981" y="41623"/>
                    </a:cubicBezTo>
                    <a:cubicBezTo>
                      <a:pt x="31918" y="41598"/>
                      <a:pt x="31855" y="41586"/>
                      <a:pt x="31793" y="41586"/>
                    </a:cubicBezTo>
                    <a:cubicBezTo>
                      <a:pt x="31730" y="41586"/>
                      <a:pt x="31667" y="41598"/>
                      <a:pt x="31605" y="41623"/>
                    </a:cubicBezTo>
                    <a:cubicBezTo>
                      <a:pt x="31605" y="41648"/>
                      <a:pt x="31605" y="41648"/>
                      <a:pt x="31580" y="41648"/>
                    </a:cubicBezTo>
                    <a:cubicBezTo>
                      <a:pt x="31580" y="41473"/>
                      <a:pt x="31555" y="41272"/>
                      <a:pt x="31555" y="41097"/>
                    </a:cubicBezTo>
                    <a:cubicBezTo>
                      <a:pt x="31580" y="41022"/>
                      <a:pt x="31555" y="40972"/>
                      <a:pt x="31480" y="40922"/>
                    </a:cubicBezTo>
                    <a:cubicBezTo>
                      <a:pt x="31454" y="40922"/>
                      <a:pt x="31454" y="40897"/>
                      <a:pt x="31454" y="40871"/>
                    </a:cubicBezTo>
                    <a:cubicBezTo>
                      <a:pt x="31480" y="40746"/>
                      <a:pt x="31505" y="40621"/>
                      <a:pt x="31555" y="40470"/>
                    </a:cubicBezTo>
                    <a:cubicBezTo>
                      <a:pt x="31580" y="40270"/>
                      <a:pt x="31605" y="40069"/>
                      <a:pt x="31555" y="39894"/>
                    </a:cubicBezTo>
                    <a:cubicBezTo>
                      <a:pt x="31354" y="39142"/>
                      <a:pt x="31605" y="38716"/>
                      <a:pt x="32407" y="38716"/>
                    </a:cubicBezTo>
                    <a:cubicBezTo>
                      <a:pt x="32532" y="38716"/>
                      <a:pt x="32657" y="38641"/>
                      <a:pt x="32758" y="38541"/>
                    </a:cubicBezTo>
                    <a:cubicBezTo>
                      <a:pt x="32777" y="38549"/>
                      <a:pt x="32792" y="38553"/>
                      <a:pt x="32802" y="38553"/>
                    </a:cubicBezTo>
                    <a:cubicBezTo>
                      <a:pt x="32887" y="38553"/>
                      <a:pt x="32719" y="38315"/>
                      <a:pt x="32808" y="38315"/>
                    </a:cubicBezTo>
                    <a:cubicBezTo>
                      <a:pt x="32833" y="38315"/>
                      <a:pt x="32858" y="38340"/>
                      <a:pt x="32933" y="38365"/>
                    </a:cubicBezTo>
                    <a:cubicBezTo>
                      <a:pt x="32958" y="38365"/>
                      <a:pt x="33008" y="38340"/>
                      <a:pt x="33033" y="38315"/>
                    </a:cubicBezTo>
                    <a:cubicBezTo>
                      <a:pt x="33243" y="38390"/>
                      <a:pt x="33445" y="38422"/>
                      <a:pt x="33643" y="38422"/>
                    </a:cubicBezTo>
                    <a:cubicBezTo>
                      <a:pt x="34109" y="38422"/>
                      <a:pt x="34549" y="38243"/>
                      <a:pt x="34988" y="38014"/>
                    </a:cubicBezTo>
                    <a:cubicBezTo>
                      <a:pt x="34988" y="38014"/>
                      <a:pt x="35013" y="37989"/>
                      <a:pt x="35013" y="37964"/>
                    </a:cubicBezTo>
                    <a:close/>
                    <a:moveTo>
                      <a:pt x="30076" y="38691"/>
                    </a:moveTo>
                    <a:cubicBezTo>
                      <a:pt x="30101" y="38716"/>
                      <a:pt x="30176" y="38716"/>
                      <a:pt x="30251" y="38741"/>
                    </a:cubicBezTo>
                    <a:cubicBezTo>
                      <a:pt x="30652" y="39543"/>
                      <a:pt x="30577" y="40495"/>
                      <a:pt x="30953" y="41323"/>
                    </a:cubicBezTo>
                    <a:cubicBezTo>
                      <a:pt x="30978" y="41323"/>
                      <a:pt x="31003" y="41323"/>
                      <a:pt x="31028" y="41348"/>
                    </a:cubicBezTo>
                    <a:cubicBezTo>
                      <a:pt x="31028" y="41448"/>
                      <a:pt x="31003" y="41573"/>
                      <a:pt x="31003" y="41699"/>
                    </a:cubicBezTo>
                    <a:cubicBezTo>
                      <a:pt x="30928" y="41673"/>
                      <a:pt x="30828" y="41648"/>
                      <a:pt x="30753" y="41648"/>
                    </a:cubicBezTo>
                    <a:cubicBezTo>
                      <a:pt x="30680" y="41661"/>
                      <a:pt x="30603" y="41665"/>
                      <a:pt x="30526" y="41665"/>
                    </a:cubicBezTo>
                    <a:cubicBezTo>
                      <a:pt x="30396" y="41665"/>
                      <a:pt x="30262" y="41654"/>
                      <a:pt x="30130" y="41654"/>
                    </a:cubicBezTo>
                    <a:cubicBezTo>
                      <a:pt x="29885" y="41654"/>
                      <a:pt x="29650" y="41694"/>
                      <a:pt x="29474" y="41924"/>
                    </a:cubicBezTo>
                    <a:cubicBezTo>
                      <a:pt x="29449" y="41899"/>
                      <a:pt x="29424" y="41899"/>
                      <a:pt x="29399" y="41899"/>
                    </a:cubicBezTo>
                    <a:cubicBezTo>
                      <a:pt x="29175" y="41850"/>
                      <a:pt x="28950" y="41828"/>
                      <a:pt x="28727" y="41828"/>
                    </a:cubicBezTo>
                    <a:cubicBezTo>
                      <a:pt x="28377" y="41828"/>
                      <a:pt x="28032" y="41882"/>
                      <a:pt x="27695" y="41974"/>
                    </a:cubicBezTo>
                    <a:cubicBezTo>
                      <a:pt x="27645" y="41999"/>
                      <a:pt x="27595" y="42049"/>
                      <a:pt x="27570" y="42074"/>
                    </a:cubicBezTo>
                    <a:cubicBezTo>
                      <a:pt x="27288" y="41867"/>
                      <a:pt x="26971" y="41843"/>
                      <a:pt x="26644" y="41843"/>
                    </a:cubicBezTo>
                    <a:cubicBezTo>
                      <a:pt x="26550" y="41843"/>
                      <a:pt x="26456" y="41845"/>
                      <a:pt x="26361" y="41845"/>
                    </a:cubicBezTo>
                    <a:cubicBezTo>
                      <a:pt x="26229" y="41845"/>
                      <a:pt x="26097" y="41842"/>
                      <a:pt x="25966" y="41824"/>
                    </a:cubicBezTo>
                    <a:cubicBezTo>
                      <a:pt x="25941" y="41824"/>
                      <a:pt x="25891" y="41824"/>
                      <a:pt x="25840" y="41849"/>
                    </a:cubicBezTo>
                    <a:cubicBezTo>
                      <a:pt x="26066" y="41548"/>
                      <a:pt x="26041" y="41247"/>
                      <a:pt x="25865" y="40947"/>
                    </a:cubicBezTo>
                    <a:cubicBezTo>
                      <a:pt x="25840" y="40897"/>
                      <a:pt x="25790" y="40897"/>
                      <a:pt x="25765" y="40871"/>
                    </a:cubicBezTo>
                    <a:cubicBezTo>
                      <a:pt x="25790" y="40646"/>
                      <a:pt x="25815" y="40395"/>
                      <a:pt x="25765" y="40170"/>
                    </a:cubicBezTo>
                    <a:cubicBezTo>
                      <a:pt x="25790" y="40170"/>
                      <a:pt x="25815" y="40145"/>
                      <a:pt x="25815" y="40145"/>
                    </a:cubicBezTo>
                    <a:cubicBezTo>
                      <a:pt x="26041" y="39593"/>
                      <a:pt x="26392" y="39343"/>
                      <a:pt x="27018" y="39343"/>
                    </a:cubicBezTo>
                    <a:cubicBezTo>
                      <a:pt x="27820" y="39318"/>
                      <a:pt x="28647" y="39117"/>
                      <a:pt x="29474" y="39092"/>
                    </a:cubicBezTo>
                    <a:cubicBezTo>
                      <a:pt x="29750" y="39067"/>
                      <a:pt x="30076" y="39142"/>
                      <a:pt x="30226" y="38791"/>
                    </a:cubicBezTo>
                    <a:cubicBezTo>
                      <a:pt x="30126" y="38766"/>
                      <a:pt x="30101" y="38741"/>
                      <a:pt x="30076" y="38691"/>
                    </a:cubicBezTo>
                    <a:close/>
                    <a:moveTo>
                      <a:pt x="39976" y="36536"/>
                    </a:moveTo>
                    <a:cubicBezTo>
                      <a:pt x="40176" y="36811"/>
                      <a:pt x="40377" y="37062"/>
                      <a:pt x="40577" y="37313"/>
                    </a:cubicBezTo>
                    <a:cubicBezTo>
                      <a:pt x="40853" y="37688"/>
                      <a:pt x="40853" y="38190"/>
                      <a:pt x="41179" y="38516"/>
                    </a:cubicBezTo>
                    <a:cubicBezTo>
                      <a:pt x="41204" y="38490"/>
                      <a:pt x="41254" y="38465"/>
                      <a:pt x="41279" y="38465"/>
                    </a:cubicBezTo>
                    <a:cubicBezTo>
                      <a:pt x="41254" y="38490"/>
                      <a:pt x="41229" y="38516"/>
                      <a:pt x="41179" y="38516"/>
                    </a:cubicBezTo>
                    <a:cubicBezTo>
                      <a:pt x="41279" y="38691"/>
                      <a:pt x="41455" y="38866"/>
                      <a:pt x="41404" y="39092"/>
                    </a:cubicBezTo>
                    <a:cubicBezTo>
                      <a:pt x="41429" y="39267"/>
                      <a:pt x="41455" y="39418"/>
                      <a:pt x="41630" y="39493"/>
                    </a:cubicBezTo>
                    <a:cubicBezTo>
                      <a:pt x="41780" y="39593"/>
                      <a:pt x="41780" y="39744"/>
                      <a:pt x="41780" y="39894"/>
                    </a:cubicBezTo>
                    <a:cubicBezTo>
                      <a:pt x="41480" y="40120"/>
                      <a:pt x="41129" y="40069"/>
                      <a:pt x="40803" y="40170"/>
                    </a:cubicBezTo>
                    <a:cubicBezTo>
                      <a:pt x="40753" y="40195"/>
                      <a:pt x="40703" y="40220"/>
                      <a:pt x="40652" y="40270"/>
                    </a:cubicBezTo>
                    <a:lnTo>
                      <a:pt x="40026" y="40370"/>
                    </a:lnTo>
                    <a:cubicBezTo>
                      <a:pt x="40064" y="40665"/>
                      <a:pt x="40188" y="40737"/>
                      <a:pt x="40336" y="40737"/>
                    </a:cubicBezTo>
                    <a:cubicBezTo>
                      <a:pt x="40478" y="40737"/>
                      <a:pt x="40643" y="40671"/>
                      <a:pt x="40778" y="40671"/>
                    </a:cubicBezTo>
                    <a:cubicBezTo>
                      <a:pt x="41404" y="40495"/>
                      <a:pt x="42006" y="40320"/>
                      <a:pt x="42607" y="40170"/>
                    </a:cubicBezTo>
                    <a:cubicBezTo>
                      <a:pt x="43560" y="39819"/>
                      <a:pt x="44487" y="39468"/>
                      <a:pt x="45439" y="39117"/>
                    </a:cubicBezTo>
                    <a:lnTo>
                      <a:pt x="45790" y="39117"/>
                    </a:lnTo>
                    <a:cubicBezTo>
                      <a:pt x="46016" y="39092"/>
                      <a:pt x="46191" y="39017"/>
                      <a:pt x="46367" y="38917"/>
                    </a:cubicBezTo>
                    <a:lnTo>
                      <a:pt x="46367" y="38917"/>
                    </a:lnTo>
                    <a:cubicBezTo>
                      <a:pt x="46241" y="39618"/>
                      <a:pt x="45941" y="40345"/>
                      <a:pt x="46392" y="41047"/>
                    </a:cubicBezTo>
                    <a:cubicBezTo>
                      <a:pt x="46392" y="41097"/>
                      <a:pt x="46417" y="41147"/>
                      <a:pt x="46417" y="41172"/>
                    </a:cubicBezTo>
                    <a:cubicBezTo>
                      <a:pt x="46367" y="41147"/>
                      <a:pt x="46342" y="41122"/>
                      <a:pt x="46267" y="41097"/>
                    </a:cubicBezTo>
                    <a:cubicBezTo>
                      <a:pt x="45690" y="42049"/>
                      <a:pt x="45866" y="43177"/>
                      <a:pt x="45765" y="44230"/>
                    </a:cubicBezTo>
                    <a:cubicBezTo>
                      <a:pt x="45740" y="44455"/>
                      <a:pt x="45815" y="44706"/>
                      <a:pt x="45991" y="44881"/>
                    </a:cubicBezTo>
                    <a:cubicBezTo>
                      <a:pt x="45966" y="44881"/>
                      <a:pt x="45941" y="44907"/>
                      <a:pt x="45916" y="44932"/>
                    </a:cubicBezTo>
                    <a:cubicBezTo>
                      <a:pt x="45640" y="45157"/>
                      <a:pt x="45590" y="45458"/>
                      <a:pt x="45565" y="45784"/>
                    </a:cubicBezTo>
                    <a:cubicBezTo>
                      <a:pt x="45540" y="46059"/>
                      <a:pt x="45540" y="46310"/>
                      <a:pt x="45540" y="46586"/>
                    </a:cubicBezTo>
                    <a:cubicBezTo>
                      <a:pt x="45465" y="47288"/>
                      <a:pt x="45289" y="47989"/>
                      <a:pt x="45364" y="48691"/>
                    </a:cubicBezTo>
                    <a:cubicBezTo>
                      <a:pt x="45364" y="48917"/>
                      <a:pt x="45414" y="49142"/>
                      <a:pt x="45565" y="49343"/>
                    </a:cubicBezTo>
                    <a:cubicBezTo>
                      <a:pt x="45064" y="49493"/>
                      <a:pt x="45389" y="49969"/>
                      <a:pt x="45239" y="50245"/>
                    </a:cubicBezTo>
                    <a:cubicBezTo>
                      <a:pt x="45214" y="50445"/>
                      <a:pt x="45214" y="50646"/>
                      <a:pt x="45339" y="50821"/>
                    </a:cubicBezTo>
                    <a:cubicBezTo>
                      <a:pt x="45314" y="50846"/>
                      <a:pt x="45289" y="50897"/>
                      <a:pt x="45289" y="50922"/>
                    </a:cubicBezTo>
                    <a:cubicBezTo>
                      <a:pt x="45038" y="51849"/>
                      <a:pt x="45064" y="52826"/>
                      <a:pt x="44913" y="53754"/>
                    </a:cubicBezTo>
                    <a:cubicBezTo>
                      <a:pt x="44838" y="54054"/>
                      <a:pt x="44788" y="54355"/>
                      <a:pt x="45064" y="54581"/>
                    </a:cubicBezTo>
                    <a:cubicBezTo>
                      <a:pt x="45114" y="54581"/>
                      <a:pt x="45139" y="54556"/>
                      <a:pt x="45164" y="54556"/>
                    </a:cubicBezTo>
                    <a:cubicBezTo>
                      <a:pt x="45164" y="54581"/>
                      <a:pt x="45164" y="54581"/>
                      <a:pt x="45164" y="54606"/>
                    </a:cubicBezTo>
                    <a:cubicBezTo>
                      <a:pt x="45139" y="54656"/>
                      <a:pt x="45164" y="54706"/>
                      <a:pt x="45214" y="54756"/>
                    </a:cubicBezTo>
                    <a:cubicBezTo>
                      <a:pt x="44462" y="55132"/>
                      <a:pt x="44813" y="55834"/>
                      <a:pt x="44738" y="56435"/>
                    </a:cubicBezTo>
                    <a:cubicBezTo>
                      <a:pt x="44763" y="56561"/>
                      <a:pt x="44988" y="56435"/>
                      <a:pt x="44963" y="56586"/>
                    </a:cubicBezTo>
                    <a:cubicBezTo>
                      <a:pt x="44963" y="56636"/>
                      <a:pt x="44813" y="56661"/>
                      <a:pt x="44763" y="56736"/>
                    </a:cubicBezTo>
                    <a:cubicBezTo>
                      <a:pt x="44462" y="57563"/>
                      <a:pt x="44462" y="58440"/>
                      <a:pt x="44337" y="59293"/>
                    </a:cubicBezTo>
                    <a:cubicBezTo>
                      <a:pt x="44462" y="60270"/>
                      <a:pt x="44011" y="61222"/>
                      <a:pt x="44287" y="62175"/>
                    </a:cubicBezTo>
                    <a:cubicBezTo>
                      <a:pt x="44312" y="62250"/>
                      <a:pt x="44362" y="62325"/>
                      <a:pt x="44412" y="62375"/>
                    </a:cubicBezTo>
                    <a:cubicBezTo>
                      <a:pt x="44387" y="62400"/>
                      <a:pt x="44362" y="62425"/>
                      <a:pt x="44337" y="62425"/>
                    </a:cubicBezTo>
                    <a:cubicBezTo>
                      <a:pt x="44111" y="62826"/>
                      <a:pt x="44186" y="63278"/>
                      <a:pt x="44136" y="63704"/>
                    </a:cubicBezTo>
                    <a:cubicBezTo>
                      <a:pt x="44136" y="63779"/>
                      <a:pt x="44161" y="63854"/>
                      <a:pt x="44211" y="63904"/>
                    </a:cubicBezTo>
                    <a:cubicBezTo>
                      <a:pt x="44186" y="63904"/>
                      <a:pt x="44161" y="63929"/>
                      <a:pt x="44161" y="63929"/>
                    </a:cubicBezTo>
                    <a:cubicBezTo>
                      <a:pt x="43861" y="64305"/>
                      <a:pt x="43785" y="64756"/>
                      <a:pt x="43760" y="65207"/>
                    </a:cubicBezTo>
                    <a:cubicBezTo>
                      <a:pt x="43760" y="65483"/>
                      <a:pt x="43735" y="65759"/>
                      <a:pt x="43886" y="65984"/>
                    </a:cubicBezTo>
                    <a:cubicBezTo>
                      <a:pt x="43861" y="66034"/>
                      <a:pt x="43835" y="66085"/>
                      <a:pt x="43835" y="66135"/>
                    </a:cubicBezTo>
                    <a:cubicBezTo>
                      <a:pt x="43485" y="67237"/>
                      <a:pt x="43560" y="68390"/>
                      <a:pt x="43434" y="69543"/>
                    </a:cubicBezTo>
                    <a:cubicBezTo>
                      <a:pt x="43409" y="69844"/>
                      <a:pt x="43434" y="70145"/>
                      <a:pt x="43735" y="70320"/>
                    </a:cubicBezTo>
                    <a:cubicBezTo>
                      <a:pt x="43710" y="70320"/>
                      <a:pt x="43685" y="70320"/>
                      <a:pt x="43660" y="70345"/>
                    </a:cubicBezTo>
                    <a:cubicBezTo>
                      <a:pt x="43560" y="70395"/>
                      <a:pt x="43510" y="70471"/>
                      <a:pt x="43460" y="70571"/>
                    </a:cubicBezTo>
                    <a:cubicBezTo>
                      <a:pt x="42983" y="72626"/>
                      <a:pt x="43008" y="74706"/>
                      <a:pt x="42858" y="76786"/>
                    </a:cubicBezTo>
                    <a:cubicBezTo>
                      <a:pt x="42833" y="76987"/>
                      <a:pt x="42933" y="77162"/>
                      <a:pt x="43134" y="77288"/>
                    </a:cubicBezTo>
                    <a:cubicBezTo>
                      <a:pt x="42432" y="78140"/>
                      <a:pt x="42532" y="79142"/>
                      <a:pt x="42683" y="80145"/>
                    </a:cubicBezTo>
                    <a:cubicBezTo>
                      <a:pt x="42708" y="80195"/>
                      <a:pt x="42733" y="80220"/>
                      <a:pt x="42758" y="80245"/>
                    </a:cubicBezTo>
                    <a:cubicBezTo>
                      <a:pt x="42482" y="80521"/>
                      <a:pt x="42432" y="80872"/>
                      <a:pt x="42357" y="81248"/>
                    </a:cubicBezTo>
                    <a:cubicBezTo>
                      <a:pt x="42407" y="81949"/>
                      <a:pt x="42006" y="82626"/>
                      <a:pt x="42332" y="83353"/>
                    </a:cubicBezTo>
                    <a:cubicBezTo>
                      <a:pt x="42357" y="83378"/>
                      <a:pt x="42407" y="83403"/>
                      <a:pt x="42432" y="83403"/>
                    </a:cubicBezTo>
                    <a:cubicBezTo>
                      <a:pt x="42407" y="83428"/>
                      <a:pt x="42407" y="83428"/>
                      <a:pt x="42407" y="83453"/>
                    </a:cubicBezTo>
                    <a:cubicBezTo>
                      <a:pt x="42382" y="83503"/>
                      <a:pt x="42407" y="83553"/>
                      <a:pt x="42432" y="83578"/>
                    </a:cubicBezTo>
                    <a:cubicBezTo>
                      <a:pt x="42382" y="83604"/>
                      <a:pt x="42357" y="83629"/>
                      <a:pt x="42307" y="83654"/>
                    </a:cubicBezTo>
                    <a:cubicBezTo>
                      <a:pt x="42031" y="84355"/>
                      <a:pt x="41881" y="85057"/>
                      <a:pt x="42031" y="85784"/>
                    </a:cubicBezTo>
                    <a:cubicBezTo>
                      <a:pt x="42106" y="85984"/>
                      <a:pt x="42181" y="86160"/>
                      <a:pt x="42231" y="86360"/>
                    </a:cubicBezTo>
                    <a:lnTo>
                      <a:pt x="42206" y="86611"/>
                    </a:lnTo>
                    <a:cubicBezTo>
                      <a:pt x="42206" y="86661"/>
                      <a:pt x="42181" y="86736"/>
                      <a:pt x="42156" y="86786"/>
                    </a:cubicBezTo>
                    <a:cubicBezTo>
                      <a:pt x="42131" y="86862"/>
                      <a:pt x="42106" y="86937"/>
                      <a:pt x="42081" y="87037"/>
                    </a:cubicBezTo>
                    <a:cubicBezTo>
                      <a:pt x="42081" y="87112"/>
                      <a:pt x="42081" y="87187"/>
                      <a:pt x="42081" y="87263"/>
                    </a:cubicBezTo>
                    <a:cubicBezTo>
                      <a:pt x="41931" y="87764"/>
                      <a:pt x="42006" y="88265"/>
                      <a:pt x="42031" y="88766"/>
                    </a:cubicBezTo>
                    <a:cubicBezTo>
                      <a:pt x="41956" y="88917"/>
                      <a:pt x="41881" y="89042"/>
                      <a:pt x="41780" y="89167"/>
                    </a:cubicBezTo>
                    <a:cubicBezTo>
                      <a:pt x="41480" y="89769"/>
                      <a:pt x="41505" y="90421"/>
                      <a:pt x="41630" y="91072"/>
                    </a:cubicBezTo>
                    <a:cubicBezTo>
                      <a:pt x="41680" y="91122"/>
                      <a:pt x="41705" y="91198"/>
                      <a:pt x="41730" y="91248"/>
                    </a:cubicBezTo>
                    <a:cubicBezTo>
                      <a:pt x="41630" y="91298"/>
                      <a:pt x="41530" y="91373"/>
                      <a:pt x="41404" y="91423"/>
                    </a:cubicBezTo>
                    <a:cubicBezTo>
                      <a:pt x="41179" y="91649"/>
                      <a:pt x="40853" y="91674"/>
                      <a:pt x="40602" y="91824"/>
                    </a:cubicBezTo>
                    <a:cubicBezTo>
                      <a:pt x="40352" y="91974"/>
                      <a:pt x="40076" y="92100"/>
                      <a:pt x="39825" y="92250"/>
                    </a:cubicBezTo>
                    <a:cubicBezTo>
                      <a:pt x="39807" y="92249"/>
                      <a:pt x="39788" y="92248"/>
                      <a:pt x="39770" y="92248"/>
                    </a:cubicBezTo>
                    <a:cubicBezTo>
                      <a:pt x="39398" y="92248"/>
                      <a:pt x="39133" y="92483"/>
                      <a:pt x="38823" y="92626"/>
                    </a:cubicBezTo>
                    <a:cubicBezTo>
                      <a:pt x="38765" y="92612"/>
                      <a:pt x="38710" y="92606"/>
                      <a:pt x="38657" y="92606"/>
                    </a:cubicBezTo>
                    <a:cubicBezTo>
                      <a:pt x="38321" y="92606"/>
                      <a:pt x="38080" y="92857"/>
                      <a:pt x="37820" y="93052"/>
                    </a:cubicBezTo>
                    <a:cubicBezTo>
                      <a:pt x="37795" y="93053"/>
                      <a:pt x="37770" y="93054"/>
                      <a:pt x="37744" y="93054"/>
                    </a:cubicBezTo>
                    <a:cubicBezTo>
                      <a:pt x="37542" y="93054"/>
                      <a:pt x="37335" y="93019"/>
                      <a:pt x="37137" y="93019"/>
                    </a:cubicBezTo>
                    <a:cubicBezTo>
                      <a:pt x="36864" y="93019"/>
                      <a:pt x="36610" y="93086"/>
                      <a:pt x="36417" y="93403"/>
                    </a:cubicBezTo>
                    <a:cubicBezTo>
                      <a:pt x="36170" y="93383"/>
                      <a:pt x="35920" y="93360"/>
                      <a:pt x="35672" y="93360"/>
                    </a:cubicBezTo>
                    <a:cubicBezTo>
                      <a:pt x="35289" y="93360"/>
                      <a:pt x="34912" y="93416"/>
                      <a:pt x="34562" y="93629"/>
                    </a:cubicBezTo>
                    <a:lnTo>
                      <a:pt x="34412" y="93629"/>
                    </a:lnTo>
                    <a:cubicBezTo>
                      <a:pt x="34334" y="93625"/>
                      <a:pt x="34257" y="93623"/>
                      <a:pt x="34180" y="93623"/>
                    </a:cubicBezTo>
                    <a:cubicBezTo>
                      <a:pt x="33161" y="93623"/>
                      <a:pt x="32181" y="93915"/>
                      <a:pt x="31179" y="94055"/>
                    </a:cubicBezTo>
                    <a:lnTo>
                      <a:pt x="30778" y="94055"/>
                    </a:lnTo>
                    <a:cubicBezTo>
                      <a:pt x="30540" y="94034"/>
                      <a:pt x="30303" y="94024"/>
                      <a:pt x="30067" y="94024"/>
                    </a:cubicBezTo>
                    <a:cubicBezTo>
                      <a:pt x="29160" y="94024"/>
                      <a:pt x="28269" y="94172"/>
                      <a:pt x="27394" y="94431"/>
                    </a:cubicBezTo>
                    <a:cubicBezTo>
                      <a:pt x="26717" y="94277"/>
                      <a:pt x="26033" y="94196"/>
                      <a:pt x="25346" y="94196"/>
                    </a:cubicBezTo>
                    <a:cubicBezTo>
                      <a:pt x="24686" y="94196"/>
                      <a:pt x="24022" y="94271"/>
                      <a:pt x="23359" y="94431"/>
                    </a:cubicBezTo>
                    <a:cubicBezTo>
                      <a:pt x="23246" y="94261"/>
                      <a:pt x="23077" y="94219"/>
                      <a:pt x="22905" y="94219"/>
                    </a:cubicBezTo>
                    <a:cubicBezTo>
                      <a:pt x="22847" y="94219"/>
                      <a:pt x="22789" y="94224"/>
                      <a:pt x="22733" y="94230"/>
                    </a:cubicBezTo>
                    <a:cubicBezTo>
                      <a:pt x="22597" y="94238"/>
                      <a:pt x="22462" y="94241"/>
                      <a:pt x="22328" y="94241"/>
                    </a:cubicBezTo>
                    <a:cubicBezTo>
                      <a:pt x="21217" y="94241"/>
                      <a:pt x="20134" y="94003"/>
                      <a:pt x="19018" y="94003"/>
                    </a:cubicBezTo>
                    <a:cubicBezTo>
                      <a:pt x="18970" y="94003"/>
                      <a:pt x="18921" y="94004"/>
                      <a:pt x="18873" y="94005"/>
                    </a:cubicBezTo>
                    <a:cubicBezTo>
                      <a:pt x="18246" y="94005"/>
                      <a:pt x="17570" y="93929"/>
                      <a:pt x="16968" y="93654"/>
                    </a:cubicBezTo>
                    <a:cubicBezTo>
                      <a:pt x="16812" y="93546"/>
                      <a:pt x="16657" y="93512"/>
                      <a:pt x="16501" y="93512"/>
                    </a:cubicBezTo>
                    <a:cubicBezTo>
                      <a:pt x="16331" y="93512"/>
                      <a:pt x="16161" y="93552"/>
                      <a:pt x="15991" y="93578"/>
                    </a:cubicBezTo>
                    <a:cubicBezTo>
                      <a:pt x="15840" y="93604"/>
                      <a:pt x="15715" y="93604"/>
                      <a:pt x="15565" y="93604"/>
                    </a:cubicBezTo>
                    <a:cubicBezTo>
                      <a:pt x="14738" y="93374"/>
                      <a:pt x="13911" y="93018"/>
                      <a:pt x="13007" y="93018"/>
                    </a:cubicBezTo>
                    <a:cubicBezTo>
                      <a:pt x="12924" y="93018"/>
                      <a:pt x="12841" y="93021"/>
                      <a:pt x="12758" y="93027"/>
                    </a:cubicBezTo>
                    <a:cubicBezTo>
                      <a:pt x="12682" y="92852"/>
                      <a:pt x="12532" y="92827"/>
                      <a:pt x="12382" y="92802"/>
                    </a:cubicBezTo>
                    <a:cubicBezTo>
                      <a:pt x="12031" y="92576"/>
                      <a:pt x="11680" y="92451"/>
                      <a:pt x="11254" y="92426"/>
                    </a:cubicBezTo>
                    <a:cubicBezTo>
                      <a:pt x="11229" y="92375"/>
                      <a:pt x="11229" y="92325"/>
                      <a:pt x="11204" y="92275"/>
                    </a:cubicBezTo>
                    <a:cubicBezTo>
                      <a:pt x="11154" y="92200"/>
                      <a:pt x="11078" y="92125"/>
                      <a:pt x="11003" y="92075"/>
                    </a:cubicBezTo>
                    <a:cubicBezTo>
                      <a:pt x="10151" y="91749"/>
                      <a:pt x="9675" y="91147"/>
                      <a:pt x="9750" y="90220"/>
                    </a:cubicBezTo>
                    <a:cubicBezTo>
                      <a:pt x="9725" y="90145"/>
                      <a:pt x="9675" y="90070"/>
                      <a:pt x="9650" y="89995"/>
                    </a:cubicBezTo>
                    <a:cubicBezTo>
                      <a:pt x="9575" y="89894"/>
                      <a:pt x="9550" y="89794"/>
                      <a:pt x="9600" y="89694"/>
                    </a:cubicBezTo>
                    <a:cubicBezTo>
                      <a:pt x="9650" y="89619"/>
                      <a:pt x="9675" y="89543"/>
                      <a:pt x="9675" y="89468"/>
                    </a:cubicBezTo>
                    <a:cubicBezTo>
                      <a:pt x="9700" y="89243"/>
                      <a:pt x="9575" y="89092"/>
                      <a:pt x="9449" y="88917"/>
                    </a:cubicBezTo>
                    <a:cubicBezTo>
                      <a:pt x="9449" y="88917"/>
                      <a:pt x="9449" y="88892"/>
                      <a:pt x="9424" y="88892"/>
                    </a:cubicBezTo>
                    <a:cubicBezTo>
                      <a:pt x="9775" y="88265"/>
                      <a:pt x="9625" y="87639"/>
                      <a:pt x="9424" y="87012"/>
                    </a:cubicBezTo>
                    <a:cubicBezTo>
                      <a:pt x="9349" y="86862"/>
                      <a:pt x="9299" y="86761"/>
                      <a:pt x="9199" y="86636"/>
                    </a:cubicBezTo>
                    <a:cubicBezTo>
                      <a:pt x="9174" y="86611"/>
                      <a:pt x="9174" y="86586"/>
                      <a:pt x="9149" y="86561"/>
                    </a:cubicBezTo>
                    <a:cubicBezTo>
                      <a:pt x="9149" y="86436"/>
                      <a:pt x="9149" y="86310"/>
                      <a:pt x="9149" y="86185"/>
                    </a:cubicBezTo>
                    <a:cubicBezTo>
                      <a:pt x="9149" y="86160"/>
                      <a:pt x="9149" y="86135"/>
                      <a:pt x="9174" y="86110"/>
                    </a:cubicBezTo>
                    <a:cubicBezTo>
                      <a:pt x="9224" y="86060"/>
                      <a:pt x="9274" y="85984"/>
                      <a:pt x="9299" y="85909"/>
                    </a:cubicBezTo>
                    <a:cubicBezTo>
                      <a:pt x="9399" y="85609"/>
                      <a:pt x="9399" y="85308"/>
                      <a:pt x="9349" y="85007"/>
                    </a:cubicBezTo>
                    <a:cubicBezTo>
                      <a:pt x="9324" y="84932"/>
                      <a:pt x="9299" y="84832"/>
                      <a:pt x="9274" y="84756"/>
                    </a:cubicBezTo>
                    <a:cubicBezTo>
                      <a:pt x="9224" y="84681"/>
                      <a:pt x="9199" y="84606"/>
                      <a:pt x="9149" y="84531"/>
                    </a:cubicBezTo>
                    <a:cubicBezTo>
                      <a:pt x="9098" y="84481"/>
                      <a:pt x="9048" y="84406"/>
                      <a:pt x="8973" y="84380"/>
                    </a:cubicBezTo>
                    <a:cubicBezTo>
                      <a:pt x="8998" y="84355"/>
                      <a:pt x="8998" y="84330"/>
                      <a:pt x="8998" y="84305"/>
                    </a:cubicBezTo>
                    <a:cubicBezTo>
                      <a:pt x="8998" y="84255"/>
                      <a:pt x="8973" y="84230"/>
                      <a:pt x="8948" y="84180"/>
                    </a:cubicBezTo>
                    <a:cubicBezTo>
                      <a:pt x="8973" y="84180"/>
                      <a:pt x="8973" y="84155"/>
                      <a:pt x="8973" y="84130"/>
                    </a:cubicBezTo>
                    <a:cubicBezTo>
                      <a:pt x="8998" y="84105"/>
                      <a:pt x="8973" y="84080"/>
                      <a:pt x="8973" y="84055"/>
                    </a:cubicBezTo>
                    <a:cubicBezTo>
                      <a:pt x="8973" y="84030"/>
                      <a:pt x="8998" y="84030"/>
                      <a:pt x="9023" y="84005"/>
                    </a:cubicBezTo>
                    <a:cubicBezTo>
                      <a:pt x="9349" y="83278"/>
                      <a:pt x="9349" y="82551"/>
                      <a:pt x="8948" y="81824"/>
                    </a:cubicBezTo>
                    <a:cubicBezTo>
                      <a:pt x="8898" y="81774"/>
                      <a:pt x="8848" y="81749"/>
                      <a:pt x="8798" y="81699"/>
                    </a:cubicBezTo>
                    <a:cubicBezTo>
                      <a:pt x="9124" y="81172"/>
                      <a:pt x="8973" y="80721"/>
                      <a:pt x="8622" y="80270"/>
                    </a:cubicBezTo>
                    <a:cubicBezTo>
                      <a:pt x="8672" y="80195"/>
                      <a:pt x="8697" y="80145"/>
                      <a:pt x="8722" y="80070"/>
                    </a:cubicBezTo>
                    <a:cubicBezTo>
                      <a:pt x="8773" y="79468"/>
                      <a:pt x="9098" y="78817"/>
                      <a:pt x="8547" y="78340"/>
                    </a:cubicBezTo>
                    <a:cubicBezTo>
                      <a:pt x="8547" y="78215"/>
                      <a:pt x="8522" y="78115"/>
                      <a:pt x="8497" y="78014"/>
                    </a:cubicBezTo>
                    <a:cubicBezTo>
                      <a:pt x="8372" y="77338"/>
                      <a:pt x="8422" y="76686"/>
                      <a:pt x="8447" y="76009"/>
                    </a:cubicBezTo>
                    <a:cubicBezTo>
                      <a:pt x="8547" y="74581"/>
                      <a:pt x="8296" y="73177"/>
                      <a:pt x="8196" y="71749"/>
                    </a:cubicBezTo>
                    <a:cubicBezTo>
                      <a:pt x="8171" y="71348"/>
                      <a:pt x="8221" y="70721"/>
                      <a:pt x="7570" y="70646"/>
                    </a:cubicBezTo>
                    <a:cubicBezTo>
                      <a:pt x="7570" y="70621"/>
                      <a:pt x="7570" y="70596"/>
                      <a:pt x="7570" y="70546"/>
                    </a:cubicBezTo>
                    <a:cubicBezTo>
                      <a:pt x="7595" y="70546"/>
                      <a:pt x="7595" y="70521"/>
                      <a:pt x="7595" y="70471"/>
                    </a:cubicBezTo>
                    <a:cubicBezTo>
                      <a:pt x="7595" y="70420"/>
                      <a:pt x="7595" y="70395"/>
                      <a:pt x="7570" y="70370"/>
                    </a:cubicBezTo>
                    <a:cubicBezTo>
                      <a:pt x="8221" y="69794"/>
                      <a:pt x="7845" y="69117"/>
                      <a:pt x="7745" y="68466"/>
                    </a:cubicBezTo>
                    <a:cubicBezTo>
                      <a:pt x="7620" y="68215"/>
                      <a:pt x="7645" y="67964"/>
                      <a:pt x="7645" y="67714"/>
                    </a:cubicBezTo>
                    <a:cubicBezTo>
                      <a:pt x="7645" y="67639"/>
                      <a:pt x="7595" y="67588"/>
                      <a:pt x="7545" y="67538"/>
                    </a:cubicBezTo>
                    <a:cubicBezTo>
                      <a:pt x="7845" y="67162"/>
                      <a:pt x="7695" y="66862"/>
                      <a:pt x="7369" y="66586"/>
                    </a:cubicBezTo>
                    <a:cubicBezTo>
                      <a:pt x="7820" y="65508"/>
                      <a:pt x="7545" y="64506"/>
                      <a:pt x="7068" y="63503"/>
                    </a:cubicBezTo>
                    <a:lnTo>
                      <a:pt x="6993" y="63503"/>
                    </a:lnTo>
                    <a:cubicBezTo>
                      <a:pt x="7018" y="63478"/>
                      <a:pt x="7043" y="63428"/>
                      <a:pt x="7018" y="63403"/>
                    </a:cubicBezTo>
                    <a:cubicBezTo>
                      <a:pt x="7369" y="63027"/>
                      <a:pt x="7570" y="62676"/>
                      <a:pt x="6993" y="62350"/>
                    </a:cubicBezTo>
                    <a:cubicBezTo>
                      <a:pt x="7018" y="62325"/>
                      <a:pt x="7043" y="62300"/>
                      <a:pt x="7068" y="62275"/>
                    </a:cubicBezTo>
                    <a:cubicBezTo>
                      <a:pt x="7269" y="61874"/>
                      <a:pt x="7194" y="61448"/>
                      <a:pt x="7219" y="61047"/>
                    </a:cubicBezTo>
                    <a:cubicBezTo>
                      <a:pt x="7194" y="60947"/>
                      <a:pt x="7194" y="60846"/>
                      <a:pt x="7169" y="60721"/>
                    </a:cubicBezTo>
                    <a:cubicBezTo>
                      <a:pt x="7118" y="60621"/>
                      <a:pt x="7093" y="60496"/>
                      <a:pt x="6993" y="60420"/>
                    </a:cubicBezTo>
                    <a:cubicBezTo>
                      <a:pt x="7018" y="60395"/>
                      <a:pt x="7018" y="60370"/>
                      <a:pt x="7018" y="60345"/>
                    </a:cubicBezTo>
                    <a:cubicBezTo>
                      <a:pt x="7018" y="60220"/>
                      <a:pt x="7018" y="60120"/>
                      <a:pt x="7018" y="60019"/>
                    </a:cubicBezTo>
                    <a:cubicBezTo>
                      <a:pt x="7018" y="59368"/>
                      <a:pt x="7068" y="58716"/>
                      <a:pt x="6868" y="58065"/>
                    </a:cubicBezTo>
                    <a:cubicBezTo>
                      <a:pt x="6818" y="57814"/>
                      <a:pt x="6768" y="57538"/>
                      <a:pt x="6517" y="57338"/>
                    </a:cubicBezTo>
                    <a:cubicBezTo>
                      <a:pt x="6517" y="57338"/>
                      <a:pt x="6492" y="57313"/>
                      <a:pt x="6467" y="57313"/>
                    </a:cubicBezTo>
                    <a:cubicBezTo>
                      <a:pt x="6542" y="57263"/>
                      <a:pt x="6617" y="57237"/>
                      <a:pt x="6717" y="57187"/>
                    </a:cubicBezTo>
                    <a:cubicBezTo>
                      <a:pt x="6968" y="56335"/>
                      <a:pt x="6667" y="55483"/>
                      <a:pt x="6517" y="54656"/>
                    </a:cubicBezTo>
                    <a:cubicBezTo>
                      <a:pt x="6467" y="54581"/>
                      <a:pt x="6417" y="54506"/>
                      <a:pt x="6367" y="54430"/>
                    </a:cubicBezTo>
                    <a:cubicBezTo>
                      <a:pt x="6667" y="53979"/>
                      <a:pt x="6492" y="53603"/>
                      <a:pt x="6191" y="53202"/>
                    </a:cubicBezTo>
                    <a:cubicBezTo>
                      <a:pt x="6241" y="53177"/>
                      <a:pt x="6266" y="53152"/>
                      <a:pt x="6291" y="53102"/>
                    </a:cubicBezTo>
                    <a:cubicBezTo>
                      <a:pt x="6492" y="52400"/>
                      <a:pt x="6417" y="51749"/>
                      <a:pt x="5966" y="51172"/>
                    </a:cubicBezTo>
                    <a:cubicBezTo>
                      <a:pt x="6316" y="50370"/>
                      <a:pt x="5991" y="49593"/>
                      <a:pt x="5966" y="48816"/>
                    </a:cubicBezTo>
                    <a:cubicBezTo>
                      <a:pt x="5915" y="48666"/>
                      <a:pt x="5840" y="48516"/>
                      <a:pt x="5840" y="48340"/>
                    </a:cubicBezTo>
                    <a:cubicBezTo>
                      <a:pt x="5840" y="48265"/>
                      <a:pt x="5840" y="48190"/>
                      <a:pt x="5815" y="48115"/>
                    </a:cubicBezTo>
                    <a:cubicBezTo>
                      <a:pt x="5665" y="48014"/>
                      <a:pt x="5765" y="47939"/>
                      <a:pt x="5840" y="47839"/>
                    </a:cubicBezTo>
                    <a:cubicBezTo>
                      <a:pt x="5865" y="47764"/>
                      <a:pt x="5865" y="47689"/>
                      <a:pt x="5840" y="47613"/>
                    </a:cubicBezTo>
                    <a:cubicBezTo>
                      <a:pt x="5815" y="47438"/>
                      <a:pt x="5790" y="47288"/>
                      <a:pt x="5790" y="47112"/>
                    </a:cubicBezTo>
                    <a:cubicBezTo>
                      <a:pt x="5790" y="46811"/>
                      <a:pt x="5790" y="46486"/>
                      <a:pt x="5715" y="46185"/>
                    </a:cubicBezTo>
                    <a:cubicBezTo>
                      <a:pt x="5690" y="46110"/>
                      <a:pt x="5665" y="46009"/>
                      <a:pt x="5640" y="45934"/>
                    </a:cubicBezTo>
                    <a:cubicBezTo>
                      <a:pt x="5640" y="45884"/>
                      <a:pt x="5640" y="45859"/>
                      <a:pt x="5640" y="45809"/>
                    </a:cubicBezTo>
                    <a:cubicBezTo>
                      <a:pt x="5590" y="45633"/>
                      <a:pt x="5565" y="45433"/>
                      <a:pt x="5489" y="45232"/>
                    </a:cubicBezTo>
                    <a:cubicBezTo>
                      <a:pt x="5489" y="45207"/>
                      <a:pt x="5464" y="45207"/>
                      <a:pt x="5439" y="45182"/>
                    </a:cubicBezTo>
                    <a:cubicBezTo>
                      <a:pt x="5439" y="45182"/>
                      <a:pt x="5439" y="45157"/>
                      <a:pt x="5414" y="45157"/>
                    </a:cubicBezTo>
                    <a:cubicBezTo>
                      <a:pt x="5414" y="45157"/>
                      <a:pt x="5389" y="45132"/>
                      <a:pt x="5389" y="45132"/>
                    </a:cubicBezTo>
                    <a:cubicBezTo>
                      <a:pt x="5389" y="45107"/>
                      <a:pt x="5364" y="45107"/>
                      <a:pt x="5364" y="45107"/>
                    </a:cubicBezTo>
                    <a:cubicBezTo>
                      <a:pt x="5640" y="44731"/>
                      <a:pt x="5690" y="44355"/>
                      <a:pt x="5389" y="43979"/>
                    </a:cubicBezTo>
                    <a:cubicBezTo>
                      <a:pt x="5414" y="43954"/>
                      <a:pt x="5439" y="43929"/>
                      <a:pt x="5464" y="43904"/>
                    </a:cubicBezTo>
                    <a:cubicBezTo>
                      <a:pt x="5590" y="43303"/>
                      <a:pt x="5590" y="42701"/>
                      <a:pt x="5189" y="42200"/>
                    </a:cubicBezTo>
                    <a:cubicBezTo>
                      <a:pt x="5239" y="42125"/>
                      <a:pt x="5264" y="42074"/>
                      <a:pt x="5314" y="41999"/>
                    </a:cubicBezTo>
                    <a:cubicBezTo>
                      <a:pt x="5364" y="41147"/>
                      <a:pt x="5414" y="40320"/>
                      <a:pt x="4913" y="39543"/>
                    </a:cubicBezTo>
                    <a:cubicBezTo>
                      <a:pt x="4963" y="39543"/>
                      <a:pt x="4988" y="39543"/>
                      <a:pt x="5038" y="39493"/>
                    </a:cubicBezTo>
                    <a:cubicBezTo>
                      <a:pt x="5209" y="39322"/>
                      <a:pt x="5419" y="39305"/>
                      <a:pt x="5637" y="39305"/>
                    </a:cubicBezTo>
                    <a:cubicBezTo>
                      <a:pt x="5690" y="39305"/>
                      <a:pt x="5744" y="39306"/>
                      <a:pt x="5797" y="39306"/>
                    </a:cubicBezTo>
                    <a:cubicBezTo>
                      <a:pt x="5879" y="39306"/>
                      <a:pt x="5960" y="39304"/>
                      <a:pt x="6041" y="39292"/>
                    </a:cubicBezTo>
                    <a:cubicBezTo>
                      <a:pt x="6066" y="39292"/>
                      <a:pt x="6091" y="39267"/>
                      <a:pt x="6116" y="39267"/>
                    </a:cubicBezTo>
                    <a:cubicBezTo>
                      <a:pt x="6567" y="39468"/>
                      <a:pt x="7118" y="39468"/>
                      <a:pt x="7545" y="39719"/>
                    </a:cubicBezTo>
                    <a:cubicBezTo>
                      <a:pt x="7971" y="39969"/>
                      <a:pt x="8447" y="40069"/>
                      <a:pt x="8923" y="40120"/>
                    </a:cubicBezTo>
                    <a:cubicBezTo>
                      <a:pt x="9155" y="40242"/>
                      <a:pt x="9387" y="40328"/>
                      <a:pt x="9615" y="40328"/>
                    </a:cubicBezTo>
                    <a:cubicBezTo>
                      <a:pt x="9806" y="40328"/>
                      <a:pt x="9993" y="40268"/>
                      <a:pt x="10176" y="40120"/>
                    </a:cubicBezTo>
                    <a:cubicBezTo>
                      <a:pt x="10176" y="40120"/>
                      <a:pt x="10151" y="40094"/>
                      <a:pt x="10151" y="40094"/>
                    </a:cubicBezTo>
                    <a:cubicBezTo>
                      <a:pt x="10001" y="39969"/>
                      <a:pt x="9850" y="39844"/>
                      <a:pt x="9700" y="39719"/>
                    </a:cubicBezTo>
                    <a:lnTo>
                      <a:pt x="9800" y="39142"/>
                    </a:lnTo>
                    <a:cubicBezTo>
                      <a:pt x="10051" y="38691"/>
                      <a:pt x="10176" y="38165"/>
                      <a:pt x="10327" y="37688"/>
                    </a:cubicBezTo>
                    <a:cubicBezTo>
                      <a:pt x="10352" y="37588"/>
                      <a:pt x="10377" y="37488"/>
                      <a:pt x="10377" y="37388"/>
                    </a:cubicBezTo>
                    <a:cubicBezTo>
                      <a:pt x="10577" y="37488"/>
                      <a:pt x="10778" y="37513"/>
                      <a:pt x="11003" y="37513"/>
                    </a:cubicBezTo>
                    <a:cubicBezTo>
                      <a:pt x="11103" y="37513"/>
                      <a:pt x="11229" y="37488"/>
                      <a:pt x="11329" y="37463"/>
                    </a:cubicBezTo>
                    <a:cubicBezTo>
                      <a:pt x="11367" y="37475"/>
                      <a:pt x="11398" y="37482"/>
                      <a:pt x="11426" y="37482"/>
                    </a:cubicBezTo>
                    <a:cubicBezTo>
                      <a:pt x="11454" y="37482"/>
                      <a:pt x="11479" y="37475"/>
                      <a:pt x="11504" y="37463"/>
                    </a:cubicBezTo>
                    <a:cubicBezTo>
                      <a:pt x="11530" y="37488"/>
                      <a:pt x="11504" y="37513"/>
                      <a:pt x="11530" y="37538"/>
                    </a:cubicBezTo>
                    <a:cubicBezTo>
                      <a:pt x="11630" y="37613"/>
                      <a:pt x="11730" y="37663"/>
                      <a:pt x="11880" y="37688"/>
                    </a:cubicBezTo>
                    <a:cubicBezTo>
                      <a:pt x="12031" y="37714"/>
                      <a:pt x="12206" y="37764"/>
                      <a:pt x="12357" y="37789"/>
                    </a:cubicBezTo>
                    <a:cubicBezTo>
                      <a:pt x="12432" y="37789"/>
                      <a:pt x="12507" y="37789"/>
                      <a:pt x="12582" y="37764"/>
                    </a:cubicBezTo>
                    <a:cubicBezTo>
                      <a:pt x="12657" y="37889"/>
                      <a:pt x="12783" y="37964"/>
                      <a:pt x="12933" y="37964"/>
                    </a:cubicBezTo>
                    <a:cubicBezTo>
                      <a:pt x="12983" y="37939"/>
                      <a:pt x="13008" y="37914"/>
                      <a:pt x="13008" y="37889"/>
                    </a:cubicBezTo>
                    <a:cubicBezTo>
                      <a:pt x="13058" y="37889"/>
                      <a:pt x="13083" y="37914"/>
                      <a:pt x="13134" y="37914"/>
                    </a:cubicBezTo>
                    <a:cubicBezTo>
                      <a:pt x="13134" y="37964"/>
                      <a:pt x="13134" y="38014"/>
                      <a:pt x="13134" y="38064"/>
                    </a:cubicBezTo>
                    <a:cubicBezTo>
                      <a:pt x="13284" y="38265"/>
                      <a:pt x="13479" y="38309"/>
                      <a:pt x="13689" y="38309"/>
                    </a:cubicBezTo>
                    <a:cubicBezTo>
                      <a:pt x="13794" y="38309"/>
                      <a:pt x="13902" y="38298"/>
                      <a:pt x="14011" y="38290"/>
                    </a:cubicBezTo>
                    <a:cubicBezTo>
                      <a:pt x="14136" y="38240"/>
                      <a:pt x="14286" y="38240"/>
                      <a:pt x="14437" y="38215"/>
                    </a:cubicBezTo>
                    <a:cubicBezTo>
                      <a:pt x="14537" y="38265"/>
                      <a:pt x="14637" y="38315"/>
                      <a:pt x="14738" y="38365"/>
                    </a:cubicBezTo>
                    <a:cubicBezTo>
                      <a:pt x="14612" y="38992"/>
                      <a:pt x="14512" y="39618"/>
                      <a:pt x="14512" y="40245"/>
                    </a:cubicBezTo>
                    <a:cubicBezTo>
                      <a:pt x="14362" y="40445"/>
                      <a:pt x="14387" y="40671"/>
                      <a:pt x="14362" y="40897"/>
                    </a:cubicBezTo>
                    <a:cubicBezTo>
                      <a:pt x="13334" y="40846"/>
                      <a:pt x="12357" y="40495"/>
                      <a:pt x="11354" y="40345"/>
                    </a:cubicBezTo>
                    <a:cubicBezTo>
                      <a:pt x="11279" y="40320"/>
                      <a:pt x="11204" y="40295"/>
                      <a:pt x="11129" y="40270"/>
                    </a:cubicBezTo>
                    <a:cubicBezTo>
                      <a:pt x="10928" y="40345"/>
                      <a:pt x="10602" y="40395"/>
                      <a:pt x="10953" y="40721"/>
                    </a:cubicBezTo>
                    <a:cubicBezTo>
                      <a:pt x="11855" y="41047"/>
                      <a:pt x="12808" y="41222"/>
                      <a:pt x="13760" y="41323"/>
                    </a:cubicBezTo>
                    <a:cubicBezTo>
                      <a:pt x="14236" y="41548"/>
                      <a:pt x="14788" y="41573"/>
                      <a:pt x="15289" y="41623"/>
                    </a:cubicBezTo>
                    <a:cubicBezTo>
                      <a:pt x="16226" y="41690"/>
                      <a:pt x="17103" y="42094"/>
                      <a:pt x="18044" y="42094"/>
                    </a:cubicBezTo>
                    <a:cubicBezTo>
                      <a:pt x="18160" y="42094"/>
                      <a:pt x="18278" y="42088"/>
                      <a:pt x="18397" y="42074"/>
                    </a:cubicBezTo>
                    <a:cubicBezTo>
                      <a:pt x="18577" y="42130"/>
                      <a:pt x="18757" y="42147"/>
                      <a:pt x="18937" y="42147"/>
                    </a:cubicBezTo>
                    <a:cubicBezTo>
                      <a:pt x="19083" y="42147"/>
                      <a:pt x="19228" y="42136"/>
                      <a:pt x="19374" y="42125"/>
                    </a:cubicBezTo>
                    <a:cubicBezTo>
                      <a:pt x="19518" y="42242"/>
                      <a:pt x="19655" y="42319"/>
                      <a:pt x="19793" y="42319"/>
                    </a:cubicBezTo>
                    <a:cubicBezTo>
                      <a:pt x="19919" y="42319"/>
                      <a:pt x="20045" y="42255"/>
                      <a:pt x="20176" y="42100"/>
                    </a:cubicBezTo>
                    <a:lnTo>
                      <a:pt x="20201" y="41749"/>
                    </a:lnTo>
                    <a:cubicBezTo>
                      <a:pt x="20176" y="41598"/>
                      <a:pt x="20151" y="41448"/>
                      <a:pt x="20126" y="41298"/>
                    </a:cubicBezTo>
                    <a:cubicBezTo>
                      <a:pt x="20226" y="40596"/>
                      <a:pt x="20302" y="39869"/>
                      <a:pt x="20402" y="39142"/>
                    </a:cubicBezTo>
                    <a:cubicBezTo>
                      <a:pt x="21003" y="39117"/>
                      <a:pt x="21580" y="39117"/>
                      <a:pt x="22181" y="39117"/>
                    </a:cubicBezTo>
                    <a:cubicBezTo>
                      <a:pt x="22570" y="39155"/>
                      <a:pt x="22958" y="39173"/>
                      <a:pt x="23347" y="39173"/>
                    </a:cubicBezTo>
                    <a:cubicBezTo>
                      <a:pt x="23735" y="39173"/>
                      <a:pt x="24124" y="39155"/>
                      <a:pt x="24512" y="39117"/>
                    </a:cubicBezTo>
                    <a:cubicBezTo>
                      <a:pt x="24963" y="39343"/>
                      <a:pt x="25139" y="39794"/>
                      <a:pt x="25389" y="40170"/>
                    </a:cubicBezTo>
                    <a:cubicBezTo>
                      <a:pt x="25339" y="40420"/>
                      <a:pt x="25339" y="40671"/>
                      <a:pt x="25414" y="40897"/>
                    </a:cubicBezTo>
                    <a:cubicBezTo>
                      <a:pt x="25414" y="40972"/>
                      <a:pt x="25414" y="41047"/>
                      <a:pt x="25414" y="41122"/>
                    </a:cubicBezTo>
                    <a:cubicBezTo>
                      <a:pt x="25389" y="41172"/>
                      <a:pt x="25389" y="41247"/>
                      <a:pt x="25414" y="41298"/>
                    </a:cubicBezTo>
                    <a:cubicBezTo>
                      <a:pt x="25439" y="41735"/>
                      <a:pt x="25392" y="42126"/>
                      <a:pt x="24840" y="42126"/>
                    </a:cubicBezTo>
                    <a:cubicBezTo>
                      <a:pt x="24823" y="42126"/>
                      <a:pt x="24806" y="42125"/>
                      <a:pt x="24788" y="42125"/>
                    </a:cubicBezTo>
                    <a:cubicBezTo>
                      <a:pt x="24662" y="42100"/>
                      <a:pt x="24512" y="42074"/>
                      <a:pt x="24387" y="42049"/>
                    </a:cubicBezTo>
                    <a:cubicBezTo>
                      <a:pt x="24186" y="42125"/>
                      <a:pt x="23936" y="42049"/>
                      <a:pt x="23835" y="42400"/>
                    </a:cubicBezTo>
                    <a:cubicBezTo>
                      <a:pt x="24051" y="42503"/>
                      <a:pt x="24262" y="42533"/>
                      <a:pt x="24468" y="42533"/>
                    </a:cubicBezTo>
                    <a:cubicBezTo>
                      <a:pt x="24716" y="42533"/>
                      <a:pt x="24956" y="42489"/>
                      <a:pt x="25189" y="42475"/>
                    </a:cubicBezTo>
                    <a:cubicBezTo>
                      <a:pt x="25389" y="42501"/>
                      <a:pt x="25590" y="42501"/>
                      <a:pt x="25790" y="42501"/>
                    </a:cubicBezTo>
                    <a:cubicBezTo>
                      <a:pt x="26022" y="42556"/>
                      <a:pt x="26258" y="42577"/>
                      <a:pt x="26496" y="42577"/>
                    </a:cubicBezTo>
                    <a:cubicBezTo>
                      <a:pt x="26797" y="42577"/>
                      <a:pt x="27100" y="42543"/>
                      <a:pt x="27394" y="42501"/>
                    </a:cubicBezTo>
                    <a:lnTo>
                      <a:pt x="27795" y="42501"/>
                    </a:lnTo>
                    <a:cubicBezTo>
                      <a:pt x="28231" y="42501"/>
                      <a:pt x="28667" y="42524"/>
                      <a:pt x="29101" y="42524"/>
                    </a:cubicBezTo>
                    <a:cubicBezTo>
                      <a:pt x="29665" y="42524"/>
                      <a:pt x="30225" y="42484"/>
                      <a:pt x="30778" y="42300"/>
                    </a:cubicBezTo>
                    <a:cubicBezTo>
                      <a:pt x="30936" y="42325"/>
                      <a:pt x="31095" y="42339"/>
                      <a:pt x="31253" y="42339"/>
                    </a:cubicBezTo>
                    <a:cubicBezTo>
                      <a:pt x="31569" y="42339"/>
                      <a:pt x="31881" y="42283"/>
                      <a:pt x="32181" y="42150"/>
                    </a:cubicBezTo>
                    <a:cubicBezTo>
                      <a:pt x="32310" y="42170"/>
                      <a:pt x="32437" y="42179"/>
                      <a:pt x="32563" y="42179"/>
                    </a:cubicBezTo>
                    <a:cubicBezTo>
                      <a:pt x="33054" y="42179"/>
                      <a:pt x="33532" y="42044"/>
                      <a:pt x="34011" y="41924"/>
                    </a:cubicBezTo>
                    <a:cubicBezTo>
                      <a:pt x="34122" y="41902"/>
                      <a:pt x="34234" y="41820"/>
                      <a:pt x="34346" y="41820"/>
                    </a:cubicBezTo>
                    <a:cubicBezTo>
                      <a:pt x="34359" y="41820"/>
                      <a:pt x="34373" y="41821"/>
                      <a:pt x="34387" y="41824"/>
                    </a:cubicBezTo>
                    <a:cubicBezTo>
                      <a:pt x="34554" y="41856"/>
                      <a:pt x="34718" y="41870"/>
                      <a:pt x="34882" y="41870"/>
                    </a:cubicBezTo>
                    <a:cubicBezTo>
                      <a:pt x="35477" y="41870"/>
                      <a:pt x="36052" y="41686"/>
                      <a:pt x="36642" y="41548"/>
                    </a:cubicBezTo>
                    <a:cubicBezTo>
                      <a:pt x="37394" y="41473"/>
                      <a:pt x="38121" y="41373"/>
                      <a:pt x="38848" y="41122"/>
                    </a:cubicBezTo>
                    <a:cubicBezTo>
                      <a:pt x="39023" y="41097"/>
                      <a:pt x="39249" y="41072"/>
                      <a:pt x="39274" y="40821"/>
                    </a:cubicBezTo>
                    <a:cubicBezTo>
                      <a:pt x="39274" y="40796"/>
                      <a:pt x="39124" y="40721"/>
                      <a:pt x="39048" y="40696"/>
                    </a:cubicBezTo>
                    <a:cubicBezTo>
                      <a:pt x="39048" y="40696"/>
                      <a:pt x="38973" y="40721"/>
                      <a:pt x="38973" y="40721"/>
                    </a:cubicBezTo>
                    <a:cubicBezTo>
                      <a:pt x="38948" y="40709"/>
                      <a:pt x="38923" y="40702"/>
                      <a:pt x="38901" y="40702"/>
                    </a:cubicBezTo>
                    <a:cubicBezTo>
                      <a:pt x="38879" y="40702"/>
                      <a:pt x="38861" y="40709"/>
                      <a:pt x="38848" y="40721"/>
                    </a:cubicBezTo>
                    <a:cubicBezTo>
                      <a:pt x="38773" y="40746"/>
                      <a:pt x="38673" y="40746"/>
                      <a:pt x="38597" y="40746"/>
                    </a:cubicBezTo>
                    <a:cubicBezTo>
                      <a:pt x="38519" y="40727"/>
                      <a:pt x="38441" y="40711"/>
                      <a:pt x="38366" y="40711"/>
                    </a:cubicBezTo>
                    <a:cubicBezTo>
                      <a:pt x="38248" y="40711"/>
                      <a:pt x="38138" y="40749"/>
                      <a:pt x="38046" y="40871"/>
                    </a:cubicBezTo>
                    <a:cubicBezTo>
                      <a:pt x="37946" y="40897"/>
                      <a:pt x="37871" y="40897"/>
                      <a:pt x="37770" y="40922"/>
                    </a:cubicBezTo>
                    <a:lnTo>
                      <a:pt x="36868" y="40922"/>
                    </a:lnTo>
                    <a:cubicBezTo>
                      <a:pt x="36793" y="40771"/>
                      <a:pt x="36693" y="40646"/>
                      <a:pt x="36617" y="40495"/>
                    </a:cubicBezTo>
                    <a:cubicBezTo>
                      <a:pt x="36617" y="40370"/>
                      <a:pt x="36542" y="40295"/>
                      <a:pt x="36442" y="40270"/>
                    </a:cubicBezTo>
                    <a:cubicBezTo>
                      <a:pt x="36392" y="39844"/>
                      <a:pt x="36191" y="39468"/>
                      <a:pt x="35991" y="39117"/>
                    </a:cubicBezTo>
                    <a:cubicBezTo>
                      <a:pt x="35865" y="38716"/>
                      <a:pt x="35740" y="38315"/>
                      <a:pt x="35615" y="37889"/>
                    </a:cubicBezTo>
                    <a:cubicBezTo>
                      <a:pt x="35565" y="37889"/>
                      <a:pt x="35540" y="37889"/>
                      <a:pt x="35540" y="37839"/>
                    </a:cubicBezTo>
                    <a:cubicBezTo>
                      <a:pt x="35565" y="37839"/>
                      <a:pt x="35565" y="37864"/>
                      <a:pt x="35615" y="37889"/>
                    </a:cubicBezTo>
                    <a:cubicBezTo>
                      <a:pt x="35640" y="37839"/>
                      <a:pt x="35665" y="37789"/>
                      <a:pt x="35665" y="37739"/>
                    </a:cubicBezTo>
                    <a:cubicBezTo>
                      <a:pt x="35715" y="37739"/>
                      <a:pt x="35765" y="37714"/>
                      <a:pt x="35790" y="37688"/>
                    </a:cubicBezTo>
                    <a:cubicBezTo>
                      <a:pt x="36292" y="37663"/>
                      <a:pt x="36768" y="37513"/>
                      <a:pt x="37194" y="37313"/>
                    </a:cubicBezTo>
                    <a:cubicBezTo>
                      <a:pt x="37444" y="37287"/>
                      <a:pt x="37695" y="37313"/>
                      <a:pt x="37871" y="37112"/>
                    </a:cubicBezTo>
                    <a:cubicBezTo>
                      <a:pt x="37934" y="37118"/>
                      <a:pt x="37996" y="37121"/>
                      <a:pt x="38058" y="37121"/>
                    </a:cubicBezTo>
                    <a:cubicBezTo>
                      <a:pt x="38537" y="37121"/>
                      <a:pt x="38981" y="36955"/>
                      <a:pt x="39424" y="36711"/>
                    </a:cubicBezTo>
                    <a:cubicBezTo>
                      <a:pt x="39600" y="36661"/>
                      <a:pt x="39775" y="36611"/>
                      <a:pt x="39976" y="36536"/>
                    </a:cubicBezTo>
                    <a:close/>
                    <a:moveTo>
                      <a:pt x="15389" y="96386"/>
                    </a:moveTo>
                    <a:cubicBezTo>
                      <a:pt x="15389" y="96386"/>
                      <a:pt x="15389" y="96386"/>
                      <a:pt x="15389" y="96411"/>
                    </a:cubicBezTo>
                    <a:cubicBezTo>
                      <a:pt x="15379" y="96421"/>
                      <a:pt x="15368" y="96432"/>
                      <a:pt x="15358" y="96442"/>
                    </a:cubicBezTo>
                    <a:lnTo>
                      <a:pt x="15358" y="96442"/>
                    </a:lnTo>
                    <a:cubicBezTo>
                      <a:pt x="15369" y="96421"/>
                      <a:pt x="15375" y="96400"/>
                      <a:pt x="15389" y="96386"/>
                    </a:cubicBezTo>
                    <a:close/>
                    <a:moveTo>
                      <a:pt x="41354" y="92275"/>
                    </a:moveTo>
                    <a:cubicBezTo>
                      <a:pt x="41354" y="92501"/>
                      <a:pt x="41404" y="92751"/>
                      <a:pt x="41480" y="92952"/>
                    </a:cubicBezTo>
                    <a:cubicBezTo>
                      <a:pt x="41505" y="93002"/>
                      <a:pt x="41530" y="93052"/>
                      <a:pt x="41555" y="93102"/>
                    </a:cubicBezTo>
                    <a:cubicBezTo>
                      <a:pt x="41304" y="93403"/>
                      <a:pt x="41179" y="93754"/>
                      <a:pt x="41129" y="94130"/>
                    </a:cubicBezTo>
                    <a:cubicBezTo>
                      <a:pt x="41129" y="94155"/>
                      <a:pt x="41154" y="94180"/>
                      <a:pt x="41154" y="94180"/>
                    </a:cubicBezTo>
                    <a:cubicBezTo>
                      <a:pt x="41049" y="94138"/>
                      <a:pt x="40944" y="94100"/>
                      <a:pt x="40853" y="94100"/>
                    </a:cubicBezTo>
                    <a:cubicBezTo>
                      <a:pt x="40728" y="94100"/>
                      <a:pt x="40631" y="94173"/>
                      <a:pt x="40602" y="94406"/>
                    </a:cubicBezTo>
                    <a:cubicBezTo>
                      <a:pt x="40500" y="94387"/>
                      <a:pt x="40400" y="94379"/>
                      <a:pt x="40302" y="94379"/>
                    </a:cubicBezTo>
                    <a:cubicBezTo>
                      <a:pt x="39725" y="94379"/>
                      <a:pt x="39208" y="94660"/>
                      <a:pt x="38673" y="94832"/>
                    </a:cubicBezTo>
                    <a:cubicBezTo>
                      <a:pt x="38522" y="94907"/>
                      <a:pt x="38397" y="94982"/>
                      <a:pt x="38297" y="95057"/>
                    </a:cubicBezTo>
                    <a:cubicBezTo>
                      <a:pt x="38246" y="95107"/>
                      <a:pt x="38196" y="95157"/>
                      <a:pt x="38171" y="95208"/>
                    </a:cubicBezTo>
                    <a:cubicBezTo>
                      <a:pt x="37998" y="95108"/>
                      <a:pt x="37835" y="95066"/>
                      <a:pt x="37680" y="95066"/>
                    </a:cubicBezTo>
                    <a:cubicBezTo>
                      <a:pt x="37364" y="95066"/>
                      <a:pt x="37078" y="95240"/>
                      <a:pt x="36793" y="95458"/>
                    </a:cubicBezTo>
                    <a:cubicBezTo>
                      <a:pt x="36768" y="95508"/>
                      <a:pt x="36768" y="95533"/>
                      <a:pt x="36768" y="95584"/>
                    </a:cubicBezTo>
                    <a:cubicBezTo>
                      <a:pt x="36642" y="95609"/>
                      <a:pt x="36517" y="95609"/>
                      <a:pt x="36417" y="95634"/>
                    </a:cubicBezTo>
                    <a:cubicBezTo>
                      <a:pt x="36315" y="95626"/>
                      <a:pt x="36213" y="95621"/>
                      <a:pt x="36113" y="95621"/>
                    </a:cubicBezTo>
                    <a:cubicBezTo>
                      <a:pt x="35867" y="95621"/>
                      <a:pt x="35628" y="95652"/>
                      <a:pt x="35414" y="95759"/>
                    </a:cubicBezTo>
                    <a:cubicBezTo>
                      <a:pt x="35339" y="95709"/>
                      <a:pt x="35264" y="95659"/>
                      <a:pt x="35164" y="95634"/>
                    </a:cubicBezTo>
                    <a:cubicBezTo>
                      <a:pt x="34970" y="95601"/>
                      <a:pt x="34777" y="95588"/>
                      <a:pt x="34585" y="95588"/>
                    </a:cubicBezTo>
                    <a:cubicBezTo>
                      <a:pt x="33884" y="95588"/>
                      <a:pt x="33196" y="95772"/>
                      <a:pt x="32507" y="95909"/>
                    </a:cubicBezTo>
                    <a:cubicBezTo>
                      <a:pt x="32432" y="95985"/>
                      <a:pt x="32382" y="96035"/>
                      <a:pt x="32357" y="96135"/>
                    </a:cubicBezTo>
                    <a:cubicBezTo>
                      <a:pt x="32407" y="96185"/>
                      <a:pt x="32432" y="96235"/>
                      <a:pt x="32457" y="96285"/>
                    </a:cubicBezTo>
                    <a:lnTo>
                      <a:pt x="32432" y="96285"/>
                    </a:lnTo>
                    <a:cubicBezTo>
                      <a:pt x="32407" y="96260"/>
                      <a:pt x="32382" y="96235"/>
                      <a:pt x="32382" y="96185"/>
                    </a:cubicBezTo>
                    <a:cubicBezTo>
                      <a:pt x="31877" y="96009"/>
                      <a:pt x="31377" y="95921"/>
                      <a:pt x="30880" y="95921"/>
                    </a:cubicBezTo>
                    <a:cubicBezTo>
                      <a:pt x="30317" y="95921"/>
                      <a:pt x="29758" y="96034"/>
                      <a:pt x="29199" y="96260"/>
                    </a:cubicBezTo>
                    <a:cubicBezTo>
                      <a:pt x="29199" y="96335"/>
                      <a:pt x="29199" y="96386"/>
                      <a:pt x="29224" y="96411"/>
                    </a:cubicBezTo>
                    <a:lnTo>
                      <a:pt x="29124" y="96411"/>
                    </a:lnTo>
                    <a:cubicBezTo>
                      <a:pt x="29048" y="96386"/>
                      <a:pt x="28998" y="96360"/>
                      <a:pt x="28923" y="96335"/>
                    </a:cubicBezTo>
                    <a:cubicBezTo>
                      <a:pt x="28848" y="96335"/>
                      <a:pt x="28773" y="96360"/>
                      <a:pt x="28698" y="96386"/>
                    </a:cubicBezTo>
                    <a:cubicBezTo>
                      <a:pt x="28672" y="96411"/>
                      <a:pt x="28647" y="96411"/>
                      <a:pt x="28647" y="96411"/>
                    </a:cubicBezTo>
                    <a:cubicBezTo>
                      <a:pt x="28497" y="96386"/>
                      <a:pt x="28322" y="96386"/>
                      <a:pt x="28171" y="96386"/>
                    </a:cubicBezTo>
                    <a:cubicBezTo>
                      <a:pt x="28071" y="96335"/>
                      <a:pt x="27946" y="96285"/>
                      <a:pt x="27845" y="96260"/>
                    </a:cubicBezTo>
                    <a:cubicBezTo>
                      <a:pt x="27188" y="96260"/>
                      <a:pt x="26539" y="96211"/>
                      <a:pt x="25895" y="96211"/>
                    </a:cubicBezTo>
                    <a:cubicBezTo>
                      <a:pt x="25508" y="96211"/>
                      <a:pt x="25123" y="96229"/>
                      <a:pt x="24738" y="96285"/>
                    </a:cubicBezTo>
                    <a:cubicBezTo>
                      <a:pt x="24637" y="96360"/>
                      <a:pt x="24587" y="96411"/>
                      <a:pt x="24562" y="96461"/>
                    </a:cubicBezTo>
                    <a:cubicBezTo>
                      <a:pt x="24512" y="96461"/>
                      <a:pt x="24437" y="96436"/>
                      <a:pt x="24387" y="96436"/>
                    </a:cubicBezTo>
                    <a:cubicBezTo>
                      <a:pt x="24362" y="96436"/>
                      <a:pt x="24312" y="96461"/>
                      <a:pt x="24286" y="96461"/>
                    </a:cubicBezTo>
                    <a:cubicBezTo>
                      <a:pt x="24236" y="96411"/>
                      <a:pt x="24211" y="96360"/>
                      <a:pt x="24136" y="96310"/>
                    </a:cubicBezTo>
                    <a:cubicBezTo>
                      <a:pt x="24061" y="96260"/>
                      <a:pt x="23961" y="96235"/>
                      <a:pt x="23885" y="96210"/>
                    </a:cubicBezTo>
                    <a:cubicBezTo>
                      <a:pt x="23372" y="96152"/>
                      <a:pt x="22864" y="96131"/>
                      <a:pt x="22359" y="96131"/>
                    </a:cubicBezTo>
                    <a:cubicBezTo>
                      <a:pt x="21779" y="96131"/>
                      <a:pt x="21203" y="96158"/>
                      <a:pt x="20627" y="96185"/>
                    </a:cubicBezTo>
                    <a:cubicBezTo>
                      <a:pt x="20502" y="96210"/>
                      <a:pt x="20402" y="96235"/>
                      <a:pt x="20302" y="96260"/>
                    </a:cubicBezTo>
                    <a:cubicBezTo>
                      <a:pt x="20302" y="96260"/>
                      <a:pt x="20302" y="96285"/>
                      <a:pt x="20276" y="96285"/>
                    </a:cubicBezTo>
                    <a:cubicBezTo>
                      <a:pt x="20021" y="95986"/>
                      <a:pt x="19727" y="95902"/>
                      <a:pt x="19417" y="95902"/>
                    </a:cubicBezTo>
                    <a:cubicBezTo>
                      <a:pt x="19027" y="95902"/>
                      <a:pt x="18612" y="96035"/>
                      <a:pt x="18221" y="96035"/>
                    </a:cubicBezTo>
                    <a:cubicBezTo>
                      <a:pt x="18096" y="96085"/>
                      <a:pt x="17996" y="96160"/>
                      <a:pt x="17946" y="96235"/>
                    </a:cubicBezTo>
                    <a:cubicBezTo>
                      <a:pt x="17672" y="96010"/>
                      <a:pt x="17388" y="95867"/>
                      <a:pt x="17073" y="95867"/>
                    </a:cubicBezTo>
                    <a:cubicBezTo>
                      <a:pt x="16898" y="95867"/>
                      <a:pt x="16714" y="95911"/>
                      <a:pt x="16517" y="96010"/>
                    </a:cubicBezTo>
                    <a:cubicBezTo>
                      <a:pt x="16403" y="95895"/>
                      <a:pt x="16267" y="95855"/>
                      <a:pt x="16124" y="95855"/>
                    </a:cubicBezTo>
                    <a:cubicBezTo>
                      <a:pt x="16048" y="95855"/>
                      <a:pt x="15969" y="95867"/>
                      <a:pt x="15890" y="95884"/>
                    </a:cubicBezTo>
                    <a:cubicBezTo>
                      <a:pt x="15815" y="95909"/>
                      <a:pt x="15740" y="95959"/>
                      <a:pt x="15690" y="96010"/>
                    </a:cubicBezTo>
                    <a:cubicBezTo>
                      <a:pt x="15601" y="95992"/>
                      <a:pt x="15513" y="95974"/>
                      <a:pt x="15415" y="95974"/>
                    </a:cubicBezTo>
                    <a:cubicBezTo>
                      <a:pt x="15375" y="95974"/>
                      <a:pt x="15333" y="95977"/>
                      <a:pt x="15289" y="95985"/>
                    </a:cubicBezTo>
                    <a:cubicBezTo>
                      <a:pt x="15264" y="95959"/>
                      <a:pt x="15239" y="95909"/>
                      <a:pt x="15189" y="95859"/>
                    </a:cubicBezTo>
                    <a:cubicBezTo>
                      <a:pt x="14879" y="95611"/>
                      <a:pt x="14549" y="95478"/>
                      <a:pt x="14207" y="95478"/>
                    </a:cubicBezTo>
                    <a:cubicBezTo>
                      <a:pt x="13995" y="95478"/>
                      <a:pt x="13779" y="95529"/>
                      <a:pt x="13560" y="95634"/>
                    </a:cubicBezTo>
                    <a:cubicBezTo>
                      <a:pt x="13509" y="95584"/>
                      <a:pt x="13434" y="95533"/>
                      <a:pt x="13359" y="95508"/>
                    </a:cubicBezTo>
                    <a:cubicBezTo>
                      <a:pt x="13184" y="95458"/>
                      <a:pt x="13033" y="95433"/>
                      <a:pt x="12883" y="95383"/>
                    </a:cubicBezTo>
                    <a:cubicBezTo>
                      <a:pt x="12808" y="95358"/>
                      <a:pt x="12733" y="95333"/>
                      <a:pt x="12632" y="95333"/>
                    </a:cubicBezTo>
                    <a:cubicBezTo>
                      <a:pt x="12607" y="95333"/>
                      <a:pt x="12557" y="95383"/>
                      <a:pt x="12532" y="95408"/>
                    </a:cubicBezTo>
                    <a:cubicBezTo>
                      <a:pt x="12482" y="95408"/>
                      <a:pt x="12457" y="95383"/>
                      <a:pt x="12407" y="95383"/>
                    </a:cubicBezTo>
                    <a:cubicBezTo>
                      <a:pt x="12382" y="95358"/>
                      <a:pt x="12382" y="95358"/>
                      <a:pt x="12357" y="95333"/>
                    </a:cubicBezTo>
                    <a:cubicBezTo>
                      <a:pt x="12256" y="95233"/>
                      <a:pt x="12156" y="95208"/>
                      <a:pt x="12031" y="95208"/>
                    </a:cubicBezTo>
                    <a:cubicBezTo>
                      <a:pt x="11956" y="95208"/>
                      <a:pt x="11880" y="95183"/>
                      <a:pt x="11805" y="95157"/>
                    </a:cubicBezTo>
                    <a:cubicBezTo>
                      <a:pt x="11730" y="95157"/>
                      <a:pt x="11655" y="95157"/>
                      <a:pt x="11605" y="95208"/>
                    </a:cubicBezTo>
                    <a:cubicBezTo>
                      <a:pt x="11580" y="95132"/>
                      <a:pt x="11555" y="95082"/>
                      <a:pt x="11504" y="95032"/>
                    </a:cubicBezTo>
                    <a:cubicBezTo>
                      <a:pt x="11454" y="94957"/>
                      <a:pt x="11379" y="94907"/>
                      <a:pt x="11304" y="94857"/>
                    </a:cubicBezTo>
                    <a:cubicBezTo>
                      <a:pt x="11204" y="94782"/>
                      <a:pt x="11078" y="94706"/>
                      <a:pt x="10978" y="94631"/>
                    </a:cubicBezTo>
                    <a:cubicBezTo>
                      <a:pt x="10652" y="94456"/>
                      <a:pt x="10377" y="94130"/>
                      <a:pt x="10001" y="94055"/>
                    </a:cubicBezTo>
                    <a:cubicBezTo>
                      <a:pt x="10001" y="94030"/>
                      <a:pt x="10026" y="94030"/>
                      <a:pt x="10026" y="94030"/>
                    </a:cubicBezTo>
                    <a:cubicBezTo>
                      <a:pt x="10076" y="93804"/>
                      <a:pt x="10001" y="93629"/>
                      <a:pt x="9875" y="93428"/>
                    </a:cubicBezTo>
                    <a:cubicBezTo>
                      <a:pt x="9725" y="93328"/>
                      <a:pt x="9750" y="93228"/>
                      <a:pt x="9900" y="93152"/>
                    </a:cubicBezTo>
                    <a:cubicBezTo>
                      <a:pt x="10003" y="92978"/>
                      <a:pt x="10122" y="92930"/>
                      <a:pt x="10247" y="92930"/>
                    </a:cubicBezTo>
                    <a:cubicBezTo>
                      <a:pt x="10406" y="92930"/>
                      <a:pt x="10575" y="93007"/>
                      <a:pt x="10734" y="93007"/>
                    </a:cubicBezTo>
                    <a:cubicBezTo>
                      <a:pt x="10757" y="93007"/>
                      <a:pt x="10780" y="93006"/>
                      <a:pt x="10803" y="93002"/>
                    </a:cubicBezTo>
                    <a:cubicBezTo>
                      <a:pt x="10878" y="93002"/>
                      <a:pt x="10953" y="92977"/>
                      <a:pt x="11003" y="92952"/>
                    </a:cubicBezTo>
                    <a:cubicBezTo>
                      <a:pt x="11404" y="93102"/>
                      <a:pt x="11780" y="93253"/>
                      <a:pt x="12156" y="93403"/>
                    </a:cubicBezTo>
                    <a:cubicBezTo>
                      <a:pt x="12231" y="93428"/>
                      <a:pt x="12300" y="93441"/>
                      <a:pt x="12366" y="93441"/>
                    </a:cubicBezTo>
                    <a:cubicBezTo>
                      <a:pt x="12432" y="93441"/>
                      <a:pt x="12494" y="93428"/>
                      <a:pt x="12557" y="93403"/>
                    </a:cubicBezTo>
                    <a:cubicBezTo>
                      <a:pt x="14161" y="94055"/>
                      <a:pt x="15840" y="94330"/>
                      <a:pt x="17570" y="94456"/>
                    </a:cubicBezTo>
                    <a:cubicBezTo>
                      <a:pt x="18071" y="94681"/>
                      <a:pt x="18647" y="94606"/>
                      <a:pt x="19199" y="94706"/>
                    </a:cubicBezTo>
                    <a:cubicBezTo>
                      <a:pt x="19523" y="94765"/>
                      <a:pt x="19846" y="94833"/>
                      <a:pt x="20170" y="94833"/>
                    </a:cubicBezTo>
                    <a:cubicBezTo>
                      <a:pt x="20398" y="94833"/>
                      <a:pt x="20625" y="94799"/>
                      <a:pt x="20853" y="94706"/>
                    </a:cubicBezTo>
                    <a:lnTo>
                      <a:pt x="20903" y="94681"/>
                    </a:lnTo>
                    <a:cubicBezTo>
                      <a:pt x="21003" y="94706"/>
                      <a:pt x="21104" y="94706"/>
                      <a:pt x="21204" y="94706"/>
                    </a:cubicBezTo>
                    <a:cubicBezTo>
                      <a:pt x="21304" y="94731"/>
                      <a:pt x="21404" y="94731"/>
                      <a:pt x="21505" y="94756"/>
                    </a:cubicBezTo>
                    <a:cubicBezTo>
                      <a:pt x="21505" y="94756"/>
                      <a:pt x="21505" y="94731"/>
                      <a:pt x="21505" y="94731"/>
                    </a:cubicBezTo>
                    <a:cubicBezTo>
                      <a:pt x="21727" y="94898"/>
                      <a:pt x="21956" y="94988"/>
                      <a:pt x="22194" y="94988"/>
                    </a:cubicBezTo>
                    <a:cubicBezTo>
                      <a:pt x="22385" y="94988"/>
                      <a:pt x="22582" y="94930"/>
                      <a:pt x="22783" y="94807"/>
                    </a:cubicBezTo>
                    <a:cubicBezTo>
                      <a:pt x="23484" y="95007"/>
                      <a:pt x="24211" y="95007"/>
                      <a:pt x="24938" y="95007"/>
                    </a:cubicBezTo>
                    <a:cubicBezTo>
                      <a:pt x="25073" y="95007"/>
                      <a:pt x="25209" y="95008"/>
                      <a:pt x="25344" y="95008"/>
                    </a:cubicBezTo>
                    <a:cubicBezTo>
                      <a:pt x="26092" y="95008"/>
                      <a:pt x="26849" y="94990"/>
                      <a:pt x="27570" y="94756"/>
                    </a:cubicBezTo>
                    <a:cubicBezTo>
                      <a:pt x="27833" y="94864"/>
                      <a:pt x="28097" y="94898"/>
                      <a:pt x="28361" y="94898"/>
                    </a:cubicBezTo>
                    <a:cubicBezTo>
                      <a:pt x="28818" y="94898"/>
                      <a:pt x="29275" y="94796"/>
                      <a:pt x="29731" y="94796"/>
                    </a:cubicBezTo>
                    <a:cubicBezTo>
                      <a:pt x="29813" y="94796"/>
                      <a:pt x="29894" y="94799"/>
                      <a:pt x="29976" y="94807"/>
                    </a:cubicBezTo>
                    <a:lnTo>
                      <a:pt x="30201" y="94807"/>
                    </a:lnTo>
                    <a:lnTo>
                      <a:pt x="32006" y="94606"/>
                    </a:lnTo>
                    <a:cubicBezTo>
                      <a:pt x="32056" y="94615"/>
                      <a:pt x="32104" y="94619"/>
                      <a:pt x="32153" y="94619"/>
                    </a:cubicBezTo>
                    <a:cubicBezTo>
                      <a:pt x="32372" y="94619"/>
                      <a:pt x="32577" y="94533"/>
                      <a:pt x="32783" y="94431"/>
                    </a:cubicBezTo>
                    <a:cubicBezTo>
                      <a:pt x="32822" y="94509"/>
                      <a:pt x="32861" y="94547"/>
                      <a:pt x="32901" y="94547"/>
                    </a:cubicBezTo>
                    <a:cubicBezTo>
                      <a:pt x="32937" y="94547"/>
                      <a:pt x="32972" y="94515"/>
                      <a:pt x="33008" y="94456"/>
                    </a:cubicBezTo>
                    <a:cubicBezTo>
                      <a:pt x="33087" y="94458"/>
                      <a:pt x="33165" y="94459"/>
                      <a:pt x="33242" y="94459"/>
                    </a:cubicBezTo>
                    <a:cubicBezTo>
                      <a:pt x="33987" y="94459"/>
                      <a:pt x="34709" y="94345"/>
                      <a:pt x="35389" y="94005"/>
                    </a:cubicBezTo>
                    <a:lnTo>
                      <a:pt x="35991" y="94005"/>
                    </a:lnTo>
                    <a:cubicBezTo>
                      <a:pt x="36993" y="93929"/>
                      <a:pt x="37871" y="93528"/>
                      <a:pt x="38798" y="93228"/>
                    </a:cubicBezTo>
                    <a:cubicBezTo>
                      <a:pt x="38845" y="93219"/>
                      <a:pt x="38893" y="93216"/>
                      <a:pt x="38942" y="93216"/>
                    </a:cubicBezTo>
                    <a:cubicBezTo>
                      <a:pt x="39029" y="93216"/>
                      <a:pt x="39118" y="93225"/>
                      <a:pt x="39206" y="93225"/>
                    </a:cubicBezTo>
                    <a:cubicBezTo>
                      <a:pt x="39363" y="93225"/>
                      <a:pt x="39517" y="93198"/>
                      <a:pt x="39650" y="93052"/>
                    </a:cubicBezTo>
                    <a:cubicBezTo>
                      <a:pt x="39850" y="93002"/>
                      <a:pt x="40051" y="93002"/>
                      <a:pt x="40201" y="92827"/>
                    </a:cubicBezTo>
                    <a:cubicBezTo>
                      <a:pt x="40577" y="92626"/>
                      <a:pt x="40953" y="92451"/>
                      <a:pt x="41354" y="92275"/>
                    </a:cubicBezTo>
                    <a:close/>
                    <a:moveTo>
                      <a:pt x="51794" y="1"/>
                    </a:moveTo>
                    <a:cubicBezTo>
                      <a:pt x="51655" y="1"/>
                      <a:pt x="51477" y="53"/>
                      <a:pt x="51229" y="144"/>
                    </a:cubicBezTo>
                    <a:cubicBezTo>
                      <a:pt x="50678" y="345"/>
                      <a:pt x="50151" y="596"/>
                      <a:pt x="49625" y="846"/>
                    </a:cubicBezTo>
                    <a:cubicBezTo>
                      <a:pt x="49596" y="842"/>
                      <a:pt x="49568" y="840"/>
                      <a:pt x="49541" y="840"/>
                    </a:cubicBezTo>
                    <a:cubicBezTo>
                      <a:pt x="49408" y="840"/>
                      <a:pt x="49308" y="892"/>
                      <a:pt x="49224" y="997"/>
                    </a:cubicBezTo>
                    <a:cubicBezTo>
                      <a:pt x="48748" y="1072"/>
                      <a:pt x="48272" y="1172"/>
                      <a:pt x="47846" y="1423"/>
                    </a:cubicBezTo>
                    <a:lnTo>
                      <a:pt x="47820" y="1423"/>
                    </a:lnTo>
                    <a:cubicBezTo>
                      <a:pt x="47745" y="1498"/>
                      <a:pt x="47695" y="1573"/>
                      <a:pt x="47595" y="1598"/>
                    </a:cubicBezTo>
                    <a:cubicBezTo>
                      <a:pt x="47574" y="1588"/>
                      <a:pt x="47549" y="1582"/>
                      <a:pt x="47523" y="1582"/>
                    </a:cubicBezTo>
                    <a:cubicBezTo>
                      <a:pt x="47487" y="1582"/>
                      <a:pt x="47449" y="1594"/>
                      <a:pt x="47419" y="1623"/>
                    </a:cubicBezTo>
                    <a:cubicBezTo>
                      <a:pt x="46317" y="1899"/>
                      <a:pt x="45239" y="2275"/>
                      <a:pt x="44186" y="2776"/>
                    </a:cubicBezTo>
                    <a:cubicBezTo>
                      <a:pt x="44122" y="2776"/>
                      <a:pt x="44057" y="2772"/>
                      <a:pt x="43995" y="2772"/>
                    </a:cubicBezTo>
                    <a:cubicBezTo>
                      <a:pt x="43838" y="2772"/>
                      <a:pt x="43692" y="2797"/>
                      <a:pt x="43585" y="2976"/>
                    </a:cubicBezTo>
                    <a:lnTo>
                      <a:pt x="43585" y="3002"/>
                    </a:lnTo>
                    <a:cubicBezTo>
                      <a:pt x="42933" y="3052"/>
                      <a:pt x="42382" y="3403"/>
                      <a:pt x="41805" y="3603"/>
                    </a:cubicBezTo>
                    <a:cubicBezTo>
                      <a:pt x="40753" y="3979"/>
                      <a:pt x="39725" y="4305"/>
                      <a:pt x="38698" y="4681"/>
                    </a:cubicBezTo>
                    <a:cubicBezTo>
                      <a:pt x="38121" y="4906"/>
                      <a:pt x="37470" y="4982"/>
                      <a:pt x="36993" y="5408"/>
                    </a:cubicBezTo>
                    <a:cubicBezTo>
                      <a:pt x="36968" y="5407"/>
                      <a:pt x="36942" y="5406"/>
                      <a:pt x="36917" y="5406"/>
                    </a:cubicBezTo>
                    <a:cubicBezTo>
                      <a:pt x="36200" y="5406"/>
                      <a:pt x="35618" y="5744"/>
                      <a:pt x="34988" y="6034"/>
                    </a:cubicBezTo>
                    <a:cubicBezTo>
                      <a:pt x="34587" y="6134"/>
                      <a:pt x="34161" y="6210"/>
                      <a:pt x="33785" y="6410"/>
                    </a:cubicBezTo>
                    <a:cubicBezTo>
                      <a:pt x="33184" y="6636"/>
                      <a:pt x="32557" y="6786"/>
                      <a:pt x="32006" y="7087"/>
                    </a:cubicBezTo>
                    <a:cubicBezTo>
                      <a:pt x="31705" y="7187"/>
                      <a:pt x="31379" y="7212"/>
                      <a:pt x="31129" y="7413"/>
                    </a:cubicBezTo>
                    <a:cubicBezTo>
                      <a:pt x="31108" y="7402"/>
                      <a:pt x="31087" y="7396"/>
                      <a:pt x="31066" y="7396"/>
                    </a:cubicBezTo>
                    <a:cubicBezTo>
                      <a:pt x="31037" y="7396"/>
                      <a:pt x="31008" y="7408"/>
                      <a:pt x="30978" y="7438"/>
                    </a:cubicBezTo>
                    <a:cubicBezTo>
                      <a:pt x="30828" y="7438"/>
                      <a:pt x="30678" y="7513"/>
                      <a:pt x="30552" y="7613"/>
                    </a:cubicBezTo>
                    <a:cubicBezTo>
                      <a:pt x="29825" y="7688"/>
                      <a:pt x="29224" y="8190"/>
                      <a:pt x="28497" y="8340"/>
                    </a:cubicBezTo>
                    <a:lnTo>
                      <a:pt x="28472" y="8365"/>
                    </a:lnTo>
                    <a:cubicBezTo>
                      <a:pt x="28221" y="8440"/>
                      <a:pt x="27971" y="8515"/>
                      <a:pt x="27720" y="8591"/>
                    </a:cubicBezTo>
                    <a:cubicBezTo>
                      <a:pt x="27269" y="8766"/>
                      <a:pt x="26818" y="8916"/>
                      <a:pt x="26367" y="9067"/>
                    </a:cubicBezTo>
                    <a:cubicBezTo>
                      <a:pt x="25991" y="9192"/>
                      <a:pt x="25865" y="9468"/>
                      <a:pt x="25991" y="9844"/>
                    </a:cubicBezTo>
                    <a:cubicBezTo>
                      <a:pt x="25765" y="10119"/>
                      <a:pt x="25865" y="10445"/>
                      <a:pt x="25815" y="10771"/>
                    </a:cubicBezTo>
                    <a:cubicBezTo>
                      <a:pt x="25790" y="11072"/>
                      <a:pt x="25891" y="11423"/>
                      <a:pt x="25590" y="11648"/>
                    </a:cubicBezTo>
                    <a:cubicBezTo>
                      <a:pt x="25517" y="11657"/>
                      <a:pt x="25443" y="11661"/>
                      <a:pt x="25369" y="11661"/>
                    </a:cubicBezTo>
                    <a:cubicBezTo>
                      <a:pt x="25091" y="11661"/>
                      <a:pt x="24805" y="11610"/>
                      <a:pt x="24523" y="11610"/>
                    </a:cubicBezTo>
                    <a:cubicBezTo>
                      <a:pt x="24262" y="11610"/>
                      <a:pt x="24004" y="11654"/>
                      <a:pt x="23760" y="11824"/>
                    </a:cubicBezTo>
                    <a:cubicBezTo>
                      <a:pt x="23309" y="11824"/>
                      <a:pt x="22833" y="11824"/>
                      <a:pt x="22382" y="11849"/>
                    </a:cubicBezTo>
                    <a:cubicBezTo>
                      <a:pt x="21078" y="11999"/>
                      <a:pt x="19800" y="12175"/>
                      <a:pt x="18572" y="12651"/>
                    </a:cubicBezTo>
                    <a:cubicBezTo>
                      <a:pt x="16843" y="13077"/>
                      <a:pt x="15239" y="13829"/>
                      <a:pt x="13760" y="14831"/>
                    </a:cubicBezTo>
                    <a:cubicBezTo>
                      <a:pt x="13535" y="14856"/>
                      <a:pt x="13309" y="14831"/>
                      <a:pt x="13184" y="15082"/>
                    </a:cubicBezTo>
                    <a:cubicBezTo>
                      <a:pt x="13058" y="15082"/>
                      <a:pt x="13008" y="15157"/>
                      <a:pt x="12958" y="15257"/>
                    </a:cubicBezTo>
                    <a:cubicBezTo>
                      <a:pt x="12231" y="15708"/>
                      <a:pt x="11504" y="16185"/>
                      <a:pt x="10903" y="16811"/>
                    </a:cubicBezTo>
                    <a:cubicBezTo>
                      <a:pt x="10552" y="17062"/>
                      <a:pt x="10176" y="17287"/>
                      <a:pt x="9976" y="17663"/>
                    </a:cubicBezTo>
                    <a:cubicBezTo>
                      <a:pt x="9299" y="18139"/>
                      <a:pt x="8773" y="18741"/>
                      <a:pt x="8347" y="19418"/>
                    </a:cubicBezTo>
                    <a:cubicBezTo>
                      <a:pt x="8121" y="19794"/>
                      <a:pt x="7645" y="19969"/>
                      <a:pt x="7545" y="20445"/>
                    </a:cubicBezTo>
                    <a:cubicBezTo>
                      <a:pt x="7469" y="20495"/>
                      <a:pt x="7419" y="20571"/>
                      <a:pt x="7344" y="20646"/>
                    </a:cubicBezTo>
                    <a:cubicBezTo>
                      <a:pt x="6968" y="21047"/>
                      <a:pt x="6592" y="21448"/>
                      <a:pt x="6492" y="22024"/>
                    </a:cubicBezTo>
                    <a:cubicBezTo>
                      <a:pt x="6291" y="22074"/>
                      <a:pt x="6166" y="22225"/>
                      <a:pt x="6141" y="22425"/>
                    </a:cubicBezTo>
                    <a:cubicBezTo>
                      <a:pt x="5790" y="23277"/>
                      <a:pt x="5139" y="23954"/>
                      <a:pt x="4938" y="24856"/>
                    </a:cubicBezTo>
                    <a:cubicBezTo>
                      <a:pt x="4612" y="25257"/>
                      <a:pt x="4487" y="25759"/>
                      <a:pt x="4337" y="26260"/>
                    </a:cubicBezTo>
                    <a:cubicBezTo>
                      <a:pt x="4211" y="26360"/>
                      <a:pt x="4136" y="26510"/>
                      <a:pt x="4161" y="26686"/>
                    </a:cubicBezTo>
                    <a:cubicBezTo>
                      <a:pt x="4136" y="26736"/>
                      <a:pt x="4136" y="26786"/>
                      <a:pt x="4136" y="26836"/>
                    </a:cubicBezTo>
                    <a:cubicBezTo>
                      <a:pt x="3961" y="27012"/>
                      <a:pt x="3961" y="27262"/>
                      <a:pt x="3961" y="27488"/>
                    </a:cubicBezTo>
                    <a:cubicBezTo>
                      <a:pt x="3735" y="27638"/>
                      <a:pt x="3760" y="27864"/>
                      <a:pt x="3760" y="28089"/>
                    </a:cubicBezTo>
                    <a:cubicBezTo>
                      <a:pt x="3710" y="28140"/>
                      <a:pt x="3710" y="28215"/>
                      <a:pt x="3735" y="28265"/>
                    </a:cubicBezTo>
                    <a:cubicBezTo>
                      <a:pt x="3560" y="28415"/>
                      <a:pt x="3534" y="28616"/>
                      <a:pt x="3509" y="28816"/>
                    </a:cubicBezTo>
                    <a:cubicBezTo>
                      <a:pt x="3509" y="28916"/>
                      <a:pt x="3434" y="28992"/>
                      <a:pt x="3384" y="29092"/>
                    </a:cubicBezTo>
                    <a:cubicBezTo>
                      <a:pt x="3359" y="29142"/>
                      <a:pt x="3359" y="29217"/>
                      <a:pt x="3384" y="29267"/>
                    </a:cubicBezTo>
                    <a:cubicBezTo>
                      <a:pt x="3309" y="29668"/>
                      <a:pt x="3359" y="30120"/>
                      <a:pt x="3159" y="30495"/>
                    </a:cubicBezTo>
                    <a:cubicBezTo>
                      <a:pt x="3133" y="30546"/>
                      <a:pt x="3133" y="30596"/>
                      <a:pt x="3133" y="30671"/>
                    </a:cubicBezTo>
                    <a:cubicBezTo>
                      <a:pt x="3008" y="30796"/>
                      <a:pt x="2933" y="30947"/>
                      <a:pt x="2958" y="31122"/>
                    </a:cubicBezTo>
                    <a:cubicBezTo>
                      <a:pt x="3108" y="31774"/>
                      <a:pt x="2758" y="32250"/>
                      <a:pt x="2306" y="32651"/>
                    </a:cubicBezTo>
                    <a:cubicBezTo>
                      <a:pt x="2256" y="32751"/>
                      <a:pt x="2206" y="32826"/>
                      <a:pt x="2156" y="32901"/>
                    </a:cubicBezTo>
                    <a:cubicBezTo>
                      <a:pt x="2006" y="33077"/>
                      <a:pt x="1855" y="33277"/>
                      <a:pt x="1705" y="33453"/>
                    </a:cubicBezTo>
                    <a:cubicBezTo>
                      <a:pt x="1529" y="33553"/>
                      <a:pt x="1429" y="33703"/>
                      <a:pt x="1329" y="33879"/>
                    </a:cubicBezTo>
                    <a:cubicBezTo>
                      <a:pt x="1028" y="34230"/>
                      <a:pt x="753" y="34606"/>
                      <a:pt x="527" y="35032"/>
                    </a:cubicBezTo>
                    <a:cubicBezTo>
                      <a:pt x="1" y="35709"/>
                      <a:pt x="1" y="35709"/>
                      <a:pt x="753" y="36260"/>
                    </a:cubicBezTo>
                    <a:cubicBezTo>
                      <a:pt x="1078" y="36485"/>
                      <a:pt x="1404" y="36711"/>
                      <a:pt x="1730" y="36937"/>
                    </a:cubicBezTo>
                    <a:cubicBezTo>
                      <a:pt x="2056" y="37187"/>
                      <a:pt x="2331" y="37438"/>
                      <a:pt x="2758" y="37513"/>
                    </a:cubicBezTo>
                    <a:cubicBezTo>
                      <a:pt x="3159" y="37864"/>
                      <a:pt x="3610" y="38190"/>
                      <a:pt x="4161" y="38315"/>
                    </a:cubicBezTo>
                    <a:cubicBezTo>
                      <a:pt x="4236" y="38365"/>
                      <a:pt x="4286" y="38440"/>
                      <a:pt x="4337" y="38516"/>
                    </a:cubicBezTo>
                    <a:cubicBezTo>
                      <a:pt x="4662" y="38741"/>
                      <a:pt x="4236" y="39117"/>
                      <a:pt x="4512" y="39343"/>
                    </a:cubicBezTo>
                    <a:lnTo>
                      <a:pt x="4512" y="39443"/>
                    </a:lnTo>
                    <a:cubicBezTo>
                      <a:pt x="4412" y="39543"/>
                      <a:pt x="4437" y="39643"/>
                      <a:pt x="4537" y="39744"/>
                    </a:cubicBezTo>
                    <a:cubicBezTo>
                      <a:pt x="4537" y="40596"/>
                      <a:pt x="4462" y="41473"/>
                      <a:pt x="4763" y="42300"/>
                    </a:cubicBezTo>
                    <a:cubicBezTo>
                      <a:pt x="4712" y="43002"/>
                      <a:pt x="4662" y="43704"/>
                      <a:pt x="4913" y="44380"/>
                    </a:cubicBezTo>
                    <a:cubicBezTo>
                      <a:pt x="4938" y="44681"/>
                      <a:pt x="4963" y="45007"/>
                      <a:pt x="4963" y="45308"/>
                    </a:cubicBezTo>
                    <a:lnTo>
                      <a:pt x="4988" y="45533"/>
                    </a:lnTo>
                    <a:cubicBezTo>
                      <a:pt x="4988" y="45959"/>
                      <a:pt x="4913" y="46385"/>
                      <a:pt x="5139" y="46786"/>
                    </a:cubicBezTo>
                    <a:cubicBezTo>
                      <a:pt x="5139" y="46786"/>
                      <a:pt x="5139" y="46786"/>
                      <a:pt x="5139" y="46811"/>
                    </a:cubicBezTo>
                    <a:cubicBezTo>
                      <a:pt x="5088" y="46836"/>
                      <a:pt x="5088" y="46887"/>
                      <a:pt x="5139" y="46912"/>
                    </a:cubicBezTo>
                    <a:cubicBezTo>
                      <a:pt x="5239" y="47538"/>
                      <a:pt x="5013" y="48190"/>
                      <a:pt x="5339" y="48766"/>
                    </a:cubicBezTo>
                    <a:cubicBezTo>
                      <a:pt x="5339" y="49568"/>
                      <a:pt x="5289" y="50370"/>
                      <a:pt x="5540" y="51122"/>
                    </a:cubicBezTo>
                    <a:cubicBezTo>
                      <a:pt x="5389" y="51899"/>
                      <a:pt x="5540" y="52626"/>
                      <a:pt x="5715" y="53378"/>
                    </a:cubicBezTo>
                    <a:cubicBezTo>
                      <a:pt x="5690" y="53628"/>
                      <a:pt x="5665" y="53879"/>
                      <a:pt x="5765" y="54155"/>
                    </a:cubicBezTo>
                    <a:cubicBezTo>
                      <a:pt x="5690" y="55583"/>
                      <a:pt x="6066" y="56962"/>
                      <a:pt x="6016" y="58390"/>
                    </a:cubicBezTo>
                    <a:cubicBezTo>
                      <a:pt x="6016" y="58516"/>
                      <a:pt x="6091" y="58641"/>
                      <a:pt x="6141" y="58766"/>
                    </a:cubicBezTo>
                    <a:cubicBezTo>
                      <a:pt x="6141" y="59568"/>
                      <a:pt x="6166" y="60370"/>
                      <a:pt x="6392" y="61147"/>
                    </a:cubicBezTo>
                    <a:cubicBezTo>
                      <a:pt x="6316" y="61498"/>
                      <a:pt x="6316" y="61874"/>
                      <a:pt x="6592" y="62150"/>
                    </a:cubicBezTo>
                    <a:cubicBezTo>
                      <a:pt x="6291" y="62551"/>
                      <a:pt x="6367" y="62952"/>
                      <a:pt x="6542" y="63353"/>
                    </a:cubicBezTo>
                    <a:cubicBezTo>
                      <a:pt x="6542" y="63478"/>
                      <a:pt x="6567" y="63628"/>
                      <a:pt x="6567" y="63754"/>
                    </a:cubicBezTo>
                    <a:cubicBezTo>
                      <a:pt x="6642" y="64481"/>
                      <a:pt x="6692" y="65232"/>
                      <a:pt x="6768" y="65959"/>
                    </a:cubicBezTo>
                    <a:cubicBezTo>
                      <a:pt x="6743" y="66586"/>
                      <a:pt x="6692" y="67187"/>
                      <a:pt x="6943" y="67764"/>
                    </a:cubicBezTo>
                    <a:cubicBezTo>
                      <a:pt x="6893" y="68516"/>
                      <a:pt x="7144" y="69243"/>
                      <a:pt x="7144" y="69969"/>
                    </a:cubicBezTo>
                    <a:lnTo>
                      <a:pt x="7144" y="70170"/>
                    </a:lnTo>
                    <a:cubicBezTo>
                      <a:pt x="7169" y="70245"/>
                      <a:pt x="7169" y="70295"/>
                      <a:pt x="7169" y="70370"/>
                    </a:cubicBezTo>
                    <a:cubicBezTo>
                      <a:pt x="7269" y="71649"/>
                      <a:pt x="7319" y="72952"/>
                      <a:pt x="7469" y="74205"/>
                    </a:cubicBezTo>
                    <a:cubicBezTo>
                      <a:pt x="7545" y="74907"/>
                      <a:pt x="7394" y="75608"/>
                      <a:pt x="7745" y="76260"/>
                    </a:cubicBezTo>
                    <a:cubicBezTo>
                      <a:pt x="7670" y="76511"/>
                      <a:pt x="7720" y="76761"/>
                      <a:pt x="7770" y="76987"/>
                    </a:cubicBezTo>
                    <a:cubicBezTo>
                      <a:pt x="7795" y="77664"/>
                      <a:pt x="7645" y="78365"/>
                      <a:pt x="7946" y="78992"/>
                    </a:cubicBezTo>
                    <a:cubicBezTo>
                      <a:pt x="7946" y="78992"/>
                      <a:pt x="7946" y="79017"/>
                      <a:pt x="7946" y="79017"/>
                    </a:cubicBezTo>
                    <a:cubicBezTo>
                      <a:pt x="8046" y="79543"/>
                      <a:pt x="7870" y="80120"/>
                      <a:pt x="8121" y="80671"/>
                    </a:cubicBezTo>
                    <a:cubicBezTo>
                      <a:pt x="8071" y="80972"/>
                      <a:pt x="8096" y="81298"/>
                      <a:pt x="8171" y="81598"/>
                    </a:cubicBezTo>
                    <a:cubicBezTo>
                      <a:pt x="8071" y="82400"/>
                      <a:pt x="8372" y="83202"/>
                      <a:pt x="8372" y="84005"/>
                    </a:cubicBezTo>
                    <a:cubicBezTo>
                      <a:pt x="8347" y="84080"/>
                      <a:pt x="8347" y="84130"/>
                      <a:pt x="8372" y="84205"/>
                    </a:cubicBezTo>
                    <a:cubicBezTo>
                      <a:pt x="8347" y="84481"/>
                      <a:pt x="8296" y="84781"/>
                      <a:pt x="8522" y="85032"/>
                    </a:cubicBezTo>
                    <a:lnTo>
                      <a:pt x="8547" y="85007"/>
                    </a:lnTo>
                    <a:lnTo>
                      <a:pt x="8547" y="85007"/>
                    </a:lnTo>
                    <a:cubicBezTo>
                      <a:pt x="8522" y="85157"/>
                      <a:pt x="8497" y="85283"/>
                      <a:pt x="8572" y="85408"/>
                    </a:cubicBezTo>
                    <a:cubicBezTo>
                      <a:pt x="8497" y="86411"/>
                      <a:pt x="8672" y="87413"/>
                      <a:pt x="8773" y="88416"/>
                    </a:cubicBezTo>
                    <a:cubicBezTo>
                      <a:pt x="8923" y="90170"/>
                      <a:pt x="9048" y="91924"/>
                      <a:pt x="9224" y="93679"/>
                    </a:cubicBezTo>
                    <a:cubicBezTo>
                      <a:pt x="9274" y="94005"/>
                      <a:pt x="9299" y="94355"/>
                      <a:pt x="9575" y="94606"/>
                    </a:cubicBezTo>
                    <a:cubicBezTo>
                      <a:pt x="9951" y="95007"/>
                      <a:pt x="10402" y="95308"/>
                      <a:pt x="10953" y="95433"/>
                    </a:cubicBezTo>
                    <a:cubicBezTo>
                      <a:pt x="11304" y="95734"/>
                      <a:pt x="11705" y="95809"/>
                      <a:pt x="12156" y="95834"/>
                    </a:cubicBezTo>
                    <a:cubicBezTo>
                      <a:pt x="12306" y="96010"/>
                      <a:pt x="12532" y="96035"/>
                      <a:pt x="12758" y="96035"/>
                    </a:cubicBezTo>
                    <a:lnTo>
                      <a:pt x="12758" y="96060"/>
                    </a:lnTo>
                    <a:cubicBezTo>
                      <a:pt x="12867" y="96187"/>
                      <a:pt x="13015" y="96222"/>
                      <a:pt x="13175" y="96222"/>
                    </a:cubicBezTo>
                    <a:cubicBezTo>
                      <a:pt x="13235" y="96222"/>
                      <a:pt x="13297" y="96217"/>
                      <a:pt x="13359" y="96210"/>
                    </a:cubicBezTo>
                    <a:lnTo>
                      <a:pt x="13459" y="96235"/>
                    </a:lnTo>
                    <a:cubicBezTo>
                      <a:pt x="13459" y="96235"/>
                      <a:pt x="13560" y="96210"/>
                      <a:pt x="13560" y="96210"/>
                    </a:cubicBezTo>
                    <a:cubicBezTo>
                      <a:pt x="14010" y="96435"/>
                      <a:pt x="14494" y="96493"/>
                      <a:pt x="14984" y="96493"/>
                    </a:cubicBezTo>
                    <a:cubicBezTo>
                      <a:pt x="15094" y="96493"/>
                      <a:pt x="15204" y="96490"/>
                      <a:pt x="15314" y="96486"/>
                    </a:cubicBezTo>
                    <a:cubicBezTo>
                      <a:pt x="15555" y="96621"/>
                      <a:pt x="15804" y="96648"/>
                      <a:pt x="16057" y="96648"/>
                    </a:cubicBezTo>
                    <a:cubicBezTo>
                      <a:pt x="16226" y="96648"/>
                      <a:pt x="16397" y="96636"/>
                      <a:pt x="16567" y="96636"/>
                    </a:cubicBezTo>
                    <a:cubicBezTo>
                      <a:pt x="16854" y="96795"/>
                      <a:pt x="17150" y="96833"/>
                      <a:pt x="17451" y="96833"/>
                    </a:cubicBezTo>
                    <a:cubicBezTo>
                      <a:pt x="17623" y="96833"/>
                      <a:pt x="17797" y="96821"/>
                      <a:pt x="17971" y="96812"/>
                    </a:cubicBezTo>
                    <a:cubicBezTo>
                      <a:pt x="18532" y="96832"/>
                      <a:pt x="19075" y="97043"/>
                      <a:pt x="19630" y="97043"/>
                    </a:cubicBezTo>
                    <a:cubicBezTo>
                      <a:pt x="19745" y="97043"/>
                      <a:pt x="19860" y="97034"/>
                      <a:pt x="19976" y="97012"/>
                    </a:cubicBezTo>
                    <a:cubicBezTo>
                      <a:pt x="20847" y="97057"/>
                      <a:pt x="21699" y="97141"/>
                      <a:pt x="22549" y="97141"/>
                    </a:cubicBezTo>
                    <a:cubicBezTo>
                      <a:pt x="22652" y="97141"/>
                      <a:pt x="22755" y="97140"/>
                      <a:pt x="22858" y="97137"/>
                    </a:cubicBezTo>
                    <a:cubicBezTo>
                      <a:pt x="23249" y="97137"/>
                      <a:pt x="23649" y="97219"/>
                      <a:pt x="24042" y="97219"/>
                    </a:cubicBezTo>
                    <a:cubicBezTo>
                      <a:pt x="24304" y="97219"/>
                      <a:pt x="24562" y="97183"/>
                      <a:pt x="24813" y="97062"/>
                    </a:cubicBezTo>
                    <a:cubicBezTo>
                      <a:pt x="26317" y="97037"/>
                      <a:pt x="27845" y="97037"/>
                      <a:pt x="29349" y="97012"/>
                    </a:cubicBezTo>
                    <a:cubicBezTo>
                      <a:pt x="29500" y="96987"/>
                      <a:pt x="29650" y="96912"/>
                      <a:pt x="29800" y="96862"/>
                    </a:cubicBezTo>
                    <a:cubicBezTo>
                      <a:pt x="29917" y="96868"/>
                      <a:pt x="30033" y="96871"/>
                      <a:pt x="30149" y="96871"/>
                    </a:cubicBezTo>
                    <a:cubicBezTo>
                      <a:pt x="30910" y="96871"/>
                      <a:pt x="31668" y="96738"/>
                      <a:pt x="32407" y="96586"/>
                    </a:cubicBezTo>
                    <a:lnTo>
                      <a:pt x="32507" y="96636"/>
                    </a:lnTo>
                    <a:lnTo>
                      <a:pt x="32582" y="96611"/>
                    </a:lnTo>
                    <a:lnTo>
                      <a:pt x="34161" y="96611"/>
                    </a:lnTo>
                    <a:cubicBezTo>
                      <a:pt x="34412" y="96636"/>
                      <a:pt x="34662" y="96661"/>
                      <a:pt x="34938" y="96711"/>
                    </a:cubicBezTo>
                    <a:cubicBezTo>
                      <a:pt x="35299" y="96750"/>
                      <a:pt x="35656" y="96778"/>
                      <a:pt x="36011" y="96778"/>
                    </a:cubicBezTo>
                    <a:cubicBezTo>
                      <a:pt x="36568" y="96778"/>
                      <a:pt x="37119" y="96710"/>
                      <a:pt x="37670" y="96511"/>
                    </a:cubicBezTo>
                    <a:cubicBezTo>
                      <a:pt x="38021" y="96386"/>
                      <a:pt x="38272" y="96235"/>
                      <a:pt x="38196" y="95834"/>
                    </a:cubicBezTo>
                    <a:cubicBezTo>
                      <a:pt x="38272" y="95759"/>
                      <a:pt x="38347" y="95709"/>
                      <a:pt x="38422" y="95634"/>
                    </a:cubicBezTo>
                    <a:cubicBezTo>
                      <a:pt x="38472" y="95634"/>
                      <a:pt x="38523" y="95634"/>
                      <a:pt x="38574" y="95634"/>
                    </a:cubicBezTo>
                    <a:cubicBezTo>
                      <a:pt x="38804" y="95634"/>
                      <a:pt x="39039" y="95618"/>
                      <a:pt x="39224" y="95433"/>
                    </a:cubicBezTo>
                    <a:cubicBezTo>
                      <a:pt x="39700" y="95258"/>
                      <a:pt x="40226" y="95233"/>
                      <a:pt x="40602" y="94832"/>
                    </a:cubicBezTo>
                    <a:cubicBezTo>
                      <a:pt x="40678" y="94807"/>
                      <a:pt x="40753" y="94782"/>
                      <a:pt x="40803" y="94782"/>
                    </a:cubicBezTo>
                    <a:lnTo>
                      <a:pt x="41053" y="94656"/>
                    </a:lnTo>
                    <a:cubicBezTo>
                      <a:pt x="41179" y="94581"/>
                      <a:pt x="41304" y="94506"/>
                      <a:pt x="41404" y="94431"/>
                    </a:cubicBezTo>
                    <a:cubicBezTo>
                      <a:pt x="41680" y="94406"/>
                      <a:pt x="41981" y="94431"/>
                      <a:pt x="42031" y="94055"/>
                    </a:cubicBezTo>
                    <a:cubicBezTo>
                      <a:pt x="42357" y="93478"/>
                      <a:pt x="42181" y="92827"/>
                      <a:pt x="42231" y="92225"/>
                    </a:cubicBezTo>
                    <a:cubicBezTo>
                      <a:pt x="42482" y="90972"/>
                      <a:pt x="42482" y="89694"/>
                      <a:pt x="42607" y="88416"/>
                    </a:cubicBezTo>
                    <a:cubicBezTo>
                      <a:pt x="42658" y="88265"/>
                      <a:pt x="42683" y="88140"/>
                      <a:pt x="42607" y="88015"/>
                    </a:cubicBezTo>
                    <a:cubicBezTo>
                      <a:pt x="42808" y="86611"/>
                      <a:pt x="42908" y="85208"/>
                      <a:pt x="42983" y="83804"/>
                    </a:cubicBezTo>
                    <a:cubicBezTo>
                      <a:pt x="43134" y="83152"/>
                      <a:pt x="43284" y="82476"/>
                      <a:pt x="43184" y="81799"/>
                    </a:cubicBezTo>
                    <a:cubicBezTo>
                      <a:pt x="43259" y="81423"/>
                      <a:pt x="43309" y="81047"/>
                      <a:pt x="43259" y="80671"/>
                    </a:cubicBezTo>
                    <a:cubicBezTo>
                      <a:pt x="43510" y="80120"/>
                      <a:pt x="43359" y="79568"/>
                      <a:pt x="43434" y="79017"/>
                    </a:cubicBezTo>
                    <a:cubicBezTo>
                      <a:pt x="43735" y="78416"/>
                      <a:pt x="43585" y="77789"/>
                      <a:pt x="43585" y="77187"/>
                    </a:cubicBezTo>
                    <a:cubicBezTo>
                      <a:pt x="43911" y="74982"/>
                      <a:pt x="44061" y="72776"/>
                      <a:pt x="44186" y="70571"/>
                    </a:cubicBezTo>
                    <a:cubicBezTo>
                      <a:pt x="44136" y="70496"/>
                      <a:pt x="44061" y="70446"/>
                      <a:pt x="43986" y="70395"/>
                    </a:cubicBezTo>
                    <a:cubicBezTo>
                      <a:pt x="44161" y="70345"/>
                      <a:pt x="44086" y="70045"/>
                      <a:pt x="44236" y="69969"/>
                    </a:cubicBezTo>
                    <a:cubicBezTo>
                      <a:pt x="44312" y="69568"/>
                      <a:pt x="44312" y="69142"/>
                      <a:pt x="44362" y="68716"/>
                    </a:cubicBezTo>
                    <a:cubicBezTo>
                      <a:pt x="44512" y="67563"/>
                      <a:pt x="44713" y="66385"/>
                      <a:pt x="44637" y="65207"/>
                    </a:cubicBezTo>
                    <a:cubicBezTo>
                      <a:pt x="44913" y="64806"/>
                      <a:pt x="44788" y="64380"/>
                      <a:pt x="44763" y="63954"/>
                    </a:cubicBezTo>
                    <a:cubicBezTo>
                      <a:pt x="44913" y="63654"/>
                      <a:pt x="44888" y="63328"/>
                      <a:pt x="44838" y="63002"/>
                    </a:cubicBezTo>
                    <a:cubicBezTo>
                      <a:pt x="45038" y="62801"/>
                      <a:pt x="45013" y="62576"/>
                      <a:pt x="44938" y="62325"/>
                    </a:cubicBezTo>
                    <a:cubicBezTo>
                      <a:pt x="44938" y="62225"/>
                      <a:pt x="44963" y="62100"/>
                      <a:pt x="44963" y="61999"/>
                    </a:cubicBezTo>
                    <a:cubicBezTo>
                      <a:pt x="45189" y="60044"/>
                      <a:pt x="45439" y="58115"/>
                      <a:pt x="45414" y="56135"/>
                    </a:cubicBezTo>
                    <a:cubicBezTo>
                      <a:pt x="45765" y="55433"/>
                      <a:pt x="45515" y="54656"/>
                      <a:pt x="45640" y="53929"/>
                    </a:cubicBezTo>
                    <a:cubicBezTo>
                      <a:pt x="45790" y="52952"/>
                      <a:pt x="45991" y="51974"/>
                      <a:pt x="45840" y="50947"/>
                    </a:cubicBezTo>
                    <a:cubicBezTo>
                      <a:pt x="46141" y="50445"/>
                      <a:pt x="45941" y="49869"/>
                      <a:pt x="46016" y="49318"/>
                    </a:cubicBezTo>
                    <a:cubicBezTo>
                      <a:pt x="46267" y="47939"/>
                      <a:pt x="46392" y="46536"/>
                      <a:pt x="46392" y="45107"/>
                    </a:cubicBezTo>
                    <a:cubicBezTo>
                      <a:pt x="46567" y="44180"/>
                      <a:pt x="46693" y="43252"/>
                      <a:pt x="46617" y="42300"/>
                    </a:cubicBezTo>
                    <a:cubicBezTo>
                      <a:pt x="46743" y="42175"/>
                      <a:pt x="46768" y="42024"/>
                      <a:pt x="46768" y="41849"/>
                    </a:cubicBezTo>
                    <a:cubicBezTo>
                      <a:pt x="46818" y="40746"/>
                      <a:pt x="46843" y="39643"/>
                      <a:pt x="46893" y="38541"/>
                    </a:cubicBezTo>
                    <a:lnTo>
                      <a:pt x="47018" y="38315"/>
                    </a:lnTo>
                    <a:cubicBezTo>
                      <a:pt x="47219" y="38165"/>
                      <a:pt x="47520" y="38165"/>
                      <a:pt x="47620" y="37914"/>
                    </a:cubicBezTo>
                    <a:cubicBezTo>
                      <a:pt x="47695" y="37839"/>
                      <a:pt x="47770" y="37789"/>
                      <a:pt x="47820" y="37714"/>
                    </a:cubicBezTo>
                    <a:cubicBezTo>
                      <a:pt x="47896" y="37714"/>
                      <a:pt x="47946" y="37714"/>
                      <a:pt x="48021" y="37663"/>
                    </a:cubicBezTo>
                    <a:cubicBezTo>
                      <a:pt x="48121" y="37663"/>
                      <a:pt x="48196" y="37588"/>
                      <a:pt x="48221" y="37513"/>
                    </a:cubicBezTo>
                    <a:cubicBezTo>
                      <a:pt x="48297" y="37513"/>
                      <a:pt x="48347" y="37488"/>
                      <a:pt x="48422" y="37463"/>
                    </a:cubicBezTo>
                    <a:cubicBezTo>
                      <a:pt x="48435" y="37466"/>
                      <a:pt x="48448" y="37468"/>
                      <a:pt x="48460" y="37468"/>
                    </a:cubicBezTo>
                    <a:cubicBezTo>
                      <a:pt x="48542" y="37468"/>
                      <a:pt x="48604" y="37400"/>
                      <a:pt x="48648" y="37313"/>
                    </a:cubicBezTo>
                    <a:cubicBezTo>
                      <a:pt x="48773" y="37212"/>
                      <a:pt x="48898" y="37137"/>
                      <a:pt x="49023" y="37037"/>
                    </a:cubicBezTo>
                    <a:cubicBezTo>
                      <a:pt x="49124" y="37037"/>
                      <a:pt x="49174" y="36987"/>
                      <a:pt x="49199" y="36886"/>
                    </a:cubicBezTo>
                    <a:lnTo>
                      <a:pt x="49224" y="36886"/>
                    </a:lnTo>
                    <a:cubicBezTo>
                      <a:pt x="49324" y="36861"/>
                      <a:pt x="49399" y="36811"/>
                      <a:pt x="49424" y="36711"/>
                    </a:cubicBezTo>
                    <a:lnTo>
                      <a:pt x="49450" y="36711"/>
                    </a:lnTo>
                    <a:cubicBezTo>
                      <a:pt x="49800" y="36636"/>
                      <a:pt x="50051" y="36410"/>
                      <a:pt x="50252" y="36110"/>
                    </a:cubicBezTo>
                    <a:cubicBezTo>
                      <a:pt x="50402" y="36034"/>
                      <a:pt x="50527" y="35934"/>
                      <a:pt x="50653" y="35834"/>
                    </a:cubicBezTo>
                    <a:cubicBezTo>
                      <a:pt x="51028" y="35533"/>
                      <a:pt x="51104" y="35207"/>
                      <a:pt x="50627" y="34906"/>
                    </a:cubicBezTo>
                    <a:cubicBezTo>
                      <a:pt x="50552" y="34856"/>
                      <a:pt x="50502" y="34781"/>
                      <a:pt x="50427" y="34706"/>
                    </a:cubicBezTo>
                    <a:cubicBezTo>
                      <a:pt x="50277" y="34405"/>
                      <a:pt x="50001" y="34205"/>
                      <a:pt x="49750" y="34004"/>
                    </a:cubicBezTo>
                    <a:cubicBezTo>
                      <a:pt x="49023" y="33378"/>
                      <a:pt x="48547" y="32601"/>
                      <a:pt x="48447" y="31648"/>
                    </a:cubicBezTo>
                    <a:cubicBezTo>
                      <a:pt x="48422" y="31297"/>
                      <a:pt x="48322" y="30997"/>
                      <a:pt x="48196" y="30671"/>
                    </a:cubicBezTo>
                    <a:cubicBezTo>
                      <a:pt x="48221" y="30395"/>
                      <a:pt x="48221" y="30120"/>
                      <a:pt x="48021" y="29894"/>
                    </a:cubicBezTo>
                    <a:cubicBezTo>
                      <a:pt x="47745" y="28841"/>
                      <a:pt x="47470" y="27764"/>
                      <a:pt x="46793" y="26886"/>
                    </a:cubicBezTo>
                    <a:cubicBezTo>
                      <a:pt x="46818" y="26711"/>
                      <a:pt x="46743" y="26561"/>
                      <a:pt x="46642" y="26460"/>
                    </a:cubicBezTo>
                    <a:cubicBezTo>
                      <a:pt x="46642" y="26385"/>
                      <a:pt x="46617" y="26335"/>
                      <a:pt x="46592" y="26285"/>
                    </a:cubicBezTo>
                    <a:cubicBezTo>
                      <a:pt x="46617" y="25959"/>
                      <a:pt x="46492" y="25683"/>
                      <a:pt x="46267" y="25458"/>
                    </a:cubicBezTo>
                    <a:cubicBezTo>
                      <a:pt x="46241" y="25282"/>
                      <a:pt x="46166" y="25132"/>
                      <a:pt x="46041" y="25032"/>
                    </a:cubicBezTo>
                    <a:lnTo>
                      <a:pt x="46041" y="25007"/>
                    </a:lnTo>
                    <a:cubicBezTo>
                      <a:pt x="45966" y="24556"/>
                      <a:pt x="45715" y="24205"/>
                      <a:pt x="45414" y="23854"/>
                    </a:cubicBezTo>
                    <a:cubicBezTo>
                      <a:pt x="45164" y="23152"/>
                      <a:pt x="44788" y="22551"/>
                      <a:pt x="44262" y="22049"/>
                    </a:cubicBezTo>
                    <a:cubicBezTo>
                      <a:pt x="44161" y="21698"/>
                      <a:pt x="43961" y="21448"/>
                      <a:pt x="43660" y="21247"/>
                    </a:cubicBezTo>
                    <a:cubicBezTo>
                      <a:pt x="43159" y="20420"/>
                      <a:pt x="42457" y="19744"/>
                      <a:pt x="41856" y="19017"/>
                    </a:cubicBezTo>
                    <a:cubicBezTo>
                      <a:pt x="41455" y="18616"/>
                      <a:pt x="41053" y="18190"/>
                      <a:pt x="40577" y="17864"/>
                    </a:cubicBezTo>
                    <a:cubicBezTo>
                      <a:pt x="40302" y="17538"/>
                      <a:pt x="39976" y="17287"/>
                      <a:pt x="39625" y="17062"/>
                    </a:cubicBezTo>
                    <a:cubicBezTo>
                      <a:pt x="38773" y="16235"/>
                      <a:pt x="37845" y="15583"/>
                      <a:pt x="36793" y="15057"/>
                    </a:cubicBezTo>
                    <a:lnTo>
                      <a:pt x="36417" y="14831"/>
                    </a:lnTo>
                    <a:cubicBezTo>
                      <a:pt x="35891" y="14405"/>
                      <a:pt x="35214" y="14180"/>
                      <a:pt x="34612" y="13854"/>
                    </a:cubicBezTo>
                    <a:cubicBezTo>
                      <a:pt x="34287" y="13703"/>
                      <a:pt x="33986" y="13553"/>
                      <a:pt x="33660" y="13403"/>
                    </a:cubicBezTo>
                    <a:cubicBezTo>
                      <a:pt x="33485" y="13227"/>
                      <a:pt x="33234" y="13227"/>
                      <a:pt x="33008" y="13227"/>
                    </a:cubicBezTo>
                    <a:cubicBezTo>
                      <a:pt x="32908" y="13102"/>
                      <a:pt x="32758" y="13052"/>
                      <a:pt x="32607" y="13052"/>
                    </a:cubicBezTo>
                    <a:cubicBezTo>
                      <a:pt x="32282" y="12876"/>
                      <a:pt x="31956" y="12726"/>
                      <a:pt x="31580" y="12676"/>
                    </a:cubicBezTo>
                    <a:cubicBezTo>
                      <a:pt x="31028" y="12475"/>
                      <a:pt x="30452" y="12250"/>
                      <a:pt x="29850" y="12225"/>
                    </a:cubicBezTo>
                    <a:cubicBezTo>
                      <a:pt x="29224" y="11322"/>
                      <a:pt x="29249" y="11222"/>
                      <a:pt x="30151" y="10796"/>
                    </a:cubicBezTo>
                    <a:cubicBezTo>
                      <a:pt x="30226" y="10771"/>
                      <a:pt x="30327" y="10721"/>
                      <a:pt x="30402" y="10671"/>
                    </a:cubicBezTo>
                    <a:cubicBezTo>
                      <a:pt x="30552" y="10646"/>
                      <a:pt x="30678" y="10621"/>
                      <a:pt x="30803" y="10596"/>
                    </a:cubicBezTo>
                    <a:cubicBezTo>
                      <a:pt x="30824" y="10600"/>
                      <a:pt x="30844" y="10602"/>
                      <a:pt x="30863" y="10602"/>
                    </a:cubicBezTo>
                    <a:cubicBezTo>
                      <a:pt x="30953" y="10602"/>
                      <a:pt x="31012" y="10553"/>
                      <a:pt x="31053" y="10470"/>
                    </a:cubicBezTo>
                    <a:cubicBezTo>
                      <a:pt x="31480" y="10420"/>
                      <a:pt x="31855" y="10295"/>
                      <a:pt x="32206" y="10069"/>
                    </a:cubicBezTo>
                    <a:cubicBezTo>
                      <a:pt x="32632" y="9994"/>
                      <a:pt x="33033" y="9894"/>
                      <a:pt x="33409" y="9668"/>
                    </a:cubicBezTo>
                    <a:lnTo>
                      <a:pt x="38021" y="8089"/>
                    </a:lnTo>
                    <a:cubicBezTo>
                      <a:pt x="38246" y="8089"/>
                      <a:pt x="38447" y="8014"/>
                      <a:pt x="38622" y="7864"/>
                    </a:cubicBezTo>
                    <a:cubicBezTo>
                      <a:pt x="39048" y="7763"/>
                      <a:pt x="39449" y="7663"/>
                      <a:pt x="39850" y="7463"/>
                    </a:cubicBezTo>
                    <a:cubicBezTo>
                      <a:pt x="40076" y="7463"/>
                      <a:pt x="40277" y="7413"/>
                      <a:pt x="40402" y="7212"/>
                    </a:cubicBezTo>
                    <a:cubicBezTo>
                      <a:pt x="40828" y="7087"/>
                      <a:pt x="41279" y="7112"/>
                      <a:pt x="41655" y="6861"/>
                    </a:cubicBezTo>
                    <a:cubicBezTo>
                      <a:pt x="41705" y="6861"/>
                      <a:pt x="41755" y="6836"/>
                      <a:pt x="41805" y="6786"/>
                    </a:cubicBezTo>
                    <a:cubicBezTo>
                      <a:pt x="42883" y="6460"/>
                      <a:pt x="44011" y="6185"/>
                      <a:pt x="45038" y="5658"/>
                    </a:cubicBezTo>
                    <a:cubicBezTo>
                      <a:pt x="47018" y="5107"/>
                      <a:pt x="48948" y="4405"/>
                      <a:pt x="50878" y="3653"/>
                    </a:cubicBezTo>
                    <a:cubicBezTo>
                      <a:pt x="51480" y="3628"/>
                      <a:pt x="51981" y="3403"/>
                      <a:pt x="52432" y="3052"/>
                    </a:cubicBezTo>
                    <a:cubicBezTo>
                      <a:pt x="52489" y="3057"/>
                      <a:pt x="52545" y="3061"/>
                      <a:pt x="52600" y="3061"/>
                    </a:cubicBezTo>
                    <a:cubicBezTo>
                      <a:pt x="52810" y="3061"/>
                      <a:pt x="52989" y="3000"/>
                      <a:pt x="53008" y="2701"/>
                    </a:cubicBezTo>
                    <a:cubicBezTo>
                      <a:pt x="53084" y="1974"/>
                      <a:pt x="53008" y="1322"/>
                      <a:pt x="52457" y="771"/>
                    </a:cubicBezTo>
                    <a:cubicBezTo>
                      <a:pt x="52205" y="217"/>
                      <a:pt x="52077" y="1"/>
                      <a:pt x="51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2179350" y="3755675"/>
                <a:ext cx="56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76" extrusionOk="0">
                    <a:moveTo>
                      <a:pt x="0" y="1"/>
                    </a:moveTo>
                    <a:cubicBezTo>
                      <a:pt x="75" y="51"/>
                      <a:pt x="150" y="126"/>
                      <a:pt x="226" y="176"/>
                    </a:cubicBezTo>
                    <a:cubicBezTo>
                      <a:pt x="201" y="76"/>
                      <a:pt x="125" y="26"/>
                      <a:pt x="0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2715675" y="3790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2033350" y="3983125"/>
                <a:ext cx="100692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40277" h="19174" extrusionOk="0">
                    <a:moveTo>
                      <a:pt x="39524" y="6191"/>
                    </a:moveTo>
                    <a:lnTo>
                      <a:pt x="39524" y="6191"/>
                    </a:lnTo>
                    <a:cubicBezTo>
                      <a:pt x="39625" y="6266"/>
                      <a:pt x="39575" y="6416"/>
                      <a:pt x="39550" y="6542"/>
                    </a:cubicBezTo>
                    <a:cubicBezTo>
                      <a:pt x="39524" y="6416"/>
                      <a:pt x="39524" y="6291"/>
                      <a:pt x="39524" y="6191"/>
                    </a:cubicBezTo>
                    <a:close/>
                    <a:moveTo>
                      <a:pt x="10747" y="5782"/>
                    </a:moveTo>
                    <a:cubicBezTo>
                      <a:pt x="11036" y="5782"/>
                      <a:pt x="11382" y="5856"/>
                      <a:pt x="11830" y="5990"/>
                    </a:cubicBezTo>
                    <a:cubicBezTo>
                      <a:pt x="12031" y="6066"/>
                      <a:pt x="12181" y="6166"/>
                      <a:pt x="12306" y="6341"/>
                    </a:cubicBezTo>
                    <a:cubicBezTo>
                      <a:pt x="12356" y="6416"/>
                      <a:pt x="12381" y="6492"/>
                      <a:pt x="12432" y="6542"/>
                    </a:cubicBezTo>
                    <a:cubicBezTo>
                      <a:pt x="12582" y="6842"/>
                      <a:pt x="12657" y="7143"/>
                      <a:pt x="12757" y="7444"/>
                    </a:cubicBezTo>
                    <a:cubicBezTo>
                      <a:pt x="12632" y="7619"/>
                      <a:pt x="12632" y="7820"/>
                      <a:pt x="12557" y="7995"/>
                    </a:cubicBezTo>
                    <a:cubicBezTo>
                      <a:pt x="12532" y="8071"/>
                      <a:pt x="12507" y="8171"/>
                      <a:pt x="12482" y="8246"/>
                    </a:cubicBezTo>
                    <a:cubicBezTo>
                      <a:pt x="12407" y="8472"/>
                      <a:pt x="12331" y="8697"/>
                      <a:pt x="12156" y="8873"/>
                    </a:cubicBezTo>
                    <a:cubicBezTo>
                      <a:pt x="12106" y="8923"/>
                      <a:pt x="12056" y="8973"/>
                      <a:pt x="11980" y="9048"/>
                    </a:cubicBezTo>
                    <a:cubicBezTo>
                      <a:pt x="11930" y="9073"/>
                      <a:pt x="11880" y="9123"/>
                      <a:pt x="11830" y="9173"/>
                    </a:cubicBezTo>
                    <a:cubicBezTo>
                      <a:pt x="11805" y="9198"/>
                      <a:pt x="11755" y="9223"/>
                      <a:pt x="11730" y="9248"/>
                    </a:cubicBezTo>
                    <a:cubicBezTo>
                      <a:pt x="11680" y="9274"/>
                      <a:pt x="11605" y="9299"/>
                      <a:pt x="11554" y="9324"/>
                    </a:cubicBezTo>
                    <a:cubicBezTo>
                      <a:pt x="11454" y="9349"/>
                      <a:pt x="11329" y="9399"/>
                      <a:pt x="11254" y="9424"/>
                    </a:cubicBezTo>
                    <a:cubicBezTo>
                      <a:pt x="11128" y="9499"/>
                      <a:pt x="11003" y="9574"/>
                      <a:pt x="10928" y="9700"/>
                    </a:cubicBezTo>
                    <a:cubicBezTo>
                      <a:pt x="10928" y="9675"/>
                      <a:pt x="10928" y="9675"/>
                      <a:pt x="10928" y="9649"/>
                    </a:cubicBezTo>
                    <a:cubicBezTo>
                      <a:pt x="10828" y="9349"/>
                      <a:pt x="10527" y="9349"/>
                      <a:pt x="10301" y="9248"/>
                    </a:cubicBezTo>
                    <a:cubicBezTo>
                      <a:pt x="9148" y="8797"/>
                      <a:pt x="8873" y="8246"/>
                      <a:pt x="9224" y="7043"/>
                    </a:cubicBezTo>
                    <a:cubicBezTo>
                      <a:pt x="9299" y="6893"/>
                      <a:pt x="9399" y="6717"/>
                      <a:pt x="9474" y="6567"/>
                    </a:cubicBezTo>
                    <a:cubicBezTo>
                      <a:pt x="9893" y="6019"/>
                      <a:pt x="10229" y="5782"/>
                      <a:pt x="10747" y="5782"/>
                    </a:cubicBezTo>
                    <a:close/>
                    <a:moveTo>
                      <a:pt x="10577" y="10853"/>
                    </a:moveTo>
                    <a:cubicBezTo>
                      <a:pt x="10602" y="10878"/>
                      <a:pt x="10627" y="10903"/>
                      <a:pt x="10652" y="10928"/>
                    </a:cubicBezTo>
                    <a:cubicBezTo>
                      <a:pt x="10677" y="11028"/>
                      <a:pt x="10727" y="11103"/>
                      <a:pt x="10803" y="11178"/>
                    </a:cubicBezTo>
                    <a:cubicBezTo>
                      <a:pt x="11078" y="11429"/>
                      <a:pt x="11680" y="11429"/>
                      <a:pt x="11479" y="12005"/>
                    </a:cubicBezTo>
                    <a:cubicBezTo>
                      <a:pt x="11354" y="12457"/>
                      <a:pt x="10853" y="12406"/>
                      <a:pt x="10502" y="12532"/>
                    </a:cubicBezTo>
                    <a:cubicBezTo>
                      <a:pt x="10193" y="12640"/>
                      <a:pt x="9884" y="12677"/>
                      <a:pt x="9574" y="12677"/>
                    </a:cubicBezTo>
                    <a:cubicBezTo>
                      <a:pt x="8956" y="12677"/>
                      <a:pt x="8338" y="12532"/>
                      <a:pt x="7720" y="12532"/>
                    </a:cubicBezTo>
                    <a:cubicBezTo>
                      <a:pt x="8146" y="11655"/>
                      <a:pt x="8873" y="11254"/>
                      <a:pt x="9825" y="11203"/>
                    </a:cubicBezTo>
                    <a:cubicBezTo>
                      <a:pt x="10076" y="11178"/>
                      <a:pt x="10351" y="11178"/>
                      <a:pt x="10577" y="11053"/>
                    </a:cubicBezTo>
                    <a:cubicBezTo>
                      <a:pt x="10577" y="10978"/>
                      <a:pt x="10577" y="10903"/>
                      <a:pt x="10577" y="10853"/>
                    </a:cubicBezTo>
                    <a:close/>
                    <a:moveTo>
                      <a:pt x="151" y="0"/>
                    </a:moveTo>
                    <a:cubicBezTo>
                      <a:pt x="101" y="25"/>
                      <a:pt x="51" y="50"/>
                      <a:pt x="0" y="76"/>
                    </a:cubicBezTo>
                    <a:cubicBezTo>
                      <a:pt x="26" y="502"/>
                      <a:pt x="26" y="903"/>
                      <a:pt x="51" y="1304"/>
                    </a:cubicBezTo>
                    <a:cubicBezTo>
                      <a:pt x="151" y="1404"/>
                      <a:pt x="126" y="1554"/>
                      <a:pt x="176" y="1705"/>
                    </a:cubicBezTo>
                    <a:cubicBezTo>
                      <a:pt x="176" y="1780"/>
                      <a:pt x="176" y="1855"/>
                      <a:pt x="176" y="1930"/>
                    </a:cubicBezTo>
                    <a:cubicBezTo>
                      <a:pt x="151" y="1980"/>
                      <a:pt x="151" y="2055"/>
                      <a:pt x="176" y="2106"/>
                    </a:cubicBezTo>
                    <a:cubicBezTo>
                      <a:pt x="176" y="2181"/>
                      <a:pt x="176" y="2256"/>
                      <a:pt x="176" y="2331"/>
                    </a:cubicBezTo>
                    <a:cubicBezTo>
                      <a:pt x="151" y="2381"/>
                      <a:pt x="151" y="2456"/>
                      <a:pt x="201" y="2507"/>
                    </a:cubicBezTo>
                    <a:cubicBezTo>
                      <a:pt x="276" y="3384"/>
                      <a:pt x="351" y="4261"/>
                      <a:pt x="427" y="5113"/>
                    </a:cubicBezTo>
                    <a:cubicBezTo>
                      <a:pt x="452" y="5790"/>
                      <a:pt x="702" y="6441"/>
                      <a:pt x="627" y="7118"/>
                    </a:cubicBezTo>
                    <a:cubicBezTo>
                      <a:pt x="577" y="7594"/>
                      <a:pt x="903" y="8045"/>
                      <a:pt x="802" y="8522"/>
                    </a:cubicBezTo>
                    <a:cubicBezTo>
                      <a:pt x="828" y="9474"/>
                      <a:pt x="1153" y="10376"/>
                      <a:pt x="1003" y="11329"/>
                    </a:cubicBezTo>
                    <a:cubicBezTo>
                      <a:pt x="1053" y="11604"/>
                      <a:pt x="1103" y="11880"/>
                      <a:pt x="1128" y="12156"/>
                    </a:cubicBezTo>
                    <a:cubicBezTo>
                      <a:pt x="1529" y="12782"/>
                      <a:pt x="1329" y="13459"/>
                      <a:pt x="1279" y="14111"/>
                    </a:cubicBezTo>
                    <a:cubicBezTo>
                      <a:pt x="1279" y="14186"/>
                      <a:pt x="1254" y="14261"/>
                      <a:pt x="1254" y="14336"/>
                    </a:cubicBezTo>
                    <a:cubicBezTo>
                      <a:pt x="1404" y="14436"/>
                      <a:pt x="1429" y="14587"/>
                      <a:pt x="1454" y="14737"/>
                    </a:cubicBezTo>
                    <a:cubicBezTo>
                      <a:pt x="1454" y="14812"/>
                      <a:pt x="1454" y="14888"/>
                      <a:pt x="1454" y="14963"/>
                    </a:cubicBezTo>
                    <a:cubicBezTo>
                      <a:pt x="1855" y="15213"/>
                      <a:pt x="2306" y="15188"/>
                      <a:pt x="2707" y="15238"/>
                    </a:cubicBezTo>
                    <a:cubicBezTo>
                      <a:pt x="3515" y="15337"/>
                      <a:pt x="4307" y="15575"/>
                      <a:pt x="5108" y="15575"/>
                    </a:cubicBezTo>
                    <a:cubicBezTo>
                      <a:pt x="5326" y="15575"/>
                      <a:pt x="5545" y="15557"/>
                      <a:pt x="5765" y="15514"/>
                    </a:cubicBezTo>
                    <a:cubicBezTo>
                      <a:pt x="7645" y="15138"/>
                      <a:pt x="9474" y="14562"/>
                      <a:pt x="11153" y="13559"/>
                    </a:cubicBezTo>
                    <a:cubicBezTo>
                      <a:pt x="11630" y="13259"/>
                      <a:pt x="12131" y="13008"/>
                      <a:pt x="12632" y="12807"/>
                    </a:cubicBezTo>
                    <a:cubicBezTo>
                      <a:pt x="13935" y="12256"/>
                      <a:pt x="15088" y="11529"/>
                      <a:pt x="16066" y="10527"/>
                    </a:cubicBezTo>
                    <a:cubicBezTo>
                      <a:pt x="16086" y="10528"/>
                      <a:pt x="16107" y="10528"/>
                      <a:pt x="16127" y="10528"/>
                    </a:cubicBezTo>
                    <a:cubicBezTo>
                      <a:pt x="16622" y="10528"/>
                      <a:pt x="16982" y="10240"/>
                      <a:pt x="17319" y="9975"/>
                    </a:cubicBezTo>
                    <a:cubicBezTo>
                      <a:pt x="17539" y="9810"/>
                      <a:pt x="17747" y="9658"/>
                      <a:pt x="18000" y="9658"/>
                    </a:cubicBezTo>
                    <a:cubicBezTo>
                      <a:pt x="18091" y="9658"/>
                      <a:pt x="18189" y="9678"/>
                      <a:pt x="18296" y="9725"/>
                    </a:cubicBezTo>
                    <a:cubicBezTo>
                      <a:pt x="18447" y="9549"/>
                      <a:pt x="18447" y="9349"/>
                      <a:pt x="18422" y="9123"/>
                    </a:cubicBezTo>
                    <a:cubicBezTo>
                      <a:pt x="18271" y="8497"/>
                      <a:pt x="18096" y="7870"/>
                      <a:pt x="18121" y="7218"/>
                    </a:cubicBezTo>
                    <a:cubicBezTo>
                      <a:pt x="18146" y="6968"/>
                      <a:pt x="18046" y="6692"/>
                      <a:pt x="18171" y="6441"/>
                    </a:cubicBezTo>
                    <a:cubicBezTo>
                      <a:pt x="18296" y="6592"/>
                      <a:pt x="18246" y="6742"/>
                      <a:pt x="18296" y="6893"/>
                    </a:cubicBezTo>
                    <a:cubicBezTo>
                      <a:pt x="18522" y="7394"/>
                      <a:pt x="18271" y="7945"/>
                      <a:pt x="18497" y="8472"/>
                    </a:cubicBezTo>
                    <a:cubicBezTo>
                      <a:pt x="18572" y="8647"/>
                      <a:pt x="18647" y="8847"/>
                      <a:pt x="18722" y="9073"/>
                    </a:cubicBezTo>
                    <a:cubicBezTo>
                      <a:pt x="18772" y="9173"/>
                      <a:pt x="18798" y="9299"/>
                      <a:pt x="18848" y="9424"/>
                    </a:cubicBezTo>
                    <a:cubicBezTo>
                      <a:pt x="18898" y="9499"/>
                      <a:pt x="18923" y="9574"/>
                      <a:pt x="18973" y="9649"/>
                    </a:cubicBezTo>
                    <a:cubicBezTo>
                      <a:pt x="19023" y="9725"/>
                      <a:pt x="19098" y="9775"/>
                      <a:pt x="19199" y="9800"/>
                    </a:cubicBezTo>
                    <a:cubicBezTo>
                      <a:pt x="19274" y="9775"/>
                      <a:pt x="19374" y="9775"/>
                      <a:pt x="19449" y="9725"/>
                    </a:cubicBezTo>
                    <a:cubicBezTo>
                      <a:pt x="20151" y="9349"/>
                      <a:pt x="20953" y="9424"/>
                      <a:pt x="21705" y="9299"/>
                    </a:cubicBezTo>
                    <a:cubicBezTo>
                      <a:pt x="21780" y="9274"/>
                      <a:pt x="21855" y="9223"/>
                      <a:pt x="21930" y="9173"/>
                    </a:cubicBezTo>
                    <a:cubicBezTo>
                      <a:pt x="22081" y="8973"/>
                      <a:pt x="22156" y="8747"/>
                      <a:pt x="22231" y="8497"/>
                    </a:cubicBezTo>
                    <a:cubicBezTo>
                      <a:pt x="22281" y="8371"/>
                      <a:pt x="22306" y="8221"/>
                      <a:pt x="22306" y="8096"/>
                    </a:cubicBezTo>
                    <a:cubicBezTo>
                      <a:pt x="22331" y="7770"/>
                      <a:pt x="22331" y="7469"/>
                      <a:pt x="22432" y="7143"/>
                    </a:cubicBezTo>
                    <a:cubicBezTo>
                      <a:pt x="22498" y="6995"/>
                      <a:pt x="22564" y="6792"/>
                      <a:pt x="22679" y="6792"/>
                    </a:cubicBezTo>
                    <a:cubicBezTo>
                      <a:pt x="22740" y="6792"/>
                      <a:pt x="22814" y="6847"/>
                      <a:pt x="22908" y="6993"/>
                    </a:cubicBezTo>
                    <a:cubicBezTo>
                      <a:pt x="23108" y="7294"/>
                      <a:pt x="22983" y="7619"/>
                      <a:pt x="22933" y="7945"/>
                    </a:cubicBezTo>
                    <a:cubicBezTo>
                      <a:pt x="22883" y="8121"/>
                      <a:pt x="22833" y="8271"/>
                      <a:pt x="22783" y="8446"/>
                    </a:cubicBezTo>
                    <a:cubicBezTo>
                      <a:pt x="22757" y="8522"/>
                      <a:pt x="22732" y="8597"/>
                      <a:pt x="22707" y="8697"/>
                    </a:cubicBezTo>
                    <a:cubicBezTo>
                      <a:pt x="22682" y="8873"/>
                      <a:pt x="22682" y="9023"/>
                      <a:pt x="22732" y="9198"/>
                    </a:cubicBezTo>
                    <a:cubicBezTo>
                      <a:pt x="22783" y="9274"/>
                      <a:pt x="22833" y="9349"/>
                      <a:pt x="22933" y="9374"/>
                    </a:cubicBezTo>
                    <a:cubicBezTo>
                      <a:pt x="23209" y="9549"/>
                      <a:pt x="23484" y="9750"/>
                      <a:pt x="23785" y="9875"/>
                    </a:cubicBezTo>
                    <a:cubicBezTo>
                      <a:pt x="24737" y="10226"/>
                      <a:pt x="25514" y="10802"/>
                      <a:pt x="26241" y="11479"/>
                    </a:cubicBezTo>
                    <a:cubicBezTo>
                      <a:pt x="26367" y="11604"/>
                      <a:pt x="26542" y="11655"/>
                      <a:pt x="26667" y="11730"/>
                    </a:cubicBezTo>
                    <a:cubicBezTo>
                      <a:pt x="26918" y="12056"/>
                      <a:pt x="27118" y="12406"/>
                      <a:pt x="27394" y="12707"/>
                    </a:cubicBezTo>
                    <a:cubicBezTo>
                      <a:pt x="28372" y="13710"/>
                      <a:pt x="29224" y="14913"/>
                      <a:pt x="30702" y="15339"/>
                    </a:cubicBezTo>
                    <a:cubicBezTo>
                      <a:pt x="31254" y="15790"/>
                      <a:pt x="31755" y="16442"/>
                      <a:pt x="32382" y="16617"/>
                    </a:cubicBezTo>
                    <a:cubicBezTo>
                      <a:pt x="33259" y="16868"/>
                      <a:pt x="33860" y="17519"/>
                      <a:pt x="34687" y="17820"/>
                    </a:cubicBezTo>
                    <a:cubicBezTo>
                      <a:pt x="35941" y="18296"/>
                      <a:pt x="37144" y="18898"/>
                      <a:pt x="38472" y="19173"/>
                    </a:cubicBezTo>
                    <a:cubicBezTo>
                      <a:pt x="38572" y="18747"/>
                      <a:pt x="38647" y="18346"/>
                      <a:pt x="38748" y="17945"/>
                    </a:cubicBezTo>
                    <a:cubicBezTo>
                      <a:pt x="38722" y="17870"/>
                      <a:pt x="38722" y="17820"/>
                      <a:pt x="38722" y="17745"/>
                    </a:cubicBezTo>
                    <a:cubicBezTo>
                      <a:pt x="38923" y="17294"/>
                      <a:pt x="38647" y="16792"/>
                      <a:pt x="38898" y="16366"/>
                    </a:cubicBezTo>
                    <a:cubicBezTo>
                      <a:pt x="38898" y="16366"/>
                      <a:pt x="38923" y="16341"/>
                      <a:pt x="38923" y="16341"/>
                    </a:cubicBezTo>
                    <a:cubicBezTo>
                      <a:pt x="38873" y="15339"/>
                      <a:pt x="39174" y="14336"/>
                      <a:pt x="39048" y="13309"/>
                    </a:cubicBezTo>
                    <a:cubicBezTo>
                      <a:pt x="39249" y="12406"/>
                      <a:pt x="39199" y="11429"/>
                      <a:pt x="39499" y="10527"/>
                    </a:cubicBezTo>
                    <a:cubicBezTo>
                      <a:pt x="39399" y="9925"/>
                      <a:pt x="39424" y="9324"/>
                      <a:pt x="39700" y="8747"/>
                    </a:cubicBezTo>
                    <a:cubicBezTo>
                      <a:pt x="39700" y="8672"/>
                      <a:pt x="39700" y="8597"/>
                      <a:pt x="39700" y="8497"/>
                    </a:cubicBezTo>
                    <a:cubicBezTo>
                      <a:pt x="39524" y="8396"/>
                      <a:pt x="39524" y="8246"/>
                      <a:pt x="39550" y="8071"/>
                    </a:cubicBezTo>
                    <a:cubicBezTo>
                      <a:pt x="39800" y="7043"/>
                      <a:pt x="39825" y="5965"/>
                      <a:pt x="39925" y="4913"/>
                    </a:cubicBezTo>
                    <a:cubicBezTo>
                      <a:pt x="39925" y="4662"/>
                      <a:pt x="39925" y="4386"/>
                      <a:pt x="39925" y="4136"/>
                    </a:cubicBezTo>
                    <a:cubicBezTo>
                      <a:pt x="40276" y="3910"/>
                      <a:pt x="39750" y="3534"/>
                      <a:pt x="40101" y="3309"/>
                    </a:cubicBezTo>
                    <a:cubicBezTo>
                      <a:pt x="40076" y="3108"/>
                      <a:pt x="40076" y="2908"/>
                      <a:pt x="40051" y="2682"/>
                    </a:cubicBezTo>
                    <a:cubicBezTo>
                      <a:pt x="39925" y="2231"/>
                      <a:pt x="40026" y="1780"/>
                      <a:pt x="39925" y="1304"/>
                    </a:cubicBezTo>
                    <a:cubicBezTo>
                      <a:pt x="39838" y="850"/>
                      <a:pt x="39666" y="615"/>
                      <a:pt x="39367" y="615"/>
                    </a:cubicBezTo>
                    <a:cubicBezTo>
                      <a:pt x="39236" y="615"/>
                      <a:pt x="39081" y="661"/>
                      <a:pt x="38898" y="752"/>
                    </a:cubicBezTo>
                    <a:cubicBezTo>
                      <a:pt x="38472" y="953"/>
                      <a:pt x="38096" y="1228"/>
                      <a:pt x="37645" y="1379"/>
                    </a:cubicBezTo>
                    <a:cubicBezTo>
                      <a:pt x="36667" y="1955"/>
                      <a:pt x="35615" y="2331"/>
                      <a:pt x="34462" y="2507"/>
                    </a:cubicBezTo>
                    <a:cubicBezTo>
                      <a:pt x="32983" y="2732"/>
                      <a:pt x="31504" y="2908"/>
                      <a:pt x="30026" y="2983"/>
                    </a:cubicBezTo>
                    <a:cubicBezTo>
                      <a:pt x="29057" y="3037"/>
                      <a:pt x="28089" y="3270"/>
                      <a:pt x="27112" y="3270"/>
                    </a:cubicBezTo>
                    <a:cubicBezTo>
                      <a:pt x="26723" y="3270"/>
                      <a:pt x="26333" y="3233"/>
                      <a:pt x="25940" y="3133"/>
                    </a:cubicBezTo>
                    <a:cubicBezTo>
                      <a:pt x="23986" y="2632"/>
                      <a:pt x="22106" y="1855"/>
                      <a:pt x="20176" y="1203"/>
                    </a:cubicBezTo>
                    <a:cubicBezTo>
                      <a:pt x="18662" y="664"/>
                      <a:pt x="17125" y="294"/>
                      <a:pt x="15546" y="294"/>
                    </a:cubicBezTo>
                    <a:cubicBezTo>
                      <a:pt x="14851" y="294"/>
                      <a:pt x="14147" y="366"/>
                      <a:pt x="13434" y="527"/>
                    </a:cubicBezTo>
                    <a:cubicBezTo>
                      <a:pt x="12958" y="652"/>
                      <a:pt x="12457" y="752"/>
                      <a:pt x="11980" y="878"/>
                    </a:cubicBezTo>
                    <a:cubicBezTo>
                      <a:pt x="10468" y="1201"/>
                      <a:pt x="8964" y="1481"/>
                      <a:pt x="7443" y="1481"/>
                    </a:cubicBezTo>
                    <a:cubicBezTo>
                      <a:pt x="6368" y="1481"/>
                      <a:pt x="5286" y="1341"/>
                      <a:pt x="4186" y="978"/>
                    </a:cubicBezTo>
                    <a:cubicBezTo>
                      <a:pt x="2883" y="552"/>
                      <a:pt x="1579" y="25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2069700" y="4215575"/>
                <a:ext cx="926700" cy="795925"/>
              </a:xfrm>
              <a:custGeom>
                <a:avLst/>
                <a:gdLst/>
                <a:ahLst/>
                <a:cxnLst/>
                <a:rect l="l" t="t" r="r" b="b"/>
                <a:pathLst>
                  <a:path w="37068" h="31837" extrusionOk="0">
                    <a:moveTo>
                      <a:pt x="21504" y="1"/>
                    </a:moveTo>
                    <a:cubicBezTo>
                      <a:pt x="21329" y="51"/>
                      <a:pt x="21203" y="201"/>
                      <a:pt x="21103" y="377"/>
                    </a:cubicBezTo>
                    <a:cubicBezTo>
                      <a:pt x="21028" y="527"/>
                      <a:pt x="20953" y="677"/>
                      <a:pt x="20852" y="853"/>
                    </a:cubicBezTo>
                    <a:cubicBezTo>
                      <a:pt x="20727" y="1078"/>
                      <a:pt x="20527" y="1304"/>
                      <a:pt x="20451" y="1555"/>
                    </a:cubicBezTo>
                    <a:cubicBezTo>
                      <a:pt x="20276" y="2281"/>
                      <a:pt x="20401" y="3008"/>
                      <a:pt x="20326" y="3735"/>
                    </a:cubicBezTo>
                    <a:cubicBezTo>
                      <a:pt x="20280" y="4107"/>
                      <a:pt x="20190" y="4392"/>
                      <a:pt x="19778" y="4392"/>
                    </a:cubicBezTo>
                    <a:cubicBezTo>
                      <a:pt x="19746" y="4392"/>
                      <a:pt x="19711" y="4390"/>
                      <a:pt x="19674" y="4387"/>
                    </a:cubicBezTo>
                    <a:cubicBezTo>
                      <a:pt x="18897" y="4387"/>
                      <a:pt x="18847" y="3860"/>
                      <a:pt x="18847" y="3284"/>
                    </a:cubicBezTo>
                    <a:cubicBezTo>
                      <a:pt x="18847" y="2958"/>
                      <a:pt x="18772" y="2657"/>
                      <a:pt x="18622" y="2382"/>
                    </a:cubicBezTo>
                    <a:cubicBezTo>
                      <a:pt x="18572" y="2306"/>
                      <a:pt x="18522" y="2231"/>
                      <a:pt x="18471" y="2181"/>
                    </a:cubicBezTo>
                    <a:cubicBezTo>
                      <a:pt x="18321" y="2056"/>
                      <a:pt x="18146" y="1956"/>
                      <a:pt x="17995" y="1830"/>
                    </a:cubicBezTo>
                    <a:cubicBezTo>
                      <a:pt x="17970" y="1805"/>
                      <a:pt x="17945" y="1780"/>
                      <a:pt x="17920" y="1755"/>
                    </a:cubicBezTo>
                    <a:cubicBezTo>
                      <a:pt x="17870" y="1705"/>
                      <a:pt x="17820" y="1655"/>
                      <a:pt x="17770" y="1605"/>
                    </a:cubicBezTo>
                    <a:cubicBezTo>
                      <a:pt x="17745" y="1580"/>
                      <a:pt x="17719" y="1555"/>
                      <a:pt x="17694" y="1529"/>
                    </a:cubicBezTo>
                    <a:cubicBezTo>
                      <a:pt x="17669" y="1454"/>
                      <a:pt x="17619" y="1404"/>
                      <a:pt x="17594" y="1329"/>
                    </a:cubicBezTo>
                    <a:cubicBezTo>
                      <a:pt x="17569" y="1279"/>
                      <a:pt x="17519" y="1204"/>
                      <a:pt x="17494" y="1153"/>
                    </a:cubicBezTo>
                    <a:cubicBezTo>
                      <a:pt x="17444" y="1053"/>
                      <a:pt x="17394" y="928"/>
                      <a:pt x="17344" y="853"/>
                    </a:cubicBezTo>
                    <a:cubicBezTo>
                      <a:pt x="17318" y="778"/>
                      <a:pt x="17268" y="702"/>
                      <a:pt x="17243" y="627"/>
                    </a:cubicBezTo>
                    <a:cubicBezTo>
                      <a:pt x="17118" y="452"/>
                      <a:pt x="16968" y="301"/>
                      <a:pt x="16767" y="226"/>
                    </a:cubicBezTo>
                    <a:cubicBezTo>
                      <a:pt x="16713" y="220"/>
                      <a:pt x="16660" y="218"/>
                      <a:pt x="16609" y="218"/>
                    </a:cubicBezTo>
                    <a:cubicBezTo>
                      <a:pt x="15749" y="218"/>
                      <a:pt x="15191" y="967"/>
                      <a:pt x="14411" y="1204"/>
                    </a:cubicBezTo>
                    <a:cubicBezTo>
                      <a:pt x="12206" y="2958"/>
                      <a:pt x="9649" y="4111"/>
                      <a:pt x="7043" y="5164"/>
                    </a:cubicBezTo>
                    <a:cubicBezTo>
                      <a:pt x="5929" y="5627"/>
                      <a:pt x="4789" y="5981"/>
                      <a:pt x="3570" y="5981"/>
                    </a:cubicBezTo>
                    <a:cubicBezTo>
                      <a:pt x="3142" y="5981"/>
                      <a:pt x="2705" y="5938"/>
                      <a:pt x="2256" y="5840"/>
                    </a:cubicBezTo>
                    <a:cubicBezTo>
                      <a:pt x="1760" y="5734"/>
                      <a:pt x="1226" y="5553"/>
                      <a:pt x="682" y="5553"/>
                    </a:cubicBezTo>
                    <a:cubicBezTo>
                      <a:pt x="456" y="5553"/>
                      <a:pt x="228" y="5584"/>
                      <a:pt x="0" y="5665"/>
                    </a:cubicBezTo>
                    <a:cubicBezTo>
                      <a:pt x="0" y="6141"/>
                      <a:pt x="25" y="6592"/>
                      <a:pt x="25" y="7043"/>
                    </a:cubicBezTo>
                    <a:cubicBezTo>
                      <a:pt x="276" y="7369"/>
                      <a:pt x="176" y="7720"/>
                      <a:pt x="0" y="8046"/>
                    </a:cubicBezTo>
                    <a:cubicBezTo>
                      <a:pt x="25" y="8096"/>
                      <a:pt x="25" y="8146"/>
                      <a:pt x="0" y="8221"/>
                    </a:cubicBezTo>
                    <a:cubicBezTo>
                      <a:pt x="276" y="9199"/>
                      <a:pt x="426" y="10226"/>
                      <a:pt x="376" y="11254"/>
                    </a:cubicBezTo>
                    <a:cubicBezTo>
                      <a:pt x="426" y="11580"/>
                      <a:pt x="652" y="11905"/>
                      <a:pt x="551" y="12256"/>
                    </a:cubicBezTo>
                    <a:cubicBezTo>
                      <a:pt x="551" y="12332"/>
                      <a:pt x="526" y="12407"/>
                      <a:pt x="526" y="12482"/>
                    </a:cubicBezTo>
                    <a:cubicBezTo>
                      <a:pt x="476" y="12682"/>
                      <a:pt x="451" y="12858"/>
                      <a:pt x="551" y="13058"/>
                    </a:cubicBezTo>
                    <a:cubicBezTo>
                      <a:pt x="652" y="13710"/>
                      <a:pt x="902" y="14387"/>
                      <a:pt x="602" y="15063"/>
                    </a:cubicBezTo>
                    <a:cubicBezTo>
                      <a:pt x="627" y="15113"/>
                      <a:pt x="627" y="15189"/>
                      <a:pt x="602" y="15239"/>
                    </a:cubicBezTo>
                    <a:cubicBezTo>
                      <a:pt x="727" y="15364"/>
                      <a:pt x="777" y="15514"/>
                      <a:pt x="802" y="15690"/>
                    </a:cubicBezTo>
                    <a:cubicBezTo>
                      <a:pt x="1053" y="17394"/>
                      <a:pt x="1253" y="19124"/>
                      <a:pt x="1203" y="20853"/>
                    </a:cubicBezTo>
                    <a:cubicBezTo>
                      <a:pt x="1454" y="21504"/>
                      <a:pt x="1103" y="22231"/>
                      <a:pt x="1404" y="22883"/>
                    </a:cubicBezTo>
                    <a:cubicBezTo>
                      <a:pt x="1754" y="23510"/>
                      <a:pt x="1504" y="24211"/>
                      <a:pt x="1604" y="24888"/>
                    </a:cubicBezTo>
                    <a:cubicBezTo>
                      <a:pt x="1654" y="25414"/>
                      <a:pt x="1855" y="25941"/>
                      <a:pt x="1780" y="26492"/>
                    </a:cubicBezTo>
                    <a:cubicBezTo>
                      <a:pt x="2156" y="27194"/>
                      <a:pt x="1930" y="27971"/>
                      <a:pt x="1980" y="28698"/>
                    </a:cubicBezTo>
                    <a:cubicBezTo>
                      <a:pt x="1980" y="28773"/>
                      <a:pt x="1980" y="28823"/>
                      <a:pt x="1980" y="28898"/>
                    </a:cubicBezTo>
                    <a:cubicBezTo>
                      <a:pt x="1980" y="28948"/>
                      <a:pt x="1980" y="29023"/>
                      <a:pt x="2005" y="29099"/>
                    </a:cubicBezTo>
                    <a:cubicBezTo>
                      <a:pt x="2005" y="29174"/>
                      <a:pt x="2030" y="29249"/>
                      <a:pt x="2055" y="29299"/>
                    </a:cubicBezTo>
                    <a:cubicBezTo>
                      <a:pt x="2080" y="29374"/>
                      <a:pt x="2130" y="29449"/>
                      <a:pt x="2181" y="29500"/>
                    </a:cubicBezTo>
                    <a:lnTo>
                      <a:pt x="2181" y="29525"/>
                    </a:lnTo>
                    <a:cubicBezTo>
                      <a:pt x="2406" y="29399"/>
                      <a:pt x="2657" y="29274"/>
                      <a:pt x="2882" y="29149"/>
                    </a:cubicBezTo>
                    <a:cubicBezTo>
                      <a:pt x="4364" y="28361"/>
                      <a:pt x="5868" y="27681"/>
                      <a:pt x="7571" y="27681"/>
                    </a:cubicBezTo>
                    <a:cubicBezTo>
                      <a:pt x="7711" y="27681"/>
                      <a:pt x="7852" y="27685"/>
                      <a:pt x="7995" y="27695"/>
                    </a:cubicBezTo>
                    <a:cubicBezTo>
                      <a:pt x="8221" y="27695"/>
                      <a:pt x="8396" y="27595"/>
                      <a:pt x="8547" y="27494"/>
                    </a:cubicBezTo>
                    <a:cubicBezTo>
                      <a:pt x="8697" y="27494"/>
                      <a:pt x="8822" y="27419"/>
                      <a:pt x="8922" y="27319"/>
                    </a:cubicBezTo>
                    <a:cubicBezTo>
                      <a:pt x="8998" y="27269"/>
                      <a:pt x="9048" y="27194"/>
                      <a:pt x="9098" y="27119"/>
                    </a:cubicBezTo>
                    <a:cubicBezTo>
                      <a:pt x="9674" y="26542"/>
                      <a:pt x="10376" y="26317"/>
                      <a:pt x="11128" y="26166"/>
                    </a:cubicBezTo>
                    <a:cubicBezTo>
                      <a:pt x="11287" y="26134"/>
                      <a:pt x="11441" y="26118"/>
                      <a:pt x="11588" y="26118"/>
                    </a:cubicBezTo>
                    <a:cubicBezTo>
                      <a:pt x="12582" y="26118"/>
                      <a:pt x="13293" y="26826"/>
                      <a:pt x="13359" y="27895"/>
                    </a:cubicBezTo>
                    <a:cubicBezTo>
                      <a:pt x="13384" y="28372"/>
                      <a:pt x="13208" y="28898"/>
                      <a:pt x="13634" y="29299"/>
                    </a:cubicBezTo>
                    <a:cubicBezTo>
                      <a:pt x="13960" y="29850"/>
                      <a:pt x="14587" y="30051"/>
                      <a:pt x="15013" y="30477"/>
                    </a:cubicBezTo>
                    <a:cubicBezTo>
                      <a:pt x="16090" y="31254"/>
                      <a:pt x="17293" y="31680"/>
                      <a:pt x="18622" y="31705"/>
                    </a:cubicBezTo>
                    <a:cubicBezTo>
                      <a:pt x="19034" y="31799"/>
                      <a:pt x="19446" y="31836"/>
                      <a:pt x="19858" y="31836"/>
                    </a:cubicBezTo>
                    <a:cubicBezTo>
                      <a:pt x="20548" y="31836"/>
                      <a:pt x="21239" y="31730"/>
                      <a:pt x="21930" y="31605"/>
                    </a:cubicBezTo>
                    <a:cubicBezTo>
                      <a:pt x="22256" y="31530"/>
                      <a:pt x="22456" y="31354"/>
                      <a:pt x="22632" y="31104"/>
                    </a:cubicBezTo>
                    <a:cubicBezTo>
                      <a:pt x="23258" y="30828"/>
                      <a:pt x="23835" y="30477"/>
                      <a:pt x="24236" y="29901"/>
                    </a:cubicBezTo>
                    <a:cubicBezTo>
                      <a:pt x="25364" y="29048"/>
                      <a:pt x="26441" y="28096"/>
                      <a:pt x="27770" y="27545"/>
                    </a:cubicBezTo>
                    <a:cubicBezTo>
                      <a:pt x="28346" y="27319"/>
                      <a:pt x="28923" y="27043"/>
                      <a:pt x="29449" y="26692"/>
                    </a:cubicBezTo>
                    <a:cubicBezTo>
                      <a:pt x="29499" y="26667"/>
                      <a:pt x="29549" y="26617"/>
                      <a:pt x="29574" y="26567"/>
                    </a:cubicBezTo>
                    <a:cubicBezTo>
                      <a:pt x="30383" y="25456"/>
                      <a:pt x="31149" y="24910"/>
                      <a:pt x="32018" y="24910"/>
                    </a:cubicBezTo>
                    <a:cubicBezTo>
                      <a:pt x="32658" y="24910"/>
                      <a:pt x="33353" y="25206"/>
                      <a:pt x="34161" y="25790"/>
                    </a:cubicBezTo>
                    <a:cubicBezTo>
                      <a:pt x="34236" y="25840"/>
                      <a:pt x="34336" y="25865"/>
                      <a:pt x="34436" y="25890"/>
                    </a:cubicBezTo>
                    <a:lnTo>
                      <a:pt x="35639" y="25865"/>
                    </a:lnTo>
                    <a:cubicBezTo>
                      <a:pt x="35715" y="25540"/>
                      <a:pt x="35790" y="25214"/>
                      <a:pt x="35865" y="24888"/>
                    </a:cubicBezTo>
                    <a:cubicBezTo>
                      <a:pt x="35840" y="23860"/>
                      <a:pt x="35890" y="22858"/>
                      <a:pt x="36216" y="21880"/>
                    </a:cubicBezTo>
                    <a:cubicBezTo>
                      <a:pt x="35890" y="21429"/>
                      <a:pt x="36266" y="21003"/>
                      <a:pt x="36241" y="20552"/>
                    </a:cubicBezTo>
                    <a:cubicBezTo>
                      <a:pt x="36141" y="19073"/>
                      <a:pt x="36492" y="17645"/>
                      <a:pt x="36542" y="16191"/>
                    </a:cubicBezTo>
                    <a:cubicBezTo>
                      <a:pt x="36567" y="15840"/>
                      <a:pt x="36542" y="15389"/>
                      <a:pt x="36842" y="15063"/>
                    </a:cubicBezTo>
                    <a:cubicBezTo>
                      <a:pt x="36742" y="14813"/>
                      <a:pt x="36692" y="14587"/>
                      <a:pt x="36717" y="14286"/>
                    </a:cubicBezTo>
                    <a:cubicBezTo>
                      <a:pt x="36867" y="13159"/>
                      <a:pt x="36943" y="12006"/>
                      <a:pt x="37068" y="10853"/>
                    </a:cubicBezTo>
                    <a:cubicBezTo>
                      <a:pt x="37043" y="10527"/>
                      <a:pt x="37043" y="10201"/>
                      <a:pt x="37018" y="9875"/>
                    </a:cubicBezTo>
                    <a:cubicBezTo>
                      <a:pt x="36842" y="9650"/>
                      <a:pt x="36617" y="9550"/>
                      <a:pt x="36341" y="9474"/>
                    </a:cubicBezTo>
                    <a:cubicBezTo>
                      <a:pt x="33835" y="8697"/>
                      <a:pt x="31504" y="7494"/>
                      <a:pt x="29374" y="5940"/>
                    </a:cubicBezTo>
                    <a:cubicBezTo>
                      <a:pt x="28597" y="5514"/>
                      <a:pt x="27845" y="5038"/>
                      <a:pt x="27193" y="4387"/>
                    </a:cubicBezTo>
                    <a:cubicBezTo>
                      <a:pt x="26542" y="3735"/>
                      <a:pt x="25990" y="2983"/>
                      <a:pt x="25339" y="2306"/>
                    </a:cubicBezTo>
                    <a:cubicBezTo>
                      <a:pt x="24211" y="1279"/>
                      <a:pt x="22983" y="427"/>
                      <a:pt x="215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2104775" y="47876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BA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2512050" y="4210575"/>
                <a:ext cx="658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007" extrusionOk="0">
                    <a:moveTo>
                      <a:pt x="2139" y="0"/>
                    </a:moveTo>
                    <a:cubicBezTo>
                      <a:pt x="1638" y="0"/>
                      <a:pt x="1145" y="161"/>
                      <a:pt x="642" y="161"/>
                    </a:cubicBezTo>
                    <a:cubicBezTo>
                      <a:pt x="571" y="161"/>
                      <a:pt x="499" y="158"/>
                      <a:pt x="426" y="150"/>
                    </a:cubicBezTo>
                    <a:cubicBezTo>
                      <a:pt x="417" y="149"/>
                      <a:pt x="408" y="149"/>
                      <a:pt x="398" y="149"/>
                    </a:cubicBezTo>
                    <a:cubicBezTo>
                      <a:pt x="197" y="149"/>
                      <a:pt x="150" y="410"/>
                      <a:pt x="126" y="602"/>
                    </a:cubicBezTo>
                    <a:cubicBezTo>
                      <a:pt x="0" y="677"/>
                      <a:pt x="25" y="752"/>
                      <a:pt x="126" y="827"/>
                    </a:cubicBezTo>
                    <a:lnTo>
                      <a:pt x="126" y="852"/>
                    </a:lnTo>
                    <a:cubicBezTo>
                      <a:pt x="301" y="1078"/>
                      <a:pt x="276" y="1429"/>
                      <a:pt x="552" y="1604"/>
                    </a:cubicBezTo>
                    <a:cubicBezTo>
                      <a:pt x="627" y="1755"/>
                      <a:pt x="828" y="1729"/>
                      <a:pt x="953" y="1830"/>
                    </a:cubicBezTo>
                    <a:cubicBezTo>
                      <a:pt x="1128" y="1880"/>
                      <a:pt x="1329" y="1955"/>
                      <a:pt x="1529" y="2005"/>
                    </a:cubicBezTo>
                    <a:cubicBezTo>
                      <a:pt x="1543" y="2006"/>
                      <a:pt x="1557" y="2006"/>
                      <a:pt x="1571" y="2006"/>
                    </a:cubicBezTo>
                    <a:cubicBezTo>
                      <a:pt x="2039" y="2006"/>
                      <a:pt x="2188" y="1595"/>
                      <a:pt x="2432" y="1278"/>
                    </a:cubicBezTo>
                    <a:cubicBezTo>
                      <a:pt x="2507" y="1103"/>
                      <a:pt x="2532" y="952"/>
                      <a:pt x="2532" y="777"/>
                    </a:cubicBezTo>
                    <a:cubicBezTo>
                      <a:pt x="2557" y="602"/>
                      <a:pt x="2582" y="451"/>
                      <a:pt x="2607" y="276"/>
                    </a:cubicBezTo>
                    <a:cubicBezTo>
                      <a:pt x="2632" y="201"/>
                      <a:pt x="2607" y="125"/>
                      <a:pt x="2582" y="50"/>
                    </a:cubicBezTo>
                    <a:cubicBezTo>
                      <a:pt x="2433" y="14"/>
                      <a:pt x="2286" y="0"/>
                      <a:pt x="2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2991375" y="4582125"/>
                <a:ext cx="10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401" y="0"/>
                    </a:moveTo>
                    <a:lnTo>
                      <a:pt x="401" y="0"/>
                    </a:lnTo>
                    <a:cubicBezTo>
                      <a:pt x="276" y="151"/>
                      <a:pt x="126" y="276"/>
                      <a:pt x="0" y="426"/>
                    </a:cubicBezTo>
                    <a:cubicBezTo>
                      <a:pt x="76" y="577"/>
                      <a:pt x="201" y="602"/>
                      <a:pt x="351" y="602"/>
                    </a:cubicBezTo>
                    <a:cubicBezTo>
                      <a:pt x="376" y="401"/>
                      <a:pt x="376" y="201"/>
                      <a:pt x="401" y="0"/>
                    </a:cubicBezTo>
                    <a:close/>
                  </a:path>
                </a:pathLst>
              </a:custGeom>
              <a:solidFill>
                <a:srgbClr val="7A77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2137975" y="5138600"/>
                <a:ext cx="800800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32032" h="4349" extrusionOk="0">
                    <a:moveTo>
                      <a:pt x="31518" y="1"/>
                    </a:moveTo>
                    <a:cubicBezTo>
                      <a:pt x="31119" y="1"/>
                      <a:pt x="30795" y="227"/>
                      <a:pt x="30452" y="398"/>
                    </a:cubicBezTo>
                    <a:cubicBezTo>
                      <a:pt x="30252" y="523"/>
                      <a:pt x="30051" y="599"/>
                      <a:pt x="29826" y="649"/>
                    </a:cubicBezTo>
                    <a:cubicBezTo>
                      <a:pt x="29575" y="749"/>
                      <a:pt x="29299" y="774"/>
                      <a:pt x="29024" y="849"/>
                    </a:cubicBezTo>
                    <a:cubicBezTo>
                      <a:pt x="28096" y="975"/>
                      <a:pt x="27244" y="1476"/>
                      <a:pt x="26317" y="1526"/>
                    </a:cubicBezTo>
                    <a:cubicBezTo>
                      <a:pt x="26116" y="1551"/>
                      <a:pt x="25916" y="1576"/>
                      <a:pt x="25715" y="1626"/>
                    </a:cubicBezTo>
                    <a:cubicBezTo>
                      <a:pt x="25039" y="1777"/>
                      <a:pt x="24362" y="1952"/>
                      <a:pt x="23660" y="1977"/>
                    </a:cubicBezTo>
                    <a:cubicBezTo>
                      <a:pt x="23585" y="2002"/>
                      <a:pt x="23510" y="2027"/>
                      <a:pt x="23410" y="2052"/>
                    </a:cubicBezTo>
                    <a:cubicBezTo>
                      <a:pt x="23336" y="2089"/>
                      <a:pt x="23249" y="2112"/>
                      <a:pt x="23159" y="2112"/>
                    </a:cubicBezTo>
                    <a:cubicBezTo>
                      <a:pt x="23126" y="2112"/>
                      <a:pt x="23092" y="2109"/>
                      <a:pt x="23059" y="2102"/>
                    </a:cubicBezTo>
                    <a:lnTo>
                      <a:pt x="22833" y="2102"/>
                    </a:lnTo>
                    <a:cubicBezTo>
                      <a:pt x="22583" y="2153"/>
                      <a:pt x="22307" y="2153"/>
                      <a:pt x="22056" y="2153"/>
                    </a:cubicBezTo>
                    <a:cubicBezTo>
                      <a:pt x="22031" y="2151"/>
                      <a:pt x="22006" y="2151"/>
                      <a:pt x="21981" y="2151"/>
                    </a:cubicBezTo>
                    <a:cubicBezTo>
                      <a:pt x="21530" y="2151"/>
                      <a:pt x="21095" y="2335"/>
                      <a:pt x="20646" y="2335"/>
                    </a:cubicBezTo>
                    <a:cubicBezTo>
                      <a:pt x="20598" y="2335"/>
                      <a:pt x="20550" y="2333"/>
                      <a:pt x="20502" y="2328"/>
                    </a:cubicBezTo>
                    <a:lnTo>
                      <a:pt x="20202" y="2328"/>
                    </a:lnTo>
                    <a:cubicBezTo>
                      <a:pt x="19450" y="2328"/>
                      <a:pt x="18673" y="2378"/>
                      <a:pt x="17921" y="2403"/>
                    </a:cubicBezTo>
                    <a:cubicBezTo>
                      <a:pt x="17009" y="2461"/>
                      <a:pt x="16098" y="2519"/>
                      <a:pt x="15191" y="2519"/>
                    </a:cubicBezTo>
                    <a:cubicBezTo>
                      <a:pt x="14527" y="2519"/>
                      <a:pt x="13866" y="2488"/>
                      <a:pt x="13209" y="2403"/>
                    </a:cubicBezTo>
                    <a:cubicBezTo>
                      <a:pt x="12943" y="2448"/>
                      <a:pt x="12685" y="2501"/>
                      <a:pt x="12431" y="2501"/>
                    </a:cubicBezTo>
                    <a:cubicBezTo>
                      <a:pt x="12255" y="2501"/>
                      <a:pt x="12080" y="2475"/>
                      <a:pt x="11906" y="2403"/>
                    </a:cubicBezTo>
                    <a:cubicBezTo>
                      <a:pt x="11780" y="2378"/>
                      <a:pt x="11630" y="2353"/>
                      <a:pt x="11480" y="2353"/>
                    </a:cubicBezTo>
                    <a:cubicBezTo>
                      <a:pt x="11379" y="2328"/>
                      <a:pt x="11254" y="2328"/>
                      <a:pt x="11154" y="2328"/>
                    </a:cubicBezTo>
                    <a:lnTo>
                      <a:pt x="10853" y="2328"/>
                    </a:lnTo>
                    <a:cubicBezTo>
                      <a:pt x="10795" y="2329"/>
                      <a:pt x="10738" y="2330"/>
                      <a:pt x="10680" y="2330"/>
                    </a:cubicBezTo>
                    <a:cubicBezTo>
                      <a:pt x="9735" y="2330"/>
                      <a:pt x="8792" y="2144"/>
                      <a:pt x="7871" y="2002"/>
                    </a:cubicBezTo>
                    <a:cubicBezTo>
                      <a:pt x="6242" y="1802"/>
                      <a:pt x="4587" y="1576"/>
                      <a:pt x="3034" y="975"/>
                    </a:cubicBezTo>
                    <a:cubicBezTo>
                      <a:pt x="2883" y="949"/>
                      <a:pt x="2733" y="924"/>
                      <a:pt x="2582" y="899"/>
                    </a:cubicBezTo>
                    <a:cubicBezTo>
                      <a:pt x="2106" y="674"/>
                      <a:pt x="1555" y="674"/>
                      <a:pt x="1054" y="599"/>
                    </a:cubicBezTo>
                    <a:cubicBezTo>
                      <a:pt x="878" y="574"/>
                      <a:pt x="753" y="498"/>
                      <a:pt x="602" y="423"/>
                    </a:cubicBezTo>
                    <a:cubicBezTo>
                      <a:pt x="420" y="312"/>
                      <a:pt x="308" y="250"/>
                      <a:pt x="233" y="250"/>
                    </a:cubicBezTo>
                    <a:cubicBezTo>
                      <a:pt x="123" y="250"/>
                      <a:pt x="96" y="385"/>
                      <a:pt x="51" y="699"/>
                    </a:cubicBezTo>
                    <a:cubicBezTo>
                      <a:pt x="51" y="799"/>
                      <a:pt x="51" y="899"/>
                      <a:pt x="51" y="1000"/>
                    </a:cubicBezTo>
                    <a:cubicBezTo>
                      <a:pt x="51" y="1000"/>
                      <a:pt x="26" y="1025"/>
                      <a:pt x="1" y="1050"/>
                    </a:cubicBezTo>
                    <a:cubicBezTo>
                      <a:pt x="1" y="1100"/>
                      <a:pt x="1" y="1150"/>
                      <a:pt x="51" y="1200"/>
                    </a:cubicBezTo>
                    <a:lnTo>
                      <a:pt x="227" y="1802"/>
                    </a:lnTo>
                    <a:cubicBezTo>
                      <a:pt x="502" y="2178"/>
                      <a:pt x="853" y="2428"/>
                      <a:pt x="1254" y="2604"/>
                    </a:cubicBezTo>
                    <a:cubicBezTo>
                      <a:pt x="1354" y="2729"/>
                      <a:pt x="1555" y="2654"/>
                      <a:pt x="1630" y="2804"/>
                    </a:cubicBezTo>
                    <a:lnTo>
                      <a:pt x="1655" y="2829"/>
                    </a:lnTo>
                    <a:cubicBezTo>
                      <a:pt x="1730" y="2854"/>
                      <a:pt x="1805" y="2929"/>
                      <a:pt x="1881" y="2980"/>
                    </a:cubicBezTo>
                    <a:lnTo>
                      <a:pt x="1981" y="2980"/>
                    </a:lnTo>
                    <a:lnTo>
                      <a:pt x="2056" y="3005"/>
                    </a:lnTo>
                    <a:cubicBezTo>
                      <a:pt x="2257" y="3155"/>
                      <a:pt x="2507" y="3055"/>
                      <a:pt x="2683" y="3180"/>
                    </a:cubicBezTo>
                    <a:lnTo>
                      <a:pt x="2683" y="3155"/>
                    </a:lnTo>
                    <a:cubicBezTo>
                      <a:pt x="2712" y="3214"/>
                      <a:pt x="2741" y="3238"/>
                      <a:pt x="2776" y="3238"/>
                    </a:cubicBezTo>
                    <a:cubicBezTo>
                      <a:pt x="2800" y="3238"/>
                      <a:pt x="2827" y="3226"/>
                      <a:pt x="2858" y="3205"/>
                    </a:cubicBezTo>
                    <a:cubicBezTo>
                      <a:pt x="2933" y="3205"/>
                      <a:pt x="3008" y="3230"/>
                      <a:pt x="3059" y="3230"/>
                    </a:cubicBezTo>
                    <a:cubicBezTo>
                      <a:pt x="3259" y="3381"/>
                      <a:pt x="3510" y="3280"/>
                      <a:pt x="3710" y="3381"/>
                    </a:cubicBezTo>
                    <a:cubicBezTo>
                      <a:pt x="3760" y="3381"/>
                      <a:pt x="3810" y="3381"/>
                      <a:pt x="3861" y="3406"/>
                    </a:cubicBezTo>
                    <a:cubicBezTo>
                      <a:pt x="4412" y="3506"/>
                      <a:pt x="4988" y="3406"/>
                      <a:pt x="5465" y="3782"/>
                    </a:cubicBezTo>
                    <a:cubicBezTo>
                      <a:pt x="5569" y="3873"/>
                      <a:pt x="5673" y="3916"/>
                      <a:pt x="5777" y="3916"/>
                    </a:cubicBezTo>
                    <a:cubicBezTo>
                      <a:pt x="5873" y="3916"/>
                      <a:pt x="5970" y="3879"/>
                      <a:pt x="6066" y="3807"/>
                    </a:cubicBezTo>
                    <a:lnTo>
                      <a:pt x="6868" y="3807"/>
                    </a:lnTo>
                    <a:cubicBezTo>
                      <a:pt x="7344" y="3882"/>
                      <a:pt x="7795" y="3932"/>
                      <a:pt x="8272" y="4007"/>
                    </a:cubicBezTo>
                    <a:cubicBezTo>
                      <a:pt x="8378" y="4017"/>
                      <a:pt x="8484" y="4021"/>
                      <a:pt x="8591" y="4021"/>
                    </a:cubicBezTo>
                    <a:cubicBezTo>
                      <a:pt x="8943" y="4021"/>
                      <a:pt x="9298" y="3979"/>
                      <a:pt x="9653" y="3979"/>
                    </a:cubicBezTo>
                    <a:cubicBezTo>
                      <a:pt x="10005" y="3979"/>
                      <a:pt x="10356" y="4020"/>
                      <a:pt x="10703" y="4183"/>
                    </a:cubicBezTo>
                    <a:cubicBezTo>
                      <a:pt x="11956" y="4208"/>
                      <a:pt x="13234" y="4233"/>
                      <a:pt x="14487" y="4258"/>
                    </a:cubicBezTo>
                    <a:cubicBezTo>
                      <a:pt x="14537" y="4283"/>
                      <a:pt x="14613" y="4308"/>
                      <a:pt x="14688" y="4333"/>
                    </a:cubicBezTo>
                    <a:cubicBezTo>
                      <a:pt x="14763" y="4308"/>
                      <a:pt x="14838" y="4283"/>
                      <a:pt x="14888" y="4233"/>
                    </a:cubicBezTo>
                    <a:cubicBezTo>
                      <a:pt x="16016" y="4233"/>
                      <a:pt x="17169" y="4208"/>
                      <a:pt x="18297" y="4208"/>
                    </a:cubicBezTo>
                    <a:cubicBezTo>
                      <a:pt x="18426" y="4298"/>
                      <a:pt x="18562" y="4349"/>
                      <a:pt x="18702" y="4349"/>
                    </a:cubicBezTo>
                    <a:cubicBezTo>
                      <a:pt x="18832" y="4349"/>
                      <a:pt x="18966" y="4305"/>
                      <a:pt x="19099" y="4208"/>
                    </a:cubicBezTo>
                    <a:lnTo>
                      <a:pt x="19299" y="4208"/>
                    </a:lnTo>
                    <a:lnTo>
                      <a:pt x="19400" y="4283"/>
                    </a:lnTo>
                    <a:lnTo>
                      <a:pt x="19475" y="4183"/>
                    </a:lnTo>
                    <a:cubicBezTo>
                      <a:pt x="19600" y="4132"/>
                      <a:pt x="19700" y="4057"/>
                      <a:pt x="19826" y="4057"/>
                    </a:cubicBezTo>
                    <a:cubicBezTo>
                      <a:pt x="20778" y="4007"/>
                      <a:pt x="21730" y="3982"/>
                      <a:pt x="22683" y="3957"/>
                    </a:cubicBezTo>
                    <a:cubicBezTo>
                      <a:pt x="23660" y="3731"/>
                      <a:pt x="24663" y="3631"/>
                      <a:pt x="25665" y="3556"/>
                    </a:cubicBezTo>
                    <a:cubicBezTo>
                      <a:pt x="25828" y="3619"/>
                      <a:pt x="25997" y="3644"/>
                      <a:pt x="26170" y="3644"/>
                    </a:cubicBezTo>
                    <a:cubicBezTo>
                      <a:pt x="26342" y="3644"/>
                      <a:pt x="26517" y="3619"/>
                      <a:pt x="26693" y="3581"/>
                    </a:cubicBezTo>
                    <a:cubicBezTo>
                      <a:pt x="26843" y="3556"/>
                      <a:pt x="26994" y="3506"/>
                      <a:pt x="27069" y="3356"/>
                    </a:cubicBezTo>
                    <a:cubicBezTo>
                      <a:pt x="27475" y="3130"/>
                      <a:pt x="27902" y="3026"/>
                      <a:pt x="28368" y="3026"/>
                    </a:cubicBezTo>
                    <a:cubicBezTo>
                      <a:pt x="28419" y="3026"/>
                      <a:pt x="28470" y="3027"/>
                      <a:pt x="28522" y="3030"/>
                    </a:cubicBezTo>
                    <a:cubicBezTo>
                      <a:pt x="28547" y="2980"/>
                      <a:pt x="28598" y="2980"/>
                      <a:pt x="28673" y="2980"/>
                    </a:cubicBezTo>
                    <a:cubicBezTo>
                      <a:pt x="28748" y="2929"/>
                      <a:pt x="28823" y="2879"/>
                      <a:pt x="28898" y="2854"/>
                    </a:cubicBezTo>
                    <a:cubicBezTo>
                      <a:pt x="29575" y="2629"/>
                      <a:pt x="30252" y="2403"/>
                      <a:pt x="30903" y="2203"/>
                    </a:cubicBezTo>
                    <a:cubicBezTo>
                      <a:pt x="31054" y="2027"/>
                      <a:pt x="31254" y="2002"/>
                      <a:pt x="31455" y="1952"/>
                    </a:cubicBezTo>
                    <a:cubicBezTo>
                      <a:pt x="31806" y="1651"/>
                      <a:pt x="31856" y="1225"/>
                      <a:pt x="31906" y="799"/>
                    </a:cubicBezTo>
                    <a:cubicBezTo>
                      <a:pt x="31831" y="548"/>
                      <a:pt x="32031" y="223"/>
                      <a:pt x="31730" y="22"/>
                    </a:cubicBezTo>
                    <a:cubicBezTo>
                      <a:pt x="31657" y="8"/>
                      <a:pt x="31587" y="1"/>
                      <a:pt x="315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2169325" y="5139150"/>
                <a:ext cx="50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76" extrusionOk="0">
                    <a:moveTo>
                      <a:pt x="0" y="0"/>
                    </a:moveTo>
                    <a:cubicBezTo>
                      <a:pt x="75" y="50"/>
                      <a:pt x="150" y="100"/>
                      <a:pt x="201" y="176"/>
                    </a:cubicBezTo>
                    <a:cubicBezTo>
                      <a:pt x="150" y="100"/>
                      <a:pt x="75" y="50"/>
                      <a:pt x="0" y="0"/>
                    </a:cubicBezTo>
                    <a:close/>
                  </a:path>
                </a:pathLst>
              </a:custGeom>
              <a:solidFill>
                <a:srgbClr val="AC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2980725" y="3995600"/>
                <a:ext cx="60175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84" extrusionOk="0">
                    <a:moveTo>
                      <a:pt x="2206" y="1"/>
                    </a:moveTo>
                    <a:cubicBezTo>
                      <a:pt x="1317" y="1"/>
                      <a:pt x="546" y="222"/>
                      <a:pt x="0" y="1005"/>
                    </a:cubicBezTo>
                    <a:cubicBezTo>
                      <a:pt x="602" y="905"/>
                      <a:pt x="1003" y="379"/>
                      <a:pt x="1604" y="278"/>
                    </a:cubicBezTo>
                    <a:cubicBezTo>
                      <a:pt x="2005" y="855"/>
                      <a:pt x="1905" y="1582"/>
                      <a:pt x="2156" y="2183"/>
                    </a:cubicBezTo>
                    <a:cubicBezTo>
                      <a:pt x="2181" y="1456"/>
                      <a:pt x="2406" y="754"/>
                      <a:pt x="2356" y="3"/>
                    </a:cubicBezTo>
                    <a:cubicBezTo>
                      <a:pt x="2306" y="1"/>
                      <a:pt x="2256" y="1"/>
                      <a:pt x="2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2166800" y="4977975"/>
                <a:ext cx="142025" cy="1514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6057" extrusionOk="0">
                    <a:moveTo>
                      <a:pt x="3377" y="0"/>
                    </a:moveTo>
                    <a:cubicBezTo>
                      <a:pt x="3258" y="0"/>
                      <a:pt x="3135" y="10"/>
                      <a:pt x="3008" y="31"/>
                    </a:cubicBezTo>
                    <a:cubicBezTo>
                      <a:pt x="2206" y="181"/>
                      <a:pt x="1454" y="407"/>
                      <a:pt x="778" y="858"/>
                    </a:cubicBezTo>
                    <a:cubicBezTo>
                      <a:pt x="352" y="1134"/>
                      <a:pt x="126" y="1485"/>
                      <a:pt x="101" y="1986"/>
                    </a:cubicBezTo>
                    <a:cubicBezTo>
                      <a:pt x="1" y="3289"/>
                      <a:pt x="477" y="4342"/>
                      <a:pt x="1279" y="5269"/>
                    </a:cubicBezTo>
                    <a:cubicBezTo>
                      <a:pt x="1705" y="5720"/>
                      <a:pt x="2256" y="5971"/>
                      <a:pt x="2858" y="6046"/>
                    </a:cubicBezTo>
                    <a:cubicBezTo>
                      <a:pt x="2941" y="6053"/>
                      <a:pt x="3024" y="6057"/>
                      <a:pt x="3106" y="6057"/>
                    </a:cubicBezTo>
                    <a:cubicBezTo>
                      <a:pt x="4464" y="6057"/>
                      <a:pt x="5680" y="5085"/>
                      <a:pt x="5515" y="3289"/>
                    </a:cubicBezTo>
                    <a:cubicBezTo>
                      <a:pt x="5590" y="2763"/>
                      <a:pt x="5465" y="2186"/>
                      <a:pt x="5289" y="1660"/>
                    </a:cubicBezTo>
                    <a:cubicBezTo>
                      <a:pt x="4935" y="577"/>
                      <a:pt x="4269" y="0"/>
                      <a:pt x="3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2804650" y="4830075"/>
                <a:ext cx="1309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139" extrusionOk="0">
                    <a:moveTo>
                      <a:pt x="3030" y="0"/>
                    </a:moveTo>
                    <a:cubicBezTo>
                      <a:pt x="2973" y="0"/>
                      <a:pt x="2916" y="3"/>
                      <a:pt x="2858" y="7"/>
                    </a:cubicBezTo>
                    <a:cubicBezTo>
                      <a:pt x="1805" y="107"/>
                      <a:pt x="928" y="634"/>
                      <a:pt x="226" y="1461"/>
                    </a:cubicBezTo>
                    <a:cubicBezTo>
                      <a:pt x="51" y="1661"/>
                      <a:pt x="101" y="1887"/>
                      <a:pt x="51" y="2112"/>
                    </a:cubicBezTo>
                    <a:cubicBezTo>
                      <a:pt x="51" y="2388"/>
                      <a:pt x="1" y="2664"/>
                      <a:pt x="51" y="2914"/>
                    </a:cubicBezTo>
                    <a:cubicBezTo>
                      <a:pt x="251" y="4293"/>
                      <a:pt x="778" y="5446"/>
                      <a:pt x="2231" y="5922"/>
                    </a:cubicBezTo>
                    <a:cubicBezTo>
                      <a:pt x="2440" y="6069"/>
                      <a:pt x="2654" y="6138"/>
                      <a:pt x="2869" y="6138"/>
                    </a:cubicBezTo>
                    <a:cubicBezTo>
                      <a:pt x="3093" y="6138"/>
                      <a:pt x="3317" y="6063"/>
                      <a:pt x="3535" y="5922"/>
                    </a:cubicBezTo>
                    <a:cubicBezTo>
                      <a:pt x="4211" y="5421"/>
                      <a:pt x="4813" y="4844"/>
                      <a:pt x="4863" y="3917"/>
                    </a:cubicBezTo>
                    <a:cubicBezTo>
                      <a:pt x="5239" y="3065"/>
                      <a:pt x="5114" y="2188"/>
                      <a:pt x="5038" y="1310"/>
                    </a:cubicBezTo>
                    <a:cubicBezTo>
                      <a:pt x="4568" y="534"/>
                      <a:pt x="3898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2295250" y="5167875"/>
                <a:ext cx="24475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55" extrusionOk="0">
                    <a:moveTo>
                      <a:pt x="488" y="1"/>
                    </a:moveTo>
                    <a:cubicBezTo>
                      <a:pt x="325" y="1"/>
                      <a:pt x="160" y="69"/>
                      <a:pt x="1" y="179"/>
                    </a:cubicBezTo>
                    <a:cubicBezTo>
                      <a:pt x="327" y="205"/>
                      <a:pt x="652" y="230"/>
                      <a:pt x="978" y="255"/>
                    </a:cubicBezTo>
                    <a:cubicBezTo>
                      <a:pt x="824" y="75"/>
                      <a:pt x="658" y="1"/>
                      <a:pt x="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2910550" y="5118475"/>
                <a:ext cx="20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412" extrusionOk="0">
                    <a:moveTo>
                      <a:pt x="802" y="0"/>
                    </a:moveTo>
                    <a:lnTo>
                      <a:pt x="802" y="0"/>
                    </a:lnTo>
                    <a:cubicBezTo>
                      <a:pt x="477" y="25"/>
                      <a:pt x="201" y="125"/>
                      <a:pt x="0" y="401"/>
                    </a:cubicBezTo>
                    <a:cubicBezTo>
                      <a:pt x="54" y="408"/>
                      <a:pt x="104" y="412"/>
                      <a:pt x="152" y="412"/>
                    </a:cubicBezTo>
                    <a:cubicBezTo>
                      <a:pt x="446" y="412"/>
                      <a:pt x="652" y="280"/>
                      <a:pt x="8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2524575" y="5016325"/>
                <a:ext cx="252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7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76" y="26"/>
                      <a:pt x="26" y="51"/>
                      <a:pt x="1" y="76"/>
                    </a:cubicBezTo>
                    <a:cubicBezTo>
                      <a:pt x="26" y="76"/>
                      <a:pt x="51" y="76"/>
                      <a:pt x="76" y="51"/>
                    </a:cubicBezTo>
                    <a:cubicBezTo>
                      <a:pt x="101" y="51"/>
                      <a:pt x="101" y="26"/>
                      <a:pt x="101" y="1"/>
                    </a:cubicBezTo>
                    <a:close/>
                  </a:path>
                </a:pathLst>
              </a:custGeom>
              <a:solidFill>
                <a:srgbClr val="EE85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2541500" y="4652300"/>
                <a:ext cx="11405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411" extrusionOk="0">
                    <a:moveTo>
                      <a:pt x="2281" y="0"/>
                    </a:moveTo>
                    <a:cubicBezTo>
                      <a:pt x="1454" y="25"/>
                      <a:pt x="752" y="276"/>
                      <a:pt x="401" y="1078"/>
                    </a:cubicBezTo>
                    <a:cubicBezTo>
                      <a:pt x="0" y="2005"/>
                      <a:pt x="151" y="2883"/>
                      <a:pt x="827" y="3660"/>
                    </a:cubicBezTo>
                    <a:cubicBezTo>
                      <a:pt x="1251" y="4157"/>
                      <a:pt x="1743" y="4411"/>
                      <a:pt x="2312" y="4411"/>
                    </a:cubicBezTo>
                    <a:cubicBezTo>
                      <a:pt x="2517" y="4411"/>
                      <a:pt x="2732" y="4378"/>
                      <a:pt x="2958" y="4311"/>
                    </a:cubicBezTo>
                    <a:cubicBezTo>
                      <a:pt x="3960" y="4035"/>
                      <a:pt x="4562" y="3108"/>
                      <a:pt x="4562" y="1830"/>
                    </a:cubicBezTo>
                    <a:cubicBezTo>
                      <a:pt x="4562" y="552"/>
                      <a:pt x="4261" y="176"/>
                      <a:pt x="2983" y="50"/>
                    </a:cubicBezTo>
                    <a:cubicBezTo>
                      <a:pt x="2732" y="25"/>
                      <a:pt x="2507" y="0"/>
                      <a:pt x="2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2139875" y="4563325"/>
                <a:ext cx="545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082" extrusionOk="0">
                    <a:moveTo>
                      <a:pt x="1228" y="0"/>
                    </a:moveTo>
                    <a:cubicBezTo>
                      <a:pt x="777" y="0"/>
                      <a:pt x="0" y="777"/>
                      <a:pt x="50" y="1203"/>
                    </a:cubicBezTo>
                    <a:cubicBezTo>
                      <a:pt x="99" y="1547"/>
                      <a:pt x="748" y="2081"/>
                      <a:pt x="1128" y="2081"/>
                    </a:cubicBezTo>
                    <a:cubicBezTo>
                      <a:pt x="1136" y="2081"/>
                      <a:pt x="1145" y="2081"/>
                      <a:pt x="1153" y="2081"/>
                    </a:cubicBezTo>
                    <a:cubicBezTo>
                      <a:pt x="1504" y="2081"/>
                      <a:pt x="2181" y="1178"/>
                      <a:pt x="2181" y="727"/>
                    </a:cubicBezTo>
                    <a:cubicBezTo>
                      <a:pt x="2156" y="351"/>
                      <a:pt x="1729" y="26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2104150" y="4463075"/>
                <a:ext cx="4387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31" extrusionOk="0">
                    <a:moveTo>
                      <a:pt x="853" y="0"/>
                    </a:moveTo>
                    <a:cubicBezTo>
                      <a:pt x="477" y="0"/>
                      <a:pt x="1" y="627"/>
                      <a:pt x="1" y="1078"/>
                    </a:cubicBezTo>
                    <a:cubicBezTo>
                      <a:pt x="26" y="1554"/>
                      <a:pt x="351" y="1930"/>
                      <a:pt x="803" y="1930"/>
                    </a:cubicBezTo>
                    <a:cubicBezTo>
                      <a:pt x="809" y="1931"/>
                      <a:pt x="815" y="1931"/>
                      <a:pt x="822" y="1931"/>
                    </a:cubicBezTo>
                    <a:cubicBezTo>
                      <a:pt x="1153" y="1931"/>
                      <a:pt x="1755" y="1321"/>
                      <a:pt x="1755" y="953"/>
                    </a:cubicBezTo>
                    <a:cubicBezTo>
                      <a:pt x="1755" y="652"/>
                      <a:pt x="1153" y="25"/>
                      <a:pt x="8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2211300" y="4478725"/>
                <a:ext cx="369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530" extrusionOk="0">
                    <a:moveTo>
                      <a:pt x="802" y="1"/>
                    </a:moveTo>
                    <a:cubicBezTo>
                      <a:pt x="476" y="1"/>
                      <a:pt x="0" y="527"/>
                      <a:pt x="25" y="828"/>
                    </a:cubicBezTo>
                    <a:cubicBezTo>
                      <a:pt x="50" y="1079"/>
                      <a:pt x="652" y="1530"/>
                      <a:pt x="928" y="1530"/>
                    </a:cubicBezTo>
                    <a:cubicBezTo>
                      <a:pt x="1203" y="1530"/>
                      <a:pt x="1479" y="1054"/>
                      <a:pt x="1454" y="577"/>
                    </a:cubicBezTo>
                    <a:cubicBezTo>
                      <a:pt x="1429" y="151"/>
                      <a:pt x="1078" y="101"/>
                      <a:pt x="8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2641750" y="4447375"/>
                <a:ext cx="3447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456" extrusionOk="0">
                    <a:moveTo>
                      <a:pt x="625" y="1"/>
                    </a:moveTo>
                    <a:cubicBezTo>
                      <a:pt x="353" y="1"/>
                      <a:pt x="0" y="362"/>
                      <a:pt x="0" y="628"/>
                    </a:cubicBezTo>
                    <a:cubicBezTo>
                      <a:pt x="25" y="954"/>
                      <a:pt x="452" y="1455"/>
                      <a:pt x="777" y="1455"/>
                    </a:cubicBezTo>
                    <a:cubicBezTo>
                      <a:pt x="1203" y="1430"/>
                      <a:pt x="1229" y="1029"/>
                      <a:pt x="1304" y="729"/>
                    </a:cubicBezTo>
                    <a:cubicBezTo>
                      <a:pt x="1379" y="428"/>
                      <a:pt x="953" y="2"/>
                      <a:pt x="652" y="2"/>
                    </a:cubicBezTo>
                    <a:cubicBezTo>
                      <a:pt x="643" y="1"/>
                      <a:pt x="634" y="1"/>
                      <a:pt x="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2224450" y="4256150"/>
                <a:ext cx="105925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016" extrusionOk="0">
                    <a:moveTo>
                      <a:pt x="2466" y="0"/>
                    </a:moveTo>
                    <a:cubicBezTo>
                      <a:pt x="2281" y="0"/>
                      <a:pt x="2093" y="7"/>
                      <a:pt x="1905" y="32"/>
                    </a:cubicBezTo>
                    <a:cubicBezTo>
                      <a:pt x="727" y="132"/>
                      <a:pt x="176" y="583"/>
                      <a:pt x="1" y="1611"/>
                    </a:cubicBezTo>
                    <a:cubicBezTo>
                      <a:pt x="556" y="1905"/>
                      <a:pt x="1110" y="2015"/>
                      <a:pt x="1665" y="2015"/>
                    </a:cubicBezTo>
                    <a:cubicBezTo>
                      <a:pt x="2339" y="2015"/>
                      <a:pt x="3012" y="1853"/>
                      <a:pt x="3685" y="1661"/>
                    </a:cubicBezTo>
                    <a:cubicBezTo>
                      <a:pt x="4086" y="1561"/>
                      <a:pt x="4236" y="1260"/>
                      <a:pt x="4211" y="834"/>
                    </a:cubicBezTo>
                    <a:cubicBezTo>
                      <a:pt x="4186" y="408"/>
                      <a:pt x="3961" y="257"/>
                      <a:pt x="3585" y="207"/>
                    </a:cubicBezTo>
                    <a:cubicBezTo>
                      <a:pt x="3384" y="182"/>
                      <a:pt x="3209" y="82"/>
                      <a:pt x="3008" y="7"/>
                    </a:cubicBezTo>
                    <a:cubicBezTo>
                      <a:pt x="2833" y="7"/>
                      <a:pt x="2651" y="0"/>
                      <a:pt x="2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2779600" y="4250925"/>
                <a:ext cx="108425" cy="51425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2057" extrusionOk="0">
                    <a:moveTo>
                      <a:pt x="2140" y="0"/>
                    </a:moveTo>
                    <a:cubicBezTo>
                      <a:pt x="1707" y="0"/>
                      <a:pt x="1284" y="86"/>
                      <a:pt x="978" y="266"/>
                    </a:cubicBezTo>
                    <a:cubicBezTo>
                      <a:pt x="852" y="341"/>
                      <a:pt x="702" y="441"/>
                      <a:pt x="602" y="567"/>
                    </a:cubicBezTo>
                    <a:cubicBezTo>
                      <a:pt x="0" y="1143"/>
                      <a:pt x="151" y="1745"/>
                      <a:pt x="978" y="1945"/>
                    </a:cubicBezTo>
                    <a:cubicBezTo>
                      <a:pt x="1253" y="2020"/>
                      <a:pt x="1554" y="2020"/>
                      <a:pt x="1855" y="2045"/>
                    </a:cubicBezTo>
                    <a:cubicBezTo>
                      <a:pt x="1941" y="2053"/>
                      <a:pt x="2026" y="2056"/>
                      <a:pt x="2111" y="2056"/>
                    </a:cubicBezTo>
                    <a:cubicBezTo>
                      <a:pt x="2595" y="2056"/>
                      <a:pt x="3061" y="1940"/>
                      <a:pt x="3509" y="1770"/>
                    </a:cubicBezTo>
                    <a:cubicBezTo>
                      <a:pt x="4261" y="1494"/>
                      <a:pt x="4336" y="968"/>
                      <a:pt x="3710" y="466"/>
                    </a:cubicBezTo>
                    <a:cubicBezTo>
                      <a:pt x="3347" y="162"/>
                      <a:pt x="2733" y="0"/>
                      <a:pt x="2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2154275" y="3916050"/>
                <a:ext cx="470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782" extrusionOk="0">
                    <a:moveTo>
                      <a:pt x="1101" y="1"/>
                    </a:moveTo>
                    <a:cubicBezTo>
                      <a:pt x="674" y="1"/>
                      <a:pt x="26" y="561"/>
                      <a:pt x="26" y="954"/>
                    </a:cubicBezTo>
                    <a:cubicBezTo>
                      <a:pt x="1" y="1380"/>
                      <a:pt x="377" y="1756"/>
                      <a:pt x="828" y="1781"/>
                    </a:cubicBezTo>
                    <a:cubicBezTo>
                      <a:pt x="836" y="1782"/>
                      <a:pt x="844" y="1782"/>
                      <a:pt x="852" y="1782"/>
                    </a:cubicBezTo>
                    <a:cubicBezTo>
                      <a:pt x="1209" y="1782"/>
                      <a:pt x="1856" y="1272"/>
                      <a:pt x="1880" y="954"/>
                    </a:cubicBezTo>
                    <a:cubicBezTo>
                      <a:pt x="1880" y="528"/>
                      <a:pt x="1479" y="27"/>
                      <a:pt x="1128" y="2"/>
                    </a:cubicBezTo>
                    <a:cubicBezTo>
                      <a:pt x="1119" y="1"/>
                      <a:pt x="1110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2750150" y="3952375"/>
                <a:ext cx="22575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57" extrusionOk="0">
                    <a:moveTo>
                      <a:pt x="586" y="0"/>
                    </a:moveTo>
                    <a:cubicBezTo>
                      <a:pt x="575" y="0"/>
                      <a:pt x="563" y="1"/>
                      <a:pt x="552" y="2"/>
                    </a:cubicBezTo>
                    <a:cubicBezTo>
                      <a:pt x="251" y="52"/>
                      <a:pt x="0" y="203"/>
                      <a:pt x="25" y="579"/>
                    </a:cubicBezTo>
                    <a:cubicBezTo>
                      <a:pt x="49" y="818"/>
                      <a:pt x="142" y="1057"/>
                      <a:pt x="389" y="1057"/>
                    </a:cubicBezTo>
                    <a:cubicBezTo>
                      <a:pt x="401" y="1057"/>
                      <a:pt x="414" y="1056"/>
                      <a:pt x="426" y="1055"/>
                    </a:cubicBezTo>
                    <a:cubicBezTo>
                      <a:pt x="777" y="1030"/>
                      <a:pt x="852" y="704"/>
                      <a:pt x="903" y="403"/>
                    </a:cubicBezTo>
                    <a:cubicBezTo>
                      <a:pt x="855" y="236"/>
                      <a:pt x="807" y="0"/>
                      <a:pt x="5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2658675" y="5002850"/>
                <a:ext cx="143500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6133" extrusionOk="0">
                    <a:moveTo>
                      <a:pt x="2582" y="0"/>
                    </a:moveTo>
                    <a:cubicBezTo>
                      <a:pt x="2160" y="0"/>
                      <a:pt x="1759" y="121"/>
                      <a:pt x="1404" y="364"/>
                    </a:cubicBezTo>
                    <a:cubicBezTo>
                      <a:pt x="401" y="1091"/>
                      <a:pt x="0" y="2445"/>
                      <a:pt x="451" y="3623"/>
                    </a:cubicBezTo>
                    <a:cubicBezTo>
                      <a:pt x="552" y="4675"/>
                      <a:pt x="1328" y="5227"/>
                      <a:pt x="2080" y="5828"/>
                    </a:cubicBezTo>
                    <a:cubicBezTo>
                      <a:pt x="2559" y="6026"/>
                      <a:pt x="2891" y="6133"/>
                      <a:pt x="3175" y="6133"/>
                    </a:cubicBezTo>
                    <a:cubicBezTo>
                      <a:pt x="3574" y="6133"/>
                      <a:pt x="3878" y="5921"/>
                      <a:pt x="4361" y="5452"/>
                    </a:cubicBezTo>
                    <a:cubicBezTo>
                      <a:pt x="5338" y="4500"/>
                      <a:pt x="5740" y="3397"/>
                      <a:pt x="5464" y="2044"/>
                    </a:cubicBezTo>
                    <a:cubicBezTo>
                      <a:pt x="5364" y="1492"/>
                      <a:pt x="5088" y="991"/>
                      <a:pt x="4486" y="765"/>
                    </a:cubicBezTo>
                    <a:cubicBezTo>
                      <a:pt x="3861" y="259"/>
                      <a:pt x="3199" y="0"/>
                      <a:pt x="2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2408675" y="5011950"/>
                <a:ext cx="145375" cy="160825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6433" extrusionOk="0">
                    <a:moveTo>
                      <a:pt x="3459" y="25"/>
                    </a:moveTo>
                    <a:cubicBezTo>
                      <a:pt x="3058" y="101"/>
                      <a:pt x="2632" y="0"/>
                      <a:pt x="2256" y="251"/>
                    </a:cubicBezTo>
                    <a:cubicBezTo>
                      <a:pt x="1805" y="276"/>
                      <a:pt x="1404" y="376"/>
                      <a:pt x="1053" y="627"/>
                    </a:cubicBezTo>
                    <a:cubicBezTo>
                      <a:pt x="551" y="953"/>
                      <a:pt x="125" y="1354"/>
                      <a:pt x="75" y="1955"/>
                    </a:cubicBezTo>
                    <a:cubicBezTo>
                      <a:pt x="0" y="3484"/>
                      <a:pt x="426" y="4838"/>
                      <a:pt x="1654" y="5840"/>
                    </a:cubicBezTo>
                    <a:cubicBezTo>
                      <a:pt x="1704" y="5865"/>
                      <a:pt x="1780" y="5890"/>
                      <a:pt x="1830" y="5890"/>
                    </a:cubicBezTo>
                    <a:cubicBezTo>
                      <a:pt x="2280" y="6251"/>
                      <a:pt x="2665" y="6433"/>
                      <a:pt x="3034" y="6433"/>
                    </a:cubicBezTo>
                    <a:cubicBezTo>
                      <a:pt x="3384" y="6433"/>
                      <a:pt x="3720" y="6269"/>
                      <a:pt x="4085" y="5940"/>
                    </a:cubicBezTo>
                    <a:cubicBezTo>
                      <a:pt x="4436" y="5614"/>
                      <a:pt x="4837" y="5314"/>
                      <a:pt x="5088" y="4863"/>
                    </a:cubicBezTo>
                    <a:cubicBezTo>
                      <a:pt x="5765" y="4010"/>
                      <a:pt x="5815" y="3058"/>
                      <a:pt x="5489" y="2056"/>
                    </a:cubicBezTo>
                    <a:cubicBezTo>
                      <a:pt x="5439" y="1329"/>
                      <a:pt x="5113" y="752"/>
                      <a:pt x="4637" y="251"/>
                    </a:cubicBezTo>
                    <a:cubicBezTo>
                      <a:pt x="4486" y="251"/>
                      <a:pt x="4336" y="201"/>
                      <a:pt x="4236" y="51"/>
                    </a:cubicBezTo>
                    <a:cubicBezTo>
                      <a:pt x="3985" y="51"/>
                      <a:pt x="3709" y="25"/>
                      <a:pt x="3459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2837250" y="5037500"/>
                <a:ext cx="7895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931" extrusionOk="0">
                    <a:moveTo>
                      <a:pt x="1905" y="2061"/>
                    </a:moveTo>
                    <a:cubicBezTo>
                      <a:pt x="1930" y="2086"/>
                      <a:pt x="1955" y="2086"/>
                      <a:pt x="1955" y="2111"/>
                    </a:cubicBezTo>
                    <a:cubicBezTo>
                      <a:pt x="1930" y="2111"/>
                      <a:pt x="1905" y="2086"/>
                      <a:pt x="1880" y="2086"/>
                    </a:cubicBezTo>
                    <a:cubicBezTo>
                      <a:pt x="1905" y="2086"/>
                      <a:pt x="1905" y="2086"/>
                      <a:pt x="1905" y="2061"/>
                    </a:cubicBezTo>
                    <a:close/>
                    <a:moveTo>
                      <a:pt x="1936" y="1"/>
                    </a:moveTo>
                    <a:cubicBezTo>
                      <a:pt x="1671" y="1"/>
                      <a:pt x="1348" y="73"/>
                      <a:pt x="927" y="206"/>
                    </a:cubicBezTo>
                    <a:cubicBezTo>
                      <a:pt x="201" y="582"/>
                      <a:pt x="0" y="858"/>
                      <a:pt x="75" y="1460"/>
                    </a:cubicBezTo>
                    <a:cubicBezTo>
                      <a:pt x="150" y="2186"/>
                      <a:pt x="702" y="2813"/>
                      <a:pt x="1353" y="2913"/>
                    </a:cubicBezTo>
                    <a:cubicBezTo>
                      <a:pt x="1425" y="2925"/>
                      <a:pt x="1496" y="2930"/>
                      <a:pt x="1567" y="2930"/>
                    </a:cubicBezTo>
                    <a:cubicBezTo>
                      <a:pt x="2119" y="2930"/>
                      <a:pt x="2646" y="2591"/>
                      <a:pt x="2957" y="2036"/>
                    </a:cubicBezTo>
                    <a:cubicBezTo>
                      <a:pt x="3158" y="1886"/>
                      <a:pt x="3158" y="1660"/>
                      <a:pt x="3133" y="1435"/>
                    </a:cubicBezTo>
                    <a:cubicBezTo>
                      <a:pt x="3133" y="1309"/>
                      <a:pt x="3133" y="1159"/>
                      <a:pt x="3133" y="1034"/>
                    </a:cubicBezTo>
                    <a:cubicBezTo>
                      <a:pt x="3158" y="858"/>
                      <a:pt x="3108" y="708"/>
                      <a:pt x="2957" y="607"/>
                    </a:cubicBezTo>
                    <a:cubicBezTo>
                      <a:pt x="2648" y="189"/>
                      <a:pt x="2366" y="1"/>
                      <a:pt x="1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1"/>
              <p:cNvSpPr/>
              <p:nvPr/>
            </p:nvSpPr>
            <p:spPr>
              <a:xfrm>
                <a:off x="2591625" y="5115325"/>
                <a:ext cx="68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115" extrusionOk="0">
                    <a:moveTo>
                      <a:pt x="1254" y="1"/>
                    </a:moveTo>
                    <a:cubicBezTo>
                      <a:pt x="827" y="1"/>
                      <a:pt x="376" y="176"/>
                      <a:pt x="226" y="627"/>
                    </a:cubicBezTo>
                    <a:cubicBezTo>
                      <a:pt x="51" y="1104"/>
                      <a:pt x="0" y="1605"/>
                      <a:pt x="552" y="1931"/>
                    </a:cubicBezTo>
                    <a:cubicBezTo>
                      <a:pt x="577" y="2031"/>
                      <a:pt x="627" y="2081"/>
                      <a:pt x="752" y="2106"/>
                    </a:cubicBezTo>
                    <a:lnTo>
                      <a:pt x="1153" y="2106"/>
                    </a:lnTo>
                    <a:cubicBezTo>
                      <a:pt x="1190" y="2111"/>
                      <a:pt x="1224" y="2114"/>
                      <a:pt x="1256" y="2114"/>
                    </a:cubicBezTo>
                    <a:cubicBezTo>
                      <a:pt x="1380" y="2114"/>
                      <a:pt x="1475" y="2070"/>
                      <a:pt x="1554" y="1931"/>
                    </a:cubicBezTo>
                    <a:cubicBezTo>
                      <a:pt x="1730" y="1931"/>
                      <a:pt x="1880" y="1906"/>
                      <a:pt x="1955" y="1730"/>
                    </a:cubicBezTo>
                    <a:cubicBezTo>
                      <a:pt x="2306" y="1479"/>
                      <a:pt x="2732" y="1254"/>
                      <a:pt x="2356" y="728"/>
                    </a:cubicBezTo>
                    <a:cubicBezTo>
                      <a:pt x="2256" y="76"/>
                      <a:pt x="1730" y="1"/>
                      <a:pt x="1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2389875" y="4718675"/>
                <a:ext cx="1228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096" extrusionOk="0">
                    <a:moveTo>
                      <a:pt x="2586" y="1"/>
                    </a:moveTo>
                    <a:cubicBezTo>
                      <a:pt x="2560" y="1"/>
                      <a:pt x="2533" y="1"/>
                      <a:pt x="2506" y="2"/>
                    </a:cubicBezTo>
                    <a:cubicBezTo>
                      <a:pt x="1704" y="27"/>
                      <a:pt x="902" y="203"/>
                      <a:pt x="577" y="1130"/>
                    </a:cubicBezTo>
                    <a:cubicBezTo>
                      <a:pt x="301" y="1506"/>
                      <a:pt x="50" y="1882"/>
                      <a:pt x="25" y="2358"/>
                    </a:cubicBezTo>
                    <a:cubicBezTo>
                      <a:pt x="0" y="3210"/>
                      <a:pt x="276" y="3887"/>
                      <a:pt x="1003" y="4338"/>
                    </a:cubicBezTo>
                    <a:cubicBezTo>
                      <a:pt x="1278" y="4513"/>
                      <a:pt x="1504" y="4689"/>
                      <a:pt x="1780" y="4814"/>
                    </a:cubicBezTo>
                    <a:cubicBezTo>
                      <a:pt x="2128" y="5002"/>
                      <a:pt x="2451" y="5095"/>
                      <a:pt x="2757" y="5095"/>
                    </a:cubicBezTo>
                    <a:cubicBezTo>
                      <a:pt x="3265" y="5095"/>
                      <a:pt x="3722" y="4839"/>
                      <a:pt x="4161" y="4338"/>
                    </a:cubicBezTo>
                    <a:cubicBezTo>
                      <a:pt x="4837" y="3561"/>
                      <a:pt x="4912" y="1982"/>
                      <a:pt x="4361" y="1055"/>
                    </a:cubicBezTo>
                    <a:cubicBezTo>
                      <a:pt x="3949" y="352"/>
                      <a:pt x="3350" y="1"/>
                      <a:pt x="2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2679350" y="4706900"/>
                <a:ext cx="125950" cy="1262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5051" extrusionOk="0">
                    <a:moveTo>
                      <a:pt x="2705" y="1"/>
                    </a:moveTo>
                    <a:cubicBezTo>
                      <a:pt x="2040" y="1"/>
                      <a:pt x="1366" y="247"/>
                      <a:pt x="902" y="724"/>
                    </a:cubicBezTo>
                    <a:cubicBezTo>
                      <a:pt x="0" y="1676"/>
                      <a:pt x="75" y="3205"/>
                      <a:pt x="1028" y="4107"/>
                    </a:cubicBezTo>
                    <a:cubicBezTo>
                      <a:pt x="1460" y="4737"/>
                      <a:pt x="2105" y="5050"/>
                      <a:pt x="2717" y="5050"/>
                    </a:cubicBezTo>
                    <a:cubicBezTo>
                      <a:pt x="3348" y="5050"/>
                      <a:pt x="3943" y="4718"/>
                      <a:pt x="4236" y="4057"/>
                    </a:cubicBezTo>
                    <a:cubicBezTo>
                      <a:pt x="4361" y="3806"/>
                      <a:pt x="4537" y="3606"/>
                      <a:pt x="4637" y="3380"/>
                    </a:cubicBezTo>
                    <a:cubicBezTo>
                      <a:pt x="4963" y="2403"/>
                      <a:pt x="5038" y="1450"/>
                      <a:pt x="4311" y="598"/>
                    </a:cubicBezTo>
                    <a:cubicBezTo>
                      <a:pt x="3886" y="197"/>
                      <a:pt x="3299" y="1"/>
                      <a:pt x="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2732050" y="4127225"/>
                <a:ext cx="10395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044" extrusionOk="0">
                    <a:moveTo>
                      <a:pt x="2115" y="0"/>
                    </a:moveTo>
                    <a:cubicBezTo>
                      <a:pt x="577" y="0"/>
                      <a:pt x="0" y="653"/>
                      <a:pt x="148" y="2031"/>
                    </a:cubicBezTo>
                    <a:cubicBezTo>
                      <a:pt x="173" y="2231"/>
                      <a:pt x="173" y="2432"/>
                      <a:pt x="248" y="2632"/>
                    </a:cubicBezTo>
                    <a:cubicBezTo>
                      <a:pt x="474" y="3409"/>
                      <a:pt x="1000" y="3860"/>
                      <a:pt x="1777" y="4011"/>
                    </a:cubicBezTo>
                    <a:cubicBezTo>
                      <a:pt x="1881" y="4032"/>
                      <a:pt x="1988" y="4044"/>
                      <a:pt x="2097" y="4044"/>
                    </a:cubicBezTo>
                    <a:cubicBezTo>
                      <a:pt x="2620" y="4044"/>
                      <a:pt x="3179" y="3785"/>
                      <a:pt x="3531" y="3184"/>
                    </a:cubicBezTo>
                    <a:cubicBezTo>
                      <a:pt x="3757" y="2733"/>
                      <a:pt x="3907" y="2281"/>
                      <a:pt x="3982" y="1805"/>
                    </a:cubicBezTo>
                    <a:cubicBezTo>
                      <a:pt x="4158" y="853"/>
                      <a:pt x="3832" y="251"/>
                      <a:pt x="2905" y="76"/>
                    </a:cubicBezTo>
                    <a:cubicBezTo>
                      <a:pt x="2604" y="26"/>
                      <a:pt x="2303" y="1"/>
                      <a:pt x="2203" y="1"/>
                    </a:cubicBezTo>
                    <a:cubicBezTo>
                      <a:pt x="2173" y="0"/>
                      <a:pt x="2144" y="0"/>
                      <a:pt x="2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2245750" y="4121625"/>
                <a:ext cx="11092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160" extrusionOk="0">
                    <a:moveTo>
                      <a:pt x="1956" y="325"/>
                    </a:moveTo>
                    <a:cubicBezTo>
                      <a:pt x="1956" y="350"/>
                      <a:pt x="1931" y="375"/>
                      <a:pt x="1906" y="400"/>
                    </a:cubicBezTo>
                    <a:cubicBezTo>
                      <a:pt x="1880" y="375"/>
                      <a:pt x="1906" y="325"/>
                      <a:pt x="1956" y="325"/>
                    </a:cubicBezTo>
                    <a:close/>
                    <a:moveTo>
                      <a:pt x="2473" y="0"/>
                    </a:moveTo>
                    <a:cubicBezTo>
                      <a:pt x="2368" y="0"/>
                      <a:pt x="2262" y="8"/>
                      <a:pt x="2156" y="24"/>
                    </a:cubicBezTo>
                    <a:cubicBezTo>
                      <a:pt x="1555" y="74"/>
                      <a:pt x="853" y="150"/>
                      <a:pt x="753" y="977"/>
                    </a:cubicBezTo>
                    <a:lnTo>
                      <a:pt x="527" y="1328"/>
                    </a:lnTo>
                    <a:cubicBezTo>
                      <a:pt x="1" y="2681"/>
                      <a:pt x="427" y="3608"/>
                      <a:pt x="1755" y="3959"/>
                    </a:cubicBezTo>
                    <a:cubicBezTo>
                      <a:pt x="1981" y="4034"/>
                      <a:pt x="2206" y="4109"/>
                      <a:pt x="2407" y="4160"/>
                    </a:cubicBezTo>
                    <a:cubicBezTo>
                      <a:pt x="2557" y="4109"/>
                      <a:pt x="2708" y="4160"/>
                      <a:pt x="2808" y="4034"/>
                    </a:cubicBezTo>
                    <a:cubicBezTo>
                      <a:pt x="2839" y="4041"/>
                      <a:pt x="2870" y="4044"/>
                      <a:pt x="2901" y="4044"/>
                    </a:cubicBezTo>
                    <a:cubicBezTo>
                      <a:pt x="2994" y="4044"/>
                      <a:pt x="3083" y="4016"/>
                      <a:pt x="3159" y="3959"/>
                    </a:cubicBezTo>
                    <a:cubicBezTo>
                      <a:pt x="3284" y="3959"/>
                      <a:pt x="3334" y="3909"/>
                      <a:pt x="3359" y="3784"/>
                    </a:cubicBezTo>
                    <a:cubicBezTo>
                      <a:pt x="3484" y="3759"/>
                      <a:pt x="3560" y="3734"/>
                      <a:pt x="3585" y="3608"/>
                    </a:cubicBezTo>
                    <a:cubicBezTo>
                      <a:pt x="4111" y="3458"/>
                      <a:pt x="4211" y="3057"/>
                      <a:pt x="4186" y="2606"/>
                    </a:cubicBezTo>
                    <a:cubicBezTo>
                      <a:pt x="4437" y="2380"/>
                      <a:pt x="4211" y="2029"/>
                      <a:pt x="4387" y="1779"/>
                    </a:cubicBezTo>
                    <a:cubicBezTo>
                      <a:pt x="4337" y="1403"/>
                      <a:pt x="4337" y="1027"/>
                      <a:pt x="3986" y="776"/>
                    </a:cubicBezTo>
                    <a:cubicBezTo>
                      <a:pt x="3961" y="500"/>
                      <a:pt x="3810" y="375"/>
                      <a:pt x="3585" y="350"/>
                    </a:cubicBezTo>
                    <a:cubicBezTo>
                      <a:pt x="3249" y="113"/>
                      <a:pt x="2866" y="0"/>
                      <a:pt x="2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2478850" y="4129050"/>
                <a:ext cx="139750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8099" extrusionOk="0">
                    <a:moveTo>
                      <a:pt x="2732" y="5918"/>
                    </a:moveTo>
                    <a:lnTo>
                      <a:pt x="2732" y="5918"/>
                    </a:lnTo>
                    <a:cubicBezTo>
                      <a:pt x="3384" y="6043"/>
                      <a:pt x="3333" y="6695"/>
                      <a:pt x="3584" y="7121"/>
                    </a:cubicBezTo>
                    <a:cubicBezTo>
                      <a:pt x="3509" y="7271"/>
                      <a:pt x="3409" y="7422"/>
                      <a:pt x="3333" y="7572"/>
                    </a:cubicBezTo>
                    <a:cubicBezTo>
                      <a:pt x="3333" y="7572"/>
                      <a:pt x="3333" y="7572"/>
                      <a:pt x="3333" y="7597"/>
                    </a:cubicBezTo>
                    <a:cubicBezTo>
                      <a:pt x="3183" y="7497"/>
                      <a:pt x="2983" y="7447"/>
                      <a:pt x="2832" y="7321"/>
                    </a:cubicBezTo>
                    <a:cubicBezTo>
                      <a:pt x="2732" y="7221"/>
                      <a:pt x="2682" y="7071"/>
                      <a:pt x="2632" y="6945"/>
                    </a:cubicBezTo>
                    <a:cubicBezTo>
                      <a:pt x="2632" y="6870"/>
                      <a:pt x="2632" y="6795"/>
                      <a:pt x="2632" y="6745"/>
                    </a:cubicBezTo>
                    <a:cubicBezTo>
                      <a:pt x="2657" y="6720"/>
                      <a:pt x="2707" y="6720"/>
                      <a:pt x="2732" y="6670"/>
                    </a:cubicBezTo>
                    <a:cubicBezTo>
                      <a:pt x="2882" y="6419"/>
                      <a:pt x="2882" y="6168"/>
                      <a:pt x="2732" y="5918"/>
                    </a:cubicBezTo>
                    <a:close/>
                    <a:moveTo>
                      <a:pt x="264" y="1"/>
                    </a:moveTo>
                    <a:cubicBezTo>
                      <a:pt x="91" y="1"/>
                      <a:pt x="25" y="165"/>
                      <a:pt x="25" y="329"/>
                    </a:cubicBezTo>
                    <a:cubicBezTo>
                      <a:pt x="25" y="655"/>
                      <a:pt x="50" y="955"/>
                      <a:pt x="75" y="1281"/>
                    </a:cubicBezTo>
                    <a:cubicBezTo>
                      <a:pt x="0" y="2008"/>
                      <a:pt x="100" y="2685"/>
                      <a:pt x="426" y="3336"/>
                    </a:cubicBezTo>
                    <a:cubicBezTo>
                      <a:pt x="426" y="3311"/>
                      <a:pt x="451" y="3261"/>
                      <a:pt x="476" y="3236"/>
                    </a:cubicBezTo>
                    <a:cubicBezTo>
                      <a:pt x="476" y="3261"/>
                      <a:pt x="501" y="3261"/>
                      <a:pt x="501" y="3261"/>
                    </a:cubicBezTo>
                    <a:cubicBezTo>
                      <a:pt x="476" y="3286"/>
                      <a:pt x="451" y="3311"/>
                      <a:pt x="426" y="3336"/>
                    </a:cubicBezTo>
                    <a:cubicBezTo>
                      <a:pt x="451" y="3512"/>
                      <a:pt x="451" y="3687"/>
                      <a:pt x="476" y="3888"/>
                    </a:cubicBezTo>
                    <a:cubicBezTo>
                      <a:pt x="602" y="4013"/>
                      <a:pt x="727" y="4163"/>
                      <a:pt x="852" y="4289"/>
                    </a:cubicBezTo>
                    <a:cubicBezTo>
                      <a:pt x="852" y="4464"/>
                      <a:pt x="902" y="4640"/>
                      <a:pt x="1028" y="4765"/>
                    </a:cubicBezTo>
                    <a:cubicBezTo>
                      <a:pt x="1003" y="4815"/>
                      <a:pt x="1003" y="4865"/>
                      <a:pt x="1053" y="4890"/>
                    </a:cubicBezTo>
                    <a:cubicBezTo>
                      <a:pt x="1028" y="5041"/>
                      <a:pt x="1103" y="5116"/>
                      <a:pt x="1203" y="5141"/>
                    </a:cubicBezTo>
                    <a:cubicBezTo>
                      <a:pt x="1253" y="5241"/>
                      <a:pt x="1328" y="5291"/>
                      <a:pt x="1429" y="5316"/>
                    </a:cubicBezTo>
                    <a:cubicBezTo>
                      <a:pt x="1554" y="5592"/>
                      <a:pt x="1805" y="5642"/>
                      <a:pt x="2055" y="5692"/>
                    </a:cubicBezTo>
                    <a:lnTo>
                      <a:pt x="2030" y="5717"/>
                    </a:lnTo>
                    <a:lnTo>
                      <a:pt x="2256" y="6695"/>
                    </a:lnTo>
                    <a:cubicBezTo>
                      <a:pt x="2281" y="7873"/>
                      <a:pt x="2331" y="7948"/>
                      <a:pt x="3258" y="8098"/>
                    </a:cubicBezTo>
                    <a:cubicBezTo>
                      <a:pt x="4085" y="8098"/>
                      <a:pt x="4035" y="8073"/>
                      <a:pt x="4186" y="7396"/>
                    </a:cubicBezTo>
                    <a:cubicBezTo>
                      <a:pt x="4361" y="6569"/>
                      <a:pt x="4211" y="5742"/>
                      <a:pt x="4286" y="4940"/>
                    </a:cubicBezTo>
                    <a:cubicBezTo>
                      <a:pt x="4536" y="4815"/>
                      <a:pt x="4637" y="4589"/>
                      <a:pt x="4687" y="4314"/>
                    </a:cubicBezTo>
                    <a:cubicBezTo>
                      <a:pt x="4762" y="4163"/>
                      <a:pt x="4837" y="4013"/>
                      <a:pt x="4912" y="3863"/>
                    </a:cubicBezTo>
                    <a:cubicBezTo>
                      <a:pt x="5038" y="3787"/>
                      <a:pt x="5063" y="3662"/>
                      <a:pt x="5113" y="3537"/>
                    </a:cubicBezTo>
                    <a:cubicBezTo>
                      <a:pt x="5113" y="3537"/>
                      <a:pt x="5063" y="3487"/>
                      <a:pt x="5063" y="3487"/>
                    </a:cubicBezTo>
                    <a:cubicBezTo>
                      <a:pt x="5063" y="3236"/>
                      <a:pt x="5063" y="2960"/>
                      <a:pt x="5088" y="2710"/>
                    </a:cubicBezTo>
                    <a:lnTo>
                      <a:pt x="5063" y="2710"/>
                    </a:lnTo>
                    <a:cubicBezTo>
                      <a:pt x="5213" y="2609"/>
                      <a:pt x="5238" y="2459"/>
                      <a:pt x="5238" y="2309"/>
                    </a:cubicBezTo>
                    <a:cubicBezTo>
                      <a:pt x="5589" y="1356"/>
                      <a:pt x="5539" y="1005"/>
                      <a:pt x="5013" y="630"/>
                    </a:cubicBezTo>
                    <a:cubicBezTo>
                      <a:pt x="4900" y="545"/>
                      <a:pt x="4801" y="503"/>
                      <a:pt x="4719" y="503"/>
                    </a:cubicBezTo>
                    <a:cubicBezTo>
                      <a:pt x="4583" y="503"/>
                      <a:pt x="4493" y="620"/>
                      <a:pt x="4461" y="855"/>
                    </a:cubicBezTo>
                    <a:cubicBezTo>
                      <a:pt x="4436" y="980"/>
                      <a:pt x="4436" y="1131"/>
                      <a:pt x="4436" y="1256"/>
                    </a:cubicBezTo>
                    <a:cubicBezTo>
                      <a:pt x="4211" y="1582"/>
                      <a:pt x="4286" y="1933"/>
                      <a:pt x="4311" y="2284"/>
                    </a:cubicBezTo>
                    <a:lnTo>
                      <a:pt x="4236" y="2685"/>
                    </a:lnTo>
                    <a:cubicBezTo>
                      <a:pt x="4060" y="2860"/>
                      <a:pt x="4035" y="3061"/>
                      <a:pt x="4035" y="3286"/>
                    </a:cubicBezTo>
                    <a:cubicBezTo>
                      <a:pt x="3985" y="3311"/>
                      <a:pt x="3960" y="3311"/>
                      <a:pt x="3910" y="3311"/>
                    </a:cubicBezTo>
                    <a:cubicBezTo>
                      <a:pt x="3885" y="3361"/>
                      <a:pt x="3860" y="3437"/>
                      <a:pt x="3835" y="3512"/>
                    </a:cubicBezTo>
                    <a:cubicBezTo>
                      <a:pt x="3684" y="3612"/>
                      <a:pt x="3659" y="3762"/>
                      <a:pt x="3684" y="3913"/>
                    </a:cubicBezTo>
                    <a:lnTo>
                      <a:pt x="3559" y="4464"/>
                    </a:lnTo>
                    <a:cubicBezTo>
                      <a:pt x="3308" y="4690"/>
                      <a:pt x="3183" y="5066"/>
                      <a:pt x="2882" y="5241"/>
                    </a:cubicBezTo>
                    <a:cubicBezTo>
                      <a:pt x="2782" y="5066"/>
                      <a:pt x="2632" y="4990"/>
                      <a:pt x="2431" y="4940"/>
                    </a:cubicBezTo>
                    <a:cubicBezTo>
                      <a:pt x="2281" y="4890"/>
                      <a:pt x="2130" y="4890"/>
                      <a:pt x="2005" y="4815"/>
                    </a:cubicBezTo>
                    <a:cubicBezTo>
                      <a:pt x="1955" y="4765"/>
                      <a:pt x="1880" y="4715"/>
                      <a:pt x="1830" y="4665"/>
                    </a:cubicBezTo>
                    <a:cubicBezTo>
                      <a:pt x="1729" y="4514"/>
                      <a:pt x="1654" y="4339"/>
                      <a:pt x="1579" y="4163"/>
                    </a:cubicBezTo>
                    <a:cubicBezTo>
                      <a:pt x="1554" y="4113"/>
                      <a:pt x="1504" y="4088"/>
                      <a:pt x="1454" y="4038"/>
                    </a:cubicBezTo>
                    <a:cubicBezTo>
                      <a:pt x="1454" y="3988"/>
                      <a:pt x="1454" y="3913"/>
                      <a:pt x="1454" y="3863"/>
                    </a:cubicBezTo>
                    <a:cubicBezTo>
                      <a:pt x="1404" y="3863"/>
                      <a:pt x="1353" y="3863"/>
                      <a:pt x="1303" y="3838"/>
                    </a:cubicBezTo>
                    <a:cubicBezTo>
                      <a:pt x="1303" y="3787"/>
                      <a:pt x="1278" y="3737"/>
                      <a:pt x="1253" y="3687"/>
                    </a:cubicBezTo>
                    <a:cubicBezTo>
                      <a:pt x="1253" y="3612"/>
                      <a:pt x="1253" y="3562"/>
                      <a:pt x="1228" y="3512"/>
                    </a:cubicBezTo>
                    <a:cubicBezTo>
                      <a:pt x="1253" y="3386"/>
                      <a:pt x="1203" y="3311"/>
                      <a:pt x="1103" y="3236"/>
                    </a:cubicBezTo>
                    <a:cubicBezTo>
                      <a:pt x="1053" y="3036"/>
                      <a:pt x="1103" y="2810"/>
                      <a:pt x="927" y="2660"/>
                    </a:cubicBezTo>
                    <a:cubicBezTo>
                      <a:pt x="877" y="2409"/>
                      <a:pt x="702" y="2208"/>
                      <a:pt x="802" y="1908"/>
                    </a:cubicBezTo>
                    <a:cubicBezTo>
                      <a:pt x="902" y="1632"/>
                      <a:pt x="852" y="1331"/>
                      <a:pt x="677" y="1081"/>
                    </a:cubicBezTo>
                    <a:cubicBezTo>
                      <a:pt x="677" y="805"/>
                      <a:pt x="652" y="554"/>
                      <a:pt x="627" y="304"/>
                    </a:cubicBezTo>
                    <a:cubicBezTo>
                      <a:pt x="602" y="128"/>
                      <a:pt x="476" y="3"/>
                      <a:pt x="301" y="3"/>
                    </a:cubicBezTo>
                    <a:cubicBezTo>
                      <a:pt x="288" y="1"/>
                      <a:pt x="275" y="1"/>
                      <a:pt x="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2074075" y="3223725"/>
                <a:ext cx="299525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11981" h="11035" extrusionOk="0">
                    <a:moveTo>
                      <a:pt x="11182" y="0"/>
                    </a:moveTo>
                    <a:cubicBezTo>
                      <a:pt x="10846" y="0"/>
                      <a:pt x="10527" y="13"/>
                      <a:pt x="10477" y="25"/>
                    </a:cubicBezTo>
                    <a:cubicBezTo>
                      <a:pt x="10427" y="100"/>
                      <a:pt x="10427" y="151"/>
                      <a:pt x="10452" y="226"/>
                    </a:cubicBezTo>
                    <a:cubicBezTo>
                      <a:pt x="10427" y="276"/>
                      <a:pt x="10427" y="326"/>
                      <a:pt x="10427" y="401"/>
                    </a:cubicBezTo>
                    <a:cubicBezTo>
                      <a:pt x="10182" y="329"/>
                      <a:pt x="9944" y="282"/>
                      <a:pt x="9716" y="282"/>
                    </a:cubicBezTo>
                    <a:cubicBezTo>
                      <a:pt x="9314" y="282"/>
                      <a:pt x="8942" y="427"/>
                      <a:pt x="8622" y="827"/>
                    </a:cubicBezTo>
                    <a:cubicBezTo>
                      <a:pt x="8021" y="852"/>
                      <a:pt x="7695" y="1454"/>
                      <a:pt x="7143" y="1629"/>
                    </a:cubicBezTo>
                    <a:cubicBezTo>
                      <a:pt x="6617" y="1780"/>
                      <a:pt x="6366" y="2231"/>
                      <a:pt x="6016" y="2582"/>
                    </a:cubicBezTo>
                    <a:cubicBezTo>
                      <a:pt x="5489" y="2807"/>
                      <a:pt x="5163" y="3208"/>
                      <a:pt x="4813" y="3609"/>
                    </a:cubicBezTo>
                    <a:cubicBezTo>
                      <a:pt x="4437" y="3860"/>
                      <a:pt x="4211" y="4236"/>
                      <a:pt x="3986" y="4612"/>
                    </a:cubicBezTo>
                    <a:cubicBezTo>
                      <a:pt x="3785" y="4662"/>
                      <a:pt x="3735" y="4887"/>
                      <a:pt x="3585" y="5013"/>
                    </a:cubicBezTo>
                    <a:cubicBezTo>
                      <a:pt x="3484" y="5013"/>
                      <a:pt x="3409" y="5063"/>
                      <a:pt x="3384" y="5163"/>
                    </a:cubicBezTo>
                    <a:cubicBezTo>
                      <a:pt x="3209" y="5288"/>
                      <a:pt x="3083" y="5439"/>
                      <a:pt x="3033" y="5639"/>
                    </a:cubicBezTo>
                    <a:cubicBezTo>
                      <a:pt x="2833" y="5790"/>
                      <a:pt x="2657" y="5940"/>
                      <a:pt x="2582" y="6191"/>
                    </a:cubicBezTo>
                    <a:cubicBezTo>
                      <a:pt x="2382" y="6466"/>
                      <a:pt x="2181" y="6742"/>
                      <a:pt x="1981" y="7018"/>
                    </a:cubicBezTo>
                    <a:cubicBezTo>
                      <a:pt x="1780" y="7168"/>
                      <a:pt x="1780" y="7394"/>
                      <a:pt x="1780" y="7594"/>
                    </a:cubicBezTo>
                    <a:cubicBezTo>
                      <a:pt x="1680" y="7644"/>
                      <a:pt x="1605" y="7694"/>
                      <a:pt x="1579" y="7820"/>
                    </a:cubicBezTo>
                    <a:cubicBezTo>
                      <a:pt x="1479" y="7845"/>
                      <a:pt x="1429" y="7920"/>
                      <a:pt x="1404" y="8020"/>
                    </a:cubicBezTo>
                    <a:cubicBezTo>
                      <a:pt x="1304" y="8045"/>
                      <a:pt x="1229" y="8121"/>
                      <a:pt x="1204" y="8246"/>
                    </a:cubicBezTo>
                    <a:cubicBezTo>
                      <a:pt x="1279" y="8171"/>
                      <a:pt x="1329" y="8095"/>
                      <a:pt x="1404" y="8020"/>
                    </a:cubicBezTo>
                    <a:lnTo>
                      <a:pt x="1404" y="8020"/>
                    </a:lnTo>
                    <a:cubicBezTo>
                      <a:pt x="1354" y="8121"/>
                      <a:pt x="1279" y="8171"/>
                      <a:pt x="1204" y="8246"/>
                    </a:cubicBezTo>
                    <a:cubicBezTo>
                      <a:pt x="1078" y="8321"/>
                      <a:pt x="1003" y="8446"/>
                      <a:pt x="1003" y="8622"/>
                    </a:cubicBezTo>
                    <a:cubicBezTo>
                      <a:pt x="878" y="8822"/>
                      <a:pt x="777" y="9023"/>
                      <a:pt x="652" y="9248"/>
                    </a:cubicBezTo>
                    <a:cubicBezTo>
                      <a:pt x="627" y="9299"/>
                      <a:pt x="602" y="9349"/>
                      <a:pt x="602" y="9424"/>
                    </a:cubicBezTo>
                    <a:cubicBezTo>
                      <a:pt x="427" y="9725"/>
                      <a:pt x="251" y="10025"/>
                      <a:pt x="101" y="10351"/>
                    </a:cubicBezTo>
                    <a:cubicBezTo>
                      <a:pt x="1" y="10552"/>
                      <a:pt x="1" y="10727"/>
                      <a:pt x="201" y="10852"/>
                    </a:cubicBezTo>
                    <a:cubicBezTo>
                      <a:pt x="307" y="10971"/>
                      <a:pt x="420" y="11035"/>
                      <a:pt x="536" y="11035"/>
                    </a:cubicBezTo>
                    <a:cubicBezTo>
                      <a:pt x="640" y="11035"/>
                      <a:pt x="746" y="10984"/>
                      <a:pt x="853" y="10877"/>
                    </a:cubicBezTo>
                    <a:cubicBezTo>
                      <a:pt x="1028" y="10702"/>
                      <a:pt x="1128" y="10476"/>
                      <a:pt x="1204" y="10226"/>
                    </a:cubicBezTo>
                    <a:cubicBezTo>
                      <a:pt x="1279" y="10050"/>
                      <a:pt x="1379" y="9875"/>
                      <a:pt x="1454" y="9700"/>
                    </a:cubicBezTo>
                    <a:cubicBezTo>
                      <a:pt x="1630" y="9399"/>
                      <a:pt x="1830" y="9123"/>
                      <a:pt x="2006" y="8822"/>
                    </a:cubicBezTo>
                    <a:cubicBezTo>
                      <a:pt x="2031" y="8822"/>
                      <a:pt x="2031" y="8797"/>
                      <a:pt x="2056" y="8772"/>
                    </a:cubicBezTo>
                    <a:cubicBezTo>
                      <a:pt x="2206" y="8647"/>
                      <a:pt x="2231" y="8446"/>
                      <a:pt x="2256" y="8271"/>
                    </a:cubicBezTo>
                    <a:cubicBezTo>
                      <a:pt x="2632" y="7720"/>
                      <a:pt x="3158" y="7268"/>
                      <a:pt x="3459" y="6667"/>
                    </a:cubicBezTo>
                    <a:cubicBezTo>
                      <a:pt x="3710" y="6441"/>
                      <a:pt x="3986" y="6216"/>
                      <a:pt x="4036" y="5840"/>
                    </a:cubicBezTo>
                    <a:cubicBezTo>
                      <a:pt x="4136" y="5815"/>
                      <a:pt x="4186" y="5740"/>
                      <a:pt x="4211" y="5639"/>
                    </a:cubicBezTo>
                    <a:cubicBezTo>
                      <a:pt x="4336" y="5614"/>
                      <a:pt x="4412" y="5539"/>
                      <a:pt x="4412" y="5439"/>
                    </a:cubicBezTo>
                    <a:cubicBezTo>
                      <a:pt x="4587" y="5364"/>
                      <a:pt x="4637" y="5213"/>
                      <a:pt x="4637" y="5038"/>
                    </a:cubicBezTo>
                    <a:cubicBezTo>
                      <a:pt x="5038" y="4913"/>
                      <a:pt x="5138" y="4461"/>
                      <a:pt x="5489" y="4261"/>
                    </a:cubicBezTo>
                    <a:cubicBezTo>
                      <a:pt x="5715" y="4035"/>
                      <a:pt x="5965" y="3835"/>
                      <a:pt x="6216" y="3609"/>
                    </a:cubicBezTo>
                    <a:cubicBezTo>
                      <a:pt x="6717" y="3258"/>
                      <a:pt x="7168" y="2832"/>
                      <a:pt x="7595" y="2406"/>
                    </a:cubicBezTo>
                    <a:cubicBezTo>
                      <a:pt x="7895" y="1830"/>
                      <a:pt x="8422" y="1554"/>
                      <a:pt x="8998" y="1404"/>
                    </a:cubicBezTo>
                    <a:cubicBezTo>
                      <a:pt x="9474" y="1153"/>
                      <a:pt x="9976" y="902"/>
                      <a:pt x="10452" y="652"/>
                    </a:cubicBezTo>
                    <a:cubicBezTo>
                      <a:pt x="10953" y="527"/>
                      <a:pt x="11504" y="476"/>
                      <a:pt x="11981" y="50"/>
                    </a:cubicBezTo>
                    <a:cubicBezTo>
                      <a:pt x="11868" y="13"/>
                      <a:pt x="11517" y="0"/>
                      <a:pt x="11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2275200" y="4861025"/>
                <a:ext cx="137250" cy="15127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6051" extrusionOk="0">
                    <a:moveTo>
                      <a:pt x="3313" y="1"/>
                    </a:moveTo>
                    <a:cubicBezTo>
                      <a:pt x="2283" y="1"/>
                      <a:pt x="1154" y="576"/>
                      <a:pt x="577" y="1451"/>
                    </a:cubicBezTo>
                    <a:cubicBezTo>
                      <a:pt x="477" y="1526"/>
                      <a:pt x="402" y="1601"/>
                      <a:pt x="327" y="1676"/>
                    </a:cubicBezTo>
                    <a:cubicBezTo>
                      <a:pt x="1" y="3456"/>
                      <a:pt x="577" y="4759"/>
                      <a:pt x="2081" y="5712"/>
                    </a:cubicBezTo>
                    <a:cubicBezTo>
                      <a:pt x="2454" y="5939"/>
                      <a:pt x="2830" y="6051"/>
                      <a:pt x="3188" y="6051"/>
                    </a:cubicBezTo>
                    <a:cubicBezTo>
                      <a:pt x="3816" y="6051"/>
                      <a:pt x="4388" y="5706"/>
                      <a:pt x="4788" y="5035"/>
                    </a:cubicBezTo>
                    <a:cubicBezTo>
                      <a:pt x="5088" y="4559"/>
                      <a:pt x="5239" y="4007"/>
                      <a:pt x="5414" y="3481"/>
                    </a:cubicBezTo>
                    <a:cubicBezTo>
                      <a:pt x="5414" y="2955"/>
                      <a:pt x="5364" y="2428"/>
                      <a:pt x="5389" y="1902"/>
                    </a:cubicBezTo>
                    <a:cubicBezTo>
                      <a:pt x="5489" y="975"/>
                      <a:pt x="4713" y="348"/>
                      <a:pt x="4086" y="123"/>
                    </a:cubicBezTo>
                    <a:cubicBezTo>
                      <a:pt x="3843" y="40"/>
                      <a:pt x="3581" y="1"/>
                      <a:pt x="3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2525200" y="4852075"/>
                <a:ext cx="139750" cy="143900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756" extrusionOk="0">
                    <a:moveTo>
                      <a:pt x="4412" y="631"/>
                    </a:moveTo>
                    <a:cubicBezTo>
                      <a:pt x="4437" y="656"/>
                      <a:pt x="4462" y="656"/>
                      <a:pt x="4487" y="681"/>
                    </a:cubicBezTo>
                    <a:cubicBezTo>
                      <a:pt x="4462" y="681"/>
                      <a:pt x="4437" y="681"/>
                      <a:pt x="4412" y="706"/>
                    </a:cubicBezTo>
                    <a:cubicBezTo>
                      <a:pt x="4412" y="681"/>
                      <a:pt x="4412" y="656"/>
                      <a:pt x="4412" y="631"/>
                    </a:cubicBezTo>
                    <a:close/>
                    <a:moveTo>
                      <a:pt x="3240" y="0"/>
                    </a:moveTo>
                    <a:cubicBezTo>
                      <a:pt x="2754" y="0"/>
                      <a:pt x="2297" y="145"/>
                      <a:pt x="1855" y="305"/>
                    </a:cubicBezTo>
                    <a:cubicBezTo>
                      <a:pt x="602" y="756"/>
                      <a:pt x="1" y="1734"/>
                      <a:pt x="251" y="2937"/>
                    </a:cubicBezTo>
                    <a:cubicBezTo>
                      <a:pt x="477" y="4115"/>
                      <a:pt x="1028" y="5117"/>
                      <a:pt x="2206" y="5644"/>
                    </a:cubicBezTo>
                    <a:cubicBezTo>
                      <a:pt x="2405" y="5721"/>
                      <a:pt x="2591" y="5755"/>
                      <a:pt x="2769" y="5755"/>
                    </a:cubicBezTo>
                    <a:cubicBezTo>
                      <a:pt x="3220" y="5755"/>
                      <a:pt x="3615" y="5537"/>
                      <a:pt x="4011" y="5268"/>
                    </a:cubicBezTo>
                    <a:cubicBezTo>
                      <a:pt x="4186" y="5243"/>
                      <a:pt x="4337" y="5192"/>
                      <a:pt x="4387" y="5017"/>
                    </a:cubicBezTo>
                    <a:cubicBezTo>
                      <a:pt x="4512" y="4992"/>
                      <a:pt x="4562" y="4942"/>
                      <a:pt x="4587" y="4842"/>
                    </a:cubicBezTo>
                    <a:cubicBezTo>
                      <a:pt x="4612" y="4766"/>
                      <a:pt x="4637" y="4716"/>
                      <a:pt x="4612" y="4641"/>
                    </a:cubicBezTo>
                    <a:cubicBezTo>
                      <a:pt x="5164" y="4090"/>
                      <a:pt x="5189" y="3338"/>
                      <a:pt x="5314" y="2636"/>
                    </a:cubicBezTo>
                    <a:cubicBezTo>
                      <a:pt x="5590" y="1107"/>
                      <a:pt x="5114" y="430"/>
                      <a:pt x="3610" y="29"/>
                    </a:cubicBezTo>
                    <a:cubicBezTo>
                      <a:pt x="3484" y="9"/>
                      <a:pt x="3361" y="0"/>
                      <a:pt x="3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2117300" y="4721775"/>
                <a:ext cx="129725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617" extrusionOk="0">
                    <a:moveTo>
                      <a:pt x="1455" y="2635"/>
                    </a:moveTo>
                    <a:cubicBezTo>
                      <a:pt x="1480" y="2635"/>
                      <a:pt x="1480" y="2660"/>
                      <a:pt x="1480" y="2660"/>
                    </a:cubicBezTo>
                    <a:cubicBezTo>
                      <a:pt x="1480" y="2660"/>
                      <a:pt x="1455" y="2635"/>
                      <a:pt x="1455" y="2635"/>
                    </a:cubicBezTo>
                    <a:close/>
                    <a:moveTo>
                      <a:pt x="2874" y="1"/>
                    </a:moveTo>
                    <a:cubicBezTo>
                      <a:pt x="2541" y="1"/>
                      <a:pt x="2207" y="59"/>
                      <a:pt x="1881" y="229"/>
                    </a:cubicBezTo>
                    <a:cubicBezTo>
                      <a:pt x="1833" y="223"/>
                      <a:pt x="1787" y="220"/>
                      <a:pt x="1742" y="220"/>
                    </a:cubicBezTo>
                    <a:cubicBezTo>
                      <a:pt x="1597" y="220"/>
                      <a:pt x="1463" y="253"/>
                      <a:pt x="1329" y="329"/>
                    </a:cubicBezTo>
                    <a:cubicBezTo>
                      <a:pt x="302" y="956"/>
                      <a:pt x="1" y="1933"/>
                      <a:pt x="427" y="3287"/>
                    </a:cubicBezTo>
                    <a:cubicBezTo>
                      <a:pt x="402" y="3337"/>
                      <a:pt x="427" y="3412"/>
                      <a:pt x="477" y="3462"/>
                    </a:cubicBezTo>
                    <a:cubicBezTo>
                      <a:pt x="502" y="3813"/>
                      <a:pt x="703" y="4089"/>
                      <a:pt x="853" y="4364"/>
                    </a:cubicBezTo>
                    <a:cubicBezTo>
                      <a:pt x="1309" y="5202"/>
                      <a:pt x="1910" y="5617"/>
                      <a:pt x="2705" y="5617"/>
                    </a:cubicBezTo>
                    <a:cubicBezTo>
                      <a:pt x="3003" y="5617"/>
                      <a:pt x="3329" y="5558"/>
                      <a:pt x="3685" y="5442"/>
                    </a:cubicBezTo>
                    <a:cubicBezTo>
                      <a:pt x="3986" y="5442"/>
                      <a:pt x="4186" y="5292"/>
                      <a:pt x="4287" y="5041"/>
                    </a:cubicBezTo>
                    <a:cubicBezTo>
                      <a:pt x="4688" y="4565"/>
                      <a:pt x="4913" y="4013"/>
                      <a:pt x="5089" y="3437"/>
                    </a:cubicBezTo>
                    <a:cubicBezTo>
                      <a:pt x="5189" y="2911"/>
                      <a:pt x="5164" y="2384"/>
                      <a:pt x="5139" y="1858"/>
                    </a:cubicBezTo>
                    <a:cubicBezTo>
                      <a:pt x="5089" y="881"/>
                      <a:pt x="4587" y="229"/>
                      <a:pt x="3635" y="79"/>
                    </a:cubicBezTo>
                    <a:cubicBezTo>
                      <a:pt x="3385" y="35"/>
                      <a:pt x="3130" y="1"/>
                      <a:pt x="2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2540875" y="4274300"/>
                <a:ext cx="30725" cy="472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888" extrusionOk="0">
                    <a:moveTo>
                      <a:pt x="792" y="0"/>
                    </a:moveTo>
                    <a:cubicBezTo>
                      <a:pt x="722" y="0"/>
                      <a:pt x="642" y="11"/>
                      <a:pt x="552" y="33"/>
                    </a:cubicBezTo>
                    <a:cubicBezTo>
                      <a:pt x="426" y="83"/>
                      <a:pt x="301" y="83"/>
                      <a:pt x="176" y="83"/>
                    </a:cubicBezTo>
                    <a:cubicBezTo>
                      <a:pt x="151" y="358"/>
                      <a:pt x="151" y="634"/>
                      <a:pt x="126" y="885"/>
                    </a:cubicBezTo>
                    <a:cubicBezTo>
                      <a:pt x="76" y="1160"/>
                      <a:pt x="0" y="1436"/>
                      <a:pt x="176" y="1712"/>
                    </a:cubicBezTo>
                    <a:cubicBezTo>
                      <a:pt x="307" y="1857"/>
                      <a:pt x="463" y="1876"/>
                      <a:pt x="625" y="1876"/>
                    </a:cubicBezTo>
                    <a:cubicBezTo>
                      <a:pt x="681" y="1876"/>
                      <a:pt x="739" y="1874"/>
                      <a:pt x="796" y="1874"/>
                    </a:cubicBezTo>
                    <a:cubicBezTo>
                      <a:pt x="857" y="1874"/>
                      <a:pt x="918" y="1876"/>
                      <a:pt x="978" y="1887"/>
                    </a:cubicBezTo>
                    <a:cubicBezTo>
                      <a:pt x="1053" y="1762"/>
                      <a:pt x="1128" y="1637"/>
                      <a:pt x="1228" y="1486"/>
                    </a:cubicBezTo>
                    <a:cubicBezTo>
                      <a:pt x="1203" y="1160"/>
                      <a:pt x="1153" y="835"/>
                      <a:pt x="1153" y="509"/>
                    </a:cubicBezTo>
                    <a:cubicBezTo>
                      <a:pt x="1173" y="153"/>
                      <a:pt x="1053" y="0"/>
                      <a:pt x="7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302" y="3128029"/>
            <a:ext cx="4129657" cy="1988122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n-US" sz="2800" b="1" dirty="0"/>
              <a:t>Challenge :</a:t>
            </a:r>
            <a:r>
              <a:rPr lang="en-US" sz="2800" dirty="0"/>
              <a:t> Provide Insights to the Marketing Team in Food &amp; Beverage Industry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>
          <a:xfrm>
            <a:off x="1292843" y="398157"/>
            <a:ext cx="6386167" cy="168403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Code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B A S I C 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1"/>
    </mc:Choice>
    <mc:Fallback xmlns="">
      <p:transition spd="slow" advTm="33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Competition </a:t>
            </a:r>
            <a:r>
              <a:rPr lang="en-US" sz="2800" dirty="0" smtClean="0"/>
              <a:t>Analysis</a:t>
            </a:r>
            <a:endParaRPr sz="2800" dirty="0">
              <a:solidFill>
                <a:srgbClr val="D9D9D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63" y="685800"/>
            <a:ext cx="482016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Marketing Channels and Brand </a:t>
            </a:r>
            <a:r>
              <a:rPr lang="en-US" sz="2800" dirty="0" smtClean="0"/>
              <a:t>Awareness</a:t>
            </a:r>
            <a:endParaRPr sz="2800" dirty="0">
              <a:solidFill>
                <a:srgbClr val="D9D9D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49" y="556261"/>
            <a:ext cx="4867741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dirty="0"/>
              <a:t>Brand </a:t>
            </a:r>
            <a:r>
              <a:rPr lang="en-IN" sz="2800" dirty="0" smtClean="0"/>
              <a:t>Penetration</a:t>
            </a:r>
            <a:endParaRPr sz="2800" dirty="0">
              <a:solidFill>
                <a:srgbClr val="D9D9D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96" y="556261"/>
            <a:ext cx="551376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dirty="0" smtClean="0"/>
              <a:t>Purchase Behaviour </a:t>
            </a:r>
            <a:endParaRPr sz="2800" dirty="0">
              <a:solidFill>
                <a:srgbClr val="D9D9D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07" y="645725"/>
            <a:ext cx="3945272" cy="42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PRODUCT DEVELOPMENT</a:t>
            </a:r>
            <a:endParaRPr sz="28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42" y="640809"/>
            <a:ext cx="4028603" cy="43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2"/>
          <p:cNvSpPr/>
          <p:nvPr/>
        </p:nvSpPr>
        <p:spPr>
          <a:xfrm>
            <a:off x="761400" y="1382575"/>
            <a:ext cx="7621200" cy="3155100"/>
          </a:xfrm>
          <a:prstGeom prst="roundRect">
            <a:avLst>
              <a:gd name="adj" fmla="val 9887"/>
            </a:avLst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2"/>
          <p:cNvSpPr txBox="1">
            <a:spLocks noGrp="1"/>
          </p:cNvSpPr>
          <p:nvPr>
            <p:ph type="title"/>
          </p:nvPr>
        </p:nvSpPr>
        <p:spPr>
          <a:xfrm>
            <a:off x="720000" y="815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Key action items</a:t>
            </a:r>
            <a:endParaRPr dirty="0"/>
          </a:p>
        </p:txBody>
      </p:sp>
      <p:sp>
        <p:nvSpPr>
          <p:cNvPr id="1554" name="Google Shape;1554;p42"/>
          <p:cNvSpPr txBox="1"/>
          <p:nvPr/>
        </p:nvSpPr>
        <p:spPr>
          <a:xfrm>
            <a:off x="2186182" y="1775975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Awareness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5" name="Google Shape;1555;p42"/>
          <p:cNvSpPr txBox="1"/>
          <p:nvPr/>
        </p:nvSpPr>
        <p:spPr>
          <a:xfrm>
            <a:off x="4587240" y="1775975"/>
            <a:ext cx="368808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As according to the survey results only 44.7% respondents knowns about codex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56" name="Google Shape;1556;p42"/>
          <p:cNvSpPr txBox="1"/>
          <p:nvPr/>
        </p:nvSpPr>
        <p:spPr>
          <a:xfrm flipH="1">
            <a:off x="5294700" y="2748925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Packing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7" name="Google Shape;1557;p42"/>
          <p:cNvSpPr txBox="1"/>
          <p:nvPr/>
        </p:nvSpPr>
        <p:spPr>
          <a:xfrm flipH="1">
            <a:off x="1303019" y="2748925"/>
            <a:ext cx="3284219" cy="78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40-30% respondents wants to go with innovated packaging as well as small and portal cans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58" name="Google Shape;1558;p42"/>
          <p:cNvSpPr txBox="1"/>
          <p:nvPr/>
        </p:nvSpPr>
        <p:spPr>
          <a:xfrm>
            <a:off x="1969500" y="3721875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Availability 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9" name="Google Shape;1559;p42"/>
          <p:cNvSpPr txBox="1"/>
          <p:nvPr/>
        </p:nvSpPr>
        <p:spPr>
          <a:xfrm>
            <a:off x="4885020" y="3536175"/>
            <a:ext cx="3321720" cy="6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24.31% respondents have this issue as energy drink  is not omnipresent 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60" name="Google Shape;1560;p42"/>
          <p:cNvSpPr txBox="1"/>
          <p:nvPr/>
        </p:nvSpPr>
        <p:spPr>
          <a:xfrm>
            <a:off x="1027125" y="1775975"/>
            <a:ext cx="63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5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61" name="Google Shape;1561;p42"/>
          <p:cNvSpPr txBox="1"/>
          <p:nvPr/>
        </p:nvSpPr>
        <p:spPr>
          <a:xfrm>
            <a:off x="7479300" y="2748925"/>
            <a:ext cx="63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5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62" name="Google Shape;1562;p42"/>
          <p:cNvSpPr txBox="1"/>
          <p:nvPr/>
        </p:nvSpPr>
        <p:spPr>
          <a:xfrm>
            <a:off x="1027125" y="3721875"/>
            <a:ext cx="63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5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1563" name="Google Shape;1563;p42"/>
          <p:cNvCxnSpPr>
            <a:stCxn id="1560" idx="3"/>
            <a:endCxn id="1554" idx="1"/>
          </p:cNvCxnSpPr>
          <p:nvPr/>
        </p:nvCxnSpPr>
        <p:spPr>
          <a:xfrm>
            <a:off x="1664925" y="1987175"/>
            <a:ext cx="521257" cy="12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42"/>
          <p:cNvCxnSpPr>
            <a:stCxn id="1561" idx="1"/>
            <a:endCxn id="1556" idx="1"/>
          </p:cNvCxnSpPr>
          <p:nvPr/>
        </p:nvCxnSpPr>
        <p:spPr>
          <a:xfrm flipH="1">
            <a:off x="7174500" y="2960125"/>
            <a:ext cx="3048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42"/>
          <p:cNvCxnSpPr>
            <a:stCxn id="1562" idx="3"/>
            <a:endCxn id="1558" idx="1"/>
          </p:cNvCxnSpPr>
          <p:nvPr/>
        </p:nvCxnSpPr>
        <p:spPr>
          <a:xfrm>
            <a:off x="1664925" y="3933075"/>
            <a:ext cx="304500" cy="600"/>
          </a:xfrm>
          <a:prstGeom prst="curvedConnector3">
            <a:avLst>
              <a:gd name="adj1" fmla="val 50012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42"/>
          <p:cNvCxnSpPr>
            <a:stCxn id="1554" idx="3"/>
            <a:endCxn id="1555" idx="1"/>
          </p:cNvCxnSpPr>
          <p:nvPr/>
        </p:nvCxnSpPr>
        <p:spPr>
          <a:xfrm>
            <a:off x="4065982" y="1987175"/>
            <a:ext cx="521258" cy="9285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7" name="Google Shape;1567;p42"/>
          <p:cNvCxnSpPr>
            <a:stCxn id="1556" idx="3"/>
            <a:endCxn id="1557" idx="1"/>
          </p:cNvCxnSpPr>
          <p:nvPr/>
        </p:nvCxnSpPr>
        <p:spPr>
          <a:xfrm rot="10800000" flipV="1">
            <a:off x="4587238" y="2960124"/>
            <a:ext cx="707462" cy="18272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8" name="Google Shape;1568;p42"/>
          <p:cNvCxnSpPr>
            <a:stCxn id="1558" idx="3"/>
            <a:endCxn id="1559" idx="1"/>
          </p:cNvCxnSpPr>
          <p:nvPr/>
        </p:nvCxnSpPr>
        <p:spPr>
          <a:xfrm flipV="1">
            <a:off x="3849300" y="3871208"/>
            <a:ext cx="1035720" cy="6186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433945" y="832025"/>
            <a:ext cx="65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veat Brush" panose="020B0604020202020204" charset="0"/>
              </a:rPr>
              <a:t>What immediate improvements can we bring to the product?</a:t>
            </a:r>
            <a:endParaRPr lang="en-IN" sz="1800" b="1" dirty="0">
              <a:latin typeface="Caveat Brus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2"/>
          <p:cNvSpPr/>
          <p:nvPr/>
        </p:nvSpPr>
        <p:spPr>
          <a:xfrm>
            <a:off x="761400" y="1382575"/>
            <a:ext cx="7621200" cy="3155100"/>
          </a:xfrm>
          <a:prstGeom prst="roundRect">
            <a:avLst>
              <a:gd name="adj" fmla="val 9887"/>
            </a:avLst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Key action items</a:t>
            </a:r>
            <a:endParaRPr dirty="0"/>
          </a:p>
        </p:txBody>
      </p:sp>
      <p:sp>
        <p:nvSpPr>
          <p:cNvPr id="1554" name="Google Shape;1554;p42"/>
          <p:cNvSpPr txBox="1"/>
          <p:nvPr/>
        </p:nvSpPr>
        <p:spPr>
          <a:xfrm>
            <a:off x="1969425" y="2080025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Health concern 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5" name="Google Shape;1555;p42"/>
          <p:cNvSpPr txBox="1"/>
          <p:nvPr/>
        </p:nvSpPr>
        <p:spPr>
          <a:xfrm>
            <a:off x="4809419" y="2141536"/>
            <a:ext cx="3351601" cy="6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60% having some health concerns.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56" name="Google Shape;1556;p42"/>
          <p:cNvSpPr txBox="1"/>
          <p:nvPr/>
        </p:nvSpPr>
        <p:spPr>
          <a:xfrm flipH="1">
            <a:off x="5401380" y="3288050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Ingredients 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7" name="Google Shape;1557;p42"/>
          <p:cNvSpPr txBox="1"/>
          <p:nvPr/>
        </p:nvSpPr>
        <p:spPr>
          <a:xfrm flipH="1">
            <a:off x="876299" y="3289945"/>
            <a:ext cx="3284219" cy="78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Reduced sugar content around 30% respondents  demand for this 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60" name="Google Shape;1560;p42"/>
          <p:cNvSpPr txBox="1"/>
          <p:nvPr/>
        </p:nvSpPr>
        <p:spPr>
          <a:xfrm>
            <a:off x="876299" y="2080540"/>
            <a:ext cx="63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4</a:t>
            </a:r>
            <a:endParaRPr sz="35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61" name="Google Shape;1561;p42"/>
          <p:cNvSpPr txBox="1"/>
          <p:nvPr/>
        </p:nvSpPr>
        <p:spPr>
          <a:xfrm>
            <a:off x="7744800" y="3306855"/>
            <a:ext cx="637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5</a:t>
            </a:r>
            <a:endParaRPr sz="3500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1563" name="Google Shape;1563;p42"/>
          <p:cNvCxnSpPr/>
          <p:nvPr/>
        </p:nvCxnSpPr>
        <p:spPr>
          <a:xfrm>
            <a:off x="1557645" y="2293680"/>
            <a:ext cx="304500" cy="600"/>
          </a:xfrm>
          <a:prstGeom prst="curvedConnector3">
            <a:avLst>
              <a:gd name="adj1" fmla="val 50012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42"/>
          <p:cNvCxnSpPr/>
          <p:nvPr/>
        </p:nvCxnSpPr>
        <p:spPr>
          <a:xfrm flipH="1">
            <a:off x="7243080" y="3564825"/>
            <a:ext cx="3048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42"/>
          <p:cNvCxnSpPr/>
          <p:nvPr/>
        </p:nvCxnSpPr>
        <p:spPr>
          <a:xfrm>
            <a:off x="3942990" y="2306311"/>
            <a:ext cx="737940" cy="9285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67" name="Google Shape;1567;p42"/>
          <p:cNvCxnSpPr/>
          <p:nvPr/>
        </p:nvCxnSpPr>
        <p:spPr>
          <a:xfrm rot="10800000" flipV="1">
            <a:off x="4427218" y="3508597"/>
            <a:ext cx="707462" cy="18272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97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2"/>
          <p:cNvSpPr/>
          <p:nvPr/>
        </p:nvSpPr>
        <p:spPr>
          <a:xfrm>
            <a:off x="761400" y="1382575"/>
            <a:ext cx="7621200" cy="3155100"/>
          </a:xfrm>
          <a:prstGeom prst="roundRect">
            <a:avLst>
              <a:gd name="adj" fmla="val 9887"/>
            </a:avLst>
          </a:prstGeom>
          <a:solidFill>
            <a:schemeClr val="lt1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2"/>
          <p:cNvSpPr txBox="1">
            <a:spLocks noGrp="1"/>
          </p:cNvSpPr>
          <p:nvPr>
            <p:ph type="title"/>
          </p:nvPr>
        </p:nvSpPr>
        <p:spPr>
          <a:xfrm>
            <a:off x="720000" y="815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Key action items</a:t>
            </a:r>
            <a:endParaRPr dirty="0"/>
          </a:p>
        </p:txBody>
      </p:sp>
      <p:sp>
        <p:nvSpPr>
          <p:cNvPr id="1554" name="Google Shape;1554;p42"/>
          <p:cNvSpPr txBox="1"/>
          <p:nvPr/>
        </p:nvSpPr>
        <p:spPr>
          <a:xfrm>
            <a:off x="5680364" y="2082694"/>
            <a:ext cx="1879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Range of price 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55" name="Google Shape;1555;p42"/>
          <p:cNvSpPr txBox="1"/>
          <p:nvPr/>
        </p:nvSpPr>
        <p:spPr>
          <a:xfrm>
            <a:off x="4731625" y="2505093"/>
            <a:ext cx="3345575" cy="165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As we all know if we lower the price the demand will be high and it will attract the  customers. </a:t>
            </a:r>
            <a:endParaRPr lang="en-US" dirty="0" smtClean="0"/>
          </a:p>
          <a:p>
            <a:pPr marL="0" indent="0"/>
            <a:r>
              <a:rPr lang="en-US" dirty="0" smtClean="0"/>
              <a:t>As </a:t>
            </a:r>
            <a:r>
              <a:rPr lang="en-US" dirty="0"/>
              <a:t>42.8% wants the lower price range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945" y="832025"/>
            <a:ext cx="65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veat Brush" panose="020B0604020202020204" charset="0"/>
              </a:rPr>
              <a:t>What should be the ideal price of our product?</a:t>
            </a:r>
            <a:endParaRPr lang="en-IN" sz="1800" b="1" dirty="0">
              <a:latin typeface="Caveat Brus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90" y="1449569"/>
            <a:ext cx="3592091" cy="30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57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299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</a:t>
            </a:r>
            <a:endParaRPr dirty="0"/>
          </a:p>
        </p:txBody>
      </p:sp>
      <p:sp>
        <p:nvSpPr>
          <p:cNvPr id="3393" name="Google Shape;3393;p57"/>
          <p:cNvSpPr txBox="1">
            <a:spLocks noGrp="1"/>
          </p:cNvSpPr>
          <p:nvPr>
            <p:ph type="subTitle" idx="1"/>
          </p:nvPr>
        </p:nvSpPr>
        <p:spPr>
          <a:xfrm>
            <a:off x="207818" y="2215050"/>
            <a:ext cx="3942208" cy="2059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r>
              <a:rPr lang="en" dirty="0" smtClean="0"/>
              <a:t>ccording to the survey online adds is the major channel around 40% through which we can reach to the consumers.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“SHARE A ENERGY DRINK”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</a:t>
            </a:r>
            <a:r>
              <a:rPr lang="en" dirty="0" smtClean="0"/>
              <a:t>aglines,hastags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r>
              <a:rPr lang="en" dirty="0" smtClean="0"/>
              <a:t>nd some special offers to the fitness freaks.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grpSp>
        <p:nvGrpSpPr>
          <p:cNvPr id="3394" name="Google Shape;3394;p57"/>
          <p:cNvGrpSpPr/>
          <p:nvPr/>
        </p:nvGrpSpPr>
        <p:grpSpPr>
          <a:xfrm>
            <a:off x="4572000" y="1178248"/>
            <a:ext cx="3852000" cy="2787000"/>
            <a:chOff x="4398750" y="1178248"/>
            <a:chExt cx="3852000" cy="2787000"/>
          </a:xfrm>
        </p:grpSpPr>
        <p:sp>
          <p:nvSpPr>
            <p:cNvPr id="3395" name="Google Shape;3395;p57"/>
            <p:cNvSpPr/>
            <p:nvPr/>
          </p:nvSpPr>
          <p:spPr>
            <a:xfrm>
              <a:off x="4398750" y="1178248"/>
              <a:ext cx="3852000" cy="2787000"/>
            </a:xfrm>
            <a:prstGeom prst="roundRect">
              <a:avLst>
                <a:gd name="adj" fmla="val 4290"/>
              </a:avLst>
            </a:prstGeom>
            <a:solidFill>
              <a:schemeClr val="accen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6" name="Google Shape;3396;p57"/>
            <p:cNvGrpSpPr/>
            <p:nvPr/>
          </p:nvGrpSpPr>
          <p:grpSpPr>
            <a:xfrm>
              <a:off x="4668993" y="3480897"/>
              <a:ext cx="3311448" cy="326519"/>
              <a:chOff x="4841943" y="3886997"/>
              <a:chExt cx="3311448" cy="326519"/>
            </a:xfrm>
          </p:grpSpPr>
          <p:grpSp>
            <p:nvGrpSpPr>
              <p:cNvPr id="3397" name="Google Shape;3397;p57"/>
              <p:cNvGrpSpPr/>
              <p:nvPr/>
            </p:nvGrpSpPr>
            <p:grpSpPr>
              <a:xfrm>
                <a:off x="4841949" y="3886997"/>
                <a:ext cx="3311442" cy="95507"/>
                <a:chOff x="5238562" y="4064338"/>
                <a:chExt cx="2868043" cy="82719"/>
              </a:xfrm>
            </p:grpSpPr>
            <p:sp>
              <p:nvSpPr>
                <p:cNvPr id="3398" name="Google Shape;3398;p57"/>
                <p:cNvSpPr/>
                <p:nvPr/>
              </p:nvSpPr>
              <p:spPr>
                <a:xfrm>
                  <a:off x="5238825" y="4091082"/>
                  <a:ext cx="2867780" cy="29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76" h="1150" extrusionOk="0">
                      <a:moveTo>
                        <a:pt x="0" y="1"/>
                      </a:moveTo>
                      <a:lnTo>
                        <a:pt x="0" y="1149"/>
                      </a:lnTo>
                      <a:lnTo>
                        <a:pt x="214975" y="1149"/>
                      </a:lnTo>
                      <a:lnTo>
                        <a:pt x="2149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57"/>
                <p:cNvSpPr/>
                <p:nvPr/>
              </p:nvSpPr>
              <p:spPr>
                <a:xfrm>
                  <a:off x="5238562" y="4091092"/>
                  <a:ext cx="1052366" cy="29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10" h="1150" extrusionOk="0">
                      <a:moveTo>
                        <a:pt x="0" y="1"/>
                      </a:moveTo>
                      <a:lnTo>
                        <a:pt x="0" y="1149"/>
                      </a:lnTo>
                      <a:lnTo>
                        <a:pt x="109109" y="1149"/>
                      </a:lnTo>
                      <a:lnTo>
                        <a:pt x="1091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57"/>
                <p:cNvSpPr/>
                <p:nvPr/>
              </p:nvSpPr>
              <p:spPr>
                <a:xfrm>
                  <a:off x="6244244" y="4064338"/>
                  <a:ext cx="82693" cy="8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5" h="3256" extrusionOk="0">
                      <a:moveTo>
                        <a:pt x="1625" y="1"/>
                      </a:moveTo>
                      <a:cubicBezTo>
                        <a:pt x="728" y="1"/>
                        <a:pt x="1" y="729"/>
                        <a:pt x="1" y="1626"/>
                      </a:cubicBezTo>
                      <a:cubicBezTo>
                        <a:pt x="1" y="2527"/>
                        <a:pt x="728" y="3255"/>
                        <a:pt x="1625" y="3255"/>
                      </a:cubicBezTo>
                      <a:cubicBezTo>
                        <a:pt x="2527" y="3255"/>
                        <a:pt x="3254" y="2527"/>
                        <a:pt x="3254" y="1626"/>
                      </a:cubicBezTo>
                      <a:cubicBezTo>
                        <a:pt x="3254" y="729"/>
                        <a:pt x="2527" y="1"/>
                        <a:pt x="16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1" name="Google Shape;3401;p57"/>
              <p:cNvGrpSpPr/>
              <p:nvPr/>
            </p:nvGrpSpPr>
            <p:grpSpPr>
              <a:xfrm>
                <a:off x="4841943" y="4088524"/>
                <a:ext cx="1580463" cy="119299"/>
                <a:chOff x="950116" y="4374618"/>
                <a:chExt cx="1885769" cy="142345"/>
              </a:xfrm>
            </p:grpSpPr>
            <p:sp>
              <p:nvSpPr>
                <p:cNvPr id="3402" name="Google Shape;3402;p57"/>
                <p:cNvSpPr/>
                <p:nvPr/>
              </p:nvSpPr>
              <p:spPr>
                <a:xfrm>
                  <a:off x="950116" y="4382213"/>
                  <a:ext cx="127190" cy="127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" h="3634" extrusionOk="0">
                      <a:moveTo>
                        <a:pt x="1" y="1"/>
                      </a:moveTo>
                      <a:lnTo>
                        <a:pt x="1" y="3633"/>
                      </a:lnTo>
                      <a:lnTo>
                        <a:pt x="3634" y="181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57"/>
                <p:cNvSpPr/>
                <p:nvPr/>
              </p:nvSpPr>
              <p:spPr>
                <a:xfrm>
                  <a:off x="1239222" y="4399819"/>
                  <a:ext cx="91980" cy="9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8" h="2627" extrusionOk="0">
                      <a:moveTo>
                        <a:pt x="1" y="0"/>
                      </a:moveTo>
                      <a:lnTo>
                        <a:pt x="1" y="2627"/>
                      </a:lnTo>
                      <a:lnTo>
                        <a:pt x="2628" y="13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57"/>
                <p:cNvSpPr/>
                <p:nvPr/>
              </p:nvSpPr>
              <p:spPr>
                <a:xfrm>
                  <a:off x="1335509" y="4399819"/>
                  <a:ext cx="11830" cy="9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2627" extrusionOk="0">
                      <a:moveTo>
                        <a:pt x="0" y="0"/>
                      </a:moveTo>
                      <a:lnTo>
                        <a:pt x="0" y="2627"/>
                      </a:lnTo>
                      <a:lnTo>
                        <a:pt x="337" y="2627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57"/>
                <p:cNvSpPr/>
                <p:nvPr/>
              </p:nvSpPr>
              <p:spPr>
                <a:xfrm>
                  <a:off x="1509218" y="4374618"/>
                  <a:ext cx="96355" cy="14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4067" extrusionOk="0">
                      <a:moveTo>
                        <a:pt x="2752" y="1"/>
                      </a:moveTo>
                      <a:lnTo>
                        <a:pt x="1" y="2032"/>
                      </a:lnTo>
                      <a:lnTo>
                        <a:pt x="2752" y="4066"/>
                      </a:lnTo>
                      <a:lnTo>
                        <a:pt x="275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57"/>
                <p:cNvSpPr/>
                <p:nvPr/>
              </p:nvSpPr>
              <p:spPr>
                <a:xfrm>
                  <a:off x="1509218" y="4410494"/>
                  <a:ext cx="48545" cy="7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13" extrusionOk="0">
                      <a:moveTo>
                        <a:pt x="1" y="1"/>
                      </a:moveTo>
                      <a:lnTo>
                        <a:pt x="1" y="2013"/>
                      </a:lnTo>
                      <a:lnTo>
                        <a:pt x="1386" y="2013"/>
                      </a:lnTo>
                      <a:lnTo>
                        <a:pt x="138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57"/>
                <p:cNvSpPr/>
                <p:nvPr/>
              </p:nvSpPr>
              <p:spPr>
                <a:xfrm>
                  <a:off x="1619855" y="4378013"/>
                  <a:ext cx="54880" cy="1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70" extrusionOk="0">
                      <a:moveTo>
                        <a:pt x="1" y="0"/>
                      </a:moveTo>
                      <a:lnTo>
                        <a:pt x="1" y="426"/>
                      </a:lnTo>
                      <a:cubicBezTo>
                        <a:pt x="666" y="604"/>
                        <a:pt x="1161" y="1212"/>
                        <a:pt x="1161" y="1935"/>
                      </a:cubicBezTo>
                      <a:cubicBezTo>
                        <a:pt x="1161" y="2658"/>
                        <a:pt x="666" y="3266"/>
                        <a:pt x="1" y="3448"/>
                      </a:cubicBezTo>
                      <a:lnTo>
                        <a:pt x="1" y="3869"/>
                      </a:lnTo>
                      <a:cubicBezTo>
                        <a:pt x="895" y="3680"/>
                        <a:pt x="1568" y="2887"/>
                        <a:pt x="1568" y="1935"/>
                      </a:cubicBezTo>
                      <a:cubicBezTo>
                        <a:pt x="1568" y="983"/>
                        <a:pt x="895" y="190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57"/>
                <p:cNvSpPr/>
                <p:nvPr/>
              </p:nvSpPr>
              <p:spPr>
                <a:xfrm>
                  <a:off x="1619855" y="4411859"/>
                  <a:ext cx="27545" cy="6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1935" extrusionOk="0">
                      <a:moveTo>
                        <a:pt x="1" y="1"/>
                      </a:moveTo>
                      <a:lnTo>
                        <a:pt x="1" y="1935"/>
                      </a:lnTo>
                      <a:cubicBezTo>
                        <a:pt x="450" y="1842"/>
                        <a:pt x="786" y="1444"/>
                        <a:pt x="786" y="968"/>
                      </a:cubicBezTo>
                      <a:cubicBezTo>
                        <a:pt x="786" y="492"/>
                        <a:pt x="450" y="9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57"/>
                <p:cNvSpPr/>
                <p:nvPr/>
              </p:nvSpPr>
              <p:spPr>
                <a:xfrm>
                  <a:off x="1708302" y="4429849"/>
                  <a:ext cx="397845" cy="3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7" h="907" extrusionOk="0">
                      <a:moveTo>
                        <a:pt x="0" y="1"/>
                      </a:moveTo>
                      <a:lnTo>
                        <a:pt x="0" y="906"/>
                      </a:lnTo>
                      <a:lnTo>
                        <a:pt x="11367" y="906"/>
                      </a:lnTo>
                      <a:lnTo>
                        <a:pt x="113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57"/>
                <p:cNvSpPr/>
                <p:nvPr/>
              </p:nvSpPr>
              <p:spPr>
                <a:xfrm>
                  <a:off x="2061320" y="4400904"/>
                  <a:ext cx="89670" cy="8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" h="2562" extrusionOk="0">
                      <a:moveTo>
                        <a:pt x="1281" y="1"/>
                      </a:moveTo>
                      <a:cubicBezTo>
                        <a:pt x="573" y="1"/>
                        <a:pt x="1" y="576"/>
                        <a:pt x="1" y="1281"/>
                      </a:cubicBezTo>
                      <a:cubicBezTo>
                        <a:pt x="1" y="1989"/>
                        <a:pt x="573" y="2562"/>
                        <a:pt x="1281" y="2562"/>
                      </a:cubicBezTo>
                      <a:cubicBezTo>
                        <a:pt x="1989" y="2562"/>
                        <a:pt x="2561" y="1989"/>
                        <a:pt x="2561" y="1281"/>
                      </a:cubicBezTo>
                      <a:cubicBezTo>
                        <a:pt x="2561" y="576"/>
                        <a:pt x="1989" y="1"/>
                        <a:pt x="128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57"/>
                <p:cNvSpPr/>
                <p:nvPr/>
              </p:nvSpPr>
              <p:spPr>
                <a:xfrm>
                  <a:off x="2317245" y="4405769"/>
                  <a:ext cx="54740" cy="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" h="2380" extrusionOk="0">
                      <a:moveTo>
                        <a:pt x="786" y="241"/>
                      </a:moveTo>
                      <a:cubicBezTo>
                        <a:pt x="1107" y="241"/>
                        <a:pt x="1250" y="616"/>
                        <a:pt x="1250" y="1180"/>
                      </a:cubicBezTo>
                      <a:cubicBezTo>
                        <a:pt x="1250" y="1769"/>
                        <a:pt x="1099" y="2140"/>
                        <a:pt x="782" y="2140"/>
                      </a:cubicBezTo>
                      <a:cubicBezTo>
                        <a:pt x="496" y="2140"/>
                        <a:pt x="314" y="1799"/>
                        <a:pt x="314" y="1200"/>
                      </a:cubicBezTo>
                      <a:cubicBezTo>
                        <a:pt x="314" y="573"/>
                        <a:pt x="511" y="241"/>
                        <a:pt x="786" y="241"/>
                      </a:cubicBezTo>
                      <a:close/>
                      <a:moveTo>
                        <a:pt x="801" y="1"/>
                      </a:moveTo>
                      <a:cubicBezTo>
                        <a:pt x="333" y="1"/>
                        <a:pt x="1" y="426"/>
                        <a:pt x="1" y="1196"/>
                      </a:cubicBezTo>
                      <a:cubicBezTo>
                        <a:pt x="8" y="1958"/>
                        <a:pt x="314" y="2380"/>
                        <a:pt x="763" y="2380"/>
                      </a:cubicBezTo>
                      <a:cubicBezTo>
                        <a:pt x="1274" y="2380"/>
                        <a:pt x="1563" y="1946"/>
                        <a:pt x="1563" y="1165"/>
                      </a:cubicBezTo>
                      <a:cubicBezTo>
                        <a:pt x="1563" y="434"/>
                        <a:pt x="1285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57"/>
                <p:cNvSpPr/>
                <p:nvPr/>
              </p:nvSpPr>
              <p:spPr>
                <a:xfrm>
                  <a:off x="2382767" y="4429849"/>
                  <a:ext cx="14840" cy="5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692" extrusionOk="0">
                      <a:moveTo>
                        <a:pt x="214" y="1"/>
                      </a:moveTo>
                      <a:cubicBezTo>
                        <a:pt x="90" y="1"/>
                        <a:pt x="1" y="94"/>
                        <a:pt x="1" y="222"/>
                      </a:cubicBezTo>
                      <a:cubicBezTo>
                        <a:pt x="1" y="345"/>
                        <a:pt x="86" y="442"/>
                        <a:pt x="209" y="442"/>
                      </a:cubicBezTo>
                      <a:cubicBezTo>
                        <a:pt x="341" y="442"/>
                        <a:pt x="423" y="345"/>
                        <a:pt x="423" y="222"/>
                      </a:cubicBezTo>
                      <a:cubicBezTo>
                        <a:pt x="418" y="94"/>
                        <a:pt x="338" y="1"/>
                        <a:pt x="214" y="1"/>
                      </a:cubicBezTo>
                      <a:close/>
                      <a:moveTo>
                        <a:pt x="214" y="1251"/>
                      </a:moveTo>
                      <a:cubicBezTo>
                        <a:pt x="90" y="1251"/>
                        <a:pt x="1" y="1340"/>
                        <a:pt x="1" y="1472"/>
                      </a:cubicBezTo>
                      <a:cubicBezTo>
                        <a:pt x="1" y="1595"/>
                        <a:pt x="86" y="1692"/>
                        <a:pt x="209" y="1692"/>
                      </a:cubicBezTo>
                      <a:cubicBezTo>
                        <a:pt x="341" y="1692"/>
                        <a:pt x="423" y="1595"/>
                        <a:pt x="423" y="1472"/>
                      </a:cubicBezTo>
                      <a:cubicBezTo>
                        <a:pt x="418" y="1340"/>
                        <a:pt x="338" y="1251"/>
                        <a:pt x="214" y="12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57"/>
                <p:cNvSpPr/>
                <p:nvPr/>
              </p:nvSpPr>
              <p:spPr>
                <a:xfrm>
                  <a:off x="2407127" y="4407134"/>
                  <a:ext cx="50155" cy="8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2341" extrusionOk="0">
                      <a:moveTo>
                        <a:pt x="288" y="0"/>
                      </a:moveTo>
                      <a:lnTo>
                        <a:pt x="136" y="1107"/>
                      </a:lnTo>
                      <a:cubicBezTo>
                        <a:pt x="222" y="1095"/>
                        <a:pt x="326" y="1080"/>
                        <a:pt x="458" y="1080"/>
                      </a:cubicBezTo>
                      <a:cubicBezTo>
                        <a:pt x="915" y="1080"/>
                        <a:pt x="1115" y="1293"/>
                        <a:pt x="1120" y="1591"/>
                      </a:cubicBezTo>
                      <a:cubicBezTo>
                        <a:pt x="1120" y="1900"/>
                        <a:pt x="868" y="2089"/>
                        <a:pt x="574" y="2089"/>
                      </a:cubicBezTo>
                      <a:cubicBezTo>
                        <a:pt x="365" y="2089"/>
                        <a:pt x="175" y="2020"/>
                        <a:pt x="83" y="1962"/>
                      </a:cubicBezTo>
                      <a:lnTo>
                        <a:pt x="1" y="2198"/>
                      </a:lnTo>
                      <a:cubicBezTo>
                        <a:pt x="113" y="2271"/>
                        <a:pt x="326" y="2341"/>
                        <a:pt x="578" y="2341"/>
                      </a:cubicBezTo>
                      <a:cubicBezTo>
                        <a:pt x="1077" y="2341"/>
                        <a:pt x="1433" y="2005"/>
                        <a:pt x="1433" y="1555"/>
                      </a:cubicBezTo>
                      <a:cubicBezTo>
                        <a:pt x="1433" y="1266"/>
                        <a:pt x="1286" y="1068"/>
                        <a:pt x="1104" y="964"/>
                      </a:cubicBezTo>
                      <a:cubicBezTo>
                        <a:pt x="961" y="878"/>
                        <a:pt x="786" y="839"/>
                        <a:pt x="609" y="839"/>
                      </a:cubicBezTo>
                      <a:cubicBezTo>
                        <a:pt x="524" y="839"/>
                        <a:pt x="474" y="848"/>
                        <a:pt x="419" y="855"/>
                      </a:cubicBezTo>
                      <a:lnTo>
                        <a:pt x="508" y="264"/>
                      </a:lnTo>
                      <a:lnTo>
                        <a:pt x="1386" y="264"/>
                      </a:lnTo>
                      <a:lnTo>
                        <a:pt x="13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57"/>
                <p:cNvSpPr/>
                <p:nvPr/>
              </p:nvSpPr>
              <p:spPr>
                <a:xfrm>
                  <a:off x="2469988" y="4405769"/>
                  <a:ext cx="54740" cy="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" h="2380" extrusionOk="0">
                      <a:moveTo>
                        <a:pt x="782" y="241"/>
                      </a:moveTo>
                      <a:cubicBezTo>
                        <a:pt x="1107" y="241"/>
                        <a:pt x="1250" y="616"/>
                        <a:pt x="1250" y="1180"/>
                      </a:cubicBezTo>
                      <a:cubicBezTo>
                        <a:pt x="1250" y="1769"/>
                        <a:pt x="1099" y="2140"/>
                        <a:pt x="778" y="2140"/>
                      </a:cubicBezTo>
                      <a:cubicBezTo>
                        <a:pt x="496" y="2140"/>
                        <a:pt x="314" y="1799"/>
                        <a:pt x="314" y="1200"/>
                      </a:cubicBezTo>
                      <a:cubicBezTo>
                        <a:pt x="314" y="573"/>
                        <a:pt x="511" y="241"/>
                        <a:pt x="782" y="241"/>
                      </a:cubicBezTo>
                      <a:close/>
                      <a:moveTo>
                        <a:pt x="801" y="1"/>
                      </a:moveTo>
                      <a:cubicBezTo>
                        <a:pt x="333" y="1"/>
                        <a:pt x="1" y="426"/>
                        <a:pt x="1" y="1196"/>
                      </a:cubicBezTo>
                      <a:cubicBezTo>
                        <a:pt x="8" y="1958"/>
                        <a:pt x="314" y="2380"/>
                        <a:pt x="763" y="2380"/>
                      </a:cubicBezTo>
                      <a:cubicBezTo>
                        <a:pt x="1274" y="2380"/>
                        <a:pt x="1563" y="1946"/>
                        <a:pt x="1563" y="1165"/>
                      </a:cubicBezTo>
                      <a:cubicBezTo>
                        <a:pt x="1563" y="434"/>
                        <a:pt x="1285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57"/>
                <p:cNvSpPr/>
                <p:nvPr/>
              </p:nvSpPr>
              <p:spPr>
                <a:xfrm>
                  <a:off x="2555180" y="4402794"/>
                  <a:ext cx="43085" cy="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2570" extrusionOk="0">
                      <a:moveTo>
                        <a:pt x="990" y="1"/>
                      </a:moveTo>
                      <a:lnTo>
                        <a:pt x="0" y="2570"/>
                      </a:lnTo>
                      <a:lnTo>
                        <a:pt x="240" y="2570"/>
                      </a:lnTo>
                      <a:lnTo>
                        <a:pt x="1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57"/>
                <p:cNvSpPr/>
                <p:nvPr/>
              </p:nvSpPr>
              <p:spPr>
                <a:xfrm>
                  <a:off x="2629627" y="4405769"/>
                  <a:ext cx="51520" cy="8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41" extrusionOk="0">
                      <a:moveTo>
                        <a:pt x="709" y="1"/>
                      </a:moveTo>
                      <a:cubicBezTo>
                        <a:pt x="445" y="1"/>
                        <a:pt x="218" y="101"/>
                        <a:pt x="59" y="237"/>
                      </a:cubicBezTo>
                      <a:lnTo>
                        <a:pt x="156" y="453"/>
                      </a:lnTo>
                      <a:cubicBezTo>
                        <a:pt x="264" y="364"/>
                        <a:pt x="438" y="260"/>
                        <a:pt x="647" y="260"/>
                      </a:cubicBezTo>
                      <a:cubicBezTo>
                        <a:pt x="988" y="260"/>
                        <a:pt x="1104" y="476"/>
                        <a:pt x="1104" y="708"/>
                      </a:cubicBezTo>
                      <a:cubicBezTo>
                        <a:pt x="1100" y="1057"/>
                        <a:pt x="833" y="1355"/>
                        <a:pt x="245" y="1912"/>
                      </a:cubicBezTo>
                      <a:lnTo>
                        <a:pt x="1" y="2151"/>
                      </a:lnTo>
                      <a:lnTo>
                        <a:pt x="1" y="2341"/>
                      </a:lnTo>
                      <a:lnTo>
                        <a:pt x="1471" y="2341"/>
                      </a:lnTo>
                      <a:lnTo>
                        <a:pt x="1471" y="2082"/>
                      </a:lnTo>
                      <a:lnTo>
                        <a:pt x="438" y="2082"/>
                      </a:lnTo>
                      <a:lnTo>
                        <a:pt x="438" y="2074"/>
                      </a:lnTo>
                      <a:lnTo>
                        <a:pt x="620" y="1904"/>
                      </a:lnTo>
                      <a:cubicBezTo>
                        <a:pt x="1107" y="1440"/>
                        <a:pt x="1413" y="1096"/>
                        <a:pt x="1413" y="669"/>
                      </a:cubicBezTo>
                      <a:cubicBezTo>
                        <a:pt x="1413" y="341"/>
                        <a:pt x="1204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57"/>
                <p:cNvSpPr/>
                <p:nvPr/>
              </p:nvSpPr>
              <p:spPr>
                <a:xfrm>
                  <a:off x="2694098" y="4429849"/>
                  <a:ext cx="14805" cy="5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1692" extrusionOk="0">
                      <a:moveTo>
                        <a:pt x="213" y="1"/>
                      </a:moveTo>
                      <a:cubicBezTo>
                        <a:pt x="89" y="1"/>
                        <a:pt x="1" y="94"/>
                        <a:pt x="1" y="222"/>
                      </a:cubicBezTo>
                      <a:cubicBezTo>
                        <a:pt x="1" y="345"/>
                        <a:pt x="85" y="442"/>
                        <a:pt x="210" y="442"/>
                      </a:cubicBezTo>
                      <a:cubicBezTo>
                        <a:pt x="341" y="442"/>
                        <a:pt x="422" y="345"/>
                        <a:pt x="422" y="222"/>
                      </a:cubicBezTo>
                      <a:cubicBezTo>
                        <a:pt x="419" y="94"/>
                        <a:pt x="337" y="1"/>
                        <a:pt x="213" y="1"/>
                      </a:cubicBezTo>
                      <a:close/>
                      <a:moveTo>
                        <a:pt x="213" y="1251"/>
                      </a:moveTo>
                      <a:cubicBezTo>
                        <a:pt x="89" y="1251"/>
                        <a:pt x="1" y="1340"/>
                        <a:pt x="1" y="1472"/>
                      </a:cubicBezTo>
                      <a:cubicBezTo>
                        <a:pt x="1" y="1595"/>
                        <a:pt x="85" y="1692"/>
                        <a:pt x="210" y="1692"/>
                      </a:cubicBezTo>
                      <a:cubicBezTo>
                        <a:pt x="341" y="1692"/>
                        <a:pt x="422" y="1595"/>
                        <a:pt x="422" y="1472"/>
                      </a:cubicBezTo>
                      <a:cubicBezTo>
                        <a:pt x="419" y="1340"/>
                        <a:pt x="337" y="1251"/>
                        <a:pt x="213" y="12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57"/>
                <p:cNvSpPr/>
                <p:nvPr/>
              </p:nvSpPr>
              <p:spPr>
                <a:xfrm>
                  <a:off x="2718494" y="4407134"/>
                  <a:ext cx="50085" cy="8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2341" extrusionOk="0">
                      <a:moveTo>
                        <a:pt x="282" y="0"/>
                      </a:moveTo>
                      <a:lnTo>
                        <a:pt x="135" y="1107"/>
                      </a:lnTo>
                      <a:cubicBezTo>
                        <a:pt x="220" y="1095"/>
                        <a:pt x="320" y="1080"/>
                        <a:pt x="452" y="1080"/>
                      </a:cubicBezTo>
                      <a:cubicBezTo>
                        <a:pt x="913" y="1080"/>
                        <a:pt x="1110" y="1293"/>
                        <a:pt x="1114" y="1591"/>
                      </a:cubicBezTo>
                      <a:cubicBezTo>
                        <a:pt x="1114" y="1900"/>
                        <a:pt x="863" y="2089"/>
                        <a:pt x="568" y="2089"/>
                      </a:cubicBezTo>
                      <a:cubicBezTo>
                        <a:pt x="359" y="2089"/>
                        <a:pt x="174" y="2020"/>
                        <a:pt x="77" y="1962"/>
                      </a:cubicBezTo>
                      <a:lnTo>
                        <a:pt x="0" y="2198"/>
                      </a:lnTo>
                      <a:cubicBezTo>
                        <a:pt x="108" y="2271"/>
                        <a:pt x="320" y="2341"/>
                        <a:pt x="572" y="2341"/>
                      </a:cubicBezTo>
                      <a:cubicBezTo>
                        <a:pt x="1072" y="2341"/>
                        <a:pt x="1431" y="2005"/>
                        <a:pt x="1431" y="1555"/>
                      </a:cubicBezTo>
                      <a:cubicBezTo>
                        <a:pt x="1431" y="1266"/>
                        <a:pt x="1281" y="1068"/>
                        <a:pt x="1099" y="964"/>
                      </a:cubicBezTo>
                      <a:cubicBezTo>
                        <a:pt x="959" y="878"/>
                        <a:pt x="781" y="839"/>
                        <a:pt x="604" y="839"/>
                      </a:cubicBezTo>
                      <a:cubicBezTo>
                        <a:pt x="518" y="839"/>
                        <a:pt x="472" y="848"/>
                        <a:pt x="418" y="855"/>
                      </a:cubicBezTo>
                      <a:lnTo>
                        <a:pt x="506" y="264"/>
                      </a:lnTo>
                      <a:lnTo>
                        <a:pt x="1385" y="264"/>
                      </a:lnTo>
                      <a:lnTo>
                        <a:pt x="13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57"/>
                <p:cNvSpPr/>
                <p:nvPr/>
              </p:nvSpPr>
              <p:spPr>
                <a:xfrm>
                  <a:off x="2781285" y="4405769"/>
                  <a:ext cx="54600" cy="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2380" extrusionOk="0">
                      <a:moveTo>
                        <a:pt x="783" y="241"/>
                      </a:moveTo>
                      <a:cubicBezTo>
                        <a:pt x="1103" y="241"/>
                        <a:pt x="1251" y="616"/>
                        <a:pt x="1251" y="1180"/>
                      </a:cubicBezTo>
                      <a:cubicBezTo>
                        <a:pt x="1251" y="1769"/>
                        <a:pt x="1096" y="2140"/>
                        <a:pt x="778" y="2140"/>
                      </a:cubicBezTo>
                      <a:cubicBezTo>
                        <a:pt x="496" y="2140"/>
                        <a:pt x="310" y="1799"/>
                        <a:pt x="310" y="1200"/>
                      </a:cubicBezTo>
                      <a:cubicBezTo>
                        <a:pt x="310" y="573"/>
                        <a:pt x="508" y="241"/>
                        <a:pt x="783" y="241"/>
                      </a:cubicBezTo>
                      <a:close/>
                      <a:moveTo>
                        <a:pt x="798" y="1"/>
                      </a:moveTo>
                      <a:cubicBezTo>
                        <a:pt x="333" y="1"/>
                        <a:pt x="1" y="426"/>
                        <a:pt x="1" y="1196"/>
                      </a:cubicBezTo>
                      <a:cubicBezTo>
                        <a:pt x="8" y="1958"/>
                        <a:pt x="310" y="2380"/>
                        <a:pt x="760" y="2380"/>
                      </a:cubicBezTo>
                      <a:cubicBezTo>
                        <a:pt x="1270" y="2380"/>
                        <a:pt x="1560" y="1946"/>
                        <a:pt x="1560" y="1165"/>
                      </a:cubicBezTo>
                      <a:cubicBezTo>
                        <a:pt x="1560" y="434"/>
                        <a:pt x="1285" y="1"/>
                        <a:pt x="7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0" name="Google Shape;3420;p57"/>
              <p:cNvGrpSpPr/>
              <p:nvPr/>
            </p:nvGrpSpPr>
            <p:grpSpPr>
              <a:xfrm>
                <a:off x="6740408" y="4082745"/>
                <a:ext cx="1412936" cy="130770"/>
                <a:chOff x="2935989" y="4367723"/>
                <a:chExt cx="1685879" cy="156032"/>
              </a:xfrm>
            </p:grpSpPr>
            <p:sp>
              <p:nvSpPr>
                <p:cNvPr id="3421" name="Google Shape;3421;p57"/>
                <p:cNvSpPr/>
                <p:nvPr/>
              </p:nvSpPr>
              <p:spPr>
                <a:xfrm>
                  <a:off x="2935989" y="4376368"/>
                  <a:ext cx="179165" cy="138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9" h="3963" extrusionOk="0">
                      <a:moveTo>
                        <a:pt x="1323" y="1761"/>
                      </a:moveTo>
                      <a:lnTo>
                        <a:pt x="1323" y="2202"/>
                      </a:lnTo>
                      <a:lnTo>
                        <a:pt x="495" y="2202"/>
                      </a:lnTo>
                      <a:lnTo>
                        <a:pt x="495" y="1761"/>
                      </a:lnTo>
                      <a:close/>
                      <a:moveTo>
                        <a:pt x="4515" y="1761"/>
                      </a:moveTo>
                      <a:lnTo>
                        <a:pt x="4515" y="2202"/>
                      </a:lnTo>
                      <a:lnTo>
                        <a:pt x="1872" y="2202"/>
                      </a:lnTo>
                      <a:lnTo>
                        <a:pt x="1872" y="1761"/>
                      </a:lnTo>
                      <a:close/>
                      <a:moveTo>
                        <a:pt x="3191" y="2698"/>
                      </a:moveTo>
                      <a:lnTo>
                        <a:pt x="3191" y="3139"/>
                      </a:lnTo>
                      <a:lnTo>
                        <a:pt x="549" y="3139"/>
                      </a:lnTo>
                      <a:lnTo>
                        <a:pt x="549" y="2698"/>
                      </a:lnTo>
                      <a:close/>
                      <a:moveTo>
                        <a:pt x="4569" y="2698"/>
                      </a:moveTo>
                      <a:lnTo>
                        <a:pt x="4569" y="3139"/>
                      </a:lnTo>
                      <a:lnTo>
                        <a:pt x="3745" y="3139"/>
                      </a:lnTo>
                      <a:lnTo>
                        <a:pt x="3745" y="2698"/>
                      </a:lnTo>
                      <a:close/>
                      <a:moveTo>
                        <a:pt x="538" y="1"/>
                      </a:moveTo>
                      <a:cubicBezTo>
                        <a:pt x="240" y="1"/>
                        <a:pt x="0" y="241"/>
                        <a:pt x="0" y="539"/>
                      </a:cubicBezTo>
                      <a:lnTo>
                        <a:pt x="0" y="3429"/>
                      </a:lnTo>
                      <a:cubicBezTo>
                        <a:pt x="0" y="3723"/>
                        <a:pt x="240" y="3963"/>
                        <a:pt x="538" y="3963"/>
                      </a:cubicBezTo>
                      <a:lnTo>
                        <a:pt x="4584" y="3963"/>
                      </a:lnTo>
                      <a:cubicBezTo>
                        <a:pt x="4878" y="3963"/>
                        <a:pt x="5118" y="3723"/>
                        <a:pt x="5118" y="3429"/>
                      </a:cubicBezTo>
                      <a:lnTo>
                        <a:pt x="5118" y="539"/>
                      </a:lnTo>
                      <a:cubicBezTo>
                        <a:pt x="5118" y="241"/>
                        <a:pt x="4878" y="1"/>
                        <a:pt x="4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57"/>
                <p:cNvSpPr/>
                <p:nvPr/>
              </p:nvSpPr>
              <p:spPr>
                <a:xfrm>
                  <a:off x="3835089" y="4383858"/>
                  <a:ext cx="196525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5" h="3536" extrusionOk="0">
                      <a:moveTo>
                        <a:pt x="5119" y="495"/>
                      </a:moveTo>
                      <a:lnTo>
                        <a:pt x="5119" y="3041"/>
                      </a:lnTo>
                      <a:lnTo>
                        <a:pt x="496" y="3041"/>
                      </a:lnTo>
                      <a:lnTo>
                        <a:pt x="496" y="495"/>
                      </a:lnTo>
                      <a:close/>
                      <a:moveTo>
                        <a:pt x="248" y="0"/>
                      </a:moveTo>
                      <a:cubicBezTo>
                        <a:pt x="109" y="0"/>
                        <a:pt x="0" y="112"/>
                        <a:pt x="0" y="247"/>
                      </a:cubicBezTo>
                      <a:lnTo>
                        <a:pt x="0" y="3288"/>
                      </a:lnTo>
                      <a:cubicBezTo>
                        <a:pt x="0" y="3424"/>
                        <a:pt x="109" y="3536"/>
                        <a:pt x="248" y="3536"/>
                      </a:cubicBezTo>
                      <a:lnTo>
                        <a:pt x="5367" y="3536"/>
                      </a:lnTo>
                      <a:cubicBezTo>
                        <a:pt x="5502" y="3536"/>
                        <a:pt x="5614" y="3424"/>
                        <a:pt x="5614" y="3288"/>
                      </a:cubicBezTo>
                      <a:lnTo>
                        <a:pt x="5614" y="247"/>
                      </a:lnTo>
                      <a:cubicBezTo>
                        <a:pt x="5614" y="112"/>
                        <a:pt x="5502" y="0"/>
                        <a:pt x="5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57"/>
                <p:cNvSpPr/>
                <p:nvPr/>
              </p:nvSpPr>
              <p:spPr>
                <a:xfrm>
                  <a:off x="3239271" y="4379378"/>
                  <a:ext cx="129115" cy="13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9" h="3792" extrusionOk="0">
                      <a:moveTo>
                        <a:pt x="1847" y="1173"/>
                      </a:moveTo>
                      <a:cubicBezTo>
                        <a:pt x="2245" y="1173"/>
                        <a:pt x="2570" y="1498"/>
                        <a:pt x="2570" y="1896"/>
                      </a:cubicBezTo>
                      <a:cubicBezTo>
                        <a:pt x="2570" y="2298"/>
                        <a:pt x="2245" y="2619"/>
                        <a:pt x="1847" y="2619"/>
                      </a:cubicBezTo>
                      <a:cubicBezTo>
                        <a:pt x="1444" y="2619"/>
                        <a:pt x="1119" y="2298"/>
                        <a:pt x="1119" y="1896"/>
                      </a:cubicBezTo>
                      <a:cubicBezTo>
                        <a:pt x="1119" y="1498"/>
                        <a:pt x="1444" y="1173"/>
                        <a:pt x="1847" y="1173"/>
                      </a:cubicBezTo>
                      <a:close/>
                      <a:moveTo>
                        <a:pt x="1336" y="0"/>
                      </a:moveTo>
                      <a:lnTo>
                        <a:pt x="1258" y="766"/>
                      </a:lnTo>
                      <a:lnTo>
                        <a:pt x="589" y="391"/>
                      </a:lnTo>
                      <a:lnTo>
                        <a:pt x="1" y="1223"/>
                      </a:lnTo>
                      <a:lnTo>
                        <a:pt x="783" y="1896"/>
                      </a:lnTo>
                      <a:lnTo>
                        <a:pt x="1" y="2569"/>
                      </a:lnTo>
                      <a:lnTo>
                        <a:pt x="589" y="3405"/>
                      </a:lnTo>
                      <a:lnTo>
                        <a:pt x="1258" y="3025"/>
                      </a:lnTo>
                      <a:lnTo>
                        <a:pt x="1336" y="3791"/>
                      </a:lnTo>
                      <a:lnTo>
                        <a:pt x="2353" y="3791"/>
                      </a:lnTo>
                      <a:lnTo>
                        <a:pt x="2431" y="3025"/>
                      </a:lnTo>
                      <a:lnTo>
                        <a:pt x="3100" y="3405"/>
                      </a:lnTo>
                      <a:lnTo>
                        <a:pt x="3688" y="2569"/>
                      </a:lnTo>
                      <a:lnTo>
                        <a:pt x="2910" y="1896"/>
                      </a:lnTo>
                      <a:lnTo>
                        <a:pt x="3688" y="1223"/>
                      </a:lnTo>
                      <a:lnTo>
                        <a:pt x="3100" y="391"/>
                      </a:lnTo>
                      <a:lnTo>
                        <a:pt x="2431" y="766"/>
                      </a:lnTo>
                      <a:lnTo>
                        <a:pt x="23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57"/>
                <p:cNvSpPr/>
                <p:nvPr/>
              </p:nvSpPr>
              <p:spPr>
                <a:xfrm>
                  <a:off x="3313227" y="4379378"/>
                  <a:ext cx="82880" cy="5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676" extrusionOk="0">
                      <a:moveTo>
                        <a:pt x="0" y="0"/>
                      </a:moveTo>
                      <a:lnTo>
                        <a:pt x="0" y="1675"/>
                      </a:lnTo>
                      <a:lnTo>
                        <a:pt x="2368" y="1675"/>
                      </a:lnTo>
                      <a:lnTo>
                        <a:pt x="2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57"/>
                <p:cNvSpPr/>
                <p:nvPr/>
              </p:nvSpPr>
              <p:spPr>
                <a:xfrm>
                  <a:off x="3329468" y="4393588"/>
                  <a:ext cx="24535" cy="32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941" extrusionOk="0">
                      <a:moveTo>
                        <a:pt x="1" y="1"/>
                      </a:moveTo>
                      <a:lnTo>
                        <a:pt x="1" y="940"/>
                      </a:lnTo>
                      <a:lnTo>
                        <a:pt x="124" y="940"/>
                      </a:lnTo>
                      <a:lnTo>
                        <a:pt x="124" y="499"/>
                      </a:lnTo>
                      <a:lnTo>
                        <a:pt x="577" y="499"/>
                      </a:lnTo>
                      <a:lnTo>
                        <a:pt x="577" y="940"/>
                      </a:lnTo>
                      <a:lnTo>
                        <a:pt x="701" y="940"/>
                      </a:lnTo>
                      <a:lnTo>
                        <a:pt x="701" y="1"/>
                      </a:lnTo>
                      <a:lnTo>
                        <a:pt x="577" y="1"/>
                      </a:lnTo>
                      <a:lnTo>
                        <a:pt x="577" y="395"/>
                      </a:lnTo>
                      <a:lnTo>
                        <a:pt x="124" y="39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57"/>
                <p:cNvSpPr/>
                <p:nvPr/>
              </p:nvSpPr>
              <p:spPr>
                <a:xfrm>
                  <a:off x="3361283" y="4393308"/>
                  <a:ext cx="26985" cy="33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956" extrusionOk="0">
                      <a:moveTo>
                        <a:pt x="264" y="97"/>
                      </a:moveTo>
                      <a:cubicBezTo>
                        <a:pt x="520" y="97"/>
                        <a:pt x="647" y="241"/>
                        <a:pt x="647" y="461"/>
                      </a:cubicBezTo>
                      <a:cubicBezTo>
                        <a:pt x="647" y="713"/>
                        <a:pt x="504" y="859"/>
                        <a:pt x="245" y="859"/>
                      </a:cubicBezTo>
                      <a:cubicBezTo>
                        <a:pt x="198" y="859"/>
                        <a:pt x="152" y="856"/>
                        <a:pt x="120" y="852"/>
                      </a:cubicBezTo>
                      <a:lnTo>
                        <a:pt x="120" y="109"/>
                      </a:lnTo>
                      <a:cubicBezTo>
                        <a:pt x="156" y="105"/>
                        <a:pt x="202" y="97"/>
                        <a:pt x="264" y="97"/>
                      </a:cubicBezTo>
                      <a:close/>
                      <a:moveTo>
                        <a:pt x="260" y="0"/>
                      </a:moveTo>
                      <a:cubicBezTo>
                        <a:pt x="163" y="0"/>
                        <a:pt x="74" y="9"/>
                        <a:pt x="1" y="20"/>
                      </a:cubicBezTo>
                      <a:lnTo>
                        <a:pt x="1" y="945"/>
                      </a:lnTo>
                      <a:cubicBezTo>
                        <a:pt x="63" y="952"/>
                        <a:pt x="136" y="956"/>
                        <a:pt x="222" y="956"/>
                      </a:cubicBezTo>
                      <a:cubicBezTo>
                        <a:pt x="404" y="956"/>
                        <a:pt x="550" y="909"/>
                        <a:pt x="636" y="821"/>
                      </a:cubicBezTo>
                      <a:cubicBezTo>
                        <a:pt x="724" y="736"/>
                        <a:pt x="770" y="608"/>
                        <a:pt x="770" y="457"/>
                      </a:cubicBezTo>
                      <a:cubicBezTo>
                        <a:pt x="770" y="302"/>
                        <a:pt x="724" y="194"/>
                        <a:pt x="639" y="120"/>
                      </a:cubicBezTo>
                      <a:cubicBezTo>
                        <a:pt x="558" y="43"/>
                        <a:pt x="434" y="0"/>
                        <a:pt x="2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57"/>
                <p:cNvSpPr/>
                <p:nvPr/>
              </p:nvSpPr>
              <p:spPr>
                <a:xfrm>
                  <a:off x="3520257" y="4370558"/>
                  <a:ext cx="190715" cy="1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" h="4295" extrusionOk="0">
                      <a:moveTo>
                        <a:pt x="4747" y="334"/>
                      </a:moveTo>
                      <a:cubicBezTo>
                        <a:pt x="4953" y="334"/>
                        <a:pt x="5119" y="500"/>
                        <a:pt x="5119" y="705"/>
                      </a:cubicBezTo>
                      <a:lnTo>
                        <a:pt x="5119" y="3595"/>
                      </a:lnTo>
                      <a:cubicBezTo>
                        <a:pt x="5119" y="3800"/>
                        <a:pt x="4953" y="3966"/>
                        <a:pt x="4747" y="3966"/>
                      </a:cubicBezTo>
                      <a:lnTo>
                        <a:pt x="701" y="3966"/>
                      </a:lnTo>
                      <a:cubicBezTo>
                        <a:pt x="496" y="3966"/>
                        <a:pt x="330" y="3800"/>
                        <a:pt x="330" y="3595"/>
                      </a:cubicBezTo>
                      <a:lnTo>
                        <a:pt x="330" y="705"/>
                      </a:lnTo>
                      <a:cubicBezTo>
                        <a:pt x="330" y="500"/>
                        <a:pt x="496" y="334"/>
                        <a:pt x="701" y="334"/>
                      </a:cubicBezTo>
                      <a:close/>
                      <a:moveTo>
                        <a:pt x="701" y="0"/>
                      </a:moveTo>
                      <a:cubicBezTo>
                        <a:pt x="314" y="0"/>
                        <a:pt x="1" y="318"/>
                        <a:pt x="1" y="705"/>
                      </a:cubicBezTo>
                      <a:lnTo>
                        <a:pt x="1" y="3595"/>
                      </a:lnTo>
                      <a:cubicBezTo>
                        <a:pt x="1" y="3982"/>
                        <a:pt x="314" y="4295"/>
                        <a:pt x="701" y="4295"/>
                      </a:cubicBezTo>
                      <a:lnTo>
                        <a:pt x="4747" y="4295"/>
                      </a:lnTo>
                      <a:cubicBezTo>
                        <a:pt x="5135" y="4295"/>
                        <a:pt x="5448" y="3982"/>
                        <a:pt x="5448" y="3595"/>
                      </a:cubicBezTo>
                      <a:lnTo>
                        <a:pt x="5448" y="705"/>
                      </a:lnTo>
                      <a:cubicBezTo>
                        <a:pt x="5448" y="318"/>
                        <a:pt x="5135" y="0"/>
                        <a:pt x="47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8" name="Google Shape;3428;p57"/>
                <p:cNvSpPr/>
                <p:nvPr/>
              </p:nvSpPr>
              <p:spPr>
                <a:xfrm>
                  <a:off x="3623579" y="4446544"/>
                  <a:ext cx="59080" cy="45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304" extrusionOk="0">
                      <a:moveTo>
                        <a:pt x="179" y="0"/>
                      </a:moveTo>
                      <a:cubicBezTo>
                        <a:pt x="82" y="0"/>
                        <a:pt x="1" y="77"/>
                        <a:pt x="1" y="174"/>
                      </a:cubicBezTo>
                      <a:lnTo>
                        <a:pt x="1" y="1129"/>
                      </a:lnTo>
                      <a:cubicBezTo>
                        <a:pt x="1" y="1227"/>
                        <a:pt x="82" y="1304"/>
                        <a:pt x="179" y="1304"/>
                      </a:cubicBezTo>
                      <a:lnTo>
                        <a:pt x="1513" y="1304"/>
                      </a:lnTo>
                      <a:cubicBezTo>
                        <a:pt x="1610" y="1304"/>
                        <a:pt x="1688" y="1227"/>
                        <a:pt x="1688" y="1129"/>
                      </a:cubicBezTo>
                      <a:lnTo>
                        <a:pt x="1688" y="174"/>
                      </a:lnTo>
                      <a:cubicBezTo>
                        <a:pt x="1688" y="77"/>
                        <a:pt x="1610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9" name="Google Shape;3429;p57"/>
                <p:cNvSpPr/>
                <p:nvPr/>
              </p:nvSpPr>
              <p:spPr>
                <a:xfrm>
                  <a:off x="4156710" y="4370558"/>
                  <a:ext cx="190680" cy="1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" h="4295" extrusionOk="0">
                      <a:moveTo>
                        <a:pt x="700" y="0"/>
                      </a:moveTo>
                      <a:cubicBezTo>
                        <a:pt x="314" y="0"/>
                        <a:pt x="0" y="318"/>
                        <a:pt x="0" y="705"/>
                      </a:cubicBezTo>
                      <a:lnTo>
                        <a:pt x="329" y="705"/>
                      </a:lnTo>
                      <a:cubicBezTo>
                        <a:pt x="329" y="500"/>
                        <a:pt x="496" y="334"/>
                        <a:pt x="700" y="334"/>
                      </a:cubicBezTo>
                      <a:lnTo>
                        <a:pt x="4748" y="334"/>
                      </a:lnTo>
                      <a:cubicBezTo>
                        <a:pt x="4953" y="334"/>
                        <a:pt x="5119" y="500"/>
                        <a:pt x="5119" y="705"/>
                      </a:cubicBezTo>
                      <a:lnTo>
                        <a:pt x="5119" y="3595"/>
                      </a:lnTo>
                      <a:cubicBezTo>
                        <a:pt x="5119" y="3800"/>
                        <a:pt x="4953" y="3966"/>
                        <a:pt x="4748" y="3966"/>
                      </a:cubicBezTo>
                      <a:lnTo>
                        <a:pt x="3769" y="3966"/>
                      </a:lnTo>
                      <a:lnTo>
                        <a:pt x="3769" y="4295"/>
                      </a:lnTo>
                      <a:lnTo>
                        <a:pt x="4748" y="4295"/>
                      </a:lnTo>
                      <a:cubicBezTo>
                        <a:pt x="5134" y="4295"/>
                        <a:pt x="5448" y="3982"/>
                        <a:pt x="5448" y="3595"/>
                      </a:cubicBezTo>
                      <a:lnTo>
                        <a:pt x="5448" y="705"/>
                      </a:lnTo>
                      <a:cubicBezTo>
                        <a:pt x="5448" y="318"/>
                        <a:pt x="5134" y="0"/>
                        <a:pt x="47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57"/>
                <p:cNvSpPr/>
                <p:nvPr/>
              </p:nvSpPr>
              <p:spPr>
                <a:xfrm>
                  <a:off x="4155765" y="4407239"/>
                  <a:ext cx="111755" cy="111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193" extrusionOk="0">
                      <a:moveTo>
                        <a:pt x="0" y="1"/>
                      </a:moveTo>
                      <a:lnTo>
                        <a:pt x="0" y="477"/>
                      </a:lnTo>
                      <a:cubicBezTo>
                        <a:pt x="1498" y="477"/>
                        <a:pt x="2716" y="1695"/>
                        <a:pt x="2716" y="3193"/>
                      </a:cubicBezTo>
                      <a:lnTo>
                        <a:pt x="3192" y="3193"/>
                      </a:lnTo>
                      <a:cubicBezTo>
                        <a:pt x="3192" y="1433"/>
                        <a:pt x="176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57"/>
                <p:cNvSpPr/>
                <p:nvPr/>
              </p:nvSpPr>
              <p:spPr>
                <a:xfrm>
                  <a:off x="4155765" y="4445179"/>
                  <a:ext cx="73815" cy="73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2109" extrusionOk="0">
                      <a:moveTo>
                        <a:pt x="0" y="0"/>
                      </a:moveTo>
                      <a:lnTo>
                        <a:pt x="0" y="477"/>
                      </a:lnTo>
                      <a:cubicBezTo>
                        <a:pt x="902" y="477"/>
                        <a:pt x="1632" y="1207"/>
                        <a:pt x="1632" y="2109"/>
                      </a:cubicBezTo>
                      <a:lnTo>
                        <a:pt x="2109" y="2109"/>
                      </a:lnTo>
                      <a:cubicBezTo>
                        <a:pt x="2109" y="945"/>
                        <a:pt x="116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57"/>
                <p:cNvSpPr/>
                <p:nvPr/>
              </p:nvSpPr>
              <p:spPr>
                <a:xfrm>
                  <a:off x="4155765" y="4487145"/>
                  <a:ext cx="31850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910" extrusionOk="0">
                      <a:moveTo>
                        <a:pt x="0" y="1"/>
                      </a:moveTo>
                      <a:lnTo>
                        <a:pt x="0" y="910"/>
                      </a:lnTo>
                      <a:lnTo>
                        <a:pt x="909" y="910"/>
                      </a:lnTo>
                      <a:cubicBezTo>
                        <a:pt x="909" y="407"/>
                        <a:pt x="503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57"/>
                <p:cNvSpPr/>
                <p:nvPr/>
              </p:nvSpPr>
              <p:spPr>
                <a:xfrm>
                  <a:off x="4471542" y="4367723"/>
                  <a:ext cx="68530" cy="68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958" extrusionOk="0">
                      <a:moveTo>
                        <a:pt x="248" y="1"/>
                      </a:moveTo>
                      <a:cubicBezTo>
                        <a:pt x="113" y="1"/>
                        <a:pt x="1" y="113"/>
                        <a:pt x="1" y="248"/>
                      </a:cubicBezTo>
                      <a:lnTo>
                        <a:pt x="1" y="1710"/>
                      </a:lnTo>
                      <a:cubicBezTo>
                        <a:pt x="1" y="1849"/>
                        <a:pt x="113" y="1958"/>
                        <a:pt x="248" y="1958"/>
                      </a:cubicBezTo>
                      <a:cubicBezTo>
                        <a:pt x="383" y="1958"/>
                        <a:pt x="495" y="1849"/>
                        <a:pt x="495" y="1710"/>
                      </a:cubicBezTo>
                      <a:lnTo>
                        <a:pt x="495" y="496"/>
                      </a:lnTo>
                      <a:lnTo>
                        <a:pt x="1710" y="496"/>
                      </a:lnTo>
                      <a:cubicBezTo>
                        <a:pt x="1845" y="496"/>
                        <a:pt x="1958" y="383"/>
                        <a:pt x="1958" y="248"/>
                      </a:cubicBezTo>
                      <a:cubicBezTo>
                        <a:pt x="1958" y="113"/>
                        <a:pt x="1845" y="1"/>
                        <a:pt x="17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57"/>
                <p:cNvSpPr/>
                <p:nvPr/>
              </p:nvSpPr>
              <p:spPr>
                <a:xfrm>
                  <a:off x="4553164" y="4367723"/>
                  <a:ext cx="68705" cy="68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" h="1958" extrusionOk="0">
                      <a:moveTo>
                        <a:pt x="249" y="1"/>
                      </a:moveTo>
                      <a:cubicBezTo>
                        <a:pt x="113" y="1"/>
                        <a:pt x="1" y="113"/>
                        <a:pt x="1" y="248"/>
                      </a:cubicBezTo>
                      <a:cubicBezTo>
                        <a:pt x="1" y="383"/>
                        <a:pt x="113" y="496"/>
                        <a:pt x="249" y="496"/>
                      </a:cubicBezTo>
                      <a:lnTo>
                        <a:pt x="1467" y="496"/>
                      </a:lnTo>
                      <a:lnTo>
                        <a:pt x="1467" y="1710"/>
                      </a:lnTo>
                      <a:cubicBezTo>
                        <a:pt x="1467" y="1849"/>
                        <a:pt x="1576" y="1958"/>
                        <a:pt x="1715" y="1958"/>
                      </a:cubicBezTo>
                      <a:cubicBezTo>
                        <a:pt x="1851" y="1958"/>
                        <a:pt x="1963" y="1849"/>
                        <a:pt x="1963" y="1710"/>
                      </a:cubicBezTo>
                      <a:lnTo>
                        <a:pt x="1963" y="248"/>
                      </a:lnTo>
                      <a:cubicBezTo>
                        <a:pt x="1963" y="113"/>
                        <a:pt x="1851" y="1"/>
                        <a:pt x="17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57"/>
                <p:cNvSpPr/>
                <p:nvPr/>
              </p:nvSpPr>
              <p:spPr>
                <a:xfrm>
                  <a:off x="4553164" y="4455190"/>
                  <a:ext cx="68705" cy="6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" h="1959" extrusionOk="0">
                      <a:moveTo>
                        <a:pt x="1715" y="0"/>
                      </a:moveTo>
                      <a:cubicBezTo>
                        <a:pt x="1576" y="0"/>
                        <a:pt x="1467" y="113"/>
                        <a:pt x="1467" y="248"/>
                      </a:cubicBezTo>
                      <a:lnTo>
                        <a:pt x="1467" y="1463"/>
                      </a:lnTo>
                      <a:lnTo>
                        <a:pt x="249" y="1463"/>
                      </a:lnTo>
                      <a:cubicBezTo>
                        <a:pt x="113" y="1463"/>
                        <a:pt x="1" y="1575"/>
                        <a:pt x="1" y="1711"/>
                      </a:cubicBezTo>
                      <a:cubicBezTo>
                        <a:pt x="1" y="1850"/>
                        <a:pt x="113" y="1959"/>
                        <a:pt x="249" y="1959"/>
                      </a:cubicBezTo>
                      <a:lnTo>
                        <a:pt x="1715" y="1959"/>
                      </a:lnTo>
                      <a:cubicBezTo>
                        <a:pt x="1851" y="1959"/>
                        <a:pt x="1963" y="1850"/>
                        <a:pt x="1963" y="1711"/>
                      </a:cubicBezTo>
                      <a:lnTo>
                        <a:pt x="1963" y="248"/>
                      </a:lnTo>
                      <a:cubicBezTo>
                        <a:pt x="1963" y="113"/>
                        <a:pt x="1851" y="0"/>
                        <a:pt x="1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57"/>
                <p:cNvSpPr/>
                <p:nvPr/>
              </p:nvSpPr>
              <p:spPr>
                <a:xfrm>
                  <a:off x="4471542" y="4455190"/>
                  <a:ext cx="68530" cy="68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959" extrusionOk="0">
                      <a:moveTo>
                        <a:pt x="248" y="0"/>
                      </a:moveTo>
                      <a:cubicBezTo>
                        <a:pt x="113" y="0"/>
                        <a:pt x="1" y="113"/>
                        <a:pt x="1" y="248"/>
                      </a:cubicBezTo>
                      <a:lnTo>
                        <a:pt x="1" y="1711"/>
                      </a:lnTo>
                      <a:cubicBezTo>
                        <a:pt x="1" y="1850"/>
                        <a:pt x="113" y="1959"/>
                        <a:pt x="248" y="1959"/>
                      </a:cubicBezTo>
                      <a:lnTo>
                        <a:pt x="1710" y="1959"/>
                      </a:lnTo>
                      <a:cubicBezTo>
                        <a:pt x="1845" y="1959"/>
                        <a:pt x="1958" y="1850"/>
                        <a:pt x="1958" y="1711"/>
                      </a:cubicBezTo>
                      <a:cubicBezTo>
                        <a:pt x="1958" y="1575"/>
                        <a:pt x="1845" y="1463"/>
                        <a:pt x="1710" y="1463"/>
                      </a:cubicBezTo>
                      <a:lnTo>
                        <a:pt x="495" y="1463"/>
                      </a:lnTo>
                      <a:lnTo>
                        <a:pt x="495" y="248"/>
                      </a:lnTo>
                      <a:cubicBezTo>
                        <a:pt x="495" y="113"/>
                        <a:pt x="383" y="0"/>
                        <a:pt x="2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437" name="Google Shape;3437;p57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8" t="19733" r="22925" b="15164"/>
          <a:stretch/>
        </p:blipFill>
        <p:spPr>
          <a:xfrm>
            <a:off x="4667177" y="1257300"/>
            <a:ext cx="3733800" cy="2207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8" name="Google Shape;3438;p57"/>
          <p:cNvGrpSpPr/>
          <p:nvPr/>
        </p:nvGrpSpPr>
        <p:grpSpPr>
          <a:xfrm>
            <a:off x="6169675" y="2574843"/>
            <a:ext cx="646112" cy="646129"/>
            <a:chOff x="2389708" y="2922863"/>
            <a:chExt cx="300378" cy="300385"/>
          </a:xfrm>
        </p:grpSpPr>
        <p:sp>
          <p:nvSpPr>
            <p:cNvPr id="3439" name="Google Shape;3439;p57"/>
            <p:cNvSpPr/>
            <p:nvPr/>
          </p:nvSpPr>
          <p:spPr>
            <a:xfrm>
              <a:off x="2389708" y="2922863"/>
              <a:ext cx="300378" cy="300385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2488850" y="3005373"/>
              <a:ext cx="135374" cy="135374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16488" y="591421"/>
            <a:ext cx="68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veat Brush" panose="020B0604020202020204" charset="0"/>
              </a:rPr>
              <a:t>What kind of marketing campaigns, offers, and discounts we can run?</a:t>
            </a:r>
            <a:endParaRPr lang="en-IN" sz="1800" b="1" dirty="0">
              <a:latin typeface="Caveat Brus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1"/>
          <p:cNvSpPr txBox="1"/>
          <p:nvPr/>
        </p:nvSpPr>
        <p:spPr>
          <a:xfrm>
            <a:off x="811790" y="1552475"/>
            <a:ext cx="2518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S</a:t>
            </a:r>
            <a:r>
              <a:rPr lang="en" sz="2500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tardom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33" name="Google Shape;1533;p41"/>
          <p:cNvSpPr txBox="1"/>
          <p:nvPr/>
        </p:nvSpPr>
        <p:spPr>
          <a:xfrm>
            <a:off x="5905200" y="1552475"/>
            <a:ext cx="2518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Interest</a:t>
            </a:r>
            <a:endParaRPr sz="25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1534" name="Google Shape;1534;p41"/>
          <p:cNvSpPr txBox="1"/>
          <p:nvPr/>
        </p:nvSpPr>
        <p:spPr>
          <a:xfrm>
            <a:off x="5905200" y="2136900"/>
            <a:ext cx="66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fitness</a:t>
            </a: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35" name="Google Shape;1535;p41"/>
          <p:cNvSpPr txBox="1"/>
          <p:nvPr/>
        </p:nvSpPr>
        <p:spPr>
          <a:xfrm>
            <a:off x="5905200" y="2447025"/>
            <a:ext cx="66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Diet 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36" name="Google Shape;1536;p41"/>
          <p:cNvSpPr txBox="1"/>
          <p:nvPr/>
        </p:nvSpPr>
        <p:spPr>
          <a:xfrm>
            <a:off x="7759800" y="2136900"/>
            <a:ext cx="66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80%</a:t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37" name="Google Shape;1537;p41"/>
          <p:cNvSpPr txBox="1"/>
          <p:nvPr/>
        </p:nvSpPr>
        <p:spPr>
          <a:xfrm>
            <a:off x="7759800" y="2447025"/>
            <a:ext cx="66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20%</a:t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39" name="Google Shape;1539;p41"/>
          <p:cNvSpPr txBox="1"/>
          <p:nvPr/>
        </p:nvSpPr>
        <p:spPr>
          <a:xfrm>
            <a:off x="5905200" y="3613750"/>
            <a:ext cx="25188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540" name="Google Shape;1540;p41"/>
          <p:cNvSpPr/>
          <p:nvPr/>
        </p:nvSpPr>
        <p:spPr>
          <a:xfrm>
            <a:off x="6609825" y="2136900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1"/>
          <p:cNvSpPr/>
          <p:nvPr/>
        </p:nvSpPr>
        <p:spPr>
          <a:xfrm>
            <a:off x="6916275" y="2136900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7222725" y="2136900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1"/>
          <p:cNvSpPr/>
          <p:nvPr/>
        </p:nvSpPr>
        <p:spPr>
          <a:xfrm>
            <a:off x="7511475" y="2136900"/>
            <a:ext cx="207900" cy="20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1"/>
          <p:cNvSpPr/>
          <p:nvPr/>
        </p:nvSpPr>
        <p:spPr>
          <a:xfrm>
            <a:off x="6609825" y="2447025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6916275" y="2447025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7222725" y="2447025"/>
            <a:ext cx="207900" cy="20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7511475" y="2447025"/>
            <a:ext cx="207900" cy="20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23577" y="483886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Caveat Brush" panose="020B0604020202020204" charset="0"/>
              </a:rPr>
              <a:t>Who can be a brand ambassador, and why? </a:t>
            </a:r>
            <a:endParaRPr lang="en-IN" sz="1800" b="1" dirty="0">
              <a:latin typeface="Caveat Brush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943" y="1679227"/>
            <a:ext cx="2246550" cy="2033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46166" y="2293136"/>
            <a:ext cx="175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over the globe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3"/>
          <p:cNvSpPr txBox="1">
            <a:spLocks noGrp="1"/>
          </p:cNvSpPr>
          <p:nvPr>
            <p:ph type="title"/>
          </p:nvPr>
        </p:nvSpPr>
        <p:spPr>
          <a:xfrm>
            <a:off x="720000" y="184800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About us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5" name="Google Shape;715;p33"/>
          <p:cNvSpPr txBox="1">
            <a:spLocks noGrp="1"/>
          </p:cNvSpPr>
          <p:nvPr>
            <p:ph type="title" idx="9"/>
          </p:nvPr>
        </p:nvSpPr>
        <p:spPr>
          <a:xfrm>
            <a:off x="720000" y="354505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Goal/our team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title" idx="15"/>
          </p:nvPr>
        </p:nvSpPr>
        <p:spPr>
          <a:xfrm>
            <a:off x="3692800" y="3558900"/>
            <a:ext cx="227655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Primary insights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title" idx="2"/>
          </p:nvPr>
        </p:nvSpPr>
        <p:spPr>
          <a:xfrm>
            <a:off x="13303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3"/>
          </p:nvPr>
        </p:nvSpPr>
        <p:spPr>
          <a:xfrm>
            <a:off x="3514650" y="1848000"/>
            <a:ext cx="2114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Timeline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title" idx="6"/>
          </p:nvPr>
        </p:nvSpPr>
        <p:spPr>
          <a:xfrm>
            <a:off x="6309350" y="1848000"/>
            <a:ext cx="249937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4" name="Google Shape;724;p33"/>
          <p:cNvSpPr txBox="1">
            <a:spLocks noGrp="1"/>
          </p:cNvSpPr>
          <p:nvPr>
            <p:ph type="title" idx="4"/>
          </p:nvPr>
        </p:nvSpPr>
        <p:spPr>
          <a:xfrm>
            <a:off x="41250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5" name="Google Shape;725;p33"/>
          <p:cNvSpPr txBox="1">
            <a:spLocks noGrp="1"/>
          </p:cNvSpPr>
          <p:nvPr>
            <p:ph type="title" idx="7"/>
          </p:nvPr>
        </p:nvSpPr>
        <p:spPr>
          <a:xfrm>
            <a:off x="6919700" y="14034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title" idx="13"/>
          </p:nvPr>
        </p:nvSpPr>
        <p:spPr>
          <a:xfrm>
            <a:off x="13303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title" idx="16"/>
          </p:nvPr>
        </p:nvSpPr>
        <p:spPr>
          <a:xfrm>
            <a:off x="41250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9" name="Google Shape;729;p33"/>
          <p:cNvSpPr txBox="1">
            <a:spLocks noGrp="1"/>
          </p:cNvSpPr>
          <p:nvPr>
            <p:ph type="title" idx="19"/>
          </p:nvPr>
        </p:nvSpPr>
        <p:spPr>
          <a:xfrm>
            <a:off x="6919700" y="310067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31" name="Google Shape;73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grpSp>
        <p:nvGrpSpPr>
          <p:cNvPr id="732" name="Google Shape;732;p33"/>
          <p:cNvGrpSpPr/>
          <p:nvPr/>
        </p:nvGrpSpPr>
        <p:grpSpPr>
          <a:xfrm>
            <a:off x="1330300" y="1449538"/>
            <a:ext cx="894000" cy="266675"/>
            <a:chOff x="1330300" y="1449538"/>
            <a:chExt cx="894000" cy="266675"/>
          </a:xfrm>
        </p:grpSpPr>
        <p:grpSp>
          <p:nvGrpSpPr>
            <p:cNvPr id="733" name="Google Shape;733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34" name="Google Shape;734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38" name="Google Shape;738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33"/>
          <p:cNvGrpSpPr/>
          <p:nvPr/>
        </p:nvGrpSpPr>
        <p:grpSpPr>
          <a:xfrm>
            <a:off x="1330300" y="3146725"/>
            <a:ext cx="894000" cy="266675"/>
            <a:chOff x="1330300" y="1449538"/>
            <a:chExt cx="894000" cy="266675"/>
          </a:xfrm>
        </p:grpSpPr>
        <p:grpSp>
          <p:nvGrpSpPr>
            <p:cNvPr id="742" name="Google Shape;742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43" name="Google Shape;743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47" name="Google Shape;747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33"/>
          <p:cNvGrpSpPr/>
          <p:nvPr/>
        </p:nvGrpSpPr>
        <p:grpSpPr>
          <a:xfrm>
            <a:off x="4125025" y="1449538"/>
            <a:ext cx="894000" cy="266675"/>
            <a:chOff x="1330300" y="1449538"/>
            <a:chExt cx="894000" cy="266675"/>
          </a:xfrm>
        </p:grpSpPr>
        <p:grpSp>
          <p:nvGrpSpPr>
            <p:cNvPr id="751" name="Google Shape;751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52" name="Google Shape;752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56" name="Google Shape;756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" name="Google Shape;759;p33"/>
          <p:cNvGrpSpPr/>
          <p:nvPr/>
        </p:nvGrpSpPr>
        <p:grpSpPr>
          <a:xfrm>
            <a:off x="4125025" y="3146725"/>
            <a:ext cx="894000" cy="266675"/>
            <a:chOff x="1330300" y="1449538"/>
            <a:chExt cx="894000" cy="266675"/>
          </a:xfrm>
        </p:grpSpPr>
        <p:grpSp>
          <p:nvGrpSpPr>
            <p:cNvPr id="760" name="Google Shape;760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61" name="Google Shape;761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65" name="Google Shape;765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3"/>
          <p:cNvGrpSpPr/>
          <p:nvPr/>
        </p:nvGrpSpPr>
        <p:grpSpPr>
          <a:xfrm>
            <a:off x="6919750" y="1449538"/>
            <a:ext cx="894000" cy="266675"/>
            <a:chOff x="1330300" y="1449538"/>
            <a:chExt cx="894000" cy="266675"/>
          </a:xfrm>
        </p:grpSpPr>
        <p:grpSp>
          <p:nvGrpSpPr>
            <p:cNvPr id="769" name="Google Shape;769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70" name="Google Shape;770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74" name="Google Shape;774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7" name="Google Shape;777;p33"/>
          <p:cNvGrpSpPr/>
          <p:nvPr/>
        </p:nvGrpSpPr>
        <p:grpSpPr>
          <a:xfrm>
            <a:off x="6919750" y="3146725"/>
            <a:ext cx="894000" cy="266675"/>
            <a:chOff x="1330300" y="1449538"/>
            <a:chExt cx="894000" cy="266675"/>
          </a:xfrm>
        </p:grpSpPr>
        <p:grpSp>
          <p:nvGrpSpPr>
            <p:cNvPr id="778" name="Google Shape;778;p33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779" name="Google Shape;779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3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783" name="Google Shape;783;p33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6" name="Google Shape;786;p33"/>
          <p:cNvGrpSpPr/>
          <p:nvPr/>
        </p:nvGrpSpPr>
        <p:grpSpPr>
          <a:xfrm>
            <a:off x="3021777" y="1570067"/>
            <a:ext cx="3397523" cy="1911108"/>
            <a:chOff x="3021777" y="1570067"/>
            <a:chExt cx="3397523" cy="1911108"/>
          </a:xfrm>
        </p:grpSpPr>
        <p:sp>
          <p:nvSpPr>
            <p:cNvPr id="787" name="Google Shape;787;p33"/>
            <p:cNvSpPr/>
            <p:nvPr/>
          </p:nvSpPr>
          <p:spPr>
            <a:xfrm>
              <a:off x="6197475" y="3261400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rot="-753305">
              <a:off x="3053369" y="1584102"/>
              <a:ext cx="163082" cy="308602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18"/>
          </p:nvPr>
        </p:nvSpPr>
        <p:spPr>
          <a:xfrm>
            <a:off x="6147500" y="3523375"/>
            <a:ext cx="2331482" cy="42240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488" y="591421"/>
            <a:ext cx="68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veat Brush" panose="020B0604020202020204" charset="0"/>
              </a:rPr>
              <a:t>Who should be our target audience, and </a:t>
            </a:r>
            <a:r>
              <a:rPr lang="en-US" sz="1800" b="1" dirty="0" smtClean="0">
                <a:latin typeface="Caveat Brush" panose="020B0604020202020204" charset="0"/>
              </a:rPr>
              <a:t>why?</a:t>
            </a:r>
            <a:endParaRPr lang="en-IN" sz="1800" b="1" dirty="0">
              <a:latin typeface="Caveat Brush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6489" y="1759527"/>
            <a:ext cx="7291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veat Brush" panose="020B0604020202020204" charset="0"/>
              </a:rPr>
              <a:t>55.20% respondents prefer the energy drink who all comes under the age of 19-30 years and they all are adult so we should target </a:t>
            </a:r>
            <a:r>
              <a:rPr lang="en-US" sz="2800" smtClean="0">
                <a:latin typeface="Caveat Brush" panose="020B0604020202020204" charset="0"/>
              </a:rPr>
              <a:t>that audience for more consumption.</a:t>
            </a:r>
            <a:endParaRPr lang="en-IN" sz="2800">
              <a:latin typeface="Caveat Bru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5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446" name="Google Shape;3446;p58"/>
          <p:cNvSpPr txBox="1">
            <a:spLocks noGrp="1"/>
          </p:cNvSpPr>
          <p:nvPr>
            <p:ph type="subTitle" idx="1"/>
          </p:nvPr>
        </p:nvSpPr>
        <p:spPr>
          <a:xfrm>
            <a:off x="720000" y="2610900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kratikajain729@gmail.com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/>
              <a:t>codeX</a:t>
            </a:r>
            <a:endParaRPr dirty="0"/>
          </a:p>
        </p:txBody>
      </p:sp>
      <p:sp>
        <p:nvSpPr>
          <p:cNvPr id="3448" name="Google Shape;3448;p58"/>
          <p:cNvSpPr txBox="1">
            <a:spLocks noGrp="1"/>
          </p:cNvSpPr>
          <p:nvPr>
            <p:ph type="subTitle" idx="2"/>
          </p:nvPr>
        </p:nvSpPr>
        <p:spPr>
          <a:xfrm>
            <a:off x="720000" y="220197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3449" name="Google Shape;3449;p58"/>
          <p:cNvGrpSpPr/>
          <p:nvPr/>
        </p:nvGrpSpPr>
        <p:grpSpPr>
          <a:xfrm rot="281108">
            <a:off x="4680023" y="709122"/>
            <a:ext cx="1713482" cy="2715092"/>
            <a:chOff x="815600" y="654975"/>
            <a:chExt cx="1570784" cy="2488981"/>
          </a:xfrm>
        </p:grpSpPr>
        <p:sp>
          <p:nvSpPr>
            <p:cNvPr id="3450" name="Google Shape;3450;p58"/>
            <p:cNvSpPr/>
            <p:nvPr/>
          </p:nvSpPr>
          <p:spPr>
            <a:xfrm>
              <a:off x="815600" y="654975"/>
              <a:ext cx="1570784" cy="2488981"/>
            </a:xfrm>
            <a:custGeom>
              <a:avLst/>
              <a:gdLst/>
              <a:ahLst/>
              <a:cxnLst/>
              <a:rect l="l" t="t" r="r" b="b"/>
              <a:pathLst>
                <a:path w="58524" h="92734" extrusionOk="0">
                  <a:moveTo>
                    <a:pt x="58440" y="5629"/>
                  </a:moveTo>
                  <a:cubicBezTo>
                    <a:pt x="58398" y="5126"/>
                    <a:pt x="58377" y="4582"/>
                    <a:pt x="58314" y="3996"/>
                  </a:cubicBezTo>
                  <a:cubicBezTo>
                    <a:pt x="57875" y="293"/>
                    <a:pt x="54883" y="0"/>
                    <a:pt x="53983" y="0"/>
                  </a:cubicBezTo>
                  <a:cubicBezTo>
                    <a:pt x="53858" y="0"/>
                    <a:pt x="53711" y="0"/>
                    <a:pt x="53544" y="0"/>
                  </a:cubicBezTo>
                  <a:cubicBezTo>
                    <a:pt x="53523" y="0"/>
                    <a:pt x="52979" y="42"/>
                    <a:pt x="52979" y="42"/>
                  </a:cubicBezTo>
                  <a:cubicBezTo>
                    <a:pt x="51472" y="147"/>
                    <a:pt x="49757" y="272"/>
                    <a:pt x="48020" y="774"/>
                  </a:cubicBezTo>
                  <a:cubicBezTo>
                    <a:pt x="47874" y="816"/>
                    <a:pt x="47664" y="858"/>
                    <a:pt x="47560" y="879"/>
                  </a:cubicBezTo>
                  <a:cubicBezTo>
                    <a:pt x="46513" y="879"/>
                    <a:pt x="44609" y="1235"/>
                    <a:pt x="43354" y="3432"/>
                  </a:cubicBezTo>
                  <a:cubicBezTo>
                    <a:pt x="43333" y="3473"/>
                    <a:pt x="43312" y="3494"/>
                    <a:pt x="43312" y="3536"/>
                  </a:cubicBezTo>
                  <a:cubicBezTo>
                    <a:pt x="41889" y="6298"/>
                    <a:pt x="40362" y="9165"/>
                    <a:pt x="38625" y="12345"/>
                  </a:cubicBezTo>
                  <a:cubicBezTo>
                    <a:pt x="37203" y="14940"/>
                    <a:pt x="35926" y="17346"/>
                    <a:pt x="34775" y="19668"/>
                  </a:cubicBezTo>
                  <a:cubicBezTo>
                    <a:pt x="34775" y="19668"/>
                    <a:pt x="34754" y="19689"/>
                    <a:pt x="34754" y="19689"/>
                  </a:cubicBezTo>
                  <a:cubicBezTo>
                    <a:pt x="34629" y="19940"/>
                    <a:pt x="34503" y="20191"/>
                    <a:pt x="34378" y="20422"/>
                  </a:cubicBezTo>
                  <a:cubicBezTo>
                    <a:pt x="34085" y="20966"/>
                    <a:pt x="33771" y="21530"/>
                    <a:pt x="33499" y="22200"/>
                  </a:cubicBezTo>
                  <a:cubicBezTo>
                    <a:pt x="33415" y="22367"/>
                    <a:pt x="33332" y="22514"/>
                    <a:pt x="33269" y="22681"/>
                  </a:cubicBezTo>
                  <a:cubicBezTo>
                    <a:pt x="33164" y="22828"/>
                    <a:pt x="33060" y="22995"/>
                    <a:pt x="32976" y="23142"/>
                  </a:cubicBezTo>
                  <a:cubicBezTo>
                    <a:pt x="32850" y="23351"/>
                    <a:pt x="32725" y="23602"/>
                    <a:pt x="32641" y="23874"/>
                  </a:cubicBezTo>
                  <a:cubicBezTo>
                    <a:pt x="32327" y="24355"/>
                    <a:pt x="32076" y="24836"/>
                    <a:pt x="31867" y="25276"/>
                  </a:cubicBezTo>
                  <a:cubicBezTo>
                    <a:pt x="31867" y="25276"/>
                    <a:pt x="31804" y="25276"/>
                    <a:pt x="31804" y="25276"/>
                  </a:cubicBezTo>
                  <a:cubicBezTo>
                    <a:pt x="31386" y="25276"/>
                    <a:pt x="30967" y="25255"/>
                    <a:pt x="30549" y="25234"/>
                  </a:cubicBezTo>
                  <a:cubicBezTo>
                    <a:pt x="29670" y="25192"/>
                    <a:pt x="28770" y="25150"/>
                    <a:pt x="27850" y="25150"/>
                  </a:cubicBezTo>
                  <a:lnTo>
                    <a:pt x="27850" y="25150"/>
                  </a:lnTo>
                  <a:cubicBezTo>
                    <a:pt x="26657" y="25129"/>
                    <a:pt x="25464" y="25129"/>
                    <a:pt x="24272" y="25129"/>
                  </a:cubicBezTo>
                  <a:cubicBezTo>
                    <a:pt x="22221" y="25129"/>
                    <a:pt x="20547" y="25150"/>
                    <a:pt x="19020" y="25213"/>
                  </a:cubicBezTo>
                  <a:lnTo>
                    <a:pt x="18099" y="25234"/>
                  </a:lnTo>
                  <a:cubicBezTo>
                    <a:pt x="15609" y="25318"/>
                    <a:pt x="13036" y="25401"/>
                    <a:pt x="10462" y="25631"/>
                  </a:cubicBezTo>
                  <a:cubicBezTo>
                    <a:pt x="9751" y="25694"/>
                    <a:pt x="9060" y="25757"/>
                    <a:pt x="8412" y="25820"/>
                  </a:cubicBezTo>
                  <a:cubicBezTo>
                    <a:pt x="7742" y="25883"/>
                    <a:pt x="7114" y="25966"/>
                    <a:pt x="6445" y="26008"/>
                  </a:cubicBezTo>
                  <a:cubicBezTo>
                    <a:pt x="5273" y="26092"/>
                    <a:pt x="4248" y="26343"/>
                    <a:pt x="3244" y="26615"/>
                  </a:cubicBezTo>
                  <a:cubicBezTo>
                    <a:pt x="3181" y="26636"/>
                    <a:pt x="3139" y="26636"/>
                    <a:pt x="3076" y="26657"/>
                  </a:cubicBezTo>
                  <a:cubicBezTo>
                    <a:pt x="1214" y="27243"/>
                    <a:pt x="63" y="28833"/>
                    <a:pt x="42" y="30821"/>
                  </a:cubicBezTo>
                  <a:cubicBezTo>
                    <a:pt x="0" y="32704"/>
                    <a:pt x="21" y="34608"/>
                    <a:pt x="42" y="36449"/>
                  </a:cubicBezTo>
                  <a:cubicBezTo>
                    <a:pt x="42" y="36470"/>
                    <a:pt x="42" y="36491"/>
                    <a:pt x="42" y="36491"/>
                  </a:cubicBezTo>
                  <a:cubicBezTo>
                    <a:pt x="63" y="38102"/>
                    <a:pt x="84" y="39734"/>
                    <a:pt x="84" y="41324"/>
                  </a:cubicBezTo>
                  <a:cubicBezTo>
                    <a:pt x="105" y="42182"/>
                    <a:pt x="105" y="43019"/>
                    <a:pt x="105" y="43877"/>
                  </a:cubicBezTo>
                  <a:cubicBezTo>
                    <a:pt x="126" y="45216"/>
                    <a:pt x="126" y="46555"/>
                    <a:pt x="147" y="47894"/>
                  </a:cubicBezTo>
                  <a:cubicBezTo>
                    <a:pt x="147" y="50552"/>
                    <a:pt x="168" y="53293"/>
                    <a:pt x="252" y="56034"/>
                  </a:cubicBezTo>
                  <a:cubicBezTo>
                    <a:pt x="252" y="56034"/>
                    <a:pt x="252" y="56054"/>
                    <a:pt x="252" y="56075"/>
                  </a:cubicBezTo>
                  <a:cubicBezTo>
                    <a:pt x="293" y="57101"/>
                    <a:pt x="293" y="58147"/>
                    <a:pt x="293" y="59235"/>
                  </a:cubicBezTo>
                  <a:cubicBezTo>
                    <a:pt x="314" y="59779"/>
                    <a:pt x="314" y="60323"/>
                    <a:pt x="314" y="60846"/>
                  </a:cubicBezTo>
                  <a:lnTo>
                    <a:pt x="314" y="60930"/>
                  </a:lnTo>
                  <a:cubicBezTo>
                    <a:pt x="293" y="61076"/>
                    <a:pt x="293" y="61243"/>
                    <a:pt x="293" y="61411"/>
                  </a:cubicBezTo>
                  <a:cubicBezTo>
                    <a:pt x="293" y="63712"/>
                    <a:pt x="314" y="66056"/>
                    <a:pt x="356" y="68337"/>
                  </a:cubicBezTo>
                  <a:lnTo>
                    <a:pt x="356" y="68441"/>
                  </a:lnTo>
                  <a:cubicBezTo>
                    <a:pt x="335" y="68734"/>
                    <a:pt x="293" y="69299"/>
                    <a:pt x="398" y="69948"/>
                  </a:cubicBezTo>
                  <a:cubicBezTo>
                    <a:pt x="314" y="70659"/>
                    <a:pt x="314" y="71371"/>
                    <a:pt x="398" y="72061"/>
                  </a:cubicBezTo>
                  <a:cubicBezTo>
                    <a:pt x="398" y="72228"/>
                    <a:pt x="377" y="72396"/>
                    <a:pt x="398" y="72542"/>
                  </a:cubicBezTo>
                  <a:cubicBezTo>
                    <a:pt x="398" y="72563"/>
                    <a:pt x="398" y="72584"/>
                    <a:pt x="398" y="72605"/>
                  </a:cubicBezTo>
                  <a:cubicBezTo>
                    <a:pt x="398" y="72751"/>
                    <a:pt x="377" y="72919"/>
                    <a:pt x="398" y="73065"/>
                  </a:cubicBezTo>
                  <a:cubicBezTo>
                    <a:pt x="398" y="73254"/>
                    <a:pt x="419" y="73442"/>
                    <a:pt x="461" y="73609"/>
                  </a:cubicBezTo>
                  <a:cubicBezTo>
                    <a:pt x="440" y="74195"/>
                    <a:pt x="440" y="74823"/>
                    <a:pt x="503" y="75492"/>
                  </a:cubicBezTo>
                  <a:cubicBezTo>
                    <a:pt x="461" y="75911"/>
                    <a:pt x="461" y="76308"/>
                    <a:pt x="503" y="76706"/>
                  </a:cubicBezTo>
                  <a:lnTo>
                    <a:pt x="503" y="76957"/>
                  </a:lnTo>
                  <a:cubicBezTo>
                    <a:pt x="461" y="77313"/>
                    <a:pt x="461" y="77689"/>
                    <a:pt x="482" y="78066"/>
                  </a:cubicBezTo>
                  <a:cubicBezTo>
                    <a:pt x="461" y="78359"/>
                    <a:pt x="461" y="78652"/>
                    <a:pt x="503" y="78966"/>
                  </a:cubicBezTo>
                  <a:cubicBezTo>
                    <a:pt x="503" y="78987"/>
                    <a:pt x="503" y="79217"/>
                    <a:pt x="503" y="79217"/>
                  </a:cubicBezTo>
                  <a:cubicBezTo>
                    <a:pt x="503" y="79949"/>
                    <a:pt x="503" y="80702"/>
                    <a:pt x="503" y="81435"/>
                  </a:cubicBezTo>
                  <a:cubicBezTo>
                    <a:pt x="524" y="82146"/>
                    <a:pt x="524" y="82879"/>
                    <a:pt x="524" y="83590"/>
                  </a:cubicBezTo>
                  <a:cubicBezTo>
                    <a:pt x="524" y="83695"/>
                    <a:pt x="524" y="83799"/>
                    <a:pt x="524" y="83883"/>
                  </a:cubicBezTo>
                  <a:cubicBezTo>
                    <a:pt x="503" y="84176"/>
                    <a:pt x="503" y="84531"/>
                    <a:pt x="524" y="84908"/>
                  </a:cubicBezTo>
                  <a:cubicBezTo>
                    <a:pt x="524" y="84929"/>
                    <a:pt x="524" y="84950"/>
                    <a:pt x="544" y="84971"/>
                  </a:cubicBezTo>
                  <a:cubicBezTo>
                    <a:pt x="649" y="86310"/>
                    <a:pt x="1507" y="87754"/>
                    <a:pt x="3160" y="88277"/>
                  </a:cubicBezTo>
                  <a:cubicBezTo>
                    <a:pt x="3181" y="88298"/>
                    <a:pt x="3202" y="88319"/>
                    <a:pt x="3223" y="88340"/>
                  </a:cubicBezTo>
                  <a:cubicBezTo>
                    <a:pt x="3578" y="88570"/>
                    <a:pt x="4060" y="88905"/>
                    <a:pt x="4729" y="89156"/>
                  </a:cubicBezTo>
                  <a:cubicBezTo>
                    <a:pt x="4792" y="89197"/>
                    <a:pt x="4876" y="89239"/>
                    <a:pt x="4938" y="89260"/>
                  </a:cubicBezTo>
                  <a:cubicBezTo>
                    <a:pt x="5085" y="89365"/>
                    <a:pt x="5252" y="89449"/>
                    <a:pt x="5420" y="89532"/>
                  </a:cubicBezTo>
                  <a:cubicBezTo>
                    <a:pt x="5587" y="89616"/>
                    <a:pt x="5775" y="89700"/>
                    <a:pt x="5964" y="89783"/>
                  </a:cubicBezTo>
                  <a:cubicBezTo>
                    <a:pt x="6487" y="90076"/>
                    <a:pt x="6968" y="90244"/>
                    <a:pt x="7282" y="90348"/>
                  </a:cubicBezTo>
                  <a:cubicBezTo>
                    <a:pt x="9207" y="91039"/>
                    <a:pt x="11236" y="91583"/>
                    <a:pt x="13475" y="92001"/>
                  </a:cubicBezTo>
                  <a:cubicBezTo>
                    <a:pt x="16049" y="92503"/>
                    <a:pt x="18727" y="92734"/>
                    <a:pt x="21949" y="92734"/>
                  </a:cubicBezTo>
                  <a:lnTo>
                    <a:pt x="21970" y="92734"/>
                  </a:lnTo>
                  <a:cubicBezTo>
                    <a:pt x="25548" y="92692"/>
                    <a:pt x="28687" y="92378"/>
                    <a:pt x="31532" y="91792"/>
                  </a:cubicBezTo>
                  <a:cubicBezTo>
                    <a:pt x="34022" y="91290"/>
                    <a:pt x="36261" y="90683"/>
                    <a:pt x="38374" y="89972"/>
                  </a:cubicBezTo>
                  <a:cubicBezTo>
                    <a:pt x="39232" y="89700"/>
                    <a:pt x="39985" y="89365"/>
                    <a:pt x="40718" y="89030"/>
                  </a:cubicBezTo>
                  <a:cubicBezTo>
                    <a:pt x="41073" y="88884"/>
                    <a:pt x="41429" y="88716"/>
                    <a:pt x="41785" y="88570"/>
                  </a:cubicBezTo>
                  <a:cubicBezTo>
                    <a:pt x="41806" y="88570"/>
                    <a:pt x="41994" y="88486"/>
                    <a:pt x="41994" y="88486"/>
                  </a:cubicBezTo>
                  <a:cubicBezTo>
                    <a:pt x="43124" y="88005"/>
                    <a:pt x="44651" y="87063"/>
                    <a:pt x="44651" y="84594"/>
                  </a:cubicBezTo>
                  <a:cubicBezTo>
                    <a:pt x="44651" y="84531"/>
                    <a:pt x="44651" y="84469"/>
                    <a:pt x="44651" y="84385"/>
                  </a:cubicBezTo>
                  <a:cubicBezTo>
                    <a:pt x="44651" y="84364"/>
                    <a:pt x="44672" y="81958"/>
                    <a:pt x="44693" y="80765"/>
                  </a:cubicBezTo>
                  <a:cubicBezTo>
                    <a:pt x="44714" y="77187"/>
                    <a:pt x="44756" y="73505"/>
                    <a:pt x="44819" y="69843"/>
                  </a:cubicBezTo>
                  <a:cubicBezTo>
                    <a:pt x="44840" y="67793"/>
                    <a:pt x="44861" y="65742"/>
                    <a:pt x="44861" y="63671"/>
                  </a:cubicBezTo>
                  <a:cubicBezTo>
                    <a:pt x="44902" y="60155"/>
                    <a:pt x="44923" y="56515"/>
                    <a:pt x="45007" y="52937"/>
                  </a:cubicBezTo>
                  <a:cubicBezTo>
                    <a:pt x="45049" y="50049"/>
                    <a:pt x="45070" y="47141"/>
                    <a:pt x="45070" y="44316"/>
                  </a:cubicBezTo>
                  <a:cubicBezTo>
                    <a:pt x="45070" y="41973"/>
                    <a:pt x="45091" y="39546"/>
                    <a:pt x="45112" y="37160"/>
                  </a:cubicBezTo>
                  <a:cubicBezTo>
                    <a:pt x="45133" y="36700"/>
                    <a:pt x="45133" y="36240"/>
                    <a:pt x="45133" y="35779"/>
                  </a:cubicBezTo>
                  <a:cubicBezTo>
                    <a:pt x="45174" y="34398"/>
                    <a:pt x="45195" y="32955"/>
                    <a:pt x="45133" y="31469"/>
                  </a:cubicBezTo>
                  <a:cubicBezTo>
                    <a:pt x="45091" y="29168"/>
                    <a:pt x="44212" y="27640"/>
                    <a:pt x="42412" y="26720"/>
                  </a:cubicBezTo>
                  <a:cubicBezTo>
                    <a:pt x="43061" y="25506"/>
                    <a:pt x="43710" y="24292"/>
                    <a:pt x="44337" y="23100"/>
                  </a:cubicBezTo>
                  <a:cubicBezTo>
                    <a:pt x="45405" y="21091"/>
                    <a:pt x="46493" y="19061"/>
                    <a:pt x="47539" y="17095"/>
                  </a:cubicBezTo>
                  <a:lnTo>
                    <a:pt x="48627" y="15044"/>
                  </a:lnTo>
                  <a:cubicBezTo>
                    <a:pt x="49359" y="13684"/>
                    <a:pt x="50112" y="12240"/>
                    <a:pt x="51033" y="10504"/>
                  </a:cubicBezTo>
                  <a:cubicBezTo>
                    <a:pt x="51138" y="10483"/>
                    <a:pt x="51263" y="10483"/>
                    <a:pt x="51368" y="10483"/>
                  </a:cubicBezTo>
                  <a:cubicBezTo>
                    <a:pt x="51786" y="10441"/>
                    <a:pt x="52163" y="10420"/>
                    <a:pt x="52519" y="10420"/>
                  </a:cubicBezTo>
                  <a:cubicBezTo>
                    <a:pt x="52560" y="10420"/>
                    <a:pt x="52623" y="10420"/>
                    <a:pt x="52665" y="10399"/>
                  </a:cubicBezTo>
                  <a:cubicBezTo>
                    <a:pt x="53230" y="10378"/>
                    <a:pt x="53816" y="10378"/>
                    <a:pt x="54464" y="10378"/>
                  </a:cubicBezTo>
                  <a:cubicBezTo>
                    <a:pt x="55971" y="10378"/>
                    <a:pt x="56913" y="9709"/>
                    <a:pt x="57436" y="9144"/>
                  </a:cubicBezTo>
                  <a:cubicBezTo>
                    <a:pt x="58168" y="8370"/>
                    <a:pt x="58524" y="7344"/>
                    <a:pt x="58461" y="6214"/>
                  </a:cubicBezTo>
                  <a:cubicBezTo>
                    <a:pt x="58440" y="6005"/>
                    <a:pt x="58440" y="5817"/>
                    <a:pt x="58440" y="5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1" name="Google Shape;3451;p58"/>
            <p:cNvGrpSpPr/>
            <p:nvPr/>
          </p:nvGrpSpPr>
          <p:grpSpPr>
            <a:xfrm>
              <a:off x="897338" y="721975"/>
              <a:ext cx="1407300" cy="2342350"/>
              <a:chOff x="1990750" y="549300"/>
              <a:chExt cx="1407300" cy="2342350"/>
            </a:xfrm>
          </p:grpSpPr>
          <p:sp>
            <p:nvSpPr>
              <p:cNvPr id="3452" name="Google Shape;3452;p58"/>
              <p:cNvSpPr/>
              <p:nvPr/>
            </p:nvSpPr>
            <p:spPr>
              <a:xfrm>
                <a:off x="2004650" y="1300150"/>
                <a:ext cx="1019950" cy="222150"/>
              </a:xfrm>
              <a:custGeom>
                <a:avLst/>
                <a:gdLst/>
                <a:ahLst/>
                <a:cxnLst/>
                <a:rect l="l" t="t" r="r" b="b"/>
                <a:pathLst>
                  <a:path w="40798" h="8886" extrusionOk="0">
                    <a:moveTo>
                      <a:pt x="26086" y="1579"/>
                    </a:moveTo>
                    <a:cubicBezTo>
                      <a:pt x="25910" y="1604"/>
                      <a:pt x="25760" y="1604"/>
                      <a:pt x="25610" y="1604"/>
                    </a:cubicBezTo>
                    <a:cubicBezTo>
                      <a:pt x="25760" y="1579"/>
                      <a:pt x="25910" y="1579"/>
                      <a:pt x="26086" y="1579"/>
                    </a:cubicBezTo>
                    <a:close/>
                    <a:moveTo>
                      <a:pt x="40547" y="0"/>
                    </a:moveTo>
                    <a:cubicBezTo>
                      <a:pt x="38667" y="351"/>
                      <a:pt x="36813" y="702"/>
                      <a:pt x="34933" y="853"/>
                    </a:cubicBezTo>
                    <a:cubicBezTo>
                      <a:pt x="32602" y="1078"/>
                      <a:pt x="30271" y="1254"/>
                      <a:pt x="27966" y="1354"/>
                    </a:cubicBezTo>
                    <a:cubicBezTo>
                      <a:pt x="25058" y="1479"/>
                      <a:pt x="22151" y="1529"/>
                      <a:pt x="19269" y="1554"/>
                    </a:cubicBezTo>
                    <a:cubicBezTo>
                      <a:pt x="18593" y="1563"/>
                      <a:pt x="17918" y="1567"/>
                      <a:pt x="17243" y="1567"/>
                    </a:cubicBezTo>
                    <a:cubicBezTo>
                      <a:pt x="13815" y="1567"/>
                      <a:pt x="10402" y="1459"/>
                      <a:pt x="6988" y="1229"/>
                    </a:cubicBezTo>
                    <a:cubicBezTo>
                      <a:pt x="5860" y="1165"/>
                      <a:pt x="4732" y="956"/>
                      <a:pt x="3604" y="956"/>
                    </a:cubicBezTo>
                    <a:cubicBezTo>
                      <a:pt x="3404" y="956"/>
                      <a:pt x="3203" y="963"/>
                      <a:pt x="3003" y="978"/>
                    </a:cubicBezTo>
                    <a:cubicBezTo>
                      <a:pt x="2201" y="802"/>
                      <a:pt x="1399" y="602"/>
                      <a:pt x="572" y="452"/>
                    </a:cubicBezTo>
                    <a:cubicBezTo>
                      <a:pt x="485" y="432"/>
                      <a:pt x="410" y="422"/>
                      <a:pt x="346" y="422"/>
                    </a:cubicBezTo>
                    <a:cubicBezTo>
                      <a:pt x="78" y="422"/>
                      <a:pt x="0" y="598"/>
                      <a:pt x="21" y="1003"/>
                    </a:cubicBezTo>
                    <a:cubicBezTo>
                      <a:pt x="46" y="1379"/>
                      <a:pt x="121" y="1780"/>
                      <a:pt x="121" y="2181"/>
                    </a:cubicBezTo>
                    <a:cubicBezTo>
                      <a:pt x="121" y="3710"/>
                      <a:pt x="171" y="5239"/>
                      <a:pt x="196" y="6767"/>
                    </a:cubicBezTo>
                    <a:cubicBezTo>
                      <a:pt x="722" y="7043"/>
                      <a:pt x="1249" y="7369"/>
                      <a:pt x="1825" y="7444"/>
                    </a:cubicBezTo>
                    <a:cubicBezTo>
                      <a:pt x="4407" y="7795"/>
                      <a:pt x="6963" y="8246"/>
                      <a:pt x="9570" y="8497"/>
                    </a:cubicBezTo>
                    <a:cubicBezTo>
                      <a:pt x="11550" y="8547"/>
                      <a:pt x="13555" y="8722"/>
                      <a:pt x="15535" y="8772"/>
                    </a:cubicBezTo>
                    <a:cubicBezTo>
                      <a:pt x="15836" y="8802"/>
                      <a:pt x="16141" y="8808"/>
                      <a:pt x="16447" y="8808"/>
                    </a:cubicBezTo>
                    <a:cubicBezTo>
                      <a:pt x="16696" y="8808"/>
                      <a:pt x="16945" y="8804"/>
                      <a:pt x="17193" y="8804"/>
                    </a:cubicBezTo>
                    <a:cubicBezTo>
                      <a:pt x="17427" y="8804"/>
                      <a:pt x="17660" y="8808"/>
                      <a:pt x="17890" y="8823"/>
                    </a:cubicBezTo>
                    <a:cubicBezTo>
                      <a:pt x="17966" y="8797"/>
                      <a:pt x="18066" y="8772"/>
                      <a:pt x="18166" y="8747"/>
                    </a:cubicBezTo>
                    <a:cubicBezTo>
                      <a:pt x="18226" y="8675"/>
                      <a:pt x="18292" y="8638"/>
                      <a:pt x="18356" y="8638"/>
                    </a:cubicBezTo>
                    <a:cubicBezTo>
                      <a:pt x="18424" y="8638"/>
                      <a:pt x="18490" y="8681"/>
                      <a:pt x="18542" y="8772"/>
                    </a:cubicBezTo>
                    <a:cubicBezTo>
                      <a:pt x="18642" y="8797"/>
                      <a:pt x="18717" y="8823"/>
                      <a:pt x="18818" y="8848"/>
                    </a:cubicBezTo>
                    <a:cubicBezTo>
                      <a:pt x="19181" y="8873"/>
                      <a:pt x="19545" y="8885"/>
                      <a:pt x="19908" y="8885"/>
                    </a:cubicBezTo>
                    <a:cubicBezTo>
                      <a:pt x="20271" y="8885"/>
                      <a:pt x="20635" y="8873"/>
                      <a:pt x="20998" y="8848"/>
                    </a:cubicBezTo>
                    <a:cubicBezTo>
                      <a:pt x="21098" y="8823"/>
                      <a:pt x="21174" y="8797"/>
                      <a:pt x="21274" y="8772"/>
                    </a:cubicBezTo>
                    <a:cubicBezTo>
                      <a:pt x="21356" y="8731"/>
                      <a:pt x="21438" y="8691"/>
                      <a:pt x="21533" y="8691"/>
                    </a:cubicBezTo>
                    <a:cubicBezTo>
                      <a:pt x="21555" y="8691"/>
                      <a:pt x="21577" y="8693"/>
                      <a:pt x="21600" y="8697"/>
                    </a:cubicBezTo>
                    <a:cubicBezTo>
                      <a:pt x="21675" y="8722"/>
                      <a:pt x="21750" y="8722"/>
                      <a:pt x="21825" y="8722"/>
                    </a:cubicBezTo>
                    <a:cubicBezTo>
                      <a:pt x="21875" y="8710"/>
                      <a:pt x="21926" y="8703"/>
                      <a:pt x="21979" y="8703"/>
                    </a:cubicBezTo>
                    <a:cubicBezTo>
                      <a:pt x="22032" y="8703"/>
                      <a:pt x="22088" y="8710"/>
                      <a:pt x="22151" y="8722"/>
                    </a:cubicBezTo>
                    <a:cubicBezTo>
                      <a:pt x="22226" y="8722"/>
                      <a:pt x="22276" y="8747"/>
                      <a:pt x="22352" y="8747"/>
                    </a:cubicBezTo>
                    <a:lnTo>
                      <a:pt x="22577" y="8747"/>
                    </a:lnTo>
                    <a:cubicBezTo>
                      <a:pt x="22677" y="8722"/>
                      <a:pt x="22753" y="8722"/>
                      <a:pt x="22828" y="8697"/>
                    </a:cubicBezTo>
                    <a:cubicBezTo>
                      <a:pt x="22856" y="8694"/>
                      <a:pt x="22885" y="8692"/>
                      <a:pt x="22914" y="8692"/>
                    </a:cubicBezTo>
                    <a:cubicBezTo>
                      <a:pt x="23086" y="8692"/>
                      <a:pt x="23261" y="8747"/>
                      <a:pt x="23454" y="8747"/>
                    </a:cubicBezTo>
                    <a:cubicBezTo>
                      <a:pt x="23555" y="8747"/>
                      <a:pt x="23630" y="8722"/>
                      <a:pt x="23730" y="8697"/>
                    </a:cubicBezTo>
                    <a:cubicBezTo>
                      <a:pt x="23998" y="8682"/>
                      <a:pt x="24266" y="8678"/>
                      <a:pt x="24534" y="8678"/>
                    </a:cubicBezTo>
                    <a:cubicBezTo>
                      <a:pt x="24818" y="8678"/>
                      <a:pt x="25102" y="8683"/>
                      <a:pt x="25387" y="8683"/>
                    </a:cubicBezTo>
                    <a:cubicBezTo>
                      <a:pt x="25737" y="8683"/>
                      <a:pt x="26087" y="8676"/>
                      <a:pt x="26437" y="8647"/>
                    </a:cubicBezTo>
                    <a:cubicBezTo>
                      <a:pt x="27038" y="8497"/>
                      <a:pt x="27665" y="8522"/>
                      <a:pt x="28266" y="8396"/>
                    </a:cubicBezTo>
                    <a:cubicBezTo>
                      <a:pt x="30246" y="8171"/>
                      <a:pt x="32226" y="8096"/>
                      <a:pt x="34181" y="7670"/>
                    </a:cubicBezTo>
                    <a:cubicBezTo>
                      <a:pt x="35058" y="7444"/>
                      <a:pt x="35936" y="7244"/>
                      <a:pt x="36788" y="7018"/>
                    </a:cubicBezTo>
                    <a:cubicBezTo>
                      <a:pt x="37715" y="6818"/>
                      <a:pt x="38667" y="6592"/>
                      <a:pt x="39444" y="5990"/>
                    </a:cubicBezTo>
                    <a:lnTo>
                      <a:pt x="39870" y="5640"/>
                    </a:lnTo>
                    <a:cubicBezTo>
                      <a:pt x="40297" y="5589"/>
                      <a:pt x="40472" y="5339"/>
                      <a:pt x="40472" y="4888"/>
                    </a:cubicBezTo>
                    <a:cubicBezTo>
                      <a:pt x="40472" y="3985"/>
                      <a:pt x="40522" y="3083"/>
                      <a:pt x="40497" y="2206"/>
                    </a:cubicBezTo>
                    <a:cubicBezTo>
                      <a:pt x="40497" y="1479"/>
                      <a:pt x="40798" y="752"/>
                      <a:pt x="405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8"/>
              <p:cNvSpPr/>
              <p:nvPr/>
            </p:nvSpPr>
            <p:spPr>
              <a:xfrm>
                <a:off x="2011425" y="1901575"/>
                <a:ext cx="1001275" cy="785200"/>
              </a:xfrm>
              <a:custGeom>
                <a:avLst/>
                <a:gdLst/>
                <a:ahLst/>
                <a:cxnLst/>
                <a:rect l="l" t="t" r="r" b="b"/>
                <a:pathLst>
                  <a:path w="40051" h="31408" extrusionOk="0">
                    <a:moveTo>
                      <a:pt x="39914" y="1"/>
                    </a:moveTo>
                    <a:cubicBezTo>
                      <a:pt x="39439" y="1"/>
                      <a:pt x="39307" y="560"/>
                      <a:pt x="38898" y="680"/>
                    </a:cubicBezTo>
                    <a:cubicBezTo>
                      <a:pt x="38823" y="731"/>
                      <a:pt x="38747" y="781"/>
                      <a:pt x="38672" y="856"/>
                    </a:cubicBezTo>
                    <a:cubicBezTo>
                      <a:pt x="37385" y="1755"/>
                      <a:pt x="36131" y="2721"/>
                      <a:pt x="34543" y="2721"/>
                    </a:cubicBezTo>
                    <a:cubicBezTo>
                      <a:pt x="34184" y="2721"/>
                      <a:pt x="33807" y="2671"/>
                      <a:pt x="33409" y="2560"/>
                    </a:cubicBezTo>
                    <a:cubicBezTo>
                      <a:pt x="33296" y="2532"/>
                      <a:pt x="33176" y="2518"/>
                      <a:pt x="33053" y="2518"/>
                    </a:cubicBezTo>
                    <a:cubicBezTo>
                      <a:pt x="32849" y="2518"/>
                      <a:pt x="32635" y="2557"/>
                      <a:pt x="32432" y="2635"/>
                    </a:cubicBezTo>
                    <a:cubicBezTo>
                      <a:pt x="32231" y="2685"/>
                      <a:pt x="32056" y="2786"/>
                      <a:pt x="32206" y="3061"/>
                    </a:cubicBezTo>
                    <a:cubicBezTo>
                      <a:pt x="32782" y="3387"/>
                      <a:pt x="33509" y="3187"/>
                      <a:pt x="34111" y="3563"/>
                    </a:cubicBezTo>
                    <a:cubicBezTo>
                      <a:pt x="34487" y="3788"/>
                      <a:pt x="34863" y="3989"/>
                      <a:pt x="34863" y="4515"/>
                    </a:cubicBezTo>
                    <a:cubicBezTo>
                      <a:pt x="34838" y="5016"/>
                      <a:pt x="34537" y="5292"/>
                      <a:pt x="34136" y="5518"/>
                    </a:cubicBezTo>
                    <a:cubicBezTo>
                      <a:pt x="33513" y="5851"/>
                      <a:pt x="32850" y="5948"/>
                      <a:pt x="32166" y="5948"/>
                    </a:cubicBezTo>
                    <a:cubicBezTo>
                      <a:pt x="32079" y="5948"/>
                      <a:pt x="31993" y="5946"/>
                      <a:pt x="31905" y="5944"/>
                    </a:cubicBezTo>
                    <a:cubicBezTo>
                      <a:pt x="30777" y="5893"/>
                      <a:pt x="30477" y="5643"/>
                      <a:pt x="30326" y="4465"/>
                    </a:cubicBezTo>
                    <a:cubicBezTo>
                      <a:pt x="30276" y="4239"/>
                      <a:pt x="30301" y="3989"/>
                      <a:pt x="30076" y="3863"/>
                    </a:cubicBezTo>
                    <a:cubicBezTo>
                      <a:pt x="29744" y="3734"/>
                      <a:pt x="29404" y="3712"/>
                      <a:pt x="29061" y="3712"/>
                    </a:cubicBezTo>
                    <a:cubicBezTo>
                      <a:pt x="28885" y="3712"/>
                      <a:pt x="28709" y="3717"/>
                      <a:pt x="28532" y="3717"/>
                    </a:cubicBezTo>
                    <a:cubicBezTo>
                      <a:pt x="28453" y="3717"/>
                      <a:pt x="28375" y="3716"/>
                      <a:pt x="28296" y="3713"/>
                    </a:cubicBezTo>
                    <a:lnTo>
                      <a:pt x="27995" y="3713"/>
                    </a:lnTo>
                    <a:cubicBezTo>
                      <a:pt x="27505" y="3721"/>
                      <a:pt x="27015" y="3735"/>
                      <a:pt x="26527" y="3735"/>
                    </a:cubicBezTo>
                    <a:cubicBezTo>
                      <a:pt x="25393" y="3735"/>
                      <a:pt x="24270" y="3657"/>
                      <a:pt x="23183" y="3237"/>
                    </a:cubicBezTo>
                    <a:cubicBezTo>
                      <a:pt x="23208" y="3187"/>
                      <a:pt x="23233" y="3112"/>
                      <a:pt x="23208" y="3036"/>
                    </a:cubicBezTo>
                    <a:cubicBezTo>
                      <a:pt x="23183" y="2961"/>
                      <a:pt x="23108" y="2886"/>
                      <a:pt x="23033" y="2861"/>
                    </a:cubicBezTo>
                    <a:cubicBezTo>
                      <a:pt x="22281" y="2786"/>
                      <a:pt x="21554" y="2560"/>
                      <a:pt x="20903" y="2134"/>
                    </a:cubicBezTo>
                    <a:cubicBezTo>
                      <a:pt x="20887" y="2132"/>
                      <a:pt x="20871" y="2131"/>
                      <a:pt x="20856" y="2131"/>
                    </a:cubicBezTo>
                    <a:cubicBezTo>
                      <a:pt x="20714" y="2131"/>
                      <a:pt x="20583" y="2205"/>
                      <a:pt x="20433" y="2205"/>
                    </a:cubicBezTo>
                    <a:cubicBezTo>
                      <a:pt x="20391" y="2205"/>
                      <a:pt x="20347" y="2199"/>
                      <a:pt x="20301" y="2184"/>
                    </a:cubicBezTo>
                    <a:cubicBezTo>
                      <a:pt x="20226" y="2134"/>
                      <a:pt x="20151" y="2109"/>
                      <a:pt x="20076" y="2059"/>
                    </a:cubicBezTo>
                    <a:cubicBezTo>
                      <a:pt x="18923" y="1482"/>
                      <a:pt x="17644" y="1207"/>
                      <a:pt x="16517" y="555"/>
                    </a:cubicBezTo>
                    <a:cubicBezTo>
                      <a:pt x="15564" y="79"/>
                      <a:pt x="14537" y="154"/>
                      <a:pt x="13509" y="54"/>
                    </a:cubicBezTo>
                    <a:cubicBezTo>
                      <a:pt x="12883" y="104"/>
                      <a:pt x="13033" y="781"/>
                      <a:pt x="12682" y="1081"/>
                    </a:cubicBezTo>
                    <a:cubicBezTo>
                      <a:pt x="12363" y="1444"/>
                      <a:pt x="11994" y="1555"/>
                      <a:pt x="11604" y="1555"/>
                    </a:cubicBezTo>
                    <a:cubicBezTo>
                      <a:pt x="11319" y="1555"/>
                      <a:pt x="11023" y="1496"/>
                      <a:pt x="10727" y="1432"/>
                    </a:cubicBezTo>
                    <a:cubicBezTo>
                      <a:pt x="10235" y="1432"/>
                      <a:pt x="10043" y="774"/>
                      <a:pt x="9562" y="774"/>
                    </a:cubicBezTo>
                    <a:cubicBezTo>
                      <a:pt x="9504" y="774"/>
                      <a:pt x="9441" y="784"/>
                      <a:pt x="9374" y="806"/>
                    </a:cubicBezTo>
                    <a:cubicBezTo>
                      <a:pt x="8797" y="1182"/>
                      <a:pt x="8196" y="1432"/>
                      <a:pt x="7519" y="1533"/>
                    </a:cubicBezTo>
                    <a:cubicBezTo>
                      <a:pt x="6943" y="1621"/>
                      <a:pt x="6370" y="1660"/>
                      <a:pt x="5801" y="1660"/>
                    </a:cubicBezTo>
                    <a:cubicBezTo>
                      <a:pt x="4439" y="1660"/>
                      <a:pt x="3090" y="1439"/>
                      <a:pt x="1730" y="1157"/>
                    </a:cubicBezTo>
                    <a:cubicBezTo>
                      <a:pt x="1243" y="1041"/>
                      <a:pt x="778" y="775"/>
                      <a:pt x="255" y="775"/>
                    </a:cubicBezTo>
                    <a:cubicBezTo>
                      <a:pt x="212" y="775"/>
                      <a:pt x="169" y="777"/>
                      <a:pt x="126" y="781"/>
                    </a:cubicBezTo>
                    <a:cubicBezTo>
                      <a:pt x="126" y="5192"/>
                      <a:pt x="126" y="9603"/>
                      <a:pt x="151" y="14014"/>
                    </a:cubicBezTo>
                    <a:cubicBezTo>
                      <a:pt x="0" y="14139"/>
                      <a:pt x="0" y="14290"/>
                      <a:pt x="101" y="14415"/>
                    </a:cubicBezTo>
                    <a:cubicBezTo>
                      <a:pt x="101" y="14490"/>
                      <a:pt x="101" y="14565"/>
                      <a:pt x="101" y="14615"/>
                    </a:cubicBezTo>
                    <a:cubicBezTo>
                      <a:pt x="101" y="14615"/>
                      <a:pt x="75" y="14640"/>
                      <a:pt x="50" y="14691"/>
                    </a:cubicBezTo>
                    <a:cubicBezTo>
                      <a:pt x="50" y="14741"/>
                      <a:pt x="75" y="14766"/>
                      <a:pt x="101" y="14816"/>
                    </a:cubicBezTo>
                    <a:cubicBezTo>
                      <a:pt x="101" y="14966"/>
                      <a:pt x="126" y="15092"/>
                      <a:pt x="126" y="15217"/>
                    </a:cubicBezTo>
                    <a:cubicBezTo>
                      <a:pt x="0" y="15367"/>
                      <a:pt x="0" y="15493"/>
                      <a:pt x="126" y="15618"/>
                    </a:cubicBezTo>
                    <a:cubicBezTo>
                      <a:pt x="126" y="15743"/>
                      <a:pt x="126" y="15868"/>
                      <a:pt x="126" y="15994"/>
                    </a:cubicBezTo>
                    <a:cubicBezTo>
                      <a:pt x="251" y="16144"/>
                      <a:pt x="226" y="16320"/>
                      <a:pt x="126" y="16470"/>
                    </a:cubicBezTo>
                    <a:cubicBezTo>
                      <a:pt x="151" y="16520"/>
                      <a:pt x="151" y="16545"/>
                      <a:pt x="126" y="16595"/>
                    </a:cubicBezTo>
                    <a:cubicBezTo>
                      <a:pt x="201" y="16670"/>
                      <a:pt x="201" y="16771"/>
                      <a:pt x="126" y="16871"/>
                    </a:cubicBezTo>
                    <a:cubicBezTo>
                      <a:pt x="126" y="17247"/>
                      <a:pt x="126" y="17623"/>
                      <a:pt x="126" y="17999"/>
                    </a:cubicBezTo>
                    <a:cubicBezTo>
                      <a:pt x="276" y="18274"/>
                      <a:pt x="251" y="18575"/>
                      <a:pt x="126" y="18876"/>
                    </a:cubicBezTo>
                    <a:cubicBezTo>
                      <a:pt x="151" y="18926"/>
                      <a:pt x="151" y="18951"/>
                      <a:pt x="126" y="19001"/>
                    </a:cubicBezTo>
                    <a:cubicBezTo>
                      <a:pt x="301" y="19352"/>
                      <a:pt x="201" y="19728"/>
                      <a:pt x="226" y="20079"/>
                    </a:cubicBezTo>
                    <a:cubicBezTo>
                      <a:pt x="276" y="22134"/>
                      <a:pt x="126" y="24189"/>
                      <a:pt x="276" y="26244"/>
                    </a:cubicBezTo>
                    <a:lnTo>
                      <a:pt x="326" y="26244"/>
                    </a:lnTo>
                    <a:cubicBezTo>
                      <a:pt x="458" y="26357"/>
                      <a:pt x="603" y="26414"/>
                      <a:pt x="763" y="26414"/>
                    </a:cubicBezTo>
                    <a:cubicBezTo>
                      <a:pt x="816" y="26414"/>
                      <a:pt x="871" y="26407"/>
                      <a:pt x="928" y="26395"/>
                    </a:cubicBezTo>
                    <a:cubicBezTo>
                      <a:pt x="1203" y="26295"/>
                      <a:pt x="1454" y="26119"/>
                      <a:pt x="1730" y="26044"/>
                    </a:cubicBezTo>
                    <a:cubicBezTo>
                      <a:pt x="3166" y="25542"/>
                      <a:pt x="4602" y="25207"/>
                      <a:pt x="6114" y="25207"/>
                    </a:cubicBezTo>
                    <a:cubicBezTo>
                      <a:pt x="6264" y="25207"/>
                      <a:pt x="6415" y="25210"/>
                      <a:pt x="6567" y="25217"/>
                    </a:cubicBezTo>
                    <a:cubicBezTo>
                      <a:pt x="7446" y="25259"/>
                      <a:pt x="8325" y="25528"/>
                      <a:pt x="9219" y="25528"/>
                    </a:cubicBezTo>
                    <a:cubicBezTo>
                      <a:pt x="9395" y="25528"/>
                      <a:pt x="9572" y="25517"/>
                      <a:pt x="9750" y="25493"/>
                    </a:cubicBezTo>
                    <a:cubicBezTo>
                      <a:pt x="9900" y="25142"/>
                      <a:pt x="9700" y="24841"/>
                      <a:pt x="9624" y="24540"/>
                    </a:cubicBezTo>
                    <a:cubicBezTo>
                      <a:pt x="9248" y="23036"/>
                      <a:pt x="9850" y="22134"/>
                      <a:pt x="11429" y="21909"/>
                    </a:cubicBezTo>
                    <a:cubicBezTo>
                      <a:pt x="11855" y="21858"/>
                      <a:pt x="12281" y="21959"/>
                      <a:pt x="12682" y="21733"/>
                    </a:cubicBezTo>
                    <a:cubicBezTo>
                      <a:pt x="12883" y="21558"/>
                      <a:pt x="12707" y="21432"/>
                      <a:pt x="12607" y="21332"/>
                    </a:cubicBezTo>
                    <a:cubicBezTo>
                      <a:pt x="12737" y="21283"/>
                      <a:pt x="12856" y="21253"/>
                      <a:pt x="12958" y="21253"/>
                    </a:cubicBezTo>
                    <a:cubicBezTo>
                      <a:pt x="13171" y="21253"/>
                      <a:pt x="13309" y="21385"/>
                      <a:pt x="13309" y="21758"/>
                    </a:cubicBezTo>
                    <a:cubicBezTo>
                      <a:pt x="13309" y="21858"/>
                      <a:pt x="13334" y="21959"/>
                      <a:pt x="13359" y="22059"/>
                    </a:cubicBezTo>
                    <a:cubicBezTo>
                      <a:pt x="13409" y="22285"/>
                      <a:pt x="13484" y="22485"/>
                      <a:pt x="13584" y="22686"/>
                    </a:cubicBezTo>
                    <a:cubicBezTo>
                      <a:pt x="13860" y="23312"/>
                      <a:pt x="13985" y="23964"/>
                      <a:pt x="13835" y="24640"/>
                    </a:cubicBezTo>
                    <a:cubicBezTo>
                      <a:pt x="13810" y="24741"/>
                      <a:pt x="13785" y="24816"/>
                      <a:pt x="13785" y="24916"/>
                    </a:cubicBezTo>
                    <a:cubicBezTo>
                      <a:pt x="13735" y="25067"/>
                      <a:pt x="13685" y="25242"/>
                      <a:pt x="13634" y="25392"/>
                    </a:cubicBezTo>
                    <a:cubicBezTo>
                      <a:pt x="13584" y="25468"/>
                      <a:pt x="13559" y="25543"/>
                      <a:pt x="13534" y="25618"/>
                    </a:cubicBezTo>
                    <a:cubicBezTo>
                      <a:pt x="13434" y="25919"/>
                      <a:pt x="13233" y="26144"/>
                      <a:pt x="12983" y="26320"/>
                    </a:cubicBezTo>
                    <a:cubicBezTo>
                      <a:pt x="12707" y="26570"/>
                      <a:pt x="12281" y="26545"/>
                      <a:pt x="12081" y="26896"/>
                    </a:cubicBezTo>
                    <a:cubicBezTo>
                      <a:pt x="12106" y="27172"/>
                      <a:pt x="12331" y="27272"/>
                      <a:pt x="12532" y="27422"/>
                    </a:cubicBezTo>
                    <a:cubicBezTo>
                      <a:pt x="13760" y="28400"/>
                      <a:pt x="15188" y="29152"/>
                      <a:pt x="16492" y="30054"/>
                    </a:cubicBezTo>
                    <a:cubicBezTo>
                      <a:pt x="17795" y="30831"/>
                      <a:pt x="19198" y="31307"/>
                      <a:pt x="20727" y="31407"/>
                    </a:cubicBezTo>
                    <a:cubicBezTo>
                      <a:pt x="20827" y="31407"/>
                      <a:pt x="20928" y="31407"/>
                      <a:pt x="21028" y="31382"/>
                    </a:cubicBezTo>
                    <a:cubicBezTo>
                      <a:pt x="21103" y="31357"/>
                      <a:pt x="21203" y="31332"/>
                      <a:pt x="21304" y="31307"/>
                    </a:cubicBezTo>
                    <a:cubicBezTo>
                      <a:pt x="21980" y="31182"/>
                      <a:pt x="22682" y="31182"/>
                      <a:pt x="23359" y="31006"/>
                    </a:cubicBezTo>
                    <a:cubicBezTo>
                      <a:pt x="24512" y="30605"/>
                      <a:pt x="25464" y="29828"/>
                      <a:pt x="26467" y="29202"/>
                    </a:cubicBezTo>
                    <a:cubicBezTo>
                      <a:pt x="26993" y="28801"/>
                      <a:pt x="27569" y="28500"/>
                      <a:pt x="28221" y="28275"/>
                    </a:cubicBezTo>
                    <a:cubicBezTo>
                      <a:pt x="28797" y="28074"/>
                      <a:pt x="29449" y="27924"/>
                      <a:pt x="29825" y="27347"/>
                    </a:cubicBezTo>
                    <a:cubicBezTo>
                      <a:pt x="30076" y="26971"/>
                      <a:pt x="29900" y="26495"/>
                      <a:pt x="30176" y="26119"/>
                    </a:cubicBezTo>
                    <a:cubicBezTo>
                      <a:pt x="30201" y="26069"/>
                      <a:pt x="30226" y="26044"/>
                      <a:pt x="30226" y="26019"/>
                    </a:cubicBezTo>
                    <a:cubicBezTo>
                      <a:pt x="30276" y="25944"/>
                      <a:pt x="30351" y="25894"/>
                      <a:pt x="30401" y="25818"/>
                    </a:cubicBezTo>
                    <a:cubicBezTo>
                      <a:pt x="30452" y="25768"/>
                      <a:pt x="30502" y="25718"/>
                      <a:pt x="30577" y="25668"/>
                    </a:cubicBezTo>
                    <a:cubicBezTo>
                      <a:pt x="30727" y="25543"/>
                      <a:pt x="30903" y="25468"/>
                      <a:pt x="31103" y="25392"/>
                    </a:cubicBezTo>
                    <a:cubicBezTo>
                      <a:pt x="31329" y="25317"/>
                      <a:pt x="31579" y="25242"/>
                      <a:pt x="31830" y="25192"/>
                    </a:cubicBezTo>
                    <a:cubicBezTo>
                      <a:pt x="31962" y="25141"/>
                      <a:pt x="32087" y="25117"/>
                      <a:pt x="32207" y="25117"/>
                    </a:cubicBezTo>
                    <a:cubicBezTo>
                      <a:pt x="32499" y="25117"/>
                      <a:pt x="32760" y="25255"/>
                      <a:pt x="33008" y="25468"/>
                    </a:cubicBezTo>
                    <a:cubicBezTo>
                      <a:pt x="33133" y="25568"/>
                      <a:pt x="33284" y="25643"/>
                      <a:pt x="33409" y="25743"/>
                    </a:cubicBezTo>
                    <a:cubicBezTo>
                      <a:pt x="33534" y="25843"/>
                      <a:pt x="33609" y="25994"/>
                      <a:pt x="33710" y="26094"/>
                    </a:cubicBezTo>
                    <a:cubicBezTo>
                      <a:pt x="33785" y="26169"/>
                      <a:pt x="33835" y="26219"/>
                      <a:pt x="33910" y="26244"/>
                    </a:cubicBezTo>
                    <a:cubicBezTo>
                      <a:pt x="33960" y="26270"/>
                      <a:pt x="33985" y="26295"/>
                      <a:pt x="34036" y="26295"/>
                    </a:cubicBezTo>
                    <a:cubicBezTo>
                      <a:pt x="34205" y="26348"/>
                      <a:pt x="34374" y="26363"/>
                      <a:pt x="34543" y="26363"/>
                    </a:cubicBezTo>
                    <a:cubicBezTo>
                      <a:pt x="34776" y="26363"/>
                      <a:pt x="35009" y="26334"/>
                      <a:pt x="35243" y="26334"/>
                    </a:cubicBezTo>
                    <a:cubicBezTo>
                      <a:pt x="35316" y="26334"/>
                      <a:pt x="35390" y="26337"/>
                      <a:pt x="35464" y="26345"/>
                    </a:cubicBezTo>
                    <a:cubicBezTo>
                      <a:pt x="35840" y="26295"/>
                      <a:pt x="36216" y="26295"/>
                      <a:pt x="36567" y="26295"/>
                    </a:cubicBezTo>
                    <a:cubicBezTo>
                      <a:pt x="36667" y="26295"/>
                      <a:pt x="36767" y="26306"/>
                      <a:pt x="36868" y="26306"/>
                    </a:cubicBezTo>
                    <a:cubicBezTo>
                      <a:pt x="36918" y="26306"/>
                      <a:pt x="36968" y="26303"/>
                      <a:pt x="37018" y="26295"/>
                    </a:cubicBezTo>
                    <a:cubicBezTo>
                      <a:pt x="37569" y="26295"/>
                      <a:pt x="38121" y="26420"/>
                      <a:pt x="38647" y="26570"/>
                    </a:cubicBezTo>
                    <a:cubicBezTo>
                      <a:pt x="38829" y="26619"/>
                      <a:pt x="39018" y="26668"/>
                      <a:pt x="39200" y="26668"/>
                    </a:cubicBezTo>
                    <a:cubicBezTo>
                      <a:pt x="39394" y="26668"/>
                      <a:pt x="39582" y="26613"/>
                      <a:pt x="39750" y="26445"/>
                    </a:cubicBezTo>
                    <a:cubicBezTo>
                      <a:pt x="39775" y="25718"/>
                      <a:pt x="39775" y="24966"/>
                      <a:pt x="39800" y="24239"/>
                    </a:cubicBezTo>
                    <a:cubicBezTo>
                      <a:pt x="39875" y="22059"/>
                      <a:pt x="39750" y="19853"/>
                      <a:pt x="39925" y="17648"/>
                    </a:cubicBezTo>
                    <a:cubicBezTo>
                      <a:pt x="40026" y="16345"/>
                      <a:pt x="39950" y="15016"/>
                      <a:pt x="39950" y="13688"/>
                    </a:cubicBezTo>
                    <a:cubicBezTo>
                      <a:pt x="39950" y="10305"/>
                      <a:pt x="40051" y="6946"/>
                      <a:pt x="39925" y="3588"/>
                    </a:cubicBezTo>
                    <a:cubicBezTo>
                      <a:pt x="39850" y="2585"/>
                      <a:pt x="39800" y="1583"/>
                      <a:pt x="39975" y="605"/>
                    </a:cubicBezTo>
                    <a:cubicBezTo>
                      <a:pt x="39975" y="405"/>
                      <a:pt x="39975" y="204"/>
                      <a:pt x="39975" y="4"/>
                    </a:cubicBezTo>
                    <a:cubicBezTo>
                      <a:pt x="39954" y="2"/>
                      <a:pt x="39934" y="1"/>
                      <a:pt x="39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8"/>
              <p:cNvSpPr/>
              <p:nvPr/>
            </p:nvSpPr>
            <p:spPr>
              <a:xfrm>
                <a:off x="2015800" y="2522975"/>
                <a:ext cx="990000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9600" h="12392" extrusionOk="0">
                    <a:moveTo>
                      <a:pt x="29199" y="3794"/>
                    </a:moveTo>
                    <a:cubicBezTo>
                      <a:pt x="29199" y="3794"/>
                      <a:pt x="29174" y="3794"/>
                      <a:pt x="29174" y="3820"/>
                    </a:cubicBezTo>
                    <a:lnTo>
                      <a:pt x="29149" y="3820"/>
                    </a:lnTo>
                    <a:cubicBezTo>
                      <a:pt x="29149" y="3820"/>
                      <a:pt x="29174" y="3794"/>
                      <a:pt x="29199" y="3794"/>
                    </a:cubicBezTo>
                    <a:close/>
                    <a:moveTo>
                      <a:pt x="37394" y="2015"/>
                    </a:moveTo>
                    <a:cubicBezTo>
                      <a:pt x="37670" y="2015"/>
                      <a:pt x="37921" y="2065"/>
                      <a:pt x="38096" y="2266"/>
                    </a:cubicBezTo>
                    <a:cubicBezTo>
                      <a:pt x="38196" y="2341"/>
                      <a:pt x="38297" y="2416"/>
                      <a:pt x="38422" y="2441"/>
                    </a:cubicBezTo>
                    <a:cubicBezTo>
                      <a:pt x="38522" y="3068"/>
                      <a:pt x="38998" y="3694"/>
                      <a:pt x="38572" y="4371"/>
                    </a:cubicBezTo>
                    <a:cubicBezTo>
                      <a:pt x="38447" y="4596"/>
                      <a:pt x="38347" y="4822"/>
                      <a:pt x="38171" y="4998"/>
                    </a:cubicBezTo>
                    <a:cubicBezTo>
                      <a:pt x="38096" y="5073"/>
                      <a:pt x="38046" y="5123"/>
                      <a:pt x="37996" y="5173"/>
                    </a:cubicBezTo>
                    <a:cubicBezTo>
                      <a:pt x="37820" y="5298"/>
                      <a:pt x="37695" y="5424"/>
                      <a:pt x="37595" y="5599"/>
                    </a:cubicBezTo>
                    <a:lnTo>
                      <a:pt x="37419" y="5624"/>
                    </a:lnTo>
                    <a:lnTo>
                      <a:pt x="37419" y="5599"/>
                    </a:lnTo>
                    <a:cubicBezTo>
                      <a:pt x="37294" y="5699"/>
                      <a:pt x="37119" y="5649"/>
                      <a:pt x="37018" y="5774"/>
                    </a:cubicBezTo>
                    <a:cubicBezTo>
                      <a:pt x="37018" y="5774"/>
                      <a:pt x="37018" y="5749"/>
                      <a:pt x="37018" y="5749"/>
                    </a:cubicBezTo>
                    <a:cubicBezTo>
                      <a:pt x="36693" y="5499"/>
                      <a:pt x="36216" y="5599"/>
                      <a:pt x="35941" y="5273"/>
                    </a:cubicBezTo>
                    <a:cubicBezTo>
                      <a:pt x="35640" y="5023"/>
                      <a:pt x="35414" y="4722"/>
                      <a:pt x="35164" y="4396"/>
                    </a:cubicBezTo>
                    <a:cubicBezTo>
                      <a:pt x="35239" y="4271"/>
                      <a:pt x="35239" y="4120"/>
                      <a:pt x="35239" y="3970"/>
                    </a:cubicBezTo>
                    <a:cubicBezTo>
                      <a:pt x="35214" y="3293"/>
                      <a:pt x="35439" y="2767"/>
                      <a:pt x="36016" y="2416"/>
                    </a:cubicBezTo>
                    <a:cubicBezTo>
                      <a:pt x="36141" y="2341"/>
                      <a:pt x="36216" y="2241"/>
                      <a:pt x="36216" y="2090"/>
                    </a:cubicBezTo>
                    <a:cubicBezTo>
                      <a:pt x="36267" y="2115"/>
                      <a:pt x="36317" y="2115"/>
                      <a:pt x="36367" y="2115"/>
                    </a:cubicBezTo>
                    <a:cubicBezTo>
                      <a:pt x="36542" y="2090"/>
                      <a:pt x="36693" y="2040"/>
                      <a:pt x="36868" y="2040"/>
                    </a:cubicBezTo>
                    <a:cubicBezTo>
                      <a:pt x="37044" y="2015"/>
                      <a:pt x="37219" y="2015"/>
                      <a:pt x="37394" y="2015"/>
                    </a:cubicBezTo>
                    <a:close/>
                    <a:moveTo>
                      <a:pt x="5583" y="1586"/>
                    </a:moveTo>
                    <a:cubicBezTo>
                      <a:pt x="6111" y="1586"/>
                      <a:pt x="6647" y="1698"/>
                      <a:pt x="7194" y="1915"/>
                    </a:cubicBezTo>
                    <a:cubicBezTo>
                      <a:pt x="7695" y="2216"/>
                      <a:pt x="7921" y="2817"/>
                      <a:pt x="8497" y="3068"/>
                    </a:cubicBezTo>
                    <a:cubicBezTo>
                      <a:pt x="8497" y="3043"/>
                      <a:pt x="8522" y="3043"/>
                      <a:pt x="8547" y="3043"/>
                    </a:cubicBezTo>
                    <a:cubicBezTo>
                      <a:pt x="8547" y="3218"/>
                      <a:pt x="8622" y="3343"/>
                      <a:pt x="8697" y="3494"/>
                    </a:cubicBezTo>
                    <a:cubicBezTo>
                      <a:pt x="8672" y="3594"/>
                      <a:pt x="8597" y="3669"/>
                      <a:pt x="8572" y="3769"/>
                    </a:cubicBezTo>
                    <a:cubicBezTo>
                      <a:pt x="8447" y="4571"/>
                      <a:pt x="8522" y="5449"/>
                      <a:pt x="8146" y="6226"/>
                    </a:cubicBezTo>
                    <a:cubicBezTo>
                      <a:pt x="8121" y="6451"/>
                      <a:pt x="7996" y="6602"/>
                      <a:pt x="7870" y="6752"/>
                    </a:cubicBezTo>
                    <a:lnTo>
                      <a:pt x="7545" y="7003"/>
                    </a:lnTo>
                    <a:cubicBezTo>
                      <a:pt x="7520" y="7003"/>
                      <a:pt x="7494" y="7028"/>
                      <a:pt x="7469" y="7078"/>
                    </a:cubicBezTo>
                    <a:cubicBezTo>
                      <a:pt x="7469" y="7103"/>
                      <a:pt x="7494" y="7128"/>
                      <a:pt x="7520" y="7178"/>
                    </a:cubicBezTo>
                    <a:cubicBezTo>
                      <a:pt x="7494" y="7178"/>
                      <a:pt x="7469" y="7153"/>
                      <a:pt x="7444" y="7153"/>
                    </a:cubicBezTo>
                    <a:cubicBezTo>
                      <a:pt x="7269" y="7178"/>
                      <a:pt x="7093" y="7303"/>
                      <a:pt x="6918" y="7378"/>
                    </a:cubicBezTo>
                    <a:cubicBezTo>
                      <a:pt x="6527" y="7591"/>
                      <a:pt x="6142" y="7693"/>
                      <a:pt x="5759" y="7693"/>
                    </a:cubicBezTo>
                    <a:cubicBezTo>
                      <a:pt x="5282" y="7693"/>
                      <a:pt x="4809" y="7534"/>
                      <a:pt x="4337" y="7228"/>
                    </a:cubicBezTo>
                    <a:cubicBezTo>
                      <a:pt x="4036" y="7053"/>
                      <a:pt x="3710" y="6852"/>
                      <a:pt x="3384" y="6652"/>
                    </a:cubicBezTo>
                    <a:cubicBezTo>
                      <a:pt x="3409" y="6602"/>
                      <a:pt x="3434" y="6551"/>
                      <a:pt x="3409" y="6476"/>
                    </a:cubicBezTo>
                    <a:cubicBezTo>
                      <a:pt x="2733" y="5524"/>
                      <a:pt x="2632" y="4471"/>
                      <a:pt x="3058" y="3368"/>
                    </a:cubicBezTo>
                    <a:cubicBezTo>
                      <a:pt x="3108" y="3168"/>
                      <a:pt x="3134" y="2967"/>
                      <a:pt x="3209" y="2767"/>
                    </a:cubicBezTo>
                    <a:cubicBezTo>
                      <a:pt x="3259" y="2692"/>
                      <a:pt x="3284" y="2617"/>
                      <a:pt x="3309" y="2541"/>
                    </a:cubicBezTo>
                    <a:cubicBezTo>
                      <a:pt x="3384" y="2441"/>
                      <a:pt x="3459" y="2341"/>
                      <a:pt x="3535" y="2266"/>
                    </a:cubicBezTo>
                    <a:cubicBezTo>
                      <a:pt x="3585" y="2190"/>
                      <a:pt x="3660" y="2140"/>
                      <a:pt x="3710" y="2090"/>
                    </a:cubicBezTo>
                    <a:cubicBezTo>
                      <a:pt x="4325" y="1748"/>
                      <a:pt x="4948" y="1586"/>
                      <a:pt x="5583" y="1586"/>
                    </a:cubicBezTo>
                    <a:close/>
                    <a:moveTo>
                      <a:pt x="8647" y="7754"/>
                    </a:moveTo>
                    <a:cubicBezTo>
                      <a:pt x="8597" y="7779"/>
                      <a:pt x="8572" y="7779"/>
                      <a:pt x="8547" y="7805"/>
                    </a:cubicBezTo>
                    <a:cubicBezTo>
                      <a:pt x="8572" y="7779"/>
                      <a:pt x="8597" y="7779"/>
                      <a:pt x="8622" y="7754"/>
                    </a:cubicBezTo>
                    <a:close/>
                    <a:moveTo>
                      <a:pt x="12829" y="5849"/>
                    </a:moveTo>
                    <a:cubicBezTo>
                      <a:pt x="13705" y="5849"/>
                      <a:pt x="14512" y="6102"/>
                      <a:pt x="15164" y="6852"/>
                    </a:cubicBezTo>
                    <a:cubicBezTo>
                      <a:pt x="15414" y="7078"/>
                      <a:pt x="15515" y="7454"/>
                      <a:pt x="15815" y="7654"/>
                    </a:cubicBezTo>
                    <a:cubicBezTo>
                      <a:pt x="15865" y="7679"/>
                      <a:pt x="15916" y="7729"/>
                      <a:pt x="15966" y="7779"/>
                    </a:cubicBezTo>
                    <a:cubicBezTo>
                      <a:pt x="15966" y="7980"/>
                      <a:pt x="15966" y="8155"/>
                      <a:pt x="15966" y="8356"/>
                    </a:cubicBezTo>
                    <a:lnTo>
                      <a:pt x="15891" y="8356"/>
                    </a:lnTo>
                    <a:cubicBezTo>
                      <a:pt x="15364" y="8732"/>
                      <a:pt x="15264" y="9434"/>
                      <a:pt x="14788" y="9860"/>
                    </a:cubicBezTo>
                    <a:cubicBezTo>
                      <a:pt x="14637" y="10010"/>
                      <a:pt x="14512" y="10135"/>
                      <a:pt x="14412" y="10261"/>
                    </a:cubicBezTo>
                    <a:cubicBezTo>
                      <a:pt x="14286" y="10361"/>
                      <a:pt x="14161" y="10436"/>
                      <a:pt x="13986" y="10436"/>
                    </a:cubicBezTo>
                    <a:cubicBezTo>
                      <a:pt x="13672" y="10536"/>
                      <a:pt x="13347" y="10555"/>
                      <a:pt x="13018" y="10555"/>
                    </a:cubicBezTo>
                    <a:cubicBezTo>
                      <a:pt x="12820" y="10555"/>
                      <a:pt x="12622" y="10548"/>
                      <a:pt x="12424" y="10548"/>
                    </a:cubicBezTo>
                    <a:cubicBezTo>
                      <a:pt x="12292" y="10548"/>
                      <a:pt x="12161" y="10551"/>
                      <a:pt x="12031" y="10561"/>
                    </a:cubicBezTo>
                    <a:cubicBezTo>
                      <a:pt x="11855" y="10561"/>
                      <a:pt x="11655" y="10587"/>
                      <a:pt x="11479" y="10662"/>
                    </a:cubicBezTo>
                    <a:cubicBezTo>
                      <a:pt x="11454" y="10687"/>
                      <a:pt x="11454" y="10687"/>
                      <a:pt x="11429" y="10687"/>
                    </a:cubicBezTo>
                    <a:cubicBezTo>
                      <a:pt x="11429" y="10662"/>
                      <a:pt x="11404" y="10637"/>
                      <a:pt x="11379" y="10587"/>
                    </a:cubicBezTo>
                    <a:lnTo>
                      <a:pt x="11379" y="10612"/>
                    </a:lnTo>
                    <a:cubicBezTo>
                      <a:pt x="11279" y="10561"/>
                      <a:pt x="11229" y="10461"/>
                      <a:pt x="11179" y="10386"/>
                    </a:cubicBezTo>
                    <a:cubicBezTo>
                      <a:pt x="11104" y="10336"/>
                      <a:pt x="11053" y="10286"/>
                      <a:pt x="10978" y="10211"/>
                    </a:cubicBezTo>
                    <a:cubicBezTo>
                      <a:pt x="11053" y="9634"/>
                      <a:pt x="10803" y="9183"/>
                      <a:pt x="10377" y="8832"/>
                    </a:cubicBezTo>
                    <a:cubicBezTo>
                      <a:pt x="10402" y="8807"/>
                      <a:pt x="10452" y="8757"/>
                      <a:pt x="10502" y="8707"/>
                    </a:cubicBezTo>
                    <a:cubicBezTo>
                      <a:pt x="10703" y="8105"/>
                      <a:pt x="10527" y="7429"/>
                      <a:pt x="10903" y="6877"/>
                    </a:cubicBezTo>
                    <a:cubicBezTo>
                      <a:pt x="11053" y="6226"/>
                      <a:pt x="11505" y="5950"/>
                      <a:pt x="12106" y="5900"/>
                    </a:cubicBezTo>
                    <a:cubicBezTo>
                      <a:pt x="12351" y="5868"/>
                      <a:pt x="12592" y="5849"/>
                      <a:pt x="12829" y="5849"/>
                    </a:cubicBezTo>
                    <a:close/>
                    <a:moveTo>
                      <a:pt x="18823" y="10988"/>
                    </a:moveTo>
                    <a:cubicBezTo>
                      <a:pt x="18823" y="11013"/>
                      <a:pt x="18798" y="11013"/>
                      <a:pt x="18798" y="11013"/>
                    </a:cubicBezTo>
                    <a:cubicBezTo>
                      <a:pt x="18798" y="11013"/>
                      <a:pt x="18773" y="11038"/>
                      <a:pt x="18773" y="11038"/>
                    </a:cubicBezTo>
                    <a:cubicBezTo>
                      <a:pt x="18773" y="11038"/>
                      <a:pt x="18773" y="11013"/>
                      <a:pt x="18773" y="11013"/>
                    </a:cubicBezTo>
                    <a:cubicBezTo>
                      <a:pt x="18798" y="11013"/>
                      <a:pt x="18798" y="10988"/>
                      <a:pt x="18823" y="10988"/>
                    </a:cubicBezTo>
                    <a:close/>
                    <a:moveTo>
                      <a:pt x="16542" y="11489"/>
                    </a:moveTo>
                    <a:cubicBezTo>
                      <a:pt x="16542" y="11514"/>
                      <a:pt x="16542" y="11514"/>
                      <a:pt x="16542" y="11539"/>
                    </a:cubicBezTo>
                    <a:cubicBezTo>
                      <a:pt x="16517" y="11514"/>
                      <a:pt x="16467" y="11514"/>
                      <a:pt x="16467" y="11514"/>
                    </a:cubicBezTo>
                    <a:cubicBezTo>
                      <a:pt x="16467" y="11514"/>
                      <a:pt x="16517" y="11514"/>
                      <a:pt x="16542" y="11489"/>
                    </a:cubicBezTo>
                    <a:close/>
                    <a:moveTo>
                      <a:pt x="16567" y="11614"/>
                    </a:moveTo>
                    <a:lnTo>
                      <a:pt x="16617" y="11639"/>
                    </a:lnTo>
                    <a:lnTo>
                      <a:pt x="16567" y="11639"/>
                    </a:lnTo>
                    <a:cubicBezTo>
                      <a:pt x="16567" y="11639"/>
                      <a:pt x="16567" y="11614"/>
                      <a:pt x="16567" y="11614"/>
                    </a:cubicBezTo>
                    <a:close/>
                    <a:moveTo>
                      <a:pt x="5890" y="0"/>
                    </a:moveTo>
                    <a:cubicBezTo>
                      <a:pt x="5733" y="0"/>
                      <a:pt x="5571" y="36"/>
                      <a:pt x="5414" y="60"/>
                    </a:cubicBezTo>
                    <a:cubicBezTo>
                      <a:pt x="4612" y="211"/>
                      <a:pt x="3810" y="361"/>
                      <a:pt x="2983" y="486"/>
                    </a:cubicBezTo>
                    <a:cubicBezTo>
                      <a:pt x="2156" y="662"/>
                      <a:pt x="1404" y="887"/>
                      <a:pt x="728" y="1388"/>
                    </a:cubicBezTo>
                    <a:lnTo>
                      <a:pt x="151" y="1388"/>
                    </a:lnTo>
                    <a:cubicBezTo>
                      <a:pt x="151" y="1464"/>
                      <a:pt x="126" y="1539"/>
                      <a:pt x="101" y="1614"/>
                    </a:cubicBezTo>
                    <a:cubicBezTo>
                      <a:pt x="26" y="1789"/>
                      <a:pt x="1" y="1990"/>
                      <a:pt x="126" y="2190"/>
                    </a:cubicBezTo>
                    <a:cubicBezTo>
                      <a:pt x="126" y="2266"/>
                      <a:pt x="126" y="2316"/>
                      <a:pt x="126" y="2391"/>
                    </a:cubicBezTo>
                    <a:cubicBezTo>
                      <a:pt x="126" y="3118"/>
                      <a:pt x="151" y="3870"/>
                      <a:pt x="151" y="4596"/>
                    </a:cubicBezTo>
                    <a:cubicBezTo>
                      <a:pt x="327" y="4972"/>
                      <a:pt x="226" y="5373"/>
                      <a:pt x="226" y="5774"/>
                    </a:cubicBezTo>
                    <a:cubicBezTo>
                      <a:pt x="251" y="6426"/>
                      <a:pt x="327" y="7028"/>
                      <a:pt x="853" y="7454"/>
                    </a:cubicBezTo>
                    <a:cubicBezTo>
                      <a:pt x="1179" y="7905"/>
                      <a:pt x="1605" y="8206"/>
                      <a:pt x="2056" y="8506"/>
                    </a:cubicBezTo>
                    <a:cubicBezTo>
                      <a:pt x="2332" y="8657"/>
                      <a:pt x="2632" y="8807"/>
                      <a:pt x="2908" y="8957"/>
                    </a:cubicBezTo>
                    <a:cubicBezTo>
                      <a:pt x="3259" y="9108"/>
                      <a:pt x="3585" y="9308"/>
                      <a:pt x="3961" y="9383"/>
                    </a:cubicBezTo>
                    <a:cubicBezTo>
                      <a:pt x="4036" y="9383"/>
                      <a:pt x="4136" y="9358"/>
                      <a:pt x="4236" y="9333"/>
                    </a:cubicBezTo>
                    <a:cubicBezTo>
                      <a:pt x="4286" y="9308"/>
                      <a:pt x="4337" y="9283"/>
                      <a:pt x="4362" y="9233"/>
                    </a:cubicBezTo>
                    <a:cubicBezTo>
                      <a:pt x="4512" y="9459"/>
                      <a:pt x="4713" y="9559"/>
                      <a:pt x="4913" y="9684"/>
                    </a:cubicBezTo>
                    <a:lnTo>
                      <a:pt x="4963" y="9684"/>
                    </a:lnTo>
                    <a:cubicBezTo>
                      <a:pt x="4963" y="9684"/>
                      <a:pt x="4963" y="9709"/>
                      <a:pt x="4988" y="9734"/>
                    </a:cubicBezTo>
                    <a:cubicBezTo>
                      <a:pt x="5565" y="10436"/>
                      <a:pt x="6442" y="10461"/>
                      <a:pt x="7244" y="10637"/>
                    </a:cubicBezTo>
                    <a:cubicBezTo>
                      <a:pt x="7419" y="10637"/>
                      <a:pt x="7545" y="10637"/>
                      <a:pt x="7670" y="10587"/>
                    </a:cubicBezTo>
                    <a:cubicBezTo>
                      <a:pt x="8021" y="10687"/>
                      <a:pt x="8422" y="10637"/>
                      <a:pt x="8748" y="10812"/>
                    </a:cubicBezTo>
                    <a:cubicBezTo>
                      <a:pt x="9224" y="10962"/>
                      <a:pt x="9700" y="11088"/>
                      <a:pt x="10151" y="11238"/>
                    </a:cubicBezTo>
                    <a:cubicBezTo>
                      <a:pt x="10302" y="11238"/>
                      <a:pt x="10427" y="11213"/>
                      <a:pt x="10552" y="11213"/>
                    </a:cubicBezTo>
                    <a:cubicBezTo>
                      <a:pt x="10690" y="11282"/>
                      <a:pt x="10828" y="11321"/>
                      <a:pt x="10965" y="11321"/>
                    </a:cubicBezTo>
                    <a:cubicBezTo>
                      <a:pt x="11078" y="11321"/>
                      <a:pt x="11191" y="11295"/>
                      <a:pt x="11304" y="11238"/>
                    </a:cubicBezTo>
                    <a:lnTo>
                      <a:pt x="11304" y="11238"/>
                    </a:lnTo>
                    <a:cubicBezTo>
                      <a:pt x="11279" y="11313"/>
                      <a:pt x="11304" y="11389"/>
                      <a:pt x="11354" y="11464"/>
                    </a:cubicBezTo>
                    <a:cubicBezTo>
                      <a:pt x="11454" y="11539"/>
                      <a:pt x="11555" y="11589"/>
                      <a:pt x="11680" y="11614"/>
                    </a:cubicBezTo>
                    <a:cubicBezTo>
                      <a:pt x="11855" y="11639"/>
                      <a:pt x="12006" y="11689"/>
                      <a:pt x="12181" y="11739"/>
                    </a:cubicBezTo>
                    <a:cubicBezTo>
                      <a:pt x="12256" y="11790"/>
                      <a:pt x="12332" y="11790"/>
                      <a:pt x="12432" y="11815"/>
                    </a:cubicBezTo>
                    <a:cubicBezTo>
                      <a:pt x="12858" y="11865"/>
                      <a:pt x="13309" y="11815"/>
                      <a:pt x="13735" y="11965"/>
                    </a:cubicBezTo>
                    <a:cubicBezTo>
                      <a:pt x="13860" y="11990"/>
                      <a:pt x="13986" y="12015"/>
                      <a:pt x="14136" y="12040"/>
                    </a:cubicBezTo>
                    <a:cubicBezTo>
                      <a:pt x="14261" y="12065"/>
                      <a:pt x="14387" y="12065"/>
                      <a:pt x="14537" y="12090"/>
                    </a:cubicBezTo>
                    <a:cubicBezTo>
                      <a:pt x="14551" y="12089"/>
                      <a:pt x="14565" y="12088"/>
                      <a:pt x="14580" y="12088"/>
                    </a:cubicBezTo>
                    <a:cubicBezTo>
                      <a:pt x="14687" y="12088"/>
                      <a:pt x="14805" y="12125"/>
                      <a:pt x="14907" y="12125"/>
                    </a:cubicBezTo>
                    <a:cubicBezTo>
                      <a:pt x="15014" y="12125"/>
                      <a:pt x="15102" y="12084"/>
                      <a:pt x="15139" y="11915"/>
                    </a:cubicBezTo>
                    <a:cubicBezTo>
                      <a:pt x="15164" y="11915"/>
                      <a:pt x="15164" y="11915"/>
                      <a:pt x="15164" y="11940"/>
                    </a:cubicBezTo>
                    <a:cubicBezTo>
                      <a:pt x="15219" y="11949"/>
                      <a:pt x="15270" y="11955"/>
                      <a:pt x="15320" y="11955"/>
                    </a:cubicBezTo>
                    <a:cubicBezTo>
                      <a:pt x="15406" y="11955"/>
                      <a:pt x="15485" y="11937"/>
                      <a:pt x="15565" y="11890"/>
                    </a:cubicBezTo>
                    <a:cubicBezTo>
                      <a:pt x="15590" y="11890"/>
                      <a:pt x="15615" y="11865"/>
                      <a:pt x="15640" y="11840"/>
                    </a:cubicBezTo>
                    <a:cubicBezTo>
                      <a:pt x="15817" y="11938"/>
                      <a:pt x="15995" y="12006"/>
                      <a:pt x="16196" y="12006"/>
                    </a:cubicBezTo>
                    <a:cubicBezTo>
                      <a:pt x="16251" y="12006"/>
                      <a:pt x="16308" y="12001"/>
                      <a:pt x="16367" y="11990"/>
                    </a:cubicBezTo>
                    <a:lnTo>
                      <a:pt x="16517" y="11990"/>
                    </a:lnTo>
                    <a:cubicBezTo>
                      <a:pt x="16542" y="12040"/>
                      <a:pt x="16592" y="12090"/>
                      <a:pt x="16642" y="12140"/>
                    </a:cubicBezTo>
                    <a:cubicBezTo>
                      <a:pt x="17194" y="12391"/>
                      <a:pt x="17820" y="12191"/>
                      <a:pt x="18372" y="12391"/>
                    </a:cubicBezTo>
                    <a:cubicBezTo>
                      <a:pt x="18547" y="12391"/>
                      <a:pt x="18723" y="12391"/>
                      <a:pt x="18873" y="12366"/>
                    </a:cubicBezTo>
                    <a:cubicBezTo>
                      <a:pt x="19273" y="12301"/>
                      <a:pt x="19672" y="12288"/>
                      <a:pt x="20072" y="12288"/>
                    </a:cubicBezTo>
                    <a:cubicBezTo>
                      <a:pt x="20350" y="12288"/>
                      <a:pt x="20629" y="12294"/>
                      <a:pt x="20907" y="12294"/>
                    </a:cubicBezTo>
                    <a:cubicBezTo>
                      <a:pt x="21307" y="12294"/>
                      <a:pt x="21706" y="12281"/>
                      <a:pt x="22106" y="12216"/>
                    </a:cubicBezTo>
                    <a:cubicBezTo>
                      <a:pt x="22256" y="12216"/>
                      <a:pt x="22432" y="12241"/>
                      <a:pt x="22607" y="12241"/>
                    </a:cubicBezTo>
                    <a:cubicBezTo>
                      <a:pt x="23234" y="12090"/>
                      <a:pt x="23886" y="12115"/>
                      <a:pt x="24537" y="12015"/>
                    </a:cubicBezTo>
                    <a:cubicBezTo>
                      <a:pt x="24841" y="11950"/>
                      <a:pt x="25145" y="11885"/>
                      <a:pt x="25465" y="11885"/>
                    </a:cubicBezTo>
                    <a:cubicBezTo>
                      <a:pt x="25515" y="11885"/>
                      <a:pt x="25565" y="11886"/>
                      <a:pt x="25615" y="11890"/>
                    </a:cubicBezTo>
                    <a:cubicBezTo>
                      <a:pt x="25651" y="11891"/>
                      <a:pt x="25687" y="11892"/>
                      <a:pt x="25723" y="11892"/>
                    </a:cubicBezTo>
                    <a:cubicBezTo>
                      <a:pt x="26232" y="11892"/>
                      <a:pt x="26702" y="11733"/>
                      <a:pt x="27194" y="11639"/>
                    </a:cubicBezTo>
                    <a:cubicBezTo>
                      <a:pt x="27319" y="11614"/>
                      <a:pt x="27419" y="11564"/>
                      <a:pt x="27520" y="11489"/>
                    </a:cubicBezTo>
                    <a:lnTo>
                      <a:pt x="28046" y="11489"/>
                    </a:lnTo>
                    <a:cubicBezTo>
                      <a:pt x="28093" y="11490"/>
                      <a:pt x="28139" y="11491"/>
                      <a:pt x="28186" y="11491"/>
                    </a:cubicBezTo>
                    <a:cubicBezTo>
                      <a:pt x="28866" y="11491"/>
                      <a:pt x="29543" y="11324"/>
                      <a:pt x="30176" y="11113"/>
                    </a:cubicBezTo>
                    <a:cubicBezTo>
                      <a:pt x="30527" y="11013"/>
                      <a:pt x="30853" y="10887"/>
                      <a:pt x="31204" y="10837"/>
                    </a:cubicBezTo>
                    <a:cubicBezTo>
                      <a:pt x="31279" y="10812"/>
                      <a:pt x="31379" y="10762"/>
                      <a:pt x="31480" y="10737"/>
                    </a:cubicBezTo>
                    <a:cubicBezTo>
                      <a:pt x="32532" y="10386"/>
                      <a:pt x="33585" y="10010"/>
                      <a:pt x="34637" y="9634"/>
                    </a:cubicBezTo>
                    <a:cubicBezTo>
                      <a:pt x="35490" y="9358"/>
                      <a:pt x="36292" y="8957"/>
                      <a:pt x="37094" y="8607"/>
                    </a:cubicBezTo>
                    <a:cubicBezTo>
                      <a:pt x="37344" y="8481"/>
                      <a:pt x="37545" y="8306"/>
                      <a:pt x="37770" y="8155"/>
                    </a:cubicBezTo>
                    <a:cubicBezTo>
                      <a:pt x="37871" y="8105"/>
                      <a:pt x="37971" y="8030"/>
                      <a:pt x="38071" y="7955"/>
                    </a:cubicBezTo>
                    <a:cubicBezTo>
                      <a:pt x="38146" y="7905"/>
                      <a:pt x="38221" y="7855"/>
                      <a:pt x="38297" y="7805"/>
                    </a:cubicBezTo>
                    <a:cubicBezTo>
                      <a:pt x="38923" y="7529"/>
                      <a:pt x="39450" y="7128"/>
                      <a:pt x="39600" y="6401"/>
                    </a:cubicBezTo>
                    <a:cubicBezTo>
                      <a:pt x="39575" y="4998"/>
                      <a:pt x="39575" y="3594"/>
                      <a:pt x="39575" y="2190"/>
                    </a:cubicBezTo>
                    <a:cubicBezTo>
                      <a:pt x="39575" y="1990"/>
                      <a:pt x="39575" y="1789"/>
                      <a:pt x="39575" y="1589"/>
                    </a:cubicBezTo>
                    <a:cubicBezTo>
                      <a:pt x="39508" y="1593"/>
                      <a:pt x="39443" y="1595"/>
                      <a:pt x="39378" y="1595"/>
                    </a:cubicBezTo>
                    <a:cubicBezTo>
                      <a:pt x="39055" y="1595"/>
                      <a:pt x="38756" y="1543"/>
                      <a:pt x="38422" y="1439"/>
                    </a:cubicBezTo>
                    <a:cubicBezTo>
                      <a:pt x="37949" y="1281"/>
                      <a:pt x="37477" y="1184"/>
                      <a:pt x="36968" y="1184"/>
                    </a:cubicBezTo>
                    <a:cubicBezTo>
                      <a:pt x="36910" y="1184"/>
                      <a:pt x="36852" y="1185"/>
                      <a:pt x="36793" y="1188"/>
                    </a:cubicBezTo>
                    <a:lnTo>
                      <a:pt x="36392" y="1188"/>
                    </a:lnTo>
                    <a:cubicBezTo>
                      <a:pt x="36342" y="1194"/>
                      <a:pt x="36291" y="1197"/>
                      <a:pt x="36239" y="1197"/>
                    </a:cubicBezTo>
                    <a:cubicBezTo>
                      <a:pt x="36085" y="1197"/>
                      <a:pt x="35927" y="1175"/>
                      <a:pt x="35772" y="1175"/>
                    </a:cubicBezTo>
                    <a:cubicBezTo>
                      <a:pt x="35565" y="1175"/>
                      <a:pt x="35364" y="1213"/>
                      <a:pt x="35189" y="1388"/>
                    </a:cubicBezTo>
                    <a:cubicBezTo>
                      <a:pt x="35024" y="1315"/>
                      <a:pt x="34846" y="1216"/>
                      <a:pt x="34665" y="1216"/>
                    </a:cubicBezTo>
                    <a:cubicBezTo>
                      <a:pt x="34598" y="1216"/>
                      <a:pt x="34530" y="1229"/>
                      <a:pt x="34462" y="1263"/>
                    </a:cubicBezTo>
                    <a:cubicBezTo>
                      <a:pt x="34376" y="1306"/>
                      <a:pt x="34296" y="1323"/>
                      <a:pt x="34219" y="1323"/>
                    </a:cubicBezTo>
                    <a:cubicBezTo>
                      <a:pt x="34071" y="1323"/>
                      <a:pt x="33933" y="1262"/>
                      <a:pt x="33785" y="1213"/>
                    </a:cubicBezTo>
                    <a:lnTo>
                      <a:pt x="33785" y="1213"/>
                    </a:lnTo>
                    <a:cubicBezTo>
                      <a:pt x="33685" y="1338"/>
                      <a:pt x="33685" y="1464"/>
                      <a:pt x="33810" y="1589"/>
                    </a:cubicBezTo>
                    <a:cubicBezTo>
                      <a:pt x="33936" y="1865"/>
                      <a:pt x="33961" y="2140"/>
                      <a:pt x="33810" y="2391"/>
                    </a:cubicBezTo>
                    <a:cubicBezTo>
                      <a:pt x="33785" y="2566"/>
                      <a:pt x="33735" y="2692"/>
                      <a:pt x="33610" y="2792"/>
                    </a:cubicBezTo>
                    <a:cubicBezTo>
                      <a:pt x="33384" y="3168"/>
                      <a:pt x="33109" y="3494"/>
                      <a:pt x="32808" y="3794"/>
                    </a:cubicBezTo>
                    <a:lnTo>
                      <a:pt x="32808" y="3820"/>
                    </a:lnTo>
                    <a:cubicBezTo>
                      <a:pt x="32733" y="3845"/>
                      <a:pt x="32632" y="3870"/>
                      <a:pt x="32607" y="3945"/>
                    </a:cubicBezTo>
                    <a:cubicBezTo>
                      <a:pt x="32607" y="3945"/>
                      <a:pt x="32582" y="3920"/>
                      <a:pt x="32582" y="3920"/>
                    </a:cubicBezTo>
                    <a:cubicBezTo>
                      <a:pt x="32369" y="3883"/>
                      <a:pt x="32160" y="3873"/>
                      <a:pt x="31953" y="3873"/>
                    </a:cubicBezTo>
                    <a:cubicBezTo>
                      <a:pt x="31726" y="3873"/>
                      <a:pt x="31501" y="3885"/>
                      <a:pt x="31278" y="3885"/>
                    </a:cubicBezTo>
                    <a:cubicBezTo>
                      <a:pt x="31153" y="3885"/>
                      <a:pt x="31028" y="3881"/>
                      <a:pt x="30903" y="3870"/>
                    </a:cubicBezTo>
                    <a:cubicBezTo>
                      <a:pt x="30853" y="3920"/>
                      <a:pt x="30803" y="3945"/>
                      <a:pt x="30778" y="3970"/>
                    </a:cubicBezTo>
                    <a:cubicBezTo>
                      <a:pt x="30652" y="3569"/>
                      <a:pt x="30126" y="3569"/>
                      <a:pt x="29976" y="3193"/>
                    </a:cubicBezTo>
                    <a:cubicBezTo>
                      <a:pt x="29750" y="2992"/>
                      <a:pt x="29876" y="2591"/>
                      <a:pt x="29575" y="2391"/>
                    </a:cubicBezTo>
                    <a:cubicBezTo>
                      <a:pt x="29199" y="2667"/>
                      <a:pt x="28823" y="2867"/>
                      <a:pt x="28372" y="3043"/>
                    </a:cubicBezTo>
                    <a:cubicBezTo>
                      <a:pt x="27595" y="3318"/>
                      <a:pt x="26743" y="3519"/>
                      <a:pt x="26166" y="4195"/>
                    </a:cubicBezTo>
                    <a:cubicBezTo>
                      <a:pt x="25164" y="4797"/>
                      <a:pt x="24186" y="5399"/>
                      <a:pt x="23184" y="6000"/>
                    </a:cubicBezTo>
                    <a:cubicBezTo>
                      <a:pt x="23510" y="6576"/>
                      <a:pt x="24362" y="6501"/>
                      <a:pt x="24637" y="7153"/>
                    </a:cubicBezTo>
                    <a:cubicBezTo>
                      <a:pt x="24963" y="7378"/>
                      <a:pt x="24838" y="7980"/>
                      <a:pt x="25389" y="8030"/>
                    </a:cubicBezTo>
                    <a:cubicBezTo>
                      <a:pt x="25339" y="8080"/>
                      <a:pt x="25289" y="8130"/>
                      <a:pt x="25214" y="8180"/>
                    </a:cubicBezTo>
                    <a:cubicBezTo>
                      <a:pt x="24813" y="8757"/>
                      <a:pt x="24287" y="9258"/>
                      <a:pt x="24111" y="9985"/>
                    </a:cubicBezTo>
                    <a:cubicBezTo>
                      <a:pt x="24074" y="9948"/>
                      <a:pt x="24024" y="9925"/>
                      <a:pt x="23971" y="9925"/>
                    </a:cubicBezTo>
                    <a:cubicBezTo>
                      <a:pt x="23951" y="9925"/>
                      <a:pt x="23931" y="9928"/>
                      <a:pt x="23911" y="9935"/>
                    </a:cubicBezTo>
                    <a:cubicBezTo>
                      <a:pt x="23349" y="10303"/>
                      <a:pt x="22739" y="10316"/>
                      <a:pt x="22131" y="10316"/>
                    </a:cubicBezTo>
                    <a:cubicBezTo>
                      <a:pt x="22087" y="10316"/>
                      <a:pt x="22044" y="10316"/>
                      <a:pt x="22000" y="10316"/>
                    </a:cubicBezTo>
                    <a:cubicBezTo>
                      <a:pt x="21783" y="10316"/>
                      <a:pt x="21567" y="10317"/>
                      <a:pt x="21354" y="10336"/>
                    </a:cubicBezTo>
                    <a:cubicBezTo>
                      <a:pt x="21079" y="9985"/>
                      <a:pt x="20878" y="9609"/>
                      <a:pt x="20728" y="9208"/>
                    </a:cubicBezTo>
                    <a:cubicBezTo>
                      <a:pt x="20452" y="8406"/>
                      <a:pt x="20151" y="7579"/>
                      <a:pt x="20753" y="6777"/>
                    </a:cubicBezTo>
                    <a:cubicBezTo>
                      <a:pt x="20803" y="6677"/>
                      <a:pt x="20828" y="6602"/>
                      <a:pt x="20828" y="6501"/>
                    </a:cubicBezTo>
                    <a:cubicBezTo>
                      <a:pt x="20803" y="6476"/>
                      <a:pt x="20778" y="6426"/>
                      <a:pt x="20753" y="6376"/>
                    </a:cubicBezTo>
                    <a:cubicBezTo>
                      <a:pt x="19199" y="6201"/>
                      <a:pt x="17745" y="5749"/>
                      <a:pt x="16367" y="4998"/>
                    </a:cubicBezTo>
                    <a:cubicBezTo>
                      <a:pt x="14913" y="3995"/>
                      <a:pt x="13434" y="3018"/>
                      <a:pt x="11981" y="2015"/>
                    </a:cubicBezTo>
                    <a:cubicBezTo>
                      <a:pt x="11906" y="2015"/>
                      <a:pt x="11830" y="2040"/>
                      <a:pt x="11755" y="2040"/>
                    </a:cubicBezTo>
                    <a:cubicBezTo>
                      <a:pt x="11699" y="2074"/>
                      <a:pt x="11642" y="2088"/>
                      <a:pt x="11585" y="2088"/>
                    </a:cubicBezTo>
                    <a:cubicBezTo>
                      <a:pt x="11517" y="2088"/>
                      <a:pt x="11448" y="2068"/>
                      <a:pt x="11379" y="2040"/>
                    </a:cubicBezTo>
                    <a:lnTo>
                      <a:pt x="11329" y="2040"/>
                    </a:lnTo>
                    <a:cubicBezTo>
                      <a:pt x="11304" y="2015"/>
                      <a:pt x="11304" y="1990"/>
                      <a:pt x="11279" y="1965"/>
                    </a:cubicBezTo>
                    <a:cubicBezTo>
                      <a:pt x="10652" y="1589"/>
                      <a:pt x="10427" y="712"/>
                      <a:pt x="9575" y="586"/>
                    </a:cubicBezTo>
                    <a:cubicBezTo>
                      <a:pt x="8632" y="362"/>
                      <a:pt x="7689" y="178"/>
                      <a:pt x="6710" y="178"/>
                    </a:cubicBezTo>
                    <a:cubicBezTo>
                      <a:pt x="6596" y="178"/>
                      <a:pt x="6482" y="180"/>
                      <a:pt x="6367" y="185"/>
                    </a:cubicBezTo>
                    <a:cubicBezTo>
                      <a:pt x="6223" y="42"/>
                      <a:pt x="6060" y="0"/>
                      <a:pt x="58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8"/>
              <p:cNvSpPr/>
              <p:nvPr/>
            </p:nvSpPr>
            <p:spPr>
              <a:xfrm>
                <a:off x="2429975" y="281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A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8"/>
              <p:cNvSpPr/>
              <p:nvPr/>
            </p:nvSpPr>
            <p:spPr>
              <a:xfrm>
                <a:off x="2003275" y="1453300"/>
                <a:ext cx="1013175" cy="353875"/>
              </a:xfrm>
              <a:custGeom>
                <a:avLst/>
                <a:gdLst/>
                <a:ahLst/>
                <a:cxnLst/>
                <a:rect l="l" t="t" r="r" b="b"/>
                <a:pathLst>
                  <a:path w="40527" h="14155" extrusionOk="0">
                    <a:moveTo>
                      <a:pt x="40297" y="1"/>
                    </a:moveTo>
                    <a:cubicBezTo>
                      <a:pt x="40182" y="1"/>
                      <a:pt x="40009" y="46"/>
                      <a:pt x="39750" y="115"/>
                    </a:cubicBezTo>
                    <a:cubicBezTo>
                      <a:pt x="39424" y="165"/>
                      <a:pt x="39098" y="165"/>
                      <a:pt x="38798" y="291"/>
                    </a:cubicBezTo>
                    <a:cubicBezTo>
                      <a:pt x="38697" y="316"/>
                      <a:pt x="38622" y="341"/>
                      <a:pt x="38522" y="366"/>
                    </a:cubicBezTo>
                    <a:cubicBezTo>
                      <a:pt x="37294" y="892"/>
                      <a:pt x="35991" y="1268"/>
                      <a:pt x="34662" y="1519"/>
                    </a:cubicBezTo>
                    <a:cubicBezTo>
                      <a:pt x="33685" y="1719"/>
                      <a:pt x="32682" y="1945"/>
                      <a:pt x="31680" y="2070"/>
                    </a:cubicBezTo>
                    <a:cubicBezTo>
                      <a:pt x="31580" y="2095"/>
                      <a:pt x="31479" y="2120"/>
                      <a:pt x="31379" y="2145"/>
                    </a:cubicBezTo>
                    <a:cubicBezTo>
                      <a:pt x="31028" y="2270"/>
                      <a:pt x="30652" y="2220"/>
                      <a:pt x="30276" y="2270"/>
                    </a:cubicBezTo>
                    <a:cubicBezTo>
                      <a:pt x="29023" y="2471"/>
                      <a:pt x="27770" y="2571"/>
                      <a:pt x="26492" y="2697"/>
                    </a:cubicBezTo>
                    <a:cubicBezTo>
                      <a:pt x="26070" y="2802"/>
                      <a:pt x="25642" y="2825"/>
                      <a:pt x="25212" y="2825"/>
                    </a:cubicBezTo>
                    <a:cubicBezTo>
                      <a:pt x="24872" y="2825"/>
                      <a:pt x="24531" y="2811"/>
                      <a:pt x="24189" y="2811"/>
                    </a:cubicBezTo>
                    <a:cubicBezTo>
                      <a:pt x="24038" y="2811"/>
                      <a:pt x="23886" y="2814"/>
                      <a:pt x="23735" y="2822"/>
                    </a:cubicBezTo>
                    <a:cubicBezTo>
                      <a:pt x="23585" y="2822"/>
                      <a:pt x="23434" y="2822"/>
                      <a:pt x="23284" y="2847"/>
                    </a:cubicBezTo>
                    <a:cubicBezTo>
                      <a:pt x="23133" y="2872"/>
                      <a:pt x="23008" y="2872"/>
                      <a:pt x="22858" y="2897"/>
                    </a:cubicBezTo>
                    <a:cubicBezTo>
                      <a:pt x="22783" y="2922"/>
                      <a:pt x="22682" y="2947"/>
                      <a:pt x="22607" y="2972"/>
                    </a:cubicBezTo>
                    <a:cubicBezTo>
                      <a:pt x="22549" y="2981"/>
                      <a:pt x="22490" y="2983"/>
                      <a:pt x="22432" y="2983"/>
                    </a:cubicBezTo>
                    <a:cubicBezTo>
                      <a:pt x="22315" y="2983"/>
                      <a:pt x="22198" y="2972"/>
                      <a:pt x="22081" y="2972"/>
                    </a:cubicBezTo>
                    <a:cubicBezTo>
                      <a:pt x="21981" y="2972"/>
                      <a:pt x="21880" y="2972"/>
                      <a:pt x="21780" y="2997"/>
                    </a:cubicBezTo>
                    <a:cubicBezTo>
                      <a:pt x="20812" y="3009"/>
                      <a:pt x="19844" y="3032"/>
                      <a:pt x="18879" y="3032"/>
                    </a:cubicBezTo>
                    <a:cubicBezTo>
                      <a:pt x="17794" y="3032"/>
                      <a:pt x="16714" y="3003"/>
                      <a:pt x="15640" y="2897"/>
                    </a:cubicBezTo>
                    <a:cubicBezTo>
                      <a:pt x="14086" y="2747"/>
                      <a:pt x="12532" y="2872"/>
                      <a:pt x="11003" y="2596"/>
                    </a:cubicBezTo>
                    <a:cubicBezTo>
                      <a:pt x="8221" y="2446"/>
                      <a:pt x="5464" y="2070"/>
                      <a:pt x="2732" y="1544"/>
                    </a:cubicBezTo>
                    <a:cubicBezTo>
                      <a:pt x="2194" y="1431"/>
                      <a:pt x="1655" y="1339"/>
                      <a:pt x="1080" y="1339"/>
                    </a:cubicBezTo>
                    <a:cubicBezTo>
                      <a:pt x="1013" y="1339"/>
                      <a:pt x="946" y="1341"/>
                      <a:pt x="878" y="1343"/>
                    </a:cubicBezTo>
                    <a:cubicBezTo>
                      <a:pt x="151" y="1393"/>
                      <a:pt x="0" y="1669"/>
                      <a:pt x="226" y="2296"/>
                    </a:cubicBezTo>
                    <a:cubicBezTo>
                      <a:pt x="251" y="3874"/>
                      <a:pt x="251" y="5453"/>
                      <a:pt x="251" y="7032"/>
                    </a:cubicBezTo>
                    <a:cubicBezTo>
                      <a:pt x="828" y="7659"/>
                      <a:pt x="1279" y="8361"/>
                      <a:pt x="1830" y="8987"/>
                    </a:cubicBezTo>
                    <a:cubicBezTo>
                      <a:pt x="3083" y="10347"/>
                      <a:pt x="4300" y="11850"/>
                      <a:pt x="6244" y="11850"/>
                    </a:cubicBezTo>
                    <a:cubicBezTo>
                      <a:pt x="6594" y="11850"/>
                      <a:pt x="6967" y="11801"/>
                      <a:pt x="7369" y="11694"/>
                    </a:cubicBezTo>
                    <a:cubicBezTo>
                      <a:pt x="7970" y="11544"/>
                      <a:pt x="8522" y="11343"/>
                      <a:pt x="9098" y="11118"/>
                    </a:cubicBezTo>
                    <a:cubicBezTo>
                      <a:pt x="9173" y="11093"/>
                      <a:pt x="9274" y="11068"/>
                      <a:pt x="9349" y="11017"/>
                    </a:cubicBezTo>
                    <a:cubicBezTo>
                      <a:pt x="9524" y="10942"/>
                      <a:pt x="9700" y="10892"/>
                      <a:pt x="9875" y="10842"/>
                    </a:cubicBezTo>
                    <a:cubicBezTo>
                      <a:pt x="11053" y="10266"/>
                      <a:pt x="12281" y="9789"/>
                      <a:pt x="13559" y="9489"/>
                    </a:cubicBezTo>
                    <a:cubicBezTo>
                      <a:pt x="13810" y="9413"/>
                      <a:pt x="14061" y="9338"/>
                      <a:pt x="14336" y="9313"/>
                    </a:cubicBezTo>
                    <a:cubicBezTo>
                      <a:pt x="14462" y="9313"/>
                      <a:pt x="14587" y="9288"/>
                      <a:pt x="14687" y="9288"/>
                    </a:cubicBezTo>
                    <a:cubicBezTo>
                      <a:pt x="14787" y="9263"/>
                      <a:pt x="14863" y="9238"/>
                      <a:pt x="14938" y="9238"/>
                    </a:cubicBezTo>
                    <a:cubicBezTo>
                      <a:pt x="14985" y="9222"/>
                      <a:pt x="15031" y="9216"/>
                      <a:pt x="15078" y="9216"/>
                    </a:cubicBezTo>
                    <a:cubicBezTo>
                      <a:pt x="15182" y="9216"/>
                      <a:pt x="15285" y="9246"/>
                      <a:pt x="15389" y="9263"/>
                    </a:cubicBezTo>
                    <a:cubicBezTo>
                      <a:pt x="15462" y="9273"/>
                      <a:pt x="15530" y="9279"/>
                      <a:pt x="15598" y="9279"/>
                    </a:cubicBezTo>
                    <a:cubicBezTo>
                      <a:pt x="15693" y="9279"/>
                      <a:pt x="15787" y="9267"/>
                      <a:pt x="15890" y="9238"/>
                    </a:cubicBezTo>
                    <a:cubicBezTo>
                      <a:pt x="16057" y="9177"/>
                      <a:pt x="16224" y="9144"/>
                      <a:pt x="16391" y="9144"/>
                    </a:cubicBezTo>
                    <a:cubicBezTo>
                      <a:pt x="16500" y="9144"/>
                      <a:pt x="16609" y="9158"/>
                      <a:pt x="16717" y="9188"/>
                    </a:cubicBezTo>
                    <a:cubicBezTo>
                      <a:pt x="16793" y="9238"/>
                      <a:pt x="16868" y="9263"/>
                      <a:pt x="16968" y="9263"/>
                    </a:cubicBezTo>
                    <a:cubicBezTo>
                      <a:pt x="17168" y="9338"/>
                      <a:pt x="17369" y="9413"/>
                      <a:pt x="17569" y="9514"/>
                    </a:cubicBezTo>
                    <a:cubicBezTo>
                      <a:pt x="18397" y="9890"/>
                      <a:pt x="19073" y="10466"/>
                      <a:pt x="19775" y="11017"/>
                    </a:cubicBezTo>
                    <a:cubicBezTo>
                      <a:pt x="20878" y="11920"/>
                      <a:pt x="21605" y="13248"/>
                      <a:pt x="22883" y="13925"/>
                    </a:cubicBezTo>
                    <a:cubicBezTo>
                      <a:pt x="23264" y="14079"/>
                      <a:pt x="23630" y="14154"/>
                      <a:pt x="23978" y="14154"/>
                    </a:cubicBezTo>
                    <a:cubicBezTo>
                      <a:pt x="24707" y="14154"/>
                      <a:pt x="25364" y="13825"/>
                      <a:pt x="25940" y="13198"/>
                    </a:cubicBezTo>
                    <a:cubicBezTo>
                      <a:pt x="26291" y="12847"/>
                      <a:pt x="26692" y="12546"/>
                      <a:pt x="27043" y="12195"/>
                    </a:cubicBezTo>
                    <a:cubicBezTo>
                      <a:pt x="27143" y="12095"/>
                      <a:pt x="27219" y="11995"/>
                      <a:pt x="27319" y="11895"/>
                    </a:cubicBezTo>
                    <a:cubicBezTo>
                      <a:pt x="27394" y="11794"/>
                      <a:pt x="27494" y="11694"/>
                      <a:pt x="27595" y="11619"/>
                    </a:cubicBezTo>
                    <a:cubicBezTo>
                      <a:pt x="27695" y="11544"/>
                      <a:pt x="27795" y="11469"/>
                      <a:pt x="27920" y="11418"/>
                    </a:cubicBezTo>
                    <a:cubicBezTo>
                      <a:pt x="28196" y="11243"/>
                      <a:pt x="28497" y="11042"/>
                      <a:pt x="28798" y="10892"/>
                    </a:cubicBezTo>
                    <a:cubicBezTo>
                      <a:pt x="28923" y="10842"/>
                      <a:pt x="29023" y="10792"/>
                      <a:pt x="29148" y="10767"/>
                    </a:cubicBezTo>
                    <a:cubicBezTo>
                      <a:pt x="29224" y="10742"/>
                      <a:pt x="29299" y="10717"/>
                      <a:pt x="29399" y="10717"/>
                    </a:cubicBezTo>
                    <a:cubicBezTo>
                      <a:pt x="29474" y="10692"/>
                      <a:pt x="29549" y="10692"/>
                      <a:pt x="29625" y="10667"/>
                    </a:cubicBezTo>
                    <a:cubicBezTo>
                      <a:pt x="29725" y="10641"/>
                      <a:pt x="29800" y="10641"/>
                      <a:pt x="29875" y="10616"/>
                    </a:cubicBezTo>
                    <a:cubicBezTo>
                      <a:pt x="30093" y="10571"/>
                      <a:pt x="30311" y="10540"/>
                      <a:pt x="30526" y="10540"/>
                    </a:cubicBezTo>
                    <a:cubicBezTo>
                      <a:pt x="30782" y="10540"/>
                      <a:pt x="31034" y="10583"/>
                      <a:pt x="31279" y="10692"/>
                    </a:cubicBezTo>
                    <a:cubicBezTo>
                      <a:pt x="32331" y="10967"/>
                      <a:pt x="33184" y="11619"/>
                      <a:pt x="34036" y="12271"/>
                    </a:cubicBezTo>
                    <a:cubicBezTo>
                      <a:pt x="34612" y="12596"/>
                      <a:pt x="35239" y="12822"/>
                      <a:pt x="35865" y="13047"/>
                    </a:cubicBezTo>
                    <a:cubicBezTo>
                      <a:pt x="35983" y="13077"/>
                      <a:pt x="36100" y="13089"/>
                      <a:pt x="36213" y="13089"/>
                    </a:cubicBezTo>
                    <a:cubicBezTo>
                      <a:pt x="36292" y="13089"/>
                      <a:pt x="36369" y="13083"/>
                      <a:pt x="36442" y="13073"/>
                    </a:cubicBezTo>
                    <a:cubicBezTo>
                      <a:pt x="36617" y="13022"/>
                      <a:pt x="36818" y="12947"/>
                      <a:pt x="36993" y="12897"/>
                    </a:cubicBezTo>
                    <a:cubicBezTo>
                      <a:pt x="37419" y="12747"/>
                      <a:pt x="37845" y="12596"/>
                      <a:pt x="38196" y="12271"/>
                    </a:cubicBezTo>
                    <a:cubicBezTo>
                      <a:pt x="38697" y="11870"/>
                      <a:pt x="39098" y="11368"/>
                      <a:pt x="39399" y="10817"/>
                    </a:cubicBezTo>
                    <a:cubicBezTo>
                      <a:pt x="39550" y="10491"/>
                      <a:pt x="39800" y="10240"/>
                      <a:pt x="39875" y="9890"/>
                    </a:cubicBezTo>
                    <a:cubicBezTo>
                      <a:pt x="40026" y="9814"/>
                      <a:pt x="39976" y="9589"/>
                      <a:pt x="40101" y="9514"/>
                    </a:cubicBezTo>
                    <a:cubicBezTo>
                      <a:pt x="40176" y="9438"/>
                      <a:pt x="40251" y="9363"/>
                      <a:pt x="40301" y="9288"/>
                    </a:cubicBezTo>
                    <a:cubicBezTo>
                      <a:pt x="40377" y="9238"/>
                      <a:pt x="40452" y="9163"/>
                      <a:pt x="40477" y="9037"/>
                    </a:cubicBezTo>
                    <a:cubicBezTo>
                      <a:pt x="40502" y="6230"/>
                      <a:pt x="40502" y="3448"/>
                      <a:pt x="40527" y="641"/>
                    </a:cubicBezTo>
                    <a:cubicBezTo>
                      <a:pt x="40527" y="165"/>
                      <a:pt x="40516" y="1"/>
                      <a:pt x="40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8"/>
              <p:cNvSpPr/>
              <p:nvPr/>
            </p:nvSpPr>
            <p:spPr>
              <a:xfrm>
                <a:off x="2018300" y="2711175"/>
                <a:ext cx="99065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39626" h="6597" extrusionOk="0">
                    <a:moveTo>
                      <a:pt x="39126" y="0"/>
                    </a:moveTo>
                    <a:cubicBezTo>
                      <a:pt x="38724" y="0"/>
                      <a:pt x="38449" y="371"/>
                      <a:pt x="38096" y="527"/>
                    </a:cubicBezTo>
                    <a:cubicBezTo>
                      <a:pt x="37871" y="678"/>
                      <a:pt x="37645" y="828"/>
                      <a:pt x="37395" y="953"/>
                    </a:cubicBezTo>
                    <a:cubicBezTo>
                      <a:pt x="36392" y="1429"/>
                      <a:pt x="35415" y="1981"/>
                      <a:pt x="34337" y="2307"/>
                    </a:cubicBezTo>
                    <a:cubicBezTo>
                      <a:pt x="33660" y="2683"/>
                      <a:pt x="32883" y="2808"/>
                      <a:pt x="32157" y="3059"/>
                    </a:cubicBezTo>
                    <a:cubicBezTo>
                      <a:pt x="31655" y="3209"/>
                      <a:pt x="31204" y="3460"/>
                      <a:pt x="30678" y="3485"/>
                    </a:cubicBezTo>
                    <a:cubicBezTo>
                      <a:pt x="30427" y="3535"/>
                      <a:pt x="30202" y="3635"/>
                      <a:pt x="29951" y="3685"/>
                    </a:cubicBezTo>
                    <a:cubicBezTo>
                      <a:pt x="29074" y="3961"/>
                      <a:pt x="28172" y="4086"/>
                      <a:pt x="27269" y="4211"/>
                    </a:cubicBezTo>
                    <a:cubicBezTo>
                      <a:pt x="26718" y="4236"/>
                      <a:pt x="26192" y="4412"/>
                      <a:pt x="25640" y="4462"/>
                    </a:cubicBezTo>
                    <a:cubicBezTo>
                      <a:pt x="25540" y="4462"/>
                      <a:pt x="25465" y="4487"/>
                      <a:pt x="25364" y="4512"/>
                    </a:cubicBezTo>
                    <a:cubicBezTo>
                      <a:pt x="25236" y="4570"/>
                      <a:pt x="25102" y="4591"/>
                      <a:pt x="24968" y="4591"/>
                    </a:cubicBezTo>
                    <a:cubicBezTo>
                      <a:pt x="24814" y="4591"/>
                      <a:pt x="24660" y="4564"/>
                      <a:pt x="24512" y="4537"/>
                    </a:cubicBezTo>
                    <a:cubicBezTo>
                      <a:pt x="24412" y="4537"/>
                      <a:pt x="24312" y="4562"/>
                      <a:pt x="24212" y="4587"/>
                    </a:cubicBezTo>
                    <a:cubicBezTo>
                      <a:pt x="22723" y="4790"/>
                      <a:pt x="21234" y="4816"/>
                      <a:pt x="19745" y="4816"/>
                    </a:cubicBezTo>
                    <a:cubicBezTo>
                      <a:pt x="19204" y="4816"/>
                      <a:pt x="18663" y="4813"/>
                      <a:pt x="18121" y="4813"/>
                    </a:cubicBezTo>
                    <a:lnTo>
                      <a:pt x="17796" y="4813"/>
                    </a:lnTo>
                    <a:cubicBezTo>
                      <a:pt x="17539" y="4807"/>
                      <a:pt x="17280" y="4807"/>
                      <a:pt x="17021" y="4807"/>
                    </a:cubicBezTo>
                    <a:lnTo>
                      <a:pt x="17021" y="4807"/>
                    </a:lnTo>
                    <a:cubicBezTo>
                      <a:pt x="16243" y="4807"/>
                      <a:pt x="15458" y="4807"/>
                      <a:pt x="14688" y="4637"/>
                    </a:cubicBezTo>
                    <a:cubicBezTo>
                      <a:pt x="14525" y="4637"/>
                      <a:pt x="14362" y="4644"/>
                      <a:pt x="14196" y="4644"/>
                    </a:cubicBezTo>
                    <a:cubicBezTo>
                      <a:pt x="14030" y="4644"/>
                      <a:pt x="13861" y="4637"/>
                      <a:pt x="13685" y="4612"/>
                    </a:cubicBezTo>
                    <a:cubicBezTo>
                      <a:pt x="13660" y="4587"/>
                      <a:pt x="13610" y="4587"/>
                      <a:pt x="13560" y="4587"/>
                    </a:cubicBezTo>
                    <a:cubicBezTo>
                      <a:pt x="13510" y="4587"/>
                      <a:pt x="13485" y="4587"/>
                      <a:pt x="13435" y="4562"/>
                    </a:cubicBezTo>
                    <a:cubicBezTo>
                      <a:pt x="13384" y="4562"/>
                      <a:pt x="13334" y="4562"/>
                      <a:pt x="13309" y="4587"/>
                    </a:cubicBezTo>
                    <a:cubicBezTo>
                      <a:pt x="13134" y="4587"/>
                      <a:pt x="12983" y="4587"/>
                      <a:pt x="12833" y="4537"/>
                    </a:cubicBezTo>
                    <a:cubicBezTo>
                      <a:pt x="12733" y="4512"/>
                      <a:pt x="12658" y="4487"/>
                      <a:pt x="12582" y="4487"/>
                    </a:cubicBezTo>
                    <a:cubicBezTo>
                      <a:pt x="12232" y="4462"/>
                      <a:pt x="11881" y="4412"/>
                      <a:pt x="11530" y="4287"/>
                    </a:cubicBezTo>
                    <a:cubicBezTo>
                      <a:pt x="11104" y="4211"/>
                      <a:pt x="10678" y="4136"/>
                      <a:pt x="10252" y="4036"/>
                    </a:cubicBezTo>
                    <a:cubicBezTo>
                      <a:pt x="8171" y="3585"/>
                      <a:pt x="6116" y="3008"/>
                      <a:pt x="4111" y="2206"/>
                    </a:cubicBezTo>
                    <a:cubicBezTo>
                      <a:pt x="4011" y="2181"/>
                      <a:pt x="3936" y="2131"/>
                      <a:pt x="3836" y="2106"/>
                    </a:cubicBezTo>
                    <a:cubicBezTo>
                      <a:pt x="3710" y="2056"/>
                      <a:pt x="3610" y="2006"/>
                      <a:pt x="3485" y="1956"/>
                    </a:cubicBezTo>
                    <a:cubicBezTo>
                      <a:pt x="3209" y="1830"/>
                      <a:pt x="2933" y="1705"/>
                      <a:pt x="2708" y="1530"/>
                    </a:cubicBezTo>
                    <a:cubicBezTo>
                      <a:pt x="2432" y="1329"/>
                      <a:pt x="2131" y="1154"/>
                      <a:pt x="1881" y="928"/>
                    </a:cubicBezTo>
                    <a:cubicBezTo>
                      <a:pt x="1530" y="678"/>
                      <a:pt x="1104" y="552"/>
                      <a:pt x="778" y="226"/>
                    </a:cubicBezTo>
                    <a:cubicBezTo>
                      <a:pt x="628" y="151"/>
                      <a:pt x="477" y="51"/>
                      <a:pt x="302" y="26"/>
                    </a:cubicBezTo>
                    <a:cubicBezTo>
                      <a:pt x="277" y="1"/>
                      <a:pt x="227" y="1"/>
                      <a:pt x="176" y="1"/>
                    </a:cubicBezTo>
                    <a:cubicBezTo>
                      <a:pt x="151" y="26"/>
                      <a:pt x="101" y="51"/>
                      <a:pt x="76" y="76"/>
                    </a:cubicBezTo>
                    <a:cubicBezTo>
                      <a:pt x="76" y="477"/>
                      <a:pt x="101" y="878"/>
                      <a:pt x="51" y="1279"/>
                    </a:cubicBezTo>
                    <a:cubicBezTo>
                      <a:pt x="1" y="1805"/>
                      <a:pt x="227" y="2131"/>
                      <a:pt x="678" y="2357"/>
                    </a:cubicBezTo>
                    <a:cubicBezTo>
                      <a:pt x="1354" y="2733"/>
                      <a:pt x="1981" y="3109"/>
                      <a:pt x="2633" y="3510"/>
                    </a:cubicBezTo>
                    <a:cubicBezTo>
                      <a:pt x="2733" y="3560"/>
                      <a:pt x="2808" y="3635"/>
                      <a:pt x="2908" y="3660"/>
                    </a:cubicBezTo>
                    <a:cubicBezTo>
                      <a:pt x="2958" y="3660"/>
                      <a:pt x="3008" y="3660"/>
                      <a:pt x="3034" y="3710"/>
                    </a:cubicBezTo>
                    <a:cubicBezTo>
                      <a:pt x="3109" y="3760"/>
                      <a:pt x="3209" y="3810"/>
                      <a:pt x="3284" y="3835"/>
                    </a:cubicBezTo>
                    <a:lnTo>
                      <a:pt x="3284" y="3861"/>
                    </a:lnTo>
                    <a:cubicBezTo>
                      <a:pt x="3460" y="3911"/>
                      <a:pt x="3660" y="3961"/>
                      <a:pt x="3836" y="4011"/>
                    </a:cubicBezTo>
                    <a:cubicBezTo>
                      <a:pt x="5389" y="4612"/>
                      <a:pt x="6968" y="5139"/>
                      <a:pt x="8597" y="5515"/>
                    </a:cubicBezTo>
                    <a:cubicBezTo>
                      <a:pt x="11705" y="6216"/>
                      <a:pt x="14838" y="6567"/>
                      <a:pt x="17996" y="6592"/>
                    </a:cubicBezTo>
                    <a:cubicBezTo>
                      <a:pt x="18238" y="6595"/>
                      <a:pt x="18479" y="6597"/>
                      <a:pt x="18721" y="6597"/>
                    </a:cubicBezTo>
                    <a:cubicBezTo>
                      <a:pt x="22611" y="6597"/>
                      <a:pt x="26479" y="6214"/>
                      <a:pt x="30302" y="5364"/>
                    </a:cubicBezTo>
                    <a:cubicBezTo>
                      <a:pt x="33134" y="4738"/>
                      <a:pt x="35891" y="3886"/>
                      <a:pt x="38548" y="2708"/>
                    </a:cubicBezTo>
                    <a:cubicBezTo>
                      <a:pt x="39224" y="2382"/>
                      <a:pt x="39625" y="2006"/>
                      <a:pt x="39500" y="1179"/>
                    </a:cubicBezTo>
                    <a:cubicBezTo>
                      <a:pt x="39425" y="828"/>
                      <a:pt x="39500" y="452"/>
                      <a:pt x="39500" y="101"/>
                    </a:cubicBezTo>
                    <a:cubicBezTo>
                      <a:pt x="39362" y="30"/>
                      <a:pt x="39239" y="0"/>
                      <a:pt x="39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8"/>
              <p:cNvSpPr/>
              <p:nvPr/>
            </p:nvSpPr>
            <p:spPr>
              <a:xfrm>
                <a:off x="2885475" y="1265625"/>
                <a:ext cx="12222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468" extrusionOk="0">
                    <a:moveTo>
                      <a:pt x="1032" y="1"/>
                    </a:moveTo>
                    <a:cubicBezTo>
                      <a:pt x="708" y="1"/>
                      <a:pt x="480" y="189"/>
                      <a:pt x="327" y="554"/>
                    </a:cubicBezTo>
                    <a:cubicBezTo>
                      <a:pt x="226" y="780"/>
                      <a:pt x="101" y="980"/>
                      <a:pt x="1" y="1181"/>
                    </a:cubicBezTo>
                    <a:cubicBezTo>
                      <a:pt x="1" y="1403"/>
                      <a:pt x="71" y="1468"/>
                      <a:pt x="175" y="1468"/>
                    </a:cubicBezTo>
                    <a:cubicBezTo>
                      <a:pt x="247" y="1468"/>
                      <a:pt x="335" y="1437"/>
                      <a:pt x="427" y="1406"/>
                    </a:cubicBezTo>
                    <a:cubicBezTo>
                      <a:pt x="1881" y="1381"/>
                      <a:pt x="3284" y="1181"/>
                      <a:pt x="4888" y="705"/>
                    </a:cubicBezTo>
                    <a:cubicBezTo>
                      <a:pt x="4337" y="504"/>
                      <a:pt x="4036" y="429"/>
                      <a:pt x="3710" y="354"/>
                    </a:cubicBezTo>
                    <a:cubicBezTo>
                      <a:pt x="2933" y="153"/>
                      <a:pt x="2131" y="254"/>
                      <a:pt x="1354" y="53"/>
                    </a:cubicBezTo>
                    <a:cubicBezTo>
                      <a:pt x="1238" y="18"/>
                      <a:pt x="1130" y="1"/>
                      <a:pt x="10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8"/>
              <p:cNvSpPr/>
              <p:nvPr/>
            </p:nvSpPr>
            <p:spPr>
              <a:xfrm>
                <a:off x="2870450" y="1295125"/>
                <a:ext cx="2570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06" extrusionOk="0">
                    <a:moveTo>
                      <a:pt x="602" y="1"/>
                    </a:moveTo>
                    <a:cubicBezTo>
                      <a:pt x="517" y="18"/>
                      <a:pt x="421" y="103"/>
                      <a:pt x="322" y="103"/>
                    </a:cubicBezTo>
                    <a:cubicBezTo>
                      <a:pt x="274" y="103"/>
                      <a:pt x="225" y="83"/>
                      <a:pt x="176" y="26"/>
                    </a:cubicBezTo>
                    <a:cubicBezTo>
                      <a:pt x="25" y="101"/>
                      <a:pt x="25" y="252"/>
                      <a:pt x="0" y="377"/>
                    </a:cubicBezTo>
                    <a:cubicBezTo>
                      <a:pt x="167" y="377"/>
                      <a:pt x="340" y="405"/>
                      <a:pt x="508" y="405"/>
                    </a:cubicBezTo>
                    <a:cubicBezTo>
                      <a:pt x="692" y="405"/>
                      <a:pt x="870" y="371"/>
                      <a:pt x="1028" y="226"/>
                    </a:cubicBezTo>
                    <a:cubicBezTo>
                      <a:pt x="852" y="176"/>
                      <a:pt x="702" y="151"/>
                      <a:pt x="602" y="1"/>
                    </a:cubicBezTo>
                    <a:close/>
                  </a:path>
                </a:pathLst>
              </a:custGeom>
              <a:solidFill>
                <a:srgbClr val="779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8"/>
              <p:cNvSpPr/>
              <p:nvPr/>
            </p:nvSpPr>
            <p:spPr>
              <a:xfrm>
                <a:off x="2825950" y="1255025"/>
                <a:ext cx="50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7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26" y="76"/>
                      <a:pt x="1" y="226"/>
                      <a:pt x="1" y="427"/>
                    </a:cubicBezTo>
                    <a:cubicBezTo>
                      <a:pt x="176" y="327"/>
                      <a:pt x="201" y="176"/>
                      <a:pt x="201" y="1"/>
                    </a:cubicBezTo>
                    <a:close/>
                  </a:path>
                </a:pathLst>
              </a:custGeom>
              <a:solidFill>
                <a:srgbClr val="69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8"/>
              <p:cNvSpPr/>
              <p:nvPr/>
            </p:nvSpPr>
            <p:spPr>
              <a:xfrm>
                <a:off x="2810925" y="571375"/>
                <a:ext cx="571450" cy="737925"/>
              </a:xfrm>
              <a:custGeom>
                <a:avLst/>
                <a:gdLst/>
                <a:ahLst/>
                <a:cxnLst/>
                <a:rect l="l" t="t" r="r" b="b"/>
                <a:pathLst>
                  <a:path w="22858" h="29517" extrusionOk="0">
                    <a:moveTo>
                      <a:pt x="22419" y="1"/>
                    </a:moveTo>
                    <a:cubicBezTo>
                      <a:pt x="22399" y="1"/>
                      <a:pt x="22378" y="2"/>
                      <a:pt x="22356" y="3"/>
                    </a:cubicBezTo>
                    <a:cubicBezTo>
                      <a:pt x="21504" y="79"/>
                      <a:pt x="20627" y="129"/>
                      <a:pt x="19775" y="179"/>
                    </a:cubicBezTo>
                    <a:cubicBezTo>
                      <a:pt x="18436" y="276"/>
                      <a:pt x="17144" y="681"/>
                      <a:pt x="15830" y="681"/>
                    </a:cubicBezTo>
                    <a:cubicBezTo>
                      <a:pt x="15792" y="681"/>
                      <a:pt x="15753" y="681"/>
                      <a:pt x="15715" y="680"/>
                    </a:cubicBezTo>
                    <a:cubicBezTo>
                      <a:pt x="15289" y="680"/>
                      <a:pt x="15113" y="881"/>
                      <a:pt x="14963" y="1206"/>
                    </a:cubicBezTo>
                    <a:cubicBezTo>
                      <a:pt x="14512" y="2059"/>
                      <a:pt x="14036" y="2911"/>
                      <a:pt x="13584" y="3763"/>
                    </a:cubicBezTo>
                    <a:cubicBezTo>
                      <a:pt x="12356" y="6069"/>
                      <a:pt x="11178" y="8399"/>
                      <a:pt x="9875" y="10630"/>
                    </a:cubicBezTo>
                    <a:cubicBezTo>
                      <a:pt x="8547" y="12886"/>
                      <a:pt x="7344" y="15166"/>
                      <a:pt x="6116" y="17472"/>
                    </a:cubicBezTo>
                    <a:cubicBezTo>
                      <a:pt x="5439" y="18775"/>
                      <a:pt x="4863" y="20129"/>
                      <a:pt x="4010" y="21332"/>
                    </a:cubicBezTo>
                    <a:cubicBezTo>
                      <a:pt x="3885" y="21432"/>
                      <a:pt x="3910" y="21633"/>
                      <a:pt x="3810" y="21733"/>
                    </a:cubicBezTo>
                    <a:cubicBezTo>
                      <a:pt x="3559" y="21958"/>
                      <a:pt x="3534" y="22284"/>
                      <a:pt x="3409" y="22535"/>
                    </a:cubicBezTo>
                    <a:cubicBezTo>
                      <a:pt x="3284" y="22635"/>
                      <a:pt x="3334" y="22836"/>
                      <a:pt x="3183" y="22911"/>
                    </a:cubicBezTo>
                    <a:lnTo>
                      <a:pt x="3183" y="22936"/>
                    </a:lnTo>
                    <a:cubicBezTo>
                      <a:pt x="3136" y="23007"/>
                      <a:pt x="3065" y="23056"/>
                      <a:pt x="3015" y="23147"/>
                    </a:cubicBezTo>
                    <a:lnTo>
                      <a:pt x="3015" y="23147"/>
                    </a:lnTo>
                    <a:cubicBezTo>
                      <a:pt x="2861" y="23251"/>
                      <a:pt x="2904" y="23441"/>
                      <a:pt x="2807" y="23537"/>
                    </a:cubicBezTo>
                    <a:cubicBezTo>
                      <a:pt x="2231" y="24866"/>
                      <a:pt x="1680" y="26194"/>
                      <a:pt x="802" y="27347"/>
                    </a:cubicBezTo>
                    <a:cubicBezTo>
                      <a:pt x="681" y="27444"/>
                      <a:pt x="701" y="27635"/>
                      <a:pt x="611" y="27761"/>
                    </a:cubicBezTo>
                    <a:lnTo>
                      <a:pt x="611" y="27761"/>
                    </a:lnTo>
                    <a:cubicBezTo>
                      <a:pt x="152" y="28137"/>
                      <a:pt x="199" y="28706"/>
                      <a:pt x="0" y="29176"/>
                    </a:cubicBezTo>
                    <a:cubicBezTo>
                      <a:pt x="35" y="29436"/>
                      <a:pt x="177" y="29517"/>
                      <a:pt x="353" y="29517"/>
                    </a:cubicBezTo>
                    <a:cubicBezTo>
                      <a:pt x="432" y="29517"/>
                      <a:pt x="517" y="29500"/>
                      <a:pt x="602" y="29477"/>
                    </a:cubicBezTo>
                    <a:cubicBezTo>
                      <a:pt x="1203" y="29327"/>
                      <a:pt x="1805" y="29377"/>
                      <a:pt x="2381" y="29327"/>
                    </a:cubicBezTo>
                    <a:cubicBezTo>
                      <a:pt x="2507" y="29252"/>
                      <a:pt x="2507" y="29101"/>
                      <a:pt x="2557" y="28976"/>
                    </a:cubicBezTo>
                    <a:cubicBezTo>
                      <a:pt x="2757" y="28400"/>
                      <a:pt x="2983" y="27823"/>
                      <a:pt x="3334" y="27322"/>
                    </a:cubicBezTo>
                    <a:cubicBezTo>
                      <a:pt x="4086" y="25593"/>
                      <a:pt x="5088" y="23988"/>
                      <a:pt x="5890" y="22284"/>
                    </a:cubicBezTo>
                    <a:cubicBezTo>
                      <a:pt x="6692" y="20605"/>
                      <a:pt x="7770" y="19076"/>
                      <a:pt x="8421" y="17322"/>
                    </a:cubicBezTo>
                    <a:cubicBezTo>
                      <a:pt x="8848" y="16720"/>
                      <a:pt x="9223" y="16069"/>
                      <a:pt x="9424" y="15317"/>
                    </a:cubicBezTo>
                    <a:cubicBezTo>
                      <a:pt x="10051" y="14715"/>
                      <a:pt x="10351" y="13913"/>
                      <a:pt x="10627" y="13111"/>
                    </a:cubicBezTo>
                    <a:cubicBezTo>
                      <a:pt x="10853" y="12911"/>
                      <a:pt x="10953" y="12610"/>
                      <a:pt x="11053" y="12309"/>
                    </a:cubicBezTo>
                    <a:cubicBezTo>
                      <a:pt x="11178" y="12234"/>
                      <a:pt x="11229" y="12109"/>
                      <a:pt x="11229" y="11983"/>
                    </a:cubicBezTo>
                    <a:cubicBezTo>
                      <a:pt x="11429" y="11783"/>
                      <a:pt x="11604" y="11607"/>
                      <a:pt x="11604" y="11307"/>
                    </a:cubicBezTo>
                    <a:cubicBezTo>
                      <a:pt x="11830" y="10906"/>
                      <a:pt x="12106" y="10555"/>
                      <a:pt x="12206" y="10104"/>
                    </a:cubicBezTo>
                    <a:cubicBezTo>
                      <a:pt x="12356" y="10003"/>
                      <a:pt x="12432" y="9878"/>
                      <a:pt x="12432" y="9728"/>
                    </a:cubicBezTo>
                    <a:cubicBezTo>
                      <a:pt x="12582" y="9628"/>
                      <a:pt x="12632" y="9477"/>
                      <a:pt x="12632" y="9302"/>
                    </a:cubicBezTo>
                    <a:cubicBezTo>
                      <a:pt x="12782" y="9227"/>
                      <a:pt x="12833" y="9076"/>
                      <a:pt x="12858" y="8926"/>
                    </a:cubicBezTo>
                    <a:cubicBezTo>
                      <a:pt x="13334" y="7998"/>
                      <a:pt x="14010" y="7196"/>
                      <a:pt x="14236" y="6169"/>
                    </a:cubicBezTo>
                    <a:cubicBezTo>
                      <a:pt x="14812" y="5517"/>
                      <a:pt x="15213" y="4740"/>
                      <a:pt x="15439" y="3888"/>
                    </a:cubicBezTo>
                    <a:cubicBezTo>
                      <a:pt x="15514" y="3813"/>
                      <a:pt x="15615" y="3763"/>
                      <a:pt x="15640" y="3663"/>
                    </a:cubicBezTo>
                    <a:cubicBezTo>
                      <a:pt x="15965" y="2610"/>
                      <a:pt x="16692" y="2485"/>
                      <a:pt x="17695" y="2460"/>
                    </a:cubicBezTo>
                    <a:cubicBezTo>
                      <a:pt x="19148" y="2434"/>
                      <a:pt x="20602" y="2259"/>
                      <a:pt x="22056" y="2234"/>
                    </a:cubicBezTo>
                    <a:cubicBezTo>
                      <a:pt x="22256" y="2234"/>
                      <a:pt x="22457" y="2234"/>
                      <a:pt x="22632" y="2109"/>
                    </a:cubicBezTo>
                    <a:cubicBezTo>
                      <a:pt x="22858" y="2033"/>
                      <a:pt x="22833" y="1883"/>
                      <a:pt x="22757" y="1708"/>
                    </a:cubicBezTo>
                    <a:cubicBezTo>
                      <a:pt x="22782" y="1257"/>
                      <a:pt x="22808" y="830"/>
                      <a:pt x="22808" y="404"/>
                    </a:cubicBezTo>
                    <a:cubicBezTo>
                      <a:pt x="22808" y="149"/>
                      <a:pt x="22678" y="1"/>
                      <a:pt x="224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8"/>
              <p:cNvSpPr/>
              <p:nvPr/>
            </p:nvSpPr>
            <p:spPr>
              <a:xfrm>
                <a:off x="2758925" y="1976125"/>
                <a:ext cx="13722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3284" extrusionOk="0">
                    <a:moveTo>
                      <a:pt x="2512" y="1"/>
                    </a:moveTo>
                    <a:cubicBezTo>
                      <a:pt x="2436" y="1"/>
                      <a:pt x="2358" y="2"/>
                      <a:pt x="2281" y="4"/>
                    </a:cubicBezTo>
                    <a:cubicBezTo>
                      <a:pt x="1479" y="104"/>
                      <a:pt x="677" y="180"/>
                      <a:pt x="276" y="1007"/>
                    </a:cubicBezTo>
                    <a:cubicBezTo>
                      <a:pt x="0" y="2235"/>
                      <a:pt x="276" y="2937"/>
                      <a:pt x="1228" y="3137"/>
                    </a:cubicBezTo>
                    <a:cubicBezTo>
                      <a:pt x="1620" y="3233"/>
                      <a:pt x="2012" y="3283"/>
                      <a:pt x="2399" y="3283"/>
                    </a:cubicBezTo>
                    <a:cubicBezTo>
                      <a:pt x="3225" y="3283"/>
                      <a:pt x="4028" y="3055"/>
                      <a:pt x="4762" y="2561"/>
                    </a:cubicBezTo>
                    <a:cubicBezTo>
                      <a:pt x="5489" y="2059"/>
                      <a:pt x="5464" y="906"/>
                      <a:pt x="4662" y="480"/>
                    </a:cubicBezTo>
                    <a:cubicBezTo>
                      <a:pt x="3958" y="117"/>
                      <a:pt x="3254" y="1"/>
                      <a:pt x="2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8"/>
              <p:cNvSpPr/>
              <p:nvPr/>
            </p:nvSpPr>
            <p:spPr>
              <a:xfrm>
                <a:off x="2492625" y="1873000"/>
                <a:ext cx="144075" cy="10542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4217" extrusionOk="0">
                    <a:moveTo>
                      <a:pt x="685" y="0"/>
                    </a:moveTo>
                    <a:cubicBezTo>
                      <a:pt x="636" y="0"/>
                      <a:pt x="583" y="6"/>
                      <a:pt x="527" y="19"/>
                    </a:cubicBezTo>
                    <a:cubicBezTo>
                      <a:pt x="0" y="119"/>
                      <a:pt x="76" y="595"/>
                      <a:pt x="76" y="996"/>
                    </a:cubicBezTo>
                    <a:cubicBezTo>
                      <a:pt x="101" y="1272"/>
                      <a:pt x="201" y="1573"/>
                      <a:pt x="301" y="1848"/>
                    </a:cubicBezTo>
                    <a:cubicBezTo>
                      <a:pt x="452" y="2149"/>
                      <a:pt x="602" y="2450"/>
                      <a:pt x="752" y="2751"/>
                    </a:cubicBezTo>
                    <a:cubicBezTo>
                      <a:pt x="953" y="3001"/>
                      <a:pt x="1153" y="3277"/>
                      <a:pt x="1479" y="3377"/>
                    </a:cubicBezTo>
                    <a:cubicBezTo>
                      <a:pt x="2106" y="3937"/>
                      <a:pt x="2812" y="4216"/>
                      <a:pt x="3616" y="4216"/>
                    </a:cubicBezTo>
                    <a:cubicBezTo>
                      <a:pt x="3713" y="4216"/>
                      <a:pt x="3811" y="4212"/>
                      <a:pt x="3910" y="4204"/>
                    </a:cubicBezTo>
                    <a:cubicBezTo>
                      <a:pt x="4687" y="3853"/>
                      <a:pt x="5188" y="3277"/>
                      <a:pt x="5489" y="2500"/>
                    </a:cubicBezTo>
                    <a:cubicBezTo>
                      <a:pt x="5464" y="2024"/>
                      <a:pt x="5640" y="1573"/>
                      <a:pt x="5690" y="1122"/>
                    </a:cubicBezTo>
                    <a:cubicBezTo>
                      <a:pt x="5762" y="686"/>
                      <a:pt x="5695" y="343"/>
                      <a:pt x="5170" y="343"/>
                    </a:cubicBezTo>
                    <a:cubicBezTo>
                      <a:pt x="5152" y="343"/>
                      <a:pt x="5133" y="344"/>
                      <a:pt x="5113" y="345"/>
                    </a:cubicBezTo>
                    <a:cubicBezTo>
                      <a:pt x="4687" y="470"/>
                      <a:pt x="4687" y="896"/>
                      <a:pt x="4587" y="1222"/>
                    </a:cubicBezTo>
                    <a:cubicBezTo>
                      <a:pt x="4462" y="1623"/>
                      <a:pt x="4361" y="2049"/>
                      <a:pt x="4161" y="2450"/>
                    </a:cubicBezTo>
                    <a:cubicBezTo>
                      <a:pt x="3919" y="2891"/>
                      <a:pt x="3588" y="3114"/>
                      <a:pt x="3228" y="3114"/>
                    </a:cubicBezTo>
                    <a:cubicBezTo>
                      <a:pt x="2954" y="3114"/>
                      <a:pt x="2663" y="2985"/>
                      <a:pt x="2381" y="2726"/>
                    </a:cubicBezTo>
                    <a:cubicBezTo>
                      <a:pt x="2081" y="2450"/>
                      <a:pt x="1880" y="2099"/>
                      <a:pt x="1730" y="1723"/>
                    </a:cubicBezTo>
                    <a:cubicBezTo>
                      <a:pt x="1605" y="1347"/>
                      <a:pt x="1504" y="971"/>
                      <a:pt x="1329" y="595"/>
                    </a:cubicBezTo>
                    <a:cubicBezTo>
                      <a:pt x="1197" y="288"/>
                      <a:pt x="1027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8"/>
              <p:cNvSpPr/>
              <p:nvPr/>
            </p:nvSpPr>
            <p:spPr>
              <a:xfrm>
                <a:off x="2094125" y="2141625"/>
                <a:ext cx="33225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084" extrusionOk="0">
                    <a:moveTo>
                      <a:pt x="652" y="1"/>
                    </a:moveTo>
                    <a:cubicBezTo>
                      <a:pt x="376" y="1"/>
                      <a:pt x="126" y="101"/>
                      <a:pt x="51" y="427"/>
                    </a:cubicBezTo>
                    <a:cubicBezTo>
                      <a:pt x="1" y="652"/>
                      <a:pt x="402" y="1028"/>
                      <a:pt x="777" y="1078"/>
                    </a:cubicBezTo>
                    <a:cubicBezTo>
                      <a:pt x="806" y="1082"/>
                      <a:pt x="832" y="1084"/>
                      <a:pt x="856" y="1084"/>
                    </a:cubicBezTo>
                    <a:cubicBezTo>
                      <a:pt x="1158" y="1084"/>
                      <a:pt x="1186" y="811"/>
                      <a:pt x="1279" y="602"/>
                    </a:cubicBezTo>
                    <a:cubicBezTo>
                      <a:pt x="1329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8"/>
              <p:cNvSpPr/>
              <p:nvPr/>
            </p:nvSpPr>
            <p:spPr>
              <a:xfrm>
                <a:off x="2550300" y="2191750"/>
                <a:ext cx="288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980" extrusionOk="0">
                    <a:moveTo>
                      <a:pt x="501" y="1"/>
                    </a:moveTo>
                    <a:cubicBezTo>
                      <a:pt x="250" y="1"/>
                      <a:pt x="24" y="76"/>
                      <a:pt x="24" y="377"/>
                    </a:cubicBezTo>
                    <a:cubicBezTo>
                      <a:pt x="0" y="643"/>
                      <a:pt x="327" y="980"/>
                      <a:pt x="620" y="980"/>
                    </a:cubicBezTo>
                    <a:cubicBezTo>
                      <a:pt x="630" y="980"/>
                      <a:pt x="641" y="979"/>
                      <a:pt x="651" y="978"/>
                    </a:cubicBezTo>
                    <a:cubicBezTo>
                      <a:pt x="1002" y="978"/>
                      <a:pt x="1052" y="703"/>
                      <a:pt x="1152" y="452"/>
                    </a:cubicBezTo>
                    <a:cubicBezTo>
                      <a:pt x="1077" y="76"/>
                      <a:pt x="801" y="1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8"/>
              <p:cNvSpPr/>
              <p:nvPr/>
            </p:nvSpPr>
            <p:spPr>
              <a:xfrm>
                <a:off x="2319075" y="2422775"/>
                <a:ext cx="363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37" extrusionOk="0">
                    <a:moveTo>
                      <a:pt x="790" y="0"/>
                    </a:moveTo>
                    <a:cubicBezTo>
                      <a:pt x="534" y="0"/>
                      <a:pt x="371" y="343"/>
                      <a:pt x="125" y="384"/>
                    </a:cubicBezTo>
                    <a:cubicBezTo>
                      <a:pt x="25" y="409"/>
                      <a:pt x="0" y="434"/>
                      <a:pt x="25" y="509"/>
                    </a:cubicBezTo>
                    <a:cubicBezTo>
                      <a:pt x="176" y="584"/>
                      <a:pt x="301" y="685"/>
                      <a:pt x="426" y="785"/>
                    </a:cubicBezTo>
                    <a:cubicBezTo>
                      <a:pt x="677" y="935"/>
                      <a:pt x="902" y="1161"/>
                      <a:pt x="1228" y="1236"/>
                    </a:cubicBezTo>
                    <a:cubicBezTo>
                      <a:pt x="1153" y="835"/>
                      <a:pt x="1454" y="334"/>
                      <a:pt x="978" y="58"/>
                    </a:cubicBezTo>
                    <a:cubicBezTo>
                      <a:pt x="909" y="17"/>
                      <a:pt x="847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8"/>
              <p:cNvSpPr/>
              <p:nvPr/>
            </p:nvSpPr>
            <p:spPr>
              <a:xfrm>
                <a:off x="2120450" y="2072075"/>
                <a:ext cx="27475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948" extrusionOk="0">
                    <a:moveTo>
                      <a:pt x="451" y="1"/>
                    </a:moveTo>
                    <a:cubicBezTo>
                      <a:pt x="226" y="1"/>
                      <a:pt x="0" y="26"/>
                      <a:pt x="0" y="276"/>
                    </a:cubicBezTo>
                    <a:cubicBezTo>
                      <a:pt x="0" y="652"/>
                      <a:pt x="276" y="878"/>
                      <a:pt x="602" y="928"/>
                    </a:cubicBezTo>
                    <a:cubicBezTo>
                      <a:pt x="646" y="941"/>
                      <a:pt x="690" y="948"/>
                      <a:pt x="732" y="948"/>
                    </a:cubicBezTo>
                    <a:cubicBezTo>
                      <a:pt x="932" y="948"/>
                      <a:pt x="1099" y="809"/>
                      <a:pt x="1078" y="602"/>
                    </a:cubicBezTo>
                    <a:cubicBezTo>
                      <a:pt x="1053" y="226"/>
                      <a:pt x="777" y="51"/>
                      <a:pt x="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8"/>
              <p:cNvSpPr/>
              <p:nvPr/>
            </p:nvSpPr>
            <p:spPr>
              <a:xfrm>
                <a:off x="2164300" y="2137250"/>
                <a:ext cx="301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64" extrusionOk="0">
                    <a:moveTo>
                      <a:pt x="326" y="0"/>
                    </a:moveTo>
                    <a:cubicBezTo>
                      <a:pt x="126" y="25"/>
                      <a:pt x="1" y="126"/>
                      <a:pt x="51" y="326"/>
                    </a:cubicBezTo>
                    <a:cubicBezTo>
                      <a:pt x="126" y="752"/>
                      <a:pt x="502" y="852"/>
                      <a:pt x="853" y="953"/>
                    </a:cubicBezTo>
                    <a:cubicBezTo>
                      <a:pt x="883" y="960"/>
                      <a:pt x="911" y="964"/>
                      <a:pt x="937" y="964"/>
                    </a:cubicBezTo>
                    <a:cubicBezTo>
                      <a:pt x="1088" y="964"/>
                      <a:pt x="1179" y="848"/>
                      <a:pt x="1179" y="677"/>
                    </a:cubicBezTo>
                    <a:cubicBezTo>
                      <a:pt x="1204" y="376"/>
                      <a:pt x="677" y="0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8"/>
              <p:cNvSpPr/>
              <p:nvPr/>
            </p:nvSpPr>
            <p:spPr>
              <a:xfrm>
                <a:off x="2220700" y="1983175"/>
                <a:ext cx="13850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751" extrusionOk="0">
                    <a:moveTo>
                      <a:pt x="3056" y="1"/>
                    </a:moveTo>
                    <a:cubicBezTo>
                      <a:pt x="2392" y="1"/>
                      <a:pt x="1706" y="233"/>
                      <a:pt x="1153" y="700"/>
                    </a:cubicBezTo>
                    <a:cubicBezTo>
                      <a:pt x="201" y="1251"/>
                      <a:pt x="0" y="1802"/>
                      <a:pt x="351" y="2755"/>
                    </a:cubicBezTo>
                    <a:cubicBezTo>
                      <a:pt x="351" y="2930"/>
                      <a:pt x="451" y="3030"/>
                      <a:pt x="577" y="3156"/>
                    </a:cubicBezTo>
                    <a:cubicBezTo>
                      <a:pt x="1074" y="3555"/>
                      <a:pt x="1715" y="3750"/>
                      <a:pt x="2376" y="3750"/>
                    </a:cubicBezTo>
                    <a:cubicBezTo>
                      <a:pt x="3249" y="3750"/>
                      <a:pt x="4156" y="3411"/>
                      <a:pt x="4812" y="2755"/>
                    </a:cubicBezTo>
                    <a:cubicBezTo>
                      <a:pt x="5514" y="2128"/>
                      <a:pt x="5539" y="1452"/>
                      <a:pt x="4887" y="750"/>
                    </a:cubicBezTo>
                    <a:cubicBezTo>
                      <a:pt x="4415" y="252"/>
                      <a:pt x="3747" y="1"/>
                      <a:pt x="3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8"/>
              <p:cNvSpPr/>
              <p:nvPr/>
            </p:nvSpPr>
            <p:spPr>
              <a:xfrm>
                <a:off x="2637350" y="2177900"/>
                <a:ext cx="2260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42" extrusionOk="0">
                    <a:moveTo>
                      <a:pt x="351" y="0"/>
                    </a:moveTo>
                    <a:cubicBezTo>
                      <a:pt x="169" y="0"/>
                      <a:pt x="1" y="123"/>
                      <a:pt x="1" y="329"/>
                    </a:cubicBezTo>
                    <a:cubicBezTo>
                      <a:pt x="1" y="655"/>
                      <a:pt x="252" y="856"/>
                      <a:pt x="552" y="931"/>
                    </a:cubicBezTo>
                    <a:cubicBezTo>
                      <a:pt x="582" y="938"/>
                      <a:pt x="609" y="942"/>
                      <a:pt x="635" y="942"/>
                    </a:cubicBezTo>
                    <a:cubicBezTo>
                      <a:pt x="781" y="942"/>
                      <a:pt x="861" y="822"/>
                      <a:pt x="903" y="630"/>
                    </a:cubicBezTo>
                    <a:cubicBezTo>
                      <a:pt x="828" y="354"/>
                      <a:pt x="778" y="54"/>
                      <a:pt x="402" y="3"/>
                    </a:cubicBezTo>
                    <a:cubicBezTo>
                      <a:pt x="385" y="1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8"/>
              <p:cNvSpPr/>
              <p:nvPr/>
            </p:nvSpPr>
            <p:spPr>
              <a:xfrm>
                <a:off x="2610425" y="2103975"/>
                <a:ext cx="2007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81" extrusionOk="0">
                    <a:moveTo>
                      <a:pt x="173" y="1"/>
                    </a:moveTo>
                    <a:cubicBezTo>
                      <a:pt x="47" y="1"/>
                      <a:pt x="24" y="162"/>
                      <a:pt x="0" y="279"/>
                    </a:cubicBezTo>
                    <a:cubicBezTo>
                      <a:pt x="0" y="605"/>
                      <a:pt x="126" y="830"/>
                      <a:pt x="476" y="880"/>
                    </a:cubicBezTo>
                    <a:cubicBezTo>
                      <a:pt x="677" y="855"/>
                      <a:pt x="802" y="755"/>
                      <a:pt x="752" y="579"/>
                    </a:cubicBezTo>
                    <a:cubicBezTo>
                      <a:pt x="702" y="254"/>
                      <a:pt x="527" y="53"/>
                      <a:pt x="201" y="3"/>
                    </a:cubicBezTo>
                    <a:cubicBezTo>
                      <a:pt x="191" y="1"/>
                      <a:pt x="182" y="1"/>
                      <a:pt x="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8"/>
              <p:cNvSpPr/>
              <p:nvPr/>
            </p:nvSpPr>
            <p:spPr>
              <a:xfrm>
                <a:off x="2534600" y="2679225"/>
                <a:ext cx="56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26" extrusionOk="0">
                    <a:moveTo>
                      <a:pt x="226" y="1"/>
                    </a:moveTo>
                    <a:cubicBezTo>
                      <a:pt x="151" y="26"/>
                      <a:pt x="76" y="76"/>
                      <a:pt x="1" y="126"/>
                    </a:cubicBezTo>
                    <a:cubicBezTo>
                      <a:pt x="126" y="126"/>
                      <a:pt x="176" y="76"/>
                      <a:pt x="226" y="1"/>
                    </a:cubicBezTo>
                    <a:close/>
                  </a:path>
                </a:pathLst>
              </a:custGeom>
              <a:solidFill>
                <a:srgbClr val="4CA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8"/>
              <p:cNvSpPr/>
              <p:nvPr/>
            </p:nvSpPr>
            <p:spPr>
              <a:xfrm>
                <a:off x="2966950" y="1461475"/>
                <a:ext cx="87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0" extrusionOk="0">
                    <a:moveTo>
                      <a:pt x="192" y="0"/>
                    </a:moveTo>
                    <a:cubicBezTo>
                      <a:pt x="179" y="0"/>
                      <a:pt x="164" y="4"/>
                      <a:pt x="150" y="14"/>
                    </a:cubicBezTo>
                    <a:cubicBezTo>
                      <a:pt x="0" y="89"/>
                      <a:pt x="150" y="139"/>
                      <a:pt x="201" y="189"/>
                    </a:cubicBezTo>
                    <a:cubicBezTo>
                      <a:pt x="251" y="189"/>
                      <a:pt x="301" y="189"/>
                      <a:pt x="351" y="139"/>
                    </a:cubicBezTo>
                    <a:cubicBezTo>
                      <a:pt x="310" y="78"/>
                      <a:pt x="253" y="0"/>
                      <a:pt x="192" y="0"/>
                    </a:cubicBezTo>
                    <a:close/>
                  </a:path>
                </a:pathLst>
              </a:custGeom>
              <a:solidFill>
                <a:srgbClr val="5B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8"/>
              <p:cNvSpPr/>
              <p:nvPr/>
            </p:nvSpPr>
            <p:spPr>
              <a:xfrm>
                <a:off x="2614175" y="1385350"/>
                <a:ext cx="4577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82" extrusionOk="0">
                    <a:moveTo>
                      <a:pt x="782" y="0"/>
                    </a:moveTo>
                    <a:cubicBezTo>
                      <a:pt x="772" y="0"/>
                      <a:pt x="762" y="0"/>
                      <a:pt x="753" y="1"/>
                    </a:cubicBezTo>
                    <a:cubicBezTo>
                      <a:pt x="276" y="51"/>
                      <a:pt x="1" y="352"/>
                      <a:pt x="26" y="778"/>
                    </a:cubicBezTo>
                    <a:cubicBezTo>
                      <a:pt x="75" y="1170"/>
                      <a:pt x="578" y="1681"/>
                      <a:pt x="929" y="1681"/>
                    </a:cubicBezTo>
                    <a:cubicBezTo>
                      <a:pt x="937" y="1681"/>
                      <a:pt x="945" y="1681"/>
                      <a:pt x="953" y="1680"/>
                    </a:cubicBezTo>
                    <a:cubicBezTo>
                      <a:pt x="1254" y="1655"/>
                      <a:pt x="1830" y="1104"/>
                      <a:pt x="1830" y="853"/>
                    </a:cubicBezTo>
                    <a:cubicBezTo>
                      <a:pt x="1806" y="486"/>
                      <a:pt x="1185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8"/>
              <p:cNvSpPr/>
              <p:nvPr/>
            </p:nvSpPr>
            <p:spPr>
              <a:xfrm>
                <a:off x="2665550" y="1415400"/>
                <a:ext cx="457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08" extrusionOk="0">
                    <a:moveTo>
                      <a:pt x="769" y="1"/>
                    </a:moveTo>
                    <a:cubicBezTo>
                      <a:pt x="381" y="1"/>
                      <a:pt x="26" y="416"/>
                      <a:pt x="26" y="854"/>
                    </a:cubicBezTo>
                    <a:cubicBezTo>
                      <a:pt x="1" y="1230"/>
                      <a:pt x="502" y="1606"/>
                      <a:pt x="1028" y="1606"/>
                    </a:cubicBezTo>
                    <a:cubicBezTo>
                      <a:pt x="1051" y="1607"/>
                      <a:pt x="1074" y="1608"/>
                      <a:pt x="1095" y="1608"/>
                    </a:cubicBezTo>
                    <a:cubicBezTo>
                      <a:pt x="1507" y="1608"/>
                      <a:pt x="1758" y="1387"/>
                      <a:pt x="1805" y="1030"/>
                    </a:cubicBezTo>
                    <a:cubicBezTo>
                      <a:pt x="1830" y="603"/>
                      <a:pt x="1229" y="2"/>
                      <a:pt x="803" y="2"/>
                    </a:cubicBezTo>
                    <a:cubicBezTo>
                      <a:pt x="792" y="1"/>
                      <a:pt x="780" y="1"/>
                      <a:pt x="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8"/>
              <p:cNvSpPr/>
              <p:nvPr/>
            </p:nvSpPr>
            <p:spPr>
              <a:xfrm>
                <a:off x="2752025" y="1421050"/>
                <a:ext cx="388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330" extrusionOk="0">
                    <a:moveTo>
                      <a:pt x="641" y="0"/>
                    </a:moveTo>
                    <a:cubicBezTo>
                      <a:pt x="348" y="0"/>
                      <a:pt x="0" y="289"/>
                      <a:pt x="0" y="578"/>
                    </a:cubicBezTo>
                    <a:cubicBezTo>
                      <a:pt x="26" y="829"/>
                      <a:pt x="502" y="1330"/>
                      <a:pt x="828" y="1330"/>
                    </a:cubicBezTo>
                    <a:cubicBezTo>
                      <a:pt x="1153" y="1330"/>
                      <a:pt x="1479" y="1205"/>
                      <a:pt x="1529" y="804"/>
                    </a:cubicBezTo>
                    <a:cubicBezTo>
                      <a:pt x="1554" y="428"/>
                      <a:pt x="1128" y="27"/>
                      <a:pt x="677" y="2"/>
                    </a:cubicBezTo>
                    <a:cubicBezTo>
                      <a:pt x="665" y="1"/>
                      <a:pt x="653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8"/>
              <p:cNvSpPr/>
              <p:nvPr/>
            </p:nvSpPr>
            <p:spPr>
              <a:xfrm>
                <a:off x="2414925" y="1389125"/>
                <a:ext cx="2572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571" extrusionOk="0">
                    <a:moveTo>
                      <a:pt x="702" y="0"/>
                    </a:moveTo>
                    <a:cubicBezTo>
                      <a:pt x="452" y="376"/>
                      <a:pt x="452" y="802"/>
                      <a:pt x="151" y="1103"/>
                    </a:cubicBezTo>
                    <a:cubicBezTo>
                      <a:pt x="1" y="1279"/>
                      <a:pt x="151" y="1404"/>
                      <a:pt x="301" y="1479"/>
                    </a:cubicBezTo>
                    <a:cubicBezTo>
                      <a:pt x="398" y="1527"/>
                      <a:pt x="489" y="1570"/>
                      <a:pt x="572" y="1570"/>
                    </a:cubicBezTo>
                    <a:cubicBezTo>
                      <a:pt x="660" y="1570"/>
                      <a:pt x="738" y="1521"/>
                      <a:pt x="803" y="1379"/>
                    </a:cubicBezTo>
                    <a:cubicBezTo>
                      <a:pt x="1003" y="928"/>
                      <a:pt x="1028" y="477"/>
                      <a:pt x="7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8"/>
              <p:cNvSpPr/>
              <p:nvPr/>
            </p:nvSpPr>
            <p:spPr>
              <a:xfrm>
                <a:off x="2446875" y="1400825"/>
                <a:ext cx="169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711" extrusionOk="0">
                    <a:moveTo>
                      <a:pt x="222" y="0"/>
                    </a:moveTo>
                    <a:cubicBezTo>
                      <a:pt x="119" y="0"/>
                      <a:pt x="21" y="45"/>
                      <a:pt x="1" y="184"/>
                    </a:cubicBezTo>
                    <a:cubicBezTo>
                      <a:pt x="1" y="410"/>
                      <a:pt x="76" y="610"/>
                      <a:pt x="327" y="710"/>
                    </a:cubicBezTo>
                    <a:cubicBezTo>
                      <a:pt x="527" y="685"/>
                      <a:pt x="653" y="585"/>
                      <a:pt x="653" y="410"/>
                    </a:cubicBezTo>
                    <a:cubicBezTo>
                      <a:pt x="678" y="184"/>
                      <a:pt x="527" y="59"/>
                      <a:pt x="302" y="9"/>
                    </a:cubicBezTo>
                    <a:cubicBezTo>
                      <a:pt x="276" y="3"/>
                      <a:pt x="249" y="0"/>
                      <a:pt x="2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8"/>
              <p:cNvSpPr/>
              <p:nvPr/>
            </p:nvSpPr>
            <p:spPr>
              <a:xfrm>
                <a:off x="2518950" y="2672975"/>
                <a:ext cx="132850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619" extrusionOk="0">
                    <a:moveTo>
                      <a:pt x="3008" y="877"/>
                    </a:moveTo>
                    <a:cubicBezTo>
                      <a:pt x="3083" y="902"/>
                      <a:pt x="3158" y="927"/>
                      <a:pt x="3258" y="927"/>
                    </a:cubicBezTo>
                    <a:cubicBezTo>
                      <a:pt x="3217" y="989"/>
                      <a:pt x="3176" y="1034"/>
                      <a:pt x="3093" y="1034"/>
                    </a:cubicBezTo>
                    <a:cubicBezTo>
                      <a:pt x="3075" y="1034"/>
                      <a:pt x="3055" y="1032"/>
                      <a:pt x="3033" y="1028"/>
                    </a:cubicBezTo>
                    <a:cubicBezTo>
                      <a:pt x="3033" y="977"/>
                      <a:pt x="3008" y="927"/>
                      <a:pt x="3008" y="877"/>
                    </a:cubicBezTo>
                    <a:close/>
                    <a:moveTo>
                      <a:pt x="3058" y="0"/>
                    </a:moveTo>
                    <a:cubicBezTo>
                      <a:pt x="2306" y="50"/>
                      <a:pt x="1579" y="0"/>
                      <a:pt x="852" y="251"/>
                    </a:cubicBezTo>
                    <a:cubicBezTo>
                      <a:pt x="777" y="276"/>
                      <a:pt x="702" y="326"/>
                      <a:pt x="627" y="376"/>
                    </a:cubicBezTo>
                    <a:cubicBezTo>
                      <a:pt x="627" y="451"/>
                      <a:pt x="627" y="526"/>
                      <a:pt x="627" y="576"/>
                    </a:cubicBezTo>
                    <a:cubicBezTo>
                      <a:pt x="176" y="677"/>
                      <a:pt x="100" y="1053"/>
                      <a:pt x="50" y="1429"/>
                    </a:cubicBezTo>
                    <a:cubicBezTo>
                      <a:pt x="0" y="2055"/>
                      <a:pt x="50" y="2682"/>
                      <a:pt x="426" y="3233"/>
                    </a:cubicBezTo>
                    <a:cubicBezTo>
                      <a:pt x="326" y="3709"/>
                      <a:pt x="802" y="3960"/>
                      <a:pt x="852" y="4386"/>
                    </a:cubicBezTo>
                    <a:cubicBezTo>
                      <a:pt x="1028" y="4436"/>
                      <a:pt x="1178" y="4511"/>
                      <a:pt x="1328" y="4536"/>
                    </a:cubicBezTo>
                    <a:cubicBezTo>
                      <a:pt x="1667" y="4574"/>
                      <a:pt x="2006" y="4619"/>
                      <a:pt x="2336" y="4619"/>
                    </a:cubicBezTo>
                    <a:cubicBezTo>
                      <a:pt x="2884" y="4619"/>
                      <a:pt x="3406" y="4495"/>
                      <a:pt x="3860" y="4010"/>
                    </a:cubicBezTo>
                    <a:lnTo>
                      <a:pt x="4060" y="4010"/>
                    </a:lnTo>
                    <a:cubicBezTo>
                      <a:pt x="4486" y="3434"/>
                      <a:pt x="4912" y="2857"/>
                      <a:pt x="5238" y="2206"/>
                    </a:cubicBezTo>
                    <a:cubicBezTo>
                      <a:pt x="5263" y="2206"/>
                      <a:pt x="5288" y="2180"/>
                      <a:pt x="5313" y="2130"/>
                    </a:cubicBezTo>
                    <a:cubicBezTo>
                      <a:pt x="5313" y="2105"/>
                      <a:pt x="5313" y="2055"/>
                      <a:pt x="5263" y="2005"/>
                    </a:cubicBezTo>
                    <a:cubicBezTo>
                      <a:pt x="4937" y="1754"/>
                      <a:pt x="5163" y="1153"/>
                      <a:pt x="4662" y="1003"/>
                    </a:cubicBezTo>
                    <a:cubicBezTo>
                      <a:pt x="4361" y="301"/>
                      <a:pt x="3659" y="226"/>
                      <a:pt x="30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8"/>
              <p:cNvSpPr/>
              <p:nvPr/>
            </p:nvSpPr>
            <p:spPr>
              <a:xfrm>
                <a:off x="2020825" y="1249100"/>
                <a:ext cx="794500" cy="71275"/>
              </a:xfrm>
              <a:custGeom>
                <a:avLst/>
                <a:gdLst/>
                <a:ahLst/>
                <a:cxnLst/>
                <a:rect l="l" t="t" r="r" b="b"/>
                <a:pathLst>
                  <a:path w="31780" h="2851" extrusionOk="0">
                    <a:moveTo>
                      <a:pt x="16757" y="0"/>
                    </a:moveTo>
                    <a:cubicBezTo>
                      <a:pt x="16533" y="0"/>
                      <a:pt x="16311" y="18"/>
                      <a:pt x="16091" y="62"/>
                    </a:cubicBezTo>
                    <a:cubicBezTo>
                      <a:pt x="14837" y="288"/>
                      <a:pt x="13609" y="163"/>
                      <a:pt x="12356" y="238"/>
                    </a:cubicBezTo>
                    <a:cubicBezTo>
                      <a:pt x="12281" y="238"/>
                      <a:pt x="12231" y="238"/>
                      <a:pt x="12181" y="263"/>
                    </a:cubicBezTo>
                    <a:lnTo>
                      <a:pt x="11153" y="263"/>
                    </a:lnTo>
                    <a:cubicBezTo>
                      <a:pt x="11048" y="252"/>
                      <a:pt x="10943" y="247"/>
                      <a:pt x="10838" y="247"/>
                    </a:cubicBezTo>
                    <a:cubicBezTo>
                      <a:pt x="10143" y="247"/>
                      <a:pt x="9447" y="463"/>
                      <a:pt x="8738" y="463"/>
                    </a:cubicBezTo>
                    <a:cubicBezTo>
                      <a:pt x="8608" y="463"/>
                      <a:pt x="8477" y="456"/>
                      <a:pt x="8346" y="438"/>
                    </a:cubicBezTo>
                    <a:lnTo>
                      <a:pt x="6542" y="463"/>
                    </a:lnTo>
                    <a:cubicBezTo>
                      <a:pt x="6222" y="633"/>
                      <a:pt x="5860" y="633"/>
                      <a:pt x="5498" y="633"/>
                    </a:cubicBezTo>
                    <a:lnTo>
                      <a:pt x="5498" y="633"/>
                    </a:lnTo>
                    <a:cubicBezTo>
                      <a:pt x="5378" y="633"/>
                      <a:pt x="5257" y="633"/>
                      <a:pt x="5138" y="639"/>
                    </a:cubicBezTo>
                    <a:cubicBezTo>
                      <a:pt x="5088" y="645"/>
                      <a:pt x="5038" y="647"/>
                      <a:pt x="4988" y="647"/>
                    </a:cubicBezTo>
                    <a:cubicBezTo>
                      <a:pt x="4827" y="647"/>
                      <a:pt x="4663" y="623"/>
                      <a:pt x="4501" y="623"/>
                    </a:cubicBezTo>
                    <a:cubicBezTo>
                      <a:pt x="4306" y="623"/>
                      <a:pt x="4115" y="658"/>
                      <a:pt x="3935" y="814"/>
                    </a:cubicBezTo>
                    <a:cubicBezTo>
                      <a:pt x="3828" y="832"/>
                      <a:pt x="3721" y="838"/>
                      <a:pt x="3613" y="838"/>
                    </a:cubicBezTo>
                    <a:cubicBezTo>
                      <a:pt x="3394" y="838"/>
                      <a:pt x="3174" y="814"/>
                      <a:pt x="2956" y="814"/>
                    </a:cubicBezTo>
                    <a:cubicBezTo>
                      <a:pt x="2675" y="814"/>
                      <a:pt x="2397" y="854"/>
                      <a:pt x="2131" y="1040"/>
                    </a:cubicBezTo>
                    <a:cubicBezTo>
                      <a:pt x="2050" y="1026"/>
                      <a:pt x="1970" y="1021"/>
                      <a:pt x="1890" y="1021"/>
                    </a:cubicBezTo>
                    <a:cubicBezTo>
                      <a:pt x="1396" y="1021"/>
                      <a:pt x="915" y="1242"/>
                      <a:pt x="418" y="1242"/>
                    </a:cubicBezTo>
                    <a:cubicBezTo>
                      <a:pt x="396" y="1242"/>
                      <a:pt x="373" y="1241"/>
                      <a:pt x="351" y="1240"/>
                    </a:cubicBezTo>
                    <a:cubicBezTo>
                      <a:pt x="176" y="1265"/>
                      <a:pt x="0" y="1265"/>
                      <a:pt x="25" y="1491"/>
                    </a:cubicBezTo>
                    <a:cubicBezTo>
                      <a:pt x="25" y="1616"/>
                      <a:pt x="201" y="1641"/>
                      <a:pt x="326" y="1666"/>
                    </a:cubicBezTo>
                    <a:cubicBezTo>
                      <a:pt x="426" y="1717"/>
                      <a:pt x="552" y="1792"/>
                      <a:pt x="677" y="1817"/>
                    </a:cubicBezTo>
                    <a:cubicBezTo>
                      <a:pt x="1930" y="2067"/>
                      <a:pt x="3233" y="2193"/>
                      <a:pt x="4512" y="2268"/>
                    </a:cubicBezTo>
                    <a:cubicBezTo>
                      <a:pt x="6527" y="2401"/>
                      <a:pt x="8542" y="2632"/>
                      <a:pt x="10558" y="2632"/>
                    </a:cubicBezTo>
                    <a:cubicBezTo>
                      <a:pt x="10823" y="2632"/>
                      <a:pt x="11088" y="2628"/>
                      <a:pt x="11354" y="2619"/>
                    </a:cubicBezTo>
                    <a:lnTo>
                      <a:pt x="12557" y="2619"/>
                    </a:lnTo>
                    <a:cubicBezTo>
                      <a:pt x="12707" y="2619"/>
                      <a:pt x="12832" y="2644"/>
                      <a:pt x="12958" y="2644"/>
                    </a:cubicBezTo>
                    <a:lnTo>
                      <a:pt x="16767" y="2644"/>
                    </a:lnTo>
                    <a:cubicBezTo>
                      <a:pt x="16742" y="2544"/>
                      <a:pt x="16717" y="2469"/>
                      <a:pt x="16692" y="2393"/>
                    </a:cubicBezTo>
                    <a:lnTo>
                      <a:pt x="16692" y="2393"/>
                    </a:lnTo>
                    <a:cubicBezTo>
                      <a:pt x="16742" y="2443"/>
                      <a:pt x="16767" y="2519"/>
                      <a:pt x="16767" y="2644"/>
                    </a:cubicBezTo>
                    <a:cubicBezTo>
                      <a:pt x="16968" y="2782"/>
                      <a:pt x="17168" y="2851"/>
                      <a:pt x="17369" y="2851"/>
                    </a:cubicBezTo>
                    <a:cubicBezTo>
                      <a:pt x="17569" y="2851"/>
                      <a:pt x="17770" y="2782"/>
                      <a:pt x="17970" y="2644"/>
                    </a:cubicBezTo>
                    <a:cubicBezTo>
                      <a:pt x="18576" y="2684"/>
                      <a:pt x="19166" y="2790"/>
                      <a:pt x="19766" y="2790"/>
                    </a:cubicBezTo>
                    <a:cubicBezTo>
                      <a:pt x="19910" y="2790"/>
                      <a:pt x="20055" y="2784"/>
                      <a:pt x="20201" y="2769"/>
                    </a:cubicBezTo>
                    <a:cubicBezTo>
                      <a:pt x="20677" y="2719"/>
                      <a:pt x="21178" y="2644"/>
                      <a:pt x="21654" y="2644"/>
                    </a:cubicBezTo>
                    <a:cubicBezTo>
                      <a:pt x="23584" y="2644"/>
                      <a:pt x="25514" y="2644"/>
                      <a:pt x="27419" y="2619"/>
                    </a:cubicBezTo>
                    <a:cubicBezTo>
                      <a:pt x="27542" y="2619"/>
                      <a:pt x="27666" y="2624"/>
                      <a:pt x="27788" y="2624"/>
                    </a:cubicBezTo>
                    <a:cubicBezTo>
                      <a:pt x="28064" y="2624"/>
                      <a:pt x="28337" y="2600"/>
                      <a:pt x="28597" y="2443"/>
                    </a:cubicBezTo>
                    <a:cubicBezTo>
                      <a:pt x="29248" y="2443"/>
                      <a:pt x="29925" y="2418"/>
                      <a:pt x="30602" y="2418"/>
                    </a:cubicBezTo>
                    <a:cubicBezTo>
                      <a:pt x="31228" y="2393"/>
                      <a:pt x="31279" y="1892"/>
                      <a:pt x="31404" y="1441"/>
                    </a:cubicBezTo>
                    <a:cubicBezTo>
                      <a:pt x="31454" y="1366"/>
                      <a:pt x="31529" y="1291"/>
                      <a:pt x="31604" y="1240"/>
                    </a:cubicBezTo>
                    <a:cubicBezTo>
                      <a:pt x="31755" y="1140"/>
                      <a:pt x="31780" y="990"/>
                      <a:pt x="31780" y="839"/>
                    </a:cubicBezTo>
                    <a:cubicBezTo>
                      <a:pt x="31780" y="363"/>
                      <a:pt x="31429" y="438"/>
                      <a:pt x="31128" y="413"/>
                    </a:cubicBezTo>
                    <a:cubicBezTo>
                      <a:pt x="29820" y="314"/>
                      <a:pt x="28513" y="215"/>
                      <a:pt x="27205" y="215"/>
                    </a:cubicBezTo>
                    <a:cubicBezTo>
                      <a:pt x="26859" y="215"/>
                      <a:pt x="26512" y="222"/>
                      <a:pt x="26166" y="238"/>
                    </a:cubicBezTo>
                    <a:lnTo>
                      <a:pt x="22782" y="238"/>
                    </a:lnTo>
                    <a:cubicBezTo>
                      <a:pt x="22745" y="175"/>
                      <a:pt x="22707" y="144"/>
                      <a:pt x="22673" y="144"/>
                    </a:cubicBezTo>
                    <a:cubicBezTo>
                      <a:pt x="22638" y="144"/>
                      <a:pt x="22607" y="175"/>
                      <a:pt x="22582" y="238"/>
                    </a:cubicBezTo>
                    <a:cubicBezTo>
                      <a:pt x="22467" y="244"/>
                      <a:pt x="22352" y="247"/>
                      <a:pt x="22237" y="247"/>
                    </a:cubicBezTo>
                    <a:cubicBezTo>
                      <a:pt x="21715" y="247"/>
                      <a:pt x="21195" y="192"/>
                      <a:pt x="20681" y="192"/>
                    </a:cubicBezTo>
                    <a:cubicBezTo>
                      <a:pt x="20444" y="192"/>
                      <a:pt x="20209" y="204"/>
                      <a:pt x="19975" y="238"/>
                    </a:cubicBezTo>
                    <a:lnTo>
                      <a:pt x="18772" y="238"/>
                    </a:lnTo>
                    <a:cubicBezTo>
                      <a:pt x="18647" y="238"/>
                      <a:pt x="18522" y="213"/>
                      <a:pt x="18396" y="213"/>
                    </a:cubicBezTo>
                    <a:cubicBezTo>
                      <a:pt x="17847" y="107"/>
                      <a:pt x="17298" y="0"/>
                      <a:pt x="16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8"/>
              <p:cNvSpPr/>
              <p:nvPr/>
            </p:nvSpPr>
            <p:spPr>
              <a:xfrm>
                <a:off x="2886100" y="2567700"/>
                <a:ext cx="107800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4136" extrusionOk="0">
                    <a:moveTo>
                      <a:pt x="2006" y="0"/>
                    </a:moveTo>
                    <a:cubicBezTo>
                      <a:pt x="1856" y="0"/>
                      <a:pt x="1705" y="26"/>
                      <a:pt x="1605" y="176"/>
                    </a:cubicBezTo>
                    <a:lnTo>
                      <a:pt x="1404" y="201"/>
                    </a:lnTo>
                    <a:cubicBezTo>
                      <a:pt x="277" y="677"/>
                      <a:pt x="1" y="1579"/>
                      <a:pt x="201" y="2707"/>
                    </a:cubicBezTo>
                    <a:cubicBezTo>
                      <a:pt x="201" y="2732"/>
                      <a:pt x="201" y="2782"/>
                      <a:pt x="201" y="2807"/>
                    </a:cubicBezTo>
                    <a:cubicBezTo>
                      <a:pt x="477" y="3058"/>
                      <a:pt x="577" y="3459"/>
                      <a:pt x="953" y="3635"/>
                    </a:cubicBezTo>
                    <a:cubicBezTo>
                      <a:pt x="1254" y="4136"/>
                      <a:pt x="1755" y="3985"/>
                      <a:pt x="2181" y="4036"/>
                    </a:cubicBezTo>
                    <a:cubicBezTo>
                      <a:pt x="2307" y="3985"/>
                      <a:pt x="2457" y="3985"/>
                      <a:pt x="2557" y="3860"/>
                    </a:cubicBezTo>
                    <a:cubicBezTo>
                      <a:pt x="2582" y="3860"/>
                      <a:pt x="2582" y="3835"/>
                      <a:pt x="2607" y="3810"/>
                    </a:cubicBezTo>
                    <a:cubicBezTo>
                      <a:pt x="2607" y="3810"/>
                      <a:pt x="2607" y="3835"/>
                      <a:pt x="2607" y="3835"/>
                    </a:cubicBezTo>
                    <a:cubicBezTo>
                      <a:pt x="2667" y="3871"/>
                      <a:pt x="2726" y="3895"/>
                      <a:pt x="2785" y="3895"/>
                    </a:cubicBezTo>
                    <a:cubicBezTo>
                      <a:pt x="2851" y="3895"/>
                      <a:pt x="2917" y="3864"/>
                      <a:pt x="2983" y="3785"/>
                    </a:cubicBezTo>
                    <a:cubicBezTo>
                      <a:pt x="3109" y="3660"/>
                      <a:pt x="3259" y="3534"/>
                      <a:pt x="3384" y="3409"/>
                    </a:cubicBezTo>
                    <a:cubicBezTo>
                      <a:pt x="3660" y="3309"/>
                      <a:pt x="3785" y="3083"/>
                      <a:pt x="3810" y="2807"/>
                    </a:cubicBezTo>
                    <a:cubicBezTo>
                      <a:pt x="4161" y="2632"/>
                      <a:pt x="4136" y="2306"/>
                      <a:pt x="4211" y="1980"/>
                    </a:cubicBezTo>
                    <a:cubicBezTo>
                      <a:pt x="4312" y="1454"/>
                      <a:pt x="3886" y="1103"/>
                      <a:pt x="3785" y="627"/>
                    </a:cubicBezTo>
                    <a:cubicBezTo>
                      <a:pt x="3660" y="552"/>
                      <a:pt x="3510" y="452"/>
                      <a:pt x="3384" y="376"/>
                    </a:cubicBezTo>
                    <a:cubicBezTo>
                      <a:pt x="3338" y="48"/>
                      <a:pt x="3154" y="3"/>
                      <a:pt x="2950" y="3"/>
                    </a:cubicBezTo>
                    <a:cubicBezTo>
                      <a:pt x="2871" y="3"/>
                      <a:pt x="2789" y="9"/>
                      <a:pt x="2711" y="9"/>
                    </a:cubicBezTo>
                    <a:cubicBezTo>
                      <a:pt x="2667" y="9"/>
                      <a:pt x="2623" y="7"/>
                      <a:pt x="25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8"/>
              <p:cNvSpPr/>
              <p:nvPr/>
            </p:nvSpPr>
            <p:spPr>
              <a:xfrm>
                <a:off x="2009550" y="1644575"/>
                <a:ext cx="1004400" cy="357275"/>
              </a:xfrm>
              <a:custGeom>
                <a:avLst/>
                <a:gdLst/>
                <a:ahLst/>
                <a:cxnLst/>
                <a:rect l="l" t="t" r="r" b="b"/>
                <a:pathLst>
                  <a:path w="40176" h="14291" extrusionOk="0">
                    <a:moveTo>
                      <a:pt x="21028" y="9457"/>
                    </a:moveTo>
                    <a:lnTo>
                      <a:pt x="21028" y="9482"/>
                    </a:lnTo>
                    <a:lnTo>
                      <a:pt x="21003" y="9482"/>
                    </a:lnTo>
                    <a:cubicBezTo>
                      <a:pt x="21028" y="9482"/>
                      <a:pt x="21028" y="9482"/>
                      <a:pt x="21028" y="9457"/>
                    </a:cubicBezTo>
                    <a:close/>
                    <a:moveTo>
                      <a:pt x="16817" y="10660"/>
                    </a:moveTo>
                    <a:cubicBezTo>
                      <a:pt x="16817" y="10685"/>
                      <a:pt x="16817" y="10685"/>
                      <a:pt x="16817" y="10685"/>
                    </a:cubicBezTo>
                    <a:cubicBezTo>
                      <a:pt x="16792" y="10685"/>
                      <a:pt x="16792" y="10685"/>
                      <a:pt x="16792" y="10660"/>
                    </a:cubicBezTo>
                    <a:close/>
                    <a:moveTo>
                      <a:pt x="318" y="1"/>
                    </a:moveTo>
                    <a:cubicBezTo>
                      <a:pt x="223" y="1"/>
                      <a:pt x="118" y="75"/>
                      <a:pt x="0" y="284"/>
                    </a:cubicBezTo>
                    <a:cubicBezTo>
                      <a:pt x="50" y="1236"/>
                      <a:pt x="125" y="2188"/>
                      <a:pt x="125" y="3166"/>
                    </a:cubicBezTo>
                    <a:cubicBezTo>
                      <a:pt x="75" y="5797"/>
                      <a:pt x="176" y="8429"/>
                      <a:pt x="176" y="11061"/>
                    </a:cubicBezTo>
                    <a:cubicBezTo>
                      <a:pt x="1303" y="11712"/>
                      <a:pt x="2531" y="11963"/>
                      <a:pt x="3785" y="12063"/>
                    </a:cubicBezTo>
                    <a:cubicBezTo>
                      <a:pt x="4511" y="12138"/>
                      <a:pt x="5213" y="12113"/>
                      <a:pt x="5965" y="12239"/>
                    </a:cubicBezTo>
                    <a:cubicBezTo>
                      <a:pt x="6150" y="12268"/>
                      <a:pt x="6333" y="12281"/>
                      <a:pt x="6515" y="12281"/>
                    </a:cubicBezTo>
                    <a:cubicBezTo>
                      <a:pt x="7420" y="12281"/>
                      <a:pt x="8292" y="11954"/>
                      <a:pt x="9148" y="11662"/>
                    </a:cubicBezTo>
                    <a:cubicBezTo>
                      <a:pt x="9424" y="11562"/>
                      <a:pt x="9499" y="11261"/>
                      <a:pt x="9649" y="11036"/>
                    </a:cubicBezTo>
                    <a:cubicBezTo>
                      <a:pt x="9649" y="11011"/>
                      <a:pt x="9649" y="10960"/>
                      <a:pt x="9649" y="10935"/>
                    </a:cubicBezTo>
                    <a:cubicBezTo>
                      <a:pt x="9649" y="10735"/>
                      <a:pt x="9624" y="10534"/>
                      <a:pt x="9624" y="10334"/>
                    </a:cubicBezTo>
                    <a:cubicBezTo>
                      <a:pt x="9649" y="10033"/>
                      <a:pt x="9649" y="9757"/>
                      <a:pt x="9850" y="9507"/>
                    </a:cubicBezTo>
                    <a:cubicBezTo>
                      <a:pt x="10401" y="8630"/>
                      <a:pt x="11354" y="8780"/>
                      <a:pt x="12181" y="8579"/>
                    </a:cubicBezTo>
                    <a:cubicBezTo>
                      <a:pt x="12206" y="8554"/>
                      <a:pt x="12231" y="8529"/>
                      <a:pt x="12256" y="8529"/>
                    </a:cubicBezTo>
                    <a:cubicBezTo>
                      <a:pt x="12306" y="8554"/>
                      <a:pt x="12356" y="8579"/>
                      <a:pt x="12406" y="8605"/>
                    </a:cubicBezTo>
                    <a:cubicBezTo>
                      <a:pt x="12582" y="8780"/>
                      <a:pt x="12757" y="8980"/>
                      <a:pt x="13008" y="9056"/>
                    </a:cubicBezTo>
                    <a:lnTo>
                      <a:pt x="13033" y="9056"/>
                    </a:lnTo>
                    <a:cubicBezTo>
                      <a:pt x="13083" y="9131"/>
                      <a:pt x="13133" y="9206"/>
                      <a:pt x="13208" y="9256"/>
                    </a:cubicBezTo>
                    <a:cubicBezTo>
                      <a:pt x="13258" y="9657"/>
                      <a:pt x="13333" y="10058"/>
                      <a:pt x="13384" y="10459"/>
                    </a:cubicBezTo>
                    <a:cubicBezTo>
                      <a:pt x="13578" y="10546"/>
                      <a:pt x="13792" y="10670"/>
                      <a:pt x="14024" y="10670"/>
                    </a:cubicBezTo>
                    <a:cubicBezTo>
                      <a:pt x="14061" y="10670"/>
                      <a:pt x="14098" y="10667"/>
                      <a:pt x="14135" y="10660"/>
                    </a:cubicBezTo>
                    <a:cubicBezTo>
                      <a:pt x="14259" y="10645"/>
                      <a:pt x="14383" y="10638"/>
                      <a:pt x="14505" y="10638"/>
                    </a:cubicBezTo>
                    <a:cubicBezTo>
                      <a:pt x="15227" y="10638"/>
                      <a:pt x="15931" y="10868"/>
                      <a:pt x="16617" y="11061"/>
                    </a:cubicBezTo>
                    <a:cubicBezTo>
                      <a:pt x="16892" y="11236"/>
                      <a:pt x="17193" y="11386"/>
                      <a:pt x="17469" y="11537"/>
                    </a:cubicBezTo>
                    <a:cubicBezTo>
                      <a:pt x="18346" y="12038"/>
                      <a:pt x="19424" y="12063"/>
                      <a:pt x="20226" y="12665"/>
                    </a:cubicBezTo>
                    <a:cubicBezTo>
                      <a:pt x="20301" y="12665"/>
                      <a:pt x="20351" y="12690"/>
                      <a:pt x="20426" y="12690"/>
                    </a:cubicBezTo>
                    <a:cubicBezTo>
                      <a:pt x="20524" y="12787"/>
                      <a:pt x="20596" y="12828"/>
                      <a:pt x="20651" y="12828"/>
                    </a:cubicBezTo>
                    <a:cubicBezTo>
                      <a:pt x="20749" y="12828"/>
                      <a:pt x="20786" y="12692"/>
                      <a:pt x="20802" y="12514"/>
                    </a:cubicBezTo>
                    <a:cubicBezTo>
                      <a:pt x="20677" y="12239"/>
                      <a:pt x="20501" y="12013"/>
                      <a:pt x="20251" y="11838"/>
                    </a:cubicBezTo>
                    <a:cubicBezTo>
                      <a:pt x="20201" y="11537"/>
                      <a:pt x="20075" y="11286"/>
                      <a:pt x="19875" y="11061"/>
                    </a:cubicBezTo>
                    <a:cubicBezTo>
                      <a:pt x="19800" y="10685"/>
                      <a:pt x="19699" y="10284"/>
                      <a:pt x="19624" y="9883"/>
                    </a:cubicBezTo>
                    <a:cubicBezTo>
                      <a:pt x="19599" y="9682"/>
                      <a:pt x="19499" y="9381"/>
                      <a:pt x="19825" y="9306"/>
                    </a:cubicBezTo>
                    <a:cubicBezTo>
                      <a:pt x="19875" y="9291"/>
                      <a:pt x="19921" y="9284"/>
                      <a:pt x="19963" y="9284"/>
                    </a:cubicBezTo>
                    <a:cubicBezTo>
                      <a:pt x="20196" y="9284"/>
                      <a:pt x="20316" y="9499"/>
                      <a:pt x="20401" y="9732"/>
                    </a:cubicBezTo>
                    <a:cubicBezTo>
                      <a:pt x="20476" y="9933"/>
                      <a:pt x="20526" y="10158"/>
                      <a:pt x="20627" y="10384"/>
                    </a:cubicBezTo>
                    <a:cubicBezTo>
                      <a:pt x="20752" y="10760"/>
                      <a:pt x="20852" y="11161"/>
                      <a:pt x="21028" y="11512"/>
                    </a:cubicBezTo>
                    <a:cubicBezTo>
                      <a:pt x="21329" y="12113"/>
                      <a:pt x="21855" y="12539"/>
                      <a:pt x="22532" y="12564"/>
                    </a:cubicBezTo>
                    <a:cubicBezTo>
                      <a:pt x="22547" y="12565"/>
                      <a:pt x="22562" y="12565"/>
                      <a:pt x="22578" y="12565"/>
                    </a:cubicBezTo>
                    <a:cubicBezTo>
                      <a:pt x="23224" y="12565"/>
                      <a:pt x="23565" y="12050"/>
                      <a:pt x="23810" y="11487"/>
                    </a:cubicBezTo>
                    <a:cubicBezTo>
                      <a:pt x="23910" y="11261"/>
                      <a:pt x="23960" y="11036"/>
                      <a:pt x="24035" y="10810"/>
                    </a:cubicBezTo>
                    <a:cubicBezTo>
                      <a:pt x="24161" y="10434"/>
                      <a:pt x="24261" y="10033"/>
                      <a:pt x="24386" y="9657"/>
                    </a:cubicBezTo>
                    <a:cubicBezTo>
                      <a:pt x="25088" y="10234"/>
                      <a:pt x="24461" y="10960"/>
                      <a:pt x="24587" y="11612"/>
                    </a:cubicBezTo>
                    <a:cubicBezTo>
                      <a:pt x="24562" y="11838"/>
                      <a:pt x="24486" y="12038"/>
                      <a:pt x="24386" y="12214"/>
                    </a:cubicBezTo>
                    <a:cubicBezTo>
                      <a:pt x="24060" y="12640"/>
                      <a:pt x="23659" y="13016"/>
                      <a:pt x="23233" y="13341"/>
                    </a:cubicBezTo>
                    <a:cubicBezTo>
                      <a:pt x="23233" y="13392"/>
                      <a:pt x="23233" y="13417"/>
                      <a:pt x="23233" y="13467"/>
                    </a:cubicBezTo>
                    <a:lnTo>
                      <a:pt x="23233" y="13492"/>
                    </a:lnTo>
                    <a:cubicBezTo>
                      <a:pt x="23202" y="13495"/>
                      <a:pt x="23170" y="13496"/>
                      <a:pt x="23138" y="13496"/>
                    </a:cubicBezTo>
                    <a:cubicBezTo>
                      <a:pt x="23086" y="13496"/>
                      <a:pt x="23033" y="13493"/>
                      <a:pt x="22979" y="13493"/>
                    </a:cubicBezTo>
                    <a:cubicBezTo>
                      <a:pt x="22823" y="13493"/>
                      <a:pt x="22657" y="13516"/>
                      <a:pt x="22481" y="13692"/>
                    </a:cubicBezTo>
                    <a:cubicBezTo>
                      <a:pt x="23989" y="14141"/>
                      <a:pt x="25498" y="14291"/>
                      <a:pt x="27006" y="14291"/>
                    </a:cubicBezTo>
                    <a:cubicBezTo>
                      <a:pt x="27352" y="14291"/>
                      <a:pt x="27699" y="14283"/>
                      <a:pt x="28045" y="14269"/>
                    </a:cubicBezTo>
                    <a:lnTo>
                      <a:pt x="30251" y="14269"/>
                    </a:lnTo>
                    <a:cubicBezTo>
                      <a:pt x="30802" y="13717"/>
                      <a:pt x="31504" y="13467"/>
                      <a:pt x="32256" y="13266"/>
                    </a:cubicBezTo>
                    <a:cubicBezTo>
                      <a:pt x="32544" y="13098"/>
                      <a:pt x="32850" y="13028"/>
                      <a:pt x="33156" y="13028"/>
                    </a:cubicBezTo>
                    <a:cubicBezTo>
                      <a:pt x="33489" y="13028"/>
                      <a:pt x="33822" y="13111"/>
                      <a:pt x="34136" y="13241"/>
                    </a:cubicBezTo>
                    <a:cubicBezTo>
                      <a:pt x="34328" y="13338"/>
                      <a:pt x="34516" y="13376"/>
                      <a:pt x="34697" y="13376"/>
                    </a:cubicBezTo>
                    <a:cubicBezTo>
                      <a:pt x="34892" y="13376"/>
                      <a:pt x="35081" y="13331"/>
                      <a:pt x="35263" y="13266"/>
                    </a:cubicBezTo>
                    <a:cubicBezTo>
                      <a:pt x="35965" y="13041"/>
                      <a:pt x="36667" y="12815"/>
                      <a:pt x="37268" y="12439"/>
                    </a:cubicBezTo>
                    <a:cubicBezTo>
                      <a:pt x="37895" y="12063"/>
                      <a:pt x="38672" y="11813"/>
                      <a:pt x="39048" y="11086"/>
                    </a:cubicBezTo>
                    <a:cubicBezTo>
                      <a:pt x="39599" y="11061"/>
                      <a:pt x="39725" y="10534"/>
                      <a:pt x="40050" y="10284"/>
                    </a:cubicBezTo>
                    <a:cubicBezTo>
                      <a:pt x="40101" y="7702"/>
                      <a:pt x="40151" y="5121"/>
                      <a:pt x="40176" y="2564"/>
                    </a:cubicBezTo>
                    <a:cubicBezTo>
                      <a:pt x="40176" y="2414"/>
                      <a:pt x="40132" y="2370"/>
                      <a:pt x="40069" y="2370"/>
                    </a:cubicBezTo>
                    <a:cubicBezTo>
                      <a:pt x="40007" y="2370"/>
                      <a:pt x="39925" y="2414"/>
                      <a:pt x="39850" y="2439"/>
                    </a:cubicBezTo>
                    <a:cubicBezTo>
                      <a:pt x="39424" y="2640"/>
                      <a:pt x="39324" y="3091"/>
                      <a:pt x="39073" y="3417"/>
                    </a:cubicBezTo>
                    <a:cubicBezTo>
                      <a:pt x="38973" y="3617"/>
                      <a:pt x="38898" y="3818"/>
                      <a:pt x="39048" y="4018"/>
                    </a:cubicBezTo>
                    <a:lnTo>
                      <a:pt x="39023" y="4018"/>
                    </a:lnTo>
                    <a:cubicBezTo>
                      <a:pt x="38973" y="4043"/>
                      <a:pt x="38948" y="4068"/>
                      <a:pt x="38898" y="4068"/>
                    </a:cubicBezTo>
                    <a:cubicBezTo>
                      <a:pt x="38822" y="4118"/>
                      <a:pt x="38772" y="4193"/>
                      <a:pt x="38722" y="4269"/>
                    </a:cubicBezTo>
                    <a:cubicBezTo>
                      <a:pt x="38672" y="4319"/>
                      <a:pt x="38622" y="4394"/>
                      <a:pt x="38597" y="4444"/>
                    </a:cubicBezTo>
                    <a:cubicBezTo>
                      <a:pt x="38497" y="4544"/>
                      <a:pt x="38396" y="4620"/>
                      <a:pt x="38296" y="4720"/>
                    </a:cubicBezTo>
                    <a:cubicBezTo>
                      <a:pt x="37745" y="5396"/>
                      <a:pt x="37018" y="5747"/>
                      <a:pt x="36216" y="5998"/>
                    </a:cubicBezTo>
                    <a:cubicBezTo>
                      <a:pt x="36040" y="5998"/>
                      <a:pt x="35890" y="5998"/>
                      <a:pt x="35715" y="5973"/>
                    </a:cubicBezTo>
                    <a:cubicBezTo>
                      <a:pt x="35689" y="5948"/>
                      <a:pt x="35639" y="5923"/>
                      <a:pt x="35589" y="5873"/>
                    </a:cubicBezTo>
                    <a:cubicBezTo>
                      <a:pt x="35533" y="5887"/>
                      <a:pt x="35479" y="5893"/>
                      <a:pt x="35427" y="5893"/>
                    </a:cubicBezTo>
                    <a:cubicBezTo>
                      <a:pt x="35293" y="5893"/>
                      <a:pt x="35171" y="5852"/>
                      <a:pt x="35063" y="5797"/>
                    </a:cubicBezTo>
                    <a:cubicBezTo>
                      <a:pt x="34913" y="5722"/>
                      <a:pt x="34762" y="5622"/>
                      <a:pt x="34612" y="5497"/>
                    </a:cubicBezTo>
                    <a:cubicBezTo>
                      <a:pt x="34236" y="5121"/>
                      <a:pt x="33710" y="4970"/>
                      <a:pt x="33309" y="4670"/>
                    </a:cubicBezTo>
                    <a:cubicBezTo>
                      <a:pt x="32507" y="4018"/>
                      <a:pt x="31629" y="3542"/>
                      <a:pt x="30627" y="3291"/>
                    </a:cubicBezTo>
                    <a:cubicBezTo>
                      <a:pt x="30436" y="3244"/>
                      <a:pt x="30256" y="3226"/>
                      <a:pt x="30072" y="3226"/>
                    </a:cubicBezTo>
                    <a:cubicBezTo>
                      <a:pt x="29966" y="3226"/>
                      <a:pt x="29860" y="3232"/>
                      <a:pt x="29750" y="3241"/>
                    </a:cubicBezTo>
                    <a:cubicBezTo>
                      <a:pt x="29649" y="3241"/>
                      <a:pt x="29574" y="3266"/>
                      <a:pt x="29474" y="3291"/>
                    </a:cubicBezTo>
                    <a:cubicBezTo>
                      <a:pt x="29298" y="3366"/>
                      <a:pt x="29123" y="3417"/>
                      <a:pt x="28948" y="3492"/>
                    </a:cubicBezTo>
                    <a:cubicBezTo>
                      <a:pt x="28371" y="3717"/>
                      <a:pt x="27820" y="3968"/>
                      <a:pt x="27344" y="4344"/>
                    </a:cubicBezTo>
                    <a:cubicBezTo>
                      <a:pt x="26943" y="4720"/>
                      <a:pt x="26517" y="5096"/>
                      <a:pt x="26216" y="5597"/>
                    </a:cubicBezTo>
                    <a:cubicBezTo>
                      <a:pt x="26141" y="5697"/>
                      <a:pt x="26065" y="5797"/>
                      <a:pt x="25990" y="5898"/>
                    </a:cubicBezTo>
                    <a:cubicBezTo>
                      <a:pt x="25740" y="6073"/>
                      <a:pt x="25514" y="6274"/>
                      <a:pt x="25263" y="6474"/>
                    </a:cubicBezTo>
                    <a:cubicBezTo>
                      <a:pt x="25038" y="6599"/>
                      <a:pt x="24812" y="6675"/>
                      <a:pt x="24637" y="6875"/>
                    </a:cubicBezTo>
                    <a:cubicBezTo>
                      <a:pt x="24411" y="7101"/>
                      <a:pt x="24136" y="7076"/>
                      <a:pt x="23860" y="7101"/>
                    </a:cubicBezTo>
                    <a:cubicBezTo>
                      <a:pt x="23860" y="7101"/>
                      <a:pt x="23860" y="7076"/>
                      <a:pt x="23860" y="7076"/>
                    </a:cubicBezTo>
                    <a:cubicBezTo>
                      <a:pt x="23747" y="7138"/>
                      <a:pt x="23641" y="7170"/>
                      <a:pt x="23534" y="7170"/>
                    </a:cubicBezTo>
                    <a:cubicBezTo>
                      <a:pt x="23428" y="7170"/>
                      <a:pt x="23321" y="7138"/>
                      <a:pt x="23208" y="7076"/>
                    </a:cubicBezTo>
                    <a:cubicBezTo>
                      <a:pt x="23083" y="6875"/>
                      <a:pt x="22782" y="7051"/>
                      <a:pt x="22632" y="6850"/>
                    </a:cubicBezTo>
                    <a:cubicBezTo>
                      <a:pt x="22030" y="6549"/>
                      <a:pt x="21529" y="6098"/>
                      <a:pt x="21028" y="5647"/>
                    </a:cubicBezTo>
                    <a:cubicBezTo>
                      <a:pt x="20652" y="5246"/>
                      <a:pt x="20301" y="4820"/>
                      <a:pt x="19925" y="4394"/>
                    </a:cubicBezTo>
                    <a:cubicBezTo>
                      <a:pt x="18822" y="3266"/>
                      <a:pt x="17644" y="2314"/>
                      <a:pt x="16015" y="2038"/>
                    </a:cubicBezTo>
                    <a:lnTo>
                      <a:pt x="15614" y="2038"/>
                    </a:lnTo>
                    <a:lnTo>
                      <a:pt x="15013" y="2063"/>
                    </a:lnTo>
                    <a:cubicBezTo>
                      <a:pt x="14978" y="2017"/>
                      <a:pt x="14948" y="1997"/>
                      <a:pt x="14919" y="1997"/>
                    </a:cubicBezTo>
                    <a:cubicBezTo>
                      <a:pt x="14885" y="1997"/>
                      <a:pt x="14852" y="2023"/>
                      <a:pt x="14812" y="2063"/>
                    </a:cubicBezTo>
                    <a:cubicBezTo>
                      <a:pt x="14762" y="2088"/>
                      <a:pt x="14712" y="2088"/>
                      <a:pt x="14662" y="2088"/>
                    </a:cubicBezTo>
                    <a:cubicBezTo>
                      <a:pt x="14547" y="2151"/>
                      <a:pt x="14429" y="2161"/>
                      <a:pt x="14309" y="2161"/>
                    </a:cubicBezTo>
                    <a:cubicBezTo>
                      <a:pt x="14248" y="2161"/>
                      <a:pt x="14186" y="2158"/>
                      <a:pt x="14125" y="2158"/>
                    </a:cubicBezTo>
                    <a:cubicBezTo>
                      <a:pt x="14018" y="2158"/>
                      <a:pt x="13912" y="2167"/>
                      <a:pt x="13810" y="2213"/>
                    </a:cubicBezTo>
                    <a:cubicBezTo>
                      <a:pt x="12531" y="2589"/>
                      <a:pt x="11228" y="2940"/>
                      <a:pt x="9975" y="3442"/>
                    </a:cubicBezTo>
                    <a:cubicBezTo>
                      <a:pt x="9900" y="3592"/>
                      <a:pt x="9699" y="3542"/>
                      <a:pt x="9599" y="3642"/>
                    </a:cubicBezTo>
                    <a:cubicBezTo>
                      <a:pt x="9549" y="3642"/>
                      <a:pt x="9474" y="3642"/>
                      <a:pt x="9399" y="3667"/>
                    </a:cubicBezTo>
                    <a:cubicBezTo>
                      <a:pt x="8973" y="3918"/>
                      <a:pt x="8521" y="4193"/>
                      <a:pt x="7995" y="4219"/>
                    </a:cubicBezTo>
                    <a:cubicBezTo>
                      <a:pt x="7945" y="4269"/>
                      <a:pt x="7870" y="4269"/>
                      <a:pt x="7820" y="4269"/>
                    </a:cubicBezTo>
                    <a:cubicBezTo>
                      <a:pt x="7644" y="4444"/>
                      <a:pt x="7369" y="4294"/>
                      <a:pt x="7193" y="4444"/>
                    </a:cubicBezTo>
                    <a:cubicBezTo>
                      <a:pt x="6787" y="4594"/>
                      <a:pt x="6390" y="4670"/>
                      <a:pt x="5999" y="4670"/>
                    </a:cubicBezTo>
                    <a:cubicBezTo>
                      <a:pt x="5472" y="4670"/>
                      <a:pt x="4954" y="4531"/>
                      <a:pt x="4436" y="4244"/>
                    </a:cubicBezTo>
                    <a:cubicBezTo>
                      <a:pt x="3810" y="3893"/>
                      <a:pt x="3258" y="3391"/>
                      <a:pt x="2657" y="3016"/>
                    </a:cubicBezTo>
                    <a:cubicBezTo>
                      <a:pt x="2657" y="2940"/>
                      <a:pt x="2657" y="2865"/>
                      <a:pt x="2632" y="2790"/>
                    </a:cubicBezTo>
                    <a:cubicBezTo>
                      <a:pt x="1955" y="2013"/>
                      <a:pt x="1429" y="1136"/>
                      <a:pt x="752" y="359"/>
                    </a:cubicBezTo>
                    <a:cubicBezTo>
                      <a:pt x="624" y="231"/>
                      <a:pt x="486" y="1"/>
                      <a:pt x="3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8"/>
              <p:cNvSpPr/>
              <p:nvPr/>
            </p:nvSpPr>
            <p:spPr>
              <a:xfrm>
                <a:off x="2792750" y="2351450"/>
                <a:ext cx="132225" cy="12737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5095" extrusionOk="0">
                    <a:moveTo>
                      <a:pt x="2816" y="0"/>
                    </a:moveTo>
                    <a:cubicBezTo>
                      <a:pt x="2588" y="0"/>
                      <a:pt x="2359" y="25"/>
                      <a:pt x="2131" y="79"/>
                    </a:cubicBezTo>
                    <a:cubicBezTo>
                      <a:pt x="1204" y="104"/>
                      <a:pt x="577" y="530"/>
                      <a:pt x="326" y="1432"/>
                    </a:cubicBezTo>
                    <a:cubicBezTo>
                      <a:pt x="1" y="2134"/>
                      <a:pt x="26" y="2861"/>
                      <a:pt x="151" y="3588"/>
                    </a:cubicBezTo>
                    <a:cubicBezTo>
                      <a:pt x="251" y="4139"/>
                      <a:pt x="452" y="4716"/>
                      <a:pt x="1078" y="4916"/>
                    </a:cubicBezTo>
                    <a:cubicBezTo>
                      <a:pt x="1445" y="5038"/>
                      <a:pt x="1807" y="5094"/>
                      <a:pt x="2163" y="5094"/>
                    </a:cubicBezTo>
                    <a:cubicBezTo>
                      <a:pt x="2900" y="5094"/>
                      <a:pt x="3610" y="4854"/>
                      <a:pt x="4286" y="4465"/>
                    </a:cubicBezTo>
                    <a:cubicBezTo>
                      <a:pt x="5214" y="3939"/>
                      <a:pt x="5289" y="3061"/>
                      <a:pt x="5138" y="2134"/>
                    </a:cubicBezTo>
                    <a:cubicBezTo>
                      <a:pt x="5138" y="2109"/>
                      <a:pt x="5138" y="2059"/>
                      <a:pt x="5113" y="2034"/>
                    </a:cubicBezTo>
                    <a:cubicBezTo>
                      <a:pt x="5163" y="1658"/>
                      <a:pt x="5063" y="1307"/>
                      <a:pt x="4762" y="1031"/>
                    </a:cubicBezTo>
                    <a:cubicBezTo>
                      <a:pt x="4587" y="355"/>
                      <a:pt x="4036" y="129"/>
                      <a:pt x="3409" y="54"/>
                    </a:cubicBezTo>
                    <a:cubicBezTo>
                      <a:pt x="3211" y="19"/>
                      <a:pt x="3014" y="0"/>
                      <a:pt x="28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8"/>
              <p:cNvSpPr/>
              <p:nvPr/>
            </p:nvSpPr>
            <p:spPr>
              <a:xfrm>
                <a:off x="2231975" y="2441700"/>
                <a:ext cx="13662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429" extrusionOk="0">
                    <a:moveTo>
                      <a:pt x="4326" y="3402"/>
                    </a:moveTo>
                    <a:cubicBezTo>
                      <a:pt x="4336" y="3402"/>
                      <a:pt x="4336" y="3425"/>
                      <a:pt x="4336" y="3462"/>
                    </a:cubicBezTo>
                    <a:lnTo>
                      <a:pt x="4311" y="3436"/>
                    </a:lnTo>
                    <a:cubicBezTo>
                      <a:pt x="4311" y="3462"/>
                      <a:pt x="4311" y="3462"/>
                      <a:pt x="4311" y="3462"/>
                    </a:cubicBezTo>
                    <a:cubicBezTo>
                      <a:pt x="4311" y="3462"/>
                      <a:pt x="4286" y="3436"/>
                      <a:pt x="4261" y="3436"/>
                    </a:cubicBezTo>
                    <a:cubicBezTo>
                      <a:pt x="4286" y="3436"/>
                      <a:pt x="4286" y="3436"/>
                      <a:pt x="4286" y="3411"/>
                    </a:cubicBezTo>
                    <a:cubicBezTo>
                      <a:pt x="4286" y="3436"/>
                      <a:pt x="4311" y="3436"/>
                      <a:pt x="4311" y="3436"/>
                    </a:cubicBezTo>
                    <a:lnTo>
                      <a:pt x="4311" y="3411"/>
                    </a:lnTo>
                    <a:cubicBezTo>
                      <a:pt x="4318" y="3405"/>
                      <a:pt x="4323" y="3402"/>
                      <a:pt x="4326" y="3402"/>
                    </a:cubicBezTo>
                    <a:close/>
                    <a:moveTo>
                      <a:pt x="4087" y="0"/>
                    </a:moveTo>
                    <a:cubicBezTo>
                      <a:pt x="4034" y="0"/>
                      <a:pt x="3975" y="9"/>
                      <a:pt x="3910" y="28"/>
                    </a:cubicBezTo>
                    <a:cubicBezTo>
                      <a:pt x="3626" y="28"/>
                      <a:pt x="3342" y="17"/>
                      <a:pt x="3058" y="17"/>
                    </a:cubicBezTo>
                    <a:cubicBezTo>
                      <a:pt x="2916" y="17"/>
                      <a:pt x="2774" y="20"/>
                      <a:pt x="2632" y="28"/>
                    </a:cubicBezTo>
                    <a:cubicBezTo>
                      <a:pt x="878" y="128"/>
                      <a:pt x="0" y="1406"/>
                      <a:pt x="552" y="3035"/>
                    </a:cubicBezTo>
                    <a:cubicBezTo>
                      <a:pt x="652" y="3311"/>
                      <a:pt x="802" y="3587"/>
                      <a:pt x="928" y="3837"/>
                    </a:cubicBezTo>
                    <a:cubicBezTo>
                      <a:pt x="1529" y="4238"/>
                      <a:pt x="1730" y="5066"/>
                      <a:pt x="2507" y="5266"/>
                    </a:cubicBezTo>
                    <a:cubicBezTo>
                      <a:pt x="2582" y="5316"/>
                      <a:pt x="2657" y="5366"/>
                      <a:pt x="2732" y="5391"/>
                    </a:cubicBezTo>
                    <a:cubicBezTo>
                      <a:pt x="2795" y="5416"/>
                      <a:pt x="2858" y="5429"/>
                      <a:pt x="2920" y="5429"/>
                    </a:cubicBezTo>
                    <a:cubicBezTo>
                      <a:pt x="2983" y="5429"/>
                      <a:pt x="3045" y="5416"/>
                      <a:pt x="3108" y="5391"/>
                    </a:cubicBezTo>
                    <a:cubicBezTo>
                      <a:pt x="3183" y="5366"/>
                      <a:pt x="3259" y="5341"/>
                      <a:pt x="3334" y="5266"/>
                    </a:cubicBezTo>
                    <a:cubicBezTo>
                      <a:pt x="3685" y="5166"/>
                      <a:pt x="4086" y="5166"/>
                      <a:pt x="4311" y="4815"/>
                    </a:cubicBezTo>
                    <a:cubicBezTo>
                      <a:pt x="4662" y="4614"/>
                      <a:pt x="4963" y="4339"/>
                      <a:pt x="4938" y="3863"/>
                    </a:cubicBezTo>
                    <a:cubicBezTo>
                      <a:pt x="5088" y="3762"/>
                      <a:pt x="5138" y="3612"/>
                      <a:pt x="5113" y="3436"/>
                    </a:cubicBezTo>
                    <a:cubicBezTo>
                      <a:pt x="5138" y="3386"/>
                      <a:pt x="5138" y="3336"/>
                      <a:pt x="5138" y="3261"/>
                    </a:cubicBezTo>
                    <a:cubicBezTo>
                      <a:pt x="5464" y="2484"/>
                      <a:pt x="5339" y="1732"/>
                      <a:pt x="4938" y="1005"/>
                    </a:cubicBezTo>
                    <a:lnTo>
                      <a:pt x="4913" y="1005"/>
                    </a:lnTo>
                    <a:cubicBezTo>
                      <a:pt x="4863" y="830"/>
                      <a:pt x="4787" y="654"/>
                      <a:pt x="4712" y="479"/>
                    </a:cubicBezTo>
                    <a:cubicBezTo>
                      <a:pt x="4521" y="267"/>
                      <a:pt x="4384" y="0"/>
                      <a:pt x="4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8"/>
              <p:cNvSpPr/>
              <p:nvPr/>
            </p:nvSpPr>
            <p:spPr>
              <a:xfrm>
                <a:off x="2482600" y="2341950"/>
                <a:ext cx="12785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463" extrusionOk="0">
                    <a:moveTo>
                      <a:pt x="2930" y="0"/>
                    </a:moveTo>
                    <a:cubicBezTo>
                      <a:pt x="2344" y="0"/>
                      <a:pt x="1781" y="116"/>
                      <a:pt x="1304" y="609"/>
                    </a:cubicBezTo>
                    <a:cubicBezTo>
                      <a:pt x="502" y="1236"/>
                      <a:pt x="0" y="3116"/>
                      <a:pt x="401" y="4018"/>
                    </a:cubicBezTo>
                    <a:cubicBezTo>
                      <a:pt x="502" y="4269"/>
                      <a:pt x="677" y="4469"/>
                      <a:pt x="878" y="4670"/>
                    </a:cubicBezTo>
                    <a:cubicBezTo>
                      <a:pt x="1413" y="5168"/>
                      <a:pt x="2031" y="5463"/>
                      <a:pt x="2700" y="5463"/>
                    </a:cubicBezTo>
                    <a:cubicBezTo>
                      <a:pt x="2938" y="5463"/>
                      <a:pt x="3184" y="5425"/>
                      <a:pt x="3434" y="5346"/>
                    </a:cubicBezTo>
                    <a:cubicBezTo>
                      <a:pt x="4437" y="5020"/>
                      <a:pt x="4838" y="4218"/>
                      <a:pt x="5013" y="3241"/>
                    </a:cubicBezTo>
                    <a:cubicBezTo>
                      <a:pt x="5113" y="2589"/>
                      <a:pt x="5038" y="1988"/>
                      <a:pt x="4938" y="1361"/>
                    </a:cubicBezTo>
                    <a:cubicBezTo>
                      <a:pt x="4888" y="1035"/>
                      <a:pt x="4813" y="760"/>
                      <a:pt x="4537" y="584"/>
                    </a:cubicBezTo>
                    <a:cubicBezTo>
                      <a:pt x="4412" y="309"/>
                      <a:pt x="4161" y="83"/>
                      <a:pt x="3860" y="58"/>
                    </a:cubicBezTo>
                    <a:cubicBezTo>
                      <a:pt x="3550" y="32"/>
                      <a:pt x="3237" y="0"/>
                      <a:pt x="2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8"/>
              <p:cNvSpPr/>
              <p:nvPr/>
            </p:nvSpPr>
            <p:spPr>
              <a:xfrm>
                <a:off x="2056525" y="2396650"/>
                <a:ext cx="117200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999" extrusionOk="0">
                    <a:moveTo>
                      <a:pt x="2457" y="0"/>
                    </a:moveTo>
                    <a:cubicBezTo>
                      <a:pt x="1154" y="76"/>
                      <a:pt x="502" y="577"/>
                      <a:pt x="226" y="1855"/>
                    </a:cubicBezTo>
                    <a:cubicBezTo>
                      <a:pt x="1" y="2757"/>
                      <a:pt x="276" y="3960"/>
                      <a:pt x="1354" y="4436"/>
                    </a:cubicBezTo>
                    <a:cubicBezTo>
                      <a:pt x="1630" y="4562"/>
                      <a:pt x="1880" y="4712"/>
                      <a:pt x="2156" y="4863"/>
                    </a:cubicBezTo>
                    <a:cubicBezTo>
                      <a:pt x="2292" y="4948"/>
                      <a:pt x="2452" y="4998"/>
                      <a:pt x="2611" y="4998"/>
                    </a:cubicBezTo>
                    <a:cubicBezTo>
                      <a:pt x="2686" y="4998"/>
                      <a:pt x="2761" y="4987"/>
                      <a:pt x="2833" y="4963"/>
                    </a:cubicBezTo>
                    <a:cubicBezTo>
                      <a:pt x="3685" y="4637"/>
                      <a:pt x="4437" y="4236"/>
                      <a:pt x="4587" y="3183"/>
                    </a:cubicBezTo>
                    <a:cubicBezTo>
                      <a:pt x="4688" y="2456"/>
                      <a:pt x="4637" y="1805"/>
                      <a:pt x="4387" y="1128"/>
                    </a:cubicBezTo>
                    <a:cubicBezTo>
                      <a:pt x="4036" y="226"/>
                      <a:pt x="3735" y="0"/>
                      <a:pt x="2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8"/>
              <p:cNvSpPr/>
              <p:nvPr/>
            </p:nvSpPr>
            <p:spPr>
              <a:xfrm>
                <a:off x="2409300" y="2536575"/>
                <a:ext cx="132225" cy="1100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4401" extrusionOk="0">
                    <a:moveTo>
                      <a:pt x="2636" y="0"/>
                    </a:moveTo>
                    <a:cubicBezTo>
                      <a:pt x="1811" y="0"/>
                      <a:pt x="1034" y="216"/>
                      <a:pt x="476" y="945"/>
                    </a:cubicBezTo>
                    <a:cubicBezTo>
                      <a:pt x="426" y="1020"/>
                      <a:pt x="451" y="1145"/>
                      <a:pt x="426" y="1245"/>
                    </a:cubicBezTo>
                    <a:cubicBezTo>
                      <a:pt x="351" y="1346"/>
                      <a:pt x="326" y="1471"/>
                      <a:pt x="326" y="1596"/>
                    </a:cubicBezTo>
                    <a:cubicBezTo>
                      <a:pt x="0" y="2774"/>
                      <a:pt x="376" y="3702"/>
                      <a:pt x="1429" y="4228"/>
                    </a:cubicBezTo>
                    <a:cubicBezTo>
                      <a:pt x="1756" y="4345"/>
                      <a:pt x="2094" y="4400"/>
                      <a:pt x="2428" y="4400"/>
                    </a:cubicBezTo>
                    <a:cubicBezTo>
                      <a:pt x="3527" y="4400"/>
                      <a:pt x="4582" y="3799"/>
                      <a:pt x="5063" y="2799"/>
                    </a:cubicBezTo>
                    <a:cubicBezTo>
                      <a:pt x="5288" y="2323"/>
                      <a:pt x="5213" y="1897"/>
                      <a:pt x="5063" y="1446"/>
                    </a:cubicBezTo>
                    <a:cubicBezTo>
                      <a:pt x="4712" y="519"/>
                      <a:pt x="3960" y="118"/>
                      <a:pt x="3058" y="17"/>
                    </a:cubicBezTo>
                    <a:cubicBezTo>
                      <a:pt x="2916" y="7"/>
                      <a:pt x="2776" y="0"/>
                      <a:pt x="2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8"/>
              <p:cNvSpPr/>
              <p:nvPr/>
            </p:nvSpPr>
            <p:spPr>
              <a:xfrm>
                <a:off x="2590375" y="2497000"/>
                <a:ext cx="127225" cy="104750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4190" extrusionOk="0">
                    <a:moveTo>
                      <a:pt x="2474" y="1"/>
                    </a:moveTo>
                    <a:cubicBezTo>
                      <a:pt x="1588" y="1"/>
                      <a:pt x="816" y="215"/>
                      <a:pt x="376" y="1199"/>
                    </a:cubicBezTo>
                    <a:cubicBezTo>
                      <a:pt x="0" y="2377"/>
                      <a:pt x="251" y="3129"/>
                      <a:pt x="1354" y="3856"/>
                    </a:cubicBezTo>
                    <a:cubicBezTo>
                      <a:pt x="1686" y="4077"/>
                      <a:pt x="2006" y="4190"/>
                      <a:pt x="2326" y="4190"/>
                    </a:cubicBezTo>
                    <a:cubicBezTo>
                      <a:pt x="2805" y="4190"/>
                      <a:pt x="3285" y="3940"/>
                      <a:pt x="3810" y="3430"/>
                    </a:cubicBezTo>
                    <a:cubicBezTo>
                      <a:pt x="3860" y="3355"/>
                      <a:pt x="3935" y="3305"/>
                      <a:pt x="4010" y="3230"/>
                    </a:cubicBezTo>
                    <a:lnTo>
                      <a:pt x="4010" y="3230"/>
                    </a:lnTo>
                    <a:cubicBezTo>
                      <a:pt x="3935" y="3305"/>
                      <a:pt x="3885" y="3380"/>
                      <a:pt x="3810" y="3430"/>
                    </a:cubicBezTo>
                    <a:cubicBezTo>
                      <a:pt x="3910" y="3405"/>
                      <a:pt x="3985" y="3355"/>
                      <a:pt x="4010" y="3229"/>
                    </a:cubicBezTo>
                    <a:lnTo>
                      <a:pt x="4010" y="3229"/>
                    </a:lnTo>
                    <a:cubicBezTo>
                      <a:pt x="4010" y="3229"/>
                      <a:pt x="4010" y="3229"/>
                      <a:pt x="4010" y="3229"/>
                    </a:cubicBezTo>
                    <a:cubicBezTo>
                      <a:pt x="4963" y="2227"/>
                      <a:pt x="5088" y="1425"/>
                      <a:pt x="4411" y="422"/>
                    </a:cubicBezTo>
                    <a:cubicBezTo>
                      <a:pt x="4122" y="75"/>
                      <a:pt x="3743" y="10"/>
                      <a:pt x="3355" y="10"/>
                    </a:cubicBezTo>
                    <a:cubicBezTo>
                      <a:pt x="3239" y="10"/>
                      <a:pt x="3123" y="16"/>
                      <a:pt x="3008" y="21"/>
                    </a:cubicBezTo>
                    <a:cubicBezTo>
                      <a:pt x="2827" y="9"/>
                      <a:pt x="2648" y="1"/>
                      <a:pt x="2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8"/>
              <p:cNvSpPr/>
              <p:nvPr/>
            </p:nvSpPr>
            <p:spPr>
              <a:xfrm>
                <a:off x="2751400" y="2522725"/>
                <a:ext cx="114675" cy="1046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184" extrusionOk="0">
                    <a:moveTo>
                      <a:pt x="3810" y="1198"/>
                    </a:moveTo>
                    <a:cubicBezTo>
                      <a:pt x="3785" y="1223"/>
                      <a:pt x="3785" y="1223"/>
                      <a:pt x="3760" y="1248"/>
                    </a:cubicBezTo>
                    <a:lnTo>
                      <a:pt x="3760" y="1223"/>
                    </a:lnTo>
                    <a:cubicBezTo>
                      <a:pt x="3785" y="1223"/>
                      <a:pt x="3785" y="1198"/>
                      <a:pt x="3785" y="1198"/>
                    </a:cubicBezTo>
                    <a:close/>
                    <a:moveTo>
                      <a:pt x="2719" y="0"/>
                    </a:moveTo>
                    <a:cubicBezTo>
                      <a:pt x="2597" y="0"/>
                      <a:pt x="2469" y="30"/>
                      <a:pt x="2331" y="95"/>
                    </a:cubicBezTo>
                    <a:cubicBezTo>
                      <a:pt x="2281" y="120"/>
                      <a:pt x="2231" y="145"/>
                      <a:pt x="2156" y="195"/>
                    </a:cubicBezTo>
                    <a:cubicBezTo>
                      <a:pt x="1880" y="195"/>
                      <a:pt x="1604" y="271"/>
                      <a:pt x="1379" y="421"/>
                    </a:cubicBezTo>
                    <a:cubicBezTo>
                      <a:pt x="1354" y="419"/>
                      <a:pt x="1329" y="418"/>
                      <a:pt x="1305" y="418"/>
                    </a:cubicBezTo>
                    <a:cubicBezTo>
                      <a:pt x="1045" y="418"/>
                      <a:pt x="867" y="542"/>
                      <a:pt x="752" y="772"/>
                    </a:cubicBezTo>
                    <a:cubicBezTo>
                      <a:pt x="752" y="772"/>
                      <a:pt x="752" y="772"/>
                      <a:pt x="752" y="772"/>
                    </a:cubicBezTo>
                    <a:lnTo>
                      <a:pt x="752" y="772"/>
                    </a:lnTo>
                    <a:cubicBezTo>
                      <a:pt x="652" y="797"/>
                      <a:pt x="577" y="872"/>
                      <a:pt x="552" y="997"/>
                    </a:cubicBezTo>
                    <a:cubicBezTo>
                      <a:pt x="627" y="922"/>
                      <a:pt x="702" y="847"/>
                      <a:pt x="752" y="772"/>
                    </a:cubicBezTo>
                    <a:lnTo>
                      <a:pt x="752" y="772"/>
                    </a:lnTo>
                    <a:cubicBezTo>
                      <a:pt x="727" y="872"/>
                      <a:pt x="627" y="922"/>
                      <a:pt x="552" y="997"/>
                    </a:cubicBezTo>
                    <a:cubicBezTo>
                      <a:pt x="0" y="1348"/>
                      <a:pt x="176" y="1900"/>
                      <a:pt x="151" y="2401"/>
                    </a:cubicBezTo>
                    <a:cubicBezTo>
                      <a:pt x="176" y="2702"/>
                      <a:pt x="201" y="2977"/>
                      <a:pt x="452" y="3153"/>
                    </a:cubicBezTo>
                    <a:cubicBezTo>
                      <a:pt x="452" y="3178"/>
                      <a:pt x="477" y="3228"/>
                      <a:pt x="502" y="3253"/>
                    </a:cubicBezTo>
                    <a:cubicBezTo>
                      <a:pt x="527" y="3303"/>
                      <a:pt x="552" y="3328"/>
                      <a:pt x="577" y="3353"/>
                    </a:cubicBezTo>
                    <a:cubicBezTo>
                      <a:pt x="677" y="3729"/>
                      <a:pt x="1078" y="3830"/>
                      <a:pt x="1354" y="4030"/>
                    </a:cubicBezTo>
                    <a:cubicBezTo>
                      <a:pt x="1665" y="4134"/>
                      <a:pt x="1975" y="4184"/>
                      <a:pt x="2290" y="4184"/>
                    </a:cubicBezTo>
                    <a:cubicBezTo>
                      <a:pt x="2584" y="4184"/>
                      <a:pt x="2881" y="4140"/>
                      <a:pt x="3183" y="4055"/>
                    </a:cubicBezTo>
                    <a:cubicBezTo>
                      <a:pt x="3234" y="3980"/>
                      <a:pt x="3284" y="3930"/>
                      <a:pt x="3334" y="3855"/>
                    </a:cubicBezTo>
                    <a:cubicBezTo>
                      <a:pt x="3409" y="3855"/>
                      <a:pt x="3459" y="3830"/>
                      <a:pt x="3509" y="3804"/>
                    </a:cubicBezTo>
                    <a:cubicBezTo>
                      <a:pt x="3509" y="3779"/>
                      <a:pt x="3534" y="3754"/>
                      <a:pt x="3559" y="3729"/>
                    </a:cubicBezTo>
                    <a:cubicBezTo>
                      <a:pt x="3810" y="3604"/>
                      <a:pt x="4010" y="3403"/>
                      <a:pt x="4111" y="3153"/>
                    </a:cubicBezTo>
                    <a:cubicBezTo>
                      <a:pt x="4186" y="3078"/>
                      <a:pt x="4261" y="3002"/>
                      <a:pt x="4336" y="2927"/>
                    </a:cubicBezTo>
                    <a:cubicBezTo>
                      <a:pt x="4462" y="2802"/>
                      <a:pt x="4537" y="2652"/>
                      <a:pt x="4562" y="2451"/>
                    </a:cubicBezTo>
                    <a:cubicBezTo>
                      <a:pt x="4587" y="2326"/>
                      <a:pt x="4587" y="2200"/>
                      <a:pt x="4587" y="2050"/>
                    </a:cubicBezTo>
                    <a:cubicBezTo>
                      <a:pt x="4587" y="2000"/>
                      <a:pt x="4587" y="1925"/>
                      <a:pt x="4562" y="1850"/>
                    </a:cubicBezTo>
                    <a:cubicBezTo>
                      <a:pt x="4562" y="1825"/>
                      <a:pt x="4562" y="1825"/>
                      <a:pt x="4562" y="1799"/>
                    </a:cubicBezTo>
                    <a:cubicBezTo>
                      <a:pt x="4537" y="1724"/>
                      <a:pt x="4512" y="1649"/>
                      <a:pt x="4462" y="1574"/>
                    </a:cubicBezTo>
                    <a:cubicBezTo>
                      <a:pt x="4437" y="1524"/>
                      <a:pt x="4411" y="1474"/>
                      <a:pt x="4386" y="1424"/>
                    </a:cubicBezTo>
                    <a:cubicBezTo>
                      <a:pt x="4386" y="1373"/>
                      <a:pt x="4361" y="1298"/>
                      <a:pt x="4361" y="1223"/>
                    </a:cubicBezTo>
                    <a:cubicBezTo>
                      <a:pt x="4311" y="1198"/>
                      <a:pt x="4261" y="1173"/>
                      <a:pt x="4186" y="1173"/>
                    </a:cubicBezTo>
                    <a:cubicBezTo>
                      <a:pt x="4186" y="1023"/>
                      <a:pt x="4111" y="897"/>
                      <a:pt x="3960" y="822"/>
                    </a:cubicBezTo>
                    <a:cubicBezTo>
                      <a:pt x="3885" y="672"/>
                      <a:pt x="3760" y="596"/>
                      <a:pt x="3609" y="571"/>
                    </a:cubicBezTo>
                    <a:cubicBezTo>
                      <a:pt x="3350" y="238"/>
                      <a:pt x="3063" y="0"/>
                      <a:pt x="2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8"/>
              <p:cNvSpPr/>
              <p:nvPr/>
            </p:nvSpPr>
            <p:spPr>
              <a:xfrm>
                <a:off x="2534600" y="268737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0"/>
                    </a:moveTo>
                    <a:cubicBezTo>
                      <a:pt x="26" y="51"/>
                      <a:pt x="76" y="76"/>
                      <a:pt x="101" y="101"/>
                    </a:cubicBezTo>
                    <a:cubicBezTo>
                      <a:pt x="76" y="76"/>
                      <a:pt x="26" y="51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8"/>
              <p:cNvSpPr/>
              <p:nvPr/>
            </p:nvSpPr>
            <p:spPr>
              <a:xfrm>
                <a:off x="2589750" y="1821450"/>
                <a:ext cx="163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1" extrusionOk="0">
                    <a:moveTo>
                      <a:pt x="0" y="1"/>
                    </a:moveTo>
                    <a:cubicBezTo>
                      <a:pt x="116" y="104"/>
                      <a:pt x="226" y="161"/>
                      <a:pt x="335" y="161"/>
                    </a:cubicBezTo>
                    <a:cubicBezTo>
                      <a:pt x="439" y="161"/>
                      <a:pt x="542" y="110"/>
                      <a:pt x="652" y="1"/>
                    </a:cubicBezTo>
                    <a:close/>
                  </a:path>
                </a:pathLst>
              </a:custGeom>
              <a:solidFill>
                <a:srgbClr val="5C7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8"/>
              <p:cNvSpPr/>
              <p:nvPr/>
            </p:nvSpPr>
            <p:spPr>
              <a:xfrm>
                <a:off x="2074075" y="2556950"/>
                <a:ext cx="162925" cy="163650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46" extrusionOk="0">
                    <a:moveTo>
                      <a:pt x="3190" y="0"/>
                    </a:moveTo>
                    <a:cubicBezTo>
                      <a:pt x="2427" y="0"/>
                      <a:pt x="1662" y="176"/>
                      <a:pt x="1229" y="531"/>
                    </a:cubicBezTo>
                    <a:cubicBezTo>
                      <a:pt x="1153" y="606"/>
                      <a:pt x="1078" y="731"/>
                      <a:pt x="1003" y="831"/>
                    </a:cubicBezTo>
                    <a:cubicBezTo>
                      <a:pt x="853" y="907"/>
                      <a:pt x="803" y="1057"/>
                      <a:pt x="803" y="1232"/>
                    </a:cubicBezTo>
                    <a:cubicBezTo>
                      <a:pt x="577" y="1383"/>
                      <a:pt x="602" y="1608"/>
                      <a:pt x="602" y="1834"/>
                    </a:cubicBezTo>
                    <a:cubicBezTo>
                      <a:pt x="1" y="3062"/>
                      <a:pt x="1" y="4215"/>
                      <a:pt x="1003" y="5243"/>
                    </a:cubicBezTo>
                    <a:cubicBezTo>
                      <a:pt x="1153" y="5769"/>
                      <a:pt x="1605" y="5819"/>
                      <a:pt x="2031" y="5969"/>
                    </a:cubicBezTo>
                    <a:cubicBezTo>
                      <a:pt x="2427" y="6392"/>
                      <a:pt x="2850" y="6546"/>
                      <a:pt x="3286" y="6546"/>
                    </a:cubicBezTo>
                    <a:cubicBezTo>
                      <a:pt x="3703" y="6546"/>
                      <a:pt x="4133" y="6404"/>
                      <a:pt x="4562" y="6220"/>
                    </a:cubicBezTo>
                    <a:cubicBezTo>
                      <a:pt x="4687" y="6170"/>
                      <a:pt x="4813" y="6070"/>
                      <a:pt x="4913" y="5994"/>
                    </a:cubicBezTo>
                    <a:cubicBezTo>
                      <a:pt x="5013" y="5944"/>
                      <a:pt x="5113" y="5894"/>
                      <a:pt x="5214" y="5844"/>
                    </a:cubicBezTo>
                    <a:cubicBezTo>
                      <a:pt x="5214" y="5819"/>
                      <a:pt x="5214" y="5769"/>
                      <a:pt x="5214" y="5744"/>
                    </a:cubicBezTo>
                    <a:cubicBezTo>
                      <a:pt x="5214" y="5744"/>
                      <a:pt x="5239" y="5719"/>
                      <a:pt x="5239" y="5719"/>
                    </a:cubicBezTo>
                    <a:cubicBezTo>
                      <a:pt x="5514" y="5518"/>
                      <a:pt x="5890" y="5393"/>
                      <a:pt x="6016" y="5017"/>
                    </a:cubicBezTo>
                    <a:cubicBezTo>
                      <a:pt x="6467" y="4140"/>
                      <a:pt x="6467" y="3187"/>
                      <a:pt x="6442" y="2235"/>
                    </a:cubicBezTo>
                    <a:cubicBezTo>
                      <a:pt x="6517" y="1984"/>
                      <a:pt x="6442" y="1784"/>
                      <a:pt x="6216" y="1659"/>
                    </a:cubicBezTo>
                    <a:cubicBezTo>
                      <a:pt x="5840" y="1232"/>
                      <a:pt x="5564" y="706"/>
                      <a:pt x="5013" y="430"/>
                    </a:cubicBezTo>
                    <a:cubicBezTo>
                      <a:pt x="4572" y="144"/>
                      <a:pt x="3882" y="0"/>
                      <a:pt x="3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8"/>
              <p:cNvSpPr/>
              <p:nvPr/>
            </p:nvSpPr>
            <p:spPr>
              <a:xfrm>
                <a:off x="2426825" y="2808300"/>
                <a:ext cx="3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02" extrusionOk="0">
                    <a:moveTo>
                      <a:pt x="126" y="1"/>
                    </a:moveTo>
                    <a:cubicBezTo>
                      <a:pt x="1" y="76"/>
                      <a:pt x="1" y="126"/>
                      <a:pt x="126" y="201"/>
                    </a:cubicBezTo>
                    <a:cubicBezTo>
                      <a:pt x="126" y="126"/>
                      <a:pt x="126" y="76"/>
                      <a:pt x="126" y="1"/>
                    </a:cubicBezTo>
                    <a:close/>
                  </a:path>
                </a:pathLst>
              </a:custGeom>
              <a:solidFill>
                <a:srgbClr val="54A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8"/>
              <p:cNvSpPr/>
              <p:nvPr/>
            </p:nvSpPr>
            <p:spPr>
              <a:xfrm>
                <a:off x="2700025" y="2652550"/>
                <a:ext cx="1573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427" extrusionOk="0">
                    <a:moveTo>
                      <a:pt x="3401" y="1"/>
                    </a:moveTo>
                    <a:cubicBezTo>
                      <a:pt x="3304" y="1"/>
                      <a:pt x="3207" y="5"/>
                      <a:pt x="3108" y="15"/>
                    </a:cubicBezTo>
                    <a:cubicBezTo>
                      <a:pt x="2941" y="15"/>
                      <a:pt x="2774" y="4"/>
                      <a:pt x="2614" y="4"/>
                    </a:cubicBezTo>
                    <a:cubicBezTo>
                      <a:pt x="2534" y="4"/>
                      <a:pt x="2456" y="7"/>
                      <a:pt x="2381" y="15"/>
                    </a:cubicBezTo>
                    <a:cubicBezTo>
                      <a:pt x="351" y="341"/>
                      <a:pt x="0" y="1594"/>
                      <a:pt x="652" y="3298"/>
                    </a:cubicBezTo>
                    <a:cubicBezTo>
                      <a:pt x="802" y="3649"/>
                      <a:pt x="1128" y="3950"/>
                      <a:pt x="1554" y="4025"/>
                    </a:cubicBezTo>
                    <a:cubicBezTo>
                      <a:pt x="1855" y="4075"/>
                      <a:pt x="2131" y="4200"/>
                      <a:pt x="2406" y="4301"/>
                    </a:cubicBezTo>
                    <a:cubicBezTo>
                      <a:pt x="2618" y="4383"/>
                      <a:pt x="2829" y="4427"/>
                      <a:pt x="3041" y="4427"/>
                    </a:cubicBezTo>
                    <a:cubicBezTo>
                      <a:pt x="3280" y="4427"/>
                      <a:pt x="3520" y="4370"/>
                      <a:pt x="3760" y="4251"/>
                    </a:cubicBezTo>
                    <a:cubicBezTo>
                      <a:pt x="4436" y="3950"/>
                      <a:pt x="5038" y="3549"/>
                      <a:pt x="5539" y="2997"/>
                    </a:cubicBezTo>
                    <a:cubicBezTo>
                      <a:pt x="6291" y="2170"/>
                      <a:pt x="6166" y="1268"/>
                      <a:pt x="5238" y="617"/>
                    </a:cubicBezTo>
                    <a:cubicBezTo>
                      <a:pt x="4670" y="223"/>
                      <a:pt x="4062" y="1"/>
                      <a:pt x="34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8"/>
              <p:cNvSpPr/>
              <p:nvPr/>
            </p:nvSpPr>
            <p:spPr>
              <a:xfrm>
                <a:off x="2243250" y="1855600"/>
                <a:ext cx="1103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3659" extrusionOk="0">
                    <a:moveTo>
                      <a:pt x="2177" y="0"/>
                    </a:moveTo>
                    <a:cubicBezTo>
                      <a:pt x="1395" y="0"/>
                      <a:pt x="706" y="200"/>
                      <a:pt x="276" y="1041"/>
                    </a:cubicBezTo>
                    <a:cubicBezTo>
                      <a:pt x="0" y="1316"/>
                      <a:pt x="151" y="1667"/>
                      <a:pt x="101" y="1968"/>
                    </a:cubicBezTo>
                    <a:cubicBezTo>
                      <a:pt x="51" y="2219"/>
                      <a:pt x="0" y="2469"/>
                      <a:pt x="301" y="2620"/>
                    </a:cubicBezTo>
                    <a:cubicBezTo>
                      <a:pt x="577" y="2996"/>
                      <a:pt x="853" y="3422"/>
                      <a:pt x="1429" y="3472"/>
                    </a:cubicBezTo>
                    <a:cubicBezTo>
                      <a:pt x="1762" y="3576"/>
                      <a:pt x="2095" y="3658"/>
                      <a:pt x="2413" y="3658"/>
                    </a:cubicBezTo>
                    <a:cubicBezTo>
                      <a:pt x="2862" y="3658"/>
                      <a:pt x="3283" y="3494"/>
                      <a:pt x="3635" y="2996"/>
                    </a:cubicBezTo>
                    <a:cubicBezTo>
                      <a:pt x="4011" y="2770"/>
                      <a:pt x="3910" y="2344"/>
                      <a:pt x="4036" y="2018"/>
                    </a:cubicBezTo>
                    <a:cubicBezTo>
                      <a:pt x="4412" y="1667"/>
                      <a:pt x="4136" y="1316"/>
                      <a:pt x="4061" y="966"/>
                    </a:cubicBezTo>
                    <a:cubicBezTo>
                      <a:pt x="4011" y="840"/>
                      <a:pt x="3935" y="715"/>
                      <a:pt x="3835" y="615"/>
                    </a:cubicBezTo>
                    <a:cubicBezTo>
                      <a:pt x="3785" y="539"/>
                      <a:pt x="3710" y="464"/>
                      <a:pt x="3660" y="414"/>
                    </a:cubicBezTo>
                    <a:cubicBezTo>
                      <a:pt x="3534" y="289"/>
                      <a:pt x="3384" y="189"/>
                      <a:pt x="3234" y="113"/>
                    </a:cubicBezTo>
                    <a:cubicBezTo>
                      <a:pt x="3158" y="63"/>
                      <a:pt x="3058" y="38"/>
                      <a:pt x="2983" y="38"/>
                    </a:cubicBezTo>
                    <a:lnTo>
                      <a:pt x="2858" y="38"/>
                    </a:lnTo>
                    <a:cubicBezTo>
                      <a:pt x="2626" y="16"/>
                      <a:pt x="2397" y="0"/>
                      <a:pt x="2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8"/>
              <p:cNvSpPr/>
              <p:nvPr/>
            </p:nvSpPr>
            <p:spPr>
              <a:xfrm>
                <a:off x="2003275" y="235780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0"/>
                    </a:move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D6F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8"/>
              <p:cNvSpPr/>
              <p:nvPr/>
            </p:nvSpPr>
            <p:spPr>
              <a:xfrm>
                <a:off x="1990750" y="549300"/>
                <a:ext cx="1407300" cy="2342350"/>
              </a:xfrm>
              <a:custGeom>
                <a:avLst/>
                <a:gdLst/>
                <a:ahLst/>
                <a:cxnLst/>
                <a:rect l="l" t="t" r="r" b="b"/>
                <a:pathLst>
                  <a:path w="56292" h="93694" extrusionOk="0">
                    <a:moveTo>
                      <a:pt x="54236" y="1212"/>
                    </a:moveTo>
                    <a:cubicBezTo>
                      <a:pt x="55364" y="1212"/>
                      <a:pt x="55364" y="1212"/>
                      <a:pt x="55364" y="2390"/>
                    </a:cubicBezTo>
                    <a:cubicBezTo>
                      <a:pt x="55339" y="2591"/>
                      <a:pt x="55289" y="2766"/>
                      <a:pt x="55088" y="2841"/>
                    </a:cubicBezTo>
                    <a:cubicBezTo>
                      <a:pt x="53740" y="2910"/>
                      <a:pt x="52372" y="3020"/>
                      <a:pt x="51020" y="3020"/>
                    </a:cubicBezTo>
                    <a:cubicBezTo>
                      <a:pt x="50889" y="3020"/>
                      <a:pt x="50758" y="3019"/>
                      <a:pt x="50627" y="3017"/>
                    </a:cubicBezTo>
                    <a:cubicBezTo>
                      <a:pt x="49324" y="3017"/>
                      <a:pt x="48547" y="3393"/>
                      <a:pt x="48121" y="4596"/>
                    </a:cubicBezTo>
                    <a:cubicBezTo>
                      <a:pt x="47870" y="5448"/>
                      <a:pt x="47344" y="6150"/>
                      <a:pt x="46918" y="6927"/>
                    </a:cubicBezTo>
                    <a:cubicBezTo>
                      <a:pt x="46617" y="7879"/>
                      <a:pt x="45965" y="8656"/>
                      <a:pt x="45564" y="9558"/>
                    </a:cubicBezTo>
                    <a:cubicBezTo>
                      <a:pt x="45514" y="9709"/>
                      <a:pt x="45464" y="9859"/>
                      <a:pt x="45389" y="10009"/>
                    </a:cubicBezTo>
                    <a:cubicBezTo>
                      <a:pt x="45339" y="10084"/>
                      <a:pt x="45314" y="10135"/>
                      <a:pt x="45289" y="10210"/>
                    </a:cubicBezTo>
                    <a:cubicBezTo>
                      <a:pt x="45239" y="10310"/>
                      <a:pt x="45188" y="10410"/>
                      <a:pt x="45138" y="10511"/>
                    </a:cubicBezTo>
                    <a:cubicBezTo>
                      <a:pt x="45113" y="10561"/>
                      <a:pt x="45063" y="10636"/>
                      <a:pt x="45038" y="10711"/>
                    </a:cubicBezTo>
                    <a:cubicBezTo>
                      <a:pt x="44963" y="10836"/>
                      <a:pt x="44888" y="10962"/>
                      <a:pt x="44787" y="11112"/>
                    </a:cubicBezTo>
                    <a:cubicBezTo>
                      <a:pt x="44587" y="11413"/>
                      <a:pt x="44386" y="11739"/>
                      <a:pt x="44261" y="12089"/>
                    </a:cubicBezTo>
                    <a:cubicBezTo>
                      <a:pt x="44186" y="12340"/>
                      <a:pt x="44061" y="12541"/>
                      <a:pt x="43910" y="12741"/>
                    </a:cubicBezTo>
                    <a:cubicBezTo>
                      <a:pt x="43810" y="12891"/>
                      <a:pt x="43735" y="13042"/>
                      <a:pt x="43660" y="13192"/>
                    </a:cubicBezTo>
                    <a:cubicBezTo>
                      <a:pt x="43559" y="13418"/>
                      <a:pt x="43434" y="13668"/>
                      <a:pt x="43309" y="13894"/>
                    </a:cubicBezTo>
                    <a:cubicBezTo>
                      <a:pt x="43259" y="13969"/>
                      <a:pt x="43234" y="14044"/>
                      <a:pt x="43183" y="14120"/>
                    </a:cubicBezTo>
                    <a:cubicBezTo>
                      <a:pt x="42858" y="14771"/>
                      <a:pt x="42582" y="15448"/>
                      <a:pt x="42156" y="16049"/>
                    </a:cubicBezTo>
                    <a:cubicBezTo>
                      <a:pt x="42106" y="16125"/>
                      <a:pt x="42056" y="16200"/>
                      <a:pt x="42005" y="16275"/>
                    </a:cubicBezTo>
                    <a:cubicBezTo>
                      <a:pt x="41680" y="16927"/>
                      <a:pt x="41379" y="17603"/>
                      <a:pt x="41003" y="18255"/>
                    </a:cubicBezTo>
                    <a:cubicBezTo>
                      <a:pt x="39499" y="21187"/>
                      <a:pt x="37920" y="24069"/>
                      <a:pt x="36441" y="27002"/>
                    </a:cubicBezTo>
                    <a:cubicBezTo>
                      <a:pt x="36291" y="27328"/>
                      <a:pt x="36015" y="27653"/>
                      <a:pt x="36091" y="28054"/>
                    </a:cubicBezTo>
                    <a:cubicBezTo>
                      <a:pt x="36091" y="28054"/>
                      <a:pt x="36091" y="28054"/>
                      <a:pt x="36091" y="28080"/>
                    </a:cubicBezTo>
                    <a:cubicBezTo>
                      <a:pt x="35614" y="28581"/>
                      <a:pt x="35213" y="29107"/>
                      <a:pt x="35289" y="29859"/>
                    </a:cubicBezTo>
                    <a:cubicBezTo>
                      <a:pt x="35362" y="30005"/>
                      <a:pt x="35448" y="30056"/>
                      <a:pt x="35540" y="30056"/>
                    </a:cubicBezTo>
                    <a:cubicBezTo>
                      <a:pt x="35669" y="30056"/>
                      <a:pt x="35809" y="29957"/>
                      <a:pt x="35940" y="29884"/>
                    </a:cubicBezTo>
                    <a:cubicBezTo>
                      <a:pt x="36260" y="29284"/>
                      <a:pt x="36708" y="29003"/>
                      <a:pt x="37321" y="29003"/>
                    </a:cubicBezTo>
                    <a:cubicBezTo>
                      <a:pt x="37476" y="29003"/>
                      <a:pt x="37643" y="29021"/>
                      <a:pt x="37820" y="29057"/>
                    </a:cubicBezTo>
                    <a:cubicBezTo>
                      <a:pt x="38522" y="29182"/>
                      <a:pt x="39249" y="29257"/>
                      <a:pt x="39875" y="29358"/>
                    </a:cubicBezTo>
                    <a:cubicBezTo>
                      <a:pt x="38697" y="29558"/>
                      <a:pt x="37469" y="29759"/>
                      <a:pt x="36216" y="29859"/>
                    </a:cubicBezTo>
                    <a:cubicBezTo>
                      <a:pt x="35968" y="29935"/>
                      <a:pt x="35734" y="30085"/>
                      <a:pt x="35481" y="30085"/>
                    </a:cubicBezTo>
                    <a:cubicBezTo>
                      <a:pt x="35402" y="30085"/>
                      <a:pt x="35322" y="30070"/>
                      <a:pt x="35238" y="30034"/>
                    </a:cubicBezTo>
                    <a:cubicBezTo>
                      <a:pt x="35084" y="29979"/>
                      <a:pt x="34928" y="29961"/>
                      <a:pt x="34770" y="29961"/>
                    </a:cubicBezTo>
                    <a:cubicBezTo>
                      <a:pt x="34433" y="29961"/>
                      <a:pt x="34091" y="30046"/>
                      <a:pt x="33757" y="30046"/>
                    </a:cubicBezTo>
                    <a:cubicBezTo>
                      <a:pt x="33536" y="30046"/>
                      <a:pt x="33318" y="30009"/>
                      <a:pt x="33108" y="29884"/>
                    </a:cubicBezTo>
                    <a:cubicBezTo>
                      <a:pt x="33083" y="29809"/>
                      <a:pt x="33058" y="29759"/>
                      <a:pt x="33058" y="29684"/>
                    </a:cubicBezTo>
                    <a:cubicBezTo>
                      <a:pt x="33208" y="29408"/>
                      <a:pt x="33284" y="29082"/>
                      <a:pt x="33384" y="28756"/>
                    </a:cubicBezTo>
                    <a:cubicBezTo>
                      <a:pt x="33459" y="28706"/>
                      <a:pt x="33509" y="28631"/>
                      <a:pt x="33559" y="28556"/>
                    </a:cubicBezTo>
                    <a:cubicBezTo>
                      <a:pt x="33634" y="28455"/>
                      <a:pt x="33660" y="28355"/>
                      <a:pt x="33685" y="28230"/>
                    </a:cubicBezTo>
                    <a:cubicBezTo>
                      <a:pt x="33700" y="28231"/>
                      <a:pt x="33715" y="28232"/>
                      <a:pt x="33729" y="28232"/>
                    </a:cubicBezTo>
                    <a:cubicBezTo>
                      <a:pt x="34024" y="28232"/>
                      <a:pt x="34167" y="27993"/>
                      <a:pt x="34286" y="27754"/>
                    </a:cubicBezTo>
                    <a:cubicBezTo>
                      <a:pt x="34762" y="26877"/>
                      <a:pt x="35188" y="25999"/>
                      <a:pt x="35614" y="25097"/>
                    </a:cubicBezTo>
                    <a:cubicBezTo>
                      <a:pt x="35715" y="24871"/>
                      <a:pt x="35765" y="24646"/>
                      <a:pt x="35614" y="24445"/>
                    </a:cubicBezTo>
                    <a:cubicBezTo>
                      <a:pt x="35639" y="24420"/>
                      <a:pt x="35665" y="24395"/>
                      <a:pt x="35665" y="24395"/>
                    </a:cubicBezTo>
                    <a:cubicBezTo>
                      <a:pt x="35715" y="24345"/>
                      <a:pt x="35765" y="24295"/>
                      <a:pt x="35790" y="24245"/>
                    </a:cubicBezTo>
                    <a:cubicBezTo>
                      <a:pt x="35815" y="24220"/>
                      <a:pt x="35815" y="24195"/>
                      <a:pt x="35840" y="24170"/>
                    </a:cubicBezTo>
                    <a:cubicBezTo>
                      <a:pt x="35865" y="24145"/>
                      <a:pt x="35890" y="24120"/>
                      <a:pt x="35915" y="24095"/>
                    </a:cubicBezTo>
                    <a:cubicBezTo>
                      <a:pt x="35940" y="24019"/>
                      <a:pt x="35990" y="23969"/>
                      <a:pt x="36040" y="23919"/>
                    </a:cubicBezTo>
                    <a:cubicBezTo>
                      <a:pt x="36091" y="23844"/>
                      <a:pt x="36116" y="23794"/>
                      <a:pt x="36166" y="23719"/>
                    </a:cubicBezTo>
                    <a:cubicBezTo>
                      <a:pt x="36216" y="23618"/>
                      <a:pt x="36266" y="23518"/>
                      <a:pt x="36316" y="23418"/>
                    </a:cubicBezTo>
                    <a:cubicBezTo>
                      <a:pt x="36341" y="23343"/>
                      <a:pt x="36366" y="23293"/>
                      <a:pt x="36391" y="23217"/>
                    </a:cubicBezTo>
                    <a:cubicBezTo>
                      <a:pt x="36416" y="23167"/>
                      <a:pt x="36441" y="23142"/>
                      <a:pt x="36441" y="23117"/>
                    </a:cubicBezTo>
                    <a:cubicBezTo>
                      <a:pt x="36467" y="23067"/>
                      <a:pt x="36492" y="23017"/>
                      <a:pt x="36517" y="22942"/>
                    </a:cubicBezTo>
                    <a:cubicBezTo>
                      <a:pt x="36567" y="22892"/>
                      <a:pt x="36592" y="22841"/>
                      <a:pt x="36642" y="22766"/>
                    </a:cubicBezTo>
                    <a:cubicBezTo>
                      <a:pt x="36692" y="22716"/>
                      <a:pt x="36742" y="22641"/>
                      <a:pt x="36792" y="22566"/>
                    </a:cubicBezTo>
                    <a:cubicBezTo>
                      <a:pt x="36893" y="22440"/>
                      <a:pt x="37018" y="22290"/>
                      <a:pt x="37143" y="22165"/>
                    </a:cubicBezTo>
                    <a:cubicBezTo>
                      <a:pt x="39274" y="18581"/>
                      <a:pt x="41003" y="14796"/>
                      <a:pt x="43133" y="11187"/>
                    </a:cubicBezTo>
                    <a:cubicBezTo>
                      <a:pt x="44787" y="8380"/>
                      <a:pt x="46266" y="5473"/>
                      <a:pt x="47795" y="2591"/>
                    </a:cubicBezTo>
                    <a:cubicBezTo>
                      <a:pt x="47995" y="2215"/>
                      <a:pt x="48221" y="1889"/>
                      <a:pt x="48672" y="1839"/>
                    </a:cubicBezTo>
                    <a:cubicBezTo>
                      <a:pt x="50527" y="1713"/>
                      <a:pt x="52356" y="1212"/>
                      <a:pt x="54236" y="1212"/>
                    </a:cubicBezTo>
                    <a:close/>
                    <a:moveTo>
                      <a:pt x="23935" y="28297"/>
                    </a:moveTo>
                    <a:cubicBezTo>
                      <a:pt x="24044" y="28297"/>
                      <a:pt x="24145" y="28354"/>
                      <a:pt x="24236" y="28430"/>
                    </a:cubicBezTo>
                    <a:cubicBezTo>
                      <a:pt x="24658" y="28492"/>
                      <a:pt x="25080" y="28507"/>
                      <a:pt x="25501" y="28507"/>
                    </a:cubicBezTo>
                    <a:cubicBezTo>
                      <a:pt x="25911" y="28507"/>
                      <a:pt x="26319" y="28493"/>
                      <a:pt x="26724" y="28493"/>
                    </a:cubicBezTo>
                    <a:cubicBezTo>
                      <a:pt x="26915" y="28493"/>
                      <a:pt x="27105" y="28496"/>
                      <a:pt x="27294" y="28506"/>
                    </a:cubicBezTo>
                    <a:cubicBezTo>
                      <a:pt x="27766" y="28499"/>
                      <a:pt x="28238" y="28493"/>
                      <a:pt x="28710" y="28493"/>
                    </a:cubicBezTo>
                    <a:cubicBezTo>
                      <a:pt x="30066" y="28493"/>
                      <a:pt x="31419" y="28546"/>
                      <a:pt x="32757" y="28806"/>
                    </a:cubicBezTo>
                    <a:cubicBezTo>
                      <a:pt x="32807" y="28831"/>
                      <a:pt x="32858" y="28856"/>
                      <a:pt x="32933" y="28882"/>
                    </a:cubicBezTo>
                    <a:cubicBezTo>
                      <a:pt x="32832" y="28957"/>
                      <a:pt x="32807" y="29082"/>
                      <a:pt x="32807" y="29207"/>
                    </a:cubicBezTo>
                    <a:cubicBezTo>
                      <a:pt x="32774" y="29196"/>
                      <a:pt x="32744" y="29191"/>
                      <a:pt x="32715" y="29191"/>
                    </a:cubicBezTo>
                    <a:cubicBezTo>
                      <a:pt x="32614" y="29191"/>
                      <a:pt x="32540" y="29254"/>
                      <a:pt x="32482" y="29333"/>
                    </a:cubicBezTo>
                    <a:cubicBezTo>
                      <a:pt x="32275" y="29677"/>
                      <a:pt x="32153" y="30147"/>
                      <a:pt x="31652" y="30147"/>
                    </a:cubicBezTo>
                    <a:cubicBezTo>
                      <a:pt x="31606" y="30147"/>
                      <a:pt x="31557" y="30143"/>
                      <a:pt x="31504" y="30135"/>
                    </a:cubicBezTo>
                    <a:cubicBezTo>
                      <a:pt x="30903" y="30160"/>
                      <a:pt x="30301" y="30110"/>
                      <a:pt x="29700" y="30210"/>
                    </a:cubicBezTo>
                    <a:cubicBezTo>
                      <a:pt x="29324" y="30323"/>
                      <a:pt x="28920" y="30337"/>
                      <a:pt x="28519" y="30337"/>
                    </a:cubicBezTo>
                    <a:cubicBezTo>
                      <a:pt x="28385" y="30337"/>
                      <a:pt x="28252" y="30335"/>
                      <a:pt x="28121" y="30335"/>
                    </a:cubicBezTo>
                    <a:cubicBezTo>
                      <a:pt x="25238" y="30335"/>
                      <a:pt x="22356" y="30360"/>
                      <a:pt x="19474" y="30461"/>
                    </a:cubicBezTo>
                    <a:cubicBezTo>
                      <a:pt x="19145" y="30497"/>
                      <a:pt x="18830" y="30573"/>
                      <a:pt x="18518" y="30573"/>
                    </a:cubicBezTo>
                    <a:cubicBezTo>
                      <a:pt x="18402" y="30573"/>
                      <a:pt x="18286" y="30563"/>
                      <a:pt x="18171" y="30536"/>
                    </a:cubicBezTo>
                    <a:cubicBezTo>
                      <a:pt x="18070" y="30486"/>
                      <a:pt x="17970" y="30461"/>
                      <a:pt x="17870" y="30461"/>
                    </a:cubicBezTo>
                    <a:cubicBezTo>
                      <a:pt x="17795" y="30435"/>
                      <a:pt x="17695" y="30410"/>
                      <a:pt x="17594" y="30410"/>
                    </a:cubicBezTo>
                    <a:cubicBezTo>
                      <a:pt x="17344" y="30385"/>
                      <a:pt x="17118" y="30385"/>
                      <a:pt x="16867" y="30360"/>
                    </a:cubicBezTo>
                    <a:lnTo>
                      <a:pt x="12908" y="30360"/>
                    </a:lnTo>
                    <a:cubicBezTo>
                      <a:pt x="12757" y="30360"/>
                      <a:pt x="12582" y="30335"/>
                      <a:pt x="12431" y="30335"/>
                    </a:cubicBezTo>
                    <a:cubicBezTo>
                      <a:pt x="12191" y="30357"/>
                      <a:pt x="11952" y="30366"/>
                      <a:pt x="11712" y="30366"/>
                    </a:cubicBezTo>
                    <a:cubicBezTo>
                      <a:pt x="10555" y="30366"/>
                      <a:pt x="9409" y="30155"/>
                      <a:pt x="8246" y="30135"/>
                    </a:cubicBezTo>
                    <a:cubicBezTo>
                      <a:pt x="6166" y="30110"/>
                      <a:pt x="4085" y="29884"/>
                      <a:pt x="2005" y="29558"/>
                    </a:cubicBezTo>
                    <a:cubicBezTo>
                      <a:pt x="1930" y="29558"/>
                      <a:pt x="1880" y="29533"/>
                      <a:pt x="1855" y="29483"/>
                    </a:cubicBezTo>
                    <a:cubicBezTo>
                      <a:pt x="1855" y="29483"/>
                      <a:pt x="1880" y="29458"/>
                      <a:pt x="1905" y="29458"/>
                    </a:cubicBezTo>
                    <a:cubicBezTo>
                      <a:pt x="2406" y="29383"/>
                      <a:pt x="2907" y="29283"/>
                      <a:pt x="3409" y="29207"/>
                    </a:cubicBezTo>
                    <a:cubicBezTo>
                      <a:pt x="3960" y="29032"/>
                      <a:pt x="4562" y="29157"/>
                      <a:pt x="5113" y="29007"/>
                    </a:cubicBezTo>
                    <a:cubicBezTo>
                      <a:pt x="5407" y="28920"/>
                      <a:pt x="5702" y="28894"/>
                      <a:pt x="5996" y="28894"/>
                    </a:cubicBezTo>
                    <a:cubicBezTo>
                      <a:pt x="6128" y="28894"/>
                      <a:pt x="6260" y="28899"/>
                      <a:pt x="6391" y="28907"/>
                    </a:cubicBezTo>
                    <a:cubicBezTo>
                      <a:pt x="6892" y="28907"/>
                      <a:pt x="7394" y="28882"/>
                      <a:pt x="7895" y="28731"/>
                    </a:cubicBezTo>
                    <a:cubicBezTo>
                      <a:pt x="8171" y="28706"/>
                      <a:pt x="8453" y="28700"/>
                      <a:pt x="8735" y="28700"/>
                    </a:cubicBezTo>
                    <a:cubicBezTo>
                      <a:pt x="9017" y="28700"/>
                      <a:pt x="9298" y="28706"/>
                      <a:pt x="9574" y="28706"/>
                    </a:cubicBezTo>
                    <a:cubicBezTo>
                      <a:pt x="9691" y="28719"/>
                      <a:pt x="9808" y="28724"/>
                      <a:pt x="9924" y="28724"/>
                    </a:cubicBezTo>
                    <a:cubicBezTo>
                      <a:pt x="10667" y="28724"/>
                      <a:pt x="11396" y="28501"/>
                      <a:pt x="12124" y="28501"/>
                    </a:cubicBezTo>
                    <a:cubicBezTo>
                      <a:pt x="12185" y="28501"/>
                      <a:pt x="12245" y="28502"/>
                      <a:pt x="12306" y="28506"/>
                    </a:cubicBezTo>
                    <a:lnTo>
                      <a:pt x="13659" y="28506"/>
                    </a:lnTo>
                    <a:cubicBezTo>
                      <a:pt x="13894" y="28524"/>
                      <a:pt x="14127" y="28531"/>
                      <a:pt x="14361" y="28531"/>
                    </a:cubicBezTo>
                    <a:cubicBezTo>
                      <a:pt x="15607" y="28531"/>
                      <a:pt x="16844" y="28315"/>
                      <a:pt x="18078" y="28315"/>
                    </a:cubicBezTo>
                    <a:cubicBezTo>
                      <a:pt x="18544" y="28315"/>
                      <a:pt x="19009" y="28346"/>
                      <a:pt x="19474" y="28430"/>
                    </a:cubicBezTo>
                    <a:cubicBezTo>
                      <a:pt x="19649" y="28455"/>
                      <a:pt x="19800" y="28481"/>
                      <a:pt x="19975" y="28481"/>
                    </a:cubicBezTo>
                    <a:lnTo>
                      <a:pt x="21228" y="28481"/>
                    </a:lnTo>
                    <a:cubicBezTo>
                      <a:pt x="21413" y="28453"/>
                      <a:pt x="21597" y="28443"/>
                      <a:pt x="21782" y="28443"/>
                    </a:cubicBezTo>
                    <a:cubicBezTo>
                      <a:pt x="22143" y="28443"/>
                      <a:pt x="22503" y="28479"/>
                      <a:pt x="22864" y="28479"/>
                    </a:cubicBezTo>
                    <a:cubicBezTo>
                      <a:pt x="23146" y="28479"/>
                      <a:pt x="23428" y="28457"/>
                      <a:pt x="23710" y="28380"/>
                    </a:cubicBezTo>
                    <a:cubicBezTo>
                      <a:pt x="23789" y="28321"/>
                      <a:pt x="23864" y="28297"/>
                      <a:pt x="23935" y="28297"/>
                    </a:cubicBezTo>
                    <a:close/>
                    <a:moveTo>
                      <a:pt x="40362" y="30478"/>
                    </a:moveTo>
                    <a:cubicBezTo>
                      <a:pt x="40766" y="30478"/>
                      <a:pt x="40998" y="30667"/>
                      <a:pt x="40878" y="31288"/>
                    </a:cubicBezTo>
                    <a:cubicBezTo>
                      <a:pt x="40652" y="32265"/>
                      <a:pt x="40777" y="33268"/>
                      <a:pt x="40727" y="34270"/>
                    </a:cubicBezTo>
                    <a:cubicBezTo>
                      <a:pt x="40727" y="34671"/>
                      <a:pt x="40752" y="35097"/>
                      <a:pt x="40401" y="35373"/>
                    </a:cubicBezTo>
                    <a:cubicBezTo>
                      <a:pt x="40201" y="35573"/>
                      <a:pt x="39950" y="35724"/>
                      <a:pt x="39925" y="36050"/>
                    </a:cubicBezTo>
                    <a:cubicBezTo>
                      <a:pt x="38597" y="36400"/>
                      <a:pt x="37294" y="36877"/>
                      <a:pt x="35915" y="37127"/>
                    </a:cubicBezTo>
                    <a:cubicBezTo>
                      <a:pt x="35539" y="37202"/>
                      <a:pt x="35138" y="37227"/>
                      <a:pt x="34812" y="37453"/>
                    </a:cubicBezTo>
                    <a:cubicBezTo>
                      <a:pt x="33534" y="37628"/>
                      <a:pt x="32256" y="37729"/>
                      <a:pt x="31003" y="37954"/>
                    </a:cubicBezTo>
                    <a:cubicBezTo>
                      <a:pt x="30251" y="38105"/>
                      <a:pt x="29474" y="37904"/>
                      <a:pt x="28772" y="38230"/>
                    </a:cubicBezTo>
                    <a:cubicBezTo>
                      <a:pt x="28667" y="38239"/>
                      <a:pt x="28562" y="38241"/>
                      <a:pt x="28456" y="38241"/>
                    </a:cubicBezTo>
                    <a:cubicBezTo>
                      <a:pt x="28294" y="38241"/>
                      <a:pt x="28132" y="38235"/>
                      <a:pt x="27971" y="38235"/>
                    </a:cubicBezTo>
                    <a:cubicBezTo>
                      <a:pt x="27633" y="38235"/>
                      <a:pt x="27301" y="38262"/>
                      <a:pt x="26993" y="38430"/>
                    </a:cubicBezTo>
                    <a:cubicBezTo>
                      <a:pt x="26837" y="38439"/>
                      <a:pt x="26682" y="38441"/>
                      <a:pt x="26526" y="38441"/>
                    </a:cubicBezTo>
                    <a:cubicBezTo>
                      <a:pt x="26175" y="38441"/>
                      <a:pt x="25825" y="38427"/>
                      <a:pt x="25476" y="38427"/>
                    </a:cubicBezTo>
                    <a:cubicBezTo>
                      <a:pt x="25034" y="38427"/>
                      <a:pt x="24594" y="38450"/>
                      <a:pt x="24161" y="38556"/>
                    </a:cubicBezTo>
                    <a:cubicBezTo>
                      <a:pt x="24086" y="38556"/>
                      <a:pt x="24010" y="38581"/>
                      <a:pt x="23935" y="38631"/>
                    </a:cubicBezTo>
                    <a:lnTo>
                      <a:pt x="23835" y="38631"/>
                    </a:lnTo>
                    <a:cubicBezTo>
                      <a:pt x="23726" y="38534"/>
                      <a:pt x="23617" y="38490"/>
                      <a:pt x="23508" y="38490"/>
                    </a:cubicBezTo>
                    <a:cubicBezTo>
                      <a:pt x="23391" y="38490"/>
                      <a:pt x="23275" y="38540"/>
                      <a:pt x="23158" y="38631"/>
                    </a:cubicBezTo>
                    <a:lnTo>
                      <a:pt x="23158" y="38631"/>
                    </a:lnTo>
                    <a:cubicBezTo>
                      <a:pt x="23019" y="38631"/>
                      <a:pt x="22901" y="38630"/>
                      <a:pt x="22782" y="38606"/>
                    </a:cubicBezTo>
                    <a:cubicBezTo>
                      <a:pt x="22719" y="38532"/>
                      <a:pt x="22656" y="38503"/>
                      <a:pt x="22592" y="38503"/>
                    </a:cubicBezTo>
                    <a:cubicBezTo>
                      <a:pt x="22505" y="38503"/>
                      <a:pt x="22418" y="38558"/>
                      <a:pt x="22331" y="38631"/>
                    </a:cubicBezTo>
                    <a:cubicBezTo>
                      <a:pt x="22319" y="38618"/>
                      <a:pt x="22300" y="38612"/>
                      <a:pt x="22278" y="38612"/>
                    </a:cubicBezTo>
                    <a:cubicBezTo>
                      <a:pt x="22256" y="38612"/>
                      <a:pt x="22231" y="38618"/>
                      <a:pt x="22206" y="38631"/>
                    </a:cubicBezTo>
                    <a:cubicBezTo>
                      <a:pt x="22166" y="38578"/>
                      <a:pt x="22126" y="38546"/>
                      <a:pt x="22087" y="38546"/>
                    </a:cubicBezTo>
                    <a:cubicBezTo>
                      <a:pt x="22051" y="38546"/>
                      <a:pt x="22016" y="38572"/>
                      <a:pt x="21980" y="38631"/>
                    </a:cubicBezTo>
                    <a:lnTo>
                      <a:pt x="19173" y="38631"/>
                    </a:lnTo>
                    <a:cubicBezTo>
                      <a:pt x="19148" y="38618"/>
                      <a:pt x="19123" y="38612"/>
                      <a:pt x="19098" y="38612"/>
                    </a:cubicBezTo>
                    <a:cubicBezTo>
                      <a:pt x="19073" y="38612"/>
                      <a:pt x="19048" y="38618"/>
                      <a:pt x="19023" y="38631"/>
                    </a:cubicBezTo>
                    <a:cubicBezTo>
                      <a:pt x="18973" y="38581"/>
                      <a:pt x="18923" y="38556"/>
                      <a:pt x="18872" y="38556"/>
                    </a:cubicBezTo>
                    <a:cubicBezTo>
                      <a:pt x="18822" y="38556"/>
                      <a:pt x="18772" y="38581"/>
                      <a:pt x="18722" y="38631"/>
                    </a:cubicBezTo>
                    <a:cubicBezTo>
                      <a:pt x="18697" y="38618"/>
                      <a:pt x="18672" y="38612"/>
                      <a:pt x="18647" y="38612"/>
                    </a:cubicBezTo>
                    <a:cubicBezTo>
                      <a:pt x="18622" y="38612"/>
                      <a:pt x="18597" y="38618"/>
                      <a:pt x="18572" y="38631"/>
                    </a:cubicBezTo>
                    <a:cubicBezTo>
                      <a:pt x="18123" y="38600"/>
                      <a:pt x="17664" y="38579"/>
                      <a:pt x="17207" y="38579"/>
                    </a:cubicBezTo>
                    <a:cubicBezTo>
                      <a:pt x="16925" y="38579"/>
                      <a:pt x="16644" y="38587"/>
                      <a:pt x="16366" y="38606"/>
                    </a:cubicBezTo>
                    <a:cubicBezTo>
                      <a:pt x="14311" y="38405"/>
                      <a:pt x="12231" y="38330"/>
                      <a:pt x="10151" y="38255"/>
                    </a:cubicBezTo>
                    <a:cubicBezTo>
                      <a:pt x="9674" y="38180"/>
                      <a:pt x="9173" y="38105"/>
                      <a:pt x="8672" y="38055"/>
                    </a:cubicBezTo>
                    <a:cubicBezTo>
                      <a:pt x="6191" y="37754"/>
                      <a:pt x="3709" y="37453"/>
                      <a:pt x="1278" y="36902"/>
                    </a:cubicBezTo>
                    <a:cubicBezTo>
                      <a:pt x="1178" y="36801"/>
                      <a:pt x="1078" y="36676"/>
                      <a:pt x="1078" y="36551"/>
                    </a:cubicBezTo>
                    <a:cubicBezTo>
                      <a:pt x="978" y="34846"/>
                      <a:pt x="1078" y="33117"/>
                      <a:pt x="928" y="31388"/>
                    </a:cubicBezTo>
                    <a:cubicBezTo>
                      <a:pt x="888" y="31032"/>
                      <a:pt x="1020" y="30847"/>
                      <a:pt x="1288" y="30847"/>
                    </a:cubicBezTo>
                    <a:cubicBezTo>
                      <a:pt x="1359" y="30847"/>
                      <a:pt x="1439" y="30860"/>
                      <a:pt x="1529" y="30887"/>
                    </a:cubicBezTo>
                    <a:cubicBezTo>
                      <a:pt x="2231" y="31062"/>
                      <a:pt x="2958" y="31087"/>
                      <a:pt x="3659" y="31263"/>
                    </a:cubicBezTo>
                    <a:cubicBezTo>
                      <a:pt x="7369" y="31689"/>
                      <a:pt x="11103" y="31739"/>
                      <a:pt x="14837" y="31889"/>
                    </a:cubicBezTo>
                    <a:cubicBezTo>
                      <a:pt x="16034" y="31939"/>
                      <a:pt x="17232" y="31960"/>
                      <a:pt x="18432" y="31960"/>
                    </a:cubicBezTo>
                    <a:cubicBezTo>
                      <a:pt x="22029" y="31960"/>
                      <a:pt x="25633" y="31776"/>
                      <a:pt x="29223" y="31664"/>
                    </a:cubicBezTo>
                    <a:cubicBezTo>
                      <a:pt x="31329" y="31613"/>
                      <a:pt x="33409" y="31388"/>
                      <a:pt x="35489" y="31187"/>
                    </a:cubicBezTo>
                    <a:cubicBezTo>
                      <a:pt x="37018" y="31012"/>
                      <a:pt x="38522" y="30786"/>
                      <a:pt x="40025" y="30511"/>
                    </a:cubicBezTo>
                    <a:cubicBezTo>
                      <a:pt x="40147" y="30490"/>
                      <a:pt x="40260" y="30478"/>
                      <a:pt x="40362" y="30478"/>
                    </a:cubicBezTo>
                    <a:close/>
                    <a:moveTo>
                      <a:pt x="29574" y="46701"/>
                    </a:moveTo>
                    <a:cubicBezTo>
                      <a:pt x="29499" y="46751"/>
                      <a:pt x="29424" y="46827"/>
                      <a:pt x="29349" y="46852"/>
                    </a:cubicBezTo>
                    <a:cubicBezTo>
                      <a:pt x="29424" y="46801"/>
                      <a:pt x="29499" y="46751"/>
                      <a:pt x="29574" y="46701"/>
                    </a:cubicBezTo>
                    <a:close/>
                    <a:moveTo>
                      <a:pt x="40126" y="36375"/>
                    </a:moveTo>
                    <a:cubicBezTo>
                      <a:pt x="40151" y="36400"/>
                      <a:pt x="40201" y="36425"/>
                      <a:pt x="40251" y="36451"/>
                    </a:cubicBezTo>
                    <a:cubicBezTo>
                      <a:pt x="40802" y="36676"/>
                      <a:pt x="40702" y="37177"/>
                      <a:pt x="40727" y="37628"/>
                    </a:cubicBezTo>
                    <a:cubicBezTo>
                      <a:pt x="40727" y="40009"/>
                      <a:pt x="40702" y="42390"/>
                      <a:pt x="40727" y="44771"/>
                    </a:cubicBezTo>
                    <a:cubicBezTo>
                      <a:pt x="40752" y="44922"/>
                      <a:pt x="40752" y="45047"/>
                      <a:pt x="40727" y="45197"/>
                    </a:cubicBezTo>
                    <a:cubicBezTo>
                      <a:pt x="40702" y="45248"/>
                      <a:pt x="40702" y="45273"/>
                      <a:pt x="40677" y="45323"/>
                    </a:cubicBezTo>
                    <a:cubicBezTo>
                      <a:pt x="40652" y="45398"/>
                      <a:pt x="40602" y="45473"/>
                      <a:pt x="40577" y="45523"/>
                    </a:cubicBezTo>
                    <a:cubicBezTo>
                      <a:pt x="40527" y="45598"/>
                      <a:pt x="40477" y="45674"/>
                      <a:pt x="40452" y="45749"/>
                    </a:cubicBezTo>
                    <a:cubicBezTo>
                      <a:pt x="40401" y="45849"/>
                      <a:pt x="40351" y="45949"/>
                      <a:pt x="40351" y="46075"/>
                    </a:cubicBezTo>
                    <a:cubicBezTo>
                      <a:pt x="40051" y="46250"/>
                      <a:pt x="39850" y="46476"/>
                      <a:pt x="39775" y="46827"/>
                    </a:cubicBezTo>
                    <a:cubicBezTo>
                      <a:pt x="39399" y="47303"/>
                      <a:pt x="39023" y="47804"/>
                      <a:pt x="38647" y="48280"/>
                    </a:cubicBezTo>
                    <a:cubicBezTo>
                      <a:pt x="38221" y="48481"/>
                      <a:pt x="37795" y="48681"/>
                      <a:pt x="37369" y="48882"/>
                    </a:cubicBezTo>
                    <a:cubicBezTo>
                      <a:pt x="37243" y="48882"/>
                      <a:pt x="37118" y="48882"/>
                      <a:pt x="37043" y="49032"/>
                    </a:cubicBezTo>
                    <a:cubicBezTo>
                      <a:pt x="36817" y="49032"/>
                      <a:pt x="36617" y="49057"/>
                      <a:pt x="36391" y="49057"/>
                    </a:cubicBezTo>
                    <a:cubicBezTo>
                      <a:pt x="35865" y="48706"/>
                      <a:pt x="35213" y="48531"/>
                      <a:pt x="34637" y="48255"/>
                    </a:cubicBezTo>
                    <a:cubicBezTo>
                      <a:pt x="33785" y="47578"/>
                      <a:pt x="32958" y="46852"/>
                      <a:pt x="31855" y="46626"/>
                    </a:cubicBezTo>
                    <a:cubicBezTo>
                      <a:pt x="31567" y="46513"/>
                      <a:pt x="31285" y="46451"/>
                      <a:pt x="31003" y="46451"/>
                    </a:cubicBezTo>
                    <a:cubicBezTo>
                      <a:pt x="30721" y="46451"/>
                      <a:pt x="30439" y="46513"/>
                      <a:pt x="30151" y="46651"/>
                    </a:cubicBezTo>
                    <a:cubicBezTo>
                      <a:pt x="30130" y="46641"/>
                      <a:pt x="30109" y="46635"/>
                      <a:pt x="30088" y="46635"/>
                    </a:cubicBezTo>
                    <a:cubicBezTo>
                      <a:pt x="30059" y="46635"/>
                      <a:pt x="30030" y="46647"/>
                      <a:pt x="30000" y="46676"/>
                    </a:cubicBezTo>
                    <a:lnTo>
                      <a:pt x="29800" y="46676"/>
                    </a:lnTo>
                    <a:cubicBezTo>
                      <a:pt x="29725" y="46676"/>
                      <a:pt x="29649" y="46701"/>
                      <a:pt x="29574" y="46701"/>
                    </a:cubicBezTo>
                    <a:cubicBezTo>
                      <a:pt x="29474" y="46701"/>
                      <a:pt x="29399" y="46751"/>
                      <a:pt x="29324" y="46852"/>
                    </a:cubicBezTo>
                    <a:cubicBezTo>
                      <a:pt x="28873" y="46952"/>
                      <a:pt x="28547" y="47253"/>
                      <a:pt x="28171" y="47528"/>
                    </a:cubicBezTo>
                    <a:cubicBezTo>
                      <a:pt x="28152" y="47522"/>
                      <a:pt x="28136" y="47519"/>
                      <a:pt x="28123" y="47519"/>
                    </a:cubicBezTo>
                    <a:cubicBezTo>
                      <a:pt x="28081" y="47519"/>
                      <a:pt x="28058" y="47547"/>
                      <a:pt x="28020" y="47603"/>
                    </a:cubicBezTo>
                    <a:lnTo>
                      <a:pt x="28045" y="47603"/>
                    </a:lnTo>
                    <a:cubicBezTo>
                      <a:pt x="27920" y="47704"/>
                      <a:pt x="27820" y="47829"/>
                      <a:pt x="27720" y="47929"/>
                    </a:cubicBezTo>
                    <a:lnTo>
                      <a:pt x="27670" y="47929"/>
                    </a:lnTo>
                    <a:cubicBezTo>
                      <a:pt x="27670" y="47929"/>
                      <a:pt x="27644" y="47979"/>
                      <a:pt x="27644" y="47979"/>
                    </a:cubicBezTo>
                    <a:cubicBezTo>
                      <a:pt x="27193" y="48380"/>
                      <a:pt x="26692" y="48706"/>
                      <a:pt x="26291" y="49157"/>
                    </a:cubicBezTo>
                    <a:cubicBezTo>
                      <a:pt x="25738" y="49777"/>
                      <a:pt x="25140" y="50106"/>
                      <a:pt x="24460" y="50106"/>
                    </a:cubicBezTo>
                    <a:cubicBezTo>
                      <a:pt x="24123" y="50106"/>
                      <a:pt x="23766" y="50025"/>
                      <a:pt x="23384" y="49859"/>
                    </a:cubicBezTo>
                    <a:cubicBezTo>
                      <a:pt x="22632" y="49207"/>
                      <a:pt x="21930" y="48531"/>
                      <a:pt x="21253" y="47779"/>
                    </a:cubicBezTo>
                    <a:cubicBezTo>
                      <a:pt x="20351" y="46801"/>
                      <a:pt x="19374" y="45799"/>
                      <a:pt x="17970" y="45473"/>
                    </a:cubicBezTo>
                    <a:cubicBezTo>
                      <a:pt x="17843" y="45304"/>
                      <a:pt x="17680" y="45242"/>
                      <a:pt x="17481" y="45242"/>
                    </a:cubicBezTo>
                    <a:cubicBezTo>
                      <a:pt x="17445" y="45242"/>
                      <a:pt x="17407" y="45244"/>
                      <a:pt x="17369" y="45248"/>
                    </a:cubicBezTo>
                    <a:cubicBezTo>
                      <a:pt x="17196" y="45141"/>
                      <a:pt x="17023" y="45084"/>
                      <a:pt x="16846" y="45084"/>
                    </a:cubicBezTo>
                    <a:cubicBezTo>
                      <a:pt x="16690" y="45084"/>
                      <a:pt x="16531" y="45128"/>
                      <a:pt x="16366" y="45222"/>
                    </a:cubicBezTo>
                    <a:cubicBezTo>
                      <a:pt x="16166" y="45222"/>
                      <a:pt x="15990" y="45222"/>
                      <a:pt x="15790" y="45248"/>
                    </a:cubicBezTo>
                    <a:cubicBezTo>
                      <a:pt x="15717" y="45163"/>
                      <a:pt x="15645" y="45125"/>
                      <a:pt x="15573" y="45125"/>
                    </a:cubicBezTo>
                    <a:cubicBezTo>
                      <a:pt x="15495" y="45125"/>
                      <a:pt x="15417" y="45169"/>
                      <a:pt x="15339" y="45248"/>
                    </a:cubicBezTo>
                    <a:lnTo>
                      <a:pt x="15364" y="45248"/>
                    </a:lnTo>
                    <a:lnTo>
                      <a:pt x="14963" y="45298"/>
                    </a:lnTo>
                    <a:cubicBezTo>
                      <a:pt x="14841" y="45288"/>
                      <a:pt x="14719" y="45273"/>
                      <a:pt x="14600" y="45273"/>
                    </a:cubicBezTo>
                    <a:cubicBezTo>
                      <a:pt x="14426" y="45273"/>
                      <a:pt x="14259" y="45304"/>
                      <a:pt x="14111" y="45423"/>
                    </a:cubicBezTo>
                    <a:cubicBezTo>
                      <a:pt x="12682" y="45598"/>
                      <a:pt x="11429" y="46275"/>
                      <a:pt x="10151" y="46852"/>
                    </a:cubicBezTo>
                    <a:cubicBezTo>
                      <a:pt x="9975" y="46852"/>
                      <a:pt x="9850" y="46927"/>
                      <a:pt x="9775" y="47077"/>
                    </a:cubicBezTo>
                    <a:lnTo>
                      <a:pt x="9750" y="47077"/>
                    </a:lnTo>
                    <a:cubicBezTo>
                      <a:pt x="9098" y="47102"/>
                      <a:pt x="8522" y="47478"/>
                      <a:pt x="7895" y="47629"/>
                    </a:cubicBezTo>
                    <a:cubicBezTo>
                      <a:pt x="7795" y="47637"/>
                      <a:pt x="7692" y="47637"/>
                      <a:pt x="7589" y="47637"/>
                    </a:cubicBezTo>
                    <a:lnTo>
                      <a:pt x="7589" y="47637"/>
                    </a:lnTo>
                    <a:cubicBezTo>
                      <a:pt x="7383" y="47637"/>
                      <a:pt x="7177" y="47637"/>
                      <a:pt x="6993" y="47704"/>
                    </a:cubicBezTo>
                    <a:cubicBezTo>
                      <a:pt x="6809" y="47763"/>
                      <a:pt x="6632" y="47789"/>
                      <a:pt x="6461" y="47789"/>
                    </a:cubicBezTo>
                    <a:cubicBezTo>
                      <a:pt x="5979" y="47789"/>
                      <a:pt x="5545" y="47580"/>
                      <a:pt x="5138" y="47303"/>
                    </a:cubicBezTo>
                    <a:cubicBezTo>
                      <a:pt x="3935" y="46451"/>
                      <a:pt x="2757" y="45598"/>
                      <a:pt x="2005" y="44270"/>
                    </a:cubicBezTo>
                    <a:cubicBezTo>
                      <a:pt x="1780" y="43844"/>
                      <a:pt x="1479" y="43493"/>
                      <a:pt x="1053" y="43293"/>
                    </a:cubicBezTo>
                    <a:cubicBezTo>
                      <a:pt x="1053" y="43192"/>
                      <a:pt x="1053" y="43092"/>
                      <a:pt x="1053" y="42967"/>
                    </a:cubicBezTo>
                    <a:cubicBezTo>
                      <a:pt x="1003" y="41538"/>
                      <a:pt x="1103" y="40110"/>
                      <a:pt x="978" y="38681"/>
                    </a:cubicBezTo>
                    <a:cubicBezTo>
                      <a:pt x="953" y="38380"/>
                      <a:pt x="627" y="37904"/>
                      <a:pt x="1003" y="37779"/>
                    </a:cubicBezTo>
                    <a:cubicBezTo>
                      <a:pt x="1128" y="37729"/>
                      <a:pt x="1253" y="37679"/>
                      <a:pt x="1329" y="37628"/>
                    </a:cubicBezTo>
                    <a:cubicBezTo>
                      <a:pt x="1429" y="37628"/>
                      <a:pt x="1529" y="37654"/>
                      <a:pt x="1679" y="37679"/>
                    </a:cubicBezTo>
                    <a:cubicBezTo>
                      <a:pt x="2131" y="37779"/>
                      <a:pt x="2582" y="37879"/>
                      <a:pt x="3033" y="37979"/>
                    </a:cubicBezTo>
                    <a:cubicBezTo>
                      <a:pt x="5865" y="38506"/>
                      <a:pt x="8697" y="38907"/>
                      <a:pt x="11554" y="39032"/>
                    </a:cubicBezTo>
                    <a:cubicBezTo>
                      <a:pt x="12795" y="39235"/>
                      <a:pt x="14053" y="39290"/>
                      <a:pt x="15301" y="39290"/>
                    </a:cubicBezTo>
                    <a:cubicBezTo>
                      <a:pt x="15590" y="39290"/>
                      <a:pt x="15878" y="39287"/>
                      <a:pt x="16166" y="39283"/>
                    </a:cubicBezTo>
                    <a:cubicBezTo>
                      <a:pt x="17019" y="39414"/>
                      <a:pt x="17878" y="39449"/>
                      <a:pt x="18742" y="39449"/>
                    </a:cubicBezTo>
                    <a:cubicBezTo>
                      <a:pt x="19527" y="39449"/>
                      <a:pt x="20315" y="39420"/>
                      <a:pt x="21103" y="39408"/>
                    </a:cubicBezTo>
                    <a:cubicBezTo>
                      <a:pt x="21363" y="39408"/>
                      <a:pt x="21628" y="39430"/>
                      <a:pt x="21890" y="39430"/>
                    </a:cubicBezTo>
                    <a:cubicBezTo>
                      <a:pt x="22186" y="39430"/>
                      <a:pt x="22479" y="39402"/>
                      <a:pt x="22757" y="39283"/>
                    </a:cubicBezTo>
                    <a:cubicBezTo>
                      <a:pt x="22825" y="39339"/>
                      <a:pt x="22893" y="39365"/>
                      <a:pt x="22958" y="39365"/>
                    </a:cubicBezTo>
                    <a:cubicBezTo>
                      <a:pt x="23038" y="39365"/>
                      <a:pt x="23114" y="39326"/>
                      <a:pt x="23183" y="39258"/>
                    </a:cubicBezTo>
                    <a:lnTo>
                      <a:pt x="23985" y="39258"/>
                    </a:lnTo>
                    <a:cubicBezTo>
                      <a:pt x="24131" y="39250"/>
                      <a:pt x="24276" y="39248"/>
                      <a:pt x="24423" y="39248"/>
                    </a:cubicBezTo>
                    <a:cubicBezTo>
                      <a:pt x="24756" y="39248"/>
                      <a:pt x="25092" y="39261"/>
                      <a:pt x="25428" y="39261"/>
                    </a:cubicBezTo>
                    <a:cubicBezTo>
                      <a:pt x="25960" y="39261"/>
                      <a:pt x="26492" y="39228"/>
                      <a:pt x="27018" y="39057"/>
                    </a:cubicBezTo>
                    <a:cubicBezTo>
                      <a:pt x="28346" y="39057"/>
                      <a:pt x="29675" y="38932"/>
                      <a:pt x="31003" y="38631"/>
                    </a:cubicBezTo>
                    <a:cubicBezTo>
                      <a:pt x="31036" y="38628"/>
                      <a:pt x="31070" y="38627"/>
                      <a:pt x="31105" y="38627"/>
                    </a:cubicBezTo>
                    <a:cubicBezTo>
                      <a:pt x="31219" y="38627"/>
                      <a:pt x="31337" y="38638"/>
                      <a:pt x="31454" y="38638"/>
                    </a:cubicBezTo>
                    <a:cubicBezTo>
                      <a:pt x="31647" y="38638"/>
                      <a:pt x="31838" y="38609"/>
                      <a:pt x="32005" y="38456"/>
                    </a:cubicBezTo>
                    <a:cubicBezTo>
                      <a:pt x="33108" y="38430"/>
                      <a:pt x="34186" y="38230"/>
                      <a:pt x="35213" y="37854"/>
                    </a:cubicBezTo>
                    <a:cubicBezTo>
                      <a:pt x="36642" y="37704"/>
                      <a:pt x="37970" y="37303"/>
                      <a:pt x="39249" y="36676"/>
                    </a:cubicBezTo>
                    <a:cubicBezTo>
                      <a:pt x="39198" y="36626"/>
                      <a:pt x="39198" y="36576"/>
                      <a:pt x="39249" y="36576"/>
                    </a:cubicBezTo>
                    <a:cubicBezTo>
                      <a:pt x="39262" y="36569"/>
                      <a:pt x="39275" y="36566"/>
                      <a:pt x="39289" y="36566"/>
                    </a:cubicBezTo>
                    <a:cubicBezTo>
                      <a:pt x="39326" y="36566"/>
                      <a:pt x="39362" y="36589"/>
                      <a:pt x="39399" y="36626"/>
                    </a:cubicBezTo>
                    <a:cubicBezTo>
                      <a:pt x="39675" y="36601"/>
                      <a:pt x="39900" y="36501"/>
                      <a:pt x="40126" y="36375"/>
                    </a:cubicBezTo>
                    <a:close/>
                    <a:moveTo>
                      <a:pt x="1028" y="43994"/>
                    </a:moveTo>
                    <a:cubicBezTo>
                      <a:pt x="1128" y="44019"/>
                      <a:pt x="1203" y="44145"/>
                      <a:pt x="1278" y="44270"/>
                    </a:cubicBezTo>
                    <a:cubicBezTo>
                      <a:pt x="2005" y="45097"/>
                      <a:pt x="2481" y="46125"/>
                      <a:pt x="3384" y="46827"/>
                    </a:cubicBezTo>
                    <a:cubicBezTo>
                      <a:pt x="4088" y="47980"/>
                      <a:pt x="5418" y="48676"/>
                      <a:pt x="6778" y="48676"/>
                    </a:cubicBezTo>
                    <a:cubicBezTo>
                      <a:pt x="7160" y="48676"/>
                      <a:pt x="7546" y="48621"/>
                      <a:pt x="7920" y="48506"/>
                    </a:cubicBezTo>
                    <a:cubicBezTo>
                      <a:pt x="8121" y="48380"/>
                      <a:pt x="8371" y="48330"/>
                      <a:pt x="8597" y="48230"/>
                    </a:cubicBezTo>
                    <a:cubicBezTo>
                      <a:pt x="8672" y="48180"/>
                      <a:pt x="8747" y="48130"/>
                      <a:pt x="8822" y="48055"/>
                    </a:cubicBezTo>
                    <a:cubicBezTo>
                      <a:pt x="8958" y="48108"/>
                      <a:pt x="9083" y="48132"/>
                      <a:pt x="9198" y="48132"/>
                    </a:cubicBezTo>
                    <a:cubicBezTo>
                      <a:pt x="9573" y="48132"/>
                      <a:pt x="9851" y="47879"/>
                      <a:pt x="10100" y="47553"/>
                    </a:cubicBezTo>
                    <a:lnTo>
                      <a:pt x="10126" y="47553"/>
                    </a:lnTo>
                    <a:cubicBezTo>
                      <a:pt x="10226" y="47578"/>
                      <a:pt x="10301" y="47578"/>
                      <a:pt x="10401" y="47578"/>
                    </a:cubicBezTo>
                    <a:cubicBezTo>
                      <a:pt x="10602" y="47528"/>
                      <a:pt x="10777" y="47503"/>
                      <a:pt x="10953" y="47453"/>
                    </a:cubicBezTo>
                    <a:cubicBezTo>
                      <a:pt x="12106" y="46952"/>
                      <a:pt x="13334" y="46676"/>
                      <a:pt x="14537" y="46300"/>
                    </a:cubicBezTo>
                    <a:cubicBezTo>
                      <a:pt x="14762" y="46150"/>
                      <a:pt x="15038" y="46100"/>
                      <a:pt x="15314" y="46050"/>
                    </a:cubicBezTo>
                    <a:cubicBezTo>
                      <a:pt x="15389" y="46024"/>
                      <a:pt x="15489" y="45999"/>
                      <a:pt x="15564" y="45949"/>
                    </a:cubicBezTo>
                    <a:cubicBezTo>
                      <a:pt x="15564" y="45924"/>
                      <a:pt x="15589" y="45899"/>
                      <a:pt x="15589" y="45874"/>
                    </a:cubicBezTo>
                    <a:cubicBezTo>
                      <a:pt x="15614" y="45874"/>
                      <a:pt x="15664" y="45899"/>
                      <a:pt x="15664" y="45899"/>
                    </a:cubicBezTo>
                    <a:lnTo>
                      <a:pt x="15715" y="45874"/>
                    </a:lnTo>
                    <a:cubicBezTo>
                      <a:pt x="15765" y="45924"/>
                      <a:pt x="15815" y="45974"/>
                      <a:pt x="15890" y="45999"/>
                    </a:cubicBezTo>
                    <a:cubicBezTo>
                      <a:pt x="15948" y="46007"/>
                      <a:pt x="16004" y="46012"/>
                      <a:pt x="16057" y="46012"/>
                    </a:cubicBezTo>
                    <a:cubicBezTo>
                      <a:pt x="16188" y="46012"/>
                      <a:pt x="16302" y="45981"/>
                      <a:pt x="16391" y="45874"/>
                    </a:cubicBezTo>
                    <a:cubicBezTo>
                      <a:pt x="16446" y="45916"/>
                      <a:pt x="16502" y="45934"/>
                      <a:pt x="16557" y="45934"/>
                    </a:cubicBezTo>
                    <a:cubicBezTo>
                      <a:pt x="16602" y="45934"/>
                      <a:pt x="16647" y="45922"/>
                      <a:pt x="16692" y="45899"/>
                    </a:cubicBezTo>
                    <a:cubicBezTo>
                      <a:pt x="18772" y="46526"/>
                      <a:pt x="20176" y="48080"/>
                      <a:pt x="21629" y="49558"/>
                    </a:cubicBezTo>
                    <a:cubicBezTo>
                      <a:pt x="22106" y="50060"/>
                      <a:pt x="22607" y="50511"/>
                      <a:pt x="23258" y="50811"/>
                    </a:cubicBezTo>
                    <a:cubicBezTo>
                      <a:pt x="23459" y="50862"/>
                      <a:pt x="23685" y="50912"/>
                      <a:pt x="23885" y="50987"/>
                    </a:cubicBezTo>
                    <a:cubicBezTo>
                      <a:pt x="23985" y="51012"/>
                      <a:pt x="24060" y="51037"/>
                      <a:pt x="24161" y="51037"/>
                    </a:cubicBezTo>
                    <a:cubicBezTo>
                      <a:pt x="24197" y="51044"/>
                      <a:pt x="24234" y="51047"/>
                      <a:pt x="24271" y="51047"/>
                    </a:cubicBezTo>
                    <a:cubicBezTo>
                      <a:pt x="24362" y="51047"/>
                      <a:pt x="24455" y="51030"/>
                      <a:pt x="24562" y="51012"/>
                    </a:cubicBezTo>
                    <a:cubicBezTo>
                      <a:pt x="24587" y="50987"/>
                      <a:pt x="24637" y="50962"/>
                      <a:pt x="24687" y="50937"/>
                    </a:cubicBezTo>
                    <a:cubicBezTo>
                      <a:pt x="24779" y="50992"/>
                      <a:pt x="24868" y="51013"/>
                      <a:pt x="24956" y="51013"/>
                    </a:cubicBezTo>
                    <a:cubicBezTo>
                      <a:pt x="25107" y="51013"/>
                      <a:pt x="25255" y="50950"/>
                      <a:pt x="25414" y="50887"/>
                    </a:cubicBezTo>
                    <a:cubicBezTo>
                      <a:pt x="25489" y="50761"/>
                      <a:pt x="25589" y="50686"/>
                      <a:pt x="25690" y="50611"/>
                    </a:cubicBezTo>
                    <a:cubicBezTo>
                      <a:pt x="25740" y="50586"/>
                      <a:pt x="25765" y="50561"/>
                      <a:pt x="25815" y="50536"/>
                    </a:cubicBezTo>
                    <a:cubicBezTo>
                      <a:pt x="25890" y="50486"/>
                      <a:pt x="25965" y="50461"/>
                      <a:pt x="26065" y="50436"/>
                    </a:cubicBezTo>
                    <a:cubicBezTo>
                      <a:pt x="26466" y="50135"/>
                      <a:pt x="26842" y="49809"/>
                      <a:pt x="27168" y="49458"/>
                    </a:cubicBezTo>
                    <a:lnTo>
                      <a:pt x="28196" y="48305"/>
                    </a:lnTo>
                    <a:cubicBezTo>
                      <a:pt x="28722" y="48004"/>
                      <a:pt x="29274" y="47729"/>
                      <a:pt x="29800" y="47428"/>
                    </a:cubicBezTo>
                    <a:cubicBezTo>
                      <a:pt x="29825" y="47432"/>
                      <a:pt x="29850" y="47434"/>
                      <a:pt x="29875" y="47434"/>
                    </a:cubicBezTo>
                    <a:cubicBezTo>
                      <a:pt x="30000" y="47434"/>
                      <a:pt x="30121" y="47382"/>
                      <a:pt x="30226" y="47278"/>
                    </a:cubicBezTo>
                    <a:lnTo>
                      <a:pt x="30301" y="47278"/>
                    </a:lnTo>
                    <a:lnTo>
                      <a:pt x="30401" y="47253"/>
                    </a:lnTo>
                    <a:cubicBezTo>
                      <a:pt x="30727" y="47278"/>
                      <a:pt x="31053" y="47278"/>
                      <a:pt x="31379" y="47278"/>
                    </a:cubicBezTo>
                    <a:cubicBezTo>
                      <a:pt x="32331" y="47603"/>
                      <a:pt x="33183" y="48105"/>
                      <a:pt x="34010" y="48656"/>
                    </a:cubicBezTo>
                    <a:cubicBezTo>
                      <a:pt x="34336" y="49032"/>
                      <a:pt x="34812" y="49157"/>
                      <a:pt x="35213" y="49433"/>
                    </a:cubicBezTo>
                    <a:cubicBezTo>
                      <a:pt x="35448" y="49613"/>
                      <a:pt x="35708" y="49755"/>
                      <a:pt x="35994" y="49755"/>
                    </a:cubicBezTo>
                    <a:cubicBezTo>
                      <a:pt x="36106" y="49755"/>
                      <a:pt x="36222" y="49733"/>
                      <a:pt x="36341" y="49684"/>
                    </a:cubicBezTo>
                    <a:lnTo>
                      <a:pt x="36366" y="49684"/>
                    </a:lnTo>
                    <a:cubicBezTo>
                      <a:pt x="36366" y="49759"/>
                      <a:pt x="36391" y="49809"/>
                      <a:pt x="36391" y="49859"/>
                    </a:cubicBezTo>
                    <a:cubicBezTo>
                      <a:pt x="36523" y="49880"/>
                      <a:pt x="36656" y="49890"/>
                      <a:pt x="36788" y="49890"/>
                    </a:cubicBezTo>
                    <a:cubicBezTo>
                      <a:pt x="37784" y="49890"/>
                      <a:pt x="38744" y="49327"/>
                      <a:pt x="39098" y="48531"/>
                    </a:cubicBezTo>
                    <a:cubicBezTo>
                      <a:pt x="39374" y="48506"/>
                      <a:pt x="39449" y="48255"/>
                      <a:pt x="39599" y="48055"/>
                    </a:cubicBezTo>
                    <a:cubicBezTo>
                      <a:pt x="39700" y="48030"/>
                      <a:pt x="39775" y="47954"/>
                      <a:pt x="39800" y="47854"/>
                    </a:cubicBezTo>
                    <a:cubicBezTo>
                      <a:pt x="39800" y="47854"/>
                      <a:pt x="39775" y="47829"/>
                      <a:pt x="39775" y="47829"/>
                    </a:cubicBezTo>
                    <a:cubicBezTo>
                      <a:pt x="39850" y="47654"/>
                      <a:pt x="39925" y="47453"/>
                      <a:pt x="40000" y="47278"/>
                    </a:cubicBezTo>
                    <a:cubicBezTo>
                      <a:pt x="40201" y="47002"/>
                      <a:pt x="40376" y="46726"/>
                      <a:pt x="40527" y="46426"/>
                    </a:cubicBezTo>
                    <a:cubicBezTo>
                      <a:pt x="40552" y="46451"/>
                      <a:pt x="40552" y="46476"/>
                      <a:pt x="40577" y="46501"/>
                    </a:cubicBezTo>
                    <a:cubicBezTo>
                      <a:pt x="40752" y="49057"/>
                      <a:pt x="40552" y="51639"/>
                      <a:pt x="40527" y="54220"/>
                    </a:cubicBezTo>
                    <a:cubicBezTo>
                      <a:pt x="40527" y="54421"/>
                      <a:pt x="40527" y="54646"/>
                      <a:pt x="40527" y="54847"/>
                    </a:cubicBezTo>
                    <a:cubicBezTo>
                      <a:pt x="40527" y="55799"/>
                      <a:pt x="40552" y="56751"/>
                      <a:pt x="40502" y="57729"/>
                    </a:cubicBezTo>
                    <a:cubicBezTo>
                      <a:pt x="40477" y="62040"/>
                      <a:pt x="40552" y="66375"/>
                      <a:pt x="40426" y="70711"/>
                    </a:cubicBezTo>
                    <a:cubicBezTo>
                      <a:pt x="40351" y="73970"/>
                      <a:pt x="40251" y="77228"/>
                      <a:pt x="40326" y="80486"/>
                    </a:cubicBezTo>
                    <a:cubicBezTo>
                      <a:pt x="40326" y="80711"/>
                      <a:pt x="40326" y="80962"/>
                      <a:pt x="40301" y="81213"/>
                    </a:cubicBezTo>
                    <a:cubicBezTo>
                      <a:pt x="40326" y="82516"/>
                      <a:pt x="40301" y="83844"/>
                      <a:pt x="40326" y="85173"/>
                    </a:cubicBezTo>
                    <a:cubicBezTo>
                      <a:pt x="40326" y="85348"/>
                      <a:pt x="40326" y="85523"/>
                      <a:pt x="40326" y="85724"/>
                    </a:cubicBezTo>
                    <a:cubicBezTo>
                      <a:pt x="39950" y="86150"/>
                      <a:pt x="39449" y="86426"/>
                      <a:pt x="39023" y="86752"/>
                    </a:cubicBezTo>
                    <a:lnTo>
                      <a:pt x="38998" y="86752"/>
                    </a:lnTo>
                    <a:cubicBezTo>
                      <a:pt x="38948" y="86827"/>
                      <a:pt x="38873" y="86877"/>
                      <a:pt x="38822" y="86927"/>
                    </a:cubicBezTo>
                    <a:cubicBezTo>
                      <a:pt x="38522" y="86952"/>
                      <a:pt x="38321" y="87077"/>
                      <a:pt x="38196" y="87328"/>
                    </a:cubicBezTo>
                    <a:cubicBezTo>
                      <a:pt x="37269" y="87554"/>
                      <a:pt x="36467" y="88055"/>
                      <a:pt x="35589" y="88356"/>
                    </a:cubicBezTo>
                    <a:cubicBezTo>
                      <a:pt x="34612" y="88581"/>
                      <a:pt x="33760" y="89107"/>
                      <a:pt x="32782" y="89283"/>
                    </a:cubicBezTo>
                    <a:cubicBezTo>
                      <a:pt x="32632" y="89308"/>
                      <a:pt x="32532" y="89458"/>
                      <a:pt x="32381" y="89559"/>
                    </a:cubicBezTo>
                    <a:lnTo>
                      <a:pt x="32181" y="89559"/>
                    </a:lnTo>
                    <a:cubicBezTo>
                      <a:pt x="32146" y="89554"/>
                      <a:pt x="32112" y="89551"/>
                      <a:pt x="32078" y="89551"/>
                    </a:cubicBezTo>
                    <a:cubicBezTo>
                      <a:pt x="31770" y="89551"/>
                      <a:pt x="31497" y="89739"/>
                      <a:pt x="31203" y="89784"/>
                    </a:cubicBezTo>
                    <a:cubicBezTo>
                      <a:pt x="30477" y="90035"/>
                      <a:pt x="29750" y="90185"/>
                      <a:pt x="28973" y="90185"/>
                    </a:cubicBezTo>
                    <a:cubicBezTo>
                      <a:pt x="28847" y="90185"/>
                      <a:pt x="28722" y="90185"/>
                      <a:pt x="28622" y="90160"/>
                    </a:cubicBezTo>
                    <a:cubicBezTo>
                      <a:pt x="28522" y="90310"/>
                      <a:pt x="28346" y="90361"/>
                      <a:pt x="28171" y="90361"/>
                    </a:cubicBezTo>
                    <a:cubicBezTo>
                      <a:pt x="27688" y="90361"/>
                      <a:pt x="27227" y="90592"/>
                      <a:pt x="26729" y="90592"/>
                    </a:cubicBezTo>
                    <a:cubicBezTo>
                      <a:pt x="26683" y="90592"/>
                      <a:pt x="26638" y="90590"/>
                      <a:pt x="26592" y="90586"/>
                    </a:cubicBezTo>
                    <a:cubicBezTo>
                      <a:pt x="26503" y="90574"/>
                      <a:pt x="26417" y="90568"/>
                      <a:pt x="26334" y="90568"/>
                    </a:cubicBezTo>
                    <a:cubicBezTo>
                      <a:pt x="26063" y="90568"/>
                      <a:pt x="25819" y="90633"/>
                      <a:pt x="25589" y="90787"/>
                    </a:cubicBezTo>
                    <a:cubicBezTo>
                      <a:pt x="25380" y="90771"/>
                      <a:pt x="25171" y="90760"/>
                      <a:pt x="24963" y="90760"/>
                    </a:cubicBezTo>
                    <a:cubicBezTo>
                      <a:pt x="24497" y="90760"/>
                      <a:pt x="24035" y="90814"/>
                      <a:pt x="23584" y="90987"/>
                    </a:cubicBezTo>
                    <a:lnTo>
                      <a:pt x="23158" y="90987"/>
                    </a:lnTo>
                    <a:cubicBezTo>
                      <a:pt x="22281" y="90987"/>
                      <a:pt x="21379" y="90987"/>
                      <a:pt x="20502" y="90962"/>
                    </a:cubicBezTo>
                    <a:cubicBezTo>
                      <a:pt x="20423" y="90962"/>
                      <a:pt x="20346" y="90958"/>
                      <a:pt x="20271" y="90958"/>
                    </a:cubicBezTo>
                    <a:cubicBezTo>
                      <a:pt x="20085" y="90958"/>
                      <a:pt x="19911" y="90984"/>
                      <a:pt x="19750" y="91163"/>
                    </a:cubicBezTo>
                    <a:lnTo>
                      <a:pt x="19374" y="91163"/>
                    </a:lnTo>
                    <a:cubicBezTo>
                      <a:pt x="19121" y="90991"/>
                      <a:pt x="18848" y="90955"/>
                      <a:pt x="18568" y="90955"/>
                    </a:cubicBezTo>
                    <a:cubicBezTo>
                      <a:pt x="18371" y="90955"/>
                      <a:pt x="18170" y="90973"/>
                      <a:pt x="17971" y="90973"/>
                    </a:cubicBezTo>
                    <a:cubicBezTo>
                      <a:pt x="17836" y="90973"/>
                      <a:pt x="17701" y="90965"/>
                      <a:pt x="17569" y="90937"/>
                    </a:cubicBezTo>
                    <a:cubicBezTo>
                      <a:pt x="17494" y="90887"/>
                      <a:pt x="17419" y="90837"/>
                      <a:pt x="17344" y="90787"/>
                    </a:cubicBezTo>
                    <a:cubicBezTo>
                      <a:pt x="17190" y="90741"/>
                      <a:pt x="17037" y="90695"/>
                      <a:pt x="16877" y="90695"/>
                    </a:cubicBezTo>
                    <a:cubicBezTo>
                      <a:pt x="16777" y="90695"/>
                      <a:pt x="16674" y="90713"/>
                      <a:pt x="16567" y="90762"/>
                    </a:cubicBezTo>
                    <a:lnTo>
                      <a:pt x="16166" y="90762"/>
                    </a:lnTo>
                    <a:cubicBezTo>
                      <a:pt x="16093" y="90870"/>
                      <a:pt x="16020" y="90907"/>
                      <a:pt x="15949" y="90907"/>
                    </a:cubicBezTo>
                    <a:cubicBezTo>
                      <a:pt x="15823" y="90907"/>
                      <a:pt x="15701" y="90794"/>
                      <a:pt x="15589" y="90762"/>
                    </a:cubicBezTo>
                    <a:lnTo>
                      <a:pt x="14762" y="90762"/>
                    </a:lnTo>
                    <a:cubicBezTo>
                      <a:pt x="14537" y="90581"/>
                      <a:pt x="14296" y="90538"/>
                      <a:pt x="14051" y="90538"/>
                    </a:cubicBezTo>
                    <a:cubicBezTo>
                      <a:pt x="13824" y="90538"/>
                      <a:pt x="13595" y="90575"/>
                      <a:pt x="13371" y="90575"/>
                    </a:cubicBezTo>
                    <a:cubicBezTo>
                      <a:pt x="13299" y="90575"/>
                      <a:pt x="13228" y="90571"/>
                      <a:pt x="13158" y="90561"/>
                    </a:cubicBezTo>
                    <a:cubicBezTo>
                      <a:pt x="13083" y="90386"/>
                      <a:pt x="12933" y="90361"/>
                      <a:pt x="12757" y="90361"/>
                    </a:cubicBezTo>
                    <a:lnTo>
                      <a:pt x="12356" y="90361"/>
                    </a:lnTo>
                    <a:cubicBezTo>
                      <a:pt x="12356" y="90285"/>
                      <a:pt x="12356" y="90235"/>
                      <a:pt x="12356" y="90160"/>
                    </a:cubicBezTo>
                    <a:lnTo>
                      <a:pt x="12055" y="90160"/>
                    </a:lnTo>
                    <a:cubicBezTo>
                      <a:pt x="11905" y="90085"/>
                      <a:pt x="11730" y="90060"/>
                      <a:pt x="11554" y="90035"/>
                    </a:cubicBezTo>
                    <a:cubicBezTo>
                      <a:pt x="11429" y="90035"/>
                      <a:pt x="11329" y="90035"/>
                      <a:pt x="11228" y="90110"/>
                    </a:cubicBezTo>
                    <a:cubicBezTo>
                      <a:pt x="11203" y="90110"/>
                      <a:pt x="11178" y="90085"/>
                      <a:pt x="11178" y="90060"/>
                    </a:cubicBezTo>
                    <a:cubicBezTo>
                      <a:pt x="10752" y="89734"/>
                      <a:pt x="10251" y="89709"/>
                      <a:pt x="9800" y="89534"/>
                    </a:cubicBezTo>
                    <a:cubicBezTo>
                      <a:pt x="9654" y="89437"/>
                      <a:pt x="9499" y="89410"/>
                      <a:pt x="9339" y="89410"/>
                    </a:cubicBezTo>
                    <a:cubicBezTo>
                      <a:pt x="9144" y="89410"/>
                      <a:pt x="8944" y="89450"/>
                      <a:pt x="8750" y="89450"/>
                    </a:cubicBezTo>
                    <a:cubicBezTo>
                      <a:pt x="8610" y="89450"/>
                      <a:pt x="8474" y="89429"/>
                      <a:pt x="8346" y="89358"/>
                    </a:cubicBezTo>
                    <a:cubicBezTo>
                      <a:pt x="7594" y="89158"/>
                      <a:pt x="6767" y="89158"/>
                      <a:pt x="6141" y="88556"/>
                    </a:cubicBezTo>
                    <a:lnTo>
                      <a:pt x="5940" y="88556"/>
                    </a:lnTo>
                    <a:cubicBezTo>
                      <a:pt x="5840" y="88280"/>
                      <a:pt x="5639" y="88155"/>
                      <a:pt x="5339" y="88155"/>
                    </a:cubicBezTo>
                    <a:lnTo>
                      <a:pt x="5138" y="88155"/>
                    </a:lnTo>
                    <a:cubicBezTo>
                      <a:pt x="5088" y="88155"/>
                      <a:pt x="5013" y="88155"/>
                      <a:pt x="4963" y="88180"/>
                    </a:cubicBezTo>
                    <a:cubicBezTo>
                      <a:pt x="4612" y="88030"/>
                      <a:pt x="4336" y="87779"/>
                      <a:pt x="3960" y="87754"/>
                    </a:cubicBezTo>
                    <a:cubicBezTo>
                      <a:pt x="3735" y="87503"/>
                      <a:pt x="3484" y="87378"/>
                      <a:pt x="3158" y="87328"/>
                    </a:cubicBezTo>
                    <a:cubicBezTo>
                      <a:pt x="2907" y="86927"/>
                      <a:pt x="2356" y="86852"/>
                      <a:pt x="2131" y="86376"/>
                    </a:cubicBezTo>
                    <a:cubicBezTo>
                      <a:pt x="1780" y="86025"/>
                      <a:pt x="1554" y="85649"/>
                      <a:pt x="1429" y="85248"/>
                    </a:cubicBezTo>
                    <a:cubicBezTo>
                      <a:pt x="1404" y="84646"/>
                      <a:pt x="1404" y="84070"/>
                      <a:pt x="1454" y="83493"/>
                    </a:cubicBezTo>
                    <a:cubicBezTo>
                      <a:pt x="1379" y="82842"/>
                      <a:pt x="1604" y="82140"/>
                      <a:pt x="1253" y="81538"/>
                    </a:cubicBezTo>
                    <a:cubicBezTo>
                      <a:pt x="1253" y="81438"/>
                      <a:pt x="1278" y="81338"/>
                      <a:pt x="1278" y="81263"/>
                    </a:cubicBezTo>
                    <a:cubicBezTo>
                      <a:pt x="1203" y="80962"/>
                      <a:pt x="1228" y="80686"/>
                      <a:pt x="1278" y="80386"/>
                    </a:cubicBezTo>
                    <a:cubicBezTo>
                      <a:pt x="1278" y="80285"/>
                      <a:pt x="1278" y="80185"/>
                      <a:pt x="1253" y="80085"/>
                    </a:cubicBezTo>
                    <a:cubicBezTo>
                      <a:pt x="1253" y="80035"/>
                      <a:pt x="1228" y="79985"/>
                      <a:pt x="1228" y="79934"/>
                    </a:cubicBezTo>
                    <a:cubicBezTo>
                      <a:pt x="1203" y="77729"/>
                      <a:pt x="1228" y="75523"/>
                      <a:pt x="1228" y="73318"/>
                    </a:cubicBezTo>
                    <a:cubicBezTo>
                      <a:pt x="1228" y="73193"/>
                      <a:pt x="1228" y="73092"/>
                      <a:pt x="1228" y="72967"/>
                    </a:cubicBezTo>
                    <a:cubicBezTo>
                      <a:pt x="1203" y="72691"/>
                      <a:pt x="1203" y="72441"/>
                      <a:pt x="1203" y="72165"/>
                    </a:cubicBezTo>
                    <a:cubicBezTo>
                      <a:pt x="1203" y="71814"/>
                      <a:pt x="1203" y="71463"/>
                      <a:pt x="1203" y="71112"/>
                    </a:cubicBezTo>
                    <a:cubicBezTo>
                      <a:pt x="1203" y="71012"/>
                      <a:pt x="1203" y="70912"/>
                      <a:pt x="1178" y="70812"/>
                    </a:cubicBezTo>
                    <a:cubicBezTo>
                      <a:pt x="1178" y="70736"/>
                      <a:pt x="1178" y="70636"/>
                      <a:pt x="1178" y="70536"/>
                    </a:cubicBezTo>
                    <a:cubicBezTo>
                      <a:pt x="1178" y="70411"/>
                      <a:pt x="1153" y="70285"/>
                      <a:pt x="1153" y="70135"/>
                    </a:cubicBezTo>
                    <a:cubicBezTo>
                      <a:pt x="1153" y="70010"/>
                      <a:pt x="1128" y="69884"/>
                      <a:pt x="1103" y="69759"/>
                    </a:cubicBezTo>
                    <a:cubicBezTo>
                      <a:pt x="1053" y="69609"/>
                      <a:pt x="1028" y="69458"/>
                      <a:pt x="1053" y="69308"/>
                    </a:cubicBezTo>
                    <a:cubicBezTo>
                      <a:pt x="1078" y="69183"/>
                      <a:pt x="1078" y="69082"/>
                      <a:pt x="1028" y="68957"/>
                    </a:cubicBezTo>
                    <a:cubicBezTo>
                      <a:pt x="978" y="68932"/>
                      <a:pt x="953" y="68882"/>
                      <a:pt x="953" y="68857"/>
                    </a:cubicBezTo>
                    <a:cubicBezTo>
                      <a:pt x="953" y="68832"/>
                      <a:pt x="953" y="68807"/>
                      <a:pt x="953" y="68807"/>
                    </a:cubicBezTo>
                    <a:cubicBezTo>
                      <a:pt x="953" y="68756"/>
                      <a:pt x="978" y="68731"/>
                      <a:pt x="1028" y="68681"/>
                    </a:cubicBezTo>
                    <a:cubicBezTo>
                      <a:pt x="1053" y="68606"/>
                      <a:pt x="1078" y="68531"/>
                      <a:pt x="1078" y="68431"/>
                    </a:cubicBezTo>
                    <a:cubicBezTo>
                      <a:pt x="1128" y="68205"/>
                      <a:pt x="1253" y="67980"/>
                      <a:pt x="1253" y="67754"/>
                    </a:cubicBezTo>
                    <a:cubicBezTo>
                      <a:pt x="1228" y="63543"/>
                      <a:pt x="1278" y="59333"/>
                      <a:pt x="1228" y="55122"/>
                    </a:cubicBezTo>
                    <a:cubicBezTo>
                      <a:pt x="1153" y="51438"/>
                      <a:pt x="1178" y="47779"/>
                      <a:pt x="1028" y="44120"/>
                    </a:cubicBezTo>
                    <a:cubicBezTo>
                      <a:pt x="1028" y="44070"/>
                      <a:pt x="1028" y="44045"/>
                      <a:pt x="1028" y="43994"/>
                    </a:cubicBezTo>
                    <a:close/>
                    <a:moveTo>
                      <a:pt x="40326" y="86601"/>
                    </a:moveTo>
                    <a:cubicBezTo>
                      <a:pt x="40326" y="86626"/>
                      <a:pt x="40326" y="86651"/>
                      <a:pt x="40326" y="86676"/>
                    </a:cubicBezTo>
                    <a:cubicBezTo>
                      <a:pt x="40351" y="88556"/>
                      <a:pt x="40351" y="88556"/>
                      <a:pt x="38572" y="89308"/>
                    </a:cubicBezTo>
                    <a:cubicBezTo>
                      <a:pt x="37670" y="89709"/>
                      <a:pt x="36717" y="90060"/>
                      <a:pt x="35765" y="90361"/>
                    </a:cubicBezTo>
                    <a:cubicBezTo>
                      <a:pt x="30668" y="92015"/>
                      <a:pt x="25455" y="92757"/>
                      <a:pt x="20125" y="92757"/>
                    </a:cubicBezTo>
                    <a:cubicBezTo>
                      <a:pt x="19401" y="92757"/>
                      <a:pt x="18674" y="92743"/>
                      <a:pt x="17945" y="92716"/>
                    </a:cubicBezTo>
                    <a:cubicBezTo>
                      <a:pt x="13659" y="92566"/>
                      <a:pt x="9524" y="91914"/>
                      <a:pt x="5514" y="90411"/>
                    </a:cubicBezTo>
                    <a:cubicBezTo>
                      <a:pt x="5261" y="90326"/>
                      <a:pt x="5020" y="90208"/>
                      <a:pt x="4767" y="90208"/>
                    </a:cubicBezTo>
                    <a:cubicBezTo>
                      <a:pt x="4644" y="90208"/>
                      <a:pt x="4518" y="90236"/>
                      <a:pt x="4386" y="90310"/>
                    </a:cubicBezTo>
                    <a:cubicBezTo>
                      <a:pt x="4361" y="90285"/>
                      <a:pt x="4361" y="90260"/>
                      <a:pt x="4336" y="90260"/>
                    </a:cubicBezTo>
                    <a:cubicBezTo>
                      <a:pt x="4336" y="90235"/>
                      <a:pt x="4336" y="90235"/>
                      <a:pt x="4336" y="90210"/>
                    </a:cubicBezTo>
                    <a:cubicBezTo>
                      <a:pt x="4286" y="90135"/>
                      <a:pt x="4211" y="90085"/>
                      <a:pt x="4161" y="90035"/>
                    </a:cubicBezTo>
                    <a:cubicBezTo>
                      <a:pt x="4085" y="89985"/>
                      <a:pt x="4010" y="89935"/>
                      <a:pt x="3935" y="89909"/>
                    </a:cubicBezTo>
                    <a:cubicBezTo>
                      <a:pt x="3835" y="89834"/>
                      <a:pt x="3735" y="89734"/>
                      <a:pt x="3634" y="89659"/>
                    </a:cubicBezTo>
                    <a:cubicBezTo>
                      <a:pt x="3233" y="89408"/>
                      <a:pt x="2857" y="89132"/>
                      <a:pt x="2431" y="88932"/>
                    </a:cubicBezTo>
                    <a:cubicBezTo>
                      <a:pt x="1629" y="88581"/>
                      <a:pt x="1278" y="87980"/>
                      <a:pt x="1404" y="87102"/>
                    </a:cubicBezTo>
                    <a:cubicBezTo>
                      <a:pt x="1404" y="86952"/>
                      <a:pt x="1429" y="86777"/>
                      <a:pt x="1429" y="86626"/>
                    </a:cubicBezTo>
                    <a:cubicBezTo>
                      <a:pt x="1479" y="86726"/>
                      <a:pt x="1579" y="86752"/>
                      <a:pt x="1704" y="86777"/>
                    </a:cubicBezTo>
                    <a:cubicBezTo>
                      <a:pt x="2005" y="87203"/>
                      <a:pt x="2506" y="87353"/>
                      <a:pt x="2933" y="87579"/>
                    </a:cubicBezTo>
                    <a:cubicBezTo>
                      <a:pt x="3108" y="87904"/>
                      <a:pt x="3434" y="88030"/>
                      <a:pt x="3735" y="88155"/>
                    </a:cubicBezTo>
                    <a:cubicBezTo>
                      <a:pt x="3960" y="88356"/>
                      <a:pt x="4211" y="88506"/>
                      <a:pt x="4486" y="88581"/>
                    </a:cubicBezTo>
                    <a:cubicBezTo>
                      <a:pt x="4562" y="88681"/>
                      <a:pt x="4637" y="88731"/>
                      <a:pt x="4737" y="88731"/>
                    </a:cubicBezTo>
                    <a:cubicBezTo>
                      <a:pt x="4812" y="88731"/>
                      <a:pt x="4862" y="88757"/>
                      <a:pt x="4938" y="88757"/>
                    </a:cubicBezTo>
                    <a:cubicBezTo>
                      <a:pt x="6993" y="89734"/>
                      <a:pt x="9148" y="90336"/>
                      <a:pt x="11354" y="90737"/>
                    </a:cubicBezTo>
                    <a:cubicBezTo>
                      <a:pt x="11744" y="90867"/>
                      <a:pt x="12135" y="90997"/>
                      <a:pt x="12542" y="90997"/>
                    </a:cubicBezTo>
                    <a:cubicBezTo>
                      <a:pt x="12605" y="90997"/>
                      <a:pt x="12668" y="90994"/>
                      <a:pt x="12732" y="90987"/>
                    </a:cubicBezTo>
                    <a:cubicBezTo>
                      <a:pt x="13108" y="91213"/>
                      <a:pt x="13534" y="91138"/>
                      <a:pt x="13960" y="91163"/>
                    </a:cubicBezTo>
                    <a:lnTo>
                      <a:pt x="13985" y="91163"/>
                    </a:lnTo>
                    <a:cubicBezTo>
                      <a:pt x="14054" y="91259"/>
                      <a:pt x="14123" y="91317"/>
                      <a:pt x="14196" y="91317"/>
                    </a:cubicBezTo>
                    <a:cubicBezTo>
                      <a:pt x="14256" y="91317"/>
                      <a:pt x="14318" y="91278"/>
                      <a:pt x="14386" y="91188"/>
                    </a:cubicBezTo>
                    <a:lnTo>
                      <a:pt x="14461" y="91213"/>
                    </a:lnTo>
                    <a:cubicBezTo>
                      <a:pt x="14461" y="91213"/>
                      <a:pt x="14562" y="91163"/>
                      <a:pt x="14562" y="91163"/>
                    </a:cubicBezTo>
                    <a:cubicBezTo>
                      <a:pt x="14750" y="91319"/>
                      <a:pt x="14957" y="91349"/>
                      <a:pt x="15172" y="91349"/>
                    </a:cubicBezTo>
                    <a:cubicBezTo>
                      <a:pt x="15301" y="91349"/>
                      <a:pt x="15433" y="91338"/>
                      <a:pt x="15564" y="91338"/>
                    </a:cubicBezTo>
                    <a:cubicBezTo>
                      <a:pt x="16355" y="91531"/>
                      <a:pt x="17146" y="91589"/>
                      <a:pt x="17945" y="91589"/>
                    </a:cubicBezTo>
                    <a:cubicBezTo>
                      <a:pt x="18286" y="91589"/>
                      <a:pt x="18628" y="91579"/>
                      <a:pt x="18973" y="91564"/>
                    </a:cubicBezTo>
                    <a:lnTo>
                      <a:pt x="19173" y="91564"/>
                    </a:lnTo>
                    <a:cubicBezTo>
                      <a:pt x="19611" y="91605"/>
                      <a:pt x="20050" y="91620"/>
                      <a:pt x="20490" y="91620"/>
                    </a:cubicBezTo>
                    <a:cubicBezTo>
                      <a:pt x="21664" y="91620"/>
                      <a:pt x="22844" y="91513"/>
                      <a:pt x="24010" y="91513"/>
                    </a:cubicBezTo>
                    <a:cubicBezTo>
                      <a:pt x="24537" y="91513"/>
                      <a:pt x="25138" y="91488"/>
                      <a:pt x="25589" y="91087"/>
                    </a:cubicBezTo>
                    <a:cubicBezTo>
                      <a:pt x="25589" y="91087"/>
                      <a:pt x="25664" y="91138"/>
                      <a:pt x="25664" y="91138"/>
                    </a:cubicBezTo>
                    <a:cubicBezTo>
                      <a:pt x="25664" y="91138"/>
                      <a:pt x="25765" y="91112"/>
                      <a:pt x="25765" y="91112"/>
                    </a:cubicBezTo>
                    <a:cubicBezTo>
                      <a:pt x="25859" y="91261"/>
                      <a:pt x="25976" y="91330"/>
                      <a:pt x="26103" y="91330"/>
                    </a:cubicBezTo>
                    <a:cubicBezTo>
                      <a:pt x="26211" y="91330"/>
                      <a:pt x="26326" y="91280"/>
                      <a:pt x="26441" y="91188"/>
                    </a:cubicBezTo>
                    <a:lnTo>
                      <a:pt x="26517" y="91213"/>
                    </a:lnTo>
                    <a:cubicBezTo>
                      <a:pt x="26517" y="91213"/>
                      <a:pt x="26592" y="91163"/>
                      <a:pt x="26592" y="91163"/>
                    </a:cubicBezTo>
                    <a:cubicBezTo>
                      <a:pt x="27193" y="91112"/>
                      <a:pt x="27795" y="91037"/>
                      <a:pt x="28396" y="90962"/>
                    </a:cubicBezTo>
                    <a:cubicBezTo>
                      <a:pt x="29324" y="90812"/>
                      <a:pt x="30301" y="90711"/>
                      <a:pt x="31203" y="90361"/>
                    </a:cubicBezTo>
                    <a:cubicBezTo>
                      <a:pt x="31227" y="90363"/>
                      <a:pt x="31250" y="90364"/>
                      <a:pt x="31272" y="90364"/>
                    </a:cubicBezTo>
                    <a:cubicBezTo>
                      <a:pt x="31466" y="90364"/>
                      <a:pt x="31625" y="90272"/>
                      <a:pt x="31805" y="90160"/>
                    </a:cubicBezTo>
                    <a:cubicBezTo>
                      <a:pt x="32356" y="90160"/>
                      <a:pt x="32883" y="89960"/>
                      <a:pt x="33409" y="89759"/>
                    </a:cubicBezTo>
                    <a:cubicBezTo>
                      <a:pt x="34086" y="89483"/>
                      <a:pt x="34812" y="89408"/>
                      <a:pt x="35439" y="88982"/>
                    </a:cubicBezTo>
                    <a:cubicBezTo>
                      <a:pt x="35467" y="88984"/>
                      <a:pt x="35495" y="88985"/>
                      <a:pt x="35523" y="88985"/>
                    </a:cubicBezTo>
                    <a:cubicBezTo>
                      <a:pt x="35813" y="88985"/>
                      <a:pt x="36062" y="88871"/>
                      <a:pt x="36291" y="88757"/>
                    </a:cubicBezTo>
                    <a:cubicBezTo>
                      <a:pt x="37093" y="88381"/>
                      <a:pt x="37870" y="87980"/>
                      <a:pt x="38647" y="87579"/>
                    </a:cubicBezTo>
                    <a:cubicBezTo>
                      <a:pt x="38923" y="87554"/>
                      <a:pt x="39098" y="87378"/>
                      <a:pt x="39223" y="87153"/>
                    </a:cubicBezTo>
                    <a:cubicBezTo>
                      <a:pt x="39650" y="87153"/>
                      <a:pt x="39925" y="86726"/>
                      <a:pt x="40326" y="86601"/>
                    </a:cubicBezTo>
                    <a:close/>
                    <a:moveTo>
                      <a:pt x="55170" y="1"/>
                    </a:moveTo>
                    <a:cubicBezTo>
                      <a:pt x="55085" y="1"/>
                      <a:pt x="54991" y="4"/>
                      <a:pt x="54888" y="9"/>
                    </a:cubicBezTo>
                    <a:cubicBezTo>
                      <a:pt x="53133" y="135"/>
                      <a:pt x="51379" y="210"/>
                      <a:pt x="49675" y="711"/>
                    </a:cubicBezTo>
                    <a:cubicBezTo>
                      <a:pt x="49198" y="836"/>
                      <a:pt x="48697" y="962"/>
                      <a:pt x="48196" y="962"/>
                    </a:cubicBezTo>
                    <a:cubicBezTo>
                      <a:pt x="47569" y="962"/>
                      <a:pt x="47218" y="1237"/>
                      <a:pt x="46893" y="1814"/>
                    </a:cubicBezTo>
                    <a:cubicBezTo>
                      <a:pt x="45213" y="5072"/>
                      <a:pt x="43484" y="8305"/>
                      <a:pt x="41730" y="11513"/>
                    </a:cubicBezTo>
                    <a:cubicBezTo>
                      <a:pt x="40301" y="14120"/>
                      <a:pt x="38923" y="16726"/>
                      <a:pt x="37594" y="19383"/>
                    </a:cubicBezTo>
                    <a:cubicBezTo>
                      <a:pt x="37118" y="20360"/>
                      <a:pt x="36517" y="21288"/>
                      <a:pt x="36166" y="22340"/>
                    </a:cubicBezTo>
                    <a:cubicBezTo>
                      <a:pt x="36066" y="22390"/>
                      <a:pt x="36015" y="22491"/>
                      <a:pt x="36015" y="22616"/>
                    </a:cubicBezTo>
                    <a:cubicBezTo>
                      <a:pt x="35965" y="22641"/>
                      <a:pt x="35965" y="22666"/>
                      <a:pt x="35965" y="22741"/>
                    </a:cubicBezTo>
                    <a:cubicBezTo>
                      <a:pt x="35865" y="22791"/>
                      <a:pt x="35840" y="22892"/>
                      <a:pt x="35815" y="23017"/>
                    </a:cubicBezTo>
                    <a:lnTo>
                      <a:pt x="35815" y="23042"/>
                    </a:lnTo>
                    <a:cubicBezTo>
                      <a:pt x="35665" y="23117"/>
                      <a:pt x="35589" y="23242"/>
                      <a:pt x="35564" y="23393"/>
                    </a:cubicBezTo>
                    <a:cubicBezTo>
                      <a:pt x="35414" y="23493"/>
                      <a:pt x="35414" y="23668"/>
                      <a:pt x="35414" y="23819"/>
                    </a:cubicBezTo>
                    <a:cubicBezTo>
                      <a:pt x="34712" y="24746"/>
                      <a:pt x="34311" y="25799"/>
                      <a:pt x="33835" y="26826"/>
                    </a:cubicBezTo>
                    <a:cubicBezTo>
                      <a:pt x="33558" y="27424"/>
                      <a:pt x="33226" y="27676"/>
                      <a:pt x="32685" y="27676"/>
                    </a:cubicBezTo>
                    <a:cubicBezTo>
                      <a:pt x="32590" y="27676"/>
                      <a:pt x="32489" y="27668"/>
                      <a:pt x="32381" y="27653"/>
                    </a:cubicBezTo>
                    <a:cubicBezTo>
                      <a:pt x="32187" y="27635"/>
                      <a:pt x="31992" y="27630"/>
                      <a:pt x="31798" y="27630"/>
                    </a:cubicBezTo>
                    <a:cubicBezTo>
                      <a:pt x="31585" y="27630"/>
                      <a:pt x="31373" y="27636"/>
                      <a:pt x="31160" y="27636"/>
                    </a:cubicBezTo>
                    <a:cubicBezTo>
                      <a:pt x="31041" y="27636"/>
                      <a:pt x="30922" y="27634"/>
                      <a:pt x="30802" y="27628"/>
                    </a:cubicBezTo>
                    <a:cubicBezTo>
                      <a:pt x="29399" y="27578"/>
                      <a:pt x="27995" y="27478"/>
                      <a:pt x="26592" y="27478"/>
                    </a:cubicBezTo>
                    <a:cubicBezTo>
                      <a:pt x="25303" y="27468"/>
                      <a:pt x="24013" y="27458"/>
                      <a:pt x="22722" y="27458"/>
                    </a:cubicBezTo>
                    <a:cubicBezTo>
                      <a:pt x="20851" y="27458"/>
                      <a:pt x="18977" y="27479"/>
                      <a:pt x="17093" y="27553"/>
                    </a:cubicBezTo>
                    <a:cubicBezTo>
                      <a:pt x="14035" y="27653"/>
                      <a:pt x="10978" y="27729"/>
                      <a:pt x="7920" y="28004"/>
                    </a:cubicBezTo>
                    <a:cubicBezTo>
                      <a:pt x="6466" y="28105"/>
                      <a:pt x="5013" y="28305"/>
                      <a:pt x="3534" y="28405"/>
                    </a:cubicBezTo>
                    <a:cubicBezTo>
                      <a:pt x="2557" y="28481"/>
                      <a:pt x="1654" y="28706"/>
                      <a:pt x="702" y="28957"/>
                    </a:cubicBezTo>
                    <a:cubicBezTo>
                      <a:pt x="226" y="29107"/>
                      <a:pt x="50" y="29408"/>
                      <a:pt x="50" y="29934"/>
                    </a:cubicBezTo>
                    <a:cubicBezTo>
                      <a:pt x="0" y="31939"/>
                      <a:pt x="25" y="33969"/>
                      <a:pt x="50" y="35999"/>
                    </a:cubicBezTo>
                    <a:cubicBezTo>
                      <a:pt x="100" y="38706"/>
                      <a:pt x="100" y="41388"/>
                      <a:pt x="126" y="44095"/>
                    </a:cubicBezTo>
                    <a:cubicBezTo>
                      <a:pt x="176" y="48506"/>
                      <a:pt x="151" y="52892"/>
                      <a:pt x="276" y="57303"/>
                    </a:cubicBezTo>
                    <a:cubicBezTo>
                      <a:pt x="351" y="59107"/>
                      <a:pt x="326" y="60912"/>
                      <a:pt x="351" y="62691"/>
                    </a:cubicBezTo>
                    <a:cubicBezTo>
                      <a:pt x="351" y="62892"/>
                      <a:pt x="326" y="63092"/>
                      <a:pt x="326" y="63293"/>
                    </a:cubicBezTo>
                    <a:cubicBezTo>
                      <a:pt x="326" y="65824"/>
                      <a:pt x="351" y="68355"/>
                      <a:pt x="401" y="70887"/>
                    </a:cubicBezTo>
                    <a:cubicBezTo>
                      <a:pt x="401" y="71363"/>
                      <a:pt x="251" y="71889"/>
                      <a:pt x="527" y="72340"/>
                    </a:cubicBezTo>
                    <a:cubicBezTo>
                      <a:pt x="527" y="72340"/>
                      <a:pt x="527" y="72365"/>
                      <a:pt x="527" y="72365"/>
                    </a:cubicBezTo>
                    <a:cubicBezTo>
                      <a:pt x="501" y="72340"/>
                      <a:pt x="501" y="72340"/>
                      <a:pt x="501" y="72340"/>
                    </a:cubicBezTo>
                    <a:cubicBezTo>
                      <a:pt x="451" y="72391"/>
                      <a:pt x="476" y="72466"/>
                      <a:pt x="501" y="72516"/>
                    </a:cubicBezTo>
                    <a:lnTo>
                      <a:pt x="527" y="72491"/>
                    </a:lnTo>
                    <a:lnTo>
                      <a:pt x="527" y="72491"/>
                    </a:lnTo>
                    <a:cubicBezTo>
                      <a:pt x="326" y="73318"/>
                      <a:pt x="301" y="74170"/>
                      <a:pt x="527" y="74997"/>
                    </a:cubicBezTo>
                    <a:lnTo>
                      <a:pt x="527" y="75047"/>
                    </a:lnTo>
                    <a:cubicBezTo>
                      <a:pt x="401" y="75173"/>
                      <a:pt x="401" y="75298"/>
                      <a:pt x="527" y="75398"/>
                    </a:cubicBezTo>
                    <a:cubicBezTo>
                      <a:pt x="451" y="75498"/>
                      <a:pt x="451" y="75574"/>
                      <a:pt x="527" y="75649"/>
                    </a:cubicBezTo>
                    <a:cubicBezTo>
                      <a:pt x="401" y="75774"/>
                      <a:pt x="401" y="75874"/>
                      <a:pt x="527" y="75975"/>
                    </a:cubicBezTo>
                    <a:cubicBezTo>
                      <a:pt x="476" y="76025"/>
                      <a:pt x="501" y="76075"/>
                      <a:pt x="527" y="76125"/>
                    </a:cubicBezTo>
                    <a:cubicBezTo>
                      <a:pt x="527" y="76200"/>
                      <a:pt x="527" y="76250"/>
                      <a:pt x="527" y="76325"/>
                    </a:cubicBezTo>
                    <a:cubicBezTo>
                      <a:pt x="501" y="77077"/>
                      <a:pt x="476" y="77804"/>
                      <a:pt x="552" y="78531"/>
                    </a:cubicBezTo>
                    <a:lnTo>
                      <a:pt x="552" y="78731"/>
                    </a:lnTo>
                    <a:cubicBezTo>
                      <a:pt x="552" y="78807"/>
                      <a:pt x="552" y="78857"/>
                      <a:pt x="552" y="78932"/>
                    </a:cubicBezTo>
                    <a:cubicBezTo>
                      <a:pt x="501" y="79208"/>
                      <a:pt x="501" y="79458"/>
                      <a:pt x="552" y="79734"/>
                    </a:cubicBezTo>
                    <a:cubicBezTo>
                      <a:pt x="552" y="79809"/>
                      <a:pt x="552" y="79859"/>
                      <a:pt x="552" y="79934"/>
                    </a:cubicBezTo>
                    <a:cubicBezTo>
                      <a:pt x="577" y="79934"/>
                      <a:pt x="577" y="79960"/>
                      <a:pt x="602" y="80010"/>
                    </a:cubicBezTo>
                    <a:cubicBezTo>
                      <a:pt x="602" y="80010"/>
                      <a:pt x="602" y="80010"/>
                      <a:pt x="602" y="80035"/>
                    </a:cubicBezTo>
                    <a:cubicBezTo>
                      <a:pt x="577" y="80010"/>
                      <a:pt x="577" y="79960"/>
                      <a:pt x="552" y="79934"/>
                    </a:cubicBezTo>
                    <a:cubicBezTo>
                      <a:pt x="552" y="80010"/>
                      <a:pt x="552" y="80060"/>
                      <a:pt x="552" y="80135"/>
                    </a:cubicBezTo>
                    <a:cubicBezTo>
                      <a:pt x="552" y="80260"/>
                      <a:pt x="552" y="80411"/>
                      <a:pt x="552" y="80536"/>
                    </a:cubicBezTo>
                    <a:cubicBezTo>
                      <a:pt x="501" y="80812"/>
                      <a:pt x="501" y="81062"/>
                      <a:pt x="552" y="81338"/>
                    </a:cubicBezTo>
                    <a:cubicBezTo>
                      <a:pt x="552" y="81413"/>
                      <a:pt x="552" y="81463"/>
                      <a:pt x="552" y="81538"/>
                    </a:cubicBezTo>
                    <a:cubicBezTo>
                      <a:pt x="577" y="81538"/>
                      <a:pt x="577" y="81564"/>
                      <a:pt x="602" y="81614"/>
                    </a:cubicBezTo>
                    <a:cubicBezTo>
                      <a:pt x="602" y="81614"/>
                      <a:pt x="602" y="81614"/>
                      <a:pt x="602" y="81639"/>
                    </a:cubicBezTo>
                    <a:cubicBezTo>
                      <a:pt x="577" y="81614"/>
                      <a:pt x="577" y="81564"/>
                      <a:pt x="552" y="81538"/>
                    </a:cubicBezTo>
                    <a:cubicBezTo>
                      <a:pt x="552" y="81614"/>
                      <a:pt x="552" y="81664"/>
                      <a:pt x="552" y="81739"/>
                    </a:cubicBezTo>
                    <a:cubicBezTo>
                      <a:pt x="501" y="81864"/>
                      <a:pt x="501" y="82015"/>
                      <a:pt x="577" y="82140"/>
                    </a:cubicBezTo>
                    <a:cubicBezTo>
                      <a:pt x="577" y="82265"/>
                      <a:pt x="552" y="82416"/>
                      <a:pt x="552" y="82541"/>
                    </a:cubicBezTo>
                    <a:cubicBezTo>
                      <a:pt x="552" y="82616"/>
                      <a:pt x="552" y="82666"/>
                      <a:pt x="552" y="82741"/>
                    </a:cubicBezTo>
                    <a:cubicBezTo>
                      <a:pt x="552" y="84346"/>
                      <a:pt x="577" y="85924"/>
                      <a:pt x="577" y="87528"/>
                    </a:cubicBezTo>
                    <a:cubicBezTo>
                      <a:pt x="577" y="87929"/>
                      <a:pt x="552" y="88330"/>
                      <a:pt x="577" y="88706"/>
                    </a:cubicBezTo>
                    <a:cubicBezTo>
                      <a:pt x="627" y="89308"/>
                      <a:pt x="1329" y="88832"/>
                      <a:pt x="1504" y="89258"/>
                    </a:cubicBezTo>
                    <a:cubicBezTo>
                      <a:pt x="1579" y="89383"/>
                      <a:pt x="1755" y="89458"/>
                      <a:pt x="1880" y="89559"/>
                    </a:cubicBezTo>
                    <a:cubicBezTo>
                      <a:pt x="2281" y="89834"/>
                      <a:pt x="2657" y="90085"/>
                      <a:pt x="3133" y="90160"/>
                    </a:cubicBezTo>
                    <a:cubicBezTo>
                      <a:pt x="3183" y="90260"/>
                      <a:pt x="3233" y="90310"/>
                      <a:pt x="3359" y="90310"/>
                    </a:cubicBezTo>
                    <a:cubicBezTo>
                      <a:pt x="3384" y="90361"/>
                      <a:pt x="3434" y="90386"/>
                      <a:pt x="3484" y="90386"/>
                    </a:cubicBezTo>
                    <a:cubicBezTo>
                      <a:pt x="3609" y="90536"/>
                      <a:pt x="3760" y="90561"/>
                      <a:pt x="3935" y="90586"/>
                    </a:cubicBezTo>
                    <a:cubicBezTo>
                      <a:pt x="3960" y="90686"/>
                      <a:pt x="4035" y="90737"/>
                      <a:pt x="4161" y="90737"/>
                    </a:cubicBezTo>
                    <a:cubicBezTo>
                      <a:pt x="4211" y="90737"/>
                      <a:pt x="4286" y="90762"/>
                      <a:pt x="4336" y="90762"/>
                    </a:cubicBezTo>
                    <a:cubicBezTo>
                      <a:pt x="4637" y="91062"/>
                      <a:pt x="5013" y="91188"/>
                      <a:pt x="5389" y="91313"/>
                    </a:cubicBezTo>
                    <a:cubicBezTo>
                      <a:pt x="7444" y="92040"/>
                      <a:pt x="9524" y="92566"/>
                      <a:pt x="11654" y="92967"/>
                    </a:cubicBezTo>
                    <a:cubicBezTo>
                      <a:pt x="14486" y="93518"/>
                      <a:pt x="17319" y="93694"/>
                      <a:pt x="20176" y="93694"/>
                    </a:cubicBezTo>
                    <a:cubicBezTo>
                      <a:pt x="23434" y="93669"/>
                      <a:pt x="26692" y="93418"/>
                      <a:pt x="29900" y="92742"/>
                    </a:cubicBezTo>
                    <a:cubicBezTo>
                      <a:pt x="32256" y="92265"/>
                      <a:pt x="34612" y="91664"/>
                      <a:pt x="36918" y="90887"/>
                    </a:cubicBezTo>
                    <a:cubicBezTo>
                      <a:pt x="38121" y="90486"/>
                      <a:pt x="39249" y="89909"/>
                      <a:pt x="40426" y="89433"/>
                    </a:cubicBezTo>
                    <a:cubicBezTo>
                      <a:pt x="41304" y="89057"/>
                      <a:pt x="41153" y="89183"/>
                      <a:pt x="41178" y="88280"/>
                    </a:cubicBezTo>
                    <a:cubicBezTo>
                      <a:pt x="41228" y="83017"/>
                      <a:pt x="41254" y="77729"/>
                      <a:pt x="41354" y="72466"/>
                    </a:cubicBezTo>
                    <a:cubicBezTo>
                      <a:pt x="41429" y="66300"/>
                      <a:pt x="41404" y="60135"/>
                      <a:pt x="41554" y="53969"/>
                    </a:cubicBezTo>
                    <a:cubicBezTo>
                      <a:pt x="41655" y="48230"/>
                      <a:pt x="41604" y="42491"/>
                      <a:pt x="41680" y="36751"/>
                    </a:cubicBezTo>
                    <a:cubicBezTo>
                      <a:pt x="41705" y="34721"/>
                      <a:pt x="41780" y="32716"/>
                      <a:pt x="41705" y="30686"/>
                    </a:cubicBezTo>
                    <a:cubicBezTo>
                      <a:pt x="41680" y="29207"/>
                      <a:pt x="41354" y="28856"/>
                      <a:pt x="39950" y="28455"/>
                    </a:cubicBezTo>
                    <a:cubicBezTo>
                      <a:pt x="39800" y="28405"/>
                      <a:pt x="39624" y="28430"/>
                      <a:pt x="39474" y="28405"/>
                    </a:cubicBezTo>
                    <a:cubicBezTo>
                      <a:pt x="38672" y="28080"/>
                      <a:pt x="37795" y="28180"/>
                      <a:pt x="36943" y="27929"/>
                    </a:cubicBezTo>
                    <a:cubicBezTo>
                      <a:pt x="37018" y="27704"/>
                      <a:pt x="37018" y="27578"/>
                      <a:pt x="37093" y="27478"/>
                    </a:cubicBezTo>
                    <a:cubicBezTo>
                      <a:pt x="38497" y="24846"/>
                      <a:pt x="39900" y="22240"/>
                      <a:pt x="41279" y="19633"/>
                    </a:cubicBezTo>
                    <a:cubicBezTo>
                      <a:pt x="42858" y="16701"/>
                      <a:pt x="44411" y="13744"/>
                      <a:pt x="45965" y="10811"/>
                    </a:cubicBezTo>
                    <a:cubicBezTo>
                      <a:pt x="47093" y="8731"/>
                      <a:pt x="48196" y="6626"/>
                      <a:pt x="49274" y="4546"/>
                    </a:cubicBezTo>
                    <a:cubicBezTo>
                      <a:pt x="49499" y="4120"/>
                      <a:pt x="49800" y="3919"/>
                      <a:pt x="50301" y="3919"/>
                    </a:cubicBezTo>
                    <a:cubicBezTo>
                      <a:pt x="51354" y="3919"/>
                      <a:pt x="52432" y="3794"/>
                      <a:pt x="53484" y="3769"/>
                    </a:cubicBezTo>
                    <a:cubicBezTo>
                      <a:pt x="54211" y="3719"/>
                      <a:pt x="54963" y="3719"/>
                      <a:pt x="55690" y="3719"/>
                    </a:cubicBezTo>
                    <a:cubicBezTo>
                      <a:pt x="56041" y="3719"/>
                      <a:pt x="56291" y="3643"/>
                      <a:pt x="56266" y="3242"/>
                    </a:cubicBezTo>
                    <a:cubicBezTo>
                      <a:pt x="56216" y="2490"/>
                      <a:pt x="56216" y="1764"/>
                      <a:pt x="56116" y="1037"/>
                    </a:cubicBezTo>
                    <a:cubicBezTo>
                      <a:pt x="56026" y="210"/>
                      <a:pt x="55877" y="1"/>
                      <a:pt x="5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8"/>
              <p:cNvSpPr/>
              <p:nvPr/>
            </p:nvSpPr>
            <p:spPr>
              <a:xfrm>
                <a:off x="2750150" y="1855250"/>
                <a:ext cx="110925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643" extrusionOk="0">
                    <a:moveTo>
                      <a:pt x="3835" y="829"/>
                    </a:moveTo>
                    <a:cubicBezTo>
                      <a:pt x="3785" y="980"/>
                      <a:pt x="3835" y="1180"/>
                      <a:pt x="3785" y="1305"/>
                    </a:cubicBezTo>
                    <a:cubicBezTo>
                      <a:pt x="3785" y="1155"/>
                      <a:pt x="3785" y="980"/>
                      <a:pt x="3835" y="829"/>
                    </a:cubicBezTo>
                    <a:close/>
                    <a:moveTo>
                      <a:pt x="2060" y="1"/>
                    </a:moveTo>
                    <a:cubicBezTo>
                      <a:pt x="1337" y="1"/>
                      <a:pt x="694" y="373"/>
                      <a:pt x="451" y="980"/>
                    </a:cubicBezTo>
                    <a:cubicBezTo>
                      <a:pt x="201" y="1631"/>
                      <a:pt x="0" y="2483"/>
                      <a:pt x="727" y="3085"/>
                    </a:cubicBezTo>
                    <a:cubicBezTo>
                      <a:pt x="1183" y="3455"/>
                      <a:pt x="1567" y="3643"/>
                      <a:pt x="1997" y="3643"/>
                    </a:cubicBezTo>
                    <a:cubicBezTo>
                      <a:pt x="2441" y="3643"/>
                      <a:pt x="2934" y="3442"/>
                      <a:pt x="3609" y="3035"/>
                    </a:cubicBezTo>
                    <a:cubicBezTo>
                      <a:pt x="3810" y="2985"/>
                      <a:pt x="3860" y="2859"/>
                      <a:pt x="3860" y="2659"/>
                    </a:cubicBezTo>
                    <a:cubicBezTo>
                      <a:pt x="4161" y="2057"/>
                      <a:pt x="4436" y="1431"/>
                      <a:pt x="3835" y="829"/>
                    </a:cubicBezTo>
                    <a:cubicBezTo>
                      <a:pt x="3459" y="152"/>
                      <a:pt x="2807" y="52"/>
                      <a:pt x="2131" y="2"/>
                    </a:cubicBezTo>
                    <a:cubicBezTo>
                      <a:pt x="2107" y="1"/>
                      <a:pt x="2083" y="1"/>
                      <a:pt x="2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8"/>
              <p:cNvSpPr/>
              <p:nvPr/>
            </p:nvSpPr>
            <p:spPr>
              <a:xfrm>
                <a:off x="2269575" y="2661550"/>
                <a:ext cx="151650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5270" extrusionOk="0">
                    <a:moveTo>
                      <a:pt x="2807" y="4818"/>
                    </a:moveTo>
                    <a:cubicBezTo>
                      <a:pt x="2832" y="4843"/>
                      <a:pt x="2832" y="4843"/>
                      <a:pt x="2857" y="4868"/>
                    </a:cubicBezTo>
                    <a:lnTo>
                      <a:pt x="2807" y="4868"/>
                    </a:lnTo>
                    <a:cubicBezTo>
                      <a:pt x="2807" y="4843"/>
                      <a:pt x="2807" y="4843"/>
                      <a:pt x="2807" y="4818"/>
                    </a:cubicBezTo>
                    <a:close/>
                    <a:moveTo>
                      <a:pt x="2539" y="1"/>
                    </a:moveTo>
                    <a:cubicBezTo>
                      <a:pt x="2107" y="1"/>
                      <a:pt x="1677" y="84"/>
                      <a:pt x="1278" y="257"/>
                    </a:cubicBezTo>
                    <a:cubicBezTo>
                      <a:pt x="827" y="457"/>
                      <a:pt x="577" y="758"/>
                      <a:pt x="602" y="1234"/>
                    </a:cubicBezTo>
                    <a:cubicBezTo>
                      <a:pt x="0" y="1835"/>
                      <a:pt x="276" y="2587"/>
                      <a:pt x="176" y="3264"/>
                    </a:cubicBezTo>
                    <a:cubicBezTo>
                      <a:pt x="276" y="3790"/>
                      <a:pt x="602" y="4191"/>
                      <a:pt x="827" y="4668"/>
                    </a:cubicBezTo>
                    <a:cubicBezTo>
                      <a:pt x="827" y="4743"/>
                      <a:pt x="852" y="4818"/>
                      <a:pt x="902" y="4893"/>
                    </a:cubicBezTo>
                    <a:cubicBezTo>
                      <a:pt x="953" y="4993"/>
                      <a:pt x="1053" y="5069"/>
                      <a:pt x="1153" y="5144"/>
                    </a:cubicBezTo>
                    <a:lnTo>
                      <a:pt x="1228" y="5144"/>
                    </a:lnTo>
                    <a:cubicBezTo>
                      <a:pt x="1203" y="5194"/>
                      <a:pt x="1203" y="5219"/>
                      <a:pt x="1203" y="5269"/>
                    </a:cubicBezTo>
                    <a:cubicBezTo>
                      <a:pt x="1404" y="5269"/>
                      <a:pt x="1629" y="5269"/>
                      <a:pt x="1830" y="5244"/>
                    </a:cubicBezTo>
                    <a:cubicBezTo>
                      <a:pt x="1938" y="5249"/>
                      <a:pt x="2047" y="5252"/>
                      <a:pt x="2156" y="5252"/>
                    </a:cubicBezTo>
                    <a:cubicBezTo>
                      <a:pt x="2555" y="5252"/>
                      <a:pt x="2960" y="5212"/>
                      <a:pt x="3333" y="5094"/>
                    </a:cubicBezTo>
                    <a:cubicBezTo>
                      <a:pt x="3378" y="5101"/>
                      <a:pt x="3422" y="5104"/>
                      <a:pt x="3466" y="5104"/>
                    </a:cubicBezTo>
                    <a:cubicBezTo>
                      <a:pt x="3572" y="5104"/>
                      <a:pt x="3678" y="5086"/>
                      <a:pt x="3785" y="5069"/>
                    </a:cubicBezTo>
                    <a:cubicBezTo>
                      <a:pt x="4211" y="4993"/>
                      <a:pt x="4486" y="4668"/>
                      <a:pt x="4812" y="4467"/>
                    </a:cubicBezTo>
                    <a:cubicBezTo>
                      <a:pt x="5213" y="3966"/>
                      <a:pt x="5564" y="3439"/>
                      <a:pt x="5815" y="2863"/>
                    </a:cubicBezTo>
                    <a:cubicBezTo>
                      <a:pt x="6065" y="2587"/>
                      <a:pt x="5990" y="2337"/>
                      <a:pt x="5815" y="2061"/>
                    </a:cubicBezTo>
                    <a:cubicBezTo>
                      <a:pt x="5539" y="1861"/>
                      <a:pt x="5639" y="1359"/>
                      <a:pt x="5238" y="1259"/>
                    </a:cubicBezTo>
                    <a:cubicBezTo>
                      <a:pt x="4571" y="452"/>
                      <a:pt x="354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0" name="Google Shape;3500;p58"/>
          <p:cNvGrpSpPr/>
          <p:nvPr/>
        </p:nvGrpSpPr>
        <p:grpSpPr>
          <a:xfrm rot="322369" flipH="1">
            <a:off x="6819649" y="1774949"/>
            <a:ext cx="1622947" cy="2763169"/>
            <a:chOff x="3650985" y="1341374"/>
            <a:chExt cx="1842016" cy="3136148"/>
          </a:xfrm>
        </p:grpSpPr>
        <p:sp>
          <p:nvSpPr>
            <p:cNvPr id="3501" name="Google Shape;3501;p58"/>
            <p:cNvSpPr/>
            <p:nvPr/>
          </p:nvSpPr>
          <p:spPr>
            <a:xfrm>
              <a:off x="3650985" y="1341374"/>
              <a:ext cx="1842016" cy="3136148"/>
            </a:xfrm>
            <a:custGeom>
              <a:avLst/>
              <a:gdLst/>
              <a:ahLst/>
              <a:cxnLst/>
              <a:rect l="l" t="t" r="r" b="b"/>
              <a:pathLst>
                <a:path w="72449" h="123349" extrusionOk="0">
                  <a:moveTo>
                    <a:pt x="53891" y="1"/>
                  </a:moveTo>
                  <a:cubicBezTo>
                    <a:pt x="52910" y="1"/>
                    <a:pt x="51974" y="298"/>
                    <a:pt x="51175" y="822"/>
                  </a:cubicBezTo>
                  <a:cubicBezTo>
                    <a:pt x="50833" y="959"/>
                    <a:pt x="50513" y="1142"/>
                    <a:pt x="50216" y="1370"/>
                  </a:cubicBezTo>
                  <a:lnTo>
                    <a:pt x="46678" y="3402"/>
                  </a:lnTo>
                  <a:cubicBezTo>
                    <a:pt x="46564" y="3447"/>
                    <a:pt x="46473" y="3516"/>
                    <a:pt x="46382" y="3584"/>
                  </a:cubicBezTo>
                  <a:cubicBezTo>
                    <a:pt x="46245" y="3676"/>
                    <a:pt x="45971" y="3813"/>
                    <a:pt x="45720" y="3950"/>
                  </a:cubicBezTo>
                  <a:cubicBezTo>
                    <a:pt x="45263" y="4201"/>
                    <a:pt x="44738" y="4475"/>
                    <a:pt x="44190" y="4840"/>
                  </a:cubicBezTo>
                  <a:cubicBezTo>
                    <a:pt x="44031" y="4931"/>
                    <a:pt x="43894" y="5000"/>
                    <a:pt x="43757" y="5091"/>
                  </a:cubicBezTo>
                  <a:cubicBezTo>
                    <a:pt x="43506" y="5205"/>
                    <a:pt x="43277" y="5342"/>
                    <a:pt x="43049" y="5479"/>
                  </a:cubicBezTo>
                  <a:cubicBezTo>
                    <a:pt x="42433" y="5730"/>
                    <a:pt x="41862" y="6049"/>
                    <a:pt x="41383" y="6483"/>
                  </a:cubicBezTo>
                  <a:lnTo>
                    <a:pt x="40675" y="6871"/>
                  </a:lnTo>
                  <a:cubicBezTo>
                    <a:pt x="40607" y="6917"/>
                    <a:pt x="40561" y="6962"/>
                    <a:pt x="40493" y="7008"/>
                  </a:cubicBezTo>
                  <a:cubicBezTo>
                    <a:pt x="40333" y="7077"/>
                    <a:pt x="40173" y="7168"/>
                    <a:pt x="40013" y="7259"/>
                  </a:cubicBezTo>
                  <a:cubicBezTo>
                    <a:pt x="39603" y="7442"/>
                    <a:pt x="39283" y="7647"/>
                    <a:pt x="39055" y="7807"/>
                  </a:cubicBezTo>
                  <a:cubicBezTo>
                    <a:pt x="39032" y="7807"/>
                    <a:pt x="39009" y="7830"/>
                    <a:pt x="38986" y="7853"/>
                  </a:cubicBezTo>
                  <a:cubicBezTo>
                    <a:pt x="38826" y="7921"/>
                    <a:pt x="38667" y="8012"/>
                    <a:pt x="38507" y="8104"/>
                  </a:cubicBezTo>
                  <a:cubicBezTo>
                    <a:pt x="38438" y="8149"/>
                    <a:pt x="38370" y="8195"/>
                    <a:pt x="38324" y="8241"/>
                  </a:cubicBezTo>
                  <a:cubicBezTo>
                    <a:pt x="38187" y="8332"/>
                    <a:pt x="38073" y="8400"/>
                    <a:pt x="37936" y="8492"/>
                  </a:cubicBezTo>
                  <a:cubicBezTo>
                    <a:pt x="37503" y="8789"/>
                    <a:pt x="36955" y="9154"/>
                    <a:pt x="36384" y="9656"/>
                  </a:cubicBezTo>
                  <a:cubicBezTo>
                    <a:pt x="34923" y="10569"/>
                    <a:pt x="33988" y="12075"/>
                    <a:pt x="33805" y="13833"/>
                  </a:cubicBezTo>
                  <a:cubicBezTo>
                    <a:pt x="33691" y="14312"/>
                    <a:pt x="33645" y="14814"/>
                    <a:pt x="33645" y="15317"/>
                  </a:cubicBezTo>
                  <a:lnTo>
                    <a:pt x="33645" y="15431"/>
                  </a:lnTo>
                  <a:cubicBezTo>
                    <a:pt x="33645" y="15568"/>
                    <a:pt x="33645" y="15727"/>
                    <a:pt x="33645" y="15864"/>
                  </a:cubicBezTo>
                  <a:lnTo>
                    <a:pt x="33668" y="15956"/>
                  </a:lnTo>
                  <a:cubicBezTo>
                    <a:pt x="33622" y="16230"/>
                    <a:pt x="33599" y="16503"/>
                    <a:pt x="33599" y="16777"/>
                  </a:cubicBezTo>
                  <a:cubicBezTo>
                    <a:pt x="33531" y="17097"/>
                    <a:pt x="33485" y="17462"/>
                    <a:pt x="33485" y="17804"/>
                  </a:cubicBezTo>
                  <a:cubicBezTo>
                    <a:pt x="33485" y="18010"/>
                    <a:pt x="33463" y="18329"/>
                    <a:pt x="33417" y="18672"/>
                  </a:cubicBezTo>
                  <a:cubicBezTo>
                    <a:pt x="33371" y="19197"/>
                    <a:pt x="33303" y="19813"/>
                    <a:pt x="33303" y="20521"/>
                  </a:cubicBezTo>
                  <a:cubicBezTo>
                    <a:pt x="33234" y="20909"/>
                    <a:pt x="33234" y="21274"/>
                    <a:pt x="33257" y="21571"/>
                  </a:cubicBezTo>
                  <a:cubicBezTo>
                    <a:pt x="33097" y="22506"/>
                    <a:pt x="33052" y="23374"/>
                    <a:pt x="33052" y="24173"/>
                  </a:cubicBezTo>
                  <a:cubicBezTo>
                    <a:pt x="32846" y="25109"/>
                    <a:pt x="32915" y="25907"/>
                    <a:pt x="32938" y="26318"/>
                  </a:cubicBezTo>
                  <a:cubicBezTo>
                    <a:pt x="32915" y="26638"/>
                    <a:pt x="32892" y="26980"/>
                    <a:pt x="32846" y="27300"/>
                  </a:cubicBezTo>
                  <a:lnTo>
                    <a:pt x="32504" y="27323"/>
                  </a:lnTo>
                  <a:cubicBezTo>
                    <a:pt x="32298" y="27300"/>
                    <a:pt x="32093" y="27277"/>
                    <a:pt x="31888" y="27277"/>
                  </a:cubicBezTo>
                  <a:cubicBezTo>
                    <a:pt x="31682" y="27277"/>
                    <a:pt x="31477" y="27300"/>
                    <a:pt x="31271" y="27323"/>
                  </a:cubicBezTo>
                  <a:cubicBezTo>
                    <a:pt x="30997" y="27300"/>
                    <a:pt x="30701" y="27277"/>
                    <a:pt x="30404" y="27277"/>
                  </a:cubicBezTo>
                  <a:cubicBezTo>
                    <a:pt x="29925" y="27277"/>
                    <a:pt x="29491" y="27300"/>
                    <a:pt x="29080" y="27323"/>
                  </a:cubicBezTo>
                  <a:cubicBezTo>
                    <a:pt x="28875" y="27300"/>
                    <a:pt x="28646" y="27300"/>
                    <a:pt x="28418" y="27300"/>
                  </a:cubicBezTo>
                  <a:cubicBezTo>
                    <a:pt x="27459" y="27300"/>
                    <a:pt x="26524" y="27505"/>
                    <a:pt x="25656" y="27893"/>
                  </a:cubicBezTo>
                  <a:cubicBezTo>
                    <a:pt x="25108" y="28007"/>
                    <a:pt x="24241" y="28190"/>
                    <a:pt x="23328" y="28692"/>
                  </a:cubicBezTo>
                  <a:lnTo>
                    <a:pt x="22780" y="28943"/>
                  </a:lnTo>
                  <a:cubicBezTo>
                    <a:pt x="22210" y="29103"/>
                    <a:pt x="21685" y="29377"/>
                    <a:pt x="21205" y="29742"/>
                  </a:cubicBezTo>
                  <a:cubicBezTo>
                    <a:pt x="20703" y="29993"/>
                    <a:pt x="20338" y="30244"/>
                    <a:pt x="20087" y="30427"/>
                  </a:cubicBezTo>
                  <a:cubicBezTo>
                    <a:pt x="19950" y="30495"/>
                    <a:pt x="19836" y="30564"/>
                    <a:pt x="19722" y="30632"/>
                  </a:cubicBezTo>
                  <a:cubicBezTo>
                    <a:pt x="19585" y="30724"/>
                    <a:pt x="19356" y="30838"/>
                    <a:pt x="19083" y="31043"/>
                  </a:cubicBezTo>
                  <a:cubicBezTo>
                    <a:pt x="18329" y="31431"/>
                    <a:pt x="17782" y="31888"/>
                    <a:pt x="17416" y="32207"/>
                  </a:cubicBezTo>
                  <a:cubicBezTo>
                    <a:pt x="17051" y="32435"/>
                    <a:pt x="16709" y="32709"/>
                    <a:pt x="16412" y="33029"/>
                  </a:cubicBezTo>
                  <a:lnTo>
                    <a:pt x="16252" y="33166"/>
                  </a:lnTo>
                  <a:cubicBezTo>
                    <a:pt x="15248" y="33942"/>
                    <a:pt x="14426" y="34695"/>
                    <a:pt x="13696" y="35517"/>
                  </a:cubicBezTo>
                  <a:cubicBezTo>
                    <a:pt x="13445" y="35745"/>
                    <a:pt x="13194" y="35996"/>
                    <a:pt x="12988" y="36293"/>
                  </a:cubicBezTo>
                  <a:lnTo>
                    <a:pt x="12555" y="36795"/>
                  </a:lnTo>
                  <a:lnTo>
                    <a:pt x="12326" y="37046"/>
                  </a:lnTo>
                  <a:cubicBezTo>
                    <a:pt x="11893" y="37503"/>
                    <a:pt x="11345" y="38073"/>
                    <a:pt x="10843" y="38827"/>
                  </a:cubicBezTo>
                  <a:cubicBezTo>
                    <a:pt x="10523" y="39169"/>
                    <a:pt x="10249" y="39534"/>
                    <a:pt x="10021" y="39922"/>
                  </a:cubicBezTo>
                  <a:cubicBezTo>
                    <a:pt x="9861" y="40150"/>
                    <a:pt x="9724" y="40401"/>
                    <a:pt x="9610" y="40653"/>
                  </a:cubicBezTo>
                  <a:cubicBezTo>
                    <a:pt x="9519" y="40790"/>
                    <a:pt x="9450" y="40926"/>
                    <a:pt x="9359" y="41041"/>
                  </a:cubicBezTo>
                  <a:cubicBezTo>
                    <a:pt x="9222" y="41223"/>
                    <a:pt x="9108" y="41383"/>
                    <a:pt x="8994" y="41566"/>
                  </a:cubicBezTo>
                  <a:cubicBezTo>
                    <a:pt x="8674" y="42022"/>
                    <a:pt x="8446" y="42456"/>
                    <a:pt x="8309" y="42798"/>
                  </a:cubicBezTo>
                  <a:cubicBezTo>
                    <a:pt x="8104" y="43072"/>
                    <a:pt x="7944" y="43392"/>
                    <a:pt x="7807" y="43711"/>
                  </a:cubicBezTo>
                  <a:cubicBezTo>
                    <a:pt x="7647" y="43985"/>
                    <a:pt x="7510" y="44282"/>
                    <a:pt x="7419" y="44601"/>
                  </a:cubicBezTo>
                  <a:cubicBezTo>
                    <a:pt x="7373" y="44693"/>
                    <a:pt x="7328" y="44807"/>
                    <a:pt x="7305" y="44898"/>
                  </a:cubicBezTo>
                  <a:cubicBezTo>
                    <a:pt x="7008" y="45400"/>
                    <a:pt x="6825" y="45857"/>
                    <a:pt x="6711" y="46245"/>
                  </a:cubicBezTo>
                  <a:cubicBezTo>
                    <a:pt x="6506" y="46610"/>
                    <a:pt x="6346" y="47021"/>
                    <a:pt x="6209" y="47500"/>
                  </a:cubicBezTo>
                  <a:cubicBezTo>
                    <a:pt x="6186" y="47569"/>
                    <a:pt x="6163" y="47660"/>
                    <a:pt x="6141" y="47728"/>
                  </a:cubicBezTo>
                  <a:cubicBezTo>
                    <a:pt x="6049" y="47934"/>
                    <a:pt x="5958" y="48185"/>
                    <a:pt x="5890" y="48413"/>
                  </a:cubicBezTo>
                  <a:cubicBezTo>
                    <a:pt x="5730" y="48847"/>
                    <a:pt x="5616" y="49235"/>
                    <a:pt x="5570" y="49577"/>
                  </a:cubicBezTo>
                  <a:cubicBezTo>
                    <a:pt x="5387" y="50011"/>
                    <a:pt x="5250" y="50490"/>
                    <a:pt x="5182" y="50992"/>
                  </a:cubicBezTo>
                  <a:cubicBezTo>
                    <a:pt x="4999" y="51540"/>
                    <a:pt x="4908" y="52042"/>
                    <a:pt x="4862" y="52453"/>
                  </a:cubicBezTo>
                  <a:cubicBezTo>
                    <a:pt x="4725" y="52864"/>
                    <a:pt x="4657" y="53298"/>
                    <a:pt x="4634" y="53754"/>
                  </a:cubicBezTo>
                  <a:cubicBezTo>
                    <a:pt x="4543" y="54119"/>
                    <a:pt x="4497" y="54462"/>
                    <a:pt x="4474" y="54713"/>
                  </a:cubicBezTo>
                  <a:cubicBezTo>
                    <a:pt x="4269" y="55968"/>
                    <a:pt x="4200" y="57224"/>
                    <a:pt x="4246" y="58479"/>
                  </a:cubicBezTo>
                  <a:cubicBezTo>
                    <a:pt x="4178" y="59187"/>
                    <a:pt x="4200" y="59826"/>
                    <a:pt x="4269" y="60328"/>
                  </a:cubicBezTo>
                  <a:lnTo>
                    <a:pt x="4269" y="60351"/>
                  </a:lnTo>
                  <a:lnTo>
                    <a:pt x="4269" y="60396"/>
                  </a:lnTo>
                  <a:cubicBezTo>
                    <a:pt x="4246" y="60739"/>
                    <a:pt x="4223" y="61309"/>
                    <a:pt x="4337" y="61994"/>
                  </a:cubicBezTo>
                  <a:cubicBezTo>
                    <a:pt x="4269" y="62131"/>
                    <a:pt x="4200" y="62268"/>
                    <a:pt x="4132" y="62405"/>
                  </a:cubicBezTo>
                  <a:lnTo>
                    <a:pt x="3881" y="62816"/>
                  </a:lnTo>
                  <a:cubicBezTo>
                    <a:pt x="3698" y="63044"/>
                    <a:pt x="3539" y="63295"/>
                    <a:pt x="3379" y="63546"/>
                  </a:cubicBezTo>
                  <a:cubicBezTo>
                    <a:pt x="3196" y="63775"/>
                    <a:pt x="2991" y="64071"/>
                    <a:pt x="2808" y="64414"/>
                  </a:cubicBezTo>
                  <a:cubicBezTo>
                    <a:pt x="2580" y="64688"/>
                    <a:pt x="2397" y="64961"/>
                    <a:pt x="2238" y="65213"/>
                  </a:cubicBezTo>
                  <a:cubicBezTo>
                    <a:pt x="2078" y="65441"/>
                    <a:pt x="1872" y="65715"/>
                    <a:pt x="1690" y="66034"/>
                  </a:cubicBezTo>
                  <a:cubicBezTo>
                    <a:pt x="1347" y="66422"/>
                    <a:pt x="1096" y="66810"/>
                    <a:pt x="936" y="67130"/>
                  </a:cubicBezTo>
                  <a:cubicBezTo>
                    <a:pt x="320" y="67997"/>
                    <a:pt x="1" y="69047"/>
                    <a:pt x="46" y="70166"/>
                  </a:cubicBezTo>
                  <a:cubicBezTo>
                    <a:pt x="1" y="71010"/>
                    <a:pt x="92" y="72403"/>
                    <a:pt x="1188" y="73658"/>
                  </a:cubicBezTo>
                  <a:cubicBezTo>
                    <a:pt x="1690" y="74251"/>
                    <a:pt x="2831" y="75256"/>
                    <a:pt x="4680" y="75301"/>
                  </a:cubicBezTo>
                  <a:cubicBezTo>
                    <a:pt x="5045" y="75370"/>
                    <a:pt x="5410" y="75415"/>
                    <a:pt x="5775" y="75438"/>
                  </a:cubicBezTo>
                  <a:cubicBezTo>
                    <a:pt x="5798" y="75621"/>
                    <a:pt x="5844" y="75803"/>
                    <a:pt x="5890" y="75986"/>
                  </a:cubicBezTo>
                  <a:cubicBezTo>
                    <a:pt x="5912" y="76625"/>
                    <a:pt x="6027" y="77150"/>
                    <a:pt x="6095" y="77538"/>
                  </a:cubicBezTo>
                  <a:cubicBezTo>
                    <a:pt x="6118" y="77629"/>
                    <a:pt x="6141" y="77698"/>
                    <a:pt x="6163" y="77789"/>
                  </a:cubicBezTo>
                  <a:lnTo>
                    <a:pt x="6186" y="78086"/>
                  </a:lnTo>
                  <a:cubicBezTo>
                    <a:pt x="6278" y="79022"/>
                    <a:pt x="6369" y="80072"/>
                    <a:pt x="6597" y="81190"/>
                  </a:cubicBezTo>
                  <a:cubicBezTo>
                    <a:pt x="6597" y="81624"/>
                    <a:pt x="6620" y="82354"/>
                    <a:pt x="6848" y="83199"/>
                  </a:cubicBezTo>
                  <a:cubicBezTo>
                    <a:pt x="6871" y="83404"/>
                    <a:pt x="6894" y="83610"/>
                    <a:pt x="6940" y="83815"/>
                  </a:cubicBezTo>
                  <a:cubicBezTo>
                    <a:pt x="6962" y="84021"/>
                    <a:pt x="6985" y="84203"/>
                    <a:pt x="7008" y="84386"/>
                  </a:cubicBezTo>
                  <a:cubicBezTo>
                    <a:pt x="7054" y="85207"/>
                    <a:pt x="7168" y="85984"/>
                    <a:pt x="7305" y="86737"/>
                  </a:cubicBezTo>
                  <a:cubicBezTo>
                    <a:pt x="7305" y="87467"/>
                    <a:pt x="7442" y="88038"/>
                    <a:pt x="7510" y="88426"/>
                  </a:cubicBezTo>
                  <a:lnTo>
                    <a:pt x="7533" y="88494"/>
                  </a:lnTo>
                  <a:lnTo>
                    <a:pt x="7533" y="88540"/>
                  </a:lnTo>
                  <a:cubicBezTo>
                    <a:pt x="7647" y="89567"/>
                    <a:pt x="7738" y="90708"/>
                    <a:pt x="8058" y="91918"/>
                  </a:cubicBezTo>
                  <a:cubicBezTo>
                    <a:pt x="8081" y="92557"/>
                    <a:pt x="8126" y="93310"/>
                    <a:pt x="8286" y="94109"/>
                  </a:cubicBezTo>
                  <a:cubicBezTo>
                    <a:pt x="8286" y="94566"/>
                    <a:pt x="8332" y="95022"/>
                    <a:pt x="8469" y="95479"/>
                  </a:cubicBezTo>
                  <a:cubicBezTo>
                    <a:pt x="8492" y="95661"/>
                    <a:pt x="8514" y="95890"/>
                    <a:pt x="8537" y="96118"/>
                  </a:cubicBezTo>
                  <a:cubicBezTo>
                    <a:pt x="8583" y="96689"/>
                    <a:pt x="8651" y="97396"/>
                    <a:pt x="8834" y="98149"/>
                  </a:cubicBezTo>
                  <a:cubicBezTo>
                    <a:pt x="8834" y="98172"/>
                    <a:pt x="8834" y="98195"/>
                    <a:pt x="8834" y="98241"/>
                  </a:cubicBezTo>
                  <a:cubicBezTo>
                    <a:pt x="8880" y="98811"/>
                    <a:pt x="8948" y="99542"/>
                    <a:pt x="9131" y="100363"/>
                  </a:cubicBezTo>
                  <a:cubicBezTo>
                    <a:pt x="9154" y="100957"/>
                    <a:pt x="9245" y="101505"/>
                    <a:pt x="9336" y="101938"/>
                  </a:cubicBezTo>
                  <a:cubicBezTo>
                    <a:pt x="9336" y="102463"/>
                    <a:pt x="9427" y="102943"/>
                    <a:pt x="9519" y="103331"/>
                  </a:cubicBezTo>
                  <a:cubicBezTo>
                    <a:pt x="9519" y="103947"/>
                    <a:pt x="9610" y="104495"/>
                    <a:pt x="9701" y="104974"/>
                  </a:cubicBezTo>
                  <a:cubicBezTo>
                    <a:pt x="9701" y="105408"/>
                    <a:pt x="9770" y="105887"/>
                    <a:pt x="9930" y="106412"/>
                  </a:cubicBezTo>
                  <a:cubicBezTo>
                    <a:pt x="9998" y="107394"/>
                    <a:pt x="10135" y="108307"/>
                    <a:pt x="10249" y="109128"/>
                  </a:cubicBezTo>
                  <a:cubicBezTo>
                    <a:pt x="10318" y="109516"/>
                    <a:pt x="10363" y="109882"/>
                    <a:pt x="10409" y="110270"/>
                  </a:cubicBezTo>
                  <a:cubicBezTo>
                    <a:pt x="10409" y="110612"/>
                    <a:pt x="10409" y="111274"/>
                    <a:pt x="10637" y="112027"/>
                  </a:cubicBezTo>
                  <a:cubicBezTo>
                    <a:pt x="10637" y="112210"/>
                    <a:pt x="10660" y="112392"/>
                    <a:pt x="10706" y="112552"/>
                  </a:cubicBezTo>
                  <a:cubicBezTo>
                    <a:pt x="10751" y="113077"/>
                    <a:pt x="10865" y="113511"/>
                    <a:pt x="10957" y="113830"/>
                  </a:cubicBezTo>
                  <a:cubicBezTo>
                    <a:pt x="10957" y="113990"/>
                    <a:pt x="10980" y="114150"/>
                    <a:pt x="11002" y="114287"/>
                  </a:cubicBezTo>
                  <a:cubicBezTo>
                    <a:pt x="10980" y="114721"/>
                    <a:pt x="11025" y="115131"/>
                    <a:pt x="11117" y="115542"/>
                  </a:cubicBezTo>
                  <a:cubicBezTo>
                    <a:pt x="11139" y="115999"/>
                    <a:pt x="11208" y="116524"/>
                    <a:pt x="11345" y="117094"/>
                  </a:cubicBezTo>
                  <a:cubicBezTo>
                    <a:pt x="11413" y="118122"/>
                    <a:pt x="11801" y="119080"/>
                    <a:pt x="12440" y="119879"/>
                  </a:cubicBezTo>
                  <a:cubicBezTo>
                    <a:pt x="12737" y="120244"/>
                    <a:pt x="13080" y="120564"/>
                    <a:pt x="13468" y="120815"/>
                  </a:cubicBezTo>
                  <a:cubicBezTo>
                    <a:pt x="14289" y="122116"/>
                    <a:pt x="15590" y="122801"/>
                    <a:pt x="16754" y="123029"/>
                  </a:cubicBezTo>
                  <a:cubicBezTo>
                    <a:pt x="17234" y="123166"/>
                    <a:pt x="17759" y="123234"/>
                    <a:pt x="18307" y="123257"/>
                  </a:cubicBezTo>
                  <a:cubicBezTo>
                    <a:pt x="19516" y="123257"/>
                    <a:pt x="20749" y="123280"/>
                    <a:pt x="21959" y="123280"/>
                  </a:cubicBezTo>
                  <a:cubicBezTo>
                    <a:pt x="21959" y="123280"/>
                    <a:pt x="23214" y="123303"/>
                    <a:pt x="23214" y="123303"/>
                  </a:cubicBezTo>
                  <a:lnTo>
                    <a:pt x="25131" y="123303"/>
                  </a:lnTo>
                  <a:cubicBezTo>
                    <a:pt x="26021" y="123303"/>
                    <a:pt x="26889" y="123326"/>
                    <a:pt x="27756" y="123326"/>
                  </a:cubicBezTo>
                  <a:cubicBezTo>
                    <a:pt x="28646" y="123326"/>
                    <a:pt x="29537" y="123303"/>
                    <a:pt x="30427" y="123303"/>
                  </a:cubicBezTo>
                  <a:lnTo>
                    <a:pt x="30472" y="123303"/>
                  </a:lnTo>
                  <a:cubicBezTo>
                    <a:pt x="30678" y="123326"/>
                    <a:pt x="30975" y="123348"/>
                    <a:pt x="31340" y="123348"/>
                  </a:cubicBezTo>
                  <a:cubicBezTo>
                    <a:pt x="31705" y="123348"/>
                    <a:pt x="32047" y="123326"/>
                    <a:pt x="32390" y="123257"/>
                  </a:cubicBezTo>
                  <a:cubicBezTo>
                    <a:pt x="32686" y="123303"/>
                    <a:pt x="32983" y="123303"/>
                    <a:pt x="33303" y="123303"/>
                  </a:cubicBezTo>
                  <a:cubicBezTo>
                    <a:pt x="33919" y="123303"/>
                    <a:pt x="34467" y="123257"/>
                    <a:pt x="34946" y="123212"/>
                  </a:cubicBezTo>
                  <a:cubicBezTo>
                    <a:pt x="35266" y="123257"/>
                    <a:pt x="35608" y="123303"/>
                    <a:pt x="35950" y="123303"/>
                  </a:cubicBezTo>
                  <a:cubicBezTo>
                    <a:pt x="36179" y="123303"/>
                    <a:pt x="36384" y="123280"/>
                    <a:pt x="36612" y="123257"/>
                  </a:cubicBezTo>
                  <a:cubicBezTo>
                    <a:pt x="36772" y="123280"/>
                    <a:pt x="36932" y="123280"/>
                    <a:pt x="37092" y="123280"/>
                  </a:cubicBezTo>
                  <a:cubicBezTo>
                    <a:pt x="37434" y="123280"/>
                    <a:pt x="37731" y="123257"/>
                    <a:pt x="38005" y="123212"/>
                  </a:cubicBezTo>
                  <a:lnTo>
                    <a:pt x="38096" y="123212"/>
                  </a:lnTo>
                  <a:cubicBezTo>
                    <a:pt x="38507" y="123257"/>
                    <a:pt x="38918" y="123280"/>
                    <a:pt x="39329" y="123280"/>
                  </a:cubicBezTo>
                  <a:cubicBezTo>
                    <a:pt x="39808" y="123280"/>
                    <a:pt x="40287" y="123257"/>
                    <a:pt x="40767" y="123212"/>
                  </a:cubicBezTo>
                  <a:cubicBezTo>
                    <a:pt x="41223" y="123257"/>
                    <a:pt x="41725" y="123303"/>
                    <a:pt x="42273" y="123303"/>
                  </a:cubicBezTo>
                  <a:cubicBezTo>
                    <a:pt x="42889" y="123303"/>
                    <a:pt x="43483" y="123234"/>
                    <a:pt x="44076" y="123120"/>
                  </a:cubicBezTo>
                  <a:lnTo>
                    <a:pt x="44259" y="123120"/>
                  </a:lnTo>
                  <a:cubicBezTo>
                    <a:pt x="44510" y="123143"/>
                    <a:pt x="44784" y="123166"/>
                    <a:pt x="45058" y="123166"/>
                  </a:cubicBezTo>
                  <a:cubicBezTo>
                    <a:pt x="45355" y="123234"/>
                    <a:pt x="45651" y="123257"/>
                    <a:pt x="45971" y="123257"/>
                  </a:cubicBezTo>
                  <a:cubicBezTo>
                    <a:pt x="46290" y="123257"/>
                    <a:pt x="46633" y="123234"/>
                    <a:pt x="46929" y="123166"/>
                  </a:cubicBezTo>
                  <a:lnTo>
                    <a:pt x="47044" y="123166"/>
                  </a:lnTo>
                  <a:cubicBezTo>
                    <a:pt x="47203" y="123189"/>
                    <a:pt x="47386" y="123189"/>
                    <a:pt x="47569" y="123189"/>
                  </a:cubicBezTo>
                  <a:cubicBezTo>
                    <a:pt x="47820" y="123189"/>
                    <a:pt x="48071" y="123166"/>
                    <a:pt x="48299" y="123143"/>
                  </a:cubicBezTo>
                  <a:lnTo>
                    <a:pt x="52316" y="123143"/>
                  </a:lnTo>
                  <a:cubicBezTo>
                    <a:pt x="52544" y="123143"/>
                    <a:pt x="52796" y="123166"/>
                    <a:pt x="53024" y="123166"/>
                  </a:cubicBezTo>
                  <a:cubicBezTo>
                    <a:pt x="53366" y="123166"/>
                    <a:pt x="53800" y="123143"/>
                    <a:pt x="54279" y="123097"/>
                  </a:cubicBezTo>
                  <a:lnTo>
                    <a:pt x="54576" y="123097"/>
                  </a:lnTo>
                  <a:cubicBezTo>
                    <a:pt x="56219" y="123097"/>
                    <a:pt x="57749" y="122230"/>
                    <a:pt x="58639" y="120838"/>
                  </a:cubicBezTo>
                  <a:cubicBezTo>
                    <a:pt x="59894" y="119970"/>
                    <a:pt x="60716" y="118510"/>
                    <a:pt x="60807" y="116820"/>
                  </a:cubicBezTo>
                  <a:cubicBezTo>
                    <a:pt x="60807" y="116775"/>
                    <a:pt x="60807" y="116752"/>
                    <a:pt x="60807" y="116706"/>
                  </a:cubicBezTo>
                  <a:cubicBezTo>
                    <a:pt x="61058" y="115634"/>
                    <a:pt x="61127" y="114629"/>
                    <a:pt x="61172" y="113853"/>
                  </a:cubicBezTo>
                  <a:cubicBezTo>
                    <a:pt x="61172" y="113830"/>
                    <a:pt x="61172" y="113830"/>
                    <a:pt x="61172" y="113808"/>
                  </a:cubicBezTo>
                  <a:cubicBezTo>
                    <a:pt x="61264" y="113534"/>
                    <a:pt x="61309" y="113237"/>
                    <a:pt x="61355" y="112963"/>
                  </a:cubicBezTo>
                  <a:cubicBezTo>
                    <a:pt x="61469" y="112415"/>
                    <a:pt x="61515" y="111936"/>
                    <a:pt x="61538" y="111593"/>
                  </a:cubicBezTo>
                  <a:cubicBezTo>
                    <a:pt x="61583" y="111388"/>
                    <a:pt x="61606" y="111160"/>
                    <a:pt x="61629" y="110909"/>
                  </a:cubicBezTo>
                  <a:cubicBezTo>
                    <a:pt x="61857" y="109882"/>
                    <a:pt x="61949" y="108946"/>
                    <a:pt x="62017" y="108147"/>
                  </a:cubicBezTo>
                  <a:lnTo>
                    <a:pt x="62017" y="108010"/>
                  </a:lnTo>
                  <a:cubicBezTo>
                    <a:pt x="62063" y="107645"/>
                    <a:pt x="62131" y="107211"/>
                    <a:pt x="62200" y="106732"/>
                  </a:cubicBezTo>
                  <a:cubicBezTo>
                    <a:pt x="62337" y="106001"/>
                    <a:pt x="62451" y="105202"/>
                    <a:pt x="62496" y="104312"/>
                  </a:cubicBezTo>
                  <a:cubicBezTo>
                    <a:pt x="62565" y="104107"/>
                    <a:pt x="62588" y="103901"/>
                    <a:pt x="62633" y="103696"/>
                  </a:cubicBezTo>
                  <a:cubicBezTo>
                    <a:pt x="62770" y="102646"/>
                    <a:pt x="62884" y="101596"/>
                    <a:pt x="63021" y="100546"/>
                  </a:cubicBezTo>
                  <a:lnTo>
                    <a:pt x="63523" y="96506"/>
                  </a:lnTo>
                  <a:lnTo>
                    <a:pt x="63843" y="93950"/>
                  </a:lnTo>
                  <a:cubicBezTo>
                    <a:pt x="63934" y="93562"/>
                    <a:pt x="63980" y="93173"/>
                    <a:pt x="63980" y="92785"/>
                  </a:cubicBezTo>
                  <a:cubicBezTo>
                    <a:pt x="64048" y="92375"/>
                    <a:pt x="64071" y="92009"/>
                    <a:pt x="64094" y="91736"/>
                  </a:cubicBezTo>
                  <a:cubicBezTo>
                    <a:pt x="64094" y="91713"/>
                    <a:pt x="64094" y="91690"/>
                    <a:pt x="64094" y="91690"/>
                  </a:cubicBezTo>
                  <a:cubicBezTo>
                    <a:pt x="64414" y="90183"/>
                    <a:pt x="64573" y="88745"/>
                    <a:pt x="64733" y="87353"/>
                  </a:cubicBezTo>
                  <a:lnTo>
                    <a:pt x="64824" y="86600"/>
                  </a:lnTo>
                  <a:cubicBezTo>
                    <a:pt x="64824" y="86531"/>
                    <a:pt x="64824" y="86440"/>
                    <a:pt x="64847" y="86372"/>
                  </a:cubicBezTo>
                  <a:lnTo>
                    <a:pt x="64847" y="86326"/>
                  </a:lnTo>
                  <a:lnTo>
                    <a:pt x="64916" y="85824"/>
                  </a:lnTo>
                  <a:cubicBezTo>
                    <a:pt x="65007" y="85436"/>
                    <a:pt x="65053" y="85048"/>
                    <a:pt x="65076" y="84728"/>
                  </a:cubicBezTo>
                  <a:cubicBezTo>
                    <a:pt x="65098" y="84591"/>
                    <a:pt x="65121" y="84477"/>
                    <a:pt x="65144" y="84340"/>
                  </a:cubicBezTo>
                  <a:cubicBezTo>
                    <a:pt x="65190" y="84066"/>
                    <a:pt x="65213" y="83792"/>
                    <a:pt x="65213" y="83518"/>
                  </a:cubicBezTo>
                  <a:cubicBezTo>
                    <a:pt x="65235" y="83359"/>
                    <a:pt x="65281" y="83199"/>
                    <a:pt x="65304" y="83016"/>
                  </a:cubicBezTo>
                  <a:cubicBezTo>
                    <a:pt x="65372" y="82697"/>
                    <a:pt x="65395" y="82377"/>
                    <a:pt x="65395" y="82058"/>
                  </a:cubicBezTo>
                  <a:cubicBezTo>
                    <a:pt x="65692" y="80574"/>
                    <a:pt x="65806" y="79136"/>
                    <a:pt x="65897" y="77858"/>
                  </a:cubicBezTo>
                  <a:cubicBezTo>
                    <a:pt x="65943" y="77675"/>
                    <a:pt x="65966" y="77493"/>
                    <a:pt x="66011" y="77310"/>
                  </a:cubicBezTo>
                  <a:cubicBezTo>
                    <a:pt x="66103" y="76831"/>
                    <a:pt x="66217" y="76283"/>
                    <a:pt x="66285" y="75667"/>
                  </a:cubicBezTo>
                  <a:cubicBezTo>
                    <a:pt x="66308" y="75575"/>
                    <a:pt x="66331" y="75484"/>
                    <a:pt x="66354" y="75415"/>
                  </a:cubicBezTo>
                  <a:cubicBezTo>
                    <a:pt x="66651" y="75370"/>
                    <a:pt x="66947" y="75370"/>
                    <a:pt x="67175" y="75347"/>
                  </a:cubicBezTo>
                  <a:cubicBezTo>
                    <a:pt x="69298" y="75324"/>
                    <a:pt x="70531" y="74183"/>
                    <a:pt x="71056" y="73521"/>
                  </a:cubicBezTo>
                  <a:cubicBezTo>
                    <a:pt x="71604" y="72859"/>
                    <a:pt x="72448" y="71421"/>
                    <a:pt x="72037" y="69321"/>
                  </a:cubicBezTo>
                  <a:cubicBezTo>
                    <a:pt x="71832" y="68271"/>
                    <a:pt x="71444" y="67472"/>
                    <a:pt x="70987" y="66856"/>
                  </a:cubicBezTo>
                  <a:cubicBezTo>
                    <a:pt x="70850" y="66628"/>
                    <a:pt x="70691" y="66399"/>
                    <a:pt x="70508" y="66171"/>
                  </a:cubicBezTo>
                  <a:cubicBezTo>
                    <a:pt x="70394" y="65943"/>
                    <a:pt x="70257" y="65738"/>
                    <a:pt x="70097" y="65532"/>
                  </a:cubicBezTo>
                  <a:cubicBezTo>
                    <a:pt x="70029" y="65441"/>
                    <a:pt x="69983" y="65372"/>
                    <a:pt x="69915" y="65281"/>
                  </a:cubicBezTo>
                  <a:cubicBezTo>
                    <a:pt x="69755" y="64961"/>
                    <a:pt x="69549" y="64688"/>
                    <a:pt x="69321" y="64414"/>
                  </a:cubicBezTo>
                  <a:cubicBezTo>
                    <a:pt x="68979" y="63820"/>
                    <a:pt x="68613" y="63272"/>
                    <a:pt x="68203" y="62770"/>
                  </a:cubicBezTo>
                  <a:lnTo>
                    <a:pt x="67860" y="62222"/>
                  </a:lnTo>
                  <a:cubicBezTo>
                    <a:pt x="67815" y="62131"/>
                    <a:pt x="67769" y="62063"/>
                    <a:pt x="67723" y="61971"/>
                  </a:cubicBezTo>
                  <a:cubicBezTo>
                    <a:pt x="67769" y="61492"/>
                    <a:pt x="67769" y="61104"/>
                    <a:pt x="67769" y="60762"/>
                  </a:cubicBezTo>
                  <a:cubicBezTo>
                    <a:pt x="67769" y="60670"/>
                    <a:pt x="67769" y="60579"/>
                    <a:pt x="67769" y="60488"/>
                  </a:cubicBezTo>
                  <a:cubicBezTo>
                    <a:pt x="67792" y="60374"/>
                    <a:pt x="67792" y="60237"/>
                    <a:pt x="67769" y="60123"/>
                  </a:cubicBezTo>
                  <a:lnTo>
                    <a:pt x="67769" y="59963"/>
                  </a:lnTo>
                  <a:cubicBezTo>
                    <a:pt x="67906" y="59278"/>
                    <a:pt x="67929" y="58616"/>
                    <a:pt x="67837" y="58000"/>
                  </a:cubicBezTo>
                  <a:cubicBezTo>
                    <a:pt x="67837" y="57612"/>
                    <a:pt x="67837" y="57155"/>
                    <a:pt x="67769" y="56630"/>
                  </a:cubicBezTo>
                  <a:cubicBezTo>
                    <a:pt x="67769" y="54964"/>
                    <a:pt x="67495" y="53458"/>
                    <a:pt x="67244" y="52111"/>
                  </a:cubicBezTo>
                  <a:cubicBezTo>
                    <a:pt x="67221" y="51997"/>
                    <a:pt x="67198" y="51860"/>
                    <a:pt x="67175" y="51746"/>
                  </a:cubicBezTo>
                  <a:cubicBezTo>
                    <a:pt x="67130" y="51312"/>
                    <a:pt x="67039" y="50901"/>
                    <a:pt x="66879" y="50490"/>
                  </a:cubicBezTo>
                  <a:cubicBezTo>
                    <a:pt x="66833" y="50285"/>
                    <a:pt x="66765" y="50079"/>
                    <a:pt x="66696" y="49874"/>
                  </a:cubicBezTo>
                  <a:cubicBezTo>
                    <a:pt x="66559" y="49189"/>
                    <a:pt x="66354" y="48482"/>
                    <a:pt x="66080" y="47728"/>
                  </a:cubicBezTo>
                  <a:lnTo>
                    <a:pt x="65989" y="47477"/>
                  </a:lnTo>
                  <a:cubicBezTo>
                    <a:pt x="65920" y="47318"/>
                    <a:pt x="65874" y="47158"/>
                    <a:pt x="65806" y="47021"/>
                  </a:cubicBezTo>
                  <a:cubicBezTo>
                    <a:pt x="65555" y="46245"/>
                    <a:pt x="65258" y="45514"/>
                    <a:pt x="64916" y="44830"/>
                  </a:cubicBezTo>
                  <a:cubicBezTo>
                    <a:pt x="64802" y="44510"/>
                    <a:pt x="64642" y="44190"/>
                    <a:pt x="64459" y="43917"/>
                  </a:cubicBezTo>
                  <a:cubicBezTo>
                    <a:pt x="64163" y="43095"/>
                    <a:pt x="63752" y="42296"/>
                    <a:pt x="63204" y="41497"/>
                  </a:cubicBezTo>
                  <a:cubicBezTo>
                    <a:pt x="62930" y="40926"/>
                    <a:pt x="62610" y="40516"/>
                    <a:pt x="62428" y="40265"/>
                  </a:cubicBezTo>
                  <a:lnTo>
                    <a:pt x="62405" y="40242"/>
                  </a:lnTo>
                  <a:lnTo>
                    <a:pt x="62382" y="40196"/>
                  </a:lnTo>
                  <a:cubicBezTo>
                    <a:pt x="62291" y="39968"/>
                    <a:pt x="62154" y="39762"/>
                    <a:pt x="62040" y="39557"/>
                  </a:cubicBezTo>
                  <a:cubicBezTo>
                    <a:pt x="61903" y="39374"/>
                    <a:pt x="61789" y="39192"/>
                    <a:pt x="61652" y="39009"/>
                  </a:cubicBezTo>
                  <a:cubicBezTo>
                    <a:pt x="61492" y="38804"/>
                    <a:pt x="61355" y="38621"/>
                    <a:pt x="61172" y="38439"/>
                  </a:cubicBezTo>
                  <a:cubicBezTo>
                    <a:pt x="61013" y="38165"/>
                    <a:pt x="60784" y="37891"/>
                    <a:pt x="60533" y="37617"/>
                  </a:cubicBezTo>
                  <a:cubicBezTo>
                    <a:pt x="60031" y="36886"/>
                    <a:pt x="59506" y="36339"/>
                    <a:pt x="59073" y="35882"/>
                  </a:cubicBezTo>
                  <a:cubicBezTo>
                    <a:pt x="59050" y="35882"/>
                    <a:pt x="59050" y="35859"/>
                    <a:pt x="59027" y="35836"/>
                  </a:cubicBezTo>
                  <a:cubicBezTo>
                    <a:pt x="58776" y="35494"/>
                    <a:pt x="58502" y="35220"/>
                    <a:pt x="58205" y="34946"/>
                  </a:cubicBezTo>
                  <a:cubicBezTo>
                    <a:pt x="58023" y="34764"/>
                    <a:pt x="57817" y="34535"/>
                    <a:pt x="57543" y="34330"/>
                  </a:cubicBezTo>
                  <a:cubicBezTo>
                    <a:pt x="57315" y="34056"/>
                    <a:pt x="57087" y="33851"/>
                    <a:pt x="56881" y="33668"/>
                  </a:cubicBezTo>
                  <a:cubicBezTo>
                    <a:pt x="56630" y="33417"/>
                    <a:pt x="56333" y="33189"/>
                    <a:pt x="56037" y="33006"/>
                  </a:cubicBezTo>
                  <a:cubicBezTo>
                    <a:pt x="55535" y="32481"/>
                    <a:pt x="55010" y="32116"/>
                    <a:pt x="54599" y="31842"/>
                  </a:cubicBezTo>
                  <a:cubicBezTo>
                    <a:pt x="54576" y="31842"/>
                    <a:pt x="54553" y="31819"/>
                    <a:pt x="54553" y="31819"/>
                  </a:cubicBezTo>
                  <a:cubicBezTo>
                    <a:pt x="54462" y="31774"/>
                    <a:pt x="54393" y="31705"/>
                    <a:pt x="54302" y="31659"/>
                  </a:cubicBezTo>
                  <a:cubicBezTo>
                    <a:pt x="53960" y="31386"/>
                    <a:pt x="53617" y="31157"/>
                    <a:pt x="53321" y="30997"/>
                  </a:cubicBezTo>
                  <a:cubicBezTo>
                    <a:pt x="53229" y="30929"/>
                    <a:pt x="53138" y="30861"/>
                    <a:pt x="53047" y="30815"/>
                  </a:cubicBezTo>
                  <a:cubicBezTo>
                    <a:pt x="51791" y="29902"/>
                    <a:pt x="50513" y="29263"/>
                    <a:pt x="49258" y="28715"/>
                  </a:cubicBezTo>
                  <a:cubicBezTo>
                    <a:pt x="47979" y="27870"/>
                    <a:pt x="46633" y="27345"/>
                    <a:pt x="45263" y="27186"/>
                  </a:cubicBezTo>
                  <a:cubicBezTo>
                    <a:pt x="45286" y="26820"/>
                    <a:pt x="45286" y="26547"/>
                    <a:pt x="45263" y="26341"/>
                  </a:cubicBezTo>
                  <a:cubicBezTo>
                    <a:pt x="45286" y="25907"/>
                    <a:pt x="45332" y="25451"/>
                    <a:pt x="45377" y="24949"/>
                  </a:cubicBezTo>
                  <a:cubicBezTo>
                    <a:pt x="45469" y="23876"/>
                    <a:pt x="45583" y="22666"/>
                    <a:pt x="45514" y="21342"/>
                  </a:cubicBezTo>
                  <a:lnTo>
                    <a:pt x="45537" y="21000"/>
                  </a:lnTo>
                  <a:cubicBezTo>
                    <a:pt x="45674" y="20544"/>
                    <a:pt x="45743" y="20041"/>
                    <a:pt x="45720" y="19494"/>
                  </a:cubicBezTo>
                  <a:cubicBezTo>
                    <a:pt x="45720" y="19448"/>
                    <a:pt x="45720" y="19402"/>
                    <a:pt x="45720" y="19357"/>
                  </a:cubicBezTo>
                  <a:cubicBezTo>
                    <a:pt x="45811" y="18946"/>
                    <a:pt x="45834" y="18512"/>
                    <a:pt x="45811" y="18101"/>
                  </a:cubicBezTo>
                  <a:lnTo>
                    <a:pt x="47044" y="17302"/>
                  </a:lnTo>
                  <a:cubicBezTo>
                    <a:pt x="47523" y="17074"/>
                    <a:pt x="47911" y="16823"/>
                    <a:pt x="48185" y="16663"/>
                  </a:cubicBezTo>
                  <a:cubicBezTo>
                    <a:pt x="48185" y="16663"/>
                    <a:pt x="48208" y="16663"/>
                    <a:pt x="48208" y="16640"/>
                  </a:cubicBezTo>
                  <a:cubicBezTo>
                    <a:pt x="48459" y="16549"/>
                    <a:pt x="48687" y="16435"/>
                    <a:pt x="48915" y="16298"/>
                  </a:cubicBezTo>
                  <a:cubicBezTo>
                    <a:pt x="49007" y="16252"/>
                    <a:pt x="49075" y="16184"/>
                    <a:pt x="49144" y="16138"/>
                  </a:cubicBezTo>
                  <a:cubicBezTo>
                    <a:pt x="49166" y="16115"/>
                    <a:pt x="49212" y="16115"/>
                    <a:pt x="49235" y="16093"/>
                  </a:cubicBezTo>
                  <a:cubicBezTo>
                    <a:pt x="49486" y="15978"/>
                    <a:pt x="49737" y="15842"/>
                    <a:pt x="49965" y="15705"/>
                  </a:cubicBezTo>
                  <a:lnTo>
                    <a:pt x="50399" y="15431"/>
                  </a:lnTo>
                  <a:cubicBezTo>
                    <a:pt x="50627" y="15317"/>
                    <a:pt x="50855" y="15157"/>
                    <a:pt x="51084" y="14997"/>
                  </a:cubicBezTo>
                  <a:cubicBezTo>
                    <a:pt x="51266" y="14906"/>
                    <a:pt x="51472" y="14769"/>
                    <a:pt x="51654" y="14632"/>
                  </a:cubicBezTo>
                  <a:cubicBezTo>
                    <a:pt x="52088" y="14426"/>
                    <a:pt x="52476" y="14175"/>
                    <a:pt x="52796" y="13970"/>
                  </a:cubicBezTo>
                  <a:cubicBezTo>
                    <a:pt x="53092" y="13833"/>
                    <a:pt x="53389" y="13696"/>
                    <a:pt x="53640" y="13513"/>
                  </a:cubicBezTo>
                  <a:cubicBezTo>
                    <a:pt x="54074" y="13308"/>
                    <a:pt x="54439" y="13080"/>
                    <a:pt x="54736" y="12874"/>
                  </a:cubicBezTo>
                  <a:cubicBezTo>
                    <a:pt x="54895" y="12806"/>
                    <a:pt x="55032" y="12714"/>
                    <a:pt x="55169" y="12646"/>
                  </a:cubicBezTo>
                  <a:cubicBezTo>
                    <a:pt x="55306" y="12577"/>
                    <a:pt x="55466" y="12509"/>
                    <a:pt x="55603" y="12441"/>
                  </a:cubicBezTo>
                  <a:cubicBezTo>
                    <a:pt x="55877" y="12304"/>
                    <a:pt x="56105" y="12167"/>
                    <a:pt x="56333" y="12030"/>
                  </a:cubicBezTo>
                  <a:cubicBezTo>
                    <a:pt x="56539" y="11938"/>
                    <a:pt x="56722" y="11847"/>
                    <a:pt x="56858" y="11779"/>
                  </a:cubicBezTo>
                  <a:cubicBezTo>
                    <a:pt x="57931" y="11322"/>
                    <a:pt x="58821" y="10523"/>
                    <a:pt x="59346" y="9496"/>
                  </a:cubicBezTo>
                  <a:cubicBezTo>
                    <a:pt x="60031" y="8172"/>
                    <a:pt x="60054" y="6620"/>
                    <a:pt x="59438" y="5205"/>
                  </a:cubicBezTo>
                  <a:lnTo>
                    <a:pt x="59301" y="4863"/>
                  </a:lnTo>
                  <a:cubicBezTo>
                    <a:pt x="59004" y="4223"/>
                    <a:pt x="58684" y="3493"/>
                    <a:pt x="58296" y="2740"/>
                  </a:cubicBezTo>
                  <a:cubicBezTo>
                    <a:pt x="57406" y="1051"/>
                    <a:pt x="55717" y="1"/>
                    <a:pt x="5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8"/>
            <p:cNvSpPr/>
            <p:nvPr/>
          </p:nvSpPr>
          <p:spPr>
            <a:xfrm>
              <a:off x="3910981" y="3132616"/>
              <a:ext cx="1310404" cy="1178347"/>
            </a:xfrm>
            <a:custGeom>
              <a:avLst/>
              <a:gdLst/>
              <a:ahLst/>
              <a:cxnLst/>
              <a:rect l="l" t="t" r="r" b="b"/>
              <a:pathLst>
                <a:path w="51540" h="46346" extrusionOk="0">
                  <a:moveTo>
                    <a:pt x="26364" y="1540"/>
                  </a:moveTo>
                  <a:cubicBezTo>
                    <a:pt x="26341" y="1562"/>
                    <a:pt x="26341" y="1562"/>
                    <a:pt x="26318" y="1585"/>
                  </a:cubicBezTo>
                  <a:cubicBezTo>
                    <a:pt x="26318" y="1562"/>
                    <a:pt x="26341" y="1540"/>
                    <a:pt x="26341" y="1540"/>
                  </a:cubicBezTo>
                  <a:close/>
                  <a:moveTo>
                    <a:pt x="13741" y="4119"/>
                  </a:moveTo>
                  <a:cubicBezTo>
                    <a:pt x="13741" y="4119"/>
                    <a:pt x="13741" y="4119"/>
                    <a:pt x="13741" y="4142"/>
                  </a:cubicBezTo>
                  <a:cubicBezTo>
                    <a:pt x="13741" y="4119"/>
                    <a:pt x="13718" y="4119"/>
                    <a:pt x="13718" y="4119"/>
                  </a:cubicBezTo>
                  <a:close/>
                  <a:moveTo>
                    <a:pt x="12303" y="4781"/>
                  </a:moveTo>
                  <a:cubicBezTo>
                    <a:pt x="12303" y="4826"/>
                    <a:pt x="12326" y="4849"/>
                    <a:pt x="12326" y="4872"/>
                  </a:cubicBezTo>
                  <a:cubicBezTo>
                    <a:pt x="12303" y="4872"/>
                    <a:pt x="12280" y="4849"/>
                    <a:pt x="12280" y="4849"/>
                  </a:cubicBezTo>
                  <a:cubicBezTo>
                    <a:pt x="12280" y="4826"/>
                    <a:pt x="12303" y="4804"/>
                    <a:pt x="12303" y="4781"/>
                  </a:cubicBezTo>
                  <a:close/>
                  <a:moveTo>
                    <a:pt x="25816" y="7406"/>
                  </a:moveTo>
                  <a:cubicBezTo>
                    <a:pt x="25861" y="7429"/>
                    <a:pt x="25884" y="7451"/>
                    <a:pt x="25907" y="7474"/>
                  </a:cubicBezTo>
                  <a:cubicBezTo>
                    <a:pt x="25884" y="7474"/>
                    <a:pt x="25839" y="7451"/>
                    <a:pt x="25816" y="7406"/>
                  </a:cubicBezTo>
                  <a:close/>
                  <a:moveTo>
                    <a:pt x="14109" y="7882"/>
                  </a:moveTo>
                  <a:cubicBezTo>
                    <a:pt x="14156" y="7882"/>
                    <a:pt x="14106" y="7930"/>
                    <a:pt x="14068" y="7930"/>
                  </a:cubicBezTo>
                  <a:cubicBezTo>
                    <a:pt x="14055" y="7930"/>
                    <a:pt x="14043" y="7924"/>
                    <a:pt x="14038" y="7908"/>
                  </a:cubicBezTo>
                  <a:cubicBezTo>
                    <a:pt x="14061" y="7908"/>
                    <a:pt x="14061" y="7885"/>
                    <a:pt x="14061" y="7885"/>
                  </a:cubicBezTo>
                  <a:lnTo>
                    <a:pt x="14084" y="7885"/>
                  </a:lnTo>
                  <a:cubicBezTo>
                    <a:pt x="14094" y="7883"/>
                    <a:pt x="14103" y="7882"/>
                    <a:pt x="14109" y="7882"/>
                  </a:cubicBezTo>
                  <a:close/>
                  <a:moveTo>
                    <a:pt x="43825" y="9140"/>
                  </a:moveTo>
                  <a:lnTo>
                    <a:pt x="43825" y="9140"/>
                  </a:lnTo>
                  <a:cubicBezTo>
                    <a:pt x="43802" y="9186"/>
                    <a:pt x="43802" y="9232"/>
                    <a:pt x="43779" y="9277"/>
                  </a:cubicBezTo>
                  <a:cubicBezTo>
                    <a:pt x="43756" y="9255"/>
                    <a:pt x="43756" y="9232"/>
                    <a:pt x="43734" y="9209"/>
                  </a:cubicBezTo>
                  <a:cubicBezTo>
                    <a:pt x="43756" y="9186"/>
                    <a:pt x="43802" y="9163"/>
                    <a:pt x="43825" y="9140"/>
                  </a:cubicBezTo>
                  <a:close/>
                  <a:moveTo>
                    <a:pt x="16047" y="4507"/>
                  </a:moveTo>
                  <a:cubicBezTo>
                    <a:pt x="16092" y="4553"/>
                    <a:pt x="16138" y="4575"/>
                    <a:pt x="16161" y="4621"/>
                  </a:cubicBezTo>
                  <a:cubicBezTo>
                    <a:pt x="16244" y="4680"/>
                    <a:pt x="16322" y="4705"/>
                    <a:pt x="16396" y="4705"/>
                  </a:cubicBezTo>
                  <a:cubicBezTo>
                    <a:pt x="16523" y="4705"/>
                    <a:pt x="16639" y="4631"/>
                    <a:pt x="16754" y="4530"/>
                  </a:cubicBezTo>
                  <a:cubicBezTo>
                    <a:pt x="17165" y="4644"/>
                    <a:pt x="17576" y="4758"/>
                    <a:pt x="17941" y="4986"/>
                  </a:cubicBezTo>
                  <a:cubicBezTo>
                    <a:pt x="17918" y="5009"/>
                    <a:pt x="17918" y="5055"/>
                    <a:pt x="17895" y="5078"/>
                  </a:cubicBezTo>
                  <a:cubicBezTo>
                    <a:pt x="18808" y="6379"/>
                    <a:pt x="18900" y="7725"/>
                    <a:pt x="18192" y="9140"/>
                  </a:cubicBezTo>
                  <a:cubicBezTo>
                    <a:pt x="18192" y="9186"/>
                    <a:pt x="18192" y="9232"/>
                    <a:pt x="18215" y="9277"/>
                  </a:cubicBezTo>
                  <a:cubicBezTo>
                    <a:pt x="18192" y="9277"/>
                    <a:pt x="18169" y="9300"/>
                    <a:pt x="18146" y="9323"/>
                  </a:cubicBezTo>
                  <a:cubicBezTo>
                    <a:pt x="18101" y="9300"/>
                    <a:pt x="18055" y="9300"/>
                    <a:pt x="18010" y="9300"/>
                  </a:cubicBezTo>
                  <a:cubicBezTo>
                    <a:pt x="17895" y="9323"/>
                    <a:pt x="17804" y="9369"/>
                    <a:pt x="17690" y="9414"/>
                  </a:cubicBezTo>
                  <a:cubicBezTo>
                    <a:pt x="17621" y="9460"/>
                    <a:pt x="17553" y="9483"/>
                    <a:pt x="17485" y="9506"/>
                  </a:cubicBezTo>
                  <a:cubicBezTo>
                    <a:pt x="17393" y="9551"/>
                    <a:pt x="17279" y="9597"/>
                    <a:pt x="17188" y="9643"/>
                  </a:cubicBezTo>
                  <a:cubicBezTo>
                    <a:pt x="17119" y="9665"/>
                    <a:pt x="17074" y="9711"/>
                    <a:pt x="17028" y="9780"/>
                  </a:cubicBezTo>
                  <a:cubicBezTo>
                    <a:pt x="17005" y="9780"/>
                    <a:pt x="17005" y="9802"/>
                    <a:pt x="16982" y="9802"/>
                  </a:cubicBezTo>
                  <a:cubicBezTo>
                    <a:pt x="16982" y="9757"/>
                    <a:pt x="16960" y="9711"/>
                    <a:pt x="16960" y="9665"/>
                  </a:cubicBezTo>
                  <a:cubicBezTo>
                    <a:pt x="15841" y="9392"/>
                    <a:pt x="14905" y="8889"/>
                    <a:pt x="14609" y="7680"/>
                  </a:cubicBezTo>
                  <a:cubicBezTo>
                    <a:pt x="14563" y="7520"/>
                    <a:pt x="14449" y="7429"/>
                    <a:pt x="14289" y="7360"/>
                  </a:cubicBezTo>
                  <a:cubicBezTo>
                    <a:pt x="14631" y="6470"/>
                    <a:pt x="14768" y="5466"/>
                    <a:pt x="15613" y="4804"/>
                  </a:cubicBezTo>
                  <a:cubicBezTo>
                    <a:pt x="15636" y="4758"/>
                    <a:pt x="15636" y="4712"/>
                    <a:pt x="15659" y="4667"/>
                  </a:cubicBezTo>
                  <a:cubicBezTo>
                    <a:pt x="15773" y="4644"/>
                    <a:pt x="15887" y="4621"/>
                    <a:pt x="15978" y="4507"/>
                  </a:cubicBezTo>
                  <a:close/>
                  <a:moveTo>
                    <a:pt x="10637" y="14345"/>
                  </a:moveTo>
                  <a:lnTo>
                    <a:pt x="10637" y="14367"/>
                  </a:lnTo>
                  <a:cubicBezTo>
                    <a:pt x="10614" y="14367"/>
                    <a:pt x="10614" y="14367"/>
                    <a:pt x="10637" y="14345"/>
                  </a:cubicBezTo>
                  <a:close/>
                  <a:moveTo>
                    <a:pt x="25222" y="7132"/>
                  </a:moveTo>
                  <a:lnTo>
                    <a:pt x="25222" y="7155"/>
                  </a:lnTo>
                  <a:cubicBezTo>
                    <a:pt x="25245" y="7246"/>
                    <a:pt x="25245" y="7314"/>
                    <a:pt x="25268" y="7383"/>
                  </a:cubicBezTo>
                  <a:cubicBezTo>
                    <a:pt x="25291" y="7474"/>
                    <a:pt x="25336" y="7543"/>
                    <a:pt x="25359" y="7611"/>
                  </a:cubicBezTo>
                  <a:cubicBezTo>
                    <a:pt x="25382" y="7702"/>
                    <a:pt x="25405" y="7771"/>
                    <a:pt x="25451" y="7817"/>
                  </a:cubicBezTo>
                  <a:cubicBezTo>
                    <a:pt x="25405" y="8387"/>
                    <a:pt x="25336" y="8935"/>
                    <a:pt x="25542" y="9483"/>
                  </a:cubicBezTo>
                  <a:cubicBezTo>
                    <a:pt x="25473" y="9551"/>
                    <a:pt x="25428" y="9620"/>
                    <a:pt x="25405" y="9734"/>
                  </a:cubicBezTo>
                  <a:cubicBezTo>
                    <a:pt x="25314" y="11149"/>
                    <a:pt x="25451" y="12496"/>
                    <a:pt x="26386" y="13660"/>
                  </a:cubicBezTo>
                  <a:cubicBezTo>
                    <a:pt x="26501" y="13728"/>
                    <a:pt x="26615" y="13797"/>
                    <a:pt x="26752" y="13865"/>
                  </a:cubicBezTo>
                  <a:cubicBezTo>
                    <a:pt x="26820" y="13888"/>
                    <a:pt x="26911" y="13934"/>
                    <a:pt x="27003" y="13957"/>
                  </a:cubicBezTo>
                  <a:cubicBezTo>
                    <a:pt x="27079" y="13964"/>
                    <a:pt x="27152" y="13969"/>
                    <a:pt x="27225" y="13969"/>
                  </a:cubicBezTo>
                  <a:cubicBezTo>
                    <a:pt x="27370" y="13969"/>
                    <a:pt x="27512" y="13949"/>
                    <a:pt x="27665" y="13888"/>
                  </a:cubicBezTo>
                  <a:cubicBezTo>
                    <a:pt x="27824" y="13820"/>
                    <a:pt x="27984" y="13751"/>
                    <a:pt x="28121" y="13637"/>
                  </a:cubicBezTo>
                  <a:cubicBezTo>
                    <a:pt x="28509" y="13249"/>
                    <a:pt x="28555" y="12724"/>
                    <a:pt x="28715" y="12268"/>
                  </a:cubicBezTo>
                  <a:cubicBezTo>
                    <a:pt x="28783" y="11743"/>
                    <a:pt x="29103" y="11263"/>
                    <a:pt x="28737" y="10738"/>
                  </a:cubicBezTo>
                  <a:cubicBezTo>
                    <a:pt x="28783" y="10738"/>
                    <a:pt x="28852" y="10715"/>
                    <a:pt x="28897" y="10693"/>
                  </a:cubicBezTo>
                  <a:cubicBezTo>
                    <a:pt x="29331" y="9802"/>
                    <a:pt x="29217" y="8821"/>
                    <a:pt x="29331" y="7885"/>
                  </a:cubicBezTo>
                  <a:lnTo>
                    <a:pt x="29331" y="7885"/>
                  </a:lnTo>
                  <a:cubicBezTo>
                    <a:pt x="29377" y="9049"/>
                    <a:pt x="29468" y="10213"/>
                    <a:pt x="29080" y="11355"/>
                  </a:cubicBezTo>
                  <a:cubicBezTo>
                    <a:pt x="28897" y="11879"/>
                    <a:pt x="28692" y="12404"/>
                    <a:pt x="28966" y="12952"/>
                  </a:cubicBezTo>
                  <a:cubicBezTo>
                    <a:pt x="29011" y="12998"/>
                    <a:pt x="29057" y="13021"/>
                    <a:pt x="29103" y="13044"/>
                  </a:cubicBezTo>
                  <a:cubicBezTo>
                    <a:pt x="29080" y="13044"/>
                    <a:pt x="29080" y="13044"/>
                    <a:pt x="29057" y="13066"/>
                  </a:cubicBezTo>
                  <a:cubicBezTo>
                    <a:pt x="29034" y="13066"/>
                    <a:pt x="28988" y="13066"/>
                    <a:pt x="28966" y="13089"/>
                  </a:cubicBezTo>
                  <a:cubicBezTo>
                    <a:pt x="28920" y="13112"/>
                    <a:pt x="28874" y="13158"/>
                    <a:pt x="28829" y="13226"/>
                  </a:cubicBezTo>
                  <a:cubicBezTo>
                    <a:pt x="28806" y="13272"/>
                    <a:pt x="28806" y="13340"/>
                    <a:pt x="28806" y="13409"/>
                  </a:cubicBezTo>
                  <a:cubicBezTo>
                    <a:pt x="28829" y="13409"/>
                    <a:pt x="28829" y="13432"/>
                    <a:pt x="28829" y="13477"/>
                  </a:cubicBezTo>
                  <a:cubicBezTo>
                    <a:pt x="28852" y="13569"/>
                    <a:pt x="28829" y="13591"/>
                    <a:pt x="28760" y="13591"/>
                  </a:cubicBezTo>
                  <a:cubicBezTo>
                    <a:pt x="28737" y="13614"/>
                    <a:pt x="28715" y="13637"/>
                    <a:pt x="28692" y="13637"/>
                  </a:cubicBezTo>
                  <a:cubicBezTo>
                    <a:pt x="28623" y="13683"/>
                    <a:pt x="28578" y="13706"/>
                    <a:pt x="28532" y="13751"/>
                  </a:cubicBezTo>
                  <a:cubicBezTo>
                    <a:pt x="28349" y="13865"/>
                    <a:pt x="28167" y="14002"/>
                    <a:pt x="28030" y="14162"/>
                  </a:cubicBezTo>
                  <a:cubicBezTo>
                    <a:pt x="27893" y="14299"/>
                    <a:pt x="27710" y="14322"/>
                    <a:pt x="27551" y="14322"/>
                  </a:cubicBezTo>
                  <a:cubicBezTo>
                    <a:pt x="27414" y="14345"/>
                    <a:pt x="27299" y="14367"/>
                    <a:pt x="27208" y="14436"/>
                  </a:cubicBezTo>
                  <a:cubicBezTo>
                    <a:pt x="27185" y="14436"/>
                    <a:pt x="27185" y="14413"/>
                    <a:pt x="27185" y="14413"/>
                  </a:cubicBezTo>
                  <a:cubicBezTo>
                    <a:pt x="27071" y="14299"/>
                    <a:pt x="26957" y="14208"/>
                    <a:pt x="26820" y="14162"/>
                  </a:cubicBezTo>
                  <a:cubicBezTo>
                    <a:pt x="26592" y="14094"/>
                    <a:pt x="26409" y="13979"/>
                    <a:pt x="26249" y="13842"/>
                  </a:cubicBezTo>
                  <a:cubicBezTo>
                    <a:pt x="26177" y="13770"/>
                    <a:pt x="26096" y="13725"/>
                    <a:pt x="26011" y="13725"/>
                  </a:cubicBezTo>
                  <a:cubicBezTo>
                    <a:pt x="25962" y="13725"/>
                    <a:pt x="25912" y="13740"/>
                    <a:pt x="25861" y="13774"/>
                  </a:cubicBezTo>
                  <a:cubicBezTo>
                    <a:pt x="25884" y="13728"/>
                    <a:pt x="25907" y="13683"/>
                    <a:pt x="25930" y="13637"/>
                  </a:cubicBezTo>
                  <a:cubicBezTo>
                    <a:pt x="25747" y="12564"/>
                    <a:pt x="25268" y="11583"/>
                    <a:pt x="25108" y="10510"/>
                  </a:cubicBezTo>
                  <a:cubicBezTo>
                    <a:pt x="24926" y="9414"/>
                    <a:pt x="24789" y="8319"/>
                    <a:pt x="25154" y="7246"/>
                  </a:cubicBezTo>
                  <a:cubicBezTo>
                    <a:pt x="25177" y="7200"/>
                    <a:pt x="25222" y="7177"/>
                    <a:pt x="25222" y="7132"/>
                  </a:cubicBezTo>
                  <a:close/>
                  <a:moveTo>
                    <a:pt x="42547" y="15760"/>
                  </a:moveTo>
                  <a:cubicBezTo>
                    <a:pt x="42592" y="15760"/>
                    <a:pt x="42615" y="15783"/>
                    <a:pt x="42661" y="15783"/>
                  </a:cubicBezTo>
                  <a:cubicBezTo>
                    <a:pt x="42615" y="15805"/>
                    <a:pt x="42592" y="15828"/>
                    <a:pt x="42570" y="15851"/>
                  </a:cubicBezTo>
                  <a:cubicBezTo>
                    <a:pt x="42547" y="15805"/>
                    <a:pt x="42547" y="15783"/>
                    <a:pt x="42547" y="15760"/>
                  </a:cubicBezTo>
                  <a:close/>
                  <a:moveTo>
                    <a:pt x="2717" y="15942"/>
                  </a:moveTo>
                  <a:cubicBezTo>
                    <a:pt x="2739" y="15942"/>
                    <a:pt x="2739" y="15942"/>
                    <a:pt x="2762" y="15965"/>
                  </a:cubicBezTo>
                  <a:lnTo>
                    <a:pt x="2739" y="15965"/>
                  </a:lnTo>
                  <a:cubicBezTo>
                    <a:pt x="2739" y="15965"/>
                    <a:pt x="2739" y="15942"/>
                    <a:pt x="2717" y="15942"/>
                  </a:cubicBezTo>
                  <a:close/>
                  <a:moveTo>
                    <a:pt x="2785" y="15920"/>
                  </a:moveTo>
                  <a:cubicBezTo>
                    <a:pt x="2831" y="15942"/>
                    <a:pt x="2831" y="15965"/>
                    <a:pt x="2785" y="15965"/>
                  </a:cubicBezTo>
                  <a:cubicBezTo>
                    <a:pt x="2785" y="15942"/>
                    <a:pt x="2785" y="15942"/>
                    <a:pt x="2785" y="15920"/>
                  </a:cubicBezTo>
                  <a:close/>
                  <a:moveTo>
                    <a:pt x="37457" y="4644"/>
                  </a:moveTo>
                  <a:cubicBezTo>
                    <a:pt x="37457" y="4667"/>
                    <a:pt x="37457" y="4667"/>
                    <a:pt x="37457" y="4667"/>
                  </a:cubicBezTo>
                  <a:cubicBezTo>
                    <a:pt x="37457" y="4690"/>
                    <a:pt x="37502" y="4735"/>
                    <a:pt x="37502" y="4758"/>
                  </a:cubicBezTo>
                  <a:cubicBezTo>
                    <a:pt x="38735" y="4872"/>
                    <a:pt x="39648" y="5420"/>
                    <a:pt x="40013" y="6675"/>
                  </a:cubicBezTo>
                  <a:cubicBezTo>
                    <a:pt x="40127" y="6858"/>
                    <a:pt x="40127" y="7086"/>
                    <a:pt x="40173" y="7292"/>
                  </a:cubicBezTo>
                  <a:cubicBezTo>
                    <a:pt x="40104" y="7680"/>
                    <a:pt x="39990" y="8068"/>
                    <a:pt x="39899" y="8456"/>
                  </a:cubicBezTo>
                  <a:cubicBezTo>
                    <a:pt x="39625" y="8501"/>
                    <a:pt x="39488" y="8707"/>
                    <a:pt x="39351" y="8912"/>
                  </a:cubicBezTo>
                  <a:cubicBezTo>
                    <a:pt x="39328" y="9004"/>
                    <a:pt x="39306" y="9072"/>
                    <a:pt x="39283" y="9140"/>
                  </a:cubicBezTo>
                  <a:cubicBezTo>
                    <a:pt x="39214" y="9392"/>
                    <a:pt x="39191" y="9620"/>
                    <a:pt x="39374" y="9825"/>
                  </a:cubicBezTo>
                  <a:cubicBezTo>
                    <a:pt x="39465" y="9939"/>
                    <a:pt x="39579" y="10008"/>
                    <a:pt x="39739" y="10053"/>
                  </a:cubicBezTo>
                  <a:cubicBezTo>
                    <a:pt x="39808" y="10076"/>
                    <a:pt x="39876" y="10099"/>
                    <a:pt x="39945" y="10099"/>
                  </a:cubicBezTo>
                  <a:cubicBezTo>
                    <a:pt x="39967" y="10076"/>
                    <a:pt x="40013" y="10076"/>
                    <a:pt x="40036" y="10076"/>
                  </a:cubicBezTo>
                  <a:cubicBezTo>
                    <a:pt x="40127" y="10099"/>
                    <a:pt x="40219" y="10122"/>
                    <a:pt x="40310" y="10168"/>
                  </a:cubicBezTo>
                  <a:cubicBezTo>
                    <a:pt x="40356" y="10213"/>
                    <a:pt x="40424" y="10236"/>
                    <a:pt x="40492" y="10259"/>
                  </a:cubicBezTo>
                  <a:cubicBezTo>
                    <a:pt x="40584" y="10305"/>
                    <a:pt x="40675" y="10350"/>
                    <a:pt x="40744" y="10442"/>
                  </a:cubicBezTo>
                  <a:cubicBezTo>
                    <a:pt x="40789" y="10487"/>
                    <a:pt x="40835" y="10556"/>
                    <a:pt x="40903" y="10601"/>
                  </a:cubicBezTo>
                  <a:cubicBezTo>
                    <a:pt x="40949" y="10647"/>
                    <a:pt x="40995" y="10715"/>
                    <a:pt x="41063" y="10738"/>
                  </a:cubicBezTo>
                  <a:cubicBezTo>
                    <a:pt x="41109" y="10784"/>
                    <a:pt x="41154" y="10830"/>
                    <a:pt x="41223" y="10898"/>
                  </a:cubicBezTo>
                  <a:cubicBezTo>
                    <a:pt x="41885" y="11651"/>
                    <a:pt x="41520" y="12701"/>
                    <a:pt x="41930" y="13523"/>
                  </a:cubicBezTo>
                  <a:cubicBezTo>
                    <a:pt x="41976" y="13546"/>
                    <a:pt x="41999" y="13591"/>
                    <a:pt x="42022" y="13614"/>
                  </a:cubicBezTo>
                  <a:cubicBezTo>
                    <a:pt x="42136" y="13706"/>
                    <a:pt x="42227" y="13797"/>
                    <a:pt x="42318" y="13911"/>
                  </a:cubicBezTo>
                  <a:cubicBezTo>
                    <a:pt x="42318" y="13934"/>
                    <a:pt x="42296" y="13979"/>
                    <a:pt x="42296" y="14002"/>
                  </a:cubicBezTo>
                  <a:cubicBezTo>
                    <a:pt x="42318" y="14390"/>
                    <a:pt x="42090" y="14687"/>
                    <a:pt x="42045" y="15052"/>
                  </a:cubicBezTo>
                  <a:cubicBezTo>
                    <a:pt x="42045" y="15052"/>
                    <a:pt x="42022" y="15029"/>
                    <a:pt x="42022" y="15029"/>
                  </a:cubicBezTo>
                  <a:cubicBezTo>
                    <a:pt x="41885" y="15029"/>
                    <a:pt x="41793" y="15098"/>
                    <a:pt x="41725" y="15212"/>
                  </a:cubicBezTo>
                  <a:cubicBezTo>
                    <a:pt x="41520" y="16239"/>
                    <a:pt x="41314" y="17266"/>
                    <a:pt x="40082" y="17586"/>
                  </a:cubicBezTo>
                  <a:cubicBezTo>
                    <a:pt x="40036" y="17609"/>
                    <a:pt x="39990" y="17677"/>
                    <a:pt x="39967" y="17746"/>
                  </a:cubicBezTo>
                  <a:lnTo>
                    <a:pt x="39945" y="17746"/>
                  </a:lnTo>
                  <a:cubicBezTo>
                    <a:pt x="39922" y="17700"/>
                    <a:pt x="39876" y="17654"/>
                    <a:pt x="39831" y="17631"/>
                  </a:cubicBezTo>
                  <a:cubicBezTo>
                    <a:pt x="39777" y="17565"/>
                    <a:pt x="39724" y="17475"/>
                    <a:pt x="39675" y="17475"/>
                  </a:cubicBezTo>
                  <a:cubicBezTo>
                    <a:pt x="39641" y="17475"/>
                    <a:pt x="39608" y="17521"/>
                    <a:pt x="39579" y="17654"/>
                  </a:cubicBezTo>
                  <a:cubicBezTo>
                    <a:pt x="39557" y="17746"/>
                    <a:pt x="39534" y="17814"/>
                    <a:pt x="39488" y="17905"/>
                  </a:cubicBezTo>
                  <a:cubicBezTo>
                    <a:pt x="39389" y="17806"/>
                    <a:pt x="39289" y="17741"/>
                    <a:pt x="39160" y="17741"/>
                  </a:cubicBezTo>
                  <a:cubicBezTo>
                    <a:pt x="39141" y="17741"/>
                    <a:pt x="39121" y="17743"/>
                    <a:pt x="39100" y="17746"/>
                  </a:cubicBezTo>
                  <a:cubicBezTo>
                    <a:pt x="39071" y="17615"/>
                    <a:pt x="39042" y="17503"/>
                    <a:pt x="38960" y="17503"/>
                  </a:cubicBezTo>
                  <a:cubicBezTo>
                    <a:pt x="38914" y="17503"/>
                    <a:pt x="38849" y="17540"/>
                    <a:pt x="38758" y="17631"/>
                  </a:cubicBezTo>
                  <a:cubicBezTo>
                    <a:pt x="38678" y="17610"/>
                    <a:pt x="38599" y="17601"/>
                    <a:pt x="38521" y="17601"/>
                  </a:cubicBezTo>
                  <a:cubicBezTo>
                    <a:pt x="38230" y="17601"/>
                    <a:pt x="37945" y="17718"/>
                    <a:pt x="37656" y="17718"/>
                  </a:cubicBezTo>
                  <a:cubicBezTo>
                    <a:pt x="37530" y="17718"/>
                    <a:pt x="37403" y="17696"/>
                    <a:pt x="37274" y="17631"/>
                  </a:cubicBezTo>
                  <a:lnTo>
                    <a:pt x="37251" y="17631"/>
                  </a:lnTo>
                  <a:cubicBezTo>
                    <a:pt x="37251" y="17631"/>
                    <a:pt x="37251" y="17631"/>
                    <a:pt x="37228" y="17609"/>
                  </a:cubicBezTo>
                  <a:cubicBezTo>
                    <a:pt x="37228" y="17609"/>
                    <a:pt x="37228" y="17631"/>
                    <a:pt x="37228" y="17631"/>
                  </a:cubicBezTo>
                  <a:cubicBezTo>
                    <a:pt x="36977" y="17586"/>
                    <a:pt x="36726" y="17495"/>
                    <a:pt x="36544" y="17266"/>
                  </a:cubicBezTo>
                  <a:cubicBezTo>
                    <a:pt x="36544" y="17221"/>
                    <a:pt x="36521" y="17198"/>
                    <a:pt x="36521" y="17152"/>
                  </a:cubicBezTo>
                  <a:cubicBezTo>
                    <a:pt x="36338" y="16924"/>
                    <a:pt x="36019" y="17061"/>
                    <a:pt x="35813" y="16901"/>
                  </a:cubicBezTo>
                  <a:cubicBezTo>
                    <a:pt x="35859" y="16445"/>
                    <a:pt x="35471" y="16376"/>
                    <a:pt x="35197" y="16285"/>
                  </a:cubicBezTo>
                  <a:cubicBezTo>
                    <a:pt x="34763" y="16148"/>
                    <a:pt x="34832" y="15874"/>
                    <a:pt x="34855" y="15577"/>
                  </a:cubicBezTo>
                  <a:cubicBezTo>
                    <a:pt x="34855" y="15486"/>
                    <a:pt x="34855" y="15395"/>
                    <a:pt x="34832" y="15326"/>
                  </a:cubicBezTo>
                  <a:cubicBezTo>
                    <a:pt x="34718" y="15144"/>
                    <a:pt x="34763" y="14870"/>
                    <a:pt x="34604" y="14755"/>
                  </a:cubicBezTo>
                  <a:cubicBezTo>
                    <a:pt x="34649" y="14185"/>
                    <a:pt x="35014" y="13614"/>
                    <a:pt x="34535" y="13089"/>
                  </a:cubicBezTo>
                  <a:cubicBezTo>
                    <a:pt x="34489" y="13021"/>
                    <a:pt x="34421" y="12952"/>
                    <a:pt x="34352" y="12907"/>
                  </a:cubicBezTo>
                  <a:cubicBezTo>
                    <a:pt x="33850" y="12222"/>
                    <a:pt x="34489" y="11674"/>
                    <a:pt x="34581" y="11081"/>
                  </a:cubicBezTo>
                  <a:cubicBezTo>
                    <a:pt x="34626" y="10989"/>
                    <a:pt x="34489" y="10921"/>
                    <a:pt x="34535" y="10921"/>
                  </a:cubicBezTo>
                  <a:cubicBezTo>
                    <a:pt x="34546" y="10915"/>
                    <a:pt x="34556" y="10913"/>
                    <a:pt x="34565" y="10913"/>
                  </a:cubicBezTo>
                  <a:cubicBezTo>
                    <a:pt x="34627" y="10913"/>
                    <a:pt x="34635" y="11038"/>
                    <a:pt x="34695" y="11058"/>
                  </a:cubicBezTo>
                  <a:cubicBezTo>
                    <a:pt x="35334" y="11012"/>
                    <a:pt x="35494" y="10647"/>
                    <a:pt x="35334" y="10122"/>
                  </a:cubicBezTo>
                  <a:lnTo>
                    <a:pt x="35334" y="10122"/>
                  </a:lnTo>
                  <a:cubicBezTo>
                    <a:pt x="35548" y="10180"/>
                    <a:pt x="35766" y="10239"/>
                    <a:pt x="35971" y="10239"/>
                  </a:cubicBezTo>
                  <a:cubicBezTo>
                    <a:pt x="36246" y="10239"/>
                    <a:pt x="36497" y="10133"/>
                    <a:pt x="36681" y="9780"/>
                  </a:cubicBezTo>
                  <a:cubicBezTo>
                    <a:pt x="36703" y="9688"/>
                    <a:pt x="36703" y="9597"/>
                    <a:pt x="36681" y="9528"/>
                  </a:cubicBezTo>
                  <a:cubicBezTo>
                    <a:pt x="36658" y="9437"/>
                    <a:pt x="36612" y="9369"/>
                    <a:pt x="36544" y="9300"/>
                  </a:cubicBezTo>
                  <a:cubicBezTo>
                    <a:pt x="36361" y="9163"/>
                    <a:pt x="36201" y="8981"/>
                    <a:pt x="36110" y="8775"/>
                  </a:cubicBezTo>
                  <a:cubicBezTo>
                    <a:pt x="35859" y="8410"/>
                    <a:pt x="35882" y="7931"/>
                    <a:pt x="35608" y="7588"/>
                  </a:cubicBezTo>
                  <a:cubicBezTo>
                    <a:pt x="35608" y="7543"/>
                    <a:pt x="35539" y="7520"/>
                    <a:pt x="35494" y="7497"/>
                  </a:cubicBezTo>
                  <a:cubicBezTo>
                    <a:pt x="35494" y="7474"/>
                    <a:pt x="35494" y="7451"/>
                    <a:pt x="35494" y="7429"/>
                  </a:cubicBezTo>
                  <a:cubicBezTo>
                    <a:pt x="35494" y="7406"/>
                    <a:pt x="35517" y="7406"/>
                    <a:pt x="35539" y="7383"/>
                  </a:cubicBezTo>
                  <a:cubicBezTo>
                    <a:pt x="35585" y="7314"/>
                    <a:pt x="35608" y="7246"/>
                    <a:pt x="35631" y="7155"/>
                  </a:cubicBezTo>
                  <a:cubicBezTo>
                    <a:pt x="35631" y="7132"/>
                    <a:pt x="35608" y="7086"/>
                    <a:pt x="35608" y="7063"/>
                  </a:cubicBezTo>
                  <a:cubicBezTo>
                    <a:pt x="35653" y="6835"/>
                    <a:pt x="35631" y="6607"/>
                    <a:pt x="35653" y="6401"/>
                  </a:cubicBezTo>
                  <a:cubicBezTo>
                    <a:pt x="36247" y="5785"/>
                    <a:pt x="36795" y="5146"/>
                    <a:pt x="37457" y="4644"/>
                  </a:cubicBezTo>
                  <a:close/>
                  <a:moveTo>
                    <a:pt x="13967" y="10520"/>
                  </a:moveTo>
                  <a:cubicBezTo>
                    <a:pt x="14007" y="10520"/>
                    <a:pt x="14046" y="10546"/>
                    <a:pt x="14086" y="10546"/>
                  </a:cubicBezTo>
                  <a:cubicBezTo>
                    <a:pt x="14100" y="10546"/>
                    <a:pt x="14115" y="10542"/>
                    <a:pt x="14129" y="10533"/>
                  </a:cubicBezTo>
                  <a:cubicBezTo>
                    <a:pt x="15019" y="10784"/>
                    <a:pt x="15978" y="10738"/>
                    <a:pt x="16800" y="11240"/>
                  </a:cubicBezTo>
                  <a:cubicBezTo>
                    <a:pt x="16891" y="11298"/>
                    <a:pt x="16976" y="11326"/>
                    <a:pt x="17054" y="11326"/>
                  </a:cubicBezTo>
                  <a:cubicBezTo>
                    <a:pt x="17191" y="11326"/>
                    <a:pt x="17306" y="11240"/>
                    <a:pt x="17393" y="11081"/>
                  </a:cubicBezTo>
                  <a:cubicBezTo>
                    <a:pt x="17439" y="11103"/>
                    <a:pt x="17462" y="11126"/>
                    <a:pt x="17485" y="11149"/>
                  </a:cubicBezTo>
                  <a:cubicBezTo>
                    <a:pt x="17553" y="11172"/>
                    <a:pt x="17616" y="11183"/>
                    <a:pt x="17679" y="11183"/>
                  </a:cubicBezTo>
                  <a:cubicBezTo>
                    <a:pt x="17741" y="11183"/>
                    <a:pt x="17804" y="11172"/>
                    <a:pt x="17873" y="11149"/>
                  </a:cubicBezTo>
                  <a:cubicBezTo>
                    <a:pt x="17873" y="11160"/>
                    <a:pt x="17878" y="11160"/>
                    <a:pt x="17887" y="11160"/>
                  </a:cubicBezTo>
                  <a:cubicBezTo>
                    <a:pt x="17895" y="11160"/>
                    <a:pt x="17907" y="11160"/>
                    <a:pt x="17918" y="11172"/>
                  </a:cubicBezTo>
                  <a:cubicBezTo>
                    <a:pt x="18420" y="11400"/>
                    <a:pt x="18991" y="11606"/>
                    <a:pt x="19059" y="12313"/>
                  </a:cubicBezTo>
                  <a:cubicBezTo>
                    <a:pt x="19128" y="12519"/>
                    <a:pt x="19288" y="12678"/>
                    <a:pt x="19333" y="12907"/>
                  </a:cubicBezTo>
                  <a:cubicBezTo>
                    <a:pt x="19333" y="12975"/>
                    <a:pt x="19356" y="13044"/>
                    <a:pt x="19356" y="13112"/>
                  </a:cubicBezTo>
                  <a:cubicBezTo>
                    <a:pt x="19356" y="13158"/>
                    <a:pt x="19356" y="13181"/>
                    <a:pt x="19379" y="13226"/>
                  </a:cubicBezTo>
                  <a:cubicBezTo>
                    <a:pt x="19379" y="13454"/>
                    <a:pt x="19356" y="13706"/>
                    <a:pt x="19425" y="13934"/>
                  </a:cubicBezTo>
                  <a:cubicBezTo>
                    <a:pt x="19630" y="14687"/>
                    <a:pt x="19356" y="15349"/>
                    <a:pt x="19037" y="15988"/>
                  </a:cubicBezTo>
                  <a:cubicBezTo>
                    <a:pt x="18968" y="16057"/>
                    <a:pt x="18968" y="16102"/>
                    <a:pt x="18991" y="16171"/>
                  </a:cubicBezTo>
                  <a:cubicBezTo>
                    <a:pt x="18856" y="16209"/>
                    <a:pt x="19127" y="16605"/>
                    <a:pt x="18887" y="16605"/>
                  </a:cubicBezTo>
                  <a:cubicBezTo>
                    <a:pt x="18843" y="16605"/>
                    <a:pt x="18780" y="16591"/>
                    <a:pt x="18694" y="16559"/>
                  </a:cubicBezTo>
                  <a:cubicBezTo>
                    <a:pt x="18647" y="16544"/>
                    <a:pt x="18603" y="16537"/>
                    <a:pt x="18561" y="16537"/>
                  </a:cubicBezTo>
                  <a:cubicBezTo>
                    <a:pt x="18276" y="16537"/>
                    <a:pt x="18100" y="16845"/>
                    <a:pt x="17941" y="17084"/>
                  </a:cubicBezTo>
                  <a:cubicBezTo>
                    <a:pt x="17941" y="17152"/>
                    <a:pt x="17941" y="17198"/>
                    <a:pt x="17918" y="17266"/>
                  </a:cubicBezTo>
                  <a:cubicBezTo>
                    <a:pt x="17873" y="17426"/>
                    <a:pt x="17667" y="17335"/>
                    <a:pt x="17576" y="17449"/>
                  </a:cubicBezTo>
                  <a:cubicBezTo>
                    <a:pt x="17487" y="17419"/>
                    <a:pt x="17379" y="17361"/>
                    <a:pt x="17289" y="17361"/>
                  </a:cubicBezTo>
                  <a:cubicBezTo>
                    <a:pt x="17240" y="17361"/>
                    <a:pt x="17197" y="17378"/>
                    <a:pt x="17165" y="17426"/>
                  </a:cubicBezTo>
                  <a:cubicBezTo>
                    <a:pt x="17002" y="17651"/>
                    <a:pt x="16812" y="17719"/>
                    <a:pt x="16614" y="17719"/>
                  </a:cubicBezTo>
                  <a:cubicBezTo>
                    <a:pt x="16450" y="17719"/>
                    <a:pt x="16280" y="17673"/>
                    <a:pt x="16115" y="17631"/>
                  </a:cubicBezTo>
                  <a:cubicBezTo>
                    <a:pt x="15955" y="17837"/>
                    <a:pt x="15727" y="17928"/>
                    <a:pt x="15499" y="17974"/>
                  </a:cubicBezTo>
                  <a:cubicBezTo>
                    <a:pt x="15385" y="18019"/>
                    <a:pt x="15316" y="18065"/>
                    <a:pt x="15270" y="18134"/>
                  </a:cubicBezTo>
                  <a:lnTo>
                    <a:pt x="15202" y="18134"/>
                  </a:lnTo>
                  <a:cubicBezTo>
                    <a:pt x="14586" y="18156"/>
                    <a:pt x="13969" y="18134"/>
                    <a:pt x="13444" y="18499"/>
                  </a:cubicBezTo>
                  <a:cubicBezTo>
                    <a:pt x="13444" y="18430"/>
                    <a:pt x="13444" y="18362"/>
                    <a:pt x="13422" y="18293"/>
                  </a:cubicBezTo>
                  <a:cubicBezTo>
                    <a:pt x="13330" y="18111"/>
                    <a:pt x="13330" y="17928"/>
                    <a:pt x="13308" y="17746"/>
                  </a:cubicBezTo>
                  <a:cubicBezTo>
                    <a:pt x="13285" y="17677"/>
                    <a:pt x="13239" y="17609"/>
                    <a:pt x="13193" y="17563"/>
                  </a:cubicBezTo>
                  <a:cubicBezTo>
                    <a:pt x="13079" y="17472"/>
                    <a:pt x="12965" y="17403"/>
                    <a:pt x="12828" y="17380"/>
                  </a:cubicBezTo>
                  <a:cubicBezTo>
                    <a:pt x="12760" y="17380"/>
                    <a:pt x="12691" y="17380"/>
                    <a:pt x="12646" y="17403"/>
                  </a:cubicBezTo>
                  <a:cubicBezTo>
                    <a:pt x="12601" y="17448"/>
                    <a:pt x="12556" y="17471"/>
                    <a:pt x="12511" y="17515"/>
                  </a:cubicBezTo>
                  <a:lnTo>
                    <a:pt x="12511" y="17515"/>
                  </a:lnTo>
                  <a:cubicBezTo>
                    <a:pt x="12500" y="17510"/>
                    <a:pt x="12440" y="17495"/>
                    <a:pt x="12440" y="17495"/>
                  </a:cubicBezTo>
                  <a:cubicBezTo>
                    <a:pt x="12417" y="17426"/>
                    <a:pt x="12372" y="17335"/>
                    <a:pt x="12303" y="17266"/>
                  </a:cubicBezTo>
                  <a:cubicBezTo>
                    <a:pt x="12303" y="17243"/>
                    <a:pt x="12280" y="17243"/>
                    <a:pt x="12280" y="17221"/>
                  </a:cubicBezTo>
                  <a:cubicBezTo>
                    <a:pt x="12235" y="17015"/>
                    <a:pt x="12372" y="16696"/>
                    <a:pt x="12098" y="16673"/>
                  </a:cubicBezTo>
                  <a:cubicBezTo>
                    <a:pt x="11276" y="16650"/>
                    <a:pt x="11733" y="16148"/>
                    <a:pt x="11733" y="15805"/>
                  </a:cubicBezTo>
                  <a:cubicBezTo>
                    <a:pt x="11367" y="15326"/>
                    <a:pt x="11071" y="14824"/>
                    <a:pt x="11002" y="14230"/>
                  </a:cubicBezTo>
                  <a:cubicBezTo>
                    <a:pt x="11048" y="14185"/>
                    <a:pt x="11071" y="14162"/>
                    <a:pt x="11116" y="14139"/>
                  </a:cubicBezTo>
                  <a:cubicBezTo>
                    <a:pt x="11162" y="14094"/>
                    <a:pt x="11208" y="14025"/>
                    <a:pt x="11253" y="13979"/>
                  </a:cubicBezTo>
                  <a:cubicBezTo>
                    <a:pt x="11299" y="13820"/>
                    <a:pt x="11276" y="13683"/>
                    <a:pt x="11185" y="13569"/>
                  </a:cubicBezTo>
                  <a:cubicBezTo>
                    <a:pt x="11093" y="13500"/>
                    <a:pt x="11025" y="13432"/>
                    <a:pt x="10934" y="13386"/>
                  </a:cubicBezTo>
                  <a:cubicBezTo>
                    <a:pt x="10888" y="13363"/>
                    <a:pt x="10865" y="13340"/>
                    <a:pt x="10820" y="13295"/>
                  </a:cubicBezTo>
                  <a:lnTo>
                    <a:pt x="10820" y="13203"/>
                  </a:lnTo>
                  <a:cubicBezTo>
                    <a:pt x="10842" y="13181"/>
                    <a:pt x="10888" y="13181"/>
                    <a:pt x="10911" y="13158"/>
                  </a:cubicBezTo>
                  <a:cubicBezTo>
                    <a:pt x="10979" y="13135"/>
                    <a:pt x="11048" y="13089"/>
                    <a:pt x="11093" y="13044"/>
                  </a:cubicBezTo>
                  <a:cubicBezTo>
                    <a:pt x="11185" y="12884"/>
                    <a:pt x="11253" y="12701"/>
                    <a:pt x="11436" y="12633"/>
                  </a:cubicBezTo>
                  <a:cubicBezTo>
                    <a:pt x="11504" y="12610"/>
                    <a:pt x="11573" y="12564"/>
                    <a:pt x="11641" y="12496"/>
                  </a:cubicBezTo>
                  <a:cubicBezTo>
                    <a:pt x="11778" y="12199"/>
                    <a:pt x="12052" y="12039"/>
                    <a:pt x="12303" y="11857"/>
                  </a:cubicBezTo>
                  <a:cubicBezTo>
                    <a:pt x="12349" y="11788"/>
                    <a:pt x="12372" y="11697"/>
                    <a:pt x="12372" y="11628"/>
                  </a:cubicBezTo>
                  <a:cubicBezTo>
                    <a:pt x="12349" y="11469"/>
                    <a:pt x="12303" y="11355"/>
                    <a:pt x="12235" y="11286"/>
                  </a:cubicBezTo>
                  <a:lnTo>
                    <a:pt x="12235" y="11286"/>
                  </a:lnTo>
                  <a:cubicBezTo>
                    <a:pt x="12378" y="11350"/>
                    <a:pt x="12519" y="11376"/>
                    <a:pt x="12659" y="11376"/>
                  </a:cubicBezTo>
                  <a:cubicBezTo>
                    <a:pt x="13165" y="11376"/>
                    <a:pt x="13656" y="11038"/>
                    <a:pt x="14175" y="10966"/>
                  </a:cubicBezTo>
                  <a:cubicBezTo>
                    <a:pt x="14380" y="10921"/>
                    <a:pt x="14312" y="10670"/>
                    <a:pt x="14084" y="10578"/>
                  </a:cubicBezTo>
                  <a:cubicBezTo>
                    <a:pt x="14066" y="10552"/>
                    <a:pt x="14045" y="10546"/>
                    <a:pt x="14023" y="10546"/>
                  </a:cubicBezTo>
                  <a:cubicBezTo>
                    <a:pt x="14005" y="10546"/>
                    <a:pt x="13987" y="10550"/>
                    <a:pt x="13969" y="10550"/>
                  </a:cubicBezTo>
                  <a:cubicBezTo>
                    <a:pt x="13953" y="10550"/>
                    <a:pt x="13937" y="10546"/>
                    <a:pt x="13924" y="10533"/>
                  </a:cubicBezTo>
                  <a:cubicBezTo>
                    <a:pt x="13938" y="10523"/>
                    <a:pt x="13953" y="10520"/>
                    <a:pt x="13967" y="10520"/>
                  </a:cubicBezTo>
                  <a:close/>
                  <a:moveTo>
                    <a:pt x="30244" y="20507"/>
                  </a:moveTo>
                  <a:lnTo>
                    <a:pt x="30244" y="20507"/>
                  </a:lnTo>
                  <a:cubicBezTo>
                    <a:pt x="30221" y="20576"/>
                    <a:pt x="30198" y="20622"/>
                    <a:pt x="30175" y="20667"/>
                  </a:cubicBezTo>
                  <a:cubicBezTo>
                    <a:pt x="30175" y="20622"/>
                    <a:pt x="30198" y="20553"/>
                    <a:pt x="30244" y="20507"/>
                  </a:cubicBezTo>
                  <a:close/>
                  <a:moveTo>
                    <a:pt x="34193" y="22539"/>
                  </a:moveTo>
                  <a:cubicBezTo>
                    <a:pt x="34193" y="22562"/>
                    <a:pt x="34215" y="22562"/>
                    <a:pt x="34215" y="22585"/>
                  </a:cubicBezTo>
                  <a:cubicBezTo>
                    <a:pt x="34193" y="22585"/>
                    <a:pt x="34193" y="22562"/>
                    <a:pt x="34193" y="22562"/>
                  </a:cubicBezTo>
                  <a:cubicBezTo>
                    <a:pt x="34193" y="22562"/>
                    <a:pt x="34193" y="22562"/>
                    <a:pt x="34193" y="22539"/>
                  </a:cubicBezTo>
                  <a:close/>
                  <a:moveTo>
                    <a:pt x="44966" y="23155"/>
                  </a:moveTo>
                  <a:lnTo>
                    <a:pt x="44966" y="23155"/>
                  </a:lnTo>
                  <a:cubicBezTo>
                    <a:pt x="44989" y="23178"/>
                    <a:pt x="45012" y="23224"/>
                    <a:pt x="45012" y="23269"/>
                  </a:cubicBezTo>
                  <a:cubicBezTo>
                    <a:pt x="44989" y="23224"/>
                    <a:pt x="44989" y="23178"/>
                    <a:pt x="44966" y="23155"/>
                  </a:cubicBezTo>
                  <a:close/>
                  <a:moveTo>
                    <a:pt x="20155" y="24776"/>
                  </a:moveTo>
                  <a:cubicBezTo>
                    <a:pt x="20490" y="25051"/>
                    <a:pt x="20858" y="25123"/>
                    <a:pt x="21246" y="25123"/>
                  </a:cubicBezTo>
                  <a:cubicBezTo>
                    <a:pt x="21308" y="25123"/>
                    <a:pt x="21370" y="25121"/>
                    <a:pt x="21433" y="25118"/>
                  </a:cubicBezTo>
                  <a:lnTo>
                    <a:pt x="21479" y="25118"/>
                  </a:lnTo>
                  <a:cubicBezTo>
                    <a:pt x="21844" y="25986"/>
                    <a:pt x="21867" y="26853"/>
                    <a:pt x="21388" y="27720"/>
                  </a:cubicBezTo>
                  <a:cubicBezTo>
                    <a:pt x="21365" y="27720"/>
                    <a:pt x="21388" y="27720"/>
                    <a:pt x="21388" y="27743"/>
                  </a:cubicBezTo>
                  <a:cubicBezTo>
                    <a:pt x="21365" y="27720"/>
                    <a:pt x="21342" y="27720"/>
                    <a:pt x="21342" y="27720"/>
                  </a:cubicBezTo>
                  <a:cubicBezTo>
                    <a:pt x="21262" y="27697"/>
                    <a:pt x="21188" y="27686"/>
                    <a:pt x="21114" y="27686"/>
                  </a:cubicBezTo>
                  <a:cubicBezTo>
                    <a:pt x="21040" y="27686"/>
                    <a:pt x="20965" y="27697"/>
                    <a:pt x="20886" y="27720"/>
                  </a:cubicBezTo>
                  <a:cubicBezTo>
                    <a:pt x="20683" y="27761"/>
                    <a:pt x="20482" y="27789"/>
                    <a:pt x="20292" y="27789"/>
                  </a:cubicBezTo>
                  <a:cubicBezTo>
                    <a:pt x="19839" y="27789"/>
                    <a:pt x="19444" y="27628"/>
                    <a:pt x="19219" y="27081"/>
                  </a:cubicBezTo>
                  <a:cubicBezTo>
                    <a:pt x="18923" y="26328"/>
                    <a:pt x="19242" y="25734"/>
                    <a:pt x="19790" y="25232"/>
                  </a:cubicBezTo>
                  <a:cubicBezTo>
                    <a:pt x="19927" y="25095"/>
                    <a:pt x="20155" y="25027"/>
                    <a:pt x="20155" y="24776"/>
                  </a:cubicBezTo>
                  <a:close/>
                  <a:moveTo>
                    <a:pt x="8612" y="25324"/>
                  </a:moveTo>
                  <a:cubicBezTo>
                    <a:pt x="9267" y="25324"/>
                    <a:pt x="9804" y="25753"/>
                    <a:pt x="10432" y="25894"/>
                  </a:cubicBezTo>
                  <a:cubicBezTo>
                    <a:pt x="10363" y="26031"/>
                    <a:pt x="10386" y="26191"/>
                    <a:pt x="10409" y="26328"/>
                  </a:cubicBezTo>
                  <a:cubicBezTo>
                    <a:pt x="10683" y="27789"/>
                    <a:pt x="10295" y="28405"/>
                    <a:pt x="8902" y="28747"/>
                  </a:cubicBezTo>
                  <a:cubicBezTo>
                    <a:pt x="8674" y="28816"/>
                    <a:pt x="8446" y="28884"/>
                    <a:pt x="8309" y="29090"/>
                  </a:cubicBezTo>
                  <a:cubicBezTo>
                    <a:pt x="8286" y="28907"/>
                    <a:pt x="8149" y="28793"/>
                    <a:pt x="8012" y="28702"/>
                  </a:cubicBezTo>
                  <a:cubicBezTo>
                    <a:pt x="7875" y="28610"/>
                    <a:pt x="7738" y="28542"/>
                    <a:pt x="7624" y="28451"/>
                  </a:cubicBezTo>
                  <a:cubicBezTo>
                    <a:pt x="7556" y="28382"/>
                    <a:pt x="7510" y="28337"/>
                    <a:pt x="7441" y="28291"/>
                  </a:cubicBezTo>
                  <a:cubicBezTo>
                    <a:pt x="6848" y="27720"/>
                    <a:pt x="6665" y="27058"/>
                    <a:pt x="6962" y="26282"/>
                  </a:cubicBezTo>
                  <a:cubicBezTo>
                    <a:pt x="7273" y="25826"/>
                    <a:pt x="7547" y="25331"/>
                    <a:pt x="8161" y="25331"/>
                  </a:cubicBezTo>
                  <a:cubicBezTo>
                    <a:pt x="8222" y="25331"/>
                    <a:pt x="8286" y="25336"/>
                    <a:pt x="8354" y="25346"/>
                  </a:cubicBezTo>
                  <a:cubicBezTo>
                    <a:pt x="8442" y="25331"/>
                    <a:pt x="8528" y="25324"/>
                    <a:pt x="8612" y="25324"/>
                  </a:cubicBezTo>
                  <a:close/>
                  <a:moveTo>
                    <a:pt x="39579" y="24981"/>
                  </a:moveTo>
                  <a:cubicBezTo>
                    <a:pt x="39716" y="25072"/>
                    <a:pt x="39853" y="25164"/>
                    <a:pt x="39990" y="25255"/>
                  </a:cubicBezTo>
                  <a:cubicBezTo>
                    <a:pt x="39967" y="25278"/>
                    <a:pt x="39945" y="25324"/>
                    <a:pt x="39945" y="25346"/>
                  </a:cubicBezTo>
                  <a:cubicBezTo>
                    <a:pt x="40561" y="26328"/>
                    <a:pt x="41132" y="27309"/>
                    <a:pt x="40219" y="28428"/>
                  </a:cubicBezTo>
                  <a:cubicBezTo>
                    <a:pt x="39745" y="28996"/>
                    <a:pt x="39247" y="29282"/>
                    <a:pt x="38746" y="29282"/>
                  </a:cubicBezTo>
                  <a:cubicBezTo>
                    <a:pt x="38282" y="29282"/>
                    <a:pt x="37816" y="29036"/>
                    <a:pt x="37365" y="28542"/>
                  </a:cubicBezTo>
                  <a:cubicBezTo>
                    <a:pt x="37297" y="28473"/>
                    <a:pt x="37228" y="28428"/>
                    <a:pt x="37160" y="28382"/>
                  </a:cubicBezTo>
                  <a:cubicBezTo>
                    <a:pt x="37137" y="28382"/>
                    <a:pt x="37091" y="28359"/>
                    <a:pt x="37069" y="28359"/>
                  </a:cubicBezTo>
                  <a:cubicBezTo>
                    <a:pt x="36909" y="27720"/>
                    <a:pt x="36886" y="27058"/>
                    <a:pt x="36886" y="26396"/>
                  </a:cubicBezTo>
                  <a:cubicBezTo>
                    <a:pt x="37046" y="26100"/>
                    <a:pt x="37183" y="25826"/>
                    <a:pt x="37320" y="25529"/>
                  </a:cubicBezTo>
                  <a:cubicBezTo>
                    <a:pt x="37616" y="25278"/>
                    <a:pt x="37959" y="25141"/>
                    <a:pt x="38301" y="24981"/>
                  </a:cubicBezTo>
                  <a:cubicBezTo>
                    <a:pt x="38370" y="25004"/>
                    <a:pt x="38438" y="25050"/>
                    <a:pt x="38507" y="25095"/>
                  </a:cubicBezTo>
                  <a:cubicBezTo>
                    <a:pt x="38606" y="25115"/>
                    <a:pt x="38709" y="25131"/>
                    <a:pt x="38809" y="25131"/>
                  </a:cubicBezTo>
                  <a:cubicBezTo>
                    <a:pt x="38940" y="25131"/>
                    <a:pt x="39065" y="25104"/>
                    <a:pt x="39169" y="25027"/>
                  </a:cubicBezTo>
                  <a:lnTo>
                    <a:pt x="39260" y="25027"/>
                  </a:lnTo>
                  <a:cubicBezTo>
                    <a:pt x="39287" y="25034"/>
                    <a:pt x="39313" y="25036"/>
                    <a:pt x="39340" y="25036"/>
                  </a:cubicBezTo>
                  <a:cubicBezTo>
                    <a:pt x="39403" y="25036"/>
                    <a:pt x="39463" y="25020"/>
                    <a:pt x="39511" y="25004"/>
                  </a:cubicBezTo>
                  <a:cubicBezTo>
                    <a:pt x="39534" y="25004"/>
                    <a:pt x="39557" y="25004"/>
                    <a:pt x="39579" y="24981"/>
                  </a:cubicBezTo>
                  <a:close/>
                  <a:moveTo>
                    <a:pt x="13855" y="24981"/>
                  </a:moveTo>
                  <a:cubicBezTo>
                    <a:pt x="13901" y="25004"/>
                    <a:pt x="13969" y="25027"/>
                    <a:pt x="14038" y="25027"/>
                  </a:cubicBezTo>
                  <a:cubicBezTo>
                    <a:pt x="14084" y="25072"/>
                    <a:pt x="14152" y="25095"/>
                    <a:pt x="14221" y="25118"/>
                  </a:cubicBezTo>
                  <a:cubicBezTo>
                    <a:pt x="14312" y="25164"/>
                    <a:pt x="14403" y="25209"/>
                    <a:pt x="14494" y="25232"/>
                  </a:cubicBezTo>
                  <a:cubicBezTo>
                    <a:pt x="14563" y="25255"/>
                    <a:pt x="14631" y="25278"/>
                    <a:pt x="14700" y="25301"/>
                  </a:cubicBezTo>
                  <a:cubicBezTo>
                    <a:pt x="14882" y="25324"/>
                    <a:pt x="15019" y="25438"/>
                    <a:pt x="15156" y="25575"/>
                  </a:cubicBezTo>
                  <a:cubicBezTo>
                    <a:pt x="16572" y="26921"/>
                    <a:pt x="16252" y="28656"/>
                    <a:pt x="14426" y="29409"/>
                  </a:cubicBezTo>
                  <a:cubicBezTo>
                    <a:pt x="14266" y="29478"/>
                    <a:pt x="14084" y="29501"/>
                    <a:pt x="13969" y="29660"/>
                  </a:cubicBezTo>
                  <a:lnTo>
                    <a:pt x="13947" y="29660"/>
                  </a:lnTo>
                  <a:cubicBezTo>
                    <a:pt x="13947" y="29638"/>
                    <a:pt x="13969" y="29638"/>
                    <a:pt x="13969" y="29615"/>
                  </a:cubicBezTo>
                  <a:cubicBezTo>
                    <a:pt x="13855" y="29250"/>
                    <a:pt x="13490" y="29181"/>
                    <a:pt x="13216" y="28998"/>
                  </a:cubicBezTo>
                  <a:cubicBezTo>
                    <a:pt x="12372" y="28314"/>
                    <a:pt x="12075" y="27058"/>
                    <a:pt x="12531" y="26122"/>
                  </a:cubicBezTo>
                  <a:cubicBezTo>
                    <a:pt x="12805" y="25575"/>
                    <a:pt x="13422" y="25483"/>
                    <a:pt x="13764" y="25072"/>
                  </a:cubicBezTo>
                  <a:cubicBezTo>
                    <a:pt x="13764" y="25050"/>
                    <a:pt x="13787" y="25004"/>
                    <a:pt x="13787" y="24981"/>
                  </a:cubicBezTo>
                  <a:close/>
                  <a:moveTo>
                    <a:pt x="33843" y="25841"/>
                  </a:moveTo>
                  <a:cubicBezTo>
                    <a:pt x="34628" y="25841"/>
                    <a:pt x="35246" y="26318"/>
                    <a:pt x="35562" y="27172"/>
                  </a:cubicBezTo>
                  <a:cubicBezTo>
                    <a:pt x="35653" y="27424"/>
                    <a:pt x="35676" y="27720"/>
                    <a:pt x="35973" y="27812"/>
                  </a:cubicBezTo>
                  <a:lnTo>
                    <a:pt x="35905" y="27812"/>
                  </a:lnTo>
                  <a:cubicBezTo>
                    <a:pt x="35517" y="28063"/>
                    <a:pt x="35494" y="28542"/>
                    <a:pt x="35311" y="28907"/>
                  </a:cubicBezTo>
                  <a:cubicBezTo>
                    <a:pt x="35311" y="28930"/>
                    <a:pt x="35311" y="28953"/>
                    <a:pt x="35311" y="28976"/>
                  </a:cubicBezTo>
                  <a:cubicBezTo>
                    <a:pt x="34855" y="29090"/>
                    <a:pt x="34535" y="29432"/>
                    <a:pt x="34170" y="29706"/>
                  </a:cubicBezTo>
                  <a:cubicBezTo>
                    <a:pt x="34147" y="29775"/>
                    <a:pt x="34193" y="29843"/>
                    <a:pt x="34215" y="29911"/>
                  </a:cubicBezTo>
                  <a:cubicBezTo>
                    <a:pt x="34124" y="29866"/>
                    <a:pt x="34101" y="29729"/>
                    <a:pt x="34010" y="29729"/>
                  </a:cubicBezTo>
                  <a:cubicBezTo>
                    <a:pt x="33926" y="29720"/>
                    <a:pt x="33846" y="29710"/>
                    <a:pt x="33773" y="29710"/>
                  </a:cubicBezTo>
                  <a:cubicBezTo>
                    <a:pt x="33667" y="29710"/>
                    <a:pt x="33575" y="29730"/>
                    <a:pt x="33508" y="29797"/>
                  </a:cubicBezTo>
                  <a:cubicBezTo>
                    <a:pt x="33188" y="29752"/>
                    <a:pt x="32846" y="29729"/>
                    <a:pt x="32526" y="29638"/>
                  </a:cubicBezTo>
                  <a:cubicBezTo>
                    <a:pt x="31956" y="29455"/>
                    <a:pt x="31591" y="29090"/>
                    <a:pt x="31522" y="28473"/>
                  </a:cubicBezTo>
                  <a:cubicBezTo>
                    <a:pt x="31362" y="27446"/>
                    <a:pt x="32253" y="26145"/>
                    <a:pt x="33280" y="25917"/>
                  </a:cubicBezTo>
                  <a:cubicBezTo>
                    <a:pt x="33475" y="25866"/>
                    <a:pt x="33663" y="25841"/>
                    <a:pt x="33843" y="25841"/>
                  </a:cubicBezTo>
                  <a:close/>
                  <a:moveTo>
                    <a:pt x="4451" y="30117"/>
                  </a:moveTo>
                  <a:cubicBezTo>
                    <a:pt x="4451" y="30208"/>
                    <a:pt x="4451" y="30299"/>
                    <a:pt x="4451" y="30391"/>
                  </a:cubicBezTo>
                  <a:cubicBezTo>
                    <a:pt x="4428" y="30299"/>
                    <a:pt x="4428" y="30208"/>
                    <a:pt x="4451" y="30117"/>
                  </a:cubicBezTo>
                  <a:close/>
                  <a:moveTo>
                    <a:pt x="20178" y="29158"/>
                  </a:moveTo>
                  <a:cubicBezTo>
                    <a:pt x="20246" y="29250"/>
                    <a:pt x="20361" y="29295"/>
                    <a:pt x="20452" y="29318"/>
                  </a:cubicBezTo>
                  <a:cubicBezTo>
                    <a:pt x="20589" y="29341"/>
                    <a:pt x="20726" y="29409"/>
                    <a:pt x="20817" y="29523"/>
                  </a:cubicBezTo>
                  <a:cubicBezTo>
                    <a:pt x="21022" y="29729"/>
                    <a:pt x="21137" y="29980"/>
                    <a:pt x="21045" y="30277"/>
                  </a:cubicBezTo>
                  <a:cubicBezTo>
                    <a:pt x="21000" y="30414"/>
                    <a:pt x="20908" y="30505"/>
                    <a:pt x="20749" y="30551"/>
                  </a:cubicBezTo>
                  <a:cubicBezTo>
                    <a:pt x="20612" y="30573"/>
                    <a:pt x="20452" y="30573"/>
                    <a:pt x="20292" y="30573"/>
                  </a:cubicBezTo>
                  <a:cubicBezTo>
                    <a:pt x="20155" y="30573"/>
                    <a:pt x="20018" y="30573"/>
                    <a:pt x="19881" y="30551"/>
                  </a:cubicBezTo>
                  <a:lnTo>
                    <a:pt x="19790" y="30551"/>
                  </a:lnTo>
                  <a:cubicBezTo>
                    <a:pt x="19904" y="30117"/>
                    <a:pt x="20041" y="29660"/>
                    <a:pt x="20178" y="29227"/>
                  </a:cubicBezTo>
                  <a:cubicBezTo>
                    <a:pt x="20178" y="29204"/>
                    <a:pt x="20155" y="29181"/>
                    <a:pt x="20155" y="29158"/>
                  </a:cubicBezTo>
                  <a:close/>
                  <a:moveTo>
                    <a:pt x="7489" y="30469"/>
                  </a:moveTo>
                  <a:cubicBezTo>
                    <a:pt x="8023" y="30469"/>
                    <a:pt x="8486" y="30720"/>
                    <a:pt x="8879" y="31167"/>
                  </a:cubicBezTo>
                  <a:cubicBezTo>
                    <a:pt x="8988" y="31319"/>
                    <a:pt x="9076" y="31534"/>
                    <a:pt x="9302" y="31534"/>
                  </a:cubicBezTo>
                  <a:cubicBezTo>
                    <a:pt x="9313" y="31534"/>
                    <a:pt x="9324" y="31533"/>
                    <a:pt x="9336" y="31532"/>
                  </a:cubicBezTo>
                  <a:lnTo>
                    <a:pt x="9336" y="31532"/>
                  </a:lnTo>
                  <a:cubicBezTo>
                    <a:pt x="9039" y="32103"/>
                    <a:pt x="8628" y="32628"/>
                    <a:pt x="8491" y="33290"/>
                  </a:cubicBezTo>
                  <a:cubicBezTo>
                    <a:pt x="8206" y="33321"/>
                    <a:pt x="7921" y="33353"/>
                    <a:pt x="7638" y="33353"/>
                  </a:cubicBezTo>
                  <a:cubicBezTo>
                    <a:pt x="7309" y="33353"/>
                    <a:pt x="6984" y="33310"/>
                    <a:pt x="6665" y="33175"/>
                  </a:cubicBezTo>
                  <a:lnTo>
                    <a:pt x="6597" y="33175"/>
                  </a:lnTo>
                  <a:cubicBezTo>
                    <a:pt x="6597" y="32719"/>
                    <a:pt x="6254" y="32468"/>
                    <a:pt x="5889" y="32240"/>
                  </a:cubicBezTo>
                  <a:cubicBezTo>
                    <a:pt x="5889" y="32240"/>
                    <a:pt x="5912" y="32240"/>
                    <a:pt x="5935" y="32217"/>
                  </a:cubicBezTo>
                  <a:cubicBezTo>
                    <a:pt x="6026" y="32126"/>
                    <a:pt x="6072" y="32011"/>
                    <a:pt x="6072" y="31897"/>
                  </a:cubicBezTo>
                  <a:cubicBezTo>
                    <a:pt x="6163" y="31281"/>
                    <a:pt x="6346" y="30688"/>
                    <a:pt x="7031" y="30528"/>
                  </a:cubicBezTo>
                  <a:cubicBezTo>
                    <a:pt x="7189" y="30488"/>
                    <a:pt x="7342" y="30469"/>
                    <a:pt x="7489" y="30469"/>
                  </a:cubicBezTo>
                  <a:close/>
                  <a:moveTo>
                    <a:pt x="12261" y="30993"/>
                  </a:moveTo>
                  <a:cubicBezTo>
                    <a:pt x="12431" y="30993"/>
                    <a:pt x="12604" y="31027"/>
                    <a:pt x="12783" y="31098"/>
                  </a:cubicBezTo>
                  <a:cubicBezTo>
                    <a:pt x="13011" y="31190"/>
                    <a:pt x="13193" y="31327"/>
                    <a:pt x="13444" y="31418"/>
                  </a:cubicBezTo>
                  <a:cubicBezTo>
                    <a:pt x="13376" y="31464"/>
                    <a:pt x="13353" y="31509"/>
                    <a:pt x="13353" y="31601"/>
                  </a:cubicBezTo>
                  <a:cubicBezTo>
                    <a:pt x="13371" y="31670"/>
                    <a:pt x="13415" y="31700"/>
                    <a:pt x="13475" y="31700"/>
                  </a:cubicBezTo>
                  <a:cubicBezTo>
                    <a:pt x="13494" y="31700"/>
                    <a:pt x="13514" y="31697"/>
                    <a:pt x="13536" y="31692"/>
                  </a:cubicBezTo>
                  <a:lnTo>
                    <a:pt x="13559" y="31692"/>
                  </a:lnTo>
                  <a:cubicBezTo>
                    <a:pt x="13536" y="31692"/>
                    <a:pt x="13513" y="31692"/>
                    <a:pt x="13490" y="31715"/>
                  </a:cubicBezTo>
                  <a:cubicBezTo>
                    <a:pt x="13308" y="31966"/>
                    <a:pt x="13330" y="32240"/>
                    <a:pt x="13399" y="32536"/>
                  </a:cubicBezTo>
                  <a:cubicBezTo>
                    <a:pt x="13330" y="32605"/>
                    <a:pt x="13627" y="32673"/>
                    <a:pt x="13399" y="32719"/>
                  </a:cubicBezTo>
                  <a:cubicBezTo>
                    <a:pt x="13353" y="32742"/>
                    <a:pt x="13285" y="32787"/>
                    <a:pt x="13262" y="32833"/>
                  </a:cubicBezTo>
                  <a:cubicBezTo>
                    <a:pt x="13171" y="32993"/>
                    <a:pt x="13102" y="33175"/>
                    <a:pt x="12942" y="33290"/>
                  </a:cubicBezTo>
                  <a:cubicBezTo>
                    <a:pt x="12897" y="33335"/>
                    <a:pt x="12851" y="33358"/>
                    <a:pt x="12783" y="33427"/>
                  </a:cubicBezTo>
                  <a:cubicBezTo>
                    <a:pt x="12737" y="33449"/>
                    <a:pt x="12668" y="33495"/>
                    <a:pt x="12623" y="33541"/>
                  </a:cubicBezTo>
                  <a:cubicBezTo>
                    <a:pt x="12577" y="33563"/>
                    <a:pt x="12509" y="33586"/>
                    <a:pt x="12440" y="33609"/>
                  </a:cubicBezTo>
                  <a:cubicBezTo>
                    <a:pt x="12400" y="33623"/>
                    <a:pt x="12362" y="33628"/>
                    <a:pt x="12325" y="33628"/>
                  </a:cubicBezTo>
                  <a:cubicBezTo>
                    <a:pt x="12234" y="33628"/>
                    <a:pt x="12149" y="33596"/>
                    <a:pt x="12052" y="33563"/>
                  </a:cubicBezTo>
                  <a:cubicBezTo>
                    <a:pt x="11984" y="33518"/>
                    <a:pt x="11915" y="33495"/>
                    <a:pt x="11847" y="33495"/>
                  </a:cubicBezTo>
                  <a:cubicBezTo>
                    <a:pt x="10888" y="33016"/>
                    <a:pt x="10751" y="32285"/>
                    <a:pt x="11413" y="31327"/>
                  </a:cubicBezTo>
                  <a:cubicBezTo>
                    <a:pt x="11527" y="31235"/>
                    <a:pt x="11664" y="31144"/>
                    <a:pt x="11801" y="31076"/>
                  </a:cubicBezTo>
                  <a:cubicBezTo>
                    <a:pt x="11954" y="31021"/>
                    <a:pt x="12106" y="30993"/>
                    <a:pt x="12261" y="30993"/>
                  </a:cubicBezTo>
                  <a:close/>
                  <a:moveTo>
                    <a:pt x="39931" y="30825"/>
                  </a:moveTo>
                  <a:cubicBezTo>
                    <a:pt x="40360" y="30825"/>
                    <a:pt x="40757" y="31001"/>
                    <a:pt x="41040" y="31327"/>
                  </a:cubicBezTo>
                  <a:cubicBezTo>
                    <a:pt x="41520" y="31920"/>
                    <a:pt x="41497" y="32468"/>
                    <a:pt x="40949" y="33290"/>
                  </a:cubicBezTo>
                  <a:cubicBezTo>
                    <a:pt x="40835" y="33427"/>
                    <a:pt x="40721" y="33563"/>
                    <a:pt x="40698" y="33746"/>
                  </a:cubicBezTo>
                  <a:cubicBezTo>
                    <a:pt x="40231" y="33803"/>
                    <a:pt x="39764" y="33921"/>
                    <a:pt x="39292" y="33921"/>
                  </a:cubicBezTo>
                  <a:cubicBezTo>
                    <a:pt x="39002" y="33921"/>
                    <a:pt x="38710" y="33876"/>
                    <a:pt x="38415" y="33746"/>
                  </a:cubicBezTo>
                  <a:cubicBezTo>
                    <a:pt x="38484" y="33449"/>
                    <a:pt x="38301" y="33198"/>
                    <a:pt x="38233" y="32924"/>
                  </a:cubicBezTo>
                  <a:cubicBezTo>
                    <a:pt x="38073" y="32126"/>
                    <a:pt x="38415" y="31372"/>
                    <a:pt x="39123" y="31030"/>
                  </a:cubicBezTo>
                  <a:cubicBezTo>
                    <a:pt x="39392" y="30891"/>
                    <a:pt x="39667" y="30825"/>
                    <a:pt x="39931" y="30825"/>
                  </a:cubicBezTo>
                  <a:close/>
                  <a:moveTo>
                    <a:pt x="18443" y="33997"/>
                  </a:moveTo>
                  <a:cubicBezTo>
                    <a:pt x="18420" y="33997"/>
                    <a:pt x="18420" y="34020"/>
                    <a:pt x="18420" y="34020"/>
                  </a:cubicBezTo>
                  <a:cubicBezTo>
                    <a:pt x="18420" y="33997"/>
                    <a:pt x="18420" y="33997"/>
                    <a:pt x="18420" y="33997"/>
                  </a:cubicBezTo>
                  <a:close/>
                  <a:moveTo>
                    <a:pt x="16467" y="31429"/>
                  </a:moveTo>
                  <a:cubicBezTo>
                    <a:pt x="17011" y="31429"/>
                    <a:pt x="17433" y="31804"/>
                    <a:pt x="17667" y="32536"/>
                  </a:cubicBezTo>
                  <a:cubicBezTo>
                    <a:pt x="17736" y="32742"/>
                    <a:pt x="17736" y="32947"/>
                    <a:pt x="17873" y="33130"/>
                  </a:cubicBezTo>
                  <a:cubicBezTo>
                    <a:pt x="17873" y="33153"/>
                    <a:pt x="17895" y="33153"/>
                    <a:pt x="17918" y="33175"/>
                  </a:cubicBezTo>
                  <a:cubicBezTo>
                    <a:pt x="17804" y="33472"/>
                    <a:pt x="17850" y="33815"/>
                    <a:pt x="17553" y="34043"/>
                  </a:cubicBezTo>
                  <a:cubicBezTo>
                    <a:pt x="17507" y="34111"/>
                    <a:pt x="17462" y="34180"/>
                    <a:pt x="17370" y="34225"/>
                  </a:cubicBezTo>
                  <a:cubicBezTo>
                    <a:pt x="17325" y="34248"/>
                    <a:pt x="17302" y="34248"/>
                    <a:pt x="17256" y="34271"/>
                  </a:cubicBezTo>
                  <a:cubicBezTo>
                    <a:pt x="17256" y="34271"/>
                    <a:pt x="17256" y="34248"/>
                    <a:pt x="17256" y="34248"/>
                  </a:cubicBezTo>
                  <a:cubicBezTo>
                    <a:pt x="16823" y="34043"/>
                    <a:pt x="16275" y="34294"/>
                    <a:pt x="15887" y="33929"/>
                  </a:cubicBezTo>
                  <a:cubicBezTo>
                    <a:pt x="15522" y="33746"/>
                    <a:pt x="15476" y="33221"/>
                    <a:pt x="15042" y="33130"/>
                  </a:cubicBezTo>
                  <a:cubicBezTo>
                    <a:pt x="15042" y="33084"/>
                    <a:pt x="15019" y="33061"/>
                    <a:pt x="15019" y="33016"/>
                  </a:cubicBezTo>
                  <a:cubicBezTo>
                    <a:pt x="14997" y="32833"/>
                    <a:pt x="15065" y="32650"/>
                    <a:pt x="15134" y="32468"/>
                  </a:cubicBezTo>
                  <a:cubicBezTo>
                    <a:pt x="15156" y="32399"/>
                    <a:pt x="15179" y="32331"/>
                    <a:pt x="15179" y="32262"/>
                  </a:cubicBezTo>
                  <a:cubicBezTo>
                    <a:pt x="15225" y="32057"/>
                    <a:pt x="15293" y="31897"/>
                    <a:pt x="15453" y="31783"/>
                  </a:cubicBezTo>
                  <a:cubicBezTo>
                    <a:pt x="15821" y="31546"/>
                    <a:pt x="16163" y="31429"/>
                    <a:pt x="16467" y="31429"/>
                  </a:cubicBezTo>
                  <a:close/>
                  <a:moveTo>
                    <a:pt x="28465" y="31723"/>
                  </a:moveTo>
                  <a:cubicBezTo>
                    <a:pt x="29119" y="31723"/>
                    <a:pt x="29592" y="32255"/>
                    <a:pt x="30198" y="32422"/>
                  </a:cubicBezTo>
                  <a:cubicBezTo>
                    <a:pt x="30175" y="32422"/>
                    <a:pt x="30130" y="32422"/>
                    <a:pt x="30107" y="32445"/>
                  </a:cubicBezTo>
                  <a:cubicBezTo>
                    <a:pt x="29947" y="33358"/>
                    <a:pt x="29833" y="34317"/>
                    <a:pt x="28852" y="34819"/>
                  </a:cubicBezTo>
                  <a:cubicBezTo>
                    <a:pt x="28852" y="34865"/>
                    <a:pt x="28852" y="34910"/>
                    <a:pt x="28874" y="34956"/>
                  </a:cubicBezTo>
                  <a:cubicBezTo>
                    <a:pt x="28852" y="34956"/>
                    <a:pt x="28852" y="34933"/>
                    <a:pt x="28829" y="34933"/>
                  </a:cubicBezTo>
                  <a:cubicBezTo>
                    <a:pt x="27733" y="34659"/>
                    <a:pt x="27048" y="34020"/>
                    <a:pt x="26980" y="32833"/>
                  </a:cubicBezTo>
                  <a:cubicBezTo>
                    <a:pt x="26957" y="32810"/>
                    <a:pt x="26934" y="32787"/>
                    <a:pt x="26911" y="32787"/>
                  </a:cubicBezTo>
                  <a:cubicBezTo>
                    <a:pt x="27368" y="32719"/>
                    <a:pt x="27368" y="32194"/>
                    <a:pt x="27687" y="32011"/>
                  </a:cubicBezTo>
                  <a:cubicBezTo>
                    <a:pt x="27847" y="31829"/>
                    <a:pt x="28053" y="31737"/>
                    <a:pt x="28281" y="31737"/>
                  </a:cubicBezTo>
                  <a:cubicBezTo>
                    <a:pt x="28344" y="31728"/>
                    <a:pt x="28405" y="31723"/>
                    <a:pt x="28465" y="31723"/>
                  </a:cubicBezTo>
                  <a:close/>
                  <a:moveTo>
                    <a:pt x="28988" y="35093"/>
                  </a:moveTo>
                  <a:cubicBezTo>
                    <a:pt x="28988" y="35093"/>
                    <a:pt x="28988" y="35093"/>
                    <a:pt x="28988" y="35116"/>
                  </a:cubicBezTo>
                  <a:lnTo>
                    <a:pt x="28966" y="35116"/>
                  </a:lnTo>
                  <a:cubicBezTo>
                    <a:pt x="28966" y="35116"/>
                    <a:pt x="28988" y="35093"/>
                    <a:pt x="28988" y="35093"/>
                  </a:cubicBezTo>
                  <a:close/>
                  <a:moveTo>
                    <a:pt x="33439" y="31144"/>
                  </a:moveTo>
                  <a:cubicBezTo>
                    <a:pt x="33691" y="31212"/>
                    <a:pt x="33919" y="31304"/>
                    <a:pt x="34147" y="31372"/>
                  </a:cubicBezTo>
                  <a:cubicBezTo>
                    <a:pt x="34763" y="31920"/>
                    <a:pt x="35243" y="32514"/>
                    <a:pt x="35265" y="33290"/>
                  </a:cubicBezTo>
                  <a:cubicBezTo>
                    <a:pt x="35174" y="33449"/>
                    <a:pt x="35083" y="33655"/>
                    <a:pt x="35037" y="33906"/>
                  </a:cubicBezTo>
                  <a:cubicBezTo>
                    <a:pt x="35030" y="33940"/>
                    <a:pt x="35028" y="33949"/>
                    <a:pt x="35026" y="33949"/>
                  </a:cubicBezTo>
                  <a:cubicBezTo>
                    <a:pt x="35024" y="33949"/>
                    <a:pt x="35023" y="33931"/>
                    <a:pt x="35017" y="33931"/>
                  </a:cubicBezTo>
                  <a:cubicBezTo>
                    <a:pt x="35013" y="33931"/>
                    <a:pt x="35005" y="33941"/>
                    <a:pt x="34992" y="33974"/>
                  </a:cubicBezTo>
                  <a:cubicBezTo>
                    <a:pt x="34488" y="34646"/>
                    <a:pt x="33984" y="35337"/>
                    <a:pt x="33054" y="35337"/>
                  </a:cubicBezTo>
                  <a:cubicBezTo>
                    <a:pt x="32973" y="35337"/>
                    <a:pt x="32888" y="35332"/>
                    <a:pt x="32800" y="35321"/>
                  </a:cubicBezTo>
                  <a:cubicBezTo>
                    <a:pt x="32709" y="35321"/>
                    <a:pt x="32618" y="35344"/>
                    <a:pt x="32526" y="35390"/>
                  </a:cubicBezTo>
                  <a:cubicBezTo>
                    <a:pt x="31750" y="34842"/>
                    <a:pt x="31385" y="34088"/>
                    <a:pt x="31317" y="33198"/>
                  </a:cubicBezTo>
                  <a:cubicBezTo>
                    <a:pt x="31340" y="33016"/>
                    <a:pt x="31408" y="32856"/>
                    <a:pt x="31476" y="32673"/>
                  </a:cubicBezTo>
                  <a:cubicBezTo>
                    <a:pt x="31545" y="32536"/>
                    <a:pt x="31568" y="32377"/>
                    <a:pt x="31476" y="32217"/>
                  </a:cubicBezTo>
                  <a:cubicBezTo>
                    <a:pt x="31910" y="31578"/>
                    <a:pt x="32481" y="31190"/>
                    <a:pt x="33280" y="31190"/>
                  </a:cubicBezTo>
                  <a:cubicBezTo>
                    <a:pt x="33325" y="31190"/>
                    <a:pt x="33394" y="31144"/>
                    <a:pt x="33439" y="31144"/>
                  </a:cubicBezTo>
                  <a:close/>
                  <a:moveTo>
                    <a:pt x="43067" y="33068"/>
                  </a:moveTo>
                  <a:cubicBezTo>
                    <a:pt x="43351" y="33068"/>
                    <a:pt x="43719" y="33180"/>
                    <a:pt x="44304" y="33358"/>
                  </a:cubicBezTo>
                  <a:cubicBezTo>
                    <a:pt x="44339" y="33369"/>
                    <a:pt x="44373" y="33375"/>
                    <a:pt x="44404" y="33375"/>
                  </a:cubicBezTo>
                  <a:cubicBezTo>
                    <a:pt x="44436" y="33375"/>
                    <a:pt x="44464" y="33369"/>
                    <a:pt x="44487" y="33358"/>
                  </a:cubicBezTo>
                  <a:cubicBezTo>
                    <a:pt x="44487" y="33358"/>
                    <a:pt x="44487" y="33358"/>
                    <a:pt x="44487" y="33381"/>
                  </a:cubicBezTo>
                  <a:cubicBezTo>
                    <a:pt x="44669" y="33906"/>
                    <a:pt x="44898" y="34385"/>
                    <a:pt x="45194" y="34865"/>
                  </a:cubicBezTo>
                  <a:cubicBezTo>
                    <a:pt x="44715" y="35253"/>
                    <a:pt x="44875" y="35914"/>
                    <a:pt x="44669" y="36417"/>
                  </a:cubicBezTo>
                  <a:cubicBezTo>
                    <a:pt x="44669" y="36417"/>
                    <a:pt x="44669" y="36439"/>
                    <a:pt x="44669" y="36439"/>
                  </a:cubicBezTo>
                  <a:cubicBezTo>
                    <a:pt x="44396" y="36508"/>
                    <a:pt x="44122" y="36576"/>
                    <a:pt x="43893" y="36713"/>
                  </a:cubicBezTo>
                  <a:cubicBezTo>
                    <a:pt x="43802" y="36713"/>
                    <a:pt x="43711" y="36713"/>
                    <a:pt x="43620" y="36736"/>
                  </a:cubicBezTo>
                  <a:cubicBezTo>
                    <a:pt x="42341" y="36713"/>
                    <a:pt x="41930" y="36371"/>
                    <a:pt x="41634" y="35184"/>
                  </a:cubicBezTo>
                  <a:cubicBezTo>
                    <a:pt x="41565" y="34933"/>
                    <a:pt x="41542" y="34682"/>
                    <a:pt x="41474" y="34431"/>
                  </a:cubicBezTo>
                  <a:cubicBezTo>
                    <a:pt x="41565" y="34408"/>
                    <a:pt x="41634" y="34340"/>
                    <a:pt x="41702" y="34248"/>
                  </a:cubicBezTo>
                  <a:cubicBezTo>
                    <a:pt x="42348" y="33388"/>
                    <a:pt x="42587" y="33068"/>
                    <a:pt x="43067" y="33068"/>
                  </a:cubicBezTo>
                  <a:close/>
                  <a:moveTo>
                    <a:pt x="26813" y="35757"/>
                  </a:moveTo>
                  <a:cubicBezTo>
                    <a:pt x="27095" y="35757"/>
                    <a:pt x="27469" y="35877"/>
                    <a:pt x="28053" y="36074"/>
                  </a:cubicBezTo>
                  <a:cubicBezTo>
                    <a:pt x="28121" y="36097"/>
                    <a:pt x="28190" y="36097"/>
                    <a:pt x="28258" y="36097"/>
                  </a:cubicBezTo>
                  <a:cubicBezTo>
                    <a:pt x="28121" y="36439"/>
                    <a:pt x="28258" y="36850"/>
                    <a:pt x="27939" y="37147"/>
                  </a:cubicBezTo>
                  <a:cubicBezTo>
                    <a:pt x="27847" y="37261"/>
                    <a:pt x="27733" y="37352"/>
                    <a:pt x="27619" y="37444"/>
                  </a:cubicBezTo>
                  <a:cubicBezTo>
                    <a:pt x="27573" y="37489"/>
                    <a:pt x="27528" y="37535"/>
                    <a:pt x="27505" y="37604"/>
                  </a:cubicBezTo>
                  <a:cubicBezTo>
                    <a:pt x="27482" y="37672"/>
                    <a:pt x="27505" y="37741"/>
                    <a:pt x="27505" y="37809"/>
                  </a:cubicBezTo>
                  <a:cubicBezTo>
                    <a:pt x="27528" y="37855"/>
                    <a:pt x="27551" y="37855"/>
                    <a:pt x="27573" y="37855"/>
                  </a:cubicBezTo>
                  <a:cubicBezTo>
                    <a:pt x="27573" y="37855"/>
                    <a:pt x="27573" y="37855"/>
                    <a:pt x="27551" y="37877"/>
                  </a:cubicBezTo>
                  <a:cubicBezTo>
                    <a:pt x="27544" y="37881"/>
                    <a:pt x="27537" y="37882"/>
                    <a:pt x="27530" y="37882"/>
                  </a:cubicBezTo>
                  <a:cubicBezTo>
                    <a:pt x="27486" y="37882"/>
                    <a:pt x="27430" y="37829"/>
                    <a:pt x="27391" y="37809"/>
                  </a:cubicBezTo>
                  <a:cubicBezTo>
                    <a:pt x="27356" y="37798"/>
                    <a:pt x="27322" y="37792"/>
                    <a:pt x="27288" y="37792"/>
                  </a:cubicBezTo>
                  <a:cubicBezTo>
                    <a:pt x="27254" y="37792"/>
                    <a:pt x="27220" y="37798"/>
                    <a:pt x="27185" y="37809"/>
                  </a:cubicBezTo>
                  <a:cubicBezTo>
                    <a:pt x="27140" y="37832"/>
                    <a:pt x="27094" y="37855"/>
                    <a:pt x="27071" y="37877"/>
                  </a:cubicBezTo>
                  <a:cubicBezTo>
                    <a:pt x="26478" y="37741"/>
                    <a:pt x="26021" y="37398"/>
                    <a:pt x="25633" y="36942"/>
                  </a:cubicBezTo>
                  <a:cubicBezTo>
                    <a:pt x="26132" y="36087"/>
                    <a:pt x="26346" y="35757"/>
                    <a:pt x="26813" y="35757"/>
                  </a:cubicBezTo>
                  <a:close/>
                  <a:moveTo>
                    <a:pt x="7966" y="34591"/>
                  </a:moveTo>
                  <a:cubicBezTo>
                    <a:pt x="8149" y="34659"/>
                    <a:pt x="8354" y="34636"/>
                    <a:pt x="8583" y="34659"/>
                  </a:cubicBezTo>
                  <a:cubicBezTo>
                    <a:pt x="9610" y="34750"/>
                    <a:pt x="9907" y="35116"/>
                    <a:pt x="9884" y="36120"/>
                  </a:cubicBezTo>
                  <a:cubicBezTo>
                    <a:pt x="9884" y="36645"/>
                    <a:pt x="9519" y="37056"/>
                    <a:pt x="9427" y="37581"/>
                  </a:cubicBezTo>
                  <a:cubicBezTo>
                    <a:pt x="9427" y="37626"/>
                    <a:pt x="9427" y="37695"/>
                    <a:pt x="9404" y="37763"/>
                  </a:cubicBezTo>
                  <a:cubicBezTo>
                    <a:pt x="8971" y="37969"/>
                    <a:pt x="8491" y="37969"/>
                    <a:pt x="8035" y="38037"/>
                  </a:cubicBezTo>
                  <a:cubicBezTo>
                    <a:pt x="8012" y="38014"/>
                    <a:pt x="8012" y="37992"/>
                    <a:pt x="7989" y="37992"/>
                  </a:cubicBezTo>
                  <a:cubicBezTo>
                    <a:pt x="7966" y="37900"/>
                    <a:pt x="7921" y="37832"/>
                    <a:pt x="7852" y="37786"/>
                  </a:cubicBezTo>
                  <a:cubicBezTo>
                    <a:pt x="7419" y="37581"/>
                    <a:pt x="7053" y="37284"/>
                    <a:pt x="6939" y="36782"/>
                  </a:cubicBezTo>
                  <a:cubicBezTo>
                    <a:pt x="6665" y="35755"/>
                    <a:pt x="7122" y="35093"/>
                    <a:pt x="7966" y="34591"/>
                  </a:cubicBezTo>
                  <a:close/>
                  <a:moveTo>
                    <a:pt x="17979" y="34774"/>
                  </a:moveTo>
                  <a:cubicBezTo>
                    <a:pt x="18316" y="34774"/>
                    <a:pt x="18663" y="34864"/>
                    <a:pt x="19014" y="35024"/>
                  </a:cubicBezTo>
                  <a:cubicBezTo>
                    <a:pt x="19881" y="35846"/>
                    <a:pt x="20018" y="36645"/>
                    <a:pt x="19402" y="37900"/>
                  </a:cubicBezTo>
                  <a:cubicBezTo>
                    <a:pt x="19288" y="37992"/>
                    <a:pt x="19333" y="38197"/>
                    <a:pt x="19128" y="38243"/>
                  </a:cubicBezTo>
                  <a:cubicBezTo>
                    <a:pt x="19116" y="38237"/>
                    <a:pt x="19105" y="38234"/>
                    <a:pt x="19096" y="38234"/>
                  </a:cubicBezTo>
                  <a:cubicBezTo>
                    <a:pt x="19070" y="38234"/>
                    <a:pt x="19053" y="38255"/>
                    <a:pt x="19037" y="38288"/>
                  </a:cubicBezTo>
                  <a:cubicBezTo>
                    <a:pt x="19014" y="38311"/>
                    <a:pt x="19014" y="38357"/>
                    <a:pt x="19014" y="38380"/>
                  </a:cubicBezTo>
                  <a:cubicBezTo>
                    <a:pt x="18968" y="38380"/>
                    <a:pt x="18945" y="38380"/>
                    <a:pt x="18923" y="38402"/>
                  </a:cubicBezTo>
                  <a:cubicBezTo>
                    <a:pt x="18900" y="38402"/>
                    <a:pt x="18854" y="38425"/>
                    <a:pt x="18831" y="38425"/>
                  </a:cubicBezTo>
                  <a:cubicBezTo>
                    <a:pt x="18740" y="38562"/>
                    <a:pt x="18580" y="38539"/>
                    <a:pt x="18466" y="38608"/>
                  </a:cubicBezTo>
                  <a:cubicBezTo>
                    <a:pt x="18466" y="38608"/>
                    <a:pt x="18466" y="38608"/>
                    <a:pt x="18466" y="38585"/>
                  </a:cubicBezTo>
                  <a:cubicBezTo>
                    <a:pt x="18391" y="38595"/>
                    <a:pt x="18319" y="38599"/>
                    <a:pt x="18250" y="38599"/>
                  </a:cubicBezTo>
                  <a:cubicBezTo>
                    <a:pt x="17495" y="38599"/>
                    <a:pt x="17056" y="38056"/>
                    <a:pt x="16617" y="37512"/>
                  </a:cubicBezTo>
                  <a:cubicBezTo>
                    <a:pt x="16594" y="37512"/>
                    <a:pt x="16594" y="37489"/>
                    <a:pt x="16594" y="37489"/>
                  </a:cubicBezTo>
                  <a:cubicBezTo>
                    <a:pt x="16572" y="37330"/>
                    <a:pt x="16594" y="37170"/>
                    <a:pt x="16663" y="37033"/>
                  </a:cubicBezTo>
                  <a:cubicBezTo>
                    <a:pt x="16731" y="36508"/>
                    <a:pt x="16708" y="35983"/>
                    <a:pt x="16777" y="35458"/>
                  </a:cubicBezTo>
                  <a:cubicBezTo>
                    <a:pt x="16777" y="35390"/>
                    <a:pt x="16754" y="35321"/>
                    <a:pt x="16754" y="35253"/>
                  </a:cubicBezTo>
                  <a:cubicBezTo>
                    <a:pt x="17138" y="34920"/>
                    <a:pt x="17550" y="34774"/>
                    <a:pt x="17979" y="34774"/>
                  </a:cubicBezTo>
                  <a:close/>
                  <a:moveTo>
                    <a:pt x="13208" y="35024"/>
                  </a:moveTo>
                  <a:cubicBezTo>
                    <a:pt x="13314" y="35024"/>
                    <a:pt x="13423" y="35032"/>
                    <a:pt x="13536" y="35047"/>
                  </a:cubicBezTo>
                  <a:cubicBezTo>
                    <a:pt x="14814" y="35230"/>
                    <a:pt x="15339" y="36417"/>
                    <a:pt x="14768" y="37695"/>
                  </a:cubicBezTo>
                  <a:cubicBezTo>
                    <a:pt x="14586" y="38060"/>
                    <a:pt x="14266" y="38334"/>
                    <a:pt x="14221" y="38745"/>
                  </a:cubicBezTo>
                  <a:cubicBezTo>
                    <a:pt x="14221" y="38768"/>
                    <a:pt x="14243" y="38768"/>
                    <a:pt x="14243" y="38790"/>
                  </a:cubicBezTo>
                  <a:cubicBezTo>
                    <a:pt x="13992" y="38813"/>
                    <a:pt x="13764" y="38882"/>
                    <a:pt x="13536" y="39019"/>
                  </a:cubicBezTo>
                  <a:cubicBezTo>
                    <a:pt x="13444" y="39064"/>
                    <a:pt x="13359" y="39093"/>
                    <a:pt x="13273" y="39093"/>
                  </a:cubicBezTo>
                  <a:cubicBezTo>
                    <a:pt x="13188" y="39093"/>
                    <a:pt x="13102" y="39064"/>
                    <a:pt x="13011" y="38996"/>
                  </a:cubicBezTo>
                  <a:cubicBezTo>
                    <a:pt x="12984" y="38969"/>
                    <a:pt x="12957" y="38958"/>
                    <a:pt x="12931" y="38958"/>
                  </a:cubicBezTo>
                  <a:cubicBezTo>
                    <a:pt x="12912" y="38958"/>
                    <a:pt x="12893" y="38964"/>
                    <a:pt x="12874" y="38973"/>
                  </a:cubicBezTo>
                  <a:lnTo>
                    <a:pt x="12851" y="38973"/>
                  </a:lnTo>
                  <a:cubicBezTo>
                    <a:pt x="12874" y="38927"/>
                    <a:pt x="12874" y="38882"/>
                    <a:pt x="12851" y="38836"/>
                  </a:cubicBezTo>
                  <a:cubicBezTo>
                    <a:pt x="12691" y="38494"/>
                    <a:pt x="12326" y="38357"/>
                    <a:pt x="12052" y="38106"/>
                  </a:cubicBezTo>
                  <a:cubicBezTo>
                    <a:pt x="11459" y="37535"/>
                    <a:pt x="11322" y="36713"/>
                    <a:pt x="11687" y="35937"/>
                  </a:cubicBezTo>
                  <a:cubicBezTo>
                    <a:pt x="11964" y="35344"/>
                    <a:pt x="12516" y="35024"/>
                    <a:pt x="13208" y="35024"/>
                  </a:cubicBezTo>
                  <a:close/>
                  <a:moveTo>
                    <a:pt x="37796" y="34865"/>
                  </a:moveTo>
                  <a:cubicBezTo>
                    <a:pt x="37930" y="34865"/>
                    <a:pt x="38062" y="34899"/>
                    <a:pt x="38187" y="35001"/>
                  </a:cubicBezTo>
                  <a:cubicBezTo>
                    <a:pt x="38370" y="35116"/>
                    <a:pt x="38529" y="35207"/>
                    <a:pt x="38712" y="35344"/>
                  </a:cubicBezTo>
                  <a:cubicBezTo>
                    <a:pt x="40036" y="36303"/>
                    <a:pt x="40127" y="37649"/>
                    <a:pt x="38963" y="38768"/>
                  </a:cubicBezTo>
                  <a:cubicBezTo>
                    <a:pt x="38826" y="38905"/>
                    <a:pt x="38712" y="39019"/>
                    <a:pt x="38575" y="39133"/>
                  </a:cubicBezTo>
                  <a:cubicBezTo>
                    <a:pt x="38552" y="39156"/>
                    <a:pt x="38529" y="39179"/>
                    <a:pt x="38507" y="39179"/>
                  </a:cubicBezTo>
                  <a:cubicBezTo>
                    <a:pt x="38484" y="39179"/>
                    <a:pt x="38461" y="39156"/>
                    <a:pt x="38438" y="39156"/>
                  </a:cubicBezTo>
                  <a:cubicBezTo>
                    <a:pt x="36795" y="38745"/>
                    <a:pt x="36224" y="37969"/>
                    <a:pt x="36270" y="36211"/>
                  </a:cubicBezTo>
                  <a:cubicBezTo>
                    <a:pt x="36224" y="35549"/>
                    <a:pt x="36932" y="35390"/>
                    <a:pt x="37206" y="34956"/>
                  </a:cubicBezTo>
                  <a:cubicBezTo>
                    <a:pt x="37274" y="34956"/>
                    <a:pt x="37320" y="34956"/>
                    <a:pt x="37388" y="34933"/>
                  </a:cubicBezTo>
                  <a:cubicBezTo>
                    <a:pt x="37525" y="34899"/>
                    <a:pt x="37662" y="34865"/>
                    <a:pt x="37796" y="34865"/>
                  </a:cubicBezTo>
                  <a:close/>
                  <a:moveTo>
                    <a:pt x="31613" y="36828"/>
                  </a:moveTo>
                  <a:cubicBezTo>
                    <a:pt x="31613" y="36828"/>
                    <a:pt x="31613" y="36850"/>
                    <a:pt x="31613" y="36850"/>
                  </a:cubicBezTo>
                  <a:cubicBezTo>
                    <a:pt x="31705" y="36919"/>
                    <a:pt x="31819" y="36919"/>
                    <a:pt x="31933" y="36919"/>
                  </a:cubicBezTo>
                  <a:cubicBezTo>
                    <a:pt x="32001" y="36896"/>
                    <a:pt x="32070" y="36896"/>
                    <a:pt x="32138" y="36873"/>
                  </a:cubicBezTo>
                  <a:cubicBezTo>
                    <a:pt x="32219" y="36846"/>
                    <a:pt x="32307" y="36835"/>
                    <a:pt x="32393" y="36835"/>
                  </a:cubicBezTo>
                  <a:cubicBezTo>
                    <a:pt x="32455" y="36835"/>
                    <a:pt x="32515" y="36841"/>
                    <a:pt x="32572" y="36850"/>
                  </a:cubicBezTo>
                  <a:cubicBezTo>
                    <a:pt x="33805" y="37216"/>
                    <a:pt x="33942" y="38083"/>
                    <a:pt x="32960" y="39133"/>
                  </a:cubicBezTo>
                  <a:cubicBezTo>
                    <a:pt x="32960" y="39179"/>
                    <a:pt x="32937" y="39201"/>
                    <a:pt x="32892" y="39224"/>
                  </a:cubicBezTo>
                  <a:cubicBezTo>
                    <a:pt x="32321" y="39019"/>
                    <a:pt x="31682" y="38905"/>
                    <a:pt x="31431" y="38220"/>
                  </a:cubicBezTo>
                  <a:cubicBezTo>
                    <a:pt x="31271" y="37946"/>
                    <a:pt x="31317" y="37626"/>
                    <a:pt x="31157" y="37375"/>
                  </a:cubicBezTo>
                  <a:cubicBezTo>
                    <a:pt x="31134" y="37352"/>
                    <a:pt x="31134" y="37352"/>
                    <a:pt x="31111" y="37352"/>
                  </a:cubicBezTo>
                  <a:cubicBezTo>
                    <a:pt x="31431" y="37330"/>
                    <a:pt x="31454" y="37010"/>
                    <a:pt x="31613" y="36828"/>
                  </a:cubicBezTo>
                  <a:close/>
                  <a:moveTo>
                    <a:pt x="32001" y="39909"/>
                  </a:moveTo>
                  <a:cubicBezTo>
                    <a:pt x="32070" y="39955"/>
                    <a:pt x="32138" y="39955"/>
                    <a:pt x="32207" y="40000"/>
                  </a:cubicBezTo>
                  <a:cubicBezTo>
                    <a:pt x="32116" y="39977"/>
                    <a:pt x="32047" y="39932"/>
                    <a:pt x="31979" y="39909"/>
                  </a:cubicBezTo>
                  <a:close/>
                  <a:moveTo>
                    <a:pt x="22281" y="37443"/>
                  </a:moveTo>
                  <a:cubicBezTo>
                    <a:pt x="22652" y="37443"/>
                    <a:pt x="23047" y="37521"/>
                    <a:pt x="23465" y="37672"/>
                  </a:cubicBezTo>
                  <a:cubicBezTo>
                    <a:pt x="23465" y="37695"/>
                    <a:pt x="23465" y="37718"/>
                    <a:pt x="23465" y="37741"/>
                  </a:cubicBezTo>
                  <a:cubicBezTo>
                    <a:pt x="23898" y="38448"/>
                    <a:pt x="23876" y="39156"/>
                    <a:pt x="23396" y="39818"/>
                  </a:cubicBezTo>
                  <a:cubicBezTo>
                    <a:pt x="23122" y="40183"/>
                    <a:pt x="22780" y="40502"/>
                    <a:pt x="22438" y="40776"/>
                  </a:cubicBezTo>
                  <a:cubicBezTo>
                    <a:pt x="22255" y="40913"/>
                    <a:pt x="21981" y="40982"/>
                    <a:pt x="21958" y="41233"/>
                  </a:cubicBezTo>
                  <a:cubicBezTo>
                    <a:pt x="20977" y="41073"/>
                    <a:pt x="20520" y="40365"/>
                    <a:pt x="20178" y="39521"/>
                  </a:cubicBezTo>
                  <a:cubicBezTo>
                    <a:pt x="20018" y="39338"/>
                    <a:pt x="20018" y="39110"/>
                    <a:pt x="20018" y="38882"/>
                  </a:cubicBezTo>
                  <a:cubicBezTo>
                    <a:pt x="20018" y="38859"/>
                    <a:pt x="19995" y="38836"/>
                    <a:pt x="19973" y="38813"/>
                  </a:cubicBezTo>
                  <a:lnTo>
                    <a:pt x="19973" y="38813"/>
                  </a:lnTo>
                  <a:cubicBezTo>
                    <a:pt x="20007" y="38825"/>
                    <a:pt x="20041" y="38830"/>
                    <a:pt x="20070" y="38830"/>
                  </a:cubicBezTo>
                  <a:cubicBezTo>
                    <a:pt x="20098" y="38830"/>
                    <a:pt x="20121" y="38825"/>
                    <a:pt x="20132" y="38813"/>
                  </a:cubicBezTo>
                  <a:cubicBezTo>
                    <a:pt x="20691" y="37871"/>
                    <a:pt x="21418" y="37443"/>
                    <a:pt x="22281" y="37443"/>
                  </a:cubicBezTo>
                  <a:close/>
                  <a:moveTo>
                    <a:pt x="45080" y="42306"/>
                  </a:moveTo>
                  <a:cubicBezTo>
                    <a:pt x="45103" y="42328"/>
                    <a:pt x="45126" y="42328"/>
                    <a:pt x="45126" y="42351"/>
                  </a:cubicBezTo>
                  <a:lnTo>
                    <a:pt x="45103" y="42351"/>
                  </a:lnTo>
                  <a:cubicBezTo>
                    <a:pt x="45103" y="42351"/>
                    <a:pt x="45103" y="42328"/>
                    <a:pt x="45080" y="42306"/>
                  </a:cubicBezTo>
                  <a:close/>
                  <a:moveTo>
                    <a:pt x="27984" y="39179"/>
                  </a:moveTo>
                  <a:cubicBezTo>
                    <a:pt x="28030" y="39247"/>
                    <a:pt x="28121" y="39293"/>
                    <a:pt x="28190" y="39315"/>
                  </a:cubicBezTo>
                  <a:cubicBezTo>
                    <a:pt x="28395" y="39384"/>
                    <a:pt x="28623" y="39452"/>
                    <a:pt x="28760" y="39635"/>
                  </a:cubicBezTo>
                  <a:cubicBezTo>
                    <a:pt x="28806" y="39681"/>
                    <a:pt x="28852" y="39749"/>
                    <a:pt x="28897" y="39818"/>
                  </a:cubicBezTo>
                  <a:cubicBezTo>
                    <a:pt x="29057" y="40023"/>
                    <a:pt x="29217" y="40274"/>
                    <a:pt x="29217" y="40525"/>
                  </a:cubicBezTo>
                  <a:cubicBezTo>
                    <a:pt x="29240" y="40982"/>
                    <a:pt x="29445" y="41552"/>
                    <a:pt x="28783" y="41758"/>
                  </a:cubicBezTo>
                  <a:cubicBezTo>
                    <a:pt x="28715" y="41803"/>
                    <a:pt x="28646" y="41849"/>
                    <a:pt x="28600" y="41940"/>
                  </a:cubicBezTo>
                  <a:cubicBezTo>
                    <a:pt x="28532" y="42032"/>
                    <a:pt x="28532" y="42123"/>
                    <a:pt x="28509" y="42237"/>
                  </a:cubicBezTo>
                  <a:cubicBezTo>
                    <a:pt x="28509" y="42214"/>
                    <a:pt x="28509" y="42214"/>
                    <a:pt x="28509" y="42214"/>
                  </a:cubicBezTo>
                  <a:cubicBezTo>
                    <a:pt x="28441" y="42169"/>
                    <a:pt x="28349" y="42146"/>
                    <a:pt x="28258" y="42146"/>
                  </a:cubicBezTo>
                  <a:cubicBezTo>
                    <a:pt x="28098" y="42169"/>
                    <a:pt x="27961" y="42237"/>
                    <a:pt x="27824" y="42306"/>
                  </a:cubicBezTo>
                  <a:cubicBezTo>
                    <a:pt x="27472" y="42461"/>
                    <a:pt x="27168" y="42541"/>
                    <a:pt x="26910" y="42541"/>
                  </a:cubicBezTo>
                  <a:cubicBezTo>
                    <a:pt x="26298" y="42541"/>
                    <a:pt x="25944" y="42095"/>
                    <a:pt x="25816" y="41164"/>
                  </a:cubicBezTo>
                  <a:cubicBezTo>
                    <a:pt x="25702" y="40206"/>
                    <a:pt x="25953" y="39795"/>
                    <a:pt x="26843" y="39407"/>
                  </a:cubicBezTo>
                  <a:cubicBezTo>
                    <a:pt x="27208" y="39247"/>
                    <a:pt x="27596" y="39247"/>
                    <a:pt x="27984" y="39179"/>
                  </a:cubicBezTo>
                  <a:close/>
                  <a:moveTo>
                    <a:pt x="15606" y="39940"/>
                  </a:moveTo>
                  <a:cubicBezTo>
                    <a:pt x="15820" y="39940"/>
                    <a:pt x="16036" y="39988"/>
                    <a:pt x="16252" y="40092"/>
                  </a:cubicBezTo>
                  <a:cubicBezTo>
                    <a:pt x="16868" y="40365"/>
                    <a:pt x="16960" y="40936"/>
                    <a:pt x="16937" y="41530"/>
                  </a:cubicBezTo>
                  <a:cubicBezTo>
                    <a:pt x="16937" y="41758"/>
                    <a:pt x="16823" y="42009"/>
                    <a:pt x="16891" y="42237"/>
                  </a:cubicBezTo>
                  <a:cubicBezTo>
                    <a:pt x="16891" y="42237"/>
                    <a:pt x="16891" y="42237"/>
                    <a:pt x="16891" y="42260"/>
                  </a:cubicBezTo>
                  <a:cubicBezTo>
                    <a:pt x="16251" y="42691"/>
                    <a:pt x="15804" y="42902"/>
                    <a:pt x="15388" y="42902"/>
                  </a:cubicBezTo>
                  <a:cubicBezTo>
                    <a:pt x="15032" y="42902"/>
                    <a:pt x="14699" y="42748"/>
                    <a:pt x="14289" y="42443"/>
                  </a:cubicBezTo>
                  <a:cubicBezTo>
                    <a:pt x="14152" y="42306"/>
                    <a:pt x="14015" y="42169"/>
                    <a:pt x="13901" y="42032"/>
                  </a:cubicBezTo>
                  <a:cubicBezTo>
                    <a:pt x="13787" y="41872"/>
                    <a:pt x="13764" y="41689"/>
                    <a:pt x="13741" y="41507"/>
                  </a:cubicBezTo>
                  <a:cubicBezTo>
                    <a:pt x="13718" y="41393"/>
                    <a:pt x="13696" y="41278"/>
                    <a:pt x="13650" y="41164"/>
                  </a:cubicBezTo>
                  <a:cubicBezTo>
                    <a:pt x="13627" y="41141"/>
                    <a:pt x="13604" y="41119"/>
                    <a:pt x="13581" y="41073"/>
                  </a:cubicBezTo>
                  <a:lnTo>
                    <a:pt x="13604" y="41073"/>
                  </a:lnTo>
                  <a:cubicBezTo>
                    <a:pt x="14061" y="40982"/>
                    <a:pt x="14221" y="40525"/>
                    <a:pt x="14563" y="40297"/>
                  </a:cubicBezTo>
                  <a:cubicBezTo>
                    <a:pt x="14904" y="40070"/>
                    <a:pt x="15253" y="39940"/>
                    <a:pt x="15606" y="39940"/>
                  </a:cubicBezTo>
                  <a:close/>
                  <a:moveTo>
                    <a:pt x="10363" y="39407"/>
                  </a:moveTo>
                  <a:cubicBezTo>
                    <a:pt x="10363" y="39407"/>
                    <a:pt x="10363" y="39407"/>
                    <a:pt x="10363" y="39430"/>
                  </a:cubicBezTo>
                  <a:cubicBezTo>
                    <a:pt x="10568" y="39772"/>
                    <a:pt x="10957" y="39840"/>
                    <a:pt x="11276" y="40023"/>
                  </a:cubicBezTo>
                  <a:cubicBezTo>
                    <a:pt x="11322" y="40046"/>
                    <a:pt x="11367" y="40069"/>
                    <a:pt x="11413" y="40092"/>
                  </a:cubicBezTo>
                  <a:cubicBezTo>
                    <a:pt x="11618" y="40731"/>
                    <a:pt x="11618" y="41415"/>
                    <a:pt x="11596" y="42077"/>
                  </a:cubicBezTo>
                  <a:cubicBezTo>
                    <a:pt x="11459" y="42283"/>
                    <a:pt x="11276" y="42465"/>
                    <a:pt x="11185" y="42716"/>
                  </a:cubicBezTo>
                  <a:cubicBezTo>
                    <a:pt x="11048" y="42739"/>
                    <a:pt x="10957" y="42808"/>
                    <a:pt x="10865" y="42899"/>
                  </a:cubicBezTo>
                  <a:cubicBezTo>
                    <a:pt x="10797" y="42990"/>
                    <a:pt x="10728" y="43082"/>
                    <a:pt x="10683" y="43150"/>
                  </a:cubicBezTo>
                  <a:cubicBezTo>
                    <a:pt x="10390" y="43311"/>
                    <a:pt x="10087" y="43416"/>
                    <a:pt x="9769" y="43416"/>
                  </a:cubicBezTo>
                  <a:cubicBezTo>
                    <a:pt x="9592" y="43416"/>
                    <a:pt x="9410" y="43383"/>
                    <a:pt x="9222" y="43310"/>
                  </a:cubicBezTo>
                  <a:cubicBezTo>
                    <a:pt x="8879" y="43173"/>
                    <a:pt x="8583" y="42990"/>
                    <a:pt x="8263" y="42808"/>
                  </a:cubicBezTo>
                  <a:cubicBezTo>
                    <a:pt x="8377" y="42214"/>
                    <a:pt x="7989" y="41689"/>
                    <a:pt x="7966" y="41119"/>
                  </a:cubicBezTo>
                  <a:lnTo>
                    <a:pt x="7944" y="41119"/>
                  </a:lnTo>
                  <a:cubicBezTo>
                    <a:pt x="8012" y="41050"/>
                    <a:pt x="8058" y="40959"/>
                    <a:pt x="8081" y="40868"/>
                  </a:cubicBezTo>
                  <a:cubicBezTo>
                    <a:pt x="8332" y="40023"/>
                    <a:pt x="8971" y="39703"/>
                    <a:pt x="9770" y="39589"/>
                  </a:cubicBezTo>
                  <a:cubicBezTo>
                    <a:pt x="9975" y="39567"/>
                    <a:pt x="10203" y="39544"/>
                    <a:pt x="10363" y="39407"/>
                  </a:cubicBezTo>
                  <a:close/>
                  <a:moveTo>
                    <a:pt x="42446" y="39036"/>
                  </a:moveTo>
                  <a:cubicBezTo>
                    <a:pt x="43382" y="39036"/>
                    <a:pt x="44345" y="39630"/>
                    <a:pt x="44669" y="40388"/>
                  </a:cubicBezTo>
                  <a:cubicBezTo>
                    <a:pt x="45126" y="41507"/>
                    <a:pt x="44852" y="42602"/>
                    <a:pt x="43985" y="43333"/>
                  </a:cubicBezTo>
                  <a:cubicBezTo>
                    <a:pt x="43825" y="43470"/>
                    <a:pt x="43597" y="43515"/>
                    <a:pt x="43505" y="43698"/>
                  </a:cubicBezTo>
                  <a:lnTo>
                    <a:pt x="43483" y="43698"/>
                  </a:lnTo>
                  <a:cubicBezTo>
                    <a:pt x="43060" y="43810"/>
                    <a:pt x="42630" y="43928"/>
                    <a:pt x="42209" y="43928"/>
                  </a:cubicBezTo>
                  <a:cubicBezTo>
                    <a:pt x="41856" y="43928"/>
                    <a:pt x="41510" y="43846"/>
                    <a:pt x="41177" y="43607"/>
                  </a:cubicBezTo>
                  <a:cubicBezTo>
                    <a:pt x="41106" y="43618"/>
                    <a:pt x="41043" y="43623"/>
                    <a:pt x="40987" y="43623"/>
                  </a:cubicBezTo>
                  <a:cubicBezTo>
                    <a:pt x="40355" y="43623"/>
                    <a:pt x="40588" y="42960"/>
                    <a:pt x="40378" y="42625"/>
                  </a:cubicBezTo>
                  <a:cubicBezTo>
                    <a:pt x="40356" y="42534"/>
                    <a:pt x="40333" y="42465"/>
                    <a:pt x="40287" y="42397"/>
                  </a:cubicBezTo>
                  <a:cubicBezTo>
                    <a:pt x="40287" y="42374"/>
                    <a:pt x="40287" y="42374"/>
                    <a:pt x="40264" y="42374"/>
                  </a:cubicBezTo>
                  <a:cubicBezTo>
                    <a:pt x="40424" y="42214"/>
                    <a:pt x="40447" y="42009"/>
                    <a:pt x="40424" y="41803"/>
                  </a:cubicBezTo>
                  <a:cubicBezTo>
                    <a:pt x="40356" y="40890"/>
                    <a:pt x="40766" y="40183"/>
                    <a:pt x="41337" y="39544"/>
                  </a:cubicBezTo>
                  <a:cubicBezTo>
                    <a:pt x="41588" y="39201"/>
                    <a:pt x="41908" y="39087"/>
                    <a:pt x="42296" y="39042"/>
                  </a:cubicBezTo>
                  <a:cubicBezTo>
                    <a:pt x="42346" y="39038"/>
                    <a:pt x="42396" y="39036"/>
                    <a:pt x="42446" y="39036"/>
                  </a:cubicBezTo>
                  <a:close/>
                  <a:moveTo>
                    <a:pt x="33394" y="40822"/>
                  </a:moveTo>
                  <a:cubicBezTo>
                    <a:pt x="33668" y="40890"/>
                    <a:pt x="33942" y="40959"/>
                    <a:pt x="34193" y="41073"/>
                  </a:cubicBezTo>
                  <a:cubicBezTo>
                    <a:pt x="34261" y="41096"/>
                    <a:pt x="34330" y="41141"/>
                    <a:pt x="34398" y="41164"/>
                  </a:cubicBezTo>
                  <a:cubicBezTo>
                    <a:pt x="34558" y="41233"/>
                    <a:pt x="34695" y="41347"/>
                    <a:pt x="34809" y="41484"/>
                  </a:cubicBezTo>
                  <a:cubicBezTo>
                    <a:pt x="34946" y="41666"/>
                    <a:pt x="35060" y="41849"/>
                    <a:pt x="35151" y="42054"/>
                  </a:cubicBezTo>
                  <a:cubicBezTo>
                    <a:pt x="35448" y="42694"/>
                    <a:pt x="34900" y="43150"/>
                    <a:pt x="34832" y="43721"/>
                  </a:cubicBezTo>
                  <a:cubicBezTo>
                    <a:pt x="34758" y="43699"/>
                    <a:pt x="34687" y="43690"/>
                    <a:pt x="34618" y="43690"/>
                  </a:cubicBezTo>
                  <a:cubicBezTo>
                    <a:pt x="34322" y="43690"/>
                    <a:pt x="34059" y="43861"/>
                    <a:pt x="33782" y="43972"/>
                  </a:cubicBezTo>
                  <a:cubicBezTo>
                    <a:pt x="33759" y="43995"/>
                    <a:pt x="33736" y="44017"/>
                    <a:pt x="33713" y="44017"/>
                  </a:cubicBezTo>
                  <a:cubicBezTo>
                    <a:pt x="33280" y="43744"/>
                    <a:pt x="32595" y="43949"/>
                    <a:pt x="32344" y="43333"/>
                  </a:cubicBezTo>
                  <a:cubicBezTo>
                    <a:pt x="31842" y="42557"/>
                    <a:pt x="32138" y="41918"/>
                    <a:pt x="32686" y="41324"/>
                  </a:cubicBezTo>
                  <a:cubicBezTo>
                    <a:pt x="32823" y="41027"/>
                    <a:pt x="33257" y="41096"/>
                    <a:pt x="33394" y="40822"/>
                  </a:cubicBezTo>
                  <a:close/>
                  <a:moveTo>
                    <a:pt x="38170" y="41975"/>
                  </a:moveTo>
                  <a:cubicBezTo>
                    <a:pt x="38324" y="41975"/>
                    <a:pt x="38484" y="42020"/>
                    <a:pt x="38638" y="42020"/>
                  </a:cubicBezTo>
                  <a:cubicBezTo>
                    <a:pt x="38678" y="42020"/>
                    <a:pt x="38718" y="42017"/>
                    <a:pt x="38758" y="42009"/>
                  </a:cubicBezTo>
                  <a:cubicBezTo>
                    <a:pt x="38781" y="42032"/>
                    <a:pt x="38781" y="42054"/>
                    <a:pt x="38803" y="42077"/>
                  </a:cubicBezTo>
                  <a:cubicBezTo>
                    <a:pt x="38918" y="42283"/>
                    <a:pt x="39054" y="42465"/>
                    <a:pt x="39169" y="42671"/>
                  </a:cubicBezTo>
                  <a:cubicBezTo>
                    <a:pt x="39237" y="42831"/>
                    <a:pt x="39260" y="43036"/>
                    <a:pt x="39283" y="43219"/>
                  </a:cubicBezTo>
                  <a:cubicBezTo>
                    <a:pt x="39283" y="43333"/>
                    <a:pt x="39306" y="43447"/>
                    <a:pt x="39351" y="43561"/>
                  </a:cubicBezTo>
                  <a:cubicBezTo>
                    <a:pt x="39306" y="43652"/>
                    <a:pt x="39237" y="43744"/>
                    <a:pt x="39169" y="43812"/>
                  </a:cubicBezTo>
                  <a:cubicBezTo>
                    <a:pt x="39100" y="43903"/>
                    <a:pt x="39009" y="43972"/>
                    <a:pt x="38918" y="44063"/>
                  </a:cubicBezTo>
                  <a:cubicBezTo>
                    <a:pt x="38673" y="44308"/>
                    <a:pt x="38418" y="44389"/>
                    <a:pt x="38157" y="44389"/>
                  </a:cubicBezTo>
                  <a:cubicBezTo>
                    <a:pt x="37834" y="44389"/>
                    <a:pt x="37501" y="44266"/>
                    <a:pt x="37160" y="44177"/>
                  </a:cubicBezTo>
                  <a:cubicBezTo>
                    <a:pt x="37297" y="43789"/>
                    <a:pt x="37046" y="43401"/>
                    <a:pt x="37183" y="43013"/>
                  </a:cubicBezTo>
                  <a:cubicBezTo>
                    <a:pt x="37206" y="42899"/>
                    <a:pt x="37228" y="42785"/>
                    <a:pt x="37251" y="42694"/>
                  </a:cubicBezTo>
                  <a:cubicBezTo>
                    <a:pt x="37274" y="42602"/>
                    <a:pt x="37297" y="42511"/>
                    <a:pt x="37343" y="42420"/>
                  </a:cubicBezTo>
                  <a:cubicBezTo>
                    <a:pt x="37343" y="42420"/>
                    <a:pt x="37388" y="42328"/>
                    <a:pt x="37388" y="42328"/>
                  </a:cubicBezTo>
                  <a:cubicBezTo>
                    <a:pt x="37434" y="42283"/>
                    <a:pt x="37457" y="42237"/>
                    <a:pt x="37502" y="42214"/>
                  </a:cubicBezTo>
                  <a:cubicBezTo>
                    <a:pt x="37571" y="42169"/>
                    <a:pt x="37616" y="42146"/>
                    <a:pt x="37662" y="42100"/>
                  </a:cubicBezTo>
                  <a:cubicBezTo>
                    <a:pt x="37776" y="42054"/>
                    <a:pt x="37913" y="42009"/>
                    <a:pt x="38050" y="41986"/>
                  </a:cubicBezTo>
                  <a:cubicBezTo>
                    <a:pt x="38090" y="41978"/>
                    <a:pt x="38130" y="41975"/>
                    <a:pt x="38170" y="41975"/>
                  </a:cubicBezTo>
                  <a:close/>
                  <a:moveTo>
                    <a:pt x="30022" y="42579"/>
                  </a:moveTo>
                  <a:cubicBezTo>
                    <a:pt x="30094" y="42579"/>
                    <a:pt x="30162" y="42604"/>
                    <a:pt x="30221" y="42648"/>
                  </a:cubicBezTo>
                  <a:cubicBezTo>
                    <a:pt x="30267" y="42716"/>
                    <a:pt x="30335" y="42762"/>
                    <a:pt x="30404" y="42808"/>
                  </a:cubicBezTo>
                  <a:cubicBezTo>
                    <a:pt x="30997" y="43196"/>
                    <a:pt x="30723" y="43812"/>
                    <a:pt x="30837" y="44337"/>
                  </a:cubicBezTo>
                  <a:lnTo>
                    <a:pt x="30792" y="44337"/>
                  </a:lnTo>
                  <a:cubicBezTo>
                    <a:pt x="30655" y="44383"/>
                    <a:pt x="30495" y="44451"/>
                    <a:pt x="30358" y="44497"/>
                  </a:cubicBezTo>
                  <a:cubicBezTo>
                    <a:pt x="30290" y="44520"/>
                    <a:pt x="30221" y="44565"/>
                    <a:pt x="30130" y="44588"/>
                  </a:cubicBezTo>
                  <a:cubicBezTo>
                    <a:pt x="30084" y="44611"/>
                    <a:pt x="30038" y="44634"/>
                    <a:pt x="29993" y="44657"/>
                  </a:cubicBezTo>
                  <a:cubicBezTo>
                    <a:pt x="29810" y="44634"/>
                    <a:pt x="29628" y="44634"/>
                    <a:pt x="29445" y="44634"/>
                  </a:cubicBezTo>
                  <a:cubicBezTo>
                    <a:pt x="29416" y="44590"/>
                    <a:pt x="29378" y="44574"/>
                    <a:pt x="29336" y="44574"/>
                  </a:cubicBezTo>
                  <a:cubicBezTo>
                    <a:pt x="29313" y="44574"/>
                    <a:pt x="29287" y="44580"/>
                    <a:pt x="29262" y="44588"/>
                  </a:cubicBezTo>
                  <a:cubicBezTo>
                    <a:pt x="29262" y="44588"/>
                    <a:pt x="29240" y="44611"/>
                    <a:pt x="29240" y="44611"/>
                  </a:cubicBezTo>
                  <a:cubicBezTo>
                    <a:pt x="29217" y="44611"/>
                    <a:pt x="29171" y="44611"/>
                    <a:pt x="29148" y="44588"/>
                  </a:cubicBezTo>
                  <a:cubicBezTo>
                    <a:pt x="29171" y="44565"/>
                    <a:pt x="29171" y="44520"/>
                    <a:pt x="29171" y="44497"/>
                  </a:cubicBezTo>
                  <a:cubicBezTo>
                    <a:pt x="29171" y="44405"/>
                    <a:pt x="29148" y="44337"/>
                    <a:pt x="29148" y="44246"/>
                  </a:cubicBezTo>
                  <a:cubicBezTo>
                    <a:pt x="29080" y="43972"/>
                    <a:pt x="29103" y="43698"/>
                    <a:pt x="29034" y="43424"/>
                  </a:cubicBezTo>
                  <a:lnTo>
                    <a:pt x="29080" y="43424"/>
                  </a:lnTo>
                  <a:cubicBezTo>
                    <a:pt x="29148" y="43378"/>
                    <a:pt x="29194" y="43333"/>
                    <a:pt x="29240" y="43264"/>
                  </a:cubicBezTo>
                  <a:cubicBezTo>
                    <a:pt x="29308" y="43150"/>
                    <a:pt x="29377" y="43059"/>
                    <a:pt x="29491" y="42945"/>
                  </a:cubicBezTo>
                  <a:cubicBezTo>
                    <a:pt x="29536" y="42899"/>
                    <a:pt x="29582" y="42853"/>
                    <a:pt x="29628" y="42808"/>
                  </a:cubicBezTo>
                  <a:cubicBezTo>
                    <a:pt x="29719" y="42716"/>
                    <a:pt x="29810" y="42648"/>
                    <a:pt x="29902" y="42602"/>
                  </a:cubicBezTo>
                  <a:cubicBezTo>
                    <a:pt x="29942" y="42586"/>
                    <a:pt x="29982" y="42579"/>
                    <a:pt x="30022" y="42579"/>
                  </a:cubicBezTo>
                  <a:close/>
                  <a:moveTo>
                    <a:pt x="20350" y="42910"/>
                  </a:moveTo>
                  <a:cubicBezTo>
                    <a:pt x="20478" y="42910"/>
                    <a:pt x="20613" y="42930"/>
                    <a:pt x="20749" y="42968"/>
                  </a:cubicBezTo>
                  <a:cubicBezTo>
                    <a:pt x="20915" y="43004"/>
                    <a:pt x="21081" y="43071"/>
                    <a:pt x="21247" y="43071"/>
                  </a:cubicBezTo>
                  <a:cubicBezTo>
                    <a:pt x="21286" y="43071"/>
                    <a:pt x="21326" y="43068"/>
                    <a:pt x="21365" y="43059"/>
                  </a:cubicBezTo>
                  <a:cubicBezTo>
                    <a:pt x="21365" y="43059"/>
                    <a:pt x="21365" y="43082"/>
                    <a:pt x="21365" y="43082"/>
                  </a:cubicBezTo>
                  <a:cubicBezTo>
                    <a:pt x="21342" y="43150"/>
                    <a:pt x="21319" y="43219"/>
                    <a:pt x="21342" y="43310"/>
                  </a:cubicBezTo>
                  <a:cubicBezTo>
                    <a:pt x="21365" y="43538"/>
                    <a:pt x="21365" y="43766"/>
                    <a:pt x="21228" y="43972"/>
                  </a:cubicBezTo>
                  <a:cubicBezTo>
                    <a:pt x="21045" y="44314"/>
                    <a:pt x="20612" y="44451"/>
                    <a:pt x="20497" y="44862"/>
                  </a:cubicBezTo>
                  <a:cubicBezTo>
                    <a:pt x="20497" y="44839"/>
                    <a:pt x="20497" y="44816"/>
                    <a:pt x="20497" y="44794"/>
                  </a:cubicBezTo>
                  <a:cubicBezTo>
                    <a:pt x="20383" y="44679"/>
                    <a:pt x="20246" y="44611"/>
                    <a:pt x="20132" y="44542"/>
                  </a:cubicBezTo>
                  <a:cubicBezTo>
                    <a:pt x="19630" y="44337"/>
                    <a:pt x="19311" y="43995"/>
                    <a:pt x="19539" y="43424"/>
                  </a:cubicBezTo>
                  <a:cubicBezTo>
                    <a:pt x="19705" y="43058"/>
                    <a:pt x="20005" y="42910"/>
                    <a:pt x="20350" y="42910"/>
                  </a:cubicBezTo>
                  <a:close/>
                  <a:moveTo>
                    <a:pt x="3932" y="0"/>
                  </a:moveTo>
                  <a:cubicBezTo>
                    <a:pt x="3878" y="0"/>
                    <a:pt x="3827" y="10"/>
                    <a:pt x="3767" y="10"/>
                  </a:cubicBezTo>
                  <a:cubicBezTo>
                    <a:pt x="3515" y="56"/>
                    <a:pt x="3264" y="56"/>
                    <a:pt x="3013" y="79"/>
                  </a:cubicBezTo>
                  <a:cubicBezTo>
                    <a:pt x="2876" y="102"/>
                    <a:pt x="2739" y="124"/>
                    <a:pt x="2602" y="170"/>
                  </a:cubicBezTo>
                  <a:cubicBezTo>
                    <a:pt x="2355" y="210"/>
                    <a:pt x="2108" y="219"/>
                    <a:pt x="1861" y="219"/>
                  </a:cubicBezTo>
                  <a:cubicBezTo>
                    <a:pt x="1629" y="219"/>
                    <a:pt x="1397" y="211"/>
                    <a:pt x="1165" y="211"/>
                  </a:cubicBezTo>
                  <a:cubicBezTo>
                    <a:pt x="1074" y="211"/>
                    <a:pt x="982" y="212"/>
                    <a:pt x="891" y="216"/>
                  </a:cubicBezTo>
                  <a:cubicBezTo>
                    <a:pt x="434" y="239"/>
                    <a:pt x="137" y="398"/>
                    <a:pt x="69" y="878"/>
                  </a:cubicBezTo>
                  <a:lnTo>
                    <a:pt x="92" y="969"/>
                  </a:lnTo>
                  <a:cubicBezTo>
                    <a:pt x="46" y="1174"/>
                    <a:pt x="0" y="1403"/>
                    <a:pt x="206" y="1562"/>
                  </a:cubicBezTo>
                  <a:cubicBezTo>
                    <a:pt x="206" y="1677"/>
                    <a:pt x="206" y="1814"/>
                    <a:pt x="206" y="1928"/>
                  </a:cubicBezTo>
                  <a:cubicBezTo>
                    <a:pt x="343" y="2430"/>
                    <a:pt x="639" y="2864"/>
                    <a:pt x="548" y="3411"/>
                  </a:cubicBezTo>
                  <a:lnTo>
                    <a:pt x="617" y="3388"/>
                  </a:lnTo>
                  <a:lnTo>
                    <a:pt x="617" y="3388"/>
                  </a:lnTo>
                  <a:cubicBezTo>
                    <a:pt x="594" y="3936"/>
                    <a:pt x="639" y="4484"/>
                    <a:pt x="754" y="5032"/>
                  </a:cubicBezTo>
                  <a:cubicBezTo>
                    <a:pt x="959" y="5329"/>
                    <a:pt x="936" y="5648"/>
                    <a:pt x="959" y="5968"/>
                  </a:cubicBezTo>
                  <a:cubicBezTo>
                    <a:pt x="982" y="6219"/>
                    <a:pt x="913" y="6516"/>
                    <a:pt x="1119" y="6721"/>
                  </a:cubicBezTo>
                  <a:cubicBezTo>
                    <a:pt x="1164" y="7155"/>
                    <a:pt x="1050" y="7611"/>
                    <a:pt x="1301" y="7999"/>
                  </a:cubicBezTo>
                  <a:cubicBezTo>
                    <a:pt x="1301" y="8456"/>
                    <a:pt x="1324" y="8912"/>
                    <a:pt x="1347" y="9346"/>
                  </a:cubicBezTo>
                  <a:cubicBezTo>
                    <a:pt x="1484" y="9597"/>
                    <a:pt x="1347" y="9894"/>
                    <a:pt x="1484" y="10145"/>
                  </a:cubicBezTo>
                  <a:cubicBezTo>
                    <a:pt x="1484" y="10305"/>
                    <a:pt x="1507" y="10464"/>
                    <a:pt x="1530" y="10647"/>
                  </a:cubicBezTo>
                  <a:cubicBezTo>
                    <a:pt x="1735" y="10944"/>
                    <a:pt x="1644" y="11286"/>
                    <a:pt x="1644" y="11606"/>
                  </a:cubicBezTo>
                  <a:cubicBezTo>
                    <a:pt x="1758" y="11902"/>
                    <a:pt x="1735" y="12199"/>
                    <a:pt x="1689" y="12496"/>
                  </a:cubicBezTo>
                  <a:cubicBezTo>
                    <a:pt x="1689" y="12701"/>
                    <a:pt x="1644" y="12907"/>
                    <a:pt x="1849" y="13066"/>
                  </a:cubicBezTo>
                  <a:cubicBezTo>
                    <a:pt x="1872" y="13295"/>
                    <a:pt x="1872" y="13523"/>
                    <a:pt x="1895" y="13751"/>
                  </a:cubicBezTo>
                  <a:cubicBezTo>
                    <a:pt x="1941" y="13774"/>
                    <a:pt x="1986" y="13797"/>
                    <a:pt x="2032" y="13820"/>
                  </a:cubicBezTo>
                  <a:cubicBezTo>
                    <a:pt x="2032" y="13934"/>
                    <a:pt x="2032" y="14048"/>
                    <a:pt x="2032" y="14162"/>
                  </a:cubicBezTo>
                  <a:cubicBezTo>
                    <a:pt x="2032" y="14162"/>
                    <a:pt x="2032" y="14162"/>
                    <a:pt x="2032" y="14185"/>
                  </a:cubicBezTo>
                  <a:cubicBezTo>
                    <a:pt x="2009" y="14185"/>
                    <a:pt x="1986" y="14208"/>
                    <a:pt x="1986" y="14208"/>
                  </a:cubicBezTo>
                  <a:cubicBezTo>
                    <a:pt x="1986" y="14208"/>
                    <a:pt x="2009" y="14230"/>
                    <a:pt x="2009" y="14230"/>
                  </a:cubicBezTo>
                  <a:cubicBezTo>
                    <a:pt x="2009" y="14253"/>
                    <a:pt x="2009" y="14299"/>
                    <a:pt x="2055" y="14322"/>
                  </a:cubicBezTo>
                  <a:cubicBezTo>
                    <a:pt x="2055" y="14390"/>
                    <a:pt x="2055" y="14459"/>
                    <a:pt x="2032" y="14527"/>
                  </a:cubicBezTo>
                  <a:cubicBezTo>
                    <a:pt x="2351" y="15144"/>
                    <a:pt x="2237" y="15828"/>
                    <a:pt x="2329" y="16490"/>
                  </a:cubicBezTo>
                  <a:cubicBezTo>
                    <a:pt x="2534" y="17768"/>
                    <a:pt x="2671" y="19069"/>
                    <a:pt x="2808" y="20348"/>
                  </a:cubicBezTo>
                  <a:cubicBezTo>
                    <a:pt x="2854" y="20370"/>
                    <a:pt x="2899" y="20393"/>
                    <a:pt x="2945" y="20416"/>
                  </a:cubicBezTo>
                  <a:cubicBezTo>
                    <a:pt x="2876" y="21306"/>
                    <a:pt x="3196" y="22174"/>
                    <a:pt x="3196" y="23064"/>
                  </a:cubicBezTo>
                  <a:cubicBezTo>
                    <a:pt x="3493" y="23520"/>
                    <a:pt x="3105" y="24137"/>
                    <a:pt x="3515" y="24570"/>
                  </a:cubicBezTo>
                  <a:cubicBezTo>
                    <a:pt x="3515" y="24684"/>
                    <a:pt x="3538" y="24799"/>
                    <a:pt x="3538" y="24913"/>
                  </a:cubicBezTo>
                  <a:cubicBezTo>
                    <a:pt x="3584" y="25232"/>
                    <a:pt x="3401" y="25575"/>
                    <a:pt x="3698" y="25871"/>
                  </a:cubicBezTo>
                  <a:cubicBezTo>
                    <a:pt x="3698" y="26282"/>
                    <a:pt x="3698" y="26693"/>
                    <a:pt x="3698" y="27127"/>
                  </a:cubicBezTo>
                  <a:cubicBezTo>
                    <a:pt x="3812" y="27606"/>
                    <a:pt x="3903" y="28085"/>
                    <a:pt x="3995" y="28588"/>
                  </a:cubicBezTo>
                  <a:cubicBezTo>
                    <a:pt x="4086" y="29318"/>
                    <a:pt x="4177" y="30048"/>
                    <a:pt x="4269" y="30779"/>
                  </a:cubicBezTo>
                  <a:cubicBezTo>
                    <a:pt x="4246" y="30893"/>
                    <a:pt x="4223" y="31007"/>
                    <a:pt x="4200" y="31144"/>
                  </a:cubicBezTo>
                  <a:cubicBezTo>
                    <a:pt x="4246" y="31281"/>
                    <a:pt x="4246" y="31441"/>
                    <a:pt x="4406" y="31532"/>
                  </a:cubicBezTo>
                  <a:cubicBezTo>
                    <a:pt x="4406" y="31646"/>
                    <a:pt x="4428" y="31760"/>
                    <a:pt x="4428" y="31874"/>
                  </a:cubicBezTo>
                  <a:cubicBezTo>
                    <a:pt x="4428" y="31920"/>
                    <a:pt x="4451" y="31989"/>
                    <a:pt x="4451" y="32057"/>
                  </a:cubicBezTo>
                  <a:cubicBezTo>
                    <a:pt x="4451" y="32171"/>
                    <a:pt x="4428" y="32285"/>
                    <a:pt x="4428" y="32399"/>
                  </a:cubicBezTo>
                  <a:cubicBezTo>
                    <a:pt x="4474" y="32491"/>
                    <a:pt x="4497" y="32582"/>
                    <a:pt x="4543" y="32650"/>
                  </a:cubicBezTo>
                  <a:cubicBezTo>
                    <a:pt x="4543" y="32719"/>
                    <a:pt x="4565" y="32765"/>
                    <a:pt x="4588" y="32810"/>
                  </a:cubicBezTo>
                  <a:cubicBezTo>
                    <a:pt x="4611" y="33153"/>
                    <a:pt x="4611" y="33518"/>
                    <a:pt x="4634" y="33860"/>
                  </a:cubicBezTo>
                  <a:cubicBezTo>
                    <a:pt x="4862" y="34134"/>
                    <a:pt x="4771" y="34477"/>
                    <a:pt x="4771" y="34796"/>
                  </a:cubicBezTo>
                  <a:cubicBezTo>
                    <a:pt x="4908" y="35823"/>
                    <a:pt x="5159" y="36850"/>
                    <a:pt x="5136" y="37900"/>
                  </a:cubicBezTo>
                  <a:cubicBezTo>
                    <a:pt x="5136" y="37900"/>
                    <a:pt x="5113" y="37923"/>
                    <a:pt x="5113" y="37969"/>
                  </a:cubicBezTo>
                  <a:cubicBezTo>
                    <a:pt x="5090" y="37992"/>
                    <a:pt x="5113" y="38037"/>
                    <a:pt x="5182" y="38060"/>
                  </a:cubicBezTo>
                  <a:cubicBezTo>
                    <a:pt x="5227" y="38083"/>
                    <a:pt x="5273" y="38106"/>
                    <a:pt x="5319" y="38129"/>
                  </a:cubicBezTo>
                  <a:cubicBezTo>
                    <a:pt x="5387" y="38608"/>
                    <a:pt x="5250" y="39133"/>
                    <a:pt x="5501" y="39589"/>
                  </a:cubicBezTo>
                  <a:cubicBezTo>
                    <a:pt x="5501" y="39932"/>
                    <a:pt x="5501" y="40274"/>
                    <a:pt x="5501" y="40639"/>
                  </a:cubicBezTo>
                  <a:cubicBezTo>
                    <a:pt x="5524" y="40685"/>
                    <a:pt x="5547" y="40731"/>
                    <a:pt x="5524" y="40799"/>
                  </a:cubicBezTo>
                  <a:cubicBezTo>
                    <a:pt x="5707" y="41027"/>
                    <a:pt x="5547" y="41301"/>
                    <a:pt x="5661" y="41530"/>
                  </a:cubicBezTo>
                  <a:cubicBezTo>
                    <a:pt x="5661" y="41598"/>
                    <a:pt x="5684" y="41666"/>
                    <a:pt x="5684" y="41712"/>
                  </a:cubicBezTo>
                  <a:cubicBezTo>
                    <a:pt x="5570" y="41963"/>
                    <a:pt x="5570" y="42191"/>
                    <a:pt x="5707" y="42420"/>
                  </a:cubicBezTo>
                  <a:cubicBezTo>
                    <a:pt x="5752" y="42465"/>
                    <a:pt x="5798" y="42488"/>
                    <a:pt x="5866" y="42511"/>
                  </a:cubicBezTo>
                  <a:cubicBezTo>
                    <a:pt x="5844" y="42671"/>
                    <a:pt x="5844" y="42831"/>
                    <a:pt x="5844" y="43013"/>
                  </a:cubicBezTo>
                  <a:cubicBezTo>
                    <a:pt x="5844" y="43059"/>
                    <a:pt x="5844" y="43127"/>
                    <a:pt x="5844" y="43196"/>
                  </a:cubicBezTo>
                  <a:cubicBezTo>
                    <a:pt x="5866" y="43356"/>
                    <a:pt x="5889" y="43538"/>
                    <a:pt x="5912" y="43721"/>
                  </a:cubicBezTo>
                  <a:cubicBezTo>
                    <a:pt x="5866" y="43926"/>
                    <a:pt x="5844" y="44132"/>
                    <a:pt x="6026" y="44269"/>
                  </a:cubicBezTo>
                  <a:cubicBezTo>
                    <a:pt x="6049" y="44451"/>
                    <a:pt x="6072" y="44634"/>
                    <a:pt x="6072" y="44816"/>
                  </a:cubicBezTo>
                  <a:cubicBezTo>
                    <a:pt x="6095" y="44885"/>
                    <a:pt x="6095" y="44976"/>
                    <a:pt x="6095" y="45067"/>
                  </a:cubicBezTo>
                  <a:cubicBezTo>
                    <a:pt x="6118" y="45113"/>
                    <a:pt x="6140" y="45182"/>
                    <a:pt x="6163" y="45227"/>
                  </a:cubicBezTo>
                  <a:cubicBezTo>
                    <a:pt x="6346" y="46232"/>
                    <a:pt x="6346" y="46232"/>
                    <a:pt x="7350" y="46300"/>
                  </a:cubicBezTo>
                  <a:cubicBezTo>
                    <a:pt x="7419" y="46334"/>
                    <a:pt x="7487" y="46346"/>
                    <a:pt x="7556" y="46346"/>
                  </a:cubicBezTo>
                  <a:cubicBezTo>
                    <a:pt x="7624" y="46346"/>
                    <a:pt x="7692" y="46334"/>
                    <a:pt x="7761" y="46323"/>
                  </a:cubicBezTo>
                  <a:cubicBezTo>
                    <a:pt x="7875" y="46323"/>
                    <a:pt x="7989" y="46323"/>
                    <a:pt x="8103" y="46300"/>
                  </a:cubicBezTo>
                  <a:cubicBezTo>
                    <a:pt x="8126" y="46308"/>
                    <a:pt x="8149" y="46310"/>
                    <a:pt x="8172" y="46310"/>
                  </a:cubicBezTo>
                  <a:cubicBezTo>
                    <a:pt x="8217" y="46310"/>
                    <a:pt x="8263" y="46300"/>
                    <a:pt x="8309" y="46300"/>
                  </a:cubicBezTo>
                  <a:cubicBezTo>
                    <a:pt x="8469" y="46300"/>
                    <a:pt x="8606" y="46277"/>
                    <a:pt x="8742" y="46254"/>
                  </a:cubicBezTo>
                  <a:cubicBezTo>
                    <a:pt x="8825" y="46223"/>
                    <a:pt x="8903" y="46211"/>
                    <a:pt x="8980" y="46211"/>
                  </a:cubicBezTo>
                  <a:cubicBezTo>
                    <a:pt x="9074" y="46211"/>
                    <a:pt x="9167" y="46229"/>
                    <a:pt x="9267" y="46254"/>
                  </a:cubicBezTo>
                  <a:cubicBezTo>
                    <a:pt x="9304" y="46260"/>
                    <a:pt x="9342" y="46263"/>
                    <a:pt x="9382" y="46263"/>
                  </a:cubicBezTo>
                  <a:cubicBezTo>
                    <a:pt x="9488" y="46263"/>
                    <a:pt x="9601" y="46242"/>
                    <a:pt x="9701" y="46209"/>
                  </a:cubicBezTo>
                  <a:cubicBezTo>
                    <a:pt x="9760" y="46158"/>
                    <a:pt x="9809" y="46139"/>
                    <a:pt x="9854" y="46139"/>
                  </a:cubicBezTo>
                  <a:cubicBezTo>
                    <a:pt x="9931" y="46139"/>
                    <a:pt x="9994" y="46197"/>
                    <a:pt x="10066" y="46254"/>
                  </a:cubicBezTo>
                  <a:cubicBezTo>
                    <a:pt x="10203" y="46300"/>
                    <a:pt x="10317" y="46300"/>
                    <a:pt x="10454" y="46300"/>
                  </a:cubicBezTo>
                  <a:cubicBezTo>
                    <a:pt x="11801" y="46140"/>
                    <a:pt x="13125" y="46186"/>
                    <a:pt x="14472" y="46163"/>
                  </a:cubicBezTo>
                  <a:cubicBezTo>
                    <a:pt x="14609" y="46163"/>
                    <a:pt x="14746" y="46140"/>
                    <a:pt x="14882" y="46117"/>
                  </a:cubicBezTo>
                  <a:cubicBezTo>
                    <a:pt x="14974" y="46117"/>
                    <a:pt x="15065" y="46095"/>
                    <a:pt x="15134" y="46072"/>
                  </a:cubicBezTo>
                  <a:cubicBezTo>
                    <a:pt x="15177" y="46061"/>
                    <a:pt x="15221" y="46056"/>
                    <a:pt x="15265" y="46056"/>
                  </a:cubicBezTo>
                  <a:cubicBezTo>
                    <a:pt x="15403" y="46056"/>
                    <a:pt x="15537" y="46100"/>
                    <a:pt x="15659" y="46117"/>
                  </a:cubicBezTo>
                  <a:cubicBezTo>
                    <a:pt x="16014" y="46141"/>
                    <a:pt x="16369" y="46183"/>
                    <a:pt x="16721" y="46183"/>
                  </a:cubicBezTo>
                  <a:cubicBezTo>
                    <a:pt x="17048" y="46183"/>
                    <a:pt x="17371" y="46147"/>
                    <a:pt x="17690" y="46026"/>
                  </a:cubicBezTo>
                  <a:cubicBezTo>
                    <a:pt x="17736" y="46003"/>
                    <a:pt x="17781" y="45935"/>
                    <a:pt x="17804" y="45889"/>
                  </a:cubicBezTo>
                  <a:lnTo>
                    <a:pt x="17850" y="45889"/>
                  </a:lnTo>
                  <a:lnTo>
                    <a:pt x="17918" y="45866"/>
                  </a:lnTo>
                  <a:cubicBezTo>
                    <a:pt x="18055" y="45889"/>
                    <a:pt x="18169" y="45889"/>
                    <a:pt x="18306" y="45889"/>
                  </a:cubicBezTo>
                  <a:lnTo>
                    <a:pt x="18671" y="45889"/>
                  </a:lnTo>
                  <a:cubicBezTo>
                    <a:pt x="18740" y="45912"/>
                    <a:pt x="18786" y="45935"/>
                    <a:pt x="18854" y="45958"/>
                  </a:cubicBezTo>
                  <a:cubicBezTo>
                    <a:pt x="19333" y="45935"/>
                    <a:pt x="19813" y="45912"/>
                    <a:pt x="20292" y="45889"/>
                  </a:cubicBezTo>
                  <a:lnTo>
                    <a:pt x="22118" y="45935"/>
                  </a:lnTo>
                  <a:cubicBezTo>
                    <a:pt x="22209" y="46026"/>
                    <a:pt x="22301" y="46072"/>
                    <a:pt x="22392" y="46117"/>
                  </a:cubicBezTo>
                  <a:cubicBezTo>
                    <a:pt x="22506" y="46140"/>
                    <a:pt x="22620" y="46140"/>
                    <a:pt x="22734" y="46140"/>
                  </a:cubicBezTo>
                  <a:cubicBezTo>
                    <a:pt x="22858" y="46144"/>
                    <a:pt x="22983" y="46145"/>
                    <a:pt x="23107" y="46145"/>
                  </a:cubicBezTo>
                  <a:cubicBezTo>
                    <a:pt x="23502" y="46145"/>
                    <a:pt x="23900" y="46132"/>
                    <a:pt x="24296" y="46132"/>
                  </a:cubicBezTo>
                  <a:cubicBezTo>
                    <a:pt x="24584" y="46132"/>
                    <a:pt x="24870" y="46139"/>
                    <a:pt x="25154" y="46163"/>
                  </a:cubicBezTo>
                  <a:cubicBezTo>
                    <a:pt x="25405" y="46193"/>
                    <a:pt x="25661" y="46228"/>
                    <a:pt x="25913" y="46228"/>
                  </a:cubicBezTo>
                  <a:cubicBezTo>
                    <a:pt x="26234" y="46228"/>
                    <a:pt x="26549" y="46172"/>
                    <a:pt x="26843" y="45980"/>
                  </a:cubicBezTo>
                  <a:cubicBezTo>
                    <a:pt x="26843" y="45889"/>
                    <a:pt x="26843" y="45821"/>
                    <a:pt x="26820" y="45752"/>
                  </a:cubicBezTo>
                  <a:lnTo>
                    <a:pt x="26911" y="45752"/>
                  </a:lnTo>
                  <a:lnTo>
                    <a:pt x="26957" y="45775"/>
                  </a:lnTo>
                  <a:lnTo>
                    <a:pt x="27026" y="45752"/>
                  </a:lnTo>
                  <a:lnTo>
                    <a:pt x="27048" y="45752"/>
                  </a:lnTo>
                  <a:cubicBezTo>
                    <a:pt x="27028" y="45872"/>
                    <a:pt x="27078" y="45939"/>
                    <a:pt x="27197" y="45939"/>
                  </a:cubicBezTo>
                  <a:cubicBezTo>
                    <a:pt x="27215" y="45939"/>
                    <a:pt x="27233" y="45938"/>
                    <a:pt x="27254" y="45935"/>
                  </a:cubicBezTo>
                  <a:cubicBezTo>
                    <a:pt x="27596" y="45912"/>
                    <a:pt x="27961" y="45935"/>
                    <a:pt x="28304" y="45775"/>
                  </a:cubicBezTo>
                  <a:cubicBezTo>
                    <a:pt x="28669" y="45958"/>
                    <a:pt x="29057" y="45866"/>
                    <a:pt x="29422" y="45935"/>
                  </a:cubicBezTo>
                  <a:cubicBezTo>
                    <a:pt x="29484" y="45904"/>
                    <a:pt x="29541" y="45892"/>
                    <a:pt x="29598" y="45892"/>
                  </a:cubicBezTo>
                  <a:cubicBezTo>
                    <a:pt x="29667" y="45892"/>
                    <a:pt x="29735" y="45910"/>
                    <a:pt x="29810" y="45935"/>
                  </a:cubicBezTo>
                  <a:lnTo>
                    <a:pt x="30335" y="45935"/>
                  </a:lnTo>
                  <a:cubicBezTo>
                    <a:pt x="30518" y="45883"/>
                    <a:pt x="30703" y="45868"/>
                    <a:pt x="30890" y="45868"/>
                  </a:cubicBezTo>
                  <a:cubicBezTo>
                    <a:pt x="31183" y="45868"/>
                    <a:pt x="31479" y="45906"/>
                    <a:pt x="31770" y="45906"/>
                  </a:cubicBezTo>
                  <a:cubicBezTo>
                    <a:pt x="32035" y="45906"/>
                    <a:pt x="32297" y="45874"/>
                    <a:pt x="32549" y="45752"/>
                  </a:cubicBezTo>
                  <a:cubicBezTo>
                    <a:pt x="33148" y="45858"/>
                    <a:pt x="33748" y="45909"/>
                    <a:pt x="34350" y="45909"/>
                  </a:cubicBezTo>
                  <a:cubicBezTo>
                    <a:pt x="34918" y="45909"/>
                    <a:pt x="35488" y="45864"/>
                    <a:pt x="36064" y="45775"/>
                  </a:cubicBezTo>
                  <a:cubicBezTo>
                    <a:pt x="36121" y="45809"/>
                    <a:pt x="36173" y="45832"/>
                    <a:pt x="36224" y="45832"/>
                  </a:cubicBezTo>
                  <a:cubicBezTo>
                    <a:pt x="36275" y="45832"/>
                    <a:pt x="36327" y="45809"/>
                    <a:pt x="36384" y="45752"/>
                  </a:cubicBezTo>
                  <a:cubicBezTo>
                    <a:pt x="36544" y="45752"/>
                    <a:pt x="36681" y="45752"/>
                    <a:pt x="36840" y="45729"/>
                  </a:cubicBezTo>
                  <a:cubicBezTo>
                    <a:pt x="36863" y="45752"/>
                    <a:pt x="36863" y="45752"/>
                    <a:pt x="36863" y="45775"/>
                  </a:cubicBezTo>
                  <a:cubicBezTo>
                    <a:pt x="37114" y="46095"/>
                    <a:pt x="37480" y="45980"/>
                    <a:pt x="37799" y="46049"/>
                  </a:cubicBezTo>
                  <a:cubicBezTo>
                    <a:pt x="37830" y="46057"/>
                    <a:pt x="37860" y="46059"/>
                    <a:pt x="37890" y="46059"/>
                  </a:cubicBezTo>
                  <a:cubicBezTo>
                    <a:pt x="37951" y="46059"/>
                    <a:pt x="38012" y="46049"/>
                    <a:pt x="38073" y="46049"/>
                  </a:cubicBezTo>
                  <a:cubicBezTo>
                    <a:pt x="38536" y="46033"/>
                    <a:pt x="38999" y="46028"/>
                    <a:pt x="39461" y="46028"/>
                  </a:cubicBezTo>
                  <a:cubicBezTo>
                    <a:pt x="40160" y="46028"/>
                    <a:pt x="40858" y="46039"/>
                    <a:pt x="41554" y="46039"/>
                  </a:cubicBezTo>
                  <a:cubicBezTo>
                    <a:pt x="42375" y="46039"/>
                    <a:pt x="43193" y="46024"/>
                    <a:pt x="44008" y="45958"/>
                  </a:cubicBezTo>
                  <a:cubicBezTo>
                    <a:pt x="44277" y="45942"/>
                    <a:pt x="44535" y="45827"/>
                    <a:pt x="44798" y="45827"/>
                  </a:cubicBezTo>
                  <a:cubicBezTo>
                    <a:pt x="44914" y="45827"/>
                    <a:pt x="45030" y="45849"/>
                    <a:pt x="45149" y="45912"/>
                  </a:cubicBezTo>
                  <a:cubicBezTo>
                    <a:pt x="45172" y="45980"/>
                    <a:pt x="45172" y="46095"/>
                    <a:pt x="45217" y="46140"/>
                  </a:cubicBezTo>
                  <a:cubicBezTo>
                    <a:pt x="45240" y="46157"/>
                    <a:pt x="45263" y="46164"/>
                    <a:pt x="45285" y="46164"/>
                  </a:cubicBezTo>
                  <a:cubicBezTo>
                    <a:pt x="45350" y="46164"/>
                    <a:pt x="45406" y="46100"/>
                    <a:pt x="45423" y="46049"/>
                  </a:cubicBezTo>
                  <a:cubicBezTo>
                    <a:pt x="45468" y="45935"/>
                    <a:pt x="45468" y="45821"/>
                    <a:pt x="45468" y="45707"/>
                  </a:cubicBezTo>
                  <a:cubicBezTo>
                    <a:pt x="45468" y="45638"/>
                    <a:pt x="45468" y="45592"/>
                    <a:pt x="45514" y="45570"/>
                  </a:cubicBezTo>
                  <a:cubicBezTo>
                    <a:pt x="45537" y="45547"/>
                    <a:pt x="45582" y="45524"/>
                    <a:pt x="45582" y="45524"/>
                  </a:cubicBezTo>
                  <a:cubicBezTo>
                    <a:pt x="45560" y="45455"/>
                    <a:pt x="45537" y="45410"/>
                    <a:pt x="45514" y="45387"/>
                  </a:cubicBezTo>
                  <a:cubicBezTo>
                    <a:pt x="45514" y="45319"/>
                    <a:pt x="45514" y="45250"/>
                    <a:pt x="45537" y="45204"/>
                  </a:cubicBezTo>
                  <a:cubicBezTo>
                    <a:pt x="45788" y="44953"/>
                    <a:pt x="45651" y="44611"/>
                    <a:pt x="45719" y="44314"/>
                  </a:cubicBezTo>
                  <a:lnTo>
                    <a:pt x="45651" y="44246"/>
                  </a:lnTo>
                  <a:cubicBezTo>
                    <a:pt x="45651" y="44017"/>
                    <a:pt x="45674" y="43789"/>
                    <a:pt x="45674" y="43561"/>
                  </a:cubicBezTo>
                  <a:cubicBezTo>
                    <a:pt x="45697" y="43515"/>
                    <a:pt x="45719" y="43447"/>
                    <a:pt x="45697" y="43401"/>
                  </a:cubicBezTo>
                  <a:cubicBezTo>
                    <a:pt x="45811" y="43310"/>
                    <a:pt x="45811" y="43241"/>
                    <a:pt x="45697" y="43150"/>
                  </a:cubicBezTo>
                  <a:cubicBezTo>
                    <a:pt x="45719" y="43104"/>
                    <a:pt x="45719" y="43082"/>
                    <a:pt x="45697" y="43036"/>
                  </a:cubicBezTo>
                  <a:cubicBezTo>
                    <a:pt x="45765" y="42853"/>
                    <a:pt x="45834" y="42648"/>
                    <a:pt x="45902" y="42443"/>
                  </a:cubicBezTo>
                  <a:cubicBezTo>
                    <a:pt x="46039" y="42100"/>
                    <a:pt x="45879" y="41712"/>
                    <a:pt x="46039" y="41347"/>
                  </a:cubicBezTo>
                  <a:cubicBezTo>
                    <a:pt x="46039" y="41050"/>
                    <a:pt x="46062" y="40753"/>
                    <a:pt x="46062" y="40457"/>
                  </a:cubicBezTo>
                  <a:cubicBezTo>
                    <a:pt x="46107" y="40320"/>
                    <a:pt x="46153" y="40183"/>
                    <a:pt x="46199" y="40069"/>
                  </a:cubicBezTo>
                  <a:cubicBezTo>
                    <a:pt x="46222" y="39886"/>
                    <a:pt x="46244" y="39703"/>
                    <a:pt x="46267" y="39544"/>
                  </a:cubicBezTo>
                  <a:cubicBezTo>
                    <a:pt x="46267" y="39475"/>
                    <a:pt x="46290" y="39407"/>
                    <a:pt x="46290" y="39338"/>
                  </a:cubicBezTo>
                  <a:cubicBezTo>
                    <a:pt x="46290" y="39338"/>
                    <a:pt x="46336" y="39315"/>
                    <a:pt x="46336" y="39293"/>
                  </a:cubicBezTo>
                  <a:cubicBezTo>
                    <a:pt x="46313" y="39270"/>
                    <a:pt x="46313" y="39224"/>
                    <a:pt x="46290" y="39179"/>
                  </a:cubicBezTo>
                  <a:lnTo>
                    <a:pt x="46404" y="38790"/>
                  </a:lnTo>
                  <a:cubicBezTo>
                    <a:pt x="46473" y="38722"/>
                    <a:pt x="46473" y="38676"/>
                    <a:pt x="46427" y="38654"/>
                  </a:cubicBezTo>
                  <a:cubicBezTo>
                    <a:pt x="46450" y="38631"/>
                    <a:pt x="46450" y="38631"/>
                    <a:pt x="46473" y="38608"/>
                  </a:cubicBezTo>
                  <a:cubicBezTo>
                    <a:pt x="46541" y="38494"/>
                    <a:pt x="46541" y="38380"/>
                    <a:pt x="46450" y="38265"/>
                  </a:cubicBezTo>
                  <a:cubicBezTo>
                    <a:pt x="46587" y="36964"/>
                    <a:pt x="46724" y="35686"/>
                    <a:pt x="46998" y="34408"/>
                  </a:cubicBezTo>
                  <a:cubicBezTo>
                    <a:pt x="47203" y="33700"/>
                    <a:pt x="47317" y="32970"/>
                    <a:pt x="47477" y="32240"/>
                  </a:cubicBezTo>
                  <a:lnTo>
                    <a:pt x="47660" y="32240"/>
                  </a:lnTo>
                  <a:cubicBezTo>
                    <a:pt x="47660" y="31966"/>
                    <a:pt x="47842" y="31601"/>
                    <a:pt x="47363" y="31509"/>
                  </a:cubicBezTo>
                  <a:cubicBezTo>
                    <a:pt x="47386" y="30642"/>
                    <a:pt x="47454" y="29775"/>
                    <a:pt x="47705" y="28930"/>
                  </a:cubicBezTo>
                  <a:cubicBezTo>
                    <a:pt x="47797" y="28839"/>
                    <a:pt x="47797" y="28702"/>
                    <a:pt x="47705" y="28588"/>
                  </a:cubicBezTo>
                  <a:cubicBezTo>
                    <a:pt x="47637" y="28610"/>
                    <a:pt x="47545" y="28610"/>
                    <a:pt x="47477" y="28610"/>
                  </a:cubicBezTo>
                  <a:cubicBezTo>
                    <a:pt x="47523" y="28588"/>
                    <a:pt x="47591" y="28588"/>
                    <a:pt x="47660" y="28565"/>
                  </a:cubicBezTo>
                  <a:cubicBezTo>
                    <a:pt x="47660" y="28565"/>
                    <a:pt x="47682" y="28588"/>
                    <a:pt x="47705" y="28588"/>
                  </a:cubicBezTo>
                  <a:lnTo>
                    <a:pt x="47728" y="28588"/>
                  </a:lnTo>
                  <a:cubicBezTo>
                    <a:pt x="47797" y="28565"/>
                    <a:pt x="47819" y="28519"/>
                    <a:pt x="47865" y="28473"/>
                  </a:cubicBezTo>
                  <a:cubicBezTo>
                    <a:pt x="47865" y="28473"/>
                    <a:pt x="47865" y="28405"/>
                    <a:pt x="47865" y="28405"/>
                  </a:cubicBezTo>
                  <a:cubicBezTo>
                    <a:pt x="47865" y="27834"/>
                    <a:pt x="47751" y="27264"/>
                    <a:pt x="48048" y="26739"/>
                  </a:cubicBezTo>
                  <a:cubicBezTo>
                    <a:pt x="48299" y="26579"/>
                    <a:pt x="48390" y="26305"/>
                    <a:pt x="48436" y="26031"/>
                  </a:cubicBezTo>
                  <a:lnTo>
                    <a:pt x="48070" y="26031"/>
                  </a:lnTo>
                  <a:cubicBezTo>
                    <a:pt x="48025" y="25209"/>
                    <a:pt x="48299" y="24456"/>
                    <a:pt x="48390" y="23657"/>
                  </a:cubicBezTo>
                  <a:cubicBezTo>
                    <a:pt x="48344" y="22973"/>
                    <a:pt x="48550" y="22333"/>
                    <a:pt x="48595" y="21649"/>
                  </a:cubicBezTo>
                  <a:cubicBezTo>
                    <a:pt x="48664" y="21215"/>
                    <a:pt x="48732" y="20804"/>
                    <a:pt x="48824" y="20370"/>
                  </a:cubicBezTo>
                  <a:cubicBezTo>
                    <a:pt x="48778" y="20165"/>
                    <a:pt x="48824" y="19960"/>
                    <a:pt x="48847" y="19754"/>
                  </a:cubicBezTo>
                  <a:cubicBezTo>
                    <a:pt x="49006" y="18544"/>
                    <a:pt x="49166" y="17358"/>
                    <a:pt x="49326" y="16171"/>
                  </a:cubicBezTo>
                  <a:cubicBezTo>
                    <a:pt x="49394" y="15851"/>
                    <a:pt x="49280" y="15509"/>
                    <a:pt x="49486" y="15235"/>
                  </a:cubicBezTo>
                  <a:cubicBezTo>
                    <a:pt x="49508" y="15121"/>
                    <a:pt x="49531" y="15007"/>
                    <a:pt x="49531" y="14892"/>
                  </a:cubicBezTo>
                  <a:cubicBezTo>
                    <a:pt x="49691" y="14230"/>
                    <a:pt x="49623" y="13523"/>
                    <a:pt x="49851" y="12861"/>
                  </a:cubicBezTo>
                  <a:cubicBezTo>
                    <a:pt x="49851" y="12861"/>
                    <a:pt x="49851" y="12884"/>
                    <a:pt x="49851" y="12884"/>
                  </a:cubicBezTo>
                  <a:cubicBezTo>
                    <a:pt x="50033" y="12747"/>
                    <a:pt x="49965" y="12564"/>
                    <a:pt x="49965" y="12382"/>
                  </a:cubicBezTo>
                  <a:cubicBezTo>
                    <a:pt x="49942" y="12336"/>
                    <a:pt x="49942" y="12313"/>
                    <a:pt x="49919" y="12268"/>
                  </a:cubicBezTo>
                  <a:cubicBezTo>
                    <a:pt x="50079" y="12062"/>
                    <a:pt x="49896" y="11788"/>
                    <a:pt x="50033" y="11583"/>
                  </a:cubicBezTo>
                  <a:cubicBezTo>
                    <a:pt x="50216" y="11514"/>
                    <a:pt x="50399" y="11469"/>
                    <a:pt x="50581" y="11423"/>
                  </a:cubicBezTo>
                  <a:cubicBezTo>
                    <a:pt x="50581" y="11355"/>
                    <a:pt x="50581" y="11309"/>
                    <a:pt x="50581" y="11240"/>
                  </a:cubicBezTo>
                  <a:cubicBezTo>
                    <a:pt x="50193" y="11012"/>
                    <a:pt x="50170" y="10647"/>
                    <a:pt x="50285" y="10305"/>
                  </a:cubicBezTo>
                  <a:cubicBezTo>
                    <a:pt x="50467" y="9802"/>
                    <a:pt x="50421" y="9323"/>
                    <a:pt x="50399" y="8821"/>
                  </a:cubicBezTo>
                  <a:cubicBezTo>
                    <a:pt x="50421" y="8410"/>
                    <a:pt x="50421" y="7999"/>
                    <a:pt x="50444" y="7588"/>
                  </a:cubicBezTo>
                  <a:cubicBezTo>
                    <a:pt x="50513" y="7360"/>
                    <a:pt x="50558" y="7109"/>
                    <a:pt x="50627" y="6858"/>
                  </a:cubicBezTo>
                  <a:cubicBezTo>
                    <a:pt x="50627" y="6196"/>
                    <a:pt x="50764" y="5534"/>
                    <a:pt x="50855" y="4872"/>
                  </a:cubicBezTo>
                  <a:cubicBezTo>
                    <a:pt x="51106" y="4667"/>
                    <a:pt x="50969" y="4370"/>
                    <a:pt x="51015" y="4119"/>
                  </a:cubicBezTo>
                  <a:cubicBezTo>
                    <a:pt x="51083" y="4073"/>
                    <a:pt x="51106" y="4005"/>
                    <a:pt x="51129" y="3936"/>
                  </a:cubicBezTo>
                  <a:cubicBezTo>
                    <a:pt x="51175" y="3799"/>
                    <a:pt x="51175" y="3640"/>
                    <a:pt x="51152" y="3503"/>
                  </a:cubicBezTo>
                  <a:cubicBezTo>
                    <a:pt x="51152" y="3457"/>
                    <a:pt x="51152" y="3434"/>
                    <a:pt x="51152" y="3388"/>
                  </a:cubicBezTo>
                  <a:cubicBezTo>
                    <a:pt x="51129" y="3000"/>
                    <a:pt x="51152" y="2635"/>
                    <a:pt x="51334" y="2293"/>
                  </a:cubicBezTo>
                  <a:lnTo>
                    <a:pt x="51289" y="2293"/>
                  </a:lnTo>
                  <a:cubicBezTo>
                    <a:pt x="51426" y="1928"/>
                    <a:pt x="51243" y="1517"/>
                    <a:pt x="51494" y="1174"/>
                  </a:cubicBezTo>
                  <a:cubicBezTo>
                    <a:pt x="51494" y="1060"/>
                    <a:pt x="51517" y="946"/>
                    <a:pt x="51540" y="832"/>
                  </a:cubicBezTo>
                  <a:cubicBezTo>
                    <a:pt x="51511" y="789"/>
                    <a:pt x="51482" y="773"/>
                    <a:pt x="51447" y="773"/>
                  </a:cubicBezTo>
                  <a:cubicBezTo>
                    <a:pt x="51427" y="773"/>
                    <a:pt x="51405" y="778"/>
                    <a:pt x="51380" y="786"/>
                  </a:cubicBezTo>
                  <a:cubicBezTo>
                    <a:pt x="51380" y="649"/>
                    <a:pt x="51289" y="581"/>
                    <a:pt x="51175" y="513"/>
                  </a:cubicBezTo>
                  <a:cubicBezTo>
                    <a:pt x="51049" y="475"/>
                    <a:pt x="50930" y="458"/>
                    <a:pt x="50811" y="458"/>
                  </a:cubicBezTo>
                  <a:cubicBezTo>
                    <a:pt x="50713" y="458"/>
                    <a:pt x="50615" y="469"/>
                    <a:pt x="50513" y="490"/>
                  </a:cubicBezTo>
                  <a:cubicBezTo>
                    <a:pt x="50353" y="535"/>
                    <a:pt x="50170" y="581"/>
                    <a:pt x="50011" y="649"/>
                  </a:cubicBezTo>
                  <a:cubicBezTo>
                    <a:pt x="49862" y="434"/>
                    <a:pt x="49643" y="401"/>
                    <a:pt x="49413" y="401"/>
                  </a:cubicBezTo>
                  <a:cubicBezTo>
                    <a:pt x="49312" y="401"/>
                    <a:pt x="49210" y="408"/>
                    <a:pt x="49110" y="408"/>
                  </a:cubicBezTo>
                  <a:cubicBezTo>
                    <a:pt x="49051" y="408"/>
                    <a:pt x="48993" y="405"/>
                    <a:pt x="48938" y="398"/>
                  </a:cubicBezTo>
                  <a:lnTo>
                    <a:pt x="46792" y="398"/>
                  </a:lnTo>
                  <a:cubicBezTo>
                    <a:pt x="46815" y="398"/>
                    <a:pt x="46815" y="398"/>
                    <a:pt x="46838" y="376"/>
                  </a:cubicBezTo>
                  <a:cubicBezTo>
                    <a:pt x="46792" y="353"/>
                    <a:pt x="46747" y="307"/>
                    <a:pt x="46701" y="307"/>
                  </a:cubicBezTo>
                  <a:cubicBezTo>
                    <a:pt x="46632" y="307"/>
                    <a:pt x="46587" y="353"/>
                    <a:pt x="46541" y="376"/>
                  </a:cubicBezTo>
                  <a:cubicBezTo>
                    <a:pt x="46564" y="376"/>
                    <a:pt x="46564" y="398"/>
                    <a:pt x="46587" y="398"/>
                  </a:cubicBezTo>
                  <a:cubicBezTo>
                    <a:pt x="46313" y="398"/>
                    <a:pt x="46039" y="388"/>
                    <a:pt x="45765" y="388"/>
                  </a:cubicBezTo>
                  <a:cubicBezTo>
                    <a:pt x="45628" y="388"/>
                    <a:pt x="45491" y="391"/>
                    <a:pt x="45354" y="398"/>
                  </a:cubicBezTo>
                  <a:cubicBezTo>
                    <a:pt x="45156" y="391"/>
                    <a:pt x="44961" y="388"/>
                    <a:pt x="44767" y="388"/>
                  </a:cubicBezTo>
                  <a:cubicBezTo>
                    <a:pt x="44378" y="388"/>
                    <a:pt x="43992" y="398"/>
                    <a:pt x="43597" y="398"/>
                  </a:cubicBezTo>
                  <a:lnTo>
                    <a:pt x="42501" y="398"/>
                  </a:lnTo>
                  <a:cubicBezTo>
                    <a:pt x="42159" y="421"/>
                    <a:pt x="41793" y="353"/>
                    <a:pt x="41520" y="649"/>
                  </a:cubicBezTo>
                  <a:cubicBezTo>
                    <a:pt x="41520" y="649"/>
                    <a:pt x="41520" y="627"/>
                    <a:pt x="41520" y="627"/>
                  </a:cubicBezTo>
                  <a:cubicBezTo>
                    <a:pt x="41413" y="538"/>
                    <a:pt x="41307" y="505"/>
                    <a:pt x="41190" y="505"/>
                  </a:cubicBezTo>
                  <a:cubicBezTo>
                    <a:pt x="41157" y="505"/>
                    <a:pt x="41122" y="507"/>
                    <a:pt x="41086" y="513"/>
                  </a:cubicBezTo>
                  <a:cubicBezTo>
                    <a:pt x="40995" y="535"/>
                    <a:pt x="40926" y="558"/>
                    <a:pt x="40858" y="604"/>
                  </a:cubicBezTo>
                  <a:cubicBezTo>
                    <a:pt x="40826" y="635"/>
                    <a:pt x="40802" y="648"/>
                    <a:pt x="40782" y="648"/>
                  </a:cubicBezTo>
                  <a:cubicBezTo>
                    <a:pt x="40716" y="648"/>
                    <a:pt x="40700" y="513"/>
                    <a:pt x="40629" y="513"/>
                  </a:cubicBezTo>
                  <a:cubicBezTo>
                    <a:pt x="40515" y="467"/>
                    <a:pt x="40401" y="444"/>
                    <a:pt x="40264" y="444"/>
                  </a:cubicBezTo>
                  <a:cubicBezTo>
                    <a:pt x="40059" y="444"/>
                    <a:pt x="39831" y="467"/>
                    <a:pt x="39648" y="581"/>
                  </a:cubicBezTo>
                  <a:cubicBezTo>
                    <a:pt x="39602" y="604"/>
                    <a:pt x="39557" y="672"/>
                    <a:pt x="39534" y="718"/>
                  </a:cubicBezTo>
                  <a:lnTo>
                    <a:pt x="39488" y="718"/>
                  </a:lnTo>
                  <a:cubicBezTo>
                    <a:pt x="39293" y="607"/>
                    <a:pt x="39082" y="572"/>
                    <a:pt x="38868" y="572"/>
                  </a:cubicBezTo>
                  <a:cubicBezTo>
                    <a:pt x="38732" y="572"/>
                    <a:pt x="38595" y="586"/>
                    <a:pt x="38461" y="604"/>
                  </a:cubicBezTo>
                  <a:cubicBezTo>
                    <a:pt x="38210" y="627"/>
                    <a:pt x="37982" y="649"/>
                    <a:pt x="37731" y="649"/>
                  </a:cubicBezTo>
                  <a:cubicBezTo>
                    <a:pt x="37274" y="627"/>
                    <a:pt x="36818" y="627"/>
                    <a:pt x="36361" y="604"/>
                  </a:cubicBezTo>
                  <a:cubicBezTo>
                    <a:pt x="36087" y="398"/>
                    <a:pt x="35768" y="421"/>
                    <a:pt x="35448" y="353"/>
                  </a:cubicBezTo>
                  <a:cubicBezTo>
                    <a:pt x="35402" y="341"/>
                    <a:pt x="35357" y="336"/>
                    <a:pt x="35311" y="336"/>
                  </a:cubicBezTo>
                  <a:cubicBezTo>
                    <a:pt x="35265" y="336"/>
                    <a:pt x="35220" y="341"/>
                    <a:pt x="35174" y="353"/>
                  </a:cubicBezTo>
                  <a:cubicBezTo>
                    <a:pt x="34877" y="421"/>
                    <a:pt x="34581" y="421"/>
                    <a:pt x="34261" y="421"/>
                  </a:cubicBezTo>
                  <a:cubicBezTo>
                    <a:pt x="34160" y="349"/>
                    <a:pt x="34050" y="304"/>
                    <a:pt x="33930" y="304"/>
                  </a:cubicBezTo>
                  <a:cubicBezTo>
                    <a:pt x="33861" y="304"/>
                    <a:pt x="33789" y="319"/>
                    <a:pt x="33713" y="353"/>
                  </a:cubicBezTo>
                  <a:cubicBezTo>
                    <a:pt x="33645" y="376"/>
                    <a:pt x="33576" y="398"/>
                    <a:pt x="33508" y="444"/>
                  </a:cubicBezTo>
                  <a:cubicBezTo>
                    <a:pt x="33394" y="444"/>
                    <a:pt x="33257" y="490"/>
                    <a:pt x="33166" y="558"/>
                  </a:cubicBezTo>
                  <a:cubicBezTo>
                    <a:pt x="33074" y="535"/>
                    <a:pt x="33006" y="535"/>
                    <a:pt x="32914" y="513"/>
                  </a:cubicBezTo>
                  <a:cubicBezTo>
                    <a:pt x="32881" y="506"/>
                    <a:pt x="32846" y="503"/>
                    <a:pt x="32809" y="503"/>
                  </a:cubicBezTo>
                  <a:cubicBezTo>
                    <a:pt x="32722" y="503"/>
                    <a:pt x="32630" y="519"/>
                    <a:pt x="32549" y="535"/>
                  </a:cubicBezTo>
                  <a:cubicBezTo>
                    <a:pt x="32504" y="376"/>
                    <a:pt x="32367" y="330"/>
                    <a:pt x="32207" y="284"/>
                  </a:cubicBezTo>
                  <a:cubicBezTo>
                    <a:pt x="31551" y="356"/>
                    <a:pt x="30885" y="391"/>
                    <a:pt x="30217" y="391"/>
                  </a:cubicBezTo>
                  <a:cubicBezTo>
                    <a:pt x="29816" y="391"/>
                    <a:pt x="29414" y="378"/>
                    <a:pt x="29011" y="353"/>
                  </a:cubicBezTo>
                  <a:cubicBezTo>
                    <a:pt x="29007" y="352"/>
                    <a:pt x="29003" y="351"/>
                    <a:pt x="28999" y="351"/>
                  </a:cubicBezTo>
                  <a:cubicBezTo>
                    <a:pt x="28937" y="351"/>
                    <a:pt x="28907" y="465"/>
                    <a:pt x="28840" y="465"/>
                  </a:cubicBezTo>
                  <a:cubicBezTo>
                    <a:pt x="28818" y="465"/>
                    <a:pt x="28792" y="453"/>
                    <a:pt x="28760" y="421"/>
                  </a:cubicBezTo>
                  <a:cubicBezTo>
                    <a:pt x="28692" y="398"/>
                    <a:pt x="28600" y="376"/>
                    <a:pt x="28532" y="376"/>
                  </a:cubicBezTo>
                  <a:cubicBezTo>
                    <a:pt x="28486" y="398"/>
                    <a:pt x="28441" y="398"/>
                    <a:pt x="28395" y="398"/>
                  </a:cubicBezTo>
                  <a:cubicBezTo>
                    <a:pt x="28235" y="398"/>
                    <a:pt x="28098" y="398"/>
                    <a:pt x="27961" y="444"/>
                  </a:cubicBezTo>
                  <a:cubicBezTo>
                    <a:pt x="27733" y="444"/>
                    <a:pt x="27482" y="421"/>
                    <a:pt x="27254" y="376"/>
                  </a:cubicBezTo>
                  <a:cubicBezTo>
                    <a:pt x="27220" y="364"/>
                    <a:pt x="27180" y="358"/>
                    <a:pt x="27140" y="358"/>
                  </a:cubicBezTo>
                  <a:cubicBezTo>
                    <a:pt x="27100" y="358"/>
                    <a:pt x="27060" y="364"/>
                    <a:pt x="27026" y="376"/>
                  </a:cubicBezTo>
                  <a:cubicBezTo>
                    <a:pt x="26774" y="421"/>
                    <a:pt x="26523" y="444"/>
                    <a:pt x="26364" y="649"/>
                  </a:cubicBezTo>
                  <a:cubicBezTo>
                    <a:pt x="26341" y="649"/>
                    <a:pt x="26341" y="672"/>
                    <a:pt x="26318" y="672"/>
                  </a:cubicBezTo>
                  <a:cubicBezTo>
                    <a:pt x="26341" y="627"/>
                    <a:pt x="26341" y="604"/>
                    <a:pt x="26364" y="558"/>
                  </a:cubicBezTo>
                  <a:cubicBezTo>
                    <a:pt x="26318" y="421"/>
                    <a:pt x="26204" y="353"/>
                    <a:pt x="26090" y="284"/>
                  </a:cubicBezTo>
                  <a:cubicBezTo>
                    <a:pt x="25953" y="239"/>
                    <a:pt x="25793" y="239"/>
                    <a:pt x="25656" y="239"/>
                  </a:cubicBezTo>
                  <a:cubicBezTo>
                    <a:pt x="25199" y="216"/>
                    <a:pt x="24743" y="216"/>
                    <a:pt x="24286" y="216"/>
                  </a:cubicBezTo>
                  <a:cubicBezTo>
                    <a:pt x="23732" y="230"/>
                    <a:pt x="23169" y="252"/>
                    <a:pt x="22602" y="252"/>
                  </a:cubicBezTo>
                  <a:cubicBezTo>
                    <a:pt x="22236" y="252"/>
                    <a:pt x="21869" y="243"/>
                    <a:pt x="21502" y="216"/>
                  </a:cubicBezTo>
                  <a:cubicBezTo>
                    <a:pt x="21167" y="208"/>
                    <a:pt x="20832" y="206"/>
                    <a:pt x="20497" y="206"/>
                  </a:cubicBezTo>
                  <a:cubicBezTo>
                    <a:pt x="19828" y="206"/>
                    <a:pt x="19158" y="216"/>
                    <a:pt x="18489" y="216"/>
                  </a:cubicBezTo>
                  <a:cubicBezTo>
                    <a:pt x="18306" y="216"/>
                    <a:pt x="18124" y="239"/>
                    <a:pt x="17918" y="284"/>
                  </a:cubicBezTo>
                  <a:cubicBezTo>
                    <a:pt x="17757" y="333"/>
                    <a:pt x="17595" y="381"/>
                    <a:pt x="17426" y="381"/>
                  </a:cubicBezTo>
                  <a:cubicBezTo>
                    <a:pt x="17356" y="381"/>
                    <a:pt x="17284" y="373"/>
                    <a:pt x="17211" y="353"/>
                  </a:cubicBezTo>
                  <a:cubicBezTo>
                    <a:pt x="17142" y="341"/>
                    <a:pt x="17079" y="336"/>
                    <a:pt x="17019" y="336"/>
                  </a:cubicBezTo>
                  <a:cubicBezTo>
                    <a:pt x="16960" y="336"/>
                    <a:pt x="16902" y="341"/>
                    <a:pt x="16845" y="353"/>
                  </a:cubicBezTo>
                  <a:cubicBezTo>
                    <a:pt x="16681" y="394"/>
                    <a:pt x="16525" y="427"/>
                    <a:pt x="16367" y="427"/>
                  </a:cubicBezTo>
                  <a:cubicBezTo>
                    <a:pt x="16262" y="427"/>
                    <a:pt x="16156" y="412"/>
                    <a:pt x="16047" y="376"/>
                  </a:cubicBezTo>
                  <a:cubicBezTo>
                    <a:pt x="16001" y="376"/>
                    <a:pt x="15955" y="353"/>
                    <a:pt x="15932" y="353"/>
                  </a:cubicBezTo>
                  <a:lnTo>
                    <a:pt x="15727" y="353"/>
                  </a:lnTo>
                  <a:cubicBezTo>
                    <a:pt x="15727" y="353"/>
                    <a:pt x="15727" y="330"/>
                    <a:pt x="15727" y="307"/>
                  </a:cubicBezTo>
                  <a:cubicBezTo>
                    <a:pt x="15704" y="330"/>
                    <a:pt x="15681" y="353"/>
                    <a:pt x="15659" y="376"/>
                  </a:cubicBezTo>
                  <a:cubicBezTo>
                    <a:pt x="15636" y="376"/>
                    <a:pt x="15590" y="398"/>
                    <a:pt x="15567" y="398"/>
                  </a:cubicBezTo>
                  <a:cubicBezTo>
                    <a:pt x="15544" y="444"/>
                    <a:pt x="15522" y="467"/>
                    <a:pt x="15499" y="490"/>
                  </a:cubicBezTo>
                  <a:lnTo>
                    <a:pt x="15019" y="490"/>
                  </a:lnTo>
                  <a:cubicBezTo>
                    <a:pt x="14951" y="513"/>
                    <a:pt x="14882" y="513"/>
                    <a:pt x="14814" y="513"/>
                  </a:cubicBezTo>
                  <a:cubicBezTo>
                    <a:pt x="14768" y="490"/>
                    <a:pt x="14723" y="490"/>
                    <a:pt x="14654" y="490"/>
                  </a:cubicBezTo>
                  <a:cubicBezTo>
                    <a:pt x="14654" y="513"/>
                    <a:pt x="14654" y="513"/>
                    <a:pt x="14654" y="535"/>
                  </a:cubicBezTo>
                  <a:cubicBezTo>
                    <a:pt x="14654" y="513"/>
                    <a:pt x="14631" y="513"/>
                    <a:pt x="14609" y="513"/>
                  </a:cubicBezTo>
                  <a:cubicBezTo>
                    <a:pt x="14426" y="467"/>
                    <a:pt x="14243" y="398"/>
                    <a:pt x="14061" y="330"/>
                  </a:cubicBezTo>
                  <a:cubicBezTo>
                    <a:pt x="13940" y="303"/>
                    <a:pt x="13828" y="292"/>
                    <a:pt x="13714" y="292"/>
                  </a:cubicBezTo>
                  <a:cubicBezTo>
                    <a:pt x="13634" y="292"/>
                    <a:pt x="13552" y="298"/>
                    <a:pt x="13467" y="307"/>
                  </a:cubicBezTo>
                  <a:cubicBezTo>
                    <a:pt x="13352" y="350"/>
                    <a:pt x="13236" y="366"/>
                    <a:pt x="13114" y="366"/>
                  </a:cubicBezTo>
                  <a:cubicBezTo>
                    <a:pt x="13044" y="366"/>
                    <a:pt x="12972" y="361"/>
                    <a:pt x="12897" y="353"/>
                  </a:cubicBezTo>
                  <a:cubicBezTo>
                    <a:pt x="12783" y="376"/>
                    <a:pt x="12668" y="398"/>
                    <a:pt x="12646" y="490"/>
                  </a:cubicBezTo>
                  <a:cubicBezTo>
                    <a:pt x="12623" y="490"/>
                    <a:pt x="12600" y="467"/>
                    <a:pt x="12600" y="467"/>
                  </a:cubicBezTo>
                  <a:cubicBezTo>
                    <a:pt x="12326" y="330"/>
                    <a:pt x="12052" y="261"/>
                    <a:pt x="11778" y="239"/>
                  </a:cubicBezTo>
                  <a:cubicBezTo>
                    <a:pt x="10865" y="223"/>
                    <a:pt x="9952" y="196"/>
                    <a:pt x="9038" y="196"/>
                  </a:cubicBezTo>
                  <a:cubicBezTo>
                    <a:pt x="8628" y="196"/>
                    <a:pt x="8217" y="202"/>
                    <a:pt x="7807" y="216"/>
                  </a:cubicBezTo>
                  <a:lnTo>
                    <a:pt x="7373" y="216"/>
                  </a:lnTo>
                  <a:cubicBezTo>
                    <a:pt x="7191" y="201"/>
                    <a:pt x="7008" y="196"/>
                    <a:pt x="6826" y="196"/>
                  </a:cubicBezTo>
                  <a:cubicBezTo>
                    <a:pt x="6391" y="196"/>
                    <a:pt x="5955" y="226"/>
                    <a:pt x="5520" y="226"/>
                  </a:cubicBezTo>
                  <a:cubicBezTo>
                    <a:pt x="5293" y="226"/>
                    <a:pt x="5066" y="217"/>
                    <a:pt x="4839" y="193"/>
                  </a:cubicBezTo>
                  <a:cubicBezTo>
                    <a:pt x="4588" y="79"/>
                    <a:pt x="4292" y="33"/>
                    <a:pt x="4018" y="10"/>
                  </a:cubicBezTo>
                  <a:cubicBezTo>
                    <a:pt x="3987" y="3"/>
                    <a:pt x="3959" y="0"/>
                    <a:pt x="3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8"/>
            <p:cNvSpPr/>
            <p:nvPr/>
          </p:nvSpPr>
          <p:spPr>
            <a:xfrm>
              <a:off x="4389760" y="410957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8"/>
            <p:cNvSpPr/>
            <p:nvPr/>
          </p:nvSpPr>
          <p:spPr>
            <a:xfrm>
              <a:off x="4018911" y="3996482"/>
              <a:ext cx="8161" cy="6356"/>
            </a:xfrm>
            <a:custGeom>
              <a:avLst/>
              <a:gdLst/>
              <a:ahLst/>
              <a:cxnLst/>
              <a:rect l="l" t="t" r="r" b="b"/>
              <a:pathLst>
                <a:path w="321" h="250" extrusionOk="0">
                  <a:moveTo>
                    <a:pt x="127" y="0"/>
                  </a:moveTo>
                  <a:cubicBezTo>
                    <a:pt x="49" y="0"/>
                    <a:pt x="1" y="72"/>
                    <a:pt x="1" y="248"/>
                  </a:cubicBezTo>
                  <a:cubicBezTo>
                    <a:pt x="28" y="248"/>
                    <a:pt x="56" y="249"/>
                    <a:pt x="82" y="249"/>
                  </a:cubicBezTo>
                  <a:cubicBezTo>
                    <a:pt x="189" y="249"/>
                    <a:pt x="284" y="235"/>
                    <a:pt x="320" y="89"/>
                  </a:cubicBezTo>
                  <a:cubicBezTo>
                    <a:pt x="247" y="33"/>
                    <a:pt x="18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8"/>
            <p:cNvSpPr/>
            <p:nvPr/>
          </p:nvSpPr>
          <p:spPr>
            <a:xfrm>
              <a:off x="4357266" y="399813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8"/>
            <p:cNvSpPr/>
            <p:nvPr/>
          </p:nvSpPr>
          <p:spPr>
            <a:xfrm>
              <a:off x="4771033" y="365052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8"/>
            <p:cNvSpPr/>
            <p:nvPr/>
          </p:nvSpPr>
          <p:spPr>
            <a:xfrm>
              <a:off x="4780313" y="370623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8"/>
            <p:cNvSpPr/>
            <p:nvPr/>
          </p:nvSpPr>
          <p:spPr>
            <a:xfrm>
              <a:off x="3878488" y="3046985"/>
              <a:ext cx="42968" cy="74877"/>
            </a:xfrm>
            <a:custGeom>
              <a:avLst/>
              <a:gdLst/>
              <a:ahLst/>
              <a:cxnLst/>
              <a:rect l="l" t="t" r="r" b="b"/>
              <a:pathLst>
                <a:path w="1690" h="2945" extrusionOk="0">
                  <a:moveTo>
                    <a:pt x="1529" y="0"/>
                  </a:moveTo>
                  <a:lnTo>
                    <a:pt x="1529" y="0"/>
                  </a:lnTo>
                  <a:cubicBezTo>
                    <a:pt x="1027" y="46"/>
                    <a:pt x="731" y="274"/>
                    <a:pt x="776" y="822"/>
                  </a:cubicBezTo>
                  <a:cubicBezTo>
                    <a:pt x="776" y="1005"/>
                    <a:pt x="753" y="1210"/>
                    <a:pt x="525" y="1256"/>
                  </a:cubicBezTo>
                  <a:cubicBezTo>
                    <a:pt x="0" y="1324"/>
                    <a:pt x="23" y="1644"/>
                    <a:pt x="114" y="2054"/>
                  </a:cubicBezTo>
                  <a:cubicBezTo>
                    <a:pt x="206" y="2328"/>
                    <a:pt x="206" y="2648"/>
                    <a:pt x="228" y="2945"/>
                  </a:cubicBezTo>
                  <a:cubicBezTo>
                    <a:pt x="479" y="2443"/>
                    <a:pt x="731" y="1963"/>
                    <a:pt x="982" y="1461"/>
                  </a:cubicBezTo>
                  <a:cubicBezTo>
                    <a:pt x="1438" y="1073"/>
                    <a:pt x="1689" y="617"/>
                    <a:pt x="152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8"/>
            <p:cNvSpPr/>
            <p:nvPr/>
          </p:nvSpPr>
          <p:spPr>
            <a:xfrm>
              <a:off x="3884285" y="2159068"/>
              <a:ext cx="709180" cy="791963"/>
            </a:xfrm>
            <a:custGeom>
              <a:avLst/>
              <a:gdLst/>
              <a:ahLst/>
              <a:cxnLst/>
              <a:rect l="l" t="t" r="r" b="b"/>
              <a:pathLst>
                <a:path w="27893" h="31149" extrusionOk="0">
                  <a:moveTo>
                    <a:pt x="20132" y="1"/>
                  </a:moveTo>
                  <a:cubicBezTo>
                    <a:pt x="20087" y="23"/>
                    <a:pt x="20041" y="69"/>
                    <a:pt x="19973" y="69"/>
                  </a:cubicBezTo>
                  <a:lnTo>
                    <a:pt x="19881" y="69"/>
                  </a:lnTo>
                  <a:cubicBezTo>
                    <a:pt x="19356" y="138"/>
                    <a:pt x="18831" y="206"/>
                    <a:pt x="18283" y="252"/>
                  </a:cubicBezTo>
                  <a:cubicBezTo>
                    <a:pt x="18215" y="320"/>
                    <a:pt x="18147" y="389"/>
                    <a:pt x="18055" y="457"/>
                  </a:cubicBezTo>
                  <a:lnTo>
                    <a:pt x="17348" y="594"/>
                  </a:lnTo>
                  <a:cubicBezTo>
                    <a:pt x="17302" y="571"/>
                    <a:pt x="17256" y="548"/>
                    <a:pt x="17234" y="526"/>
                  </a:cubicBezTo>
                  <a:cubicBezTo>
                    <a:pt x="17211" y="571"/>
                    <a:pt x="17211" y="617"/>
                    <a:pt x="17188" y="640"/>
                  </a:cubicBezTo>
                  <a:cubicBezTo>
                    <a:pt x="17051" y="708"/>
                    <a:pt x="16937" y="754"/>
                    <a:pt x="16800" y="799"/>
                  </a:cubicBezTo>
                  <a:cubicBezTo>
                    <a:pt x="16663" y="982"/>
                    <a:pt x="16457" y="982"/>
                    <a:pt x="16252" y="982"/>
                  </a:cubicBezTo>
                  <a:cubicBezTo>
                    <a:pt x="16161" y="1256"/>
                    <a:pt x="15955" y="1347"/>
                    <a:pt x="15704" y="1347"/>
                  </a:cubicBezTo>
                  <a:cubicBezTo>
                    <a:pt x="15407" y="1461"/>
                    <a:pt x="15202" y="1758"/>
                    <a:pt x="14860" y="1758"/>
                  </a:cubicBezTo>
                  <a:cubicBezTo>
                    <a:pt x="14449" y="2215"/>
                    <a:pt x="13810" y="2260"/>
                    <a:pt x="13376" y="2648"/>
                  </a:cubicBezTo>
                  <a:cubicBezTo>
                    <a:pt x="13376" y="2648"/>
                    <a:pt x="13308" y="2603"/>
                    <a:pt x="13308" y="2603"/>
                  </a:cubicBezTo>
                  <a:cubicBezTo>
                    <a:pt x="13239" y="2625"/>
                    <a:pt x="13193" y="2671"/>
                    <a:pt x="13171" y="2717"/>
                  </a:cubicBezTo>
                  <a:cubicBezTo>
                    <a:pt x="13171" y="2717"/>
                    <a:pt x="13148" y="2808"/>
                    <a:pt x="13148" y="2808"/>
                  </a:cubicBezTo>
                  <a:cubicBezTo>
                    <a:pt x="13125" y="2922"/>
                    <a:pt x="13034" y="2968"/>
                    <a:pt x="12942" y="2968"/>
                  </a:cubicBezTo>
                  <a:cubicBezTo>
                    <a:pt x="12326" y="3470"/>
                    <a:pt x="11664" y="3904"/>
                    <a:pt x="10979" y="4292"/>
                  </a:cubicBezTo>
                  <a:cubicBezTo>
                    <a:pt x="10705" y="4611"/>
                    <a:pt x="10409" y="4931"/>
                    <a:pt x="10044" y="5159"/>
                  </a:cubicBezTo>
                  <a:lnTo>
                    <a:pt x="8058" y="7008"/>
                  </a:lnTo>
                  <a:cubicBezTo>
                    <a:pt x="7898" y="7099"/>
                    <a:pt x="7738" y="7191"/>
                    <a:pt x="7715" y="7396"/>
                  </a:cubicBezTo>
                  <a:lnTo>
                    <a:pt x="7693" y="7396"/>
                  </a:lnTo>
                  <a:cubicBezTo>
                    <a:pt x="7510" y="7624"/>
                    <a:pt x="7304" y="7852"/>
                    <a:pt x="7122" y="8081"/>
                  </a:cubicBezTo>
                  <a:cubicBezTo>
                    <a:pt x="7031" y="8218"/>
                    <a:pt x="6848" y="8149"/>
                    <a:pt x="6780" y="8309"/>
                  </a:cubicBezTo>
                  <a:cubicBezTo>
                    <a:pt x="6734" y="8674"/>
                    <a:pt x="6460" y="8902"/>
                    <a:pt x="6232" y="9131"/>
                  </a:cubicBezTo>
                  <a:cubicBezTo>
                    <a:pt x="6026" y="9359"/>
                    <a:pt x="5844" y="9587"/>
                    <a:pt x="5798" y="9884"/>
                  </a:cubicBezTo>
                  <a:cubicBezTo>
                    <a:pt x="5752" y="9884"/>
                    <a:pt x="5707" y="9907"/>
                    <a:pt x="5661" y="9907"/>
                  </a:cubicBezTo>
                  <a:cubicBezTo>
                    <a:pt x="5638" y="9975"/>
                    <a:pt x="5638" y="10021"/>
                    <a:pt x="5638" y="10067"/>
                  </a:cubicBezTo>
                  <a:cubicBezTo>
                    <a:pt x="5182" y="10409"/>
                    <a:pt x="5090" y="11071"/>
                    <a:pt x="4611" y="11413"/>
                  </a:cubicBezTo>
                  <a:cubicBezTo>
                    <a:pt x="4429" y="11687"/>
                    <a:pt x="4132" y="11915"/>
                    <a:pt x="4200" y="12303"/>
                  </a:cubicBezTo>
                  <a:cubicBezTo>
                    <a:pt x="4155" y="12326"/>
                    <a:pt x="4109" y="12326"/>
                    <a:pt x="4040" y="12349"/>
                  </a:cubicBezTo>
                  <a:cubicBezTo>
                    <a:pt x="4018" y="12372"/>
                    <a:pt x="4018" y="12418"/>
                    <a:pt x="3995" y="12463"/>
                  </a:cubicBezTo>
                  <a:cubicBezTo>
                    <a:pt x="3881" y="12806"/>
                    <a:pt x="3698" y="13125"/>
                    <a:pt x="3470" y="13399"/>
                  </a:cubicBezTo>
                  <a:cubicBezTo>
                    <a:pt x="3424" y="13673"/>
                    <a:pt x="3333" y="13947"/>
                    <a:pt x="3105" y="14129"/>
                  </a:cubicBezTo>
                  <a:cubicBezTo>
                    <a:pt x="2968" y="14358"/>
                    <a:pt x="2968" y="14654"/>
                    <a:pt x="2739" y="14860"/>
                  </a:cubicBezTo>
                  <a:cubicBezTo>
                    <a:pt x="2511" y="15408"/>
                    <a:pt x="2397" y="16001"/>
                    <a:pt x="2055" y="16503"/>
                  </a:cubicBezTo>
                  <a:cubicBezTo>
                    <a:pt x="1963" y="16686"/>
                    <a:pt x="1895" y="16868"/>
                    <a:pt x="1826" y="17028"/>
                  </a:cubicBezTo>
                  <a:cubicBezTo>
                    <a:pt x="1826" y="17097"/>
                    <a:pt x="1826" y="17165"/>
                    <a:pt x="1804" y="17211"/>
                  </a:cubicBezTo>
                  <a:cubicBezTo>
                    <a:pt x="1712" y="17325"/>
                    <a:pt x="1758" y="17485"/>
                    <a:pt x="1644" y="17599"/>
                  </a:cubicBezTo>
                  <a:lnTo>
                    <a:pt x="1644" y="17576"/>
                  </a:lnTo>
                  <a:cubicBezTo>
                    <a:pt x="1575" y="17759"/>
                    <a:pt x="1507" y="17941"/>
                    <a:pt x="1438" y="18147"/>
                  </a:cubicBezTo>
                  <a:cubicBezTo>
                    <a:pt x="1438" y="18147"/>
                    <a:pt x="1416" y="18147"/>
                    <a:pt x="1393" y="18192"/>
                  </a:cubicBezTo>
                  <a:cubicBezTo>
                    <a:pt x="1370" y="18215"/>
                    <a:pt x="1393" y="18261"/>
                    <a:pt x="1438" y="18306"/>
                  </a:cubicBezTo>
                  <a:cubicBezTo>
                    <a:pt x="1210" y="19060"/>
                    <a:pt x="1119" y="19836"/>
                    <a:pt x="731" y="20520"/>
                  </a:cubicBezTo>
                  <a:cubicBezTo>
                    <a:pt x="822" y="20977"/>
                    <a:pt x="776" y="21411"/>
                    <a:pt x="571" y="21822"/>
                  </a:cubicBezTo>
                  <a:cubicBezTo>
                    <a:pt x="571" y="21867"/>
                    <a:pt x="571" y="21913"/>
                    <a:pt x="548" y="21958"/>
                  </a:cubicBezTo>
                  <a:cubicBezTo>
                    <a:pt x="411" y="22255"/>
                    <a:pt x="434" y="22552"/>
                    <a:pt x="525" y="22826"/>
                  </a:cubicBezTo>
                  <a:cubicBezTo>
                    <a:pt x="525" y="22849"/>
                    <a:pt x="525" y="22849"/>
                    <a:pt x="525" y="22871"/>
                  </a:cubicBezTo>
                  <a:cubicBezTo>
                    <a:pt x="513" y="22865"/>
                    <a:pt x="501" y="22863"/>
                    <a:pt x="489" y="22863"/>
                  </a:cubicBezTo>
                  <a:cubicBezTo>
                    <a:pt x="455" y="22863"/>
                    <a:pt x="422" y="22884"/>
                    <a:pt x="388" y="22917"/>
                  </a:cubicBezTo>
                  <a:cubicBezTo>
                    <a:pt x="388" y="22963"/>
                    <a:pt x="388" y="23008"/>
                    <a:pt x="366" y="23054"/>
                  </a:cubicBezTo>
                  <a:cubicBezTo>
                    <a:pt x="343" y="23054"/>
                    <a:pt x="320" y="23077"/>
                    <a:pt x="297" y="23123"/>
                  </a:cubicBezTo>
                  <a:cubicBezTo>
                    <a:pt x="274" y="23168"/>
                    <a:pt x="297" y="23214"/>
                    <a:pt x="366" y="23237"/>
                  </a:cubicBezTo>
                  <a:cubicBezTo>
                    <a:pt x="366" y="23488"/>
                    <a:pt x="366" y="23739"/>
                    <a:pt x="366" y="23967"/>
                  </a:cubicBezTo>
                  <a:cubicBezTo>
                    <a:pt x="229" y="24218"/>
                    <a:pt x="206" y="24469"/>
                    <a:pt x="206" y="24743"/>
                  </a:cubicBezTo>
                  <a:cubicBezTo>
                    <a:pt x="183" y="25405"/>
                    <a:pt x="251" y="26067"/>
                    <a:pt x="0" y="26706"/>
                  </a:cubicBezTo>
                  <a:cubicBezTo>
                    <a:pt x="229" y="26957"/>
                    <a:pt x="46" y="27208"/>
                    <a:pt x="0" y="27437"/>
                  </a:cubicBezTo>
                  <a:cubicBezTo>
                    <a:pt x="115" y="27505"/>
                    <a:pt x="46" y="27596"/>
                    <a:pt x="23" y="27665"/>
                  </a:cubicBezTo>
                  <a:lnTo>
                    <a:pt x="46" y="27756"/>
                  </a:lnTo>
                  <a:cubicBezTo>
                    <a:pt x="183" y="27870"/>
                    <a:pt x="115" y="28030"/>
                    <a:pt x="160" y="28167"/>
                  </a:cubicBezTo>
                  <a:cubicBezTo>
                    <a:pt x="204" y="28211"/>
                    <a:pt x="258" y="28236"/>
                    <a:pt x="309" y="28236"/>
                  </a:cubicBezTo>
                  <a:cubicBezTo>
                    <a:pt x="337" y="28236"/>
                    <a:pt x="364" y="28229"/>
                    <a:pt x="388" y="28213"/>
                  </a:cubicBezTo>
                  <a:cubicBezTo>
                    <a:pt x="434" y="28167"/>
                    <a:pt x="457" y="28144"/>
                    <a:pt x="503" y="28098"/>
                  </a:cubicBezTo>
                  <a:cubicBezTo>
                    <a:pt x="503" y="28121"/>
                    <a:pt x="525" y="28144"/>
                    <a:pt x="548" y="28167"/>
                  </a:cubicBezTo>
                  <a:lnTo>
                    <a:pt x="548" y="28350"/>
                  </a:lnTo>
                  <a:cubicBezTo>
                    <a:pt x="548" y="28464"/>
                    <a:pt x="525" y="28578"/>
                    <a:pt x="525" y="28692"/>
                  </a:cubicBezTo>
                  <a:cubicBezTo>
                    <a:pt x="503" y="28692"/>
                    <a:pt x="480" y="28669"/>
                    <a:pt x="457" y="28646"/>
                  </a:cubicBezTo>
                  <a:lnTo>
                    <a:pt x="366" y="28715"/>
                  </a:lnTo>
                  <a:cubicBezTo>
                    <a:pt x="366" y="29217"/>
                    <a:pt x="388" y="29696"/>
                    <a:pt x="388" y="30176"/>
                  </a:cubicBezTo>
                  <a:cubicBezTo>
                    <a:pt x="434" y="30244"/>
                    <a:pt x="480" y="30313"/>
                    <a:pt x="548" y="30358"/>
                  </a:cubicBezTo>
                  <a:cubicBezTo>
                    <a:pt x="567" y="30627"/>
                    <a:pt x="732" y="30734"/>
                    <a:pt x="934" y="30734"/>
                  </a:cubicBezTo>
                  <a:cubicBezTo>
                    <a:pt x="971" y="30734"/>
                    <a:pt x="1011" y="30731"/>
                    <a:pt x="1050" y="30723"/>
                  </a:cubicBezTo>
                  <a:cubicBezTo>
                    <a:pt x="1180" y="30693"/>
                    <a:pt x="1307" y="30683"/>
                    <a:pt x="1432" y="30683"/>
                  </a:cubicBezTo>
                  <a:cubicBezTo>
                    <a:pt x="1684" y="30683"/>
                    <a:pt x="1933" y="30723"/>
                    <a:pt x="2192" y="30723"/>
                  </a:cubicBezTo>
                  <a:cubicBezTo>
                    <a:pt x="2260" y="30655"/>
                    <a:pt x="2283" y="30564"/>
                    <a:pt x="2260" y="30495"/>
                  </a:cubicBezTo>
                  <a:cubicBezTo>
                    <a:pt x="2306" y="30495"/>
                    <a:pt x="2351" y="30472"/>
                    <a:pt x="2397" y="30472"/>
                  </a:cubicBezTo>
                  <a:cubicBezTo>
                    <a:pt x="2463" y="30472"/>
                    <a:pt x="2530" y="30478"/>
                    <a:pt x="2595" y="30478"/>
                  </a:cubicBezTo>
                  <a:cubicBezTo>
                    <a:pt x="2709" y="30478"/>
                    <a:pt x="2820" y="30460"/>
                    <a:pt x="2922" y="30358"/>
                  </a:cubicBezTo>
                  <a:lnTo>
                    <a:pt x="7304" y="30358"/>
                  </a:lnTo>
                  <a:cubicBezTo>
                    <a:pt x="7419" y="30449"/>
                    <a:pt x="7538" y="30495"/>
                    <a:pt x="7661" y="30495"/>
                  </a:cubicBezTo>
                  <a:cubicBezTo>
                    <a:pt x="7784" y="30495"/>
                    <a:pt x="7909" y="30449"/>
                    <a:pt x="8035" y="30358"/>
                  </a:cubicBezTo>
                  <a:lnTo>
                    <a:pt x="11322" y="30358"/>
                  </a:lnTo>
                  <a:cubicBezTo>
                    <a:pt x="11436" y="30521"/>
                    <a:pt x="11597" y="30544"/>
                    <a:pt x="11762" y="30544"/>
                  </a:cubicBezTo>
                  <a:cubicBezTo>
                    <a:pt x="11829" y="30544"/>
                    <a:pt x="11896" y="30541"/>
                    <a:pt x="11961" y="30541"/>
                  </a:cubicBezTo>
                  <a:cubicBezTo>
                    <a:pt x="12189" y="30564"/>
                    <a:pt x="12440" y="30495"/>
                    <a:pt x="12600" y="30746"/>
                  </a:cubicBezTo>
                  <a:cubicBezTo>
                    <a:pt x="12691" y="30906"/>
                    <a:pt x="12851" y="30974"/>
                    <a:pt x="13011" y="31020"/>
                  </a:cubicBezTo>
                  <a:cubicBezTo>
                    <a:pt x="13228" y="31058"/>
                    <a:pt x="13445" y="31090"/>
                    <a:pt x="13662" y="31090"/>
                  </a:cubicBezTo>
                  <a:cubicBezTo>
                    <a:pt x="13833" y="31090"/>
                    <a:pt x="14004" y="31070"/>
                    <a:pt x="14175" y="31020"/>
                  </a:cubicBezTo>
                  <a:cubicBezTo>
                    <a:pt x="14619" y="30987"/>
                    <a:pt x="15063" y="30972"/>
                    <a:pt x="15506" y="30972"/>
                  </a:cubicBezTo>
                  <a:cubicBezTo>
                    <a:pt x="16270" y="30972"/>
                    <a:pt x="17030" y="31016"/>
                    <a:pt x="17781" y="31089"/>
                  </a:cubicBezTo>
                  <a:cubicBezTo>
                    <a:pt x="17873" y="31089"/>
                    <a:pt x="17964" y="31089"/>
                    <a:pt x="18055" y="31066"/>
                  </a:cubicBezTo>
                  <a:cubicBezTo>
                    <a:pt x="18541" y="31026"/>
                    <a:pt x="19028" y="30972"/>
                    <a:pt x="19509" y="30972"/>
                  </a:cubicBezTo>
                  <a:cubicBezTo>
                    <a:pt x="19865" y="30972"/>
                    <a:pt x="20217" y="31001"/>
                    <a:pt x="20566" y="31089"/>
                  </a:cubicBezTo>
                  <a:cubicBezTo>
                    <a:pt x="20657" y="31100"/>
                    <a:pt x="20749" y="31106"/>
                    <a:pt x="20837" y="31106"/>
                  </a:cubicBezTo>
                  <a:cubicBezTo>
                    <a:pt x="20925" y="31106"/>
                    <a:pt x="21011" y="31100"/>
                    <a:pt x="21091" y="31089"/>
                  </a:cubicBezTo>
                  <a:cubicBezTo>
                    <a:pt x="21182" y="31062"/>
                    <a:pt x="21274" y="31053"/>
                    <a:pt x="21365" y="31053"/>
                  </a:cubicBezTo>
                  <a:cubicBezTo>
                    <a:pt x="21595" y="31053"/>
                    <a:pt x="21828" y="31111"/>
                    <a:pt x="22072" y="31111"/>
                  </a:cubicBezTo>
                  <a:cubicBezTo>
                    <a:pt x="22266" y="31079"/>
                    <a:pt x="22460" y="31047"/>
                    <a:pt x="22662" y="31047"/>
                  </a:cubicBezTo>
                  <a:cubicBezTo>
                    <a:pt x="22745" y="31047"/>
                    <a:pt x="22830" y="31052"/>
                    <a:pt x="22917" y="31066"/>
                  </a:cubicBezTo>
                  <a:cubicBezTo>
                    <a:pt x="23054" y="31066"/>
                    <a:pt x="23168" y="31066"/>
                    <a:pt x="23305" y="31020"/>
                  </a:cubicBezTo>
                  <a:cubicBezTo>
                    <a:pt x="23352" y="31017"/>
                    <a:pt x="23399" y="31015"/>
                    <a:pt x="23445" y="31015"/>
                  </a:cubicBezTo>
                  <a:cubicBezTo>
                    <a:pt x="23887" y="31015"/>
                    <a:pt x="24337" y="31149"/>
                    <a:pt x="24782" y="31149"/>
                  </a:cubicBezTo>
                  <a:cubicBezTo>
                    <a:pt x="24937" y="31149"/>
                    <a:pt x="25092" y="31132"/>
                    <a:pt x="25245" y="31089"/>
                  </a:cubicBezTo>
                  <a:cubicBezTo>
                    <a:pt x="25542" y="30997"/>
                    <a:pt x="25861" y="30952"/>
                    <a:pt x="26044" y="30655"/>
                  </a:cubicBezTo>
                  <a:cubicBezTo>
                    <a:pt x="26318" y="29514"/>
                    <a:pt x="26295" y="28304"/>
                    <a:pt x="26455" y="27140"/>
                  </a:cubicBezTo>
                  <a:cubicBezTo>
                    <a:pt x="26523" y="26250"/>
                    <a:pt x="26455" y="25337"/>
                    <a:pt x="26683" y="24446"/>
                  </a:cubicBezTo>
                  <a:cubicBezTo>
                    <a:pt x="26752" y="23899"/>
                    <a:pt x="26706" y="23328"/>
                    <a:pt x="26729" y="22780"/>
                  </a:cubicBezTo>
                  <a:cubicBezTo>
                    <a:pt x="26729" y="22164"/>
                    <a:pt x="26683" y="21525"/>
                    <a:pt x="26752" y="20909"/>
                  </a:cubicBezTo>
                  <a:cubicBezTo>
                    <a:pt x="26774" y="20863"/>
                    <a:pt x="26774" y="20817"/>
                    <a:pt x="26797" y="20772"/>
                  </a:cubicBezTo>
                  <a:cubicBezTo>
                    <a:pt x="26820" y="20680"/>
                    <a:pt x="26843" y="20589"/>
                    <a:pt x="26843" y="20498"/>
                  </a:cubicBezTo>
                  <a:cubicBezTo>
                    <a:pt x="26866" y="20361"/>
                    <a:pt x="26889" y="20224"/>
                    <a:pt x="26889" y="20064"/>
                  </a:cubicBezTo>
                  <a:cubicBezTo>
                    <a:pt x="26889" y="19927"/>
                    <a:pt x="26889" y="19790"/>
                    <a:pt x="26889" y="19653"/>
                  </a:cubicBezTo>
                  <a:cubicBezTo>
                    <a:pt x="26866" y="18763"/>
                    <a:pt x="26980" y="17873"/>
                    <a:pt x="27071" y="16960"/>
                  </a:cubicBezTo>
                  <a:cubicBezTo>
                    <a:pt x="27117" y="16229"/>
                    <a:pt x="26980" y="15499"/>
                    <a:pt x="27163" y="14769"/>
                  </a:cubicBezTo>
                  <a:cubicBezTo>
                    <a:pt x="27208" y="14677"/>
                    <a:pt x="27231" y="14563"/>
                    <a:pt x="27231" y="14472"/>
                  </a:cubicBezTo>
                  <a:cubicBezTo>
                    <a:pt x="27368" y="13673"/>
                    <a:pt x="27140" y="12828"/>
                    <a:pt x="27391" y="12029"/>
                  </a:cubicBezTo>
                  <a:cubicBezTo>
                    <a:pt x="27528" y="11116"/>
                    <a:pt x="27414" y="10181"/>
                    <a:pt x="27459" y="9245"/>
                  </a:cubicBezTo>
                  <a:cubicBezTo>
                    <a:pt x="27459" y="9085"/>
                    <a:pt x="27528" y="8948"/>
                    <a:pt x="27551" y="8811"/>
                  </a:cubicBezTo>
                  <a:cubicBezTo>
                    <a:pt x="27619" y="8446"/>
                    <a:pt x="27619" y="8058"/>
                    <a:pt x="27619" y="7693"/>
                  </a:cubicBezTo>
                  <a:cubicBezTo>
                    <a:pt x="27619" y="7556"/>
                    <a:pt x="27619" y="7442"/>
                    <a:pt x="27619" y="7305"/>
                  </a:cubicBezTo>
                  <a:cubicBezTo>
                    <a:pt x="27619" y="7213"/>
                    <a:pt x="27619" y="7145"/>
                    <a:pt x="27642" y="7054"/>
                  </a:cubicBezTo>
                  <a:cubicBezTo>
                    <a:pt x="27687" y="6825"/>
                    <a:pt x="27733" y="6597"/>
                    <a:pt x="27756" y="6346"/>
                  </a:cubicBezTo>
                  <a:cubicBezTo>
                    <a:pt x="27756" y="6278"/>
                    <a:pt x="27779" y="6186"/>
                    <a:pt x="27756" y="6118"/>
                  </a:cubicBezTo>
                  <a:cubicBezTo>
                    <a:pt x="27756" y="6004"/>
                    <a:pt x="27756" y="5867"/>
                    <a:pt x="27756" y="5753"/>
                  </a:cubicBezTo>
                  <a:cubicBezTo>
                    <a:pt x="27756" y="5684"/>
                    <a:pt x="27756" y="5593"/>
                    <a:pt x="27756" y="5524"/>
                  </a:cubicBezTo>
                  <a:cubicBezTo>
                    <a:pt x="27756" y="5456"/>
                    <a:pt x="27756" y="5365"/>
                    <a:pt x="27733" y="5296"/>
                  </a:cubicBezTo>
                  <a:cubicBezTo>
                    <a:pt x="27710" y="5182"/>
                    <a:pt x="27665" y="5068"/>
                    <a:pt x="27596" y="4976"/>
                  </a:cubicBezTo>
                  <a:lnTo>
                    <a:pt x="27619" y="4360"/>
                  </a:lnTo>
                  <a:lnTo>
                    <a:pt x="27619" y="4337"/>
                  </a:lnTo>
                  <a:cubicBezTo>
                    <a:pt x="27619" y="4223"/>
                    <a:pt x="27619" y="4109"/>
                    <a:pt x="27619" y="3995"/>
                  </a:cubicBezTo>
                  <a:lnTo>
                    <a:pt x="27619" y="3972"/>
                  </a:lnTo>
                  <a:cubicBezTo>
                    <a:pt x="27665" y="3653"/>
                    <a:pt x="27687" y="3356"/>
                    <a:pt x="27710" y="3036"/>
                  </a:cubicBezTo>
                  <a:cubicBezTo>
                    <a:pt x="27733" y="2991"/>
                    <a:pt x="27756" y="2968"/>
                    <a:pt x="27756" y="2922"/>
                  </a:cubicBezTo>
                  <a:cubicBezTo>
                    <a:pt x="27824" y="2489"/>
                    <a:pt x="27847" y="2055"/>
                    <a:pt x="27779" y="1621"/>
                  </a:cubicBezTo>
                  <a:cubicBezTo>
                    <a:pt x="27756" y="1416"/>
                    <a:pt x="27756" y="1210"/>
                    <a:pt x="27756" y="1005"/>
                  </a:cubicBezTo>
                  <a:cubicBezTo>
                    <a:pt x="27847" y="936"/>
                    <a:pt x="27870" y="845"/>
                    <a:pt x="27893" y="731"/>
                  </a:cubicBezTo>
                  <a:cubicBezTo>
                    <a:pt x="27893" y="640"/>
                    <a:pt x="27893" y="548"/>
                    <a:pt x="27893" y="457"/>
                  </a:cubicBezTo>
                  <a:cubicBezTo>
                    <a:pt x="27504" y="165"/>
                    <a:pt x="27057" y="81"/>
                    <a:pt x="26602" y="81"/>
                  </a:cubicBezTo>
                  <a:cubicBezTo>
                    <a:pt x="26417" y="81"/>
                    <a:pt x="26229" y="95"/>
                    <a:pt x="26044" y="115"/>
                  </a:cubicBezTo>
                  <a:cubicBezTo>
                    <a:pt x="25527" y="176"/>
                    <a:pt x="25009" y="186"/>
                    <a:pt x="24492" y="186"/>
                  </a:cubicBezTo>
                  <a:cubicBezTo>
                    <a:pt x="24233" y="186"/>
                    <a:pt x="23975" y="183"/>
                    <a:pt x="23716" y="183"/>
                  </a:cubicBezTo>
                  <a:cubicBezTo>
                    <a:pt x="23622" y="157"/>
                    <a:pt x="23524" y="154"/>
                    <a:pt x="23426" y="154"/>
                  </a:cubicBezTo>
                  <a:cubicBezTo>
                    <a:pt x="23393" y="154"/>
                    <a:pt x="23361" y="155"/>
                    <a:pt x="23328" y="155"/>
                  </a:cubicBezTo>
                  <a:cubicBezTo>
                    <a:pt x="23197" y="155"/>
                    <a:pt x="23065" y="149"/>
                    <a:pt x="22940" y="92"/>
                  </a:cubicBezTo>
                  <a:cubicBezTo>
                    <a:pt x="22894" y="92"/>
                    <a:pt x="22849" y="92"/>
                    <a:pt x="22826" y="69"/>
                  </a:cubicBezTo>
                  <a:cubicBezTo>
                    <a:pt x="22403" y="191"/>
                    <a:pt x="21981" y="243"/>
                    <a:pt x="21559" y="243"/>
                  </a:cubicBezTo>
                  <a:cubicBezTo>
                    <a:pt x="21114" y="243"/>
                    <a:pt x="20669" y="186"/>
                    <a:pt x="20224" y="92"/>
                  </a:cubicBezTo>
                  <a:lnTo>
                    <a:pt x="20224" y="1"/>
                  </a:ln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8"/>
            <p:cNvSpPr/>
            <p:nvPr/>
          </p:nvSpPr>
          <p:spPr>
            <a:xfrm>
              <a:off x="5163925" y="2955455"/>
              <a:ext cx="193281" cy="179170"/>
            </a:xfrm>
            <a:custGeom>
              <a:avLst/>
              <a:gdLst/>
              <a:ahLst/>
              <a:cxnLst/>
              <a:rect l="l" t="t" r="r" b="b"/>
              <a:pathLst>
                <a:path w="7602" h="7047" extrusionOk="0">
                  <a:moveTo>
                    <a:pt x="1227" y="0"/>
                  </a:moveTo>
                  <a:cubicBezTo>
                    <a:pt x="874" y="0"/>
                    <a:pt x="498" y="123"/>
                    <a:pt x="137" y="199"/>
                  </a:cubicBezTo>
                  <a:cubicBezTo>
                    <a:pt x="0" y="222"/>
                    <a:pt x="46" y="382"/>
                    <a:pt x="46" y="496"/>
                  </a:cubicBezTo>
                  <a:cubicBezTo>
                    <a:pt x="228" y="770"/>
                    <a:pt x="388" y="1021"/>
                    <a:pt x="571" y="1295"/>
                  </a:cubicBezTo>
                  <a:cubicBezTo>
                    <a:pt x="685" y="1683"/>
                    <a:pt x="890" y="2048"/>
                    <a:pt x="1096" y="2413"/>
                  </a:cubicBezTo>
                  <a:cubicBezTo>
                    <a:pt x="1666" y="3372"/>
                    <a:pt x="2054" y="4399"/>
                    <a:pt x="2397" y="5426"/>
                  </a:cubicBezTo>
                  <a:cubicBezTo>
                    <a:pt x="2397" y="5426"/>
                    <a:pt x="2374" y="5449"/>
                    <a:pt x="2374" y="5495"/>
                  </a:cubicBezTo>
                  <a:cubicBezTo>
                    <a:pt x="2374" y="5540"/>
                    <a:pt x="2420" y="5563"/>
                    <a:pt x="2465" y="5563"/>
                  </a:cubicBezTo>
                  <a:cubicBezTo>
                    <a:pt x="2739" y="5769"/>
                    <a:pt x="2625" y="6179"/>
                    <a:pt x="2945" y="6362"/>
                  </a:cubicBezTo>
                  <a:lnTo>
                    <a:pt x="2990" y="6362"/>
                  </a:lnTo>
                  <a:cubicBezTo>
                    <a:pt x="2945" y="6385"/>
                    <a:pt x="2899" y="6385"/>
                    <a:pt x="2853" y="6431"/>
                  </a:cubicBezTo>
                  <a:cubicBezTo>
                    <a:pt x="2831" y="6704"/>
                    <a:pt x="2671" y="7024"/>
                    <a:pt x="3150" y="7047"/>
                  </a:cubicBezTo>
                  <a:cubicBezTo>
                    <a:pt x="3913" y="6923"/>
                    <a:pt x="4663" y="6909"/>
                    <a:pt x="5420" y="6909"/>
                  </a:cubicBezTo>
                  <a:cubicBezTo>
                    <a:pt x="5637" y="6909"/>
                    <a:pt x="5854" y="6910"/>
                    <a:pt x="6072" y="6910"/>
                  </a:cubicBezTo>
                  <a:cubicBezTo>
                    <a:pt x="6414" y="6887"/>
                    <a:pt x="6734" y="6841"/>
                    <a:pt x="7076" y="6819"/>
                  </a:cubicBezTo>
                  <a:cubicBezTo>
                    <a:pt x="7601" y="6773"/>
                    <a:pt x="7601" y="6773"/>
                    <a:pt x="7327" y="6179"/>
                  </a:cubicBezTo>
                  <a:cubicBezTo>
                    <a:pt x="7122" y="6111"/>
                    <a:pt x="7145" y="5883"/>
                    <a:pt x="7008" y="5769"/>
                  </a:cubicBezTo>
                  <a:cubicBezTo>
                    <a:pt x="6642" y="5495"/>
                    <a:pt x="6437" y="5107"/>
                    <a:pt x="6232" y="4719"/>
                  </a:cubicBezTo>
                  <a:lnTo>
                    <a:pt x="6254" y="4719"/>
                  </a:lnTo>
                  <a:cubicBezTo>
                    <a:pt x="6186" y="4559"/>
                    <a:pt x="6049" y="4445"/>
                    <a:pt x="5935" y="4331"/>
                  </a:cubicBezTo>
                  <a:cubicBezTo>
                    <a:pt x="5843" y="4285"/>
                    <a:pt x="5775" y="4217"/>
                    <a:pt x="5707" y="4171"/>
                  </a:cubicBezTo>
                  <a:cubicBezTo>
                    <a:pt x="5638" y="4057"/>
                    <a:pt x="5592" y="3920"/>
                    <a:pt x="5524" y="3806"/>
                  </a:cubicBezTo>
                  <a:cubicBezTo>
                    <a:pt x="5227" y="3418"/>
                    <a:pt x="4930" y="3052"/>
                    <a:pt x="4634" y="2687"/>
                  </a:cubicBezTo>
                  <a:cubicBezTo>
                    <a:pt x="4542" y="2527"/>
                    <a:pt x="4474" y="2345"/>
                    <a:pt x="4383" y="2185"/>
                  </a:cubicBezTo>
                  <a:lnTo>
                    <a:pt x="3835" y="1249"/>
                  </a:lnTo>
                  <a:cubicBezTo>
                    <a:pt x="3721" y="1226"/>
                    <a:pt x="3675" y="1158"/>
                    <a:pt x="3698" y="1044"/>
                  </a:cubicBezTo>
                  <a:cubicBezTo>
                    <a:pt x="3515" y="907"/>
                    <a:pt x="3401" y="724"/>
                    <a:pt x="3310" y="519"/>
                  </a:cubicBezTo>
                  <a:cubicBezTo>
                    <a:pt x="3076" y="349"/>
                    <a:pt x="2902" y="80"/>
                    <a:pt x="2567" y="80"/>
                  </a:cubicBezTo>
                  <a:cubicBezTo>
                    <a:pt x="2541" y="80"/>
                    <a:pt x="2515" y="82"/>
                    <a:pt x="2488" y="85"/>
                  </a:cubicBezTo>
                  <a:cubicBezTo>
                    <a:pt x="2393" y="98"/>
                    <a:pt x="2297" y="104"/>
                    <a:pt x="2201" y="104"/>
                  </a:cubicBezTo>
                  <a:cubicBezTo>
                    <a:pt x="1953" y="104"/>
                    <a:pt x="1701" y="66"/>
                    <a:pt x="1438" y="17"/>
                  </a:cubicBezTo>
                  <a:cubicBezTo>
                    <a:pt x="1369" y="5"/>
                    <a:pt x="1298" y="0"/>
                    <a:pt x="1227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8"/>
            <p:cNvSpPr/>
            <p:nvPr/>
          </p:nvSpPr>
          <p:spPr>
            <a:xfrm>
              <a:off x="3777500" y="2873815"/>
              <a:ext cx="428310" cy="264344"/>
            </a:xfrm>
            <a:custGeom>
              <a:avLst/>
              <a:gdLst/>
              <a:ahLst/>
              <a:cxnLst/>
              <a:rect l="l" t="t" r="r" b="b"/>
              <a:pathLst>
                <a:path w="16846" h="10397" extrusionOk="0">
                  <a:moveTo>
                    <a:pt x="6705" y="2888"/>
                  </a:moveTo>
                  <a:cubicBezTo>
                    <a:pt x="6808" y="2888"/>
                    <a:pt x="6909" y="2893"/>
                    <a:pt x="7008" y="2908"/>
                  </a:cubicBezTo>
                  <a:cubicBezTo>
                    <a:pt x="6901" y="2900"/>
                    <a:pt x="6797" y="2898"/>
                    <a:pt x="6695" y="2898"/>
                  </a:cubicBezTo>
                  <a:cubicBezTo>
                    <a:pt x="6491" y="2898"/>
                    <a:pt x="6293" y="2908"/>
                    <a:pt x="6095" y="2908"/>
                  </a:cubicBezTo>
                  <a:cubicBezTo>
                    <a:pt x="6293" y="2908"/>
                    <a:pt x="6501" y="2888"/>
                    <a:pt x="6705" y="2888"/>
                  </a:cubicBezTo>
                  <a:close/>
                  <a:moveTo>
                    <a:pt x="10980" y="3045"/>
                  </a:moveTo>
                  <a:cubicBezTo>
                    <a:pt x="10706" y="3205"/>
                    <a:pt x="10614" y="3479"/>
                    <a:pt x="10500" y="3730"/>
                  </a:cubicBezTo>
                  <a:cubicBezTo>
                    <a:pt x="10477" y="3821"/>
                    <a:pt x="10455" y="3890"/>
                    <a:pt x="10432" y="3981"/>
                  </a:cubicBezTo>
                  <a:cubicBezTo>
                    <a:pt x="10363" y="4209"/>
                    <a:pt x="10295" y="4415"/>
                    <a:pt x="10226" y="4643"/>
                  </a:cubicBezTo>
                  <a:cubicBezTo>
                    <a:pt x="10181" y="4848"/>
                    <a:pt x="10135" y="5031"/>
                    <a:pt x="10089" y="5213"/>
                  </a:cubicBezTo>
                  <a:cubicBezTo>
                    <a:pt x="10021" y="5442"/>
                    <a:pt x="9975" y="5693"/>
                    <a:pt x="9861" y="5921"/>
                  </a:cubicBezTo>
                  <a:cubicBezTo>
                    <a:pt x="9793" y="6104"/>
                    <a:pt x="9724" y="6286"/>
                    <a:pt x="9678" y="6469"/>
                  </a:cubicBezTo>
                  <a:cubicBezTo>
                    <a:pt x="9770" y="6104"/>
                    <a:pt x="9884" y="5761"/>
                    <a:pt x="9930" y="5396"/>
                  </a:cubicBezTo>
                  <a:cubicBezTo>
                    <a:pt x="9952" y="5328"/>
                    <a:pt x="9975" y="5259"/>
                    <a:pt x="9998" y="5168"/>
                  </a:cubicBezTo>
                  <a:cubicBezTo>
                    <a:pt x="10044" y="5077"/>
                    <a:pt x="10089" y="4962"/>
                    <a:pt x="10135" y="4871"/>
                  </a:cubicBezTo>
                  <a:cubicBezTo>
                    <a:pt x="10135" y="4825"/>
                    <a:pt x="10158" y="4803"/>
                    <a:pt x="10181" y="4757"/>
                  </a:cubicBezTo>
                  <a:cubicBezTo>
                    <a:pt x="10181" y="4711"/>
                    <a:pt x="10181" y="4688"/>
                    <a:pt x="10203" y="4643"/>
                  </a:cubicBezTo>
                  <a:cubicBezTo>
                    <a:pt x="10203" y="4574"/>
                    <a:pt x="10226" y="4506"/>
                    <a:pt x="10226" y="4437"/>
                  </a:cubicBezTo>
                  <a:cubicBezTo>
                    <a:pt x="10272" y="4278"/>
                    <a:pt x="10318" y="4141"/>
                    <a:pt x="10363" y="4004"/>
                  </a:cubicBezTo>
                  <a:cubicBezTo>
                    <a:pt x="10432" y="3707"/>
                    <a:pt x="10614" y="3479"/>
                    <a:pt x="10569" y="3159"/>
                  </a:cubicBezTo>
                  <a:cubicBezTo>
                    <a:pt x="10546" y="3136"/>
                    <a:pt x="10546" y="3091"/>
                    <a:pt x="10546" y="3045"/>
                  </a:cubicBezTo>
                  <a:close/>
                  <a:moveTo>
                    <a:pt x="4662" y="0"/>
                  </a:moveTo>
                  <a:cubicBezTo>
                    <a:pt x="4623" y="0"/>
                    <a:pt x="4591" y="17"/>
                    <a:pt x="4566" y="55"/>
                  </a:cubicBezTo>
                  <a:lnTo>
                    <a:pt x="4360" y="55"/>
                  </a:lnTo>
                  <a:lnTo>
                    <a:pt x="4337" y="1356"/>
                  </a:lnTo>
                  <a:cubicBezTo>
                    <a:pt x="4429" y="1516"/>
                    <a:pt x="4429" y="1698"/>
                    <a:pt x="4383" y="1881"/>
                  </a:cubicBezTo>
                  <a:cubicBezTo>
                    <a:pt x="4269" y="2315"/>
                    <a:pt x="4520" y="2657"/>
                    <a:pt x="4725" y="2977"/>
                  </a:cubicBezTo>
                  <a:cubicBezTo>
                    <a:pt x="4520" y="3182"/>
                    <a:pt x="4406" y="3433"/>
                    <a:pt x="4474" y="3753"/>
                  </a:cubicBezTo>
                  <a:cubicBezTo>
                    <a:pt x="4223" y="3912"/>
                    <a:pt x="3972" y="4072"/>
                    <a:pt x="3972" y="4437"/>
                  </a:cubicBezTo>
                  <a:lnTo>
                    <a:pt x="3835" y="4437"/>
                  </a:lnTo>
                  <a:cubicBezTo>
                    <a:pt x="3653" y="4757"/>
                    <a:pt x="3470" y="5054"/>
                    <a:pt x="3287" y="5350"/>
                  </a:cubicBezTo>
                  <a:cubicBezTo>
                    <a:pt x="3219" y="5419"/>
                    <a:pt x="3173" y="5487"/>
                    <a:pt x="3105" y="5556"/>
                  </a:cubicBezTo>
                  <a:lnTo>
                    <a:pt x="3105" y="5533"/>
                  </a:lnTo>
                  <a:cubicBezTo>
                    <a:pt x="2854" y="6104"/>
                    <a:pt x="2420" y="6560"/>
                    <a:pt x="2055" y="7062"/>
                  </a:cubicBezTo>
                  <a:cubicBezTo>
                    <a:pt x="1964" y="7222"/>
                    <a:pt x="1895" y="7382"/>
                    <a:pt x="1827" y="7519"/>
                  </a:cubicBezTo>
                  <a:cubicBezTo>
                    <a:pt x="1758" y="7542"/>
                    <a:pt x="1712" y="7542"/>
                    <a:pt x="1667" y="7542"/>
                  </a:cubicBezTo>
                  <a:cubicBezTo>
                    <a:pt x="1233" y="8158"/>
                    <a:pt x="799" y="8774"/>
                    <a:pt x="366" y="9368"/>
                  </a:cubicBezTo>
                  <a:cubicBezTo>
                    <a:pt x="297" y="9527"/>
                    <a:pt x="206" y="9664"/>
                    <a:pt x="46" y="9733"/>
                  </a:cubicBezTo>
                  <a:cubicBezTo>
                    <a:pt x="23" y="9801"/>
                    <a:pt x="1" y="9847"/>
                    <a:pt x="1" y="9915"/>
                  </a:cubicBezTo>
                  <a:cubicBezTo>
                    <a:pt x="46" y="9984"/>
                    <a:pt x="115" y="10052"/>
                    <a:pt x="183" y="10098"/>
                  </a:cubicBezTo>
                  <a:cubicBezTo>
                    <a:pt x="472" y="10072"/>
                    <a:pt x="761" y="10063"/>
                    <a:pt x="1050" y="10063"/>
                  </a:cubicBezTo>
                  <a:cubicBezTo>
                    <a:pt x="1849" y="10063"/>
                    <a:pt x="2647" y="10135"/>
                    <a:pt x="3446" y="10135"/>
                  </a:cubicBezTo>
                  <a:cubicBezTo>
                    <a:pt x="3637" y="10135"/>
                    <a:pt x="3827" y="10131"/>
                    <a:pt x="4018" y="10121"/>
                  </a:cubicBezTo>
                  <a:cubicBezTo>
                    <a:pt x="4063" y="10075"/>
                    <a:pt x="4086" y="10052"/>
                    <a:pt x="4155" y="10052"/>
                  </a:cubicBezTo>
                  <a:cubicBezTo>
                    <a:pt x="4315" y="9984"/>
                    <a:pt x="4292" y="9870"/>
                    <a:pt x="4223" y="9756"/>
                  </a:cubicBezTo>
                  <a:cubicBezTo>
                    <a:pt x="4269" y="9733"/>
                    <a:pt x="4292" y="9687"/>
                    <a:pt x="4315" y="9642"/>
                  </a:cubicBezTo>
                  <a:cubicBezTo>
                    <a:pt x="4223" y="8500"/>
                    <a:pt x="4771" y="7679"/>
                    <a:pt x="5547" y="6948"/>
                  </a:cubicBezTo>
                  <a:cubicBezTo>
                    <a:pt x="5707" y="6857"/>
                    <a:pt x="5798" y="6720"/>
                    <a:pt x="5844" y="6537"/>
                  </a:cubicBezTo>
                  <a:cubicBezTo>
                    <a:pt x="5889" y="6400"/>
                    <a:pt x="5935" y="6263"/>
                    <a:pt x="5958" y="6126"/>
                  </a:cubicBezTo>
                  <a:cubicBezTo>
                    <a:pt x="6437" y="5967"/>
                    <a:pt x="6414" y="5487"/>
                    <a:pt x="6620" y="5168"/>
                  </a:cubicBezTo>
                  <a:cubicBezTo>
                    <a:pt x="6643" y="5099"/>
                    <a:pt x="6688" y="5008"/>
                    <a:pt x="6711" y="4940"/>
                  </a:cubicBezTo>
                  <a:cubicBezTo>
                    <a:pt x="6734" y="4871"/>
                    <a:pt x="6757" y="4803"/>
                    <a:pt x="6757" y="4734"/>
                  </a:cubicBezTo>
                  <a:cubicBezTo>
                    <a:pt x="6802" y="4620"/>
                    <a:pt x="6848" y="4529"/>
                    <a:pt x="6917" y="4437"/>
                  </a:cubicBezTo>
                  <a:cubicBezTo>
                    <a:pt x="6985" y="4346"/>
                    <a:pt x="7054" y="4255"/>
                    <a:pt x="7099" y="4141"/>
                  </a:cubicBezTo>
                  <a:cubicBezTo>
                    <a:pt x="7191" y="3798"/>
                    <a:pt x="7464" y="3502"/>
                    <a:pt x="7350" y="3114"/>
                  </a:cubicBezTo>
                  <a:cubicBezTo>
                    <a:pt x="7282" y="2999"/>
                    <a:pt x="7168" y="2954"/>
                    <a:pt x="7054" y="2908"/>
                  </a:cubicBezTo>
                  <a:lnTo>
                    <a:pt x="7054" y="2908"/>
                  </a:lnTo>
                  <a:cubicBezTo>
                    <a:pt x="7122" y="2931"/>
                    <a:pt x="7191" y="2931"/>
                    <a:pt x="7236" y="2954"/>
                  </a:cubicBezTo>
                  <a:cubicBezTo>
                    <a:pt x="7510" y="3045"/>
                    <a:pt x="7807" y="3045"/>
                    <a:pt x="8081" y="3045"/>
                  </a:cubicBezTo>
                  <a:lnTo>
                    <a:pt x="10272" y="3045"/>
                  </a:lnTo>
                  <a:cubicBezTo>
                    <a:pt x="10042" y="3078"/>
                    <a:pt x="9813" y="3158"/>
                    <a:pt x="9583" y="3158"/>
                  </a:cubicBezTo>
                  <a:cubicBezTo>
                    <a:pt x="9493" y="3158"/>
                    <a:pt x="9403" y="3146"/>
                    <a:pt x="9313" y="3114"/>
                  </a:cubicBezTo>
                  <a:cubicBezTo>
                    <a:pt x="8968" y="3114"/>
                    <a:pt x="8630" y="3063"/>
                    <a:pt x="8295" y="3063"/>
                  </a:cubicBezTo>
                  <a:cubicBezTo>
                    <a:pt x="8032" y="3063"/>
                    <a:pt x="7771" y="3094"/>
                    <a:pt x="7510" y="3205"/>
                  </a:cubicBezTo>
                  <a:cubicBezTo>
                    <a:pt x="7556" y="3775"/>
                    <a:pt x="7168" y="4163"/>
                    <a:pt x="6962" y="4620"/>
                  </a:cubicBezTo>
                  <a:lnTo>
                    <a:pt x="6939" y="4803"/>
                  </a:lnTo>
                  <a:cubicBezTo>
                    <a:pt x="6962" y="4962"/>
                    <a:pt x="6939" y="5099"/>
                    <a:pt x="6780" y="5168"/>
                  </a:cubicBezTo>
                  <a:cubicBezTo>
                    <a:pt x="6574" y="5738"/>
                    <a:pt x="6392" y="6332"/>
                    <a:pt x="6026" y="6811"/>
                  </a:cubicBezTo>
                  <a:cubicBezTo>
                    <a:pt x="6004" y="7473"/>
                    <a:pt x="5547" y="7907"/>
                    <a:pt x="5296" y="8455"/>
                  </a:cubicBezTo>
                  <a:cubicBezTo>
                    <a:pt x="5228" y="8797"/>
                    <a:pt x="5136" y="9094"/>
                    <a:pt x="4931" y="9368"/>
                  </a:cubicBezTo>
                  <a:cubicBezTo>
                    <a:pt x="4954" y="9619"/>
                    <a:pt x="4680" y="9801"/>
                    <a:pt x="4817" y="10030"/>
                  </a:cubicBezTo>
                  <a:cubicBezTo>
                    <a:pt x="4964" y="10115"/>
                    <a:pt x="5123" y="10134"/>
                    <a:pt x="5285" y="10134"/>
                  </a:cubicBezTo>
                  <a:cubicBezTo>
                    <a:pt x="5418" y="10134"/>
                    <a:pt x="5553" y="10121"/>
                    <a:pt x="5686" y="10121"/>
                  </a:cubicBezTo>
                  <a:cubicBezTo>
                    <a:pt x="5867" y="10121"/>
                    <a:pt x="6045" y="10145"/>
                    <a:pt x="6209" y="10258"/>
                  </a:cubicBezTo>
                  <a:lnTo>
                    <a:pt x="6666" y="10258"/>
                  </a:lnTo>
                  <a:cubicBezTo>
                    <a:pt x="6783" y="10238"/>
                    <a:pt x="6901" y="10185"/>
                    <a:pt x="7034" y="10185"/>
                  </a:cubicBezTo>
                  <a:cubicBezTo>
                    <a:pt x="7055" y="10185"/>
                    <a:pt x="7077" y="10186"/>
                    <a:pt x="7099" y="10189"/>
                  </a:cubicBezTo>
                  <a:lnTo>
                    <a:pt x="7327" y="10167"/>
                  </a:lnTo>
                  <a:cubicBezTo>
                    <a:pt x="7385" y="10178"/>
                    <a:pt x="7436" y="10184"/>
                    <a:pt x="7487" y="10184"/>
                  </a:cubicBezTo>
                  <a:cubicBezTo>
                    <a:pt x="7539" y="10184"/>
                    <a:pt x="7590" y="10178"/>
                    <a:pt x="7647" y="10167"/>
                  </a:cubicBezTo>
                  <a:lnTo>
                    <a:pt x="7875" y="10167"/>
                  </a:lnTo>
                  <a:cubicBezTo>
                    <a:pt x="7944" y="10189"/>
                    <a:pt x="8012" y="10235"/>
                    <a:pt x="8081" y="10258"/>
                  </a:cubicBezTo>
                  <a:cubicBezTo>
                    <a:pt x="8172" y="10121"/>
                    <a:pt x="8263" y="10007"/>
                    <a:pt x="8355" y="9870"/>
                  </a:cubicBezTo>
                  <a:cubicBezTo>
                    <a:pt x="8583" y="9779"/>
                    <a:pt x="8629" y="9573"/>
                    <a:pt x="8697" y="9368"/>
                  </a:cubicBezTo>
                  <a:cubicBezTo>
                    <a:pt x="8743" y="9254"/>
                    <a:pt x="8765" y="9139"/>
                    <a:pt x="8788" y="9025"/>
                  </a:cubicBezTo>
                  <a:cubicBezTo>
                    <a:pt x="8834" y="8865"/>
                    <a:pt x="8880" y="8706"/>
                    <a:pt x="8925" y="8569"/>
                  </a:cubicBezTo>
                  <a:cubicBezTo>
                    <a:pt x="9176" y="7952"/>
                    <a:pt x="9382" y="7336"/>
                    <a:pt x="9610" y="6720"/>
                  </a:cubicBezTo>
                  <a:cubicBezTo>
                    <a:pt x="9610" y="6743"/>
                    <a:pt x="9610" y="6743"/>
                    <a:pt x="9610" y="6743"/>
                  </a:cubicBezTo>
                  <a:cubicBezTo>
                    <a:pt x="9382" y="7405"/>
                    <a:pt x="9245" y="8067"/>
                    <a:pt x="8971" y="8706"/>
                  </a:cubicBezTo>
                  <a:cubicBezTo>
                    <a:pt x="8948" y="8797"/>
                    <a:pt x="8948" y="8865"/>
                    <a:pt x="8925" y="8957"/>
                  </a:cubicBezTo>
                  <a:cubicBezTo>
                    <a:pt x="8902" y="9162"/>
                    <a:pt x="8880" y="9368"/>
                    <a:pt x="8788" y="9550"/>
                  </a:cubicBezTo>
                  <a:cubicBezTo>
                    <a:pt x="8720" y="9756"/>
                    <a:pt x="8629" y="9938"/>
                    <a:pt x="8743" y="10167"/>
                  </a:cubicBezTo>
                  <a:cubicBezTo>
                    <a:pt x="8830" y="10271"/>
                    <a:pt x="8931" y="10350"/>
                    <a:pt x="9066" y="10350"/>
                  </a:cubicBezTo>
                  <a:cubicBezTo>
                    <a:pt x="9107" y="10350"/>
                    <a:pt x="9151" y="10342"/>
                    <a:pt x="9199" y="10326"/>
                  </a:cubicBezTo>
                  <a:lnTo>
                    <a:pt x="9245" y="10326"/>
                  </a:lnTo>
                  <a:cubicBezTo>
                    <a:pt x="9381" y="10273"/>
                    <a:pt x="9516" y="10253"/>
                    <a:pt x="9650" y="10253"/>
                  </a:cubicBezTo>
                  <a:cubicBezTo>
                    <a:pt x="10011" y="10253"/>
                    <a:pt x="10365" y="10396"/>
                    <a:pt x="10718" y="10396"/>
                  </a:cubicBezTo>
                  <a:cubicBezTo>
                    <a:pt x="10736" y="10396"/>
                    <a:pt x="10755" y="10396"/>
                    <a:pt x="10774" y="10395"/>
                  </a:cubicBezTo>
                  <a:cubicBezTo>
                    <a:pt x="11390" y="10281"/>
                    <a:pt x="12007" y="10395"/>
                    <a:pt x="12600" y="10258"/>
                  </a:cubicBezTo>
                  <a:cubicBezTo>
                    <a:pt x="12691" y="10235"/>
                    <a:pt x="12783" y="10189"/>
                    <a:pt x="12851" y="10121"/>
                  </a:cubicBezTo>
                  <a:cubicBezTo>
                    <a:pt x="12920" y="10007"/>
                    <a:pt x="12965" y="9870"/>
                    <a:pt x="12988" y="9733"/>
                  </a:cubicBezTo>
                  <a:cubicBezTo>
                    <a:pt x="13034" y="9345"/>
                    <a:pt x="13148" y="8934"/>
                    <a:pt x="13262" y="8546"/>
                  </a:cubicBezTo>
                  <a:cubicBezTo>
                    <a:pt x="13285" y="8477"/>
                    <a:pt x="13308" y="8386"/>
                    <a:pt x="13331" y="8318"/>
                  </a:cubicBezTo>
                  <a:cubicBezTo>
                    <a:pt x="13376" y="8158"/>
                    <a:pt x="13422" y="8021"/>
                    <a:pt x="13467" y="7861"/>
                  </a:cubicBezTo>
                  <a:cubicBezTo>
                    <a:pt x="13513" y="7701"/>
                    <a:pt x="13536" y="7564"/>
                    <a:pt x="13536" y="7405"/>
                  </a:cubicBezTo>
                  <a:cubicBezTo>
                    <a:pt x="13536" y="7222"/>
                    <a:pt x="13559" y="7017"/>
                    <a:pt x="13627" y="6857"/>
                  </a:cubicBezTo>
                  <a:cubicBezTo>
                    <a:pt x="13650" y="6766"/>
                    <a:pt x="13673" y="6697"/>
                    <a:pt x="13673" y="6629"/>
                  </a:cubicBezTo>
                  <a:cubicBezTo>
                    <a:pt x="13719" y="6446"/>
                    <a:pt x="13764" y="6263"/>
                    <a:pt x="13810" y="6081"/>
                  </a:cubicBezTo>
                  <a:cubicBezTo>
                    <a:pt x="13856" y="5967"/>
                    <a:pt x="13878" y="5853"/>
                    <a:pt x="13901" y="5738"/>
                  </a:cubicBezTo>
                  <a:cubicBezTo>
                    <a:pt x="13924" y="5601"/>
                    <a:pt x="13970" y="5442"/>
                    <a:pt x="14015" y="5305"/>
                  </a:cubicBezTo>
                  <a:cubicBezTo>
                    <a:pt x="14061" y="5145"/>
                    <a:pt x="14084" y="4985"/>
                    <a:pt x="14084" y="4825"/>
                  </a:cubicBezTo>
                  <a:cubicBezTo>
                    <a:pt x="14084" y="4643"/>
                    <a:pt x="14129" y="4437"/>
                    <a:pt x="14198" y="4255"/>
                  </a:cubicBezTo>
                  <a:cubicBezTo>
                    <a:pt x="14221" y="4141"/>
                    <a:pt x="14266" y="4027"/>
                    <a:pt x="14289" y="3890"/>
                  </a:cubicBezTo>
                  <a:cubicBezTo>
                    <a:pt x="14312" y="3730"/>
                    <a:pt x="14358" y="3570"/>
                    <a:pt x="14358" y="3387"/>
                  </a:cubicBezTo>
                  <a:cubicBezTo>
                    <a:pt x="14289" y="3136"/>
                    <a:pt x="14152" y="3022"/>
                    <a:pt x="13970" y="2954"/>
                  </a:cubicBezTo>
                  <a:cubicBezTo>
                    <a:pt x="14045" y="2944"/>
                    <a:pt x="14121" y="2939"/>
                    <a:pt x="14195" y="2939"/>
                  </a:cubicBezTo>
                  <a:cubicBezTo>
                    <a:pt x="14300" y="2939"/>
                    <a:pt x="14401" y="2950"/>
                    <a:pt x="14495" y="2977"/>
                  </a:cubicBezTo>
                  <a:cubicBezTo>
                    <a:pt x="14632" y="2999"/>
                    <a:pt x="14769" y="3022"/>
                    <a:pt x="14905" y="3022"/>
                  </a:cubicBezTo>
                  <a:cubicBezTo>
                    <a:pt x="15202" y="3045"/>
                    <a:pt x="15499" y="3045"/>
                    <a:pt x="15773" y="3045"/>
                  </a:cubicBezTo>
                  <a:cubicBezTo>
                    <a:pt x="16184" y="3022"/>
                    <a:pt x="16640" y="3068"/>
                    <a:pt x="16846" y="2566"/>
                  </a:cubicBezTo>
                  <a:cubicBezTo>
                    <a:pt x="16526" y="1972"/>
                    <a:pt x="15887" y="2292"/>
                    <a:pt x="15430" y="2064"/>
                  </a:cubicBezTo>
                  <a:cubicBezTo>
                    <a:pt x="14912" y="2003"/>
                    <a:pt x="14394" y="1975"/>
                    <a:pt x="13873" y="1975"/>
                  </a:cubicBezTo>
                  <a:cubicBezTo>
                    <a:pt x="13406" y="1975"/>
                    <a:pt x="12937" y="1998"/>
                    <a:pt x="12463" y="2041"/>
                  </a:cubicBezTo>
                  <a:cubicBezTo>
                    <a:pt x="12254" y="2151"/>
                    <a:pt x="12045" y="2216"/>
                    <a:pt x="11836" y="2216"/>
                  </a:cubicBezTo>
                  <a:cubicBezTo>
                    <a:pt x="11657" y="2216"/>
                    <a:pt x="11478" y="2169"/>
                    <a:pt x="11299" y="2064"/>
                  </a:cubicBezTo>
                  <a:cubicBezTo>
                    <a:pt x="10749" y="2025"/>
                    <a:pt x="10199" y="2011"/>
                    <a:pt x="9649" y="2011"/>
                  </a:cubicBezTo>
                  <a:cubicBezTo>
                    <a:pt x="8898" y="2011"/>
                    <a:pt x="8147" y="2037"/>
                    <a:pt x="7396" y="2064"/>
                  </a:cubicBezTo>
                  <a:cubicBezTo>
                    <a:pt x="7122" y="2109"/>
                    <a:pt x="6894" y="2337"/>
                    <a:pt x="6597" y="2337"/>
                  </a:cubicBezTo>
                  <a:cubicBezTo>
                    <a:pt x="6483" y="2360"/>
                    <a:pt x="6369" y="2360"/>
                    <a:pt x="6232" y="2383"/>
                  </a:cubicBezTo>
                  <a:cubicBezTo>
                    <a:pt x="6151" y="2361"/>
                    <a:pt x="6067" y="2353"/>
                    <a:pt x="5981" y="2353"/>
                  </a:cubicBezTo>
                  <a:cubicBezTo>
                    <a:pt x="5818" y="2353"/>
                    <a:pt x="5649" y="2380"/>
                    <a:pt x="5481" y="2380"/>
                  </a:cubicBezTo>
                  <a:cubicBezTo>
                    <a:pt x="5292" y="2380"/>
                    <a:pt x="5105" y="2346"/>
                    <a:pt x="4931" y="2201"/>
                  </a:cubicBezTo>
                  <a:cubicBezTo>
                    <a:pt x="4862" y="2109"/>
                    <a:pt x="4817" y="1995"/>
                    <a:pt x="4817" y="1881"/>
                  </a:cubicBezTo>
                  <a:cubicBezTo>
                    <a:pt x="4771" y="1539"/>
                    <a:pt x="4794" y="1173"/>
                    <a:pt x="4794" y="831"/>
                  </a:cubicBezTo>
                  <a:cubicBezTo>
                    <a:pt x="4794" y="740"/>
                    <a:pt x="4794" y="671"/>
                    <a:pt x="4794" y="580"/>
                  </a:cubicBezTo>
                  <a:cubicBezTo>
                    <a:pt x="4794" y="466"/>
                    <a:pt x="4817" y="352"/>
                    <a:pt x="4840" y="238"/>
                  </a:cubicBezTo>
                  <a:cubicBezTo>
                    <a:pt x="4817" y="169"/>
                    <a:pt x="4817" y="101"/>
                    <a:pt x="4771" y="32"/>
                  </a:cubicBezTo>
                  <a:cubicBezTo>
                    <a:pt x="4730" y="12"/>
                    <a:pt x="4694" y="0"/>
                    <a:pt x="4662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8"/>
            <p:cNvSpPr/>
            <p:nvPr/>
          </p:nvSpPr>
          <p:spPr>
            <a:xfrm>
              <a:off x="5059454" y="2951234"/>
              <a:ext cx="165415" cy="190357"/>
            </a:xfrm>
            <a:custGeom>
              <a:avLst/>
              <a:gdLst/>
              <a:ahLst/>
              <a:cxnLst/>
              <a:rect l="l" t="t" r="r" b="b"/>
              <a:pathLst>
                <a:path w="6506" h="7487" extrusionOk="0">
                  <a:moveTo>
                    <a:pt x="3219" y="502"/>
                  </a:moveTo>
                  <a:cubicBezTo>
                    <a:pt x="3356" y="502"/>
                    <a:pt x="3493" y="571"/>
                    <a:pt x="3493" y="708"/>
                  </a:cubicBezTo>
                  <a:cubicBezTo>
                    <a:pt x="3424" y="616"/>
                    <a:pt x="3333" y="548"/>
                    <a:pt x="3219" y="502"/>
                  </a:cubicBezTo>
                  <a:close/>
                  <a:moveTo>
                    <a:pt x="1279" y="0"/>
                  </a:moveTo>
                  <a:cubicBezTo>
                    <a:pt x="46" y="91"/>
                    <a:pt x="1" y="137"/>
                    <a:pt x="343" y="1118"/>
                  </a:cubicBezTo>
                  <a:cubicBezTo>
                    <a:pt x="503" y="1210"/>
                    <a:pt x="548" y="1324"/>
                    <a:pt x="434" y="1484"/>
                  </a:cubicBezTo>
                  <a:cubicBezTo>
                    <a:pt x="503" y="1826"/>
                    <a:pt x="571" y="2146"/>
                    <a:pt x="891" y="2305"/>
                  </a:cubicBezTo>
                  <a:cubicBezTo>
                    <a:pt x="914" y="2374"/>
                    <a:pt x="936" y="2442"/>
                    <a:pt x="982" y="2511"/>
                  </a:cubicBezTo>
                  <a:cubicBezTo>
                    <a:pt x="1621" y="2922"/>
                    <a:pt x="1461" y="3561"/>
                    <a:pt x="1393" y="4177"/>
                  </a:cubicBezTo>
                  <a:cubicBezTo>
                    <a:pt x="1416" y="4337"/>
                    <a:pt x="1439" y="4519"/>
                    <a:pt x="1530" y="4656"/>
                  </a:cubicBezTo>
                  <a:cubicBezTo>
                    <a:pt x="1576" y="4725"/>
                    <a:pt x="1621" y="4793"/>
                    <a:pt x="1690" y="4862"/>
                  </a:cubicBezTo>
                  <a:cubicBezTo>
                    <a:pt x="2306" y="5159"/>
                    <a:pt x="2283" y="5661"/>
                    <a:pt x="2146" y="6186"/>
                  </a:cubicBezTo>
                  <a:cubicBezTo>
                    <a:pt x="2146" y="6368"/>
                    <a:pt x="2146" y="6551"/>
                    <a:pt x="2215" y="6711"/>
                  </a:cubicBezTo>
                  <a:cubicBezTo>
                    <a:pt x="2306" y="7030"/>
                    <a:pt x="2443" y="7327"/>
                    <a:pt x="2808" y="7418"/>
                  </a:cubicBezTo>
                  <a:cubicBezTo>
                    <a:pt x="2899" y="7441"/>
                    <a:pt x="2991" y="7464"/>
                    <a:pt x="3082" y="7464"/>
                  </a:cubicBezTo>
                  <a:cubicBezTo>
                    <a:pt x="3219" y="7464"/>
                    <a:pt x="3356" y="7487"/>
                    <a:pt x="3493" y="7487"/>
                  </a:cubicBezTo>
                  <a:lnTo>
                    <a:pt x="3790" y="7487"/>
                  </a:lnTo>
                  <a:cubicBezTo>
                    <a:pt x="3877" y="7483"/>
                    <a:pt x="3965" y="7482"/>
                    <a:pt x="4052" y="7482"/>
                  </a:cubicBezTo>
                  <a:cubicBezTo>
                    <a:pt x="4227" y="7482"/>
                    <a:pt x="4403" y="7487"/>
                    <a:pt x="4580" y="7487"/>
                  </a:cubicBezTo>
                  <a:cubicBezTo>
                    <a:pt x="4845" y="7487"/>
                    <a:pt x="5114" y="7475"/>
                    <a:pt x="5387" y="7418"/>
                  </a:cubicBezTo>
                  <a:cubicBezTo>
                    <a:pt x="5479" y="7395"/>
                    <a:pt x="5547" y="7327"/>
                    <a:pt x="5616" y="7258"/>
                  </a:cubicBezTo>
                  <a:cubicBezTo>
                    <a:pt x="5683" y="7243"/>
                    <a:pt x="5751" y="7238"/>
                    <a:pt x="5820" y="7238"/>
                  </a:cubicBezTo>
                  <a:cubicBezTo>
                    <a:pt x="5943" y="7238"/>
                    <a:pt x="6067" y="7254"/>
                    <a:pt x="6187" y="7254"/>
                  </a:cubicBezTo>
                  <a:cubicBezTo>
                    <a:pt x="6297" y="7254"/>
                    <a:pt x="6405" y="7241"/>
                    <a:pt x="6506" y="7190"/>
                  </a:cubicBezTo>
                  <a:cubicBezTo>
                    <a:pt x="6483" y="6734"/>
                    <a:pt x="6118" y="6391"/>
                    <a:pt x="6027" y="5957"/>
                  </a:cubicBezTo>
                  <a:cubicBezTo>
                    <a:pt x="5616" y="4542"/>
                    <a:pt x="4840" y="3287"/>
                    <a:pt x="4383" y="1872"/>
                  </a:cubicBezTo>
                  <a:cubicBezTo>
                    <a:pt x="4315" y="1689"/>
                    <a:pt x="4178" y="1507"/>
                    <a:pt x="3995" y="1392"/>
                  </a:cubicBezTo>
                  <a:cubicBezTo>
                    <a:pt x="3927" y="1141"/>
                    <a:pt x="3858" y="913"/>
                    <a:pt x="3812" y="662"/>
                  </a:cubicBezTo>
                  <a:cubicBezTo>
                    <a:pt x="3607" y="114"/>
                    <a:pt x="3059" y="342"/>
                    <a:pt x="2694" y="183"/>
                  </a:cubicBezTo>
                  <a:cubicBezTo>
                    <a:pt x="2527" y="42"/>
                    <a:pt x="2347" y="6"/>
                    <a:pt x="2163" y="6"/>
                  </a:cubicBezTo>
                  <a:cubicBezTo>
                    <a:pt x="1970" y="6"/>
                    <a:pt x="1772" y="45"/>
                    <a:pt x="1581" y="45"/>
                  </a:cubicBezTo>
                  <a:cubicBezTo>
                    <a:pt x="1478" y="45"/>
                    <a:pt x="1377" y="34"/>
                    <a:pt x="127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8"/>
            <p:cNvSpPr/>
            <p:nvPr/>
          </p:nvSpPr>
          <p:spPr>
            <a:xfrm>
              <a:off x="4115246" y="2948234"/>
              <a:ext cx="135261" cy="184585"/>
            </a:xfrm>
            <a:custGeom>
              <a:avLst/>
              <a:gdLst/>
              <a:ahLst/>
              <a:cxnLst/>
              <a:rect l="l" t="t" r="r" b="b"/>
              <a:pathLst>
                <a:path w="5320" h="7260" extrusionOk="0">
                  <a:moveTo>
                    <a:pt x="4404" y="0"/>
                  </a:moveTo>
                  <a:cubicBezTo>
                    <a:pt x="4100" y="0"/>
                    <a:pt x="3797" y="77"/>
                    <a:pt x="3493" y="187"/>
                  </a:cubicBezTo>
                  <a:lnTo>
                    <a:pt x="2786" y="187"/>
                  </a:lnTo>
                  <a:cubicBezTo>
                    <a:pt x="2306" y="209"/>
                    <a:pt x="1827" y="232"/>
                    <a:pt x="1325" y="255"/>
                  </a:cubicBezTo>
                  <a:lnTo>
                    <a:pt x="1325" y="232"/>
                  </a:lnTo>
                  <a:cubicBezTo>
                    <a:pt x="1142" y="392"/>
                    <a:pt x="1302" y="643"/>
                    <a:pt x="1165" y="803"/>
                  </a:cubicBezTo>
                  <a:cubicBezTo>
                    <a:pt x="1188" y="848"/>
                    <a:pt x="1188" y="894"/>
                    <a:pt x="1165" y="940"/>
                  </a:cubicBezTo>
                  <a:cubicBezTo>
                    <a:pt x="1233" y="1031"/>
                    <a:pt x="1188" y="1122"/>
                    <a:pt x="1165" y="1214"/>
                  </a:cubicBezTo>
                  <a:cubicBezTo>
                    <a:pt x="1188" y="1259"/>
                    <a:pt x="1165" y="1305"/>
                    <a:pt x="1142" y="1328"/>
                  </a:cubicBezTo>
                  <a:cubicBezTo>
                    <a:pt x="1142" y="1602"/>
                    <a:pt x="1165" y="1853"/>
                    <a:pt x="982" y="2081"/>
                  </a:cubicBezTo>
                  <a:cubicBezTo>
                    <a:pt x="845" y="2172"/>
                    <a:pt x="845" y="2286"/>
                    <a:pt x="937" y="2423"/>
                  </a:cubicBezTo>
                  <a:cubicBezTo>
                    <a:pt x="937" y="2492"/>
                    <a:pt x="937" y="2560"/>
                    <a:pt x="937" y="2606"/>
                  </a:cubicBezTo>
                  <a:cubicBezTo>
                    <a:pt x="845" y="2743"/>
                    <a:pt x="845" y="2903"/>
                    <a:pt x="800" y="3040"/>
                  </a:cubicBezTo>
                  <a:cubicBezTo>
                    <a:pt x="823" y="3724"/>
                    <a:pt x="640" y="4364"/>
                    <a:pt x="435" y="5003"/>
                  </a:cubicBezTo>
                  <a:cubicBezTo>
                    <a:pt x="161" y="5254"/>
                    <a:pt x="457" y="5642"/>
                    <a:pt x="229" y="5893"/>
                  </a:cubicBezTo>
                  <a:cubicBezTo>
                    <a:pt x="115" y="6327"/>
                    <a:pt x="1" y="6737"/>
                    <a:pt x="47" y="7171"/>
                  </a:cubicBezTo>
                  <a:lnTo>
                    <a:pt x="3881" y="7194"/>
                  </a:lnTo>
                  <a:cubicBezTo>
                    <a:pt x="3946" y="7237"/>
                    <a:pt x="4016" y="7260"/>
                    <a:pt x="4086" y="7260"/>
                  </a:cubicBezTo>
                  <a:cubicBezTo>
                    <a:pt x="4164" y="7260"/>
                    <a:pt x="4243" y="7231"/>
                    <a:pt x="4315" y="7171"/>
                  </a:cubicBezTo>
                  <a:cubicBezTo>
                    <a:pt x="4840" y="6075"/>
                    <a:pt x="4749" y="4843"/>
                    <a:pt x="4977" y="3702"/>
                  </a:cubicBezTo>
                  <a:cubicBezTo>
                    <a:pt x="5068" y="2674"/>
                    <a:pt x="5159" y="1647"/>
                    <a:pt x="5319" y="643"/>
                  </a:cubicBezTo>
                  <a:cubicBezTo>
                    <a:pt x="5319" y="483"/>
                    <a:pt x="5296" y="346"/>
                    <a:pt x="5205" y="209"/>
                  </a:cubicBezTo>
                  <a:cubicBezTo>
                    <a:pt x="4938" y="60"/>
                    <a:pt x="4671" y="0"/>
                    <a:pt x="4404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8"/>
            <p:cNvSpPr/>
            <p:nvPr/>
          </p:nvSpPr>
          <p:spPr>
            <a:xfrm>
              <a:off x="4232480" y="2947065"/>
              <a:ext cx="656372" cy="193993"/>
            </a:xfrm>
            <a:custGeom>
              <a:avLst/>
              <a:gdLst/>
              <a:ahLst/>
              <a:cxnLst/>
              <a:rect l="l" t="t" r="r" b="b"/>
              <a:pathLst>
                <a:path w="25816" h="7630" extrusionOk="0">
                  <a:moveTo>
                    <a:pt x="9656" y="1054"/>
                  </a:moveTo>
                  <a:cubicBezTo>
                    <a:pt x="9633" y="1054"/>
                    <a:pt x="9633" y="1077"/>
                    <a:pt x="9633" y="1077"/>
                  </a:cubicBezTo>
                  <a:lnTo>
                    <a:pt x="9610" y="1077"/>
                  </a:lnTo>
                  <a:cubicBezTo>
                    <a:pt x="9633" y="1054"/>
                    <a:pt x="9633" y="1054"/>
                    <a:pt x="9656" y="1054"/>
                  </a:cubicBezTo>
                  <a:close/>
                  <a:moveTo>
                    <a:pt x="8834" y="1676"/>
                  </a:moveTo>
                  <a:cubicBezTo>
                    <a:pt x="8830" y="1972"/>
                    <a:pt x="8838" y="2270"/>
                    <a:pt x="8811" y="2561"/>
                  </a:cubicBezTo>
                  <a:cubicBezTo>
                    <a:pt x="8811" y="2269"/>
                    <a:pt x="8828" y="1974"/>
                    <a:pt x="8834" y="1676"/>
                  </a:cubicBezTo>
                  <a:close/>
                  <a:moveTo>
                    <a:pt x="12828" y="1944"/>
                  </a:moveTo>
                  <a:cubicBezTo>
                    <a:pt x="12897" y="2287"/>
                    <a:pt x="12943" y="2606"/>
                    <a:pt x="12851" y="2926"/>
                  </a:cubicBezTo>
                  <a:cubicBezTo>
                    <a:pt x="12851" y="2949"/>
                    <a:pt x="12851" y="2972"/>
                    <a:pt x="12828" y="3017"/>
                  </a:cubicBezTo>
                  <a:cubicBezTo>
                    <a:pt x="12828" y="2812"/>
                    <a:pt x="12828" y="2606"/>
                    <a:pt x="12851" y="2424"/>
                  </a:cubicBezTo>
                  <a:cubicBezTo>
                    <a:pt x="12828" y="2264"/>
                    <a:pt x="12828" y="2104"/>
                    <a:pt x="12828" y="1944"/>
                  </a:cubicBezTo>
                  <a:close/>
                  <a:moveTo>
                    <a:pt x="16686" y="2013"/>
                  </a:moveTo>
                  <a:cubicBezTo>
                    <a:pt x="16686" y="2035"/>
                    <a:pt x="16686" y="2057"/>
                    <a:pt x="16686" y="2081"/>
                  </a:cubicBezTo>
                  <a:cubicBezTo>
                    <a:pt x="16686" y="2127"/>
                    <a:pt x="16709" y="2150"/>
                    <a:pt x="16709" y="2196"/>
                  </a:cubicBezTo>
                  <a:cubicBezTo>
                    <a:pt x="16754" y="2720"/>
                    <a:pt x="16732" y="3268"/>
                    <a:pt x="16732" y="3793"/>
                  </a:cubicBezTo>
                  <a:cubicBezTo>
                    <a:pt x="16732" y="3976"/>
                    <a:pt x="16777" y="4158"/>
                    <a:pt x="16777" y="4341"/>
                  </a:cubicBezTo>
                  <a:cubicBezTo>
                    <a:pt x="16800" y="4638"/>
                    <a:pt x="16777" y="4935"/>
                    <a:pt x="16777" y="5208"/>
                  </a:cubicBezTo>
                  <a:cubicBezTo>
                    <a:pt x="16777" y="5292"/>
                    <a:pt x="16779" y="5376"/>
                    <a:pt x="16781" y="5459"/>
                  </a:cubicBezTo>
                  <a:lnTo>
                    <a:pt x="16781" y="5459"/>
                  </a:lnTo>
                  <a:cubicBezTo>
                    <a:pt x="16775" y="5406"/>
                    <a:pt x="16766" y="5353"/>
                    <a:pt x="16754" y="5300"/>
                  </a:cubicBezTo>
                  <a:cubicBezTo>
                    <a:pt x="16686" y="4957"/>
                    <a:pt x="16846" y="4638"/>
                    <a:pt x="16754" y="4318"/>
                  </a:cubicBezTo>
                  <a:cubicBezTo>
                    <a:pt x="16754" y="4227"/>
                    <a:pt x="16732" y="4158"/>
                    <a:pt x="16709" y="4067"/>
                  </a:cubicBezTo>
                  <a:cubicBezTo>
                    <a:pt x="16617" y="3474"/>
                    <a:pt x="16663" y="2880"/>
                    <a:pt x="16663" y="2287"/>
                  </a:cubicBezTo>
                  <a:cubicBezTo>
                    <a:pt x="16686" y="2196"/>
                    <a:pt x="16686" y="2104"/>
                    <a:pt x="16686" y="2013"/>
                  </a:cubicBezTo>
                  <a:close/>
                  <a:moveTo>
                    <a:pt x="12851" y="3405"/>
                  </a:moveTo>
                  <a:lnTo>
                    <a:pt x="12851" y="3405"/>
                  </a:lnTo>
                  <a:cubicBezTo>
                    <a:pt x="12897" y="3770"/>
                    <a:pt x="12965" y="4136"/>
                    <a:pt x="12806" y="4478"/>
                  </a:cubicBezTo>
                  <a:cubicBezTo>
                    <a:pt x="12783" y="4615"/>
                    <a:pt x="12760" y="4729"/>
                    <a:pt x="12737" y="4866"/>
                  </a:cubicBezTo>
                  <a:cubicBezTo>
                    <a:pt x="12737" y="5003"/>
                    <a:pt x="12737" y="5117"/>
                    <a:pt x="12737" y="5254"/>
                  </a:cubicBezTo>
                  <a:cubicBezTo>
                    <a:pt x="12737" y="5437"/>
                    <a:pt x="12714" y="5596"/>
                    <a:pt x="12714" y="5779"/>
                  </a:cubicBezTo>
                  <a:cubicBezTo>
                    <a:pt x="12714" y="5916"/>
                    <a:pt x="12691" y="6053"/>
                    <a:pt x="12646" y="6190"/>
                  </a:cubicBezTo>
                  <a:cubicBezTo>
                    <a:pt x="12646" y="6167"/>
                    <a:pt x="12646" y="6121"/>
                    <a:pt x="12646" y="6099"/>
                  </a:cubicBezTo>
                  <a:cubicBezTo>
                    <a:pt x="12646" y="5893"/>
                    <a:pt x="12669" y="5688"/>
                    <a:pt x="12646" y="5482"/>
                  </a:cubicBezTo>
                  <a:cubicBezTo>
                    <a:pt x="12646" y="5186"/>
                    <a:pt x="12669" y="4889"/>
                    <a:pt x="12440" y="4638"/>
                  </a:cubicBezTo>
                  <a:lnTo>
                    <a:pt x="12463" y="4638"/>
                  </a:lnTo>
                  <a:cubicBezTo>
                    <a:pt x="12486" y="4592"/>
                    <a:pt x="12463" y="4569"/>
                    <a:pt x="12440" y="4524"/>
                  </a:cubicBezTo>
                  <a:cubicBezTo>
                    <a:pt x="12440" y="4524"/>
                    <a:pt x="12440" y="4524"/>
                    <a:pt x="12440" y="4501"/>
                  </a:cubicBezTo>
                  <a:cubicBezTo>
                    <a:pt x="12463" y="4524"/>
                    <a:pt x="12509" y="4547"/>
                    <a:pt x="12554" y="4547"/>
                  </a:cubicBezTo>
                  <a:cubicBezTo>
                    <a:pt x="12646" y="4478"/>
                    <a:pt x="12714" y="4410"/>
                    <a:pt x="12760" y="4295"/>
                  </a:cubicBezTo>
                  <a:cubicBezTo>
                    <a:pt x="12828" y="3999"/>
                    <a:pt x="12851" y="3702"/>
                    <a:pt x="12851" y="3405"/>
                  </a:cubicBezTo>
                  <a:close/>
                  <a:moveTo>
                    <a:pt x="16782" y="5743"/>
                  </a:moveTo>
                  <a:cubicBezTo>
                    <a:pt x="16780" y="5857"/>
                    <a:pt x="16772" y="5968"/>
                    <a:pt x="16754" y="6076"/>
                  </a:cubicBezTo>
                  <a:cubicBezTo>
                    <a:pt x="16823" y="6236"/>
                    <a:pt x="16800" y="6395"/>
                    <a:pt x="16777" y="6555"/>
                  </a:cubicBezTo>
                  <a:cubicBezTo>
                    <a:pt x="16754" y="6509"/>
                    <a:pt x="16754" y="6464"/>
                    <a:pt x="16732" y="6418"/>
                  </a:cubicBezTo>
                  <a:cubicBezTo>
                    <a:pt x="16686" y="6258"/>
                    <a:pt x="16732" y="6076"/>
                    <a:pt x="16754" y="5916"/>
                  </a:cubicBezTo>
                  <a:cubicBezTo>
                    <a:pt x="16767" y="5858"/>
                    <a:pt x="16776" y="5801"/>
                    <a:pt x="16782" y="5743"/>
                  </a:cubicBezTo>
                  <a:close/>
                  <a:moveTo>
                    <a:pt x="2336" y="0"/>
                  </a:moveTo>
                  <a:cubicBezTo>
                    <a:pt x="1874" y="0"/>
                    <a:pt x="1414" y="40"/>
                    <a:pt x="959" y="164"/>
                  </a:cubicBezTo>
                  <a:cubicBezTo>
                    <a:pt x="868" y="233"/>
                    <a:pt x="799" y="324"/>
                    <a:pt x="777" y="415"/>
                  </a:cubicBezTo>
                  <a:cubicBezTo>
                    <a:pt x="617" y="986"/>
                    <a:pt x="731" y="1556"/>
                    <a:pt x="548" y="2104"/>
                  </a:cubicBezTo>
                  <a:cubicBezTo>
                    <a:pt x="411" y="2675"/>
                    <a:pt x="548" y="3268"/>
                    <a:pt x="366" y="3816"/>
                  </a:cubicBezTo>
                  <a:cubicBezTo>
                    <a:pt x="343" y="4683"/>
                    <a:pt x="160" y="5505"/>
                    <a:pt x="46" y="6350"/>
                  </a:cubicBezTo>
                  <a:cubicBezTo>
                    <a:pt x="46" y="6395"/>
                    <a:pt x="23" y="6441"/>
                    <a:pt x="23" y="6487"/>
                  </a:cubicBezTo>
                  <a:cubicBezTo>
                    <a:pt x="23" y="6532"/>
                    <a:pt x="1" y="6555"/>
                    <a:pt x="1" y="6601"/>
                  </a:cubicBezTo>
                  <a:cubicBezTo>
                    <a:pt x="1" y="6692"/>
                    <a:pt x="1" y="6783"/>
                    <a:pt x="1" y="6875"/>
                  </a:cubicBezTo>
                  <a:cubicBezTo>
                    <a:pt x="23" y="7012"/>
                    <a:pt x="92" y="7126"/>
                    <a:pt x="183" y="7217"/>
                  </a:cubicBezTo>
                  <a:cubicBezTo>
                    <a:pt x="731" y="7240"/>
                    <a:pt x="1279" y="7240"/>
                    <a:pt x="1804" y="7263"/>
                  </a:cubicBezTo>
                  <a:cubicBezTo>
                    <a:pt x="2094" y="7236"/>
                    <a:pt x="2376" y="7210"/>
                    <a:pt x="2660" y="7210"/>
                  </a:cubicBezTo>
                  <a:cubicBezTo>
                    <a:pt x="2867" y="7210"/>
                    <a:pt x="3075" y="7224"/>
                    <a:pt x="3287" y="7263"/>
                  </a:cubicBezTo>
                  <a:cubicBezTo>
                    <a:pt x="3418" y="7286"/>
                    <a:pt x="3548" y="7328"/>
                    <a:pt x="3672" y="7328"/>
                  </a:cubicBezTo>
                  <a:cubicBezTo>
                    <a:pt x="3782" y="7328"/>
                    <a:pt x="3887" y="7295"/>
                    <a:pt x="3982" y="7187"/>
                  </a:cubicBezTo>
                  <a:lnTo>
                    <a:pt x="3982" y="7187"/>
                  </a:lnTo>
                  <a:cubicBezTo>
                    <a:pt x="4157" y="7051"/>
                    <a:pt x="4224" y="6871"/>
                    <a:pt x="4246" y="6669"/>
                  </a:cubicBezTo>
                  <a:cubicBezTo>
                    <a:pt x="4269" y="6053"/>
                    <a:pt x="4223" y="5414"/>
                    <a:pt x="4315" y="4798"/>
                  </a:cubicBezTo>
                  <a:cubicBezTo>
                    <a:pt x="4269" y="4387"/>
                    <a:pt x="4315" y="3999"/>
                    <a:pt x="4360" y="3588"/>
                  </a:cubicBezTo>
                  <a:lnTo>
                    <a:pt x="4360" y="3588"/>
                  </a:lnTo>
                  <a:cubicBezTo>
                    <a:pt x="4360" y="3885"/>
                    <a:pt x="4360" y="4204"/>
                    <a:pt x="4337" y="4501"/>
                  </a:cubicBezTo>
                  <a:cubicBezTo>
                    <a:pt x="4406" y="4752"/>
                    <a:pt x="4315" y="4980"/>
                    <a:pt x="4315" y="5208"/>
                  </a:cubicBezTo>
                  <a:cubicBezTo>
                    <a:pt x="4315" y="5300"/>
                    <a:pt x="4315" y="5391"/>
                    <a:pt x="4315" y="5482"/>
                  </a:cubicBezTo>
                  <a:cubicBezTo>
                    <a:pt x="4246" y="5893"/>
                    <a:pt x="4383" y="6327"/>
                    <a:pt x="4246" y="6738"/>
                  </a:cubicBezTo>
                  <a:cubicBezTo>
                    <a:pt x="4223" y="6920"/>
                    <a:pt x="4246" y="7080"/>
                    <a:pt x="4383" y="7217"/>
                  </a:cubicBezTo>
                  <a:lnTo>
                    <a:pt x="4406" y="7194"/>
                  </a:lnTo>
                  <a:cubicBezTo>
                    <a:pt x="4423" y="7246"/>
                    <a:pt x="4466" y="7271"/>
                    <a:pt x="4515" y="7271"/>
                  </a:cubicBezTo>
                  <a:cubicBezTo>
                    <a:pt x="4531" y="7271"/>
                    <a:pt x="4549" y="7268"/>
                    <a:pt x="4566" y="7263"/>
                  </a:cubicBezTo>
                  <a:cubicBezTo>
                    <a:pt x="5296" y="7263"/>
                    <a:pt x="6004" y="7263"/>
                    <a:pt x="6734" y="7286"/>
                  </a:cubicBezTo>
                  <a:cubicBezTo>
                    <a:pt x="6773" y="7266"/>
                    <a:pt x="6813" y="7260"/>
                    <a:pt x="6854" y="7260"/>
                  </a:cubicBezTo>
                  <a:cubicBezTo>
                    <a:pt x="6941" y="7260"/>
                    <a:pt x="7029" y="7289"/>
                    <a:pt x="7103" y="7289"/>
                  </a:cubicBezTo>
                  <a:cubicBezTo>
                    <a:pt x="7118" y="7289"/>
                    <a:pt x="7132" y="7288"/>
                    <a:pt x="7145" y="7286"/>
                  </a:cubicBezTo>
                  <a:cubicBezTo>
                    <a:pt x="7226" y="7267"/>
                    <a:pt x="7309" y="7261"/>
                    <a:pt x="7393" y="7261"/>
                  </a:cubicBezTo>
                  <a:cubicBezTo>
                    <a:pt x="7595" y="7261"/>
                    <a:pt x="7803" y="7299"/>
                    <a:pt x="8002" y="7299"/>
                  </a:cubicBezTo>
                  <a:cubicBezTo>
                    <a:pt x="8229" y="7299"/>
                    <a:pt x="8445" y="7249"/>
                    <a:pt x="8629" y="7034"/>
                  </a:cubicBezTo>
                  <a:cubicBezTo>
                    <a:pt x="8720" y="6852"/>
                    <a:pt x="8765" y="6669"/>
                    <a:pt x="8788" y="6487"/>
                  </a:cubicBezTo>
                  <a:cubicBezTo>
                    <a:pt x="8811" y="6601"/>
                    <a:pt x="8857" y="6738"/>
                    <a:pt x="8925" y="6875"/>
                  </a:cubicBezTo>
                  <a:cubicBezTo>
                    <a:pt x="8902" y="7080"/>
                    <a:pt x="9017" y="7240"/>
                    <a:pt x="9176" y="7354"/>
                  </a:cubicBezTo>
                  <a:cubicBezTo>
                    <a:pt x="9532" y="7287"/>
                    <a:pt x="9879" y="7260"/>
                    <a:pt x="10223" y="7260"/>
                  </a:cubicBezTo>
                  <a:cubicBezTo>
                    <a:pt x="10697" y="7260"/>
                    <a:pt x="11166" y="7311"/>
                    <a:pt x="11641" y="7377"/>
                  </a:cubicBezTo>
                  <a:lnTo>
                    <a:pt x="11664" y="7377"/>
                  </a:lnTo>
                  <a:cubicBezTo>
                    <a:pt x="12121" y="7377"/>
                    <a:pt x="12463" y="7263"/>
                    <a:pt x="12600" y="6943"/>
                  </a:cubicBezTo>
                  <a:cubicBezTo>
                    <a:pt x="12600" y="7103"/>
                    <a:pt x="12646" y="7263"/>
                    <a:pt x="12828" y="7377"/>
                  </a:cubicBezTo>
                  <a:lnTo>
                    <a:pt x="12874" y="7377"/>
                  </a:lnTo>
                  <a:lnTo>
                    <a:pt x="12943" y="7400"/>
                  </a:lnTo>
                  <a:cubicBezTo>
                    <a:pt x="13346" y="7304"/>
                    <a:pt x="13745" y="7268"/>
                    <a:pt x="14143" y="7268"/>
                  </a:cubicBezTo>
                  <a:cubicBezTo>
                    <a:pt x="14601" y="7268"/>
                    <a:pt x="15058" y="7316"/>
                    <a:pt x="15522" y="7377"/>
                  </a:cubicBezTo>
                  <a:lnTo>
                    <a:pt x="15590" y="7354"/>
                  </a:lnTo>
                  <a:lnTo>
                    <a:pt x="15636" y="7377"/>
                  </a:lnTo>
                  <a:cubicBezTo>
                    <a:pt x="16047" y="7286"/>
                    <a:pt x="16617" y="7400"/>
                    <a:pt x="16754" y="7012"/>
                  </a:cubicBezTo>
                  <a:cubicBezTo>
                    <a:pt x="16800" y="7171"/>
                    <a:pt x="16914" y="7308"/>
                    <a:pt x="17188" y="7377"/>
                  </a:cubicBezTo>
                  <a:cubicBezTo>
                    <a:pt x="17941" y="7354"/>
                    <a:pt x="18695" y="7308"/>
                    <a:pt x="19425" y="7286"/>
                  </a:cubicBezTo>
                  <a:cubicBezTo>
                    <a:pt x="19493" y="7308"/>
                    <a:pt x="19585" y="7331"/>
                    <a:pt x="19653" y="7354"/>
                  </a:cubicBezTo>
                  <a:cubicBezTo>
                    <a:pt x="20041" y="7377"/>
                    <a:pt x="20429" y="7400"/>
                    <a:pt x="20840" y="7400"/>
                  </a:cubicBezTo>
                  <a:cubicBezTo>
                    <a:pt x="20909" y="7308"/>
                    <a:pt x="21023" y="7286"/>
                    <a:pt x="21091" y="7171"/>
                  </a:cubicBezTo>
                  <a:cubicBezTo>
                    <a:pt x="21114" y="7103"/>
                    <a:pt x="21114" y="7034"/>
                    <a:pt x="21114" y="6943"/>
                  </a:cubicBezTo>
                  <a:cubicBezTo>
                    <a:pt x="21023" y="6555"/>
                    <a:pt x="21000" y="6167"/>
                    <a:pt x="20954" y="5779"/>
                  </a:cubicBezTo>
                  <a:cubicBezTo>
                    <a:pt x="20954" y="5711"/>
                    <a:pt x="20931" y="5619"/>
                    <a:pt x="20909" y="5551"/>
                  </a:cubicBezTo>
                  <a:cubicBezTo>
                    <a:pt x="20863" y="4980"/>
                    <a:pt x="20817" y="4410"/>
                    <a:pt x="20794" y="3862"/>
                  </a:cubicBezTo>
                  <a:lnTo>
                    <a:pt x="20794" y="3862"/>
                  </a:lnTo>
                  <a:cubicBezTo>
                    <a:pt x="21000" y="4706"/>
                    <a:pt x="20886" y="5596"/>
                    <a:pt x="21091" y="6464"/>
                  </a:cubicBezTo>
                  <a:cubicBezTo>
                    <a:pt x="21137" y="6601"/>
                    <a:pt x="21160" y="6738"/>
                    <a:pt x="21205" y="6852"/>
                  </a:cubicBezTo>
                  <a:cubicBezTo>
                    <a:pt x="21297" y="7080"/>
                    <a:pt x="21365" y="7308"/>
                    <a:pt x="21525" y="7468"/>
                  </a:cubicBezTo>
                  <a:cubicBezTo>
                    <a:pt x="21593" y="7537"/>
                    <a:pt x="21685" y="7559"/>
                    <a:pt x="21776" y="7605"/>
                  </a:cubicBezTo>
                  <a:cubicBezTo>
                    <a:pt x="22003" y="7623"/>
                    <a:pt x="22226" y="7630"/>
                    <a:pt x="22447" y="7630"/>
                  </a:cubicBezTo>
                  <a:cubicBezTo>
                    <a:pt x="22805" y="7630"/>
                    <a:pt x="23158" y="7610"/>
                    <a:pt x="23511" y="7582"/>
                  </a:cubicBezTo>
                  <a:cubicBezTo>
                    <a:pt x="23648" y="7537"/>
                    <a:pt x="23785" y="7491"/>
                    <a:pt x="23922" y="7400"/>
                  </a:cubicBezTo>
                  <a:cubicBezTo>
                    <a:pt x="23965" y="7402"/>
                    <a:pt x="24009" y="7403"/>
                    <a:pt x="24053" y="7403"/>
                  </a:cubicBezTo>
                  <a:cubicBezTo>
                    <a:pt x="24226" y="7403"/>
                    <a:pt x="24398" y="7387"/>
                    <a:pt x="24568" y="7387"/>
                  </a:cubicBezTo>
                  <a:cubicBezTo>
                    <a:pt x="24713" y="7387"/>
                    <a:pt x="24855" y="7399"/>
                    <a:pt x="24994" y="7445"/>
                  </a:cubicBezTo>
                  <a:cubicBezTo>
                    <a:pt x="25117" y="7510"/>
                    <a:pt x="25226" y="7541"/>
                    <a:pt x="25324" y="7541"/>
                  </a:cubicBezTo>
                  <a:cubicBezTo>
                    <a:pt x="25534" y="7541"/>
                    <a:pt x="25691" y="7398"/>
                    <a:pt x="25816" y="7149"/>
                  </a:cubicBezTo>
                  <a:cubicBezTo>
                    <a:pt x="25770" y="6327"/>
                    <a:pt x="25588" y="5528"/>
                    <a:pt x="25337" y="4729"/>
                  </a:cubicBezTo>
                  <a:cubicBezTo>
                    <a:pt x="25291" y="4547"/>
                    <a:pt x="25223" y="4341"/>
                    <a:pt x="25200" y="4158"/>
                  </a:cubicBezTo>
                  <a:cubicBezTo>
                    <a:pt x="25177" y="4067"/>
                    <a:pt x="25154" y="3999"/>
                    <a:pt x="25131" y="3930"/>
                  </a:cubicBezTo>
                  <a:cubicBezTo>
                    <a:pt x="25017" y="3633"/>
                    <a:pt x="25040" y="3314"/>
                    <a:pt x="24994" y="3017"/>
                  </a:cubicBezTo>
                  <a:cubicBezTo>
                    <a:pt x="24971" y="2949"/>
                    <a:pt x="24949" y="2880"/>
                    <a:pt x="24926" y="2812"/>
                  </a:cubicBezTo>
                  <a:cubicBezTo>
                    <a:pt x="24880" y="2675"/>
                    <a:pt x="24835" y="2538"/>
                    <a:pt x="24812" y="2378"/>
                  </a:cubicBezTo>
                  <a:cubicBezTo>
                    <a:pt x="24812" y="2287"/>
                    <a:pt x="24789" y="2173"/>
                    <a:pt x="24743" y="2059"/>
                  </a:cubicBezTo>
                  <a:cubicBezTo>
                    <a:pt x="24675" y="1853"/>
                    <a:pt x="24652" y="1625"/>
                    <a:pt x="24583" y="1397"/>
                  </a:cubicBezTo>
                  <a:cubicBezTo>
                    <a:pt x="24561" y="1328"/>
                    <a:pt x="24492" y="1282"/>
                    <a:pt x="24424" y="1237"/>
                  </a:cubicBezTo>
                  <a:cubicBezTo>
                    <a:pt x="24264" y="963"/>
                    <a:pt x="24241" y="666"/>
                    <a:pt x="24241" y="347"/>
                  </a:cubicBezTo>
                  <a:cubicBezTo>
                    <a:pt x="24195" y="347"/>
                    <a:pt x="24150" y="347"/>
                    <a:pt x="24104" y="324"/>
                  </a:cubicBezTo>
                  <a:cubicBezTo>
                    <a:pt x="23796" y="347"/>
                    <a:pt x="23488" y="364"/>
                    <a:pt x="23183" y="364"/>
                  </a:cubicBezTo>
                  <a:cubicBezTo>
                    <a:pt x="22877" y="364"/>
                    <a:pt x="22575" y="347"/>
                    <a:pt x="22278" y="301"/>
                  </a:cubicBezTo>
                  <a:cubicBezTo>
                    <a:pt x="22165" y="337"/>
                    <a:pt x="22053" y="349"/>
                    <a:pt x="21942" y="349"/>
                  </a:cubicBezTo>
                  <a:cubicBezTo>
                    <a:pt x="21693" y="349"/>
                    <a:pt x="21450" y="287"/>
                    <a:pt x="21208" y="287"/>
                  </a:cubicBezTo>
                  <a:cubicBezTo>
                    <a:pt x="21146" y="287"/>
                    <a:pt x="21085" y="291"/>
                    <a:pt x="21023" y="301"/>
                  </a:cubicBezTo>
                  <a:cubicBezTo>
                    <a:pt x="20589" y="347"/>
                    <a:pt x="20543" y="643"/>
                    <a:pt x="20543" y="1009"/>
                  </a:cubicBezTo>
                  <a:cubicBezTo>
                    <a:pt x="20543" y="1054"/>
                    <a:pt x="20543" y="1123"/>
                    <a:pt x="20543" y="1168"/>
                  </a:cubicBezTo>
                  <a:cubicBezTo>
                    <a:pt x="20498" y="826"/>
                    <a:pt x="20475" y="438"/>
                    <a:pt x="20018" y="301"/>
                  </a:cubicBezTo>
                  <a:cubicBezTo>
                    <a:pt x="19667" y="315"/>
                    <a:pt x="19316" y="352"/>
                    <a:pt x="18970" y="352"/>
                  </a:cubicBezTo>
                  <a:cubicBezTo>
                    <a:pt x="18731" y="352"/>
                    <a:pt x="18494" y="334"/>
                    <a:pt x="18261" y="278"/>
                  </a:cubicBezTo>
                  <a:cubicBezTo>
                    <a:pt x="18197" y="321"/>
                    <a:pt x="18138" y="338"/>
                    <a:pt x="18082" y="338"/>
                  </a:cubicBezTo>
                  <a:cubicBezTo>
                    <a:pt x="18018" y="338"/>
                    <a:pt x="17957" y="315"/>
                    <a:pt x="17896" y="278"/>
                  </a:cubicBezTo>
                  <a:cubicBezTo>
                    <a:pt x="16823" y="324"/>
                    <a:pt x="16823" y="324"/>
                    <a:pt x="16800" y="1191"/>
                  </a:cubicBezTo>
                  <a:cubicBezTo>
                    <a:pt x="16800" y="1237"/>
                    <a:pt x="16800" y="1260"/>
                    <a:pt x="16800" y="1305"/>
                  </a:cubicBezTo>
                  <a:cubicBezTo>
                    <a:pt x="16800" y="1488"/>
                    <a:pt x="16754" y="1671"/>
                    <a:pt x="16686" y="1830"/>
                  </a:cubicBezTo>
                  <a:cubicBezTo>
                    <a:pt x="16686" y="1731"/>
                    <a:pt x="16686" y="1632"/>
                    <a:pt x="16686" y="1534"/>
                  </a:cubicBezTo>
                  <a:cubicBezTo>
                    <a:pt x="16666" y="299"/>
                    <a:pt x="16663" y="159"/>
                    <a:pt x="15725" y="159"/>
                  </a:cubicBezTo>
                  <a:cubicBezTo>
                    <a:pt x="15605" y="159"/>
                    <a:pt x="15469" y="161"/>
                    <a:pt x="15316" y="164"/>
                  </a:cubicBezTo>
                  <a:cubicBezTo>
                    <a:pt x="15157" y="164"/>
                    <a:pt x="15020" y="96"/>
                    <a:pt x="14860" y="73"/>
                  </a:cubicBezTo>
                  <a:cubicBezTo>
                    <a:pt x="14684" y="43"/>
                    <a:pt x="14508" y="35"/>
                    <a:pt x="14330" y="35"/>
                  </a:cubicBezTo>
                  <a:cubicBezTo>
                    <a:pt x="14093" y="35"/>
                    <a:pt x="13852" y="50"/>
                    <a:pt x="13604" y="50"/>
                  </a:cubicBezTo>
                  <a:cubicBezTo>
                    <a:pt x="13513" y="50"/>
                    <a:pt x="13399" y="50"/>
                    <a:pt x="13308" y="73"/>
                  </a:cubicBezTo>
                  <a:cubicBezTo>
                    <a:pt x="12965" y="210"/>
                    <a:pt x="12828" y="392"/>
                    <a:pt x="12783" y="621"/>
                  </a:cubicBezTo>
                  <a:cubicBezTo>
                    <a:pt x="12760" y="529"/>
                    <a:pt x="12737" y="438"/>
                    <a:pt x="12691" y="347"/>
                  </a:cubicBezTo>
                  <a:cubicBezTo>
                    <a:pt x="12646" y="286"/>
                    <a:pt x="12590" y="255"/>
                    <a:pt x="12524" y="255"/>
                  </a:cubicBezTo>
                  <a:cubicBezTo>
                    <a:pt x="12491" y="255"/>
                    <a:pt x="12456" y="263"/>
                    <a:pt x="12418" y="278"/>
                  </a:cubicBezTo>
                  <a:cubicBezTo>
                    <a:pt x="12258" y="301"/>
                    <a:pt x="12104" y="318"/>
                    <a:pt x="11952" y="318"/>
                  </a:cubicBezTo>
                  <a:cubicBezTo>
                    <a:pt x="11801" y="318"/>
                    <a:pt x="11653" y="301"/>
                    <a:pt x="11505" y="255"/>
                  </a:cubicBezTo>
                  <a:cubicBezTo>
                    <a:pt x="11303" y="297"/>
                    <a:pt x="11098" y="312"/>
                    <a:pt x="10893" y="312"/>
                  </a:cubicBezTo>
                  <a:cubicBezTo>
                    <a:pt x="10540" y="312"/>
                    <a:pt x="10184" y="270"/>
                    <a:pt x="9838" y="255"/>
                  </a:cubicBezTo>
                  <a:cubicBezTo>
                    <a:pt x="9784" y="212"/>
                    <a:pt x="9731" y="189"/>
                    <a:pt x="9677" y="189"/>
                  </a:cubicBezTo>
                  <a:cubicBezTo>
                    <a:pt x="9616" y="189"/>
                    <a:pt x="9556" y="218"/>
                    <a:pt x="9496" y="278"/>
                  </a:cubicBezTo>
                  <a:lnTo>
                    <a:pt x="9131" y="301"/>
                  </a:lnTo>
                  <a:cubicBezTo>
                    <a:pt x="8894" y="709"/>
                    <a:pt x="8847" y="1148"/>
                    <a:pt x="8836" y="1591"/>
                  </a:cubicBezTo>
                  <a:lnTo>
                    <a:pt x="8836" y="1591"/>
                  </a:lnTo>
                  <a:cubicBezTo>
                    <a:pt x="8842" y="1217"/>
                    <a:pt x="8828" y="839"/>
                    <a:pt x="8743" y="461"/>
                  </a:cubicBezTo>
                  <a:cubicBezTo>
                    <a:pt x="8697" y="415"/>
                    <a:pt x="8629" y="347"/>
                    <a:pt x="8583" y="278"/>
                  </a:cubicBezTo>
                  <a:lnTo>
                    <a:pt x="7464" y="278"/>
                  </a:lnTo>
                  <a:cubicBezTo>
                    <a:pt x="7366" y="301"/>
                    <a:pt x="7267" y="309"/>
                    <a:pt x="7168" y="309"/>
                  </a:cubicBezTo>
                  <a:cubicBezTo>
                    <a:pt x="6970" y="309"/>
                    <a:pt x="6772" y="278"/>
                    <a:pt x="6574" y="278"/>
                  </a:cubicBezTo>
                  <a:cubicBezTo>
                    <a:pt x="6409" y="313"/>
                    <a:pt x="6244" y="324"/>
                    <a:pt x="6078" y="324"/>
                  </a:cubicBezTo>
                  <a:cubicBezTo>
                    <a:pt x="5737" y="324"/>
                    <a:pt x="5395" y="276"/>
                    <a:pt x="5044" y="276"/>
                  </a:cubicBezTo>
                  <a:cubicBezTo>
                    <a:pt x="4999" y="276"/>
                    <a:pt x="4953" y="276"/>
                    <a:pt x="4908" y="278"/>
                  </a:cubicBezTo>
                  <a:cubicBezTo>
                    <a:pt x="4862" y="301"/>
                    <a:pt x="4817" y="301"/>
                    <a:pt x="4771" y="301"/>
                  </a:cubicBezTo>
                  <a:cubicBezTo>
                    <a:pt x="4566" y="484"/>
                    <a:pt x="4520" y="689"/>
                    <a:pt x="4520" y="940"/>
                  </a:cubicBezTo>
                  <a:cubicBezTo>
                    <a:pt x="4520" y="712"/>
                    <a:pt x="4497" y="506"/>
                    <a:pt x="4406" y="301"/>
                  </a:cubicBezTo>
                  <a:cubicBezTo>
                    <a:pt x="4292" y="164"/>
                    <a:pt x="4155" y="118"/>
                    <a:pt x="4018" y="96"/>
                  </a:cubicBezTo>
                  <a:cubicBezTo>
                    <a:pt x="3456" y="58"/>
                    <a:pt x="2894" y="0"/>
                    <a:pt x="2336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8"/>
            <p:cNvSpPr/>
            <p:nvPr/>
          </p:nvSpPr>
          <p:spPr>
            <a:xfrm>
              <a:off x="4856919" y="2953548"/>
              <a:ext cx="154406" cy="182246"/>
            </a:xfrm>
            <a:custGeom>
              <a:avLst/>
              <a:gdLst/>
              <a:ahLst/>
              <a:cxnLst/>
              <a:rect l="l" t="t" r="r" b="b"/>
              <a:pathLst>
                <a:path w="6073" h="7168" extrusionOk="0">
                  <a:moveTo>
                    <a:pt x="1530" y="0"/>
                  </a:moveTo>
                  <a:cubicBezTo>
                    <a:pt x="1484" y="46"/>
                    <a:pt x="1439" y="46"/>
                    <a:pt x="1370" y="46"/>
                  </a:cubicBezTo>
                  <a:lnTo>
                    <a:pt x="1370" y="69"/>
                  </a:lnTo>
                  <a:cubicBezTo>
                    <a:pt x="1276" y="124"/>
                    <a:pt x="1175" y="142"/>
                    <a:pt x="1071" y="142"/>
                  </a:cubicBezTo>
                  <a:cubicBezTo>
                    <a:pt x="886" y="142"/>
                    <a:pt x="690" y="86"/>
                    <a:pt x="505" y="86"/>
                  </a:cubicBezTo>
                  <a:cubicBezTo>
                    <a:pt x="366" y="86"/>
                    <a:pt x="233" y="117"/>
                    <a:pt x="115" y="229"/>
                  </a:cubicBezTo>
                  <a:lnTo>
                    <a:pt x="92" y="206"/>
                  </a:lnTo>
                  <a:cubicBezTo>
                    <a:pt x="1" y="297"/>
                    <a:pt x="1" y="411"/>
                    <a:pt x="1" y="525"/>
                  </a:cubicBezTo>
                  <a:cubicBezTo>
                    <a:pt x="23" y="594"/>
                    <a:pt x="46" y="685"/>
                    <a:pt x="69" y="754"/>
                  </a:cubicBezTo>
                  <a:cubicBezTo>
                    <a:pt x="69" y="1142"/>
                    <a:pt x="138" y="1530"/>
                    <a:pt x="252" y="1895"/>
                  </a:cubicBezTo>
                  <a:cubicBezTo>
                    <a:pt x="275" y="2009"/>
                    <a:pt x="275" y="2123"/>
                    <a:pt x="320" y="2237"/>
                  </a:cubicBezTo>
                  <a:cubicBezTo>
                    <a:pt x="411" y="2443"/>
                    <a:pt x="457" y="2648"/>
                    <a:pt x="503" y="2854"/>
                  </a:cubicBezTo>
                  <a:cubicBezTo>
                    <a:pt x="548" y="2922"/>
                    <a:pt x="617" y="2990"/>
                    <a:pt x="685" y="3036"/>
                  </a:cubicBezTo>
                  <a:lnTo>
                    <a:pt x="754" y="3036"/>
                  </a:lnTo>
                  <a:cubicBezTo>
                    <a:pt x="754" y="3082"/>
                    <a:pt x="754" y="3150"/>
                    <a:pt x="777" y="3196"/>
                  </a:cubicBezTo>
                  <a:cubicBezTo>
                    <a:pt x="845" y="3378"/>
                    <a:pt x="799" y="3607"/>
                    <a:pt x="891" y="3789"/>
                  </a:cubicBezTo>
                  <a:cubicBezTo>
                    <a:pt x="936" y="3812"/>
                    <a:pt x="959" y="3835"/>
                    <a:pt x="982" y="3881"/>
                  </a:cubicBezTo>
                  <a:lnTo>
                    <a:pt x="1005" y="3881"/>
                  </a:lnTo>
                  <a:cubicBezTo>
                    <a:pt x="959" y="3903"/>
                    <a:pt x="914" y="3949"/>
                    <a:pt x="891" y="4018"/>
                  </a:cubicBezTo>
                  <a:cubicBezTo>
                    <a:pt x="731" y="4634"/>
                    <a:pt x="1096" y="5205"/>
                    <a:pt x="1142" y="5798"/>
                  </a:cubicBezTo>
                  <a:cubicBezTo>
                    <a:pt x="1188" y="5889"/>
                    <a:pt x="1210" y="5958"/>
                    <a:pt x="1256" y="6026"/>
                  </a:cubicBezTo>
                  <a:cubicBezTo>
                    <a:pt x="1370" y="6323"/>
                    <a:pt x="1302" y="6643"/>
                    <a:pt x="1416" y="6939"/>
                  </a:cubicBezTo>
                  <a:cubicBezTo>
                    <a:pt x="1439" y="7031"/>
                    <a:pt x="1507" y="7076"/>
                    <a:pt x="1576" y="7099"/>
                  </a:cubicBezTo>
                  <a:cubicBezTo>
                    <a:pt x="2169" y="7122"/>
                    <a:pt x="2762" y="7145"/>
                    <a:pt x="3356" y="7167"/>
                  </a:cubicBezTo>
                  <a:cubicBezTo>
                    <a:pt x="3424" y="7133"/>
                    <a:pt x="3487" y="7116"/>
                    <a:pt x="3547" y="7116"/>
                  </a:cubicBezTo>
                  <a:cubicBezTo>
                    <a:pt x="3607" y="7116"/>
                    <a:pt x="3664" y="7133"/>
                    <a:pt x="3721" y="7167"/>
                  </a:cubicBezTo>
                  <a:cubicBezTo>
                    <a:pt x="4108" y="7167"/>
                    <a:pt x="4495" y="7099"/>
                    <a:pt x="4881" y="7099"/>
                  </a:cubicBezTo>
                  <a:cubicBezTo>
                    <a:pt x="5042" y="7099"/>
                    <a:pt x="5203" y="7111"/>
                    <a:pt x="5365" y="7145"/>
                  </a:cubicBezTo>
                  <a:cubicBezTo>
                    <a:pt x="5479" y="7145"/>
                    <a:pt x="5593" y="7122"/>
                    <a:pt x="5707" y="7122"/>
                  </a:cubicBezTo>
                  <a:lnTo>
                    <a:pt x="5684" y="7099"/>
                  </a:lnTo>
                  <a:cubicBezTo>
                    <a:pt x="6072" y="6757"/>
                    <a:pt x="5775" y="6391"/>
                    <a:pt x="5730" y="6026"/>
                  </a:cubicBezTo>
                  <a:cubicBezTo>
                    <a:pt x="5456" y="5478"/>
                    <a:pt x="5616" y="4680"/>
                    <a:pt x="4862" y="4360"/>
                  </a:cubicBezTo>
                  <a:lnTo>
                    <a:pt x="4885" y="4269"/>
                  </a:lnTo>
                  <a:lnTo>
                    <a:pt x="4840" y="4246"/>
                  </a:lnTo>
                  <a:cubicBezTo>
                    <a:pt x="4977" y="4132"/>
                    <a:pt x="4977" y="3995"/>
                    <a:pt x="4977" y="3835"/>
                  </a:cubicBezTo>
                  <a:cubicBezTo>
                    <a:pt x="4977" y="3744"/>
                    <a:pt x="4954" y="3652"/>
                    <a:pt x="4931" y="3584"/>
                  </a:cubicBezTo>
                  <a:cubicBezTo>
                    <a:pt x="4840" y="3287"/>
                    <a:pt x="4862" y="2990"/>
                    <a:pt x="4771" y="2694"/>
                  </a:cubicBezTo>
                  <a:cubicBezTo>
                    <a:pt x="4634" y="2283"/>
                    <a:pt x="4497" y="1872"/>
                    <a:pt x="4406" y="1461"/>
                  </a:cubicBezTo>
                  <a:cubicBezTo>
                    <a:pt x="4246" y="1050"/>
                    <a:pt x="4246" y="571"/>
                    <a:pt x="3881" y="229"/>
                  </a:cubicBezTo>
                  <a:cubicBezTo>
                    <a:pt x="3858" y="160"/>
                    <a:pt x="3790" y="92"/>
                    <a:pt x="3721" y="46"/>
                  </a:cubicBezTo>
                  <a:cubicBezTo>
                    <a:pt x="3346" y="128"/>
                    <a:pt x="2972" y="186"/>
                    <a:pt x="2597" y="186"/>
                  </a:cubicBezTo>
                  <a:cubicBezTo>
                    <a:pt x="2241" y="186"/>
                    <a:pt x="1886" y="134"/>
                    <a:pt x="153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8"/>
            <p:cNvSpPr/>
            <p:nvPr/>
          </p:nvSpPr>
          <p:spPr>
            <a:xfrm>
              <a:off x="4961390" y="2954412"/>
              <a:ext cx="151482" cy="182602"/>
            </a:xfrm>
            <a:custGeom>
              <a:avLst/>
              <a:gdLst/>
              <a:ahLst/>
              <a:cxnLst/>
              <a:rect l="l" t="t" r="r" b="b"/>
              <a:pathLst>
                <a:path w="5958" h="7182" extrusionOk="0">
                  <a:moveTo>
                    <a:pt x="2407" y="1"/>
                  </a:moveTo>
                  <a:cubicBezTo>
                    <a:pt x="2270" y="1"/>
                    <a:pt x="2145" y="29"/>
                    <a:pt x="2032" y="126"/>
                  </a:cubicBezTo>
                  <a:cubicBezTo>
                    <a:pt x="1393" y="149"/>
                    <a:pt x="776" y="172"/>
                    <a:pt x="160" y="172"/>
                  </a:cubicBezTo>
                  <a:cubicBezTo>
                    <a:pt x="0" y="628"/>
                    <a:pt x="320" y="1016"/>
                    <a:pt x="343" y="1450"/>
                  </a:cubicBezTo>
                  <a:cubicBezTo>
                    <a:pt x="365" y="1518"/>
                    <a:pt x="365" y="1610"/>
                    <a:pt x="411" y="1701"/>
                  </a:cubicBezTo>
                  <a:cubicBezTo>
                    <a:pt x="548" y="2066"/>
                    <a:pt x="662" y="2431"/>
                    <a:pt x="753" y="2820"/>
                  </a:cubicBezTo>
                  <a:cubicBezTo>
                    <a:pt x="868" y="3869"/>
                    <a:pt x="1438" y="4782"/>
                    <a:pt x="1644" y="5810"/>
                  </a:cubicBezTo>
                  <a:cubicBezTo>
                    <a:pt x="1758" y="6129"/>
                    <a:pt x="1758" y="6494"/>
                    <a:pt x="1872" y="6837"/>
                  </a:cubicBezTo>
                  <a:cubicBezTo>
                    <a:pt x="1895" y="6905"/>
                    <a:pt x="1963" y="6974"/>
                    <a:pt x="2054" y="6997"/>
                  </a:cubicBezTo>
                  <a:cubicBezTo>
                    <a:pt x="2214" y="7019"/>
                    <a:pt x="2374" y="6997"/>
                    <a:pt x="2511" y="7156"/>
                  </a:cubicBezTo>
                  <a:cubicBezTo>
                    <a:pt x="2537" y="7174"/>
                    <a:pt x="2563" y="7181"/>
                    <a:pt x="2589" y="7181"/>
                  </a:cubicBezTo>
                  <a:cubicBezTo>
                    <a:pt x="2632" y="7181"/>
                    <a:pt x="2674" y="7162"/>
                    <a:pt x="2716" y="7133"/>
                  </a:cubicBezTo>
                  <a:cubicBezTo>
                    <a:pt x="2959" y="7095"/>
                    <a:pt x="3202" y="7064"/>
                    <a:pt x="3441" y="7064"/>
                  </a:cubicBezTo>
                  <a:cubicBezTo>
                    <a:pt x="3628" y="7064"/>
                    <a:pt x="3814" y="7083"/>
                    <a:pt x="3995" y="7133"/>
                  </a:cubicBezTo>
                  <a:cubicBezTo>
                    <a:pt x="4657" y="7111"/>
                    <a:pt x="5318" y="7088"/>
                    <a:pt x="5958" y="7065"/>
                  </a:cubicBezTo>
                  <a:cubicBezTo>
                    <a:pt x="5935" y="7042"/>
                    <a:pt x="5935" y="6997"/>
                    <a:pt x="5958" y="6974"/>
                  </a:cubicBezTo>
                  <a:cubicBezTo>
                    <a:pt x="5752" y="6700"/>
                    <a:pt x="5661" y="6380"/>
                    <a:pt x="5638" y="6061"/>
                  </a:cubicBezTo>
                  <a:cubicBezTo>
                    <a:pt x="5661" y="5787"/>
                    <a:pt x="5524" y="5559"/>
                    <a:pt x="5433" y="5307"/>
                  </a:cubicBezTo>
                  <a:cubicBezTo>
                    <a:pt x="5364" y="5171"/>
                    <a:pt x="5296" y="5056"/>
                    <a:pt x="5227" y="4919"/>
                  </a:cubicBezTo>
                  <a:cubicBezTo>
                    <a:pt x="5204" y="4851"/>
                    <a:pt x="5159" y="4805"/>
                    <a:pt x="5090" y="4760"/>
                  </a:cubicBezTo>
                  <a:cubicBezTo>
                    <a:pt x="4839" y="4372"/>
                    <a:pt x="4816" y="3915"/>
                    <a:pt x="4702" y="3481"/>
                  </a:cubicBezTo>
                  <a:cubicBezTo>
                    <a:pt x="4748" y="3276"/>
                    <a:pt x="4748" y="3071"/>
                    <a:pt x="4542" y="2934"/>
                  </a:cubicBezTo>
                  <a:cubicBezTo>
                    <a:pt x="4291" y="2089"/>
                    <a:pt x="4109" y="1222"/>
                    <a:pt x="3766" y="377"/>
                  </a:cubicBezTo>
                  <a:cubicBezTo>
                    <a:pt x="3766" y="286"/>
                    <a:pt x="3721" y="240"/>
                    <a:pt x="3629" y="195"/>
                  </a:cubicBezTo>
                  <a:cubicBezTo>
                    <a:pt x="3506" y="115"/>
                    <a:pt x="3370" y="101"/>
                    <a:pt x="3230" y="101"/>
                  </a:cubicBezTo>
                  <a:cubicBezTo>
                    <a:pt x="3147" y="101"/>
                    <a:pt x="3062" y="106"/>
                    <a:pt x="2979" y="106"/>
                  </a:cubicBezTo>
                  <a:cubicBezTo>
                    <a:pt x="2839" y="106"/>
                    <a:pt x="2703" y="91"/>
                    <a:pt x="2579" y="12"/>
                  </a:cubicBezTo>
                  <a:cubicBezTo>
                    <a:pt x="2520" y="5"/>
                    <a:pt x="2462" y="1"/>
                    <a:pt x="2407" y="1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8"/>
            <p:cNvSpPr/>
            <p:nvPr/>
          </p:nvSpPr>
          <p:spPr>
            <a:xfrm>
              <a:off x="4183156" y="3394240"/>
              <a:ext cx="232740" cy="209883"/>
            </a:xfrm>
            <a:custGeom>
              <a:avLst/>
              <a:gdLst/>
              <a:ahLst/>
              <a:cxnLst/>
              <a:rect l="l" t="t" r="r" b="b"/>
              <a:pathLst>
                <a:path w="9154" h="8255" extrusionOk="0">
                  <a:moveTo>
                    <a:pt x="6118" y="1818"/>
                  </a:moveTo>
                  <a:cubicBezTo>
                    <a:pt x="6186" y="1841"/>
                    <a:pt x="6255" y="1863"/>
                    <a:pt x="6323" y="1886"/>
                  </a:cubicBezTo>
                  <a:cubicBezTo>
                    <a:pt x="6414" y="1886"/>
                    <a:pt x="6483" y="1909"/>
                    <a:pt x="6574" y="1932"/>
                  </a:cubicBezTo>
                  <a:cubicBezTo>
                    <a:pt x="6487" y="1970"/>
                    <a:pt x="6400" y="1985"/>
                    <a:pt x="6314" y="1985"/>
                  </a:cubicBezTo>
                  <a:cubicBezTo>
                    <a:pt x="6195" y="1985"/>
                    <a:pt x="6076" y="1958"/>
                    <a:pt x="5958" y="1932"/>
                  </a:cubicBezTo>
                  <a:cubicBezTo>
                    <a:pt x="6026" y="1909"/>
                    <a:pt x="6095" y="1886"/>
                    <a:pt x="6118" y="1818"/>
                  </a:cubicBezTo>
                  <a:close/>
                  <a:moveTo>
                    <a:pt x="6026" y="3256"/>
                  </a:moveTo>
                  <a:lnTo>
                    <a:pt x="6026" y="3256"/>
                  </a:lnTo>
                  <a:cubicBezTo>
                    <a:pt x="6186" y="3279"/>
                    <a:pt x="6369" y="3279"/>
                    <a:pt x="6369" y="3416"/>
                  </a:cubicBezTo>
                  <a:cubicBezTo>
                    <a:pt x="6392" y="3644"/>
                    <a:pt x="6140" y="3575"/>
                    <a:pt x="5981" y="3644"/>
                  </a:cubicBezTo>
                  <a:cubicBezTo>
                    <a:pt x="6072" y="3507"/>
                    <a:pt x="6095" y="3393"/>
                    <a:pt x="6026" y="3256"/>
                  </a:cubicBezTo>
                  <a:close/>
                  <a:moveTo>
                    <a:pt x="7464" y="4694"/>
                  </a:moveTo>
                  <a:cubicBezTo>
                    <a:pt x="7501" y="5026"/>
                    <a:pt x="7344" y="5090"/>
                    <a:pt x="7137" y="5090"/>
                  </a:cubicBezTo>
                  <a:cubicBezTo>
                    <a:pt x="7089" y="5090"/>
                    <a:pt x="7037" y="5086"/>
                    <a:pt x="6985" y="5082"/>
                  </a:cubicBezTo>
                  <a:cubicBezTo>
                    <a:pt x="7145" y="4945"/>
                    <a:pt x="7282" y="4808"/>
                    <a:pt x="7464" y="4694"/>
                  </a:cubicBezTo>
                  <a:close/>
                  <a:moveTo>
                    <a:pt x="5273" y="4808"/>
                  </a:moveTo>
                  <a:cubicBezTo>
                    <a:pt x="5296" y="4831"/>
                    <a:pt x="5342" y="4854"/>
                    <a:pt x="5387" y="4854"/>
                  </a:cubicBezTo>
                  <a:cubicBezTo>
                    <a:pt x="5456" y="4854"/>
                    <a:pt x="5547" y="4854"/>
                    <a:pt x="5615" y="4831"/>
                  </a:cubicBezTo>
                  <a:cubicBezTo>
                    <a:pt x="5615" y="4831"/>
                    <a:pt x="5638" y="4831"/>
                    <a:pt x="5638" y="4854"/>
                  </a:cubicBezTo>
                  <a:cubicBezTo>
                    <a:pt x="5638" y="4876"/>
                    <a:pt x="5638" y="4876"/>
                    <a:pt x="5615" y="4899"/>
                  </a:cubicBezTo>
                  <a:cubicBezTo>
                    <a:pt x="5615" y="5036"/>
                    <a:pt x="5638" y="5150"/>
                    <a:pt x="5684" y="5264"/>
                  </a:cubicBezTo>
                  <a:cubicBezTo>
                    <a:pt x="5707" y="5287"/>
                    <a:pt x="5730" y="5287"/>
                    <a:pt x="5730" y="5310"/>
                  </a:cubicBezTo>
                  <a:cubicBezTo>
                    <a:pt x="5524" y="5173"/>
                    <a:pt x="5319" y="5059"/>
                    <a:pt x="5273" y="4808"/>
                  </a:cubicBezTo>
                  <a:close/>
                  <a:moveTo>
                    <a:pt x="5785" y="5357"/>
                  </a:moveTo>
                  <a:cubicBezTo>
                    <a:pt x="5805" y="5362"/>
                    <a:pt x="5824" y="5378"/>
                    <a:pt x="5844" y="5378"/>
                  </a:cubicBezTo>
                  <a:lnTo>
                    <a:pt x="5775" y="5378"/>
                  </a:lnTo>
                  <a:cubicBezTo>
                    <a:pt x="5775" y="5364"/>
                    <a:pt x="5784" y="5359"/>
                    <a:pt x="5785" y="5357"/>
                  </a:cubicBezTo>
                  <a:close/>
                  <a:moveTo>
                    <a:pt x="3813" y="0"/>
                  </a:moveTo>
                  <a:cubicBezTo>
                    <a:pt x="3614" y="0"/>
                    <a:pt x="3420" y="107"/>
                    <a:pt x="3219" y="220"/>
                  </a:cubicBezTo>
                  <a:cubicBezTo>
                    <a:pt x="3287" y="311"/>
                    <a:pt x="3424" y="403"/>
                    <a:pt x="3424" y="494"/>
                  </a:cubicBezTo>
                  <a:cubicBezTo>
                    <a:pt x="3447" y="608"/>
                    <a:pt x="3264" y="631"/>
                    <a:pt x="3150" y="676"/>
                  </a:cubicBezTo>
                  <a:cubicBezTo>
                    <a:pt x="3139" y="680"/>
                    <a:pt x="3127" y="681"/>
                    <a:pt x="3116" y="681"/>
                  </a:cubicBezTo>
                  <a:cubicBezTo>
                    <a:pt x="3007" y="681"/>
                    <a:pt x="2915" y="537"/>
                    <a:pt x="2793" y="537"/>
                  </a:cubicBezTo>
                  <a:cubicBezTo>
                    <a:pt x="2755" y="537"/>
                    <a:pt x="2715" y="551"/>
                    <a:pt x="2671" y="585"/>
                  </a:cubicBezTo>
                  <a:cubicBezTo>
                    <a:pt x="2416" y="786"/>
                    <a:pt x="2146" y="901"/>
                    <a:pt x="1864" y="901"/>
                  </a:cubicBezTo>
                  <a:cubicBezTo>
                    <a:pt x="1666" y="901"/>
                    <a:pt x="1463" y="844"/>
                    <a:pt x="1256" y="722"/>
                  </a:cubicBezTo>
                  <a:cubicBezTo>
                    <a:pt x="1227" y="708"/>
                    <a:pt x="1198" y="700"/>
                    <a:pt x="1171" y="700"/>
                  </a:cubicBezTo>
                  <a:cubicBezTo>
                    <a:pt x="1114" y="700"/>
                    <a:pt x="1066" y="735"/>
                    <a:pt x="1050" y="813"/>
                  </a:cubicBezTo>
                  <a:cubicBezTo>
                    <a:pt x="1028" y="905"/>
                    <a:pt x="1050" y="1019"/>
                    <a:pt x="1142" y="1019"/>
                  </a:cubicBezTo>
                  <a:cubicBezTo>
                    <a:pt x="1484" y="1019"/>
                    <a:pt x="1553" y="1224"/>
                    <a:pt x="1575" y="1498"/>
                  </a:cubicBezTo>
                  <a:cubicBezTo>
                    <a:pt x="1142" y="1567"/>
                    <a:pt x="799" y="1704"/>
                    <a:pt x="845" y="2229"/>
                  </a:cubicBezTo>
                  <a:lnTo>
                    <a:pt x="662" y="2229"/>
                  </a:lnTo>
                  <a:cubicBezTo>
                    <a:pt x="588" y="2154"/>
                    <a:pt x="521" y="2118"/>
                    <a:pt x="465" y="2118"/>
                  </a:cubicBezTo>
                  <a:cubicBezTo>
                    <a:pt x="383" y="2118"/>
                    <a:pt x="324" y="2194"/>
                    <a:pt x="297" y="2343"/>
                  </a:cubicBezTo>
                  <a:cubicBezTo>
                    <a:pt x="274" y="2480"/>
                    <a:pt x="297" y="2639"/>
                    <a:pt x="297" y="2776"/>
                  </a:cubicBezTo>
                  <a:lnTo>
                    <a:pt x="115" y="2776"/>
                  </a:lnTo>
                  <a:cubicBezTo>
                    <a:pt x="0" y="2891"/>
                    <a:pt x="0" y="3027"/>
                    <a:pt x="115" y="3142"/>
                  </a:cubicBezTo>
                  <a:cubicBezTo>
                    <a:pt x="160" y="3210"/>
                    <a:pt x="229" y="3256"/>
                    <a:pt x="297" y="3324"/>
                  </a:cubicBezTo>
                  <a:cubicBezTo>
                    <a:pt x="434" y="3393"/>
                    <a:pt x="480" y="3530"/>
                    <a:pt x="480" y="3689"/>
                  </a:cubicBezTo>
                  <a:lnTo>
                    <a:pt x="297" y="3689"/>
                  </a:lnTo>
                  <a:cubicBezTo>
                    <a:pt x="69" y="4465"/>
                    <a:pt x="229" y="5105"/>
                    <a:pt x="982" y="5493"/>
                  </a:cubicBezTo>
                  <a:cubicBezTo>
                    <a:pt x="982" y="5493"/>
                    <a:pt x="959" y="5493"/>
                    <a:pt x="959" y="5515"/>
                  </a:cubicBezTo>
                  <a:cubicBezTo>
                    <a:pt x="617" y="5903"/>
                    <a:pt x="640" y="6269"/>
                    <a:pt x="1119" y="6520"/>
                  </a:cubicBezTo>
                  <a:cubicBezTo>
                    <a:pt x="1324" y="6634"/>
                    <a:pt x="1461" y="6748"/>
                    <a:pt x="1507" y="6976"/>
                  </a:cubicBezTo>
                  <a:cubicBezTo>
                    <a:pt x="1530" y="6999"/>
                    <a:pt x="1553" y="7022"/>
                    <a:pt x="1575" y="7022"/>
                  </a:cubicBezTo>
                  <a:cubicBezTo>
                    <a:pt x="1575" y="7068"/>
                    <a:pt x="1575" y="7113"/>
                    <a:pt x="1575" y="7159"/>
                  </a:cubicBezTo>
                  <a:cubicBezTo>
                    <a:pt x="1575" y="7387"/>
                    <a:pt x="1690" y="7524"/>
                    <a:pt x="1941" y="7524"/>
                  </a:cubicBezTo>
                  <a:lnTo>
                    <a:pt x="1941" y="7159"/>
                  </a:lnTo>
                  <a:cubicBezTo>
                    <a:pt x="2123" y="7227"/>
                    <a:pt x="2283" y="7341"/>
                    <a:pt x="2488" y="7341"/>
                  </a:cubicBezTo>
                  <a:cubicBezTo>
                    <a:pt x="2580" y="7570"/>
                    <a:pt x="2032" y="7981"/>
                    <a:pt x="2671" y="8072"/>
                  </a:cubicBezTo>
                  <a:cubicBezTo>
                    <a:pt x="2671" y="8140"/>
                    <a:pt x="2671" y="8186"/>
                    <a:pt x="2671" y="8254"/>
                  </a:cubicBezTo>
                  <a:cubicBezTo>
                    <a:pt x="3264" y="8186"/>
                    <a:pt x="3881" y="8140"/>
                    <a:pt x="4497" y="8072"/>
                  </a:cubicBezTo>
                  <a:cubicBezTo>
                    <a:pt x="4702" y="7775"/>
                    <a:pt x="5273" y="7935"/>
                    <a:pt x="5387" y="7501"/>
                  </a:cubicBezTo>
                  <a:cubicBezTo>
                    <a:pt x="5533" y="7581"/>
                    <a:pt x="5673" y="7612"/>
                    <a:pt x="5810" y="7612"/>
                  </a:cubicBezTo>
                  <a:cubicBezTo>
                    <a:pt x="6143" y="7612"/>
                    <a:pt x="6456" y="7425"/>
                    <a:pt x="6780" y="7296"/>
                  </a:cubicBezTo>
                  <a:cubicBezTo>
                    <a:pt x="6871" y="7273"/>
                    <a:pt x="6939" y="7250"/>
                    <a:pt x="7008" y="7205"/>
                  </a:cubicBezTo>
                  <a:cubicBezTo>
                    <a:pt x="7053" y="7182"/>
                    <a:pt x="7076" y="7159"/>
                    <a:pt x="7099" y="7159"/>
                  </a:cubicBezTo>
                  <a:cubicBezTo>
                    <a:pt x="7190" y="7136"/>
                    <a:pt x="7236" y="7113"/>
                    <a:pt x="7236" y="7068"/>
                  </a:cubicBezTo>
                  <a:cubicBezTo>
                    <a:pt x="7259" y="7045"/>
                    <a:pt x="7282" y="7022"/>
                    <a:pt x="7305" y="6999"/>
                  </a:cubicBezTo>
                  <a:cubicBezTo>
                    <a:pt x="7350" y="6931"/>
                    <a:pt x="7396" y="6862"/>
                    <a:pt x="7441" y="6771"/>
                  </a:cubicBezTo>
                  <a:cubicBezTo>
                    <a:pt x="7441" y="6725"/>
                    <a:pt x="7464" y="6657"/>
                    <a:pt x="7510" y="6611"/>
                  </a:cubicBezTo>
                  <a:cubicBezTo>
                    <a:pt x="7633" y="6509"/>
                    <a:pt x="7755" y="6425"/>
                    <a:pt x="7927" y="6425"/>
                  </a:cubicBezTo>
                  <a:cubicBezTo>
                    <a:pt x="7947" y="6425"/>
                    <a:pt x="7968" y="6426"/>
                    <a:pt x="7989" y="6428"/>
                  </a:cubicBezTo>
                  <a:cubicBezTo>
                    <a:pt x="8025" y="6432"/>
                    <a:pt x="8057" y="6433"/>
                    <a:pt x="8087" y="6433"/>
                  </a:cubicBezTo>
                  <a:cubicBezTo>
                    <a:pt x="8455" y="6433"/>
                    <a:pt x="8374" y="6182"/>
                    <a:pt x="8332" y="5949"/>
                  </a:cubicBezTo>
                  <a:cubicBezTo>
                    <a:pt x="8400" y="5903"/>
                    <a:pt x="8469" y="5835"/>
                    <a:pt x="8514" y="5744"/>
                  </a:cubicBezTo>
                  <a:cubicBezTo>
                    <a:pt x="9039" y="4876"/>
                    <a:pt x="9153" y="3986"/>
                    <a:pt x="8811" y="3050"/>
                  </a:cubicBezTo>
                  <a:cubicBezTo>
                    <a:pt x="8765" y="3005"/>
                    <a:pt x="8743" y="2959"/>
                    <a:pt x="8720" y="2913"/>
                  </a:cubicBezTo>
                  <a:cubicBezTo>
                    <a:pt x="8788" y="2891"/>
                    <a:pt x="8834" y="2822"/>
                    <a:pt x="8857" y="2731"/>
                  </a:cubicBezTo>
                  <a:lnTo>
                    <a:pt x="8857" y="2731"/>
                  </a:lnTo>
                  <a:cubicBezTo>
                    <a:pt x="8811" y="2799"/>
                    <a:pt x="8743" y="2845"/>
                    <a:pt x="8697" y="2913"/>
                  </a:cubicBezTo>
                  <a:cubicBezTo>
                    <a:pt x="8491" y="2685"/>
                    <a:pt x="8240" y="2480"/>
                    <a:pt x="8240" y="2114"/>
                  </a:cubicBezTo>
                  <a:lnTo>
                    <a:pt x="8240" y="2114"/>
                  </a:lnTo>
                  <a:cubicBezTo>
                    <a:pt x="8263" y="2120"/>
                    <a:pt x="8286" y="2123"/>
                    <a:pt x="8309" y="2123"/>
                  </a:cubicBezTo>
                  <a:cubicBezTo>
                    <a:pt x="8377" y="2123"/>
                    <a:pt x="8446" y="2097"/>
                    <a:pt x="8514" y="2046"/>
                  </a:cubicBezTo>
                  <a:cubicBezTo>
                    <a:pt x="8491" y="1749"/>
                    <a:pt x="8606" y="1361"/>
                    <a:pt x="8263" y="1247"/>
                  </a:cubicBezTo>
                  <a:cubicBezTo>
                    <a:pt x="7885" y="1100"/>
                    <a:pt x="7584" y="760"/>
                    <a:pt x="7165" y="760"/>
                  </a:cubicBezTo>
                  <a:cubicBezTo>
                    <a:pt x="7129" y="760"/>
                    <a:pt x="7092" y="762"/>
                    <a:pt x="7053" y="768"/>
                  </a:cubicBezTo>
                  <a:lnTo>
                    <a:pt x="6688" y="768"/>
                  </a:lnTo>
                  <a:cubicBezTo>
                    <a:pt x="6586" y="808"/>
                    <a:pt x="6430" y="886"/>
                    <a:pt x="6365" y="886"/>
                  </a:cubicBezTo>
                  <a:cubicBezTo>
                    <a:pt x="6357" y="886"/>
                    <a:pt x="6351" y="884"/>
                    <a:pt x="6346" y="882"/>
                  </a:cubicBezTo>
                  <a:cubicBezTo>
                    <a:pt x="6026" y="494"/>
                    <a:pt x="5547" y="540"/>
                    <a:pt x="5136" y="380"/>
                  </a:cubicBezTo>
                  <a:cubicBezTo>
                    <a:pt x="5056" y="351"/>
                    <a:pt x="4975" y="343"/>
                    <a:pt x="4895" y="343"/>
                  </a:cubicBezTo>
                  <a:cubicBezTo>
                    <a:pt x="4776" y="343"/>
                    <a:pt x="4661" y="362"/>
                    <a:pt x="4560" y="362"/>
                  </a:cubicBezTo>
                  <a:cubicBezTo>
                    <a:pt x="4460" y="362"/>
                    <a:pt x="4374" y="343"/>
                    <a:pt x="4314" y="266"/>
                  </a:cubicBezTo>
                  <a:cubicBezTo>
                    <a:pt x="4140" y="71"/>
                    <a:pt x="3975" y="0"/>
                    <a:pt x="3813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8"/>
            <p:cNvSpPr/>
            <p:nvPr/>
          </p:nvSpPr>
          <p:spPr>
            <a:xfrm>
              <a:off x="4263245" y="3397901"/>
              <a:ext cx="1754" cy="1932"/>
            </a:xfrm>
            <a:custGeom>
              <a:avLst/>
              <a:gdLst/>
              <a:ahLst/>
              <a:cxnLst/>
              <a:rect l="l" t="t" r="r" b="b"/>
              <a:pathLst>
                <a:path w="69" h="76" extrusionOk="0">
                  <a:moveTo>
                    <a:pt x="12" y="0"/>
                  </a:moveTo>
                  <a:cubicBezTo>
                    <a:pt x="4" y="0"/>
                    <a:pt x="0" y="11"/>
                    <a:pt x="0" y="30"/>
                  </a:cubicBezTo>
                  <a:cubicBezTo>
                    <a:pt x="0" y="53"/>
                    <a:pt x="46" y="53"/>
                    <a:pt x="69" y="76"/>
                  </a:cubicBezTo>
                  <a:cubicBezTo>
                    <a:pt x="42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8"/>
            <p:cNvSpPr/>
            <p:nvPr/>
          </p:nvSpPr>
          <p:spPr>
            <a:xfrm>
              <a:off x="4264974" y="339980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8"/>
            <p:cNvSpPr/>
            <p:nvPr/>
          </p:nvSpPr>
          <p:spPr>
            <a:xfrm>
              <a:off x="4178503" y="3501965"/>
              <a:ext cx="2924" cy="4653"/>
            </a:xfrm>
            <a:custGeom>
              <a:avLst/>
              <a:gdLst/>
              <a:ahLst/>
              <a:cxnLst/>
              <a:rect l="l" t="t" r="r" b="b"/>
              <a:pathLst>
                <a:path w="115" h="183" extrusionOk="0">
                  <a:moveTo>
                    <a:pt x="115" y="0"/>
                  </a:moveTo>
                  <a:cubicBezTo>
                    <a:pt x="92" y="23"/>
                    <a:pt x="46" y="23"/>
                    <a:pt x="46" y="46"/>
                  </a:cubicBezTo>
                  <a:cubicBezTo>
                    <a:pt x="1" y="114"/>
                    <a:pt x="46" y="160"/>
                    <a:pt x="115" y="183"/>
                  </a:cubicBezTo>
                  <a:cubicBezTo>
                    <a:pt x="115" y="114"/>
                    <a:pt x="115" y="69"/>
                    <a:pt x="115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8"/>
            <p:cNvSpPr/>
            <p:nvPr/>
          </p:nvSpPr>
          <p:spPr>
            <a:xfrm>
              <a:off x="4181402" y="3506593"/>
              <a:ext cx="2949" cy="4678"/>
            </a:xfrm>
            <a:custGeom>
              <a:avLst/>
              <a:gdLst/>
              <a:ahLst/>
              <a:cxnLst/>
              <a:rect l="l" t="t" r="r" b="b"/>
              <a:pathLst>
                <a:path w="116" h="184" extrusionOk="0">
                  <a:moveTo>
                    <a:pt x="1" y="1"/>
                  </a:moveTo>
                  <a:lnTo>
                    <a:pt x="1" y="183"/>
                  </a:lnTo>
                  <a:cubicBezTo>
                    <a:pt x="115" y="115"/>
                    <a:pt x="115" y="69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8"/>
            <p:cNvSpPr/>
            <p:nvPr/>
          </p:nvSpPr>
          <p:spPr>
            <a:xfrm>
              <a:off x="4232481" y="358553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8"/>
            <p:cNvSpPr/>
            <p:nvPr/>
          </p:nvSpPr>
          <p:spPr>
            <a:xfrm>
              <a:off x="4232481" y="3585537"/>
              <a:ext cx="1780" cy="1932"/>
            </a:xfrm>
            <a:custGeom>
              <a:avLst/>
              <a:gdLst/>
              <a:ahLst/>
              <a:cxnLst/>
              <a:rect l="l" t="t" r="r" b="b"/>
              <a:pathLst>
                <a:path w="70" h="76" extrusionOk="0">
                  <a:moveTo>
                    <a:pt x="1" y="0"/>
                  </a:moveTo>
                  <a:cubicBezTo>
                    <a:pt x="14" y="54"/>
                    <a:pt x="27" y="76"/>
                    <a:pt x="41" y="76"/>
                  </a:cubicBezTo>
                  <a:cubicBezTo>
                    <a:pt x="50" y="76"/>
                    <a:pt x="60" y="65"/>
                    <a:pt x="69" y="46"/>
                  </a:cubicBezTo>
                  <a:cubicBezTo>
                    <a:pt x="69" y="23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8"/>
            <p:cNvSpPr/>
            <p:nvPr/>
          </p:nvSpPr>
          <p:spPr>
            <a:xfrm>
              <a:off x="4631755" y="1672992"/>
              <a:ext cx="83013" cy="87411"/>
            </a:xfrm>
            <a:custGeom>
              <a:avLst/>
              <a:gdLst/>
              <a:ahLst/>
              <a:cxnLst/>
              <a:rect l="l" t="t" r="r" b="b"/>
              <a:pathLst>
                <a:path w="3265" h="3438" extrusionOk="0">
                  <a:moveTo>
                    <a:pt x="1959" y="0"/>
                  </a:moveTo>
                  <a:cubicBezTo>
                    <a:pt x="1876" y="0"/>
                    <a:pt x="1792" y="35"/>
                    <a:pt x="1712" y="105"/>
                  </a:cubicBezTo>
                  <a:cubicBezTo>
                    <a:pt x="1530" y="265"/>
                    <a:pt x="1644" y="425"/>
                    <a:pt x="1758" y="584"/>
                  </a:cubicBezTo>
                  <a:cubicBezTo>
                    <a:pt x="2055" y="950"/>
                    <a:pt x="2374" y="1315"/>
                    <a:pt x="2648" y="1726"/>
                  </a:cubicBezTo>
                  <a:cubicBezTo>
                    <a:pt x="2831" y="1954"/>
                    <a:pt x="2991" y="2228"/>
                    <a:pt x="2717" y="2525"/>
                  </a:cubicBezTo>
                  <a:cubicBezTo>
                    <a:pt x="2625" y="2456"/>
                    <a:pt x="2488" y="2410"/>
                    <a:pt x="2420" y="2319"/>
                  </a:cubicBezTo>
                  <a:cubicBezTo>
                    <a:pt x="2055" y="1840"/>
                    <a:pt x="1667" y="1338"/>
                    <a:pt x="1301" y="836"/>
                  </a:cubicBezTo>
                  <a:cubicBezTo>
                    <a:pt x="1179" y="664"/>
                    <a:pt x="1050" y="572"/>
                    <a:pt x="919" y="572"/>
                  </a:cubicBezTo>
                  <a:cubicBezTo>
                    <a:pt x="804" y="572"/>
                    <a:pt x="688" y="641"/>
                    <a:pt x="571" y="790"/>
                  </a:cubicBezTo>
                  <a:cubicBezTo>
                    <a:pt x="639" y="881"/>
                    <a:pt x="685" y="972"/>
                    <a:pt x="731" y="1064"/>
                  </a:cubicBezTo>
                  <a:cubicBezTo>
                    <a:pt x="799" y="1246"/>
                    <a:pt x="845" y="1452"/>
                    <a:pt x="936" y="1612"/>
                  </a:cubicBezTo>
                  <a:cubicBezTo>
                    <a:pt x="982" y="1680"/>
                    <a:pt x="1028" y="1749"/>
                    <a:pt x="1073" y="1817"/>
                  </a:cubicBezTo>
                  <a:cubicBezTo>
                    <a:pt x="1119" y="1863"/>
                    <a:pt x="1142" y="1885"/>
                    <a:pt x="1187" y="1931"/>
                  </a:cubicBezTo>
                  <a:cubicBezTo>
                    <a:pt x="936" y="1703"/>
                    <a:pt x="662" y="1475"/>
                    <a:pt x="366" y="1292"/>
                  </a:cubicBezTo>
                  <a:cubicBezTo>
                    <a:pt x="229" y="1292"/>
                    <a:pt x="206" y="1383"/>
                    <a:pt x="137" y="1475"/>
                  </a:cubicBezTo>
                  <a:cubicBezTo>
                    <a:pt x="92" y="1726"/>
                    <a:pt x="0" y="1977"/>
                    <a:pt x="206" y="2182"/>
                  </a:cubicBezTo>
                  <a:lnTo>
                    <a:pt x="183" y="2182"/>
                  </a:lnTo>
                  <a:cubicBezTo>
                    <a:pt x="229" y="2274"/>
                    <a:pt x="297" y="2319"/>
                    <a:pt x="388" y="2365"/>
                  </a:cubicBezTo>
                  <a:cubicBezTo>
                    <a:pt x="936" y="2547"/>
                    <a:pt x="1347" y="2935"/>
                    <a:pt x="1781" y="3301"/>
                  </a:cubicBezTo>
                  <a:cubicBezTo>
                    <a:pt x="1843" y="3348"/>
                    <a:pt x="1928" y="3438"/>
                    <a:pt x="2019" y="3438"/>
                  </a:cubicBezTo>
                  <a:cubicBezTo>
                    <a:pt x="2060" y="3438"/>
                    <a:pt x="2103" y="3419"/>
                    <a:pt x="2146" y="3369"/>
                  </a:cubicBezTo>
                  <a:cubicBezTo>
                    <a:pt x="2283" y="3232"/>
                    <a:pt x="2169" y="3095"/>
                    <a:pt x="2123" y="2958"/>
                  </a:cubicBezTo>
                  <a:cubicBezTo>
                    <a:pt x="1941" y="2730"/>
                    <a:pt x="1735" y="2502"/>
                    <a:pt x="1530" y="2274"/>
                  </a:cubicBezTo>
                  <a:lnTo>
                    <a:pt x="1530" y="2274"/>
                  </a:lnTo>
                  <a:cubicBezTo>
                    <a:pt x="1826" y="2547"/>
                    <a:pt x="2169" y="2776"/>
                    <a:pt x="2557" y="2890"/>
                  </a:cubicBezTo>
                  <a:cubicBezTo>
                    <a:pt x="2625" y="2913"/>
                    <a:pt x="2671" y="2913"/>
                    <a:pt x="2717" y="2935"/>
                  </a:cubicBezTo>
                  <a:lnTo>
                    <a:pt x="2717" y="2913"/>
                  </a:lnTo>
                  <a:cubicBezTo>
                    <a:pt x="2717" y="2913"/>
                    <a:pt x="2739" y="2935"/>
                    <a:pt x="2739" y="2935"/>
                  </a:cubicBezTo>
                  <a:cubicBezTo>
                    <a:pt x="3036" y="2776"/>
                    <a:pt x="3127" y="2456"/>
                    <a:pt x="3264" y="2205"/>
                  </a:cubicBezTo>
                  <a:cubicBezTo>
                    <a:pt x="3036" y="1475"/>
                    <a:pt x="2694" y="813"/>
                    <a:pt x="2260" y="174"/>
                  </a:cubicBezTo>
                  <a:cubicBezTo>
                    <a:pt x="2170" y="58"/>
                    <a:pt x="2066" y="0"/>
                    <a:pt x="1959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8"/>
            <p:cNvSpPr/>
            <p:nvPr/>
          </p:nvSpPr>
          <p:spPr>
            <a:xfrm>
              <a:off x="4697911" y="1474271"/>
              <a:ext cx="344738" cy="235207"/>
            </a:xfrm>
            <a:custGeom>
              <a:avLst/>
              <a:gdLst/>
              <a:ahLst/>
              <a:cxnLst/>
              <a:rect l="l" t="t" r="r" b="b"/>
              <a:pathLst>
                <a:path w="13559" h="9251" extrusionOk="0">
                  <a:moveTo>
                    <a:pt x="12532" y="1"/>
                  </a:moveTo>
                  <a:cubicBezTo>
                    <a:pt x="11915" y="457"/>
                    <a:pt x="11299" y="868"/>
                    <a:pt x="10546" y="1119"/>
                  </a:cubicBezTo>
                  <a:cubicBezTo>
                    <a:pt x="9587" y="1827"/>
                    <a:pt x="8514" y="2397"/>
                    <a:pt x="7442" y="2900"/>
                  </a:cubicBezTo>
                  <a:cubicBezTo>
                    <a:pt x="6939" y="3288"/>
                    <a:pt x="6369" y="3539"/>
                    <a:pt x="5821" y="3835"/>
                  </a:cubicBezTo>
                  <a:cubicBezTo>
                    <a:pt x="5730" y="3858"/>
                    <a:pt x="5684" y="3927"/>
                    <a:pt x="5593" y="3972"/>
                  </a:cubicBezTo>
                  <a:cubicBezTo>
                    <a:pt x="5547" y="3995"/>
                    <a:pt x="5501" y="4018"/>
                    <a:pt x="5456" y="4018"/>
                  </a:cubicBezTo>
                  <a:cubicBezTo>
                    <a:pt x="5068" y="4497"/>
                    <a:pt x="4406" y="4360"/>
                    <a:pt x="3972" y="4748"/>
                  </a:cubicBezTo>
                  <a:lnTo>
                    <a:pt x="3789" y="4908"/>
                  </a:lnTo>
                  <a:cubicBezTo>
                    <a:pt x="3692" y="5123"/>
                    <a:pt x="3544" y="5238"/>
                    <a:pt x="3332" y="5238"/>
                  </a:cubicBezTo>
                  <a:cubicBezTo>
                    <a:pt x="3296" y="5238"/>
                    <a:pt x="3258" y="5234"/>
                    <a:pt x="3219" y="5228"/>
                  </a:cubicBezTo>
                  <a:cubicBezTo>
                    <a:pt x="2922" y="5524"/>
                    <a:pt x="2580" y="5753"/>
                    <a:pt x="2169" y="5867"/>
                  </a:cubicBezTo>
                  <a:cubicBezTo>
                    <a:pt x="2100" y="5913"/>
                    <a:pt x="2032" y="5958"/>
                    <a:pt x="1963" y="6004"/>
                  </a:cubicBezTo>
                  <a:cubicBezTo>
                    <a:pt x="1849" y="6118"/>
                    <a:pt x="1690" y="6072"/>
                    <a:pt x="1598" y="6186"/>
                  </a:cubicBezTo>
                  <a:cubicBezTo>
                    <a:pt x="1165" y="6483"/>
                    <a:pt x="731" y="6780"/>
                    <a:pt x="297" y="7054"/>
                  </a:cubicBezTo>
                  <a:cubicBezTo>
                    <a:pt x="0" y="7282"/>
                    <a:pt x="23" y="7510"/>
                    <a:pt x="206" y="7807"/>
                  </a:cubicBezTo>
                  <a:cubicBezTo>
                    <a:pt x="525" y="8286"/>
                    <a:pt x="777" y="8766"/>
                    <a:pt x="1073" y="9245"/>
                  </a:cubicBezTo>
                  <a:cubicBezTo>
                    <a:pt x="1096" y="9249"/>
                    <a:pt x="1118" y="9251"/>
                    <a:pt x="1140" y="9251"/>
                  </a:cubicBezTo>
                  <a:cubicBezTo>
                    <a:pt x="1248" y="9251"/>
                    <a:pt x="1340" y="9203"/>
                    <a:pt x="1416" y="9108"/>
                  </a:cubicBezTo>
                  <a:cubicBezTo>
                    <a:pt x="1918" y="8674"/>
                    <a:pt x="2443" y="8286"/>
                    <a:pt x="3059" y="8035"/>
                  </a:cubicBezTo>
                  <a:cubicBezTo>
                    <a:pt x="3173" y="7944"/>
                    <a:pt x="3287" y="7875"/>
                    <a:pt x="3401" y="7807"/>
                  </a:cubicBezTo>
                  <a:cubicBezTo>
                    <a:pt x="3949" y="7350"/>
                    <a:pt x="4588" y="7031"/>
                    <a:pt x="5250" y="6734"/>
                  </a:cubicBezTo>
                  <a:cubicBezTo>
                    <a:pt x="5867" y="6301"/>
                    <a:pt x="6529" y="5913"/>
                    <a:pt x="7213" y="5593"/>
                  </a:cubicBezTo>
                  <a:cubicBezTo>
                    <a:pt x="7442" y="5388"/>
                    <a:pt x="7624" y="5136"/>
                    <a:pt x="7967" y="5068"/>
                  </a:cubicBezTo>
                  <a:cubicBezTo>
                    <a:pt x="8377" y="4634"/>
                    <a:pt x="8971" y="4543"/>
                    <a:pt x="9450" y="4223"/>
                  </a:cubicBezTo>
                  <a:lnTo>
                    <a:pt x="9473" y="4201"/>
                  </a:lnTo>
                  <a:cubicBezTo>
                    <a:pt x="9496" y="4109"/>
                    <a:pt x="9541" y="4064"/>
                    <a:pt x="9633" y="4041"/>
                  </a:cubicBezTo>
                  <a:cubicBezTo>
                    <a:pt x="9678" y="3995"/>
                    <a:pt x="9724" y="3972"/>
                    <a:pt x="9793" y="3972"/>
                  </a:cubicBezTo>
                  <a:cubicBezTo>
                    <a:pt x="10066" y="3744"/>
                    <a:pt x="10386" y="3607"/>
                    <a:pt x="10728" y="3470"/>
                  </a:cubicBezTo>
                  <a:cubicBezTo>
                    <a:pt x="11094" y="3128"/>
                    <a:pt x="11550" y="2922"/>
                    <a:pt x="11984" y="2694"/>
                  </a:cubicBezTo>
                  <a:cubicBezTo>
                    <a:pt x="12098" y="2603"/>
                    <a:pt x="12258" y="2626"/>
                    <a:pt x="12349" y="2534"/>
                  </a:cubicBezTo>
                  <a:lnTo>
                    <a:pt x="12372" y="2534"/>
                  </a:lnTo>
                  <a:cubicBezTo>
                    <a:pt x="12417" y="2466"/>
                    <a:pt x="12463" y="2420"/>
                    <a:pt x="12532" y="2397"/>
                  </a:cubicBezTo>
                  <a:cubicBezTo>
                    <a:pt x="12577" y="2352"/>
                    <a:pt x="12623" y="2329"/>
                    <a:pt x="12691" y="2329"/>
                  </a:cubicBezTo>
                  <a:cubicBezTo>
                    <a:pt x="12760" y="2283"/>
                    <a:pt x="12828" y="2238"/>
                    <a:pt x="12897" y="2215"/>
                  </a:cubicBezTo>
                  <a:lnTo>
                    <a:pt x="12988" y="2192"/>
                  </a:lnTo>
                  <a:lnTo>
                    <a:pt x="13079" y="2215"/>
                  </a:lnTo>
                  <a:cubicBezTo>
                    <a:pt x="13125" y="2192"/>
                    <a:pt x="13194" y="2169"/>
                    <a:pt x="13262" y="2146"/>
                  </a:cubicBezTo>
                  <a:cubicBezTo>
                    <a:pt x="13399" y="1964"/>
                    <a:pt x="13559" y="1758"/>
                    <a:pt x="13399" y="1507"/>
                  </a:cubicBezTo>
                  <a:cubicBezTo>
                    <a:pt x="13102" y="1005"/>
                    <a:pt x="12965" y="412"/>
                    <a:pt x="12532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8"/>
            <p:cNvSpPr/>
            <p:nvPr/>
          </p:nvSpPr>
          <p:spPr>
            <a:xfrm>
              <a:off x="4603304" y="1780108"/>
              <a:ext cx="80699" cy="377485"/>
            </a:xfrm>
            <a:custGeom>
              <a:avLst/>
              <a:gdLst/>
              <a:ahLst/>
              <a:cxnLst/>
              <a:rect l="l" t="t" r="r" b="b"/>
              <a:pathLst>
                <a:path w="3174" h="14847" extrusionOk="0">
                  <a:moveTo>
                    <a:pt x="1340" y="0"/>
                  </a:moveTo>
                  <a:cubicBezTo>
                    <a:pt x="1328" y="0"/>
                    <a:pt x="1315" y="0"/>
                    <a:pt x="1302" y="1"/>
                  </a:cubicBezTo>
                  <a:cubicBezTo>
                    <a:pt x="1119" y="46"/>
                    <a:pt x="1097" y="206"/>
                    <a:pt x="1074" y="366"/>
                  </a:cubicBezTo>
                  <a:cubicBezTo>
                    <a:pt x="1051" y="1461"/>
                    <a:pt x="1028" y="2557"/>
                    <a:pt x="777" y="3630"/>
                  </a:cubicBezTo>
                  <a:cubicBezTo>
                    <a:pt x="937" y="3858"/>
                    <a:pt x="868" y="4109"/>
                    <a:pt x="777" y="4337"/>
                  </a:cubicBezTo>
                  <a:cubicBezTo>
                    <a:pt x="868" y="5205"/>
                    <a:pt x="686" y="6049"/>
                    <a:pt x="709" y="6894"/>
                  </a:cubicBezTo>
                  <a:cubicBezTo>
                    <a:pt x="709" y="7213"/>
                    <a:pt x="754" y="7556"/>
                    <a:pt x="549" y="7853"/>
                  </a:cubicBezTo>
                  <a:cubicBezTo>
                    <a:pt x="663" y="9747"/>
                    <a:pt x="343" y="11619"/>
                    <a:pt x="184" y="13513"/>
                  </a:cubicBezTo>
                  <a:cubicBezTo>
                    <a:pt x="115" y="13627"/>
                    <a:pt x="47" y="13764"/>
                    <a:pt x="24" y="13901"/>
                  </a:cubicBezTo>
                  <a:cubicBezTo>
                    <a:pt x="24" y="14152"/>
                    <a:pt x="1" y="14381"/>
                    <a:pt x="138" y="14609"/>
                  </a:cubicBezTo>
                  <a:cubicBezTo>
                    <a:pt x="206" y="14677"/>
                    <a:pt x="275" y="14723"/>
                    <a:pt x="366" y="14769"/>
                  </a:cubicBezTo>
                  <a:cubicBezTo>
                    <a:pt x="620" y="14832"/>
                    <a:pt x="866" y="14846"/>
                    <a:pt x="1114" y="14846"/>
                  </a:cubicBezTo>
                  <a:cubicBezTo>
                    <a:pt x="1312" y="14846"/>
                    <a:pt x="1510" y="14837"/>
                    <a:pt x="1713" y="14837"/>
                  </a:cubicBezTo>
                  <a:cubicBezTo>
                    <a:pt x="1918" y="14814"/>
                    <a:pt x="2101" y="14769"/>
                    <a:pt x="2261" y="14609"/>
                  </a:cubicBezTo>
                  <a:cubicBezTo>
                    <a:pt x="2466" y="14152"/>
                    <a:pt x="2580" y="13650"/>
                    <a:pt x="2420" y="13148"/>
                  </a:cubicBezTo>
                  <a:cubicBezTo>
                    <a:pt x="2420" y="13034"/>
                    <a:pt x="2420" y="12897"/>
                    <a:pt x="2420" y="12783"/>
                  </a:cubicBezTo>
                  <a:cubicBezTo>
                    <a:pt x="2626" y="12372"/>
                    <a:pt x="2923" y="11961"/>
                    <a:pt x="2580" y="11505"/>
                  </a:cubicBezTo>
                  <a:cubicBezTo>
                    <a:pt x="2557" y="11436"/>
                    <a:pt x="2557" y="11368"/>
                    <a:pt x="2557" y="11322"/>
                  </a:cubicBezTo>
                  <a:cubicBezTo>
                    <a:pt x="2580" y="11071"/>
                    <a:pt x="2580" y="10820"/>
                    <a:pt x="2580" y="10592"/>
                  </a:cubicBezTo>
                  <a:cubicBezTo>
                    <a:pt x="2489" y="10135"/>
                    <a:pt x="2672" y="9724"/>
                    <a:pt x="2763" y="9291"/>
                  </a:cubicBezTo>
                  <a:cubicBezTo>
                    <a:pt x="2854" y="9176"/>
                    <a:pt x="2854" y="9062"/>
                    <a:pt x="2763" y="8948"/>
                  </a:cubicBezTo>
                  <a:cubicBezTo>
                    <a:pt x="2763" y="8834"/>
                    <a:pt x="2740" y="8697"/>
                    <a:pt x="2740" y="8583"/>
                  </a:cubicBezTo>
                  <a:cubicBezTo>
                    <a:pt x="2900" y="8400"/>
                    <a:pt x="2877" y="8218"/>
                    <a:pt x="2763" y="8035"/>
                  </a:cubicBezTo>
                  <a:cubicBezTo>
                    <a:pt x="2763" y="7967"/>
                    <a:pt x="2763" y="7898"/>
                    <a:pt x="2763" y="7830"/>
                  </a:cubicBezTo>
                  <a:cubicBezTo>
                    <a:pt x="2808" y="7784"/>
                    <a:pt x="2808" y="7738"/>
                    <a:pt x="2786" y="7670"/>
                  </a:cubicBezTo>
                  <a:cubicBezTo>
                    <a:pt x="2786" y="7601"/>
                    <a:pt x="2786" y="7533"/>
                    <a:pt x="2786" y="7465"/>
                  </a:cubicBezTo>
                  <a:cubicBezTo>
                    <a:pt x="2900" y="7236"/>
                    <a:pt x="2763" y="6940"/>
                    <a:pt x="2923" y="6711"/>
                  </a:cubicBezTo>
                  <a:cubicBezTo>
                    <a:pt x="2900" y="6666"/>
                    <a:pt x="2900" y="6620"/>
                    <a:pt x="2923" y="6574"/>
                  </a:cubicBezTo>
                  <a:cubicBezTo>
                    <a:pt x="2945" y="6415"/>
                    <a:pt x="3060" y="6232"/>
                    <a:pt x="2968" y="6027"/>
                  </a:cubicBezTo>
                  <a:cubicBezTo>
                    <a:pt x="2808" y="5228"/>
                    <a:pt x="3128" y="4452"/>
                    <a:pt x="3128" y="3653"/>
                  </a:cubicBezTo>
                  <a:cubicBezTo>
                    <a:pt x="3151" y="3151"/>
                    <a:pt x="3174" y="2671"/>
                    <a:pt x="3082" y="2192"/>
                  </a:cubicBezTo>
                  <a:cubicBezTo>
                    <a:pt x="2900" y="1827"/>
                    <a:pt x="2991" y="1439"/>
                    <a:pt x="3037" y="1073"/>
                  </a:cubicBezTo>
                  <a:cubicBezTo>
                    <a:pt x="3037" y="982"/>
                    <a:pt x="3014" y="914"/>
                    <a:pt x="2945" y="822"/>
                  </a:cubicBezTo>
                  <a:cubicBezTo>
                    <a:pt x="2408" y="576"/>
                    <a:pt x="2002" y="0"/>
                    <a:pt x="1340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8"/>
            <p:cNvSpPr/>
            <p:nvPr/>
          </p:nvSpPr>
          <p:spPr>
            <a:xfrm>
              <a:off x="4631170" y="1743547"/>
              <a:ext cx="57486" cy="48791"/>
            </a:xfrm>
            <a:custGeom>
              <a:avLst/>
              <a:gdLst/>
              <a:ahLst/>
              <a:cxnLst/>
              <a:rect l="l" t="t" r="r" b="b"/>
              <a:pathLst>
                <a:path w="2261" h="1919" extrusionOk="0">
                  <a:moveTo>
                    <a:pt x="46" y="1"/>
                  </a:moveTo>
                  <a:cubicBezTo>
                    <a:pt x="46" y="229"/>
                    <a:pt x="23" y="480"/>
                    <a:pt x="1" y="708"/>
                  </a:cubicBezTo>
                  <a:lnTo>
                    <a:pt x="229" y="1028"/>
                  </a:lnTo>
                  <a:cubicBezTo>
                    <a:pt x="594" y="1507"/>
                    <a:pt x="1187" y="1667"/>
                    <a:pt x="1712" y="1918"/>
                  </a:cubicBezTo>
                  <a:cubicBezTo>
                    <a:pt x="1781" y="1918"/>
                    <a:pt x="1872" y="1918"/>
                    <a:pt x="1941" y="1895"/>
                  </a:cubicBezTo>
                  <a:cubicBezTo>
                    <a:pt x="2078" y="1827"/>
                    <a:pt x="2123" y="1713"/>
                    <a:pt x="2192" y="1598"/>
                  </a:cubicBezTo>
                  <a:lnTo>
                    <a:pt x="2260" y="1598"/>
                  </a:lnTo>
                  <a:cubicBezTo>
                    <a:pt x="1690" y="845"/>
                    <a:pt x="891" y="389"/>
                    <a:pt x="46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8"/>
            <p:cNvSpPr/>
            <p:nvPr/>
          </p:nvSpPr>
          <p:spPr>
            <a:xfrm>
              <a:off x="4565014" y="2160822"/>
              <a:ext cx="97530" cy="586504"/>
            </a:xfrm>
            <a:custGeom>
              <a:avLst/>
              <a:gdLst/>
              <a:ahLst/>
              <a:cxnLst/>
              <a:rect l="l" t="t" r="r" b="b"/>
              <a:pathLst>
                <a:path w="3836" h="23068" extrusionOk="0">
                  <a:moveTo>
                    <a:pt x="2968" y="0"/>
                  </a:moveTo>
                  <a:cubicBezTo>
                    <a:pt x="2557" y="23"/>
                    <a:pt x="2169" y="23"/>
                    <a:pt x="1758" y="46"/>
                  </a:cubicBezTo>
                  <a:cubicBezTo>
                    <a:pt x="1575" y="502"/>
                    <a:pt x="1804" y="1004"/>
                    <a:pt x="1553" y="1461"/>
                  </a:cubicBezTo>
                  <a:cubicBezTo>
                    <a:pt x="1028" y="2420"/>
                    <a:pt x="1370" y="3492"/>
                    <a:pt x="1096" y="4497"/>
                  </a:cubicBezTo>
                  <a:cubicBezTo>
                    <a:pt x="1073" y="4748"/>
                    <a:pt x="1096" y="5022"/>
                    <a:pt x="1096" y="5296"/>
                  </a:cubicBezTo>
                  <a:cubicBezTo>
                    <a:pt x="1142" y="6049"/>
                    <a:pt x="822" y="6802"/>
                    <a:pt x="913" y="7555"/>
                  </a:cubicBezTo>
                  <a:cubicBezTo>
                    <a:pt x="913" y="7669"/>
                    <a:pt x="891" y="7761"/>
                    <a:pt x="913" y="7852"/>
                  </a:cubicBezTo>
                  <a:cubicBezTo>
                    <a:pt x="891" y="8445"/>
                    <a:pt x="959" y="9016"/>
                    <a:pt x="822" y="9564"/>
                  </a:cubicBezTo>
                  <a:cubicBezTo>
                    <a:pt x="799" y="9998"/>
                    <a:pt x="799" y="10408"/>
                    <a:pt x="731" y="10819"/>
                  </a:cubicBezTo>
                  <a:cubicBezTo>
                    <a:pt x="731" y="10956"/>
                    <a:pt x="731" y="11116"/>
                    <a:pt x="731" y="11253"/>
                  </a:cubicBezTo>
                  <a:cubicBezTo>
                    <a:pt x="685" y="11892"/>
                    <a:pt x="822" y="12554"/>
                    <a:pt x="594" y="13193"/>
                  </a:cubicBezTo>
                  <a:cubicBezTo>
                    <a:pt x="411" y="13992"/>
                    <a:pt x="662" y="14836"/>
                    <a:pt x="434" y="15635"/>
                  </a:cubicBezTo>
                  <a:cubicBezTo>
                    <a:pt x="389" y="15841"/>
                    <a:pt x="366" y="16046"/>
                    <a:pt x="366" y="16252"/>
                  </a:cubicBezTo>
                  <a:cubicBezTo>
                    <a:pt x="366" y="16503"/>
                    <a:pt x="366" y="16754"/>
                    <a:pt x="366" y="17005"/>
                  </a:cubicBezTo>
                  <a:cubicBezTo>
                    <a:pt x="320" y="18489"/>
                    <a:pt x="137" y="19972"/>
                    <a:pt x="0" y="21456"/>
                  </a:cubicBezTo>
                  <a:cubicBezTo>
                    <a:pt x="0" y="21616"/>
                    <a:pt x="0" y="21775"/>
                    <a:pt x="0" y="21912"/>
                  </a:cubicBezTo>
                  <a:cubicBezTo>
                    <a:pt x="0" y="22141"/>
                    <a:pt x="0" y="22346"/>
                    <a:pt x="69" y="22551"/>
                  </a:cubicBezTo>
                  <a:cubicBezTo>
                    <a:pt x="137" y="22780"/>
                    <a:pt x="274" y="22917"/>
                    <a:pt x="480" y="22985"/>
                  </a:cubicBezTo>
                  <a:cubicBezTo>
                    <a:pt x="767" y="23029"/>
                    <a:pt x="1053" y="23068"/>
                    <a:pt x="1337" y="23068"/>
                  </a:cubicBezTo>
                  <a:cubicBezTo>
                    <a:pt x="1641" y="23068"/>
                    <a:pt x="1942" y="23024"/>
                    <a:pt x="2237" y="22894"/>
                  </a:cubicBezTo>
                  <a:cubicBezTo>
                    <a:pt x="2648" y="22483"/>
                    <a:pt x="2397" y="21912"/>
                    <a:pt x="2580" y="21456"/>
                  </a:cubicBezTo>
                  <a:cubicBezTo>
                    <a:pt x="2603" y="21364"/>
                    <a:pt x="2625" y="21250"/>
                    <a:pt x="2648" y="21159"/>
                  </a:cubicBezTo>
                  <a:cubicBezTo>
                    <a:pt x="2671" y="20908"/>
                    <a:pt x="2671" y="20680"/>
                    <a:pt x="2671" y="20429"/>
                  </a:cubicBezTo>
                  <a:cubicBezTo>
                    <a:pt x="2671" y="20200"/>
                    <a:pt x="2671" y="19972"/>
                    <a:pt x="2671" y="19744"/>
                  </a:cubicBezTo>
                  <a:cubicBezTo>
                    <a:pt x="2671" y="19470"/>
                    <a:pt x="2694" y="19196"/>
                    <a:pt x="2785" y="18945"/>
                  </a:cubicBezTo>
                  <a:cubicBezTo>
                    <a:pt x="2808" y="18854"/>
                    <a:pt x="2831" y="18762"/>
                    <a:pt x="2831" y="18671"/>
                  </a:cubicBezTo>
                  <a:cubicBezTo>
                    <a:pt x="2876" y="18100"/>
                    <a:pt x="2831" y="17507"/>
                    <a:pt x="3013" y="16959"/>
                  </a:cubicBezTo>
                  <a:cubicBezTo>
                    <a:pt x="3036" y="16708"/>
                    <a:pt x="3036" y="16457"/>
                    <a:pt x="3059" y="16206"/>
                  </a:cubicBezTo>
                  <a:cubicBezTo>
                    <a:pt x="3059" y="15864"/>
                    <a:pt x="3059" y="15521"/>
                    <a:pt x="3059" y="15179"/>
                  </a:cubicBezTo>
                  <a:cubicBezTo>
                    <a:pt x="3059" y="15019"/>
                    <a:pt x="3059" y="14882"/>
                    <a:pt x="3059" y="14722"/>
                  </a:cubicBezTo>
                  <a:cubicBezTo>
                    <a:pt x="3242" y="12577"/>
                    <a:pt x="3379" y="10408"/>
                    <a:pt x="3516" y="8263"/>
                  </a:cubicBezTo>
                  <a:cubicBezTo>
                    <a:pt x="3561" y="8035"/>
                    <a:pt x="3584" y="7783"/>
                    <a:pt x="3584" y="7532"/>
                  </a:cubicBezTo>
                  <a:cubicBezTo>
                    <a:pt x="3584" y="7395"/>
                    <a:pt x="3561" y="7258"/>
                    <a:pt x="3538" y="7122"/>
                  </a:cubicBezTo>
                  <a:cubicBezTo>
                    <a:pt x="3516" y="6916"/>
                    <a:pt x="3470" y="6734"/>
                    <a:pt x="3379" y="6574"/>
                  </a:cubicBezTo>
                  <a:cubicBezTo>
                    <a:pt x="3379" y="5957"/>
                    <a:pt x="3333" y="5341"/>
                    <a:pt x="3516" y="4748"/>
                  </a:cubicBezTo>
                  <a:cubicBezTo>
                    <a:pt x="3516" y="4405"/>
                    <a:pt x="3516" y="4063"/>
                    <a:pt x="3538" y="3743"/>
                  </a:cubicBezTo>
                  <a:cubicBezTo>
                    <a:pt x="3538" y="2488"/>
                    <a:pt x="3835" y="1278"/>
                    <a:pt x="3698" y="23"/>
                  </a:cubicBezTo>
                  <a:lnTo>
                    <a:pt x="2968" y="0"/>
                  </a:ln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8"/>
            <p:cNvSpPr/>
            <p:nvPr/>
          </p:nvSpPr>
          <p:spPr>
            <a:xfrm>
              <a:off x="4565599" y="2749741"/>
              <a:ext cx="59215" cy="38875"/>
            </a:xfrm>
            <a:custGeom>
              <a:avLst/>
              <a:gdLst/>
              <a:ahLst/>
              <a:cxnLst/>
              <a:rect l="l" t="t" r="r" b="b"/>
              <a:pathLst>
                <a:path w="2329" h="1529" extrusionOk="0">
                  <a:moveTo>
                    <a:pt x="1562" y="1"/>
                  </a:moveTo>
                  <a:cubicBezTo>
                    <a:pt x="1364" y="1"/>
                    <a:pt x="1161" y="56"/>
                    <a:pt x="959" y="142"/>
                  </a:cubicBezTo>
                  <a:cubicBezTo>
                    <a:pt x="708" y="164"/>
                    <a:pt x="457" y="187"/>
                    <a:pt x="229" y="187"/>
                  </a:cubicBezTo>
                  <a:cubicBezTo>
                    <a:pt x="69" y="347"/>
                    <a:pt x="0" y="552"/>
                    <a:pt x="0" y="758"/>
                  </a:cubicBezTo>
                  <a:cubicBezTo>
                    <a:pt x="0" y="963"/>
                    <a:pt x="46" y="1169"/>
                    <a:pt x="183" y="1329"/>
                  </a:cubicBezTo>
                  <a:cubicBezTo>
                    <a:pt x="399" y="1479"/>
                    <a:pt x="616" y="1529"/>
                    <a:pt x="834" y="1529"/>
                  </a:cubicBezTo>
                  <a:cubicBezTo>
                    <a:pt x="1145" y="1529"/>
                    <a:pt x="1459" y="1428"/>
                    <a:pt x="1781" y="1374"/>
                  </a:cubicBezTo>
                  <a:cubicBezTo>
                    <a:pt x="1872" y="1374"/>
                    <a:pt x="1963" y="1374"/>
                    <a:pt x="2055" y="1329"/>
                  </a:cubicBezTo>
                  <a:cubicBezTo>
                    <a:pt x="2123" y="1260"/>
                    <a:pt x="2169" y="1192"/>
                    <a:pt x="2214" y="1100"/>
                  </a:cubicBezTo>
                  <a:cubicBezTo>
                    <a:pt x="2328" y="1009"/>
                    <a:pt x="2328" y="872"/>
                    <a:pt x="2260" y="758"/>
                  </a:cubicBezTo>
                  <a:cubicBezTo>
                    <a:pt x="2260" y="689"/>
                    <a:pt x="2260" y="621"/>
                    <a:pt x="2260" y="552"/>
                  </a:cubicBezTo>
                  <a:cubicBezTo>
                    <a:pt x="2306" y="438"/>
                    <a:pt x="2283" y="347"/>
                    <a:pt x="2214" y="256"/>
                  </a:cubicBezTo>
                  <a:cubicBezTo>
                    <a:pt x="2007" y="73"/>
                    <a:pt x="1788" y="1"/>
                    <a:pt x="1562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8"/>
            <p:cNvSpPr/>
            <p:nvPr/>
          </p:nvSpPr>
          <p:spPr>
            <a:xfrm>
              <a:off x="4607957" y="2944268"/>
              <a:ext cx="25" cy="58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8"/>
            <p:cNvSpPr/>
            <p:nvPr/>
          </p:nvSpPr>
          <p:spPr>
            <a:xfrm>
              <a:off x="4554564" y="2887316"/>
              <a:ext cx="68520" cy="62851"/>
            </a:xfrm>
            <a:custGeom>
              <a:avLst/>
              <a:gdLst/>
              <a:ahLst/>
              <a:cxnLst/>
              <a:rect l="l" t="t" r="r" b="b"/>
              <a:pathLst>
                <a:path w="2695" h="2472" extrusionOk="0">
                  <a:moveTo>
                    <a:pt x="840" y="1"/>
                  </a:moveTo>
                  <a:cubicBezTo>
                    <a:pt x="819" y="1"/>
                    <a:pt x="798" y="1"/>
                    <a:pt x="777" y="3"/>
                  </a:cubicBezTo>
                  <a:cubicBezTo>
                    <a:pt x="480" y="26"/>
                    <a:pt x="206" y="163"/>
                    <a:pt x="229" y="483"/>
                  </a:cubicBezTo>
                  <a:cubicBezTo>
                    <a:pt x="252" y="1099"/>
                    <a:pt x="1" y="1761"/>
                    <a:pt x="366" y="2377"/>
                  </a:cubicBezTo>
                  <a:cubicBezTo>
                    <a:pt x="670" y="2412"/>
                    <a:pt x="975" y="2471"/>
                    <a:pt x="1273" y="2471"/>
                  </a:cubicBezTo>
                  <a:cubicBezTo>
                    <a:pt x="1556" y="2471"/>
                    <a:pt x="1834" y="2418"/>
                    <a:pt x="2101" y="2240"/>
                  </a:cubicBezTo>
                  <a:cubicBezTo>
                    <a:pt x="2306" y="2126"/>
                    <a:pt x="2123" y="1875"/>
                    <a:pt x="2260" y="1715"/>
                  </a:cubicBezTo>
                  <a:lnTo>
                    <a:pt x="2283" y="1715"/>
                  </a:lnTo>
                  <a:cubicBezTo>
                    <a:pt x="2352" y="1670"/>
                    <a:pt x="2352" y="1601"/>
                    <a:pt x="2306" y="1533"/>
                  </a:cubicBezTo>
                  <a:cubicBezTo>
                    <a:pt x="2306" y="1487"/>
                    <a:pt x="2306" y="1418"/>
                    <a:pt x="2329" y="1350"/>
                  </a:cubicBezTo>
                  <a:cubicBezTo>
                    <a:pt x="2352" y="871"/>
                    <a:pt x="2694" y="277"/>
                    <a:pt x="1895" y="72"/>
                  </a:cubicBezTo>
                  <a:cubicBezTo>
                    <a:pt x="1838" y="60"/>
                    <a:pt x="1781" y="55"/>
                    <a:pt x="1727" y="55"/>
                  </a:cubicBezTo>
                  <a:cubicBezTo>
                    <a:pt x="1673" y="55"/>
                    <a:pt x="1621" y="60"/>
                    <a:pt x="1576" y="72"/>
                  </a:cubicBezTo>
                  <a:cubicBezTo>
                    <a:pt x="1536" y="78"/>
                    <a:pt x="1497" y="81"/>
                    <a:pt x="1458" y="81"/>
                  </a:cubicBezTo>
                  <a:cubicBezTo>
                    <a:pt x="1249" y="81"/>
                    <a:pt x="1051" y="1"/>
                    <a:pt x="840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8"/>
            <p:cNvSpPr/>
            <p:nvPr/>
          </p:nvSpPr>
          <p:spPr>
            <a:xfrm>
              <a:off x="4562116" y="2859018"/>
              <a:ext cx="59215" cy="26874"/>
            </a:xfrm>
            <a:custGeom>
              <a:avLst/>
              <a:gdLst/>
              <a:ahLst/>
              <a:cxnLst/>
              <a:rect l="l" t="t" r="r" b="b"/>
              <a:pathLst>
                <a:path w="2329" h="1057" extrusionOk="0">
                  <a:moveTo>
                    <a:pt x="1569" y="0"/>
                  </a:moveTo>
                  <a:cubicBezTo>
                    <a:pt x="1409" y="0"/>
                    <a:pt x="1253" y="29"/>
                    <a:pt x="1096" y="89"/>
                  </a:cubicBezTo>
                  <a:cubicBezTo>
                    <a:pt x="913" y="66"/>
                    <a:pt x="731" y="66"/>
                    <a:pt x="548" y="66"/>
                  </a:cubicBezTo>
                  <a:cubicBezTo>
                    <a:pt x="366" y="135"/>
                    <a:pt x="183" y="203"/>
                    <a:pt x="0" y="272"/>
                  </a:cubicBezTo>
                  <a:cubicBezTo>
                    <a:pt x="0" y="454"/>
                    <a:pt x="23" y="637"/>
                    <a:pt x="46" y="842"/>
                  </a:cubicBezTo>
                  <a:cubicBezTo>
                    <a:pt x="23" y="888"/>
                    <a:pt x="23" y="934"/>
                    <a:pt x="0" y="979"/>
                  </a:cubicBezTo>
                  <a:cubicBezTo>
                    <a:pt x="251" y="979"/>
                    <a:pt x="480" y="979"/>
                    <a:pt x="708" y="1002"/>
                  </a:cubicBezTo>
                  <a:cubicBezTo>
                    <a:pt x="746" y="1040"/>
                    <a:pt x="776" y="1057"/>
                    <a:pt x="812" y="1057"/>
                  </a:cubicBezTo>
                  <a:cubicBezTo>
                    <a:pt x="841" y="1057"/>
                    <a:pt x="872" y="1045"/>
                    <a:pt x="913" y="1025"/>
                  </a:cubicBezTo>
                  <a:cubicBezTo>
                    <a:pt x="995" y="998"/>
                    <a:pt x="1082" y="990"/>
                    <a:pt x="1172" y="990"/>
                  </a:cubicBezTo>
                  <a:cubicBezTo>
                    <a:pt x="1288" y="990"/>
                    <a:pt x="1409" y="1003"/>
                    <a:pt x="1527" y="1003"/>
                  </a:cubicBezTo>
                  <a:cubicBezTo>
                    <a:pt x="1699" y="1003"/>
                    <a:pt x="1865" y="976"/>
                    <a:pt x="2009" y="842"/>
                  </a:cubicBezTo>
                  <a:cubicBezTo>
                    <a:pt x="2055" y="842"/>
                    <a:pt x="2123" y="820"/>
                    <a:pt x="2169" y="820"/>
                  </a:cubicBezTo>
                  <a:cubicBezTo>
                    <a:pt x="2329" y="637"/>
                    <a:pt x="2306" y="477"/>
                    <a:pt x="2192" y="272"/>
                  </a:cubicBezTo>
                  <a:cubicBezTo>
                    <a:pt x="2146" y="249"/>
                    <a:pt x="2146" y="203"/>
                    <a:pt x="2169" y="158"/>
                  </a:cubicBezTo>
                  <a:cubicBezTo>
                    <a:pt x="2119" y="124"/>
                    <a:pt x="2081" y="103"/>
                    <a:pt x="2046" y="103"/>
                  </a:cubicBezTo>
                  <a:cubicBezTo>
                    <a:pt x="2033" y="103"/>
                    <a:pt x="2021" y="106"/>
                    <a:pt x="2009" y="112"/>
                  </a:cubicBezTo>
                  <a:cubicBezTo>
                    <a:pt x="2009" y="89"/>
                    <a:pt x="2009" y="66"/>
                    <a:pt x="2009" y="66"/>
                  </a:cubicBezTo>
                  <a:cubicBezTo>
                    <a:pt x="1858" y="23"/>
                    <a:pt x="1712" y="0"/>
                    <a:pt x="1569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8"/>
            <p:cNvSpPr/>
            <p:nvPr/>
          </p:nvSpPr>
          <p:spPr>
            <a:xfrm>
              <a:off x="4562116" y="2792201"/>
              <a:ext cx="59800" cy="23238"/>
            </a:xfrm>
            <a:custGeom>
              <a:avLst/>
              <a:gdLst/>
              <a:ahLst/>
              <a:cxnLst/>
              <a:rect l="l" t="t" r="r" b="b"/>
              <a:pathLst>
                <a:path w="2352" h="914" extrusionOk="0">
                  <a:moveTo>
                    <a:pt x="366" y="1"/>
                  </a:moveTo>
                  <a:cubicBezTo>
                    <a:pt x="0" y="800"/>
                    <a:pt x="69" y="914"/>
                    <a:pt x="822" y="914"/>
                  </a:cubicBezTo>
                  <a:cubicBezTo>
                    <a:pt x="1324" y="914"/>
                    <a:pt x="1849" y="891"/>
                    <a:pt x="2351" y="891"/>
                  </a:cubicBezTo>
                  <a:cubicBezTo>
                    <a:pt x="2351" y="777"/>
                    <a:pt x="2351" y="663"/>
                    <a:pt x="2351" y="526"/>
                  </a:cubicBezTo>
                  <a:cubicBezTo>
                    <a:pt x="2237" y="161"/>
                    <a:pt x="1895" y="138"/>
                    <a:pt x="1598" y="24"/>
                  </a:cubicBezTo>
                  <a:cubicBezTo>
                    <a:pt x="1187" y="24"/>
                    <a:pt x="776" y="1"/>
                    <a:pt x="366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8"/>
            <p:cNvSpPr/>
            <p:nvPr/>
          </p:nvSpPr>
          <p:spPr>
            <a:xfrm>
              <a:off x="4562929" y="2828050"/>
              <a:ext cx="54333" cy="21179"/>
            </a:xfrm>
            <a:custGeom>
              <a:avLst/>
              <a:gdLst/>
              <a:ahLst/>
              <a:cxnLst/>
              <a:rect l="l" t="t" r="r" b="b"/>
              <a:pathLst>
                <a:path w="2137" h="833" extrusionOk="0">
                  <a:moveTo>
                    <a:pt x="1155" y="0"/>
                  </a:moveTo>
                  <a:cubicBezTo>
                    <a:pt x="830" y="0"/>
                    <a:pt x="505" y="18"/>
                    <a:pt x="174" y="52"/>
                  </a:cubicBezTo>
                  <a:cubicBezTo>
                    <a:pt x="32" y="689"/>
                    <a:pt x="0" y="832"/>
                    <a:pt x="409" y="832"/>
                  </a:cubicBezTo>
                  <a:cubicBezTo>
                    <a:pt x="527" y="832"/>
                    <a:pt x="682" y="820"/>
                    <a:pt x="881" y="805"/>
                  </a:cubicBezTo>
                  <a:lnTo>
                    <a:pt x="1041" y="782"/>
                  </a:lnTo>
                  <a:cubicBezTo>
                    <a:pt x="1406" y="759"/>
                    <a:pt x="1772" y="737"/>
                    <a:pt x="2114" y="737"/>
                  </a:cubicBezTo>
                  <a:cubicBezTo>
                    <a:pt x="2114" y="508"/>
                    <a:pt x="2137" y="280"/>
                    <a:pt x="2137" y="52"/>
                  </a:cubicBezTo>
                  <a:cubicBezTo>
                    <a:pt x="1806" y="18"/>
                    <a:pt x="1481" y="0"/>
                    <a:pt x="1155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8"/>
            <p:cNvSpPr/>
            <p:nvPr/>
          </p:nvSpPr>
          <p:spPr>
            <a:xfrm>
              <a:off x="5271855" y="3139837"/>
              <a:ext cx="9306" cy="5822"/>
            </a:xfrm>
            <a:custGeom>
              <a:avLst/>
              <a:gdLst/>
              <a:ahLst/>
              <a:cxnLst/>
              <a:rect l="l" t="t" r="r" b="b"/>
              <a:pathLst>
                <a:path w="366" h="229" extrusionOk="0">
                  <a:moveTo>
                    <a:pt x="1" y="0"/>
                  </a:moveTo>
                  <a:cubicBezTo>
                    <a:pt x="92" y="69"/>
                    <a:pt x="160" y="137"/>
                    <a:pt x="229" y="206"/>
                  </a:cubicBezTo>
                  <a:lnTo>
                    <a:pt x="320" y="229"/>
                  </a:lnTo>
                  <a:lnTo>
                    <a:pt x="366" y="206"/>
                  </a:lnTo>
                  <a:cubicBezTo>
                    <a:pt x="297" y="46"/>
                    <a:pt x="160" y="0"/>
                    <a:pt x="1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8"/>
            <p:cNvSpPr/>
            <p:nvPr/>
          </p:nvSpPr>
          <p:spPr>
            <a:xfrm>
              <a:off x="4103067" y="4309641"/>
              <a:ext cx="931470" cy="39841"/>
            </a:xfrm>
            <a:custGeom>
              <a:avLst/>
              <a:gdLst/>
              <a:ahLst/>
              <a:cxnLst/>
              <a:rect l="l" t="t" r="r" b="b"/>
              <a:pathLst>
                <a:path w="36636" h="1567" extrusionOk="0">
                  <a:moveTo>
                    <a:pt x="28882" y="1"/>
                  </a:moveTo>
                  <a:cubicBezTo>
                    <a:pt x="27428" y="1"/>
                    <a:pt x="25976" y="97"/>
                    <a:pt x="24538" y="97"/>
                  </a:cubicBezTo>
                  <a:cubicBezTo>
                    <a:pt x="24461" y="95"/>
                    <a:pt x="24384" y="94"/>
                    <a:pt x="24308" y="94"/>
                  </a:cubicBezTo>
                  <a:cubicBezTo>
                    <a:pt x="23971" y="94"/>
                    <a:pt x="23634" y="112"/>
                    <a:pt x="23297" y="112"/>
                  </a:cubicBezTo>
                  <a:cubicBezTo>
                    <a:pt x="22935" y="112"/>
                    <a:pt x="22572" y="91"/>
                    <a:pt x="22210" y="6"/>
                  </a:cubicBezTo>
                  <a:lnTo>
                    <a:pt x="21890" y="6"/>
                  </a:lnTo>
                  <a:cubicBezTo>
                    <a:pt x="20624" y="92"/>
                    <a:pt x="19352" y="112"/>
                    <a:pt x="18079" y="112"/>
                  </a:cubicBezTo>
                  <a:cubicBezTo>
                    <a:pt x="16989" y="112"/>
                    <a:pt x="15899" y="97"/>
                    <a:pt x="14814" y="97"/>
                  </a:cubicBezTo>
                  <a:lnTo>
                    <a:pt x="14472" y="97"/>
                  </a:lnTo>
                  <a:cubicBezTo>
                    <a:pt x="14117" y="81"/>
                    <a:pt x="13761" y="75"/>
                    <a:pt x="13404" y="75"/>
                  </a:cubicBezTo>
                  <a:cubicBezTo>
                    <a:pt x="12550" y="75"/>
                    <a:pt x="11689" y="108"/>
                    <a:pt x="10827" y="108"/>
                  </a:cubicBezTo>
                  <a:cubicBezTo>
                    <a:pt x="10566" y="108"/>
                    <a:pt x="10305" y="105"/>
                    <a:pt x="10044" y="97"/>
                  </a:cubicBezTo>
                  <a:cubicBezTo>
                    <a:pt x="9882" y="85"/>
                    <a:pt x="9721" y="81"/>
                    <a:pt x="9560" y="81"/>
                  </a:cubicBezTo>
                  <a:cubicBezTo>
                    <a:pt x="9198" y="81"/>
                    <a:pt x="8835" y="102"/>
                    <a:pt x="8473" y="102"/>
                  </a:cubicBezTo>
                  <a:cubicBezTo>
                    <a:pt x="8380" y="102"/>
                    <a:pt x="8288" y="101"/>
                    <a:pt x="8195" y="97"/>
                  </a:cubicBezTo>
                  <a:cubicBezTo>
                    <a:pt x="8098" y="102"/>
                    <a:pt x="8003" y="104"/>
                    <a:pt x="7908" y="104"/>
                  </a:cubicBezTo>
                  <a:cubicBezTo>
                    <a:pt x="7649" y="104"/>
                    <a:pt x="7394" y="91"/>
                    <a:pt x="7135" y="91"/>
                  </a:cubicBezTo>
                  <a:cubicBezTo>
                    <a:pt x="7040" y="91"/>
                    <a:pt x="6945" y="92"/>
                    <a:pt x="6848" y="97"/>
                  </a:cubicBezTo>
                  <a:cubicBezTo>
                    <a:pt x="6231" y="78"/>
                    <a:pt x="5609" y="71"/>
                    <a:pt x="4987" y="71"/>
                  </a:cubicBezTo>
                  <a:cubicBezTo>
                    <a:pt x="4137" y="71"/>
                    <a:pt x="3286" y="84"/>
                    <a:pt x="2443" y="97"/>
                  </a:cubicBezTo>
                  <a:lnTo>
                    <a:pt x="1941" y="97"/>
                  </a:lnTo>
                  <a:cubicBezTo>
                    <a:pt x="1824" y="117"/>
                    <a:pt x="1706" y="124"/>
                    <a:pt x="1588" y="124"/>
                  </a:cubicBezTo>
                  <a:cubicBezTo>
                    <a:pt x="1363" y="124"/>
                    <a:pt x="1138" y="100"/>
                    <a:pt x="917" y="100"/>
                  </a:cubicBezTo>
                  <a:cubicBezTo>
                    <a:pt x="599" y="100"/>
                    <a:pt x="289" y="150"/>
                    <a:pt x="1" y="394"/>
                  </a:cubicBezTo>
                  <a:cubicBezTo>
                    <a:pt x="23" y="440"/>
                    <a:pt x="23" y="462"/>
                    <a:pt x="1" y="508"/>
                  </a:cubicBezTo>
                  <a:cubicBezTo>
                    <a:pt x="69" y="622"/>
                    <a:pt x="69" y="782"/>
                    <a:pt x="115" y="919"/>
                  </a:cubicBezTo>
                  <a:cubicBezTo>
                    <a:pt x="137" y="1033"/>
                    <a:pt x="160" y="1147"/>
                    <a:pt x="160" y="1261"/>
                  </a:cubicBezTo>
                  <a:cubicBezTo>
                    <a:pt x="329" y="1364"/>
                    <a:pt x="505" y="1387"/>
                    <a:pt x="684" y="1387"/>
                  </a:cubicBezTo>
                  <a:cubicBezTo>
                    <a:pt x="822" y="1387"/>
                    <a:pt x="961" y="1373"/>
                    <a:pt x="1100" y="1373"/>
                  </a:cubicBezTo>
                  <a:cubicBezTo>
                    <a:pt x="1221" y="1373"/>
                    <a:pt x="1342" y="1384"/>
                    <a:pt x="1461" y="1421"/>
                  </a:cubicBezTo>
                  <a:cubicBezTo>
                    <a:pt x="1544" y="1515"/>
                    <a:pt x="1632" y="1567"/>
                    <a:pt x="1720" y="1567"/>
                  </a:cubicBezTo>
                  <a:cubicBezTo>
                    <a:pt x="1803" y="1567"/>
                    <a:pt x="1886" y="1521"/>
                    <a:pt x="1964" y="1421"/>
                  </a:cubicBezTo>
                  <a:cubicBezTo>
                    <a:pt x="2465" y="1338"/>
                    <a:pt x="2972" y="1321"/>
                    <a:pt x="3479" y="1321"/>
                  </a:cubicBezTo>
                  <a:cubicBezTo>
                    <a:pt x="3813" y="1321"/>
                    <a:pt x="4146" y="1328"/>
                    <a:pt x="4479" y="1328"/>
                  </a:cubicBezTo>
                  <a:cubicBezTo>
                    <a:pt x="4744" y="1328"/>
                    <a:pt x="5009" y="1324"/>
                    <a:pt x="5273" y="1307"/>
                  </a:cubicBezTo>
                  <a:cubicBezTo>
                    <a:pt x="5334" y="1356"/>
                    <a:pt x="5396" y="1379"/>
                    <a:pt x="5460" y="1379"/>
                  </a:cubicBezTo>
                  <a:cubicBezTo>
                    <a:pt x="5516" y="1379"/>
                    <a:pt x="5575" y="1362"/>
                    <a:pt x="5638" y="1330"/>
                  </a:cubicBezTo>
                  <a:cubicBezTo>
                    <a:pt x="6862" y="1286"/>
                    <a:pt x="8076" y="1260"/>
                    <a:pt x="9292" y="1260"/>
                  </a:cubicBezTo>
                  <a:cubicBezTo>
                    <a:pt x="9960" y="1260"/>
                    <a:pt x="10628" y="1268"/>
                    <a:pt x="11299" y="1284"/>
                  </a:cubicBezTo>
                  <a:cubicBezTo>
                    <a:pt x="11368" y="1353"/>
                    <a:pt x="11436" y="1398"/>
                    <a:pt x="11527" y="1444"/>
                  </a:cubicBezTo>
                  <a:cubicBezTo>
                    <a:pt x="11710" y="1490"/>
                    <a:pt x="11893" y="1512"/>
                    <a:pt x="12075" y="1512"/>
                  </a:cubicBezTo>
                  <a:lnTo>
                    <a:pt x="12349" y="1512"/>
                  </a:lnTo>
                  <a:cubicBezTo>
                    <a:pt x="12532" y="1512"/>
                    <a:pt x="12720" y="1518"/>
                    <a:pt x="12908" y="1518"/>
                  </a:cubicBezTo>
                  <a:cubicBezTo>
                    <a:pt x="13097" y="1518"/>
                    <a:pt x="13285" y="1512"/>
                    <a:pt x="13467" y="1490"/>
                  </a:cubicBezTo>
                  <a:cubicBezTo>
                    <a:pt x="13604" y="1444"/>
                    <a:pt x="13741" y="1376"/>
                    <a:pt x="13855" y="1307"/>
                  </a:cubicBezTo>
                  <a:cubicBezTo>
                    <a:pt x="14221" y="1284"/>
                    <a:pt x="14586" y="1284"/>
                    <a:pt x="14951" y="1284"/>
                  </a:cubicBezTo>
                  <a:cubicBezTo>
                    <a:pt x="15008" y="1341"/>
                    <a:pt x="15065" y="1370"/>
                    <a:pt x="15125" y="1370"/>
                  </a:cubicBezTo>
                  <a:cubicBezTo>
                    <a:pt x="15185" y="1370"/>
                    <a:pt x="15248" y="1341"/>
                    <a:pt x="15316" y="1284"/>
                  </a:cubicBezTo>
                  <a:lnTo>
                    <a:pt x="15682" y="1284"/>
                  </a:lnTo>
                  <a:cubicBezTo>
                    <a:pt x="15878" y="1383"/>
                    <a:pt x="16075" y="1448"/>
                    <a:pt x="16272" y="1448"/>
                  </a:cubicBezTo>
                  <a:cubicBezTo>
                    <a:pt x="16440" y="1448"/>
                    <a:pt x="16609" y="1400"/>
                    <a:pt x="16777" y="1284"/>
                  </a:cubicBezTo>
                  <a:cubicBezTo>
                    <a:pt x="16880" y="1253"/>
                    <a:pt x="16988" y="1241"/>
                    <a:pt x="17098" y="1241"/>
                  </a:cubicBezTo>
                  <a:cubicBezTo>
                    <a:pt x="17232" y="1241"/>
                    <a:pt x="17370" y="1259"/>
                    <a:pt x="17508" y="1284"/>
                  </a:cubicBezTo>
                  <a:cubicBezTo>
                    <a:pt x="17652" y="1255"/>
                    <a:pt x="17805" y="1226"/>
                    <a:pt x="17962" y="1226"/>
                  </a:cubicBezTo>
                  <a:cubicBezTo>
                    <a:pt x="18053" y="1226"/>
                    <a:pt x="18146" y="1236"/>
                    <a:pt x="18238" y="1261"/>
                  </a:cubicBezTo>
                  <a:cubicBezTo>
                    <a:pt x="18920" y="1247"/>
                    <a:pt x="19603" y="1215"/>
                    <a:pt x="20280" y="1215"/>
                  </a:cubicBezTo>
                  <a:cubicBezTo>
                    <a:pt x="20689" y="1215"/>
                    <a:pt x="21097" y="1227"/>
                    <a:pt x="21502" y="1261"/>
                  </a:cubicBezTo>
                  <a:cubicBezTo>
                    <a:pt x="21685" y="1330"/>
                    <a:pt x="21867" y="1376"/>
                    <a:pt x="22027" y="1421"/>
                  </a:cubicBezTo>
                  <a:cubicBezTo>
                    <a:pt x="22056" y="1423"/>
                    <a:pt x="22085" y="1424"/>
                    <a:pt x="22114" y="1424"/>
                  </a:cubicBezTo>
                  <a:cubicBezTo>
                    <a:pt x="22470" y="1424"/>
                    <a:pt x="22809" y="1302"/>
                    <a:pt x="23168" y="1239"/>
                  </a:cubicBezTo>
                  <a:cubicBezTo>
                    <a:pt x="23796" y="1211"/>
                    <a:pt x="24432" y="1132"/>
                    <a:pt x="25066" y="1132"/>
                  </a:cubicBezTo>
                  <a:cubicBezTo>
                    <a:pt x="25470" y="1132"/>
                    <a:pt x="25873" y="1164"/>
                    <a:pt x="26272" y="1261"/>
                  </a:cubicBezTo>
                  <a:cubicBezTo>
                    <a:pt x="26387" y="1261"/>
                    <a:pt x="26501" y="1261"/>
                    <a:pt x="26638" y="1284"/>
                  </a:cubicBezTo>
                  <a:cubicBezTo>
                    <a:pt x="26683" y="1330"/>
                    <a:pt x="26775" y="1353"/>
                    <a:pt x="26843" y="1353"/>
                  </a:cubicBezTo>
                  <a:lnTo>
                    <a:pt x="27208" y="1353"/>
                  </a:lnTo>
                  <a:cubicBezTo>
                    <a:pt x="27243" y="1353"/>
                    <a:pt x="27275" y="1354"/>
                    <a:pt x="27307" y="1354"/>
                  </a:cubicBezTo>
                  <a:cubicBezTo>
                    <a:pt x="27401" y="1354"/>
                    <a:pt x="27482" y="1341"/>
                    <a:pt x="27551" y="1239"/>
                  </a:cubicBezTo>
                  <a:cubicBezTo>
                    <a:pt x="27596" y="1261"/>
                    <a:pt x="27665" y="1261"/>
                    <a:pt x="27710" y="1261"/>
                  </a:cubicBezTo>
                  <a:cubicBezTo>
                    <a:pt x="27730" y="1262"/>
                    <a:pt x="27749" y="1263"/>
                    <a:pt x="27768" y="1263"/>
                  </a:cubicBezTo>
                  <a:cubicBezTo>
                    <a:pt x="28045" y="1263"/>
                    <a:pt x="28322" y="1165"/>
                    <a:pt x="28599" y="1165"/>
                  </a:cubicBezTo>
                  <a:cubicBezTo>
                    <a:pt x="28736" y="1165"/>
                    <a:pt x="28874" y="1189"/>
                    <a:pt x="29012" y="1261"/>
                  </a:cubicBezTo>
                  <a:cubicBezTo>
                    <a:pt x="29069" y="1318"/>
                    <a:pt x="29126" y="1353"/>
                    <a:pt x="29183" y="1353"/>
                  </a:cubicBezTo>
                  <a:cubicBezTo>
                    <a:pt x="29240" y="1353"/>
                    <a:pt x="29297" y="1318"/>
                    <a:pt x="29354" y="1239"/>
                  </a:cubicBezTo>
                  <a:cubicBezTo>
                    <a:pt x="29605" y="1159"/>
                    <a:pt x="29856" y="1119"/>
                    <a:pt x="30107" y="1119"/>
                  </a:cubicBezTo>
                  <a:cubicBezTo>
                    <a:pt x="30358" y="1119"/>
                    <a:pt x="30609" y="1159"/>
                    <a:pt x="30860" y="1239"/>
                  </a:cubicBezTo>
                  <a:lnTo>
                    <a:pt x="30974" y="1239"/>
                  </a:lnTo>
                  <a:cubicBezTo>
                    <a:pt x="31269" y="1197"/>
                    <a:pt x="31563" y="1182"/>
                    <a:pt x="31856" y="1182"/>
                  </a:cubicBezTo>
                  <a:cubicBezTo>
                    <a:pt x="32358" y="1182"/>
                    <a:pt x="32858" y="1224"/>
                    <a:pt x="33348" y="1239"/>
                  </a:cubicBezTo>
                  <a:cubicBezTo>
                    <a:pt x="33424" y="1171"/>
                    <a:pt x="33496" y="1147"/>
                    <a:pt x="33567" y="1147"/>
                  </a:cubicBezTo>
                  <a:cubicBezTo>
                    <a:pt x="33688" y="1147"/>
                    <a:pt x="33804" y="1218"/>
                    <a:pt x="33919" y="1261"/>
                  </a:cubicBezTo>
                  <a:cubicBezTo>
                    <a:pt x="34186" y="1139"/>
                    <a:pt x="34458" y="1087"/>
                    <a:pt x="34730" y="1087"/>
                  </a:cubicBezTo>
                  <a:cubicBezTo>
                    <a:pt x="35017" y="1087"/>
                    <a:pt x="35304" y="1145"/>
                    <a:pt x="35585" y="1239"/>
                  </a:cubicBezTo>
                  <a:cubicBezTo>
                    <a:pt x="35836" y="1216"/>
                    <a:pt x="36087" y="1261"/>
                    <a:pt x="36316" y="1124"/>
                  </a:cubicBezTo>
                  <a:cubicBezTo>
                    <a:pt x="36407" y="1079"/>
                    <a:pt x="36430" y="965"/>
                    <a:pt x="36475" y="896"/>
                  </a:cubicBezTo>
                  <a:cubicBezTo>
                    <a:pt x="36453" y="828"/>
                    <a:pt x="36475" y="782"/>
                    <a:pt x="36498" y="714"/>
                  </a:cubicBezTo>
                  <a:cubicBezTo>
                    <a:pt x="36612" y="417"/>
                    <a:pt x="36635" y="143"/>
                    <a:pt x="36224" y="29"/>
                  </a:cubicBezTo>
                  <a:cubicBezTo>
                    <a:pt x="36011" y="24"/>
                    <a:pt x="35798" y="21"/>
                    <a:pt x="35586" y="21"/>
                  </a:cubicBezTo>
                  <a:cubicBezTo>
                    <a:pt x="34407" y="21"/>
                    <a:pt x="33236" y="90"/>
                    <a:pt x="32060" y="90"/>
                  </a:cubicBezTo>
                  <a:cubicBezTo>
                    <a:pt x="31608" y="90"/>
                    <a:pt x="31155" y="80"/>
                    <a:pt x="30701" y="52"/>
                  </a:cubicBezTo>
                  <a:cubicBezTo>
                    <a:pt x="30569" y="52"/>
                    <a:pt x="30436" y="137"/>
                    <a:pt x="30317" y="137"/>
                  </a:cubicBezTo>
                  <a:cubicBezTo>
                    <a:pt x="30250" y="137"/>
                    <a:pt x="30187" y="110"/>
                    <a:pt x="30130" y="29"/>
                  </a:cubicBezTo>
                  <a:cubicBezTo>
                    <a:pt x="29714" y="9"/>
                    <a:pt x="29298" y="1"/>
                    <a:pt x="28882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8"/>
            <p:cNvSpPr/>
            <p:nvPr/>
          </p:nvSpPr>
          <p:spPr>
            <a:xfrm>
              <a:off x="4047361" y="4193144"/>
              <a:ext cx="8721" cy="20899"/>
            </a:xfrm>
            <a:custGeom>
              <a:avLst/>
              <a:gdLst/>
              <a:ahLst/>
              <a:cxnLst/>
              <a:rect l="l" t="t" r="r" b="b"/>
              <a:pathLst>
                <a:path w="343" h="822" extrusionOk="0">
                  <a:moveTo>
                    <a:pt x="320" y="0"/>
                  </a:moveTo>
                  <a:cubicBezTo>
                    <a:pt x="229" y="23"/>
                    <a:pt x="114" y="23"/>
                    <a:pt x="0" y="23"/>
                  </a:cubicBezTo>
                  <a:cubicBezTo>
                    <a:pt x="92" y="251"/>
                    <a:pt x="183" y="479"/>
                    <a:pt x="160" y="731"/>
                  </a:cubicBezTo>
                  <a:cubicBezTo>
                    <a:pt x="206" y="799"/>
                    <a:pt x="251" y="822"/>
                    <a:pt x="320" y="822"/>
                  </a:cubicBezTo>
                  <a:cubicBezTo>
                    <a:pt x="343" y="776"/>
                    <a:pt x="343" y="753"/>
                    <a:pt x="343" y="708"/>
                  </a:cubicBezTo>
                  <a:cubicBezTo>
                    <a:pt x="343" y="479"/>
                    <a:pt x="343" y="251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8"/>
            <p:cNvSpPr/>
            <p:nvPr/>
          </p:nvSpPr>
          <p:spPr>
            <a:xfrm>
              <a:off x="4051429" y="4211704"/>
              <a:ext cx="4068" cy="6102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2"/>
                    <a:pt x="23" y="229"/>
                    <a:pt x="46" y="229"/>
                  </a:cubicBezTo>
                  <a:cubicBezTo>
                    <a:pt x="64" y="236"/>
                    <a:pt x="79" y="239"/>
                    <a:pt x="92" y="239"/>
                  </a:cubicBezTo>
                  <a:cubicBezTo>
                    <a:pt x="160" y="239"/>
                    <a:pt x="160" y="149"/>
                    <a:pt x="160" y="92"/>
                  </a:cubicBezTo>
                  <a:cubicBezTo>
                    <a:pt x="114" y="69"/>
                    <a:pt x="46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8"/>
            <p:cNvSpPr/>
            <p:nvPr/>
          </p:nvSpPr>
          <p:spPr>
            <a:xfrm>
              <a:off x="4049090" y="4169931"/>
              <a:ext cx="7577" cy="18586"/>
            </a:xfrm>
            <a:custGeom>
              <a:avLst/>
              <a:gdLst/>
              <a:ahLst/>
              <a:cxnLst/>
              <a:rect l="l" t="t" r="r" b="b"/>
              <a:pathLst>
                <a:path w="298" h="731" extrusionOk="0">
                  <a:moveTo>
                    <a:pt x="92" y="0"/>
                  </a:moveTo>
                  <a:lnTo>
                    <a:pt x="92" y="0"/>
                  </a:lnTo>
                  <a:cubicBezTo>
                    <a:pt x="115" y="251"/>
                    <a:pt x="1" y="525"/>
                    <a:pt x="229" y="731"/>
                  </a:cubicBezTo>
                  <a:cubicBezTo>
                    <a:pt x="229" y="479"/>
                    <a:pt x="298" y="206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8"/>
            <p:cNvSpPr/>
            <p:nvPr/>
          </p:nvSpPr>
          <p:spPr>
            <a:xfrm>
              <a:off x="4271940" y="3244283"/>
              <a:ext cx="128295" cy="136990"/>
            </a:xfrm>
            <a:custGeom>
              <a:avLst/>
              <a:gdLst/>
              <a:ahLst/>
              <a:cxnLst/>
              <a:rect l="l" t="t" r="r" b="b"/>
              <a:pathLst>
                <a:path w="5046" h="5388" extrusionOk="0">
                  <a:moveTo>
                    <a:pt x="1804" y="1"/>
                  </a:moveTo>
                  <a:cubicBezTo>
                    <a:pt x="1644" y="24"/>
                    <a:pt x="1530" y="92"/>
                    <a:pt x="1416" y="183"/>
                  </a:cubicBezTo>
                  <a:cubicBezTo>
                    <a:pt x="1393" y="206"/>
                    <a:pt x="1370" y="252"/>
                    <a:pt x="1370" y="275"/>
                  </a:cubicBezTo>
                  <a:cubicBezTo>
                    <a:pt x="434" y="959"/>
                    <a:pt x="1" y="1850"/>
                    <a:pt x="92" y="3014"/>
                  </a:cubicBezTo>
                  <a:cubicBezTo>
                    <a:pt x="138" y="3128"/>
                    <a:pt x="183" y="3219"/>
                    <a:pt x="229" y="3333"/>
                  </a:cubicBezTo>
                  <a:cubicBezTo>
                    <a:pt x="708" y="4817"/>
                    <a:pt x="1279" y="5251"/>
                    <a:pt x="2831" y="5388"/>
                  </a:cubicBezTo>
                  <a:lnTo>
                    <a:pt x="2877" y="5342"/>
                  </a:lnTo>
                  <a:lnTo>
                    <a:pt x="2945" y="5365"/>
                  </a:lnTo>
                  <a:cubicBezTo>
                    <a:pt x="3082" y="5319"/>
                    <a:pt x="3242" y="5296"/>
                    <a:pt x="3356" y="5228"/>
                  </a:cubicBezTo>
                  <a:lnTo>
                    <a:pt x="3424" y="5182"/>
                  </a:lnTo>
                  <a:lnTo>
                    <a:pt x="3493" y="5182"/>
                  </a:lnTo>
                  <a:cubicBezTo>
                    <a:pt x="3584" y="5159"/>
                    <a:pt x="3653" y="5091"/>
                    <a:pt x="3744" y="5045"/>
                  </a:cubicBezTo>
                  <a:lnTo>
                    <a:pt x="3790" y="5000"/>
                  </a:lnTo>
                  <a:lnTo>
                    <a:pt x="3858" y="5000"/>
                  </a:lnTo>
                  <a:cubicBezTo>
                    <a:pt x="3972" y="4977"/>
                    <a:pt x="4064" y="4931"/>
                    <a:pt x="4086" y="4817"/>
                  </a:cubicBezTo>
                  <a:cubicBezTo>
                    <a:pt x="5045" y="3310"/>
                    <a:pt x="4908" y="1781"/>
                    <a:pt x="3744" y="594"/>
                  </a:cubicBezTo>
                  <a:cubicBezTo>
                    <a:pt x="3526" y="226"/>
                    <a:pt x="3235" y="42"/>
                    <a:pt x="2879" y="42"/>
                  </a:cubicBezTo>
                  <a:cubicBezTo>
                    <a:pt x="2750" y="42"/>
                    <a:pt x="2612" y="66"/>
                    <a:pt x="2466" y="115"/>
                  </a:cubicBezTo>
                  <a:cubicBezTo>
                    <a:pt x="2387" y="154"/>
                    <a:pt x="2315" y="194"/>
                    <a:pt x="2247" y="194"/>
                  </a:cubicBezTo>
                  <a:cubicBezTo>
                    <a:pt x="2197" y="194"/>
                    <a:pt x="2149" y="173"/>
                    <a:pt x="2101" y="115"/>
                  </a:cubicBezTo>
                  <a:cubicBezTo>
                    <a:pt x="2009" y="24"/>
                    <a:pt x="1918" y="1"/>
                    <a:pt x="1804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8"/>
            <p:cNvSpPr/>
            <p:nvPr/>
          </p:nvSpPr>
          <p:spPr>
            <a:xfrm>
              <a:off x="5220801" y="26343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8"/>
            <p:cNvSpPr/>
            <p:nvPr/>
          </p:nvSpPr>
          <p:spPr>
            <a:xfrm>
              <a:off x="5216148" y="261580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8"/>
            <p:cNvSpPr/>
            <p:nvPr/>
          </p:nvSpPr>
          <p:spPr>
            <a:xfrm>
              <a:off x="4624788" y="2159195"/>
              <a:ext cx="622150" cy="792218"/>
            </a:xfrm>
            <a:custGeom>
              <a:avLst/>
              <a:gdLst/>
              <a:ahLst/>
              <a:cxnLst/>
              <a:rect l="l" t="t" r="r" b="b"/>
              <a:pathLst>
                <a:path w="24470" h="31159" extrusionOk="0">
                  <a:moveTo>
                    <a:pt x="20520" y="30444"/>
                  </a:moveTo>
                  <a:cubicBezTo>
                    <a:pt x="20520" y="30467"/>
                    <a:pt x="20498" y="30490"/>
                    <a:pt x="20498" y="30513"/>
                  </a:cubicBezTo>
                  <a:cubicBezTo>
                    <a:pt x="20475" y="30513"/>
                    <a:pt x="20475" y="30490"/>
                    <a:pt x="20452" y="30490"/>
                  </a:cubicBezTo>
                  <a:cubicBezTo>
                    <a:pt x="20475" y="30467"/>
                    <a:pt x="20498" y="30467"/>
                    <a:pt x="20520" y="30444"/>
                  </a:cubicBezTo>
                  <a:close/>
                  <a:moveTo>
                    <a:pt x="3252" y="0"/>
                  </a:moveTo>
                  <a:cubicBezTo>
                    <a:pt x="3159" y="0"/>
                    <a:pt x="3075" y="87"/>
                    <a:pt x="2991" y="87"/>
                  </a:cubicBezTo>
                  <a:cubicBezTo>
                    <a:pt x="2851" y="100"/>
                    <a:pt x="2718" y="134"/>
                    <a:pt x="2585" y="134"/>
                  </a:cubicBezTo>
                  <a:cubicBezTo>
                    <a:pt x="2478" y="134"/>
                    <a:pt x="2371" y="112"/>
                    <a:pt x="2260" y="41"/>
                  </a:cubicBezTo>
                  <a:cubicBezTo>
                    <a:pt x="2237" y="26"/>
                    <a:pt x="2217" y="18"/>
                    <a:pt x="2199" y="18"/>
                  </a:cubicBezTo>
                  <a:cubicBezTo>
                    <a:pt x="2164" y="18"/>
                    <a:pt x="2138" y="49"/>
                    <a:pt x="2123" y="110"/>
                  </a:cubicBezTo>
                  <a:cubicBezTo>
                    <a:pt x="2055" y="726"/>
                    <a:pt x="1895" y="1319"/>
                    <a:pt x="1918" y="1913"/>
                  </a:cubicBezTo>
                  <a:cubicBezTo>
                    <a:pt x="1918" y="2872"/>
                    <a:pt x="1804" y="3830"/>
                    <a:pt x="1712" y="4789"/>
                  </a:cubicBezTo>
                  <a:cubicBezTo>
                    <a:pt x="1416" y="5177"/>
                    <a:pt x="1461" y="5633"/>
                    <a:pt x="1416" y="6090"/>
                  </a:cubicBezTo>
                  <a:cubicBezTo>
                    <a:pt x="1530" y="6227"/>
                    <a:pt x="1553" y="6364"/>
                    <a:pt x="1416" y="6478"/>
                  </a:cubicBezTo>
                  <a:cubicBezTo>
                    <a:pt x="1347" y="6683"/>
                    <a:pt x="1347" y="6912"/>
                    <a:pt x="1393" y="7117"/>
                  </a:cubicBezTo>
                  <a:cubicBezTo>
                    <a:pt x="1438" y="7414"/>
                    <a:pt x="1324" y="7711"/>
                    <a:pt x="1302" y="8007"/>
                  </a:cubicBezTo>
                  <a:cubicBezTo>
                    <a:pt x="1302" y="8099"/>
                    <a:pt x="1302" y="8190"/>
                    <a:pt x="1302" y="8258"/>
                  </a:cubicBezTo>
                  <a:cubicBezTo>
                    <a:pt x="1302" y="8943"/>
                    <a:pt x="1324" y="9628"/>
                    <a:pt x="1119" y="10267"/>
                  </a:cubicBezTo>
                  <a:cubicBezTo>
                    <a:pt x="1119" y="10381"/>
                    <a:pt x="1119" y="10472"/>
                    <a:pt x="1119" y="10564"/>
                  </a:cubicBezTo>
                  <a:cubicBezTo>
                    <a:pt x="1187" y="11408"/>
                    <a:pt x="891" y="12207"/>
                    <a:pt x="913" y="13029"/>
                  </a:cubicBezTo>
                  <a:cubicBezTo>
                    <a:pt x="868" y="13805"/>
                    <a:pt x="1005" y="14558"/>
                    <a:pt x="822" y="15334"/>
                  </a:cubicBezTo>
                  <a:cubicBezTo>
                    <a:pt x="754" y="15608"/>
                    <a:pt x="754" y="15905"/>
                    <a:pt x="754" y="16202"/>
                  </a:cubicBezTo>
                  <a:cubicBezTo>
                    <a:pt x="754" y="16521"/>
                    <a:pt x="754" y="16841"/>
                    <a:pt x="731" y="17137"/>
                  </a:cubicBezTo>
                  <a:cubicBezTo>
                    <a:pt x="754" y="17639"/>
                    <a:pt x="754" y="18119"/>
                    <a:pt x="708" y="18621"/>
                  </a:cubicBezTo>
                  <a:cubicBezTo>
                    <a:pt x="685" y="18712"/>
                    <a:pt x="685" y="18781"/>
                    <a:pt x="685" y="18872"/>
                  </a:cubicBezTo>
                  <a:cubicBezTo>
                    <a:pt x="662" y="19100"/>
                    <a:pt x="594" y="19306"/>
                    <a:pt x="571" y="19534"/>
                  </a:cubicBezTo>
                  <a:cubicBezTo>
                    <a:pt x="525" y="20356"/>
                    <a:pt x="525" y="21177"/>
                    <a:pt x="434" y="22022"/>
                  </a:cubicBezTo>
                  <a:cubicBezTo>
                    <a:pt x="343" y="22661"/>
                    <a:pt x="183" y="23369"/>
                    <a:pt x="548" y="24008"/>
                  </a:cubicBezTo>
                  <a:cubicBezTo>
                    <a:pt x="564" y="24008"/>
                    <a:pt x="579" y="23998"/>
                    <a:pt x="594" y="23984"/>
                  </a:cubicBezTo>
                  <a:lnTo>
                    <a:pt x="594" y="23984"/>
                  </a:lnTo>
                  <a:cubicBezTo>
                    <a:pt x="594" y="23985"/>
                    <a:pt x="594" y="23985"/>
                    <a:pt x="594" y="23985"/>
                  </a:cubicBezTo>
                  <a:cubicBezTo>
                    <a:pt x="548" y="24031"/>
                    <a:pt x="503" y="24076"/>
                    <a:pt x="480" y="24145"/>
                  </a:cubicBezTo>
                  <a:lnTo>
                    <a:pt x="457" y="24145"/>
                  </a:lnTo>
                  <a:cubicBezTo>
                    <a:pt x="252" y="24350"/>
                    <a:pt x="206" y="24601"/>
                    <a:pt x="206" y="24852"/>
                  </a:cubicBezTo>
                  <a:cubicBezTo>
                    <a:pt x="183" y="24966"/>
                    <a:pt x="183" y="25058"/>
                    <a:pt x="206" y="25172"/>
                  </a:cubicBezTo>
                  <a:cubicBezTo>
                    <a:pt x="160" y="25857"/>
                    <a:pt x="297" y="26564"/>
                    <a:pt x="92" y="27249"/>
                  </a:cubicBezTo>
                  <a:cubicBezTo>
                    <a:pt x="23" y="27523"/>
                    <a:pt x="23" y="27774"/>
                    <a:pt x="23" y="28025"/>
                  </a:cubicBezTo>
                  <a:cubicBezTo>
                    <a:pt x="23" y="28299"/>
                    <a:pt x="0" y="28573"/>
                    <a:pt x="0" y="28847"/>
                  </a:cubicBezTo>
                  <a:cubicBezTo>
                    <a:pt x="0" y="30965"/>
                    <a:pt x="0" y="31156"/>
                    <a:pt x="1617" y="31156"/>
                  </a:cubicBezTo>
                  <a:cubicBezTo>
                    <a:pt x="1777" y="31156"/>
                    <a:pt x="1953" y="31154"/>
                    <a:pt x="2146" y="31152"/>
                  </a:cubicBezTo>
                  <a:cubicBezTo>
                    <a:pt x="2488" y="31152"/>
                    <a:pt x="2831" y="31152"/>
                    <a:pt x="3082" y="30878"/>
                  </a:cubicBezTo>
                  <a:cubicBezTo>
                    <a:pt x="3128" y="30947"/>
                    <a:pt x="3196" y="30992"/>
                    <a:pt x="3265" y="31038"/>
                  </a:cubicBezTo>
                  <a:cubicBezTo>
                    <a:pt x="3789" y="31106"/>
                    <a:pt x="4314" y="31106"/>
                    <a:pt x="4839" y="31129"/>
                  </a:cubicBezTo>
                  <a:cubicBezTo>
                    <a:pt x="4976" y="31129"/>
                    <a:pt x="5113" y="31129"/>
                    <a:pt x="5250" y="31106"/>
                  </a:cubicBezTo>
                  <a:cubicBezTo>
                    <a:pt x="5307" y="31104"/>
                    <a:pt x="5364" y="31103"/>
                    <a:pt x="5421" y="31103"/>
                  </a:cubicBezTo>
                  <a:cubicBezTo>
                    <a:pt x="5813" y="31103"/>
                    <a:pt x="6217" y="31156"/>
                    <a:pt x="6609" y="31156"/>
                  </a:cubicBezTo>
                  <a:cubicBezTo>
                    <a:pt x="6666" y="31156"/>
                    <a:pt x="6723" y="31155"/>
                    <a:pt x="6780" y="31152"/>
                  </a:cubicBezTo>
                  <a:lnTo>
                    <a:pt x="8994" y="31152"/>
                  </a:lnTo>
                  <a:cubicBezTo>
                    <a:pt x="9382" y="31152"/>
                    <a:pt x="9770" y="31152"/>
                    <a:pt x="10158" y="31129"/>
                  </a:cubicBezTo>
                  <a:cubicBezTo>
                    <a:pt x="10295" y="31129"/>
                    <a:pt x="10432" y="31084"/>
                    <a:pt x="10569" y="31038"/>
                  </a:cubicBezTo>
                  <a:cubicBezTo>
                    <a:pt x="10660" y="30992"/>
                    <a:pt x="10706" y="30924"/>
                    <a:pt x="10660" y="30810"/>
                  </a:cubicBezTo>
                  <a:cubicBezTo>
                    <a:pt x="10683" y="30787"/>
                    <a:pt x="10706" y="30787"/>
                    <a:pt x="10728" y="30787"/>
                  </a:cubicBezTo>
                  <a:cubicBezTo>
                    <a:pt x="10706" y="30832"/>
                    <a:pt x="10706" y="30878"/>
                    <a:pt x="10728" y="30969"/>
                  </a:cubicBezTo>
                  <a:cubicBezTo>
                    <a:pt x="10957" y="31152"/>
                    <a:pt x="11253" y="31129"/>
                    <a:pt x="11550" y="31152"/>
                  </a:cubicBezTo>
                  <a:lnTo>
                    <a:pt x="12646" y="31152"/>
                  </a:lnTo>
                  <a:cubicBezTo>
                    <a:pt x="12851" y="31129"/>
                    <a:pt x="13079" y="31129"/>
                    <a:pt x="13285" y="31106"/>
                  </a:cubicBezTo>
                  <a:cubicBezTo>
                    <a:pt x="13482" y="31074"/>
                    <a:pt x="13667" y="30994"/>
                    <a:pt x="13866" y="30994"/>
                  </a:cubicBezTo>
                  <a:cubicBezTo>
                    <a:pt x="13943" y="30994"/>
                    <a:pt x="14023" y="31006"/>
                    <a:pt x="14107" y="31038"/>
                  </a:cubicBezTo>
                  <a:cubicBezTo>
                    <a:pt x="14175" y="31061"/>
                    <a:pt x="14243" y="31061"/>
                    <a:pt x="14335" y="31084"/>
                  </a:cubicBezTo>
                  <a:cubicBezTo>
                    <a:pt x="14439" y="31101"/>
                    <a:pt x="14544" y="31108"/>
                    <a:pt x="14650" y="31108"/>
                  </a:cubicBezTo>
                  <a:cubicBezTo>
                    <a:pt x="14821" y="31108"/>
                    <a:pt x="14996" y="31089"/>
                    <a:pt x="15179" y="31061"/>
                  </a:cubicBezTo>
                  <a:cubicBezTo>
                    <a:pt x="15255" y="31036"/>
                    <a:pt x="15327" y="31026"/>
                    <a:pt x="15399" y="31026"/>
                  </a:cubicBezTo>
                  <a:cubicBezTo>
                    <a:pt x="15522" y="31026"/>
                    <a:pt x="15643" y="31055"/>
                    <a:pt x="15773" y="31084"/>
                  </a:cubicBezTo>
                  <a:cubicBezTo>
                    <a:pt x="15884" y="31110"/>
                    <a:pt x="15997" y="31119"/>
                    <a:pt x="16111" y="31119"/>
                  </a:cubicBezTo>
                  <a:cubicBezTo>
                    <a:pt x="16371" y="31119"/>
                    <a:pt x="16635" y="31071"/>
                    <a:pt x="16896" y="31071"/>
                  </a:cubicBezTo>
                  <a:cubicBezTo>
                    <a:pt x="17009" y="31071"/>
                    <a:pt x="17122" y="31080"/>
                    <a:pt x="17234" y="31106"/>
                  </a:cubicBezTo>
                  <a:cubicBezTo>
                    <a:pt x="17390" y="31128"/>
                    <a:pt x="17546" y="31134"/>
                    <a:pt x="17701" y="31134"/>
                  </a:cubicBezTo>
                  <a:cubicBezTo>
                    <a:pt x="17890" y="31134"/>
                    <a:pt x="18078" y="31125"/>
                    <a:pt x="18264" y="31125"/>
                  </a:cubicBezTo>
                  <a:cubicBezTo>
                    <a:pt x="18417" y="31125"/>
                    <a:pt x="18568" y="31131"/>
                    <a:pt x="18717" y="31152"/>
                  </a:cubicBezTo>
                  <a:cubicBezTo>
                    <a:pt x="18780" y="31156"/>
                    <a:pt x="18841" y="31159"/>
                    <a:pt x="18901" y="31159"/>
                  </a:cubicBezTo>
                  <a:cubicBezTo>
                    <a:pt x="19167" y="31159"/>
                    <a:pt x="19402" y="31106"/>
                    <a:pt x="19607" y="30901"/>
                  </a:cubicBezTo>
                  <a:cubicBezTo>
                    <a:pt x="19696" y="30880"/>
                    <a:pt x="19788" y="30876"/>
                    <a:pt x="19879" y="30876"/>
                  </a:cubicBezTo>
                  <a:cubicBezTo>
                    <a:pt x="19940" y="30876"/>
                    <a:pt x="20001" y="30878"/>
                    <a:pt x="20061" y="30878"/>
                  </a:cubicBezTo>
                  <a:cubicBezTo>
                    <a:pt x="20212" y="30878"/>
                    <a:pt x="20361" y="30867"/>
                    <a:pt x="20498" y="30787"/>
                  </a:cubicBezTo>
                  <a:cubicBezTo>
                    <a:pt x="20520" y="30810"/>
                    <a:pt x="20520" y="30832"/>
                    <a:pt x="20543" y="30855"/>
                  </a:cubicBezTo>
                  <a:cubicBezTo>
                    <a:pt x="20710" y="31022"/>
                    <a:pt x="20905" y="31045"/>
                    <a:pt x="21105" y="31045"/>
                  </a:cubicBezTo>
                  <a:cubicBezTo>
                    <a:pt x="21180" y="31045"/>
                    <a:pt x="21256" y="31041"/>
                    <a:pt x="21331" y="31041"/>
                  </a:cubicBezTo>
                  <a:cubicBezTo>
                    <a:pt x="21412" y="31041"/>
                    <a:pt x="21492" y="31045"/>
                    <a:pt x="21570" y="31061"/>
                  </a:cubicBezTo>
                  <a:cubicBezTo>
                    <a:pt x="21662" y="31038"/>
                    <a:pt x="21730" y="30992"/>
                    <a:pt x="21799" y="30924"/>
                  </a:cubicBezTo>
                  <a:cubicBezTo>
                    <a:pt x="22164" y="30924"/>
                    <a:pt x="22529" y="30924"/>
                    <a:pt x="22894" y="30901"/>
                  </a:cubicBezTo>
                  <a:cubicBezTo>
                    <a:pt x="22963" y="30958"/>
                    <a:pt x="23026" y="30987"/>
                    <a:pt x="23085" y="30987"/>
                  </a:cubicBezTo>
                  <a:cubicBezTo>
                    <a:pt x="23145" y="30987"/>
                    <a:pt x="23202" y="30958"/>
                    <a:pt x="23259" y="30901"/>
                  </a:cubicBezTo>
                  <a:cubicBezTo>
                    <a:pt x="23511" y="30901"/>
                    <a:pt x="23739" y="30901"/>
                    <a:pt x="23967" y="30878"/>
                  </a:cubicBezTo>
                  <a:lnTo>
                    <a:pt x="24058" y="30832"/>
                  </a:lnTo>
                  <a:cubicBezTo>
                    <a:pt x="24036" y="30787"/>
                    <a:pt x="24036" y="30764"/>
                    <a:pt x="24013" y="30718"/>
                  </a:cubicBezTo>
                  <a:cubicBezTo>
                    <a:pt x="24127" y="29897"/>
                    <a:pt x="24264" y="29052"/>
                    <a:pt x="24218" y="28185"/>
                  </a:cubicBezTo>
                  <a:cubicBezTo>
                    <a:pt x="24264" y="28185"/>
                    <a:pt x="24287" y="28162"/>
                    <a:pt x="24332" y="28139"/>
                  </a:cubicBezTo>
                  <a:cubicBezTo>
                    <a:pt x="24332" y="28093"/>
                    <a:pt x="24332" y="28025"/>
                    <a:pt x="24355" y="27979"/>
                  </a:cubicBezTo>
                  <a:cubicBezTo>
                    <a:pt x="24355" y="27865"/>
                    <a:pt x="24355" y="27751"/>
                    <a:pt x="24355" y="27614"/>
                  </a:cubicBezTo>
                  <a:cubicBezTo>
                    <a:pt x="24355" y="27568"/>
                    <a:pt x="24355" y="27500"/>
                    <a:pt x="24355" y="27432"/>
                  </a:cubicBezTo>
                  <a:cubicBezTo>
                    <a:pt x="24332" y="26884"/>
                    <a:pt x="24309" y="26336"/>
                    <a:pt x="24378" y="25788"/>
                  </a:cubicBezTo>
                  <a:cubicBezTo>
                    <a:pt x="24378" y="25560"/>
                    <a:pt x="24378" y="25309"/>
                    <a:pt x="24378" y="25058"/>
                  </a:cubicBezTo>
                  <a:cubicBezTo>
                    <a:pt x="24378" y="24829"/>
                    <a:pt x="24378" y="24578"/>
                    <a:pt x="24378" y="24327"/>
                  </a:cubicBezTo>
                  <a:cubicBezTo>
                    <a:pt x="24469" y="24213"/>
                    <a:pt x="24469" y="24076"/>
                    <a:pt x="24332" y="23985"/>
                  </a:cubicBezTo>
                  <a:cubicBezTo>
                    <a:pt x="24172" y="23118"/>
                    <a:pt x="24013" y="22273"/>
                    <a:pt x="23990" y="21406"/>
                  </a:cubicBezTo>
                  <a:cubicBezTo>
                    <a:pt x="24058" y="21360"/>
                    <a:pt x="24104" y="21292"/>
                    <a:pt x="24127" y="21200"/>
                  </a:cubicBezTo>
                  <a:cubicBezTo>
                    <a:pt x="24104" y="21086"/>
                    <a:pt x="24081" y="20949"/>
                    <a:pt x="23967" y="20904"/>
                  </a:cubicBezTo>
                  <a:cubicBezTo>
                    <a:pt x="23853" y="20721"/>
                    <a:pt x="23967" y="20493"/>
                    <a:pt x="23807" y="20310"/>
                  </a:cubicBezTo>
                  <a:lnTo>
                    <a:pt x="23762" y="20264"/>
                  </a:lnTo>
                  <a:lnTo>
                    <a:pt x="23807" y="20219"/>
                  </a:lnTo>
                  <a:cubicBezTo>
                    <a:pt x="23693" y="20013"/>
                    <a:pt x="23762" y="19785"/>
                    <a:pt x="23648" y="19602"/>
                  </a:cubicBezTo>
                  <a:cubicBezTo>
                    <a:pt x="23602" y="19557"/>
                    <a:pt x="23579" y="19534"/>
                    <a:pt x="23602" y="19466"/>
                  </a:cubicBezTo>
                  <a:cubicBezTo>
                    <a:pt x="23396" y="19237"/>
                    <a:pt x="23419" y="18963"/>
                    <a:pt x="23442" y="18689"/>
                  </a:cubicBezTo>
                  <a:cubicBezTo>
                    <a:pt x="23237" y="18484"/>
                    <a:pt x="23259" y="18210"/>
                    <a:pt x="23259" y="17959"/>
                  </a:cubicBezTo>
                  <a:cubicBezTo>
                    <a:pt x="23100" y="17799"/>
                    <a:pt x="23259" y="17548"/>
                    <a:pt x="23054" y="17411"/>
                  </a:cubicBezTo>
                  <a:cubicBezTo>
                    <a:pt x="22940" y="17251"/>
                    <a:pt x="23054" y="17023"/>
                    <a:pt x="22917" y="16841"/>
                  </a:cubicBezTo>
                  <a:cubicBezTo>
                    <a:pt x="22643" y="16270"/>
                    <a:pt x="22392" y="15677"/>
                    <a:pt x="22141" y="15083"/>
                  </a:cubicBezTo>
                  <a:cubicBezTo>
                    <a:pt x="22027" y="14900"/>
                    <a:pt x="22164" y="14649"/>
                    <a:pt x="21981" y="14490"/>
                  </a:cubicBezTo>
                  <a:cubicBezTo>
                    <a:pt x="21936" y="14421"/>
                    <a:pt x="21890" y="14375"/>
                    <a:pt x="21844" y="14307"/>
                  </a:cubicBezTo>
                  <a:cubicBezTo>
                    <a:pt x="21753" y="14193"/>
                    <a:pt x="21753" y="14102"/>
                    <a:pt x="21776" y="13987"/>
                  </a:cubicBezTo>
                  <a:cubicBezTo>
                    <a:pt x="21137" y="13303"/>
                    <a:pt x="20886" y="12390"/>
                    <a:pt x="20498" y="11568"/>
                  </a:cubicBezTo>
                  <a:cubicBezTo>
                    <a:pt x="20247" y="11385"/>
                    <a:pt x="20087" y="11134"/>
                    <a:pt x="20018" y="10815"/>
                  </a:cubicBezTo>
                  <a:cubicBezTo>
                    <a:pt x="20064" y="10746"/>
                    <a:pt x="20041" y="10678"/>
                    <a:pt x="19950" y="10655"/>
                  </a:cubicBezTo>
                  <a:cubicBezTo>
                    <a:pt x="19836" y="10609"/>
                    <a:pt x="19813" y="10518"/>
                    <a:pt x="19813" y="10427"/>
                  </a:cubicBezTo>
                  <a:cubicBezTo>
                    <a:pt x="19744" y="10404"/>
                    <a:pt x="19676" y="10335"/>
                    <a:pt x="19653" y="10267"/>
                  </a:cubicBezTo>
                  <a:lnTo>
                    <a:pt x="19630" y="10244"/>
                  </a:lnTo>
                  <a:cubicBezTo>
                    <a:pt x="19562" y="10221"/>
                    <a:pt x="19516" y="10176"/>
                    <a:pt x="19493" y="10107"/>
                  </a:cubicBezTo>
                  <a:cubicBezTo>
                    <a:pt x="19425" y="10084"/>
                    <a:pt x="19402" y="10039"/>
                    <a:pt x="19425" y="9970"/>
                  </a:cubicBezTo>
                  <a:cubicBezTo>
                    <a:pt x="19379" y="9879"/>
                    <a:pt x="19334" y="9788"/>
                    <a:pt x="19242" y="9742"/>
                  </a:cubicBezTo>
                  <a:cubicBezTo>
                    <a:pt x="19197" y="9673"/>
                    <a:pt x="19128" y="9628"/>
                    <a:pt x="19082" y="9537"/>
                  </a:cubicBezTo>
                  <a:cubicBezTo>
                    <a:pt x="19014" y="9491"/>
                    <a:pt x="18945" y="9422"/>
                    <a:pt x="18900" y="9354"/>
                  </a:cubicBezTo>
                  <a:cubicBezTo>
                    <a:pt x="18763" y="9263"/>
                    <a:pt x="18809" y="9103"/>
                    <a:pt x="18717" y="8989"/>
                  </a:cubicBezTo>
                  <a:cubicBezTo>
                    <a:pt x="18626" y="8875"/>
                    <a:pt x="18535" y="8783"/>
                    <a:pt x="18443" y="8669"/>
                  </a:cubicBezTo>
                  <a:cubicBezTo>
                    <a:pt x="17918" y="8053"/>
                    <a:pt x="17393" y="7459"/>
                    <a:pt x="16846" y="6843"/>
                  </a:cubicBezTo>
                  <a:cubicBezTo>
                    <a:pt x="16823" y="6752"/>
                    <a:pt x="16754" y="6683"/>
                    <a:pt x="16686" y="6638"/>
                  </a:cubicBezTo>
                  <a:cubicBezTo>
                    <a:pt x="16321" y="6273"/>
                    <a:pt x="15955" y="5907"/>
                    <a:pt x="15590" y="5542"/>
                  </a:cubicBezTo>
                  <a:lnTo>
                    <a:pt x="14883" y="4926"/>
                  </a:lnTo>
                  <a:cubicBezTo>
                    <a:pt x="14814" y="4926"/>
                    <a:pt x="14746" y="4857"/>
                    <a:pt x="14723" y="4789"/>
                  </a:cubicBezTo>
                  <a:cubicBezTo>
                    <a:pt x="14677" y="4766"/>
                    <a:pt x="14654" y="4720"/>
                    <a:pt x="14677" y="4675"/>
                  </a:cubicBezTo>
                  <a:cubicBezTo>
                    <a:pt x="14221" y="4538"/>
                    <a:pt x="13947" y="4150"/>
                    <a:pt x="13604" y="3876"/>
                  </a:cubicBezTo>
                  <a:cubicBezTo>
                    <a:pt x="13536" y="3830"/>
                    <a:pt x="13467" y="3762"/>
                    <a:pt x="13399" y="3716"/>
                  </a:cubicBezTo>
                  <a:cubicBezTo>
                    <a:pt x="13353" y="3648"/>
                    <a:pt x="13285" y="3579"/>
                    <a:pt x="13194" y="3556"/>
                  </a:cubicBezTo>
                  <a:cubicBezTo>
                    <a:pt x="13057" y="3533"/>
                    <a:pt x="12920" y="3488"/>
                    <a:pt x="12874" y="3328"/>
                  </a:cubicBezTo>
                  <a:cubicBezTo>
                    <a:pt x="12623" y="3168"/>
                    <a:pt x="12372" y="3009"/>
                    <a:pt x="12098" y="2826"/>
                  </a:cubicBezTo>
                  <a:cubicBezTo>
                    <a:pt x="10865" y="2118"/>
                    <a:pt x="9610" y="1388"/>
                    <a:pt x="8309" y="772"/>
                  </a:cubicBezTo>
                  <a:cubicBezTo>
                    <a:pt x="8035" y="680"/>
                    <a:pt x="7761" y="658"/>
                    <a:pt x="7533" y="543"/>
                  </a:cubicBezTo>
                  <a:cubicBezTo>
                    <a:pt x="6952" y="223"/>
                    <a:pt x="6354" y="78"/>
                    <a:pt x="5708" y="78"/>
                  </a:cubicBezTo>
                  <a:cubicBezTo>
                    <a:pt x="5617" y="78"/>
                    <a:pt x="5526" y="81"/>
                    <a:pt x="5433" y="87"/>
                  </a:cubicBezTo>
                  <a:cubicBezTo>
                    <a:pt x="5268" y="98"/>
                    <a:pt x="5104" y="102"/>
                    <a:pt x="4939" y="102"/>
                  </a:cubicBezTo>
                  <a:cubicBezTo>
                    <a:pt x="4417" y="102"/>
                    <a:pt x="3893" y="59"/>
                    <a:pt x="3356" y="41"/>
                  </a:cubicBezTo>
                  <a:cubicBezTo>
                    <a:pt x="3320" y="11"/>
                    <a:pt x="3285" y="0"/>
                    <a:pt x="3252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8"/>
            <p:cNvSpPr/>
            <p:nvPr/>
          </p:nvSpPr>
          <p:spPr>
            <a:xfrm>
              <a:off x="4809323" y="3250359"/>
              <a:ext cx="130608" cy="136507"/>
            </a:xfrm>
            <a:custGeom>
              <a:avLst/>
              <a:gdLst/>
              <a:ahLst/>
              <a:cxnLst/>
              <a:rect l="l" t="t" r="r" b="b"/>
              <a:pathLst>
                <a:path w="5137" h="5369" extrusionOk="0">
                  <a:moveTo>
                    <a:pt x="2446" y="1"/>
                  </a:moveTo>
                  <a:cubicBezTo>
                    <a:pt x="2340" y="1"/>
                    <a:pt x="2233" y="5"/>
                    <a:pt x="2124" y="13"/>
                  </a:cubicBezTo>
                  <a:cubicBezTo>
                    <a:pt x="1256" y="287"/>
                    <a:pt x="686" y="857"/>
                    <a:pt x="343" y="1702"/>
                  </a:cubicBezTo>
                  <a:cubicBezTo>
                    <a:pt x="1" y="2022"/>
                    <a:pt x="389" y="2455"/>
                    <a:pt x="138" y="2798"/>
                  </a:cubicBezTo>
                  <a:cubicBezTo>
                    <a:pt x="138" y="2798"/>
                    <a:pt x="115" y="2798"/>
                    <a:pt x="92" y="2843"/>
                  </a:cubicBezTo>
                  <a:cubicBezTo>
                    <a:pt x="69" y="2889"/>
                    <a:pt x="92" y="2912"/>
                    <a:pt x="138" y="2957"/>
                  </a:cubicBezTo>
                  <a:cubicBezTo>
                    <a:pt x="343" y="3368"/>
                    <a:pt x="229" y="3916"/>
                    <a:pt x="640" y="4258"/>
                  </a:cubicBezTo>
                  <a:cubicBezTo>
                    <a:pt x="709" y="4578"/>
                    <a:pt x="914" y="4738"/>
                    <a:pt x="1211" y="4783"/>
                  </a:cubicBezTo>
                  <a:cubicBezTo>
                    <a:pt x="1234" y="4829"/>
                    <a:pt x="1234" y="4875"/>
                    <a:pt x="1256" y="4943"/>
                  </a:cubicBezTo>
                  <a:cubicBezTo>
                    <a:pt x="1302" y="4943"/>
                    <a:pt x="1370" y="4943"/>
                    <a:pt x="1416" y="4989"/>
                  </a:cubicBezTo>
                  <a:cubicBezTo>
                    <a:pt x="1576" y="5126"/>
                    <a:pt x="1804" y="4989"/>
                    <a:pt x="1964" y="5149"/>
                  </a:cubicBezTo>
                  <a:cubicBezTo>
                    <a:pt x="2150" y="5288"/>
                    <a:pt x="2330" y="5368"/>
                    <a:pt x="2510" y="5368"/>
                  </a:cubicBezTo>
                  <a:cubicBezTo>
                    <a:pt x="2684" y="5368"/>
                    <a:pt x="2857" y="5294"/>
                    <a:pt x="3037" y="5126"/>
                  </a:cubicBezTo>
                  <a:lnTo>
                    <a:pt x="3037" y="5149"/>
                  </a:lnTo>
                  <a:cubicBezTo>
                    <a:pt x="3151" y="5057"/>
                    <a:pt x="3265" y="5057"/>
                    <a:pt x="3402" y="5012"/>
                  </a:cubicBezTo>
                  <a:cubicBezTo>
                    <a:pt x="3470" y="5012"/>
                    <a:pt x="3516" y="4989"/>
                    <a:pt x="3585" y="4966"/>
                  </a:cubicBezTo>
                  <a:cubicBezTo>
                    <a:pt x="3607" y="4920"/>
                    <a:pt x="3607" y="4875"/>
                    <a:pt x="3607" y="4829"/>
                  </a:cubicBezTo>
                  <a:lnTo>
                    <a:pt x="3630" y="4829"/>
                  </a:lnTo>
                  <a:cubicBezTo>
                    <a:pt x="3630" y="4806"/>
                    <a:pt x="3653" y="4783"/>
                    <a:pt x="3676" y="4761"/>
                  </a:cubicBezTo>
                  <a:cubicBezTo>
                    <a:pt x="3836" y="4692"/>
                    <a:pt x="3973" y="4624"/>
                    <a:pt x="4109" y="4555"/>
                  </a:cubicBezTo>
                  <a:cubicBezTo>
                    <a:pt x="4132" y="4509"/>
                    <a:pt x="4132" y="4464"/>
                    <a:pt x="4109" y="4418"/>
                  </a:cubicBezTo>
                  <a:cubicBezTo>
                    <a:pt x="4269" y="4236"/>
                    <a:pt x="4406" y="4053"/>
                    <a:pt x="4566" y="3893"/>
                  </a:cubicBezTo>
                  <a:cubicBezTo>
                    <a:pt x="5137" y="3277"/>
                    <a:pt x="5000" y="2569"/>
                    <a:pt x="4863" y="1862"/>
                  </a:cubicBezTo>
                  <a:cubicBezTo>
                    <a:pt x="4634" y="1611"/>
                    <a:pt x="4634" y="1245"/>
                    <a:pt x="4452" y="972"/>
                  </a:cubicBezTo>
                  <a:cubicBezTo>
                    <a:pt x="3948" y="246"/>
                    <a:pt x="3248" y="1"/>
                    <a:pt x="2446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8"/>
            <p:cNvSpPr/>
            <p:nvPr/>
          </p:nvSpPr>
          <p:spPr>
            <a:xfrm>
              <a:off x="4358411" y="3510559"/>
              <a:ext cx="27306" cy="22628"/>
            </a:xfrm>
            <a:custGeom>
              <a:avLst/>
              <a:gdLst/>
              <a:ahLst/>
              <a:cxnLst/>
              <a:rect l="l" t="t" r="r" b="b"/>
              <a:pathLst>
                <a:path w="1074" h="890" extrusionOk="0">
                  <a:moveTo>
                    <a:pt x="378" y="0"/>
                  </a:moveTo>
                  <a:cubicBezTo>
                    <a:pt x="164" y="0"/>
                    <a:pt x="101" y="142"/>
                    <a:pt x="1" y="575"/>
                  </a:cubicBezTo>
                  <a:cubicBezTo>
                    <a:pt x="173" y="661"/>
                    <a:pt x="319" y="890"/>
                    <a:pt x="517" y="890"/>
                  </a:cubicBezTo>
                  <a:cubicBezTo>
                    <a:pt x="582" y="890"/>
                    <a:pt x="652" y="865"/>
                    <a:pt x="731" y="803"/>
                  </a:cubicBezTo>
                  <a:cubicBezTo>
                    <a:pt x="1073" y="552"/>
                    <a:pt x="822" y="301"/>
                    <a:pt x="685" y="50"/>
                  </a:cubicBezTo>
                  <a:cubicBezTo>
                    <a:pt x="556" y="20"/>
                    <a:pt x="457" y="0"/>
                    <a:pt x="378" y="0"/>
                  </a:cubicBezTo>
                  <a:close/>
                </a:path>
              </a:pathLst>
            </a:custGeom>
            <a:solidFill>
              <a:srgbClr val="6C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8"/>
            <p:cNvSpPr/>
            <p:nvPr/>
          </p:nvSpPr>
          <p:spPr>
            <a:xfrm>
              <a:off x="4385107" y="3446234"/>
              <a:ext cx="26137" cy="22679"/>
            </a:xfrm>
            <a:custGeom>
              <a:avLst/>
              <a:gdLst/>
              <a:ahLst/>
              <a:cxnLst/>
              <a:rect l="l" t="t" r="r" b="b"/>
              <a:pathLst>
                <a:path w="1028" h="892" extrusionOk="0">
                  <a:moveTo>
                    <a:pt x="206" y="1"/>
                  </a:moveTo>
                  <a:cubicBezTo>
                    <a:pt x="1" y="594"/>
                    <a:pt x="46" y="663"/>
                    <a:pt x="731" y="891"/>
                  </a:cubicBezTo>
                  <a:cubicBezTo>
                    <a:pt x="800" y="846"/>
                    <a:pt x="868" y="777"/>
                    <a:pt x="914" y="686"/>
                  </a:cubicBezTo>
                  <a:cubicBezTo>
                    <a:pt x="1028" y="343"/>
                    <a:pt x="754" y="206"/>
                    <a:pt x="571" y="1"/>
                  </a:cubicBezTo>
                  <a:close/>
                </a:path>
              </a:pathLst>
            </a:custGeom>
            <a:solidFill>
              <a:srgbClr val="6E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8"/>
            <p:cNvSpPr/>
            <p:nvPr/>
          </p:nvSpPr>
          <p:spPr>
            <a:xfrm>
              <a:off x="4332299" y="3436954"/>
              <a:ext cx="20340" cy="16933"/>
            </a:xfrm>
            <a:custGeom>
              <a:avLst/>
              <a:gdLst/>
              <a:ahLst/>
              <a:cxnLst/>
              <a:rect l="l" t="t" r="r" b="b"/>
              <a:pathLst>
                <a:path w="800" h="666" extrusionOk="0">
                  <a:moveTo>
                    <a:pt x="252" y="1"/>
                  </a:moveTo>
                  <a:cubicBezTo>
                    <a:pt x="206" y="69"/>
                    <a:pt x="137" y="115"/>
                    <a:pt x="92" y="183"/>
                  </a:cubicBezTo>
                  <a:cubicBezTo>
                    <a:pt x="69" y="183"/>
                    <a:pt x="46" y="206"/>
                    <a:pt x="23" y="252"/>
                  </a:cubicBezTo>
                  <a:cubicBezTo>
                    <a:pt x="1" y="275"/>
                    <a:pt x="23" y="320"/>
                    <a:pt x="92" y="366"/>
                  </a:cubicBezTo>
                  <a:cubicBezTo>
                    <a:pt x="299" y="563"/>
                    <a:pt x="427" y="666"/>
                    <a:pt x="521" y="666"/>
                  </a:cubicBezTo>
                  <a:cubicBezTo>
                    <a:pt x="634" y="666"/>
                    <a:pt x="700" y="518"/>
                    <a:pt x="799" y="206"/>
                  </a:cubicBezTo>
                  <a:cubicBezTo>
                    <a:pt x="799" y="206"/>
                    <a:pt x="799" y="183"/>
                    <a:pt x="799" y="183"/>
                  </a:cubicBezTo>
                  <a:cubicBezTo>
                    <a:pt x="754" y="138"/>
                    <a:pt x="708" y="69"/>
                    <a:pt x="640" y="1"/>
                  </a:cubicBezTo>
                  <a:close/>
                </a:path>
              </a:pathLst>
            </a:custGeom>
            <a:solidFill>
              <a:srgbClr val="A7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8"/>
            <p:cNvSpPr/>
            <p:nvPr/>
          </p:nvSpPr>
          <p:spPr>
            <a:xfrm>
              <a:off x="4232481" y="3441606"/>
              <a:ext cx="16857" cy="11696"/>
            </a:xfrm>
            <a:custGeom>
              <a:avLst/>
              <a:gdLst/>
              <a:ahLst/>
              <a:cxnLst/>
              <a:rect l="l" t="t" r="r" b="b"/>
              <a:pathLst>
                <a:path w="663" h="460" extrusionOk="0">
                  <a:moveTo>
                    <a:pt x="183" y="0"/>
                  </a:moveTo>
                  <a:cubicBezTo>
                    <a:pt x="115" y="115"/>
                    <a:pt x="69" y="229"/>
                    <a:pt x="1" y="366"/>
                  </a:cubicBezTo>
                  <a:cubicBezTo>
                    <a:pt x="92" y="366"/>
                    <a:pt x="183" y="388"/>
                    <a:pt x="252" y="411"/>
                  </a:cubicBezTo>
                  <a:cubicBezTo>
                    <a:pt x="317" y="439"/>
                    <a:pt x="383" y="460"/>
                    <a:pt x="441" y="460"/>
                  </a:cubicBezTo>
                  <a:cubicBezTo>
                    <a:pt x="524" y="460"/>
                    <a:pt x="590" y="418"/>
                    <a:pt x="617" y="297"/>
                  </a:cubicBezTo>
                  <a:cubicBezTo>
                    <a:pt x="663" y="115"/>
                    <a:pt x="503" y="69"/>
                    <a:pt x="343" y="23"/>
                  </a:cubicBezTo>
                  <a:cubicBezTo>
                    <a:pt x="297" y="0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DD4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8"/>
            <p:cNvSpPr/>
            <p:nvPr/>
          </p:nvSpPr>
          <p:spPr>
            <a:xfrm>
              <a:off x="4334053" y="3471099"/>
              <a:ext cx="23798" cy="21357"/>
            </a:xfrm>
            <a:custGeom>
              <a:avLst/>
              <a:gdLst/>
              <a:ahLst/>
              <a:cxnLst/>
              <a:rect l="l" t="t" r="r" b="b"/>
              <a:pathLst>
                <a:path w="936" h="840" extrusionOk="0">
                  <a:moveTo>
                    <a:pt x="305" y="1"/>
                  </a:moveTo>
                  <a:cubicBezTo>
                    <a:pt x="204" y="1"/>
                    <a:pt x="102" y="78"/>
                    <a:pt x="0" y="119"/>
                  </a:cubicBezTo>
                  <a:lnTo>
                    <a:pt x="23" y="644"/>
                  </a:lnTo>
                  <a:cubicBezTo>
                    <a:pt x="68" y="666"/>
                    <a:pt x="137" y="689"/>
                    <a:pt x="183" y="735"/>
                  </a:cubicBezTo>
                  <a:cubicBezTo>
                    <a:pt x="296" y="801"/>
                    <a:pt x="402" y="840"/>
                    <a:pt x="498" y="840"/>
                  </a:cubicBezTo>
                  <a:cubicBezTo>
                    <a:pt x="634" y="840"/>
                    <a:pt x="751" y="762"/>
                    <a:pt x="845" y="575"/>
                  </a:cubicBezTo>
                  <a:cubicBezTo>
                    <a:pt x="936" y="324"/>
                    <a:pt x="685" y="50"/>
                    <a:pt x="342" y="4"/>
                  </a:cubicBezTo>
                  <a:cubicBezTo>
                    <a:pt x="330" y="2"/>
                    <a:pt x="318" y="1"/>
                    <a:pt x="305" y="1"/>
                  </a:cubicBezTo>
                  <a:close/>
                </a:path>
              </a:pathLst>
            </a:custGeom>
            <a:solidFill>
              <a:srgbClr val="87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8"/>
            <p:cNvSpPr/>
            <p:nvPr/>
          </p:nvSpPr>
          <p:spPr>
            <a:xfrm>
              <a:off x="4308501" y="3514347"/>
              <a:ext cx="21510" cy="15738"/>
            </a:xfrm>
            <a:custGeom>
              <a:avLst/>
              <a:gdLst/>
              <a:ahLst/>
              <a:cxnLst/>
              <a:rect l="l" t="t" r="r" b="b"/>
              <a:pathLst>
                <a:path w="846" h="619" extrusionOk="0">
                  <a:moveTo>
                    <a:pt x="586" y="0"/>
                  </a:moveTo>
                  <a:cubicBezTo>
                    <a:pt x="552" y="0"/>
                    <a:pt x="520" y="11"/>
                    <a:pt x="480" y="38"/>
                  </a:cubicBezTo>
                  <a:lnTo>
                    <a:pt x="297" y="38"/>
                  </a:lnTo>
                  <a:cubicBezTo>
                    <a:pt x="1" y="403"/>
                    <a:pt x="1" y="518"/>
                    <a:pt x="389" y="609"/>
                  </a:cubicBezTo>
                  <a:cubicBezTo>
                    <a:pt x="429" y="616"/>
                    <a:pt x="471" y="618"/>
                    <a:pt x="514" y="618"/>
                  </a:cubicBezTo>
                  <a:cubicBezTo>
                    <a:pt x="617" y="618"/>
                    <a:pt x="726" y="602"/>
                    <a:pt x="822" y="586"/>
                  </a:cubicBezTo>
                  <a:cubicBezTo>
                    <a:pt x="822" y="472"/>
                    <a:pt x="822" y="358"/>
                    <a:pt x="845" y="244"/>
                  </a:cubicBezTo>
                  <a:cubicBezTo>
                    <a:pt x="777" y="175"/>
                    <a:pt x="754" y="61"/>
                    <a:pt x="663" y="15"/>
                  </a:cubicBezTo>
                  <a:cubicBezTo>
                    <a:pt x="634" y="6"/>
                    <a:pt x="610" y="0"/>
                    <a:pt x="586" y="0"/>
                  </a:cubicBezTo>
                  <a:close/>
                </a:path>
              </a:pathLst>
            </a:custGeom>
            <a:solidFill>
              <a:srgbClr val="61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8"/>
            <p:cNvSpPr/>
            <p:nvPr/>
          </p:nvSpPr>
          <p:spPr>
            <a:xfrm>
              <a:off x="4248142" y="3475269"/>
              <a:ext cx="14314" cy="12967"/>
            </a:xfrm>
            <a:custGeom>
              <a:avLst/>
              <a:gdLst/>
              <a:ahLst/>
              <a:cxnLst/>
              <a:rect l="l" t="t" r="r" b="b"/>
              <a:pathLst>
                <a:path w="563" h="510" extrusionOk="0">
                  <a:moveTo>
                    <a:pt x="183" y="0"/>
                  </a:moveTo>
                  <a:cubicBezTo>
                    <a:pt x="92" y="0"/>
                    <a:pt x="1" y="69"/>
                    <a:pt x="1" y="160"/>
                  </a:cubicBezTo>
                  <a:cubicBezTo>
                    <a:pt x="1" y="365"/>
                    <a:pt x="115" y="480"/>
                    <a:pt x="298" y="502"/>
                  </a:cubicBezTo>
                  <a:cubicBezTo>
                    <a:pt x="321" y="507"/>
                    <a:pt x="347" y="510"/>
                    <a:pt x="372" y="510"/>
                  </a:cubicBezTo>
                  <a:cubicBezTo>
                    <a:pt x="469" y="510"/>
                    <a:pt x="562" y="469"/>
                    <a:pt x="526" y="343"/>
                  </a:cubicBezTo>
                  <a:cubicBezTo>
                    <a:pt x="503" y="160"/>
                    <a:pt x="366" y="46"/>
                    <a:pt x="183" y="0"/>
                  </a:cubicBezTo>
                  <a:close/>
                </a:path>
              </a:pathLst>
            </a:custGeom>
            <a:solidFill>
              <a:srgbClr val="70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8"/>
            <p:cNvSpPr/>
            <p:nvPr/>
          </p:nvSpPr>
          <p:spPr>
            <a:xfrm>
              <a:off x="4288771" y="3473744"/>
              <a:ext cx="12204" cy="11416"/>
            </a:xfrm>
            <a:custGeom>
              <a:avLst/>
              <a:gdLst/>
              <a:ahLst/>
              <a:cxnLst/>
              <a:rect l="l" t="t" r="r" b="b"/>
              <a:pathLst>
                <a:path w="480" h="449" extrusionOk="0">
                  <a:moveTo>
                    <a:pt x="196" y="1"/>
                  </a:moveTo>
                  <a:cubicBezTo>
                    <a:pt x="74" y="1"/>
                    <a:pt x="1" y="74"/>
                    <a:pt x="1" y="220"/>
                  </a:cubicBezTo>
                  <a:cubicBezTo>
                    <a:pt x="23" y="334"/>
                    <a:pt x="115" y="425"/>
                    <a:pt x="229" y="448"/>
                  </a:cubicBezTo>
                  <a:cubicBezTo>
                    <a:pt x="343" y="448"/>
                    <a:pt x="457" y="380"/>
                    <a:pt x="480" y="266"/>
                  </a:cubicBezTo>
                  <a:cubicBezTo>
                    <a:pt x="480" y="129"/>
                    <a:pt x="411" y="37"/>
                    <a:pt x="297" y="15"/>
                  </a:cubicBezTo>
                  <a:cubicBezTo>
                    <a:pt x="261" y="5"/>
                    <a:pt x="227" y="1"/>
                    <a:pt x="196" y="1"/>
                  </a:cubicBezTo>
                  <a:close/>
                </a:path>
              </a:pathLst>
            </a:custGeom>
            <a:solidFill>
              <a:srgbClr val="6E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8"/>
            <p:cNvSpPr/>
            <p:nvPr/>
          </p:nvSpPr>
          <p:spPr>
            <a:xfrm>
              <a:off x="4770448" y="3365179"/>
              <a:ext cx="223460" cy="225189"/>
            </a:xfrm>
            <a:custGeom>
              <a:avLst/>
              <a:gdLst/>
              <a:ahLst/>
              <a:cxnLst/>
              <a:rect l="l" t="t" r="r" b="b"/>
              <a:pathLst>
                <a:path w="8789" h="8857" extrusionOk="0">
                  <a:moveTo>
                    <a:pt x="7693" y="3737"/>
                  </a:moveTo>
                  <a:cubicBezTo>
                    <a:pt x="7693" y="3737"/>
                    <a:pt x="7670" y="3760"/>
                    <a:pt x="7670" y="3760"/>
                  </a:cubicBezTo>
                  <a:cubicBezTo>
                    <a:pt x="7670" y="3760"/>
                    <a:pt x="7670" y="3737"/>
                    <a:pt x="7670" y="3737"/>
                  </a:cubicBezTo>
                  <a:close/>
                  <a:moveTo>
                    <a:pt x="1484" y="4102"/>
                  </a:moveTo>
                  <a:cubicBezTo>
                    <a:pt x="1461" y="4216"/>
                    <a:pt x="1461" y="4330"/>
                    <a:pt x="1461" y="4422"/>
                  </a:cubicBezTo>
                  <a:cubicBezTo>
                    <a:pt x="1439" y="4399"/>
                    <a:pt x="1393" y="4376"/>
                    <a:pt x="1347" y="4376"/>
                  </a:cubicBezTo>
                  <a:cubicBezTo>
                    <a:pt x="1256" y="4376"/>
                    <a:pt x="1188" y="4399"/>
                    <a:pt x="1119" y="4444"/>
                  </a:cubicBezTo>
                  <a:cubicBezTo>
                    <a:pt x="1119" y="4422"/>
                    <a:pt x="1142" y="4376"/>
                    <a:pt x="1142" y="4353"/>
                  </a:cubicBezTo>
                  <a:cubicBezTo>
                    <a:pt x="1165" y="4262"/>
                    <a:pt x="1188" y="4193"/>
                    <a:pt x="1210" y="4102"/>
                  </a:cubicBezTo>
                  <a:close/>
                  <a:moveTo>
                    <a:pt x="6529" y="4741"/>
                  </a:moveTo>
                  <a:cubicBezTo>
                    <a:pt x="6552" y="4787"/>
                    <a:pt x="6574" y="4810"/>
                    <a:pt x="6620" y="4832"/>
                  </a:cubicBezTo>
                  <a:cubicBezTo>
                    <a:pt x="6666" y="4901"/>
                    <a:pt x="6711" y="4969"/>
                    <a:pt x="6757" y="5015"/>
                  </a:cubicBezTo>
                  <a:cubicBezTo>
                    <a:pt x="6656" y="4986"/>
                    <a:pt x="6546" y="4957"/>
                    <a:pt x="6432" y="4957"/>
                  </a:cubicBezTo>
                  <a:cubicBezTo>
                    <a:pt x="6366" y="4957"/>
                    <a:pt x="6299" y="4967"/>
                    <a:pt x="6232" y="4992"/>
                  </a:cubicBezTo>
                  <a:cubicBezTo>
                    <a:pt x="6300" y="4832"/>
                    <a:pt x="6392" y="4741"/>
                    <a:pt x="6529" y="4741"/>
                  </a:cubicBezTo>
                  <a:close/>
                  <a:moveTo>
                    <a:pt x="2740" y="6385"/>
                  </a:moveTo>
                  <a:cubicBezTo>
                    <a:pt x="2740" y="6453"/>
                    <a:pt x="2740" y="6521"/>
                    <a:pt x="2763" y="6590"/>
                  </a:cubicBezTo>
                  <a:cubicBezTo>
                    <a:pt x="2648" y="6544"/>
                    <a:pt x="2694" y="6476"/>
                    <a:pt x="2740" y="6385"/>
                  </a:cubicBezTo>
                  <a:close/>
                  <a:moveTo>
                    <a:pt x="5480" y="1"/>
                  </a:moveTo>
                  <a:cubicBezTo>
                    <a:pt x="5325" y="1"/>
                    <a:pt x="5224" y="127"/>
                    <a:pt x="5136" y="267"/>
                  </a:cubicBezTo>
                  <a:cubicBezTo>
                    <a:pt x="5114" y="267"/>
                    <a:pt x="5091" y="290"/>
                    <a:pt x="5068" y="336"/>
                  </a:cubicBezTo>
                  <a:cubicBezTo>
                    <a:pt x="5068" y="336"/>
                    <a:pt x="5068" y="359"/>
                    <a:pt x="5068" y="359"/>
                  </a:cubicBezTo>
                  <a:cubicBezTo>
                    <a:pt x="5022" y="359"/>
                    <a:pt x="4977" y="359"/>
                    <a:pt x="4931" y="381"/>
                  </a:cubicBezTo>
                  <a:cubicBezTo>
                    <a:pt x="4771" y="427"/>
                    <a:pt x="4634" y="496"/>
                    <a:pt x="4543" y="610"/>
                  </a:cubicBezTo>
                  <a:cubicBezTo>
                    <a:pt x="4200" y="633"/>
                    <a:pt x="3858" y="633"/>
                    <a:pt x="3516" y="633"/>
                  </a:cubicBezTo>
                  <a:cubicBezTo>
                    <a:pt x="3493" y="587"/>
                    <a:pt x="3470" y="564"/>
                    <a:pt x="3424" y="541"/>
                  </a:cubicBezTo>
                  <a:cubicBezTo>
                    <a:pt x="3287" y="450"/>
                    <a:pt x="3128" y="450"/>
                    <a:pt x="2991" y="404"/>
                  </a:cubicBezTo>
                  <a:cubicBezTo>
                    <a:pt x="2962" y="395"/>
                    <a:pt x="2934" y="389"/>
                    <a:pt x="2906" y="389"/>
                  </a:cubicBezTo>
                  <a:cubicBezTo>
                    <a:pt x="2866" y="389"/>
                    <a:pt x="2825" y="400"/>
                    <a:pt x="2785" y="427"/>
                  </a:cubicBezTo>
                  <a:cubicBezTo>
                    <a:pt x="2688" y="796"/>
                    <a:pt x="2487" y="881"/>
                    <a:pt x="2256" y="881"/>
                  </a:cubicBezTo>
                  <a:cubicBezTo>
                    <a:pt x="2059" y="881"/>
                    <a:pt x="1840" y="819"/>
                    <a:pt x="1646" y="819"/>
                  </a:cubicBezTo>
                  <a:cubicBezTo>
                    <a:pt x="1590" y="819"/>
                    <a:pt x="1535" y="825"/>
                    <a:pt x="1484" y="838"/>
                  </a:cubicBezTo>
                  <a:cubicBezTo>
                    <a:pt x="1393" y="1591"/>
                    <a:pt x="1325" y="1660"/>
                    <a:pt x="754" y="1728"/>
                  </a:cubicBezTo>
                  <a:cubicBezTo>
                    <a:pt x="343" y="2208"/>
                    <a:pt x="252" y="2778"/>
                    <a:pt x="115" y="3349"/>
                  </a:cubicBezTo>
                  <a:cubicBezTo>
                    <a:pt x="1" y="3782"/>
                    <a:pt x="229" y="3874"/>
                    <a:pt x="571" y="3919"/>
                  </a:cubicBezTo>
                  <a:cubicBezTo>
                    <a:pt x="982" y="4467"/>
                    <a:pt x="640" y="5015"/>
                    <a:pt x="571" y="5563"/>
                  </a:cubicBezTo>
                  <a:cubicBezTo>
                    <a:pt x="845" y="5723"/>
                    <a:pt x="640" y="6133"/>
                    <a:pt x="936" y="6293"/>
                  </a:cubicBezTo>
                  <a:lnTo>
                    <a:pt x="914" y="6293"/>
                  </a:lnTo>
                  <a:cubicBezTo>
                    <a:pt x="891" y="6407"/>
                    <a:pt x="868" y="6521"/>
                    <a:pt x="822" y="6636"/>
                  </a:cubicBezTo>
                  <a:cubicBezTo>
                    <a:pt x="640" y="7092"/>
                    <a:pt x="685" y="7275"/>
                    <a:pt x="1188" y="7320"/>
                  </a:cubicBezTo>
                  <a:cubicBezTo>
                    <a:pt x="1576" y="7343"/>
                    <a:pt x="1781" y="7549"/>
                    <a:pt x="2009" y="7754"/>
                  </a:cubicBezTo>
                  <a:cubicBezTo>
                    <a:pt x="2009" y="7891"/>
                    <a:pt x="1986" y="8028"/>
                    <a:pt x="1964" y="8233"/>
                  </a:cubicBezTo>
                  <a:cubicBezTo>
                    <a:pt x="2155" y="8169"/>
                    <a:pt x="2325" y="8016"/>
                    <a:pt x="2503" y="8016"/>
                  </a:cubicBezTo>
                  <a:cubicBezTo>
                    <a:pt x="2580" y="8016"/>
                    <a:pt x="2658" y="8044"/>
                    <a:pt x="2740" y="8119"/>
                  </a:cubicBezTo>
                  <a:lnTo>
                    <a:pt x="2808" y="8119"/>
                  </a:lnTo>
                  <a:cubicBezTo>
                    <a:pt x="2785" y="8142"/>
                    <a:pt x="2763" y="8165"/>
                    <a:pt x="2740" y="8165"/>
                  </a:cubicBezTo>
                  <a:cubicBezTo>
                    <a:pt x="2834" y="8432"/>
                    <a:pt x="2972" y="8569"/>
                    <a:pt x="3167" y="8569"/>
                  </a:cubicBezTo>
                  <a:cubicBezTo>
                    <a:pt x="3256" y="8569"/>
                    <a:pt x="3356" y="8541"/>
                    <a:pt x="3470" y="8484"/>
                  </a:cubicBezTo>
                  <a:cubicBezTo>
                    <a:pt x="3746" y="8737"/>
                    <a:pt x="3877" y="8856"/>
                    <a:pt x="4029" y="8856"/>
                  </a:cubicBezTo>
                  <a:cubicBezTo>
                    <a:pt x="4166" y="8856"/>
                    <a:pt x="4319" y="8760"/>
                    <a:pt x="4611" y="8576"/>
                  </a:cubicBezTo>
                  <a:cubicBezTo>
                    <a:pt x="4703" y="8507"/>
                    <a:pt x="4840" y="8507"/>
                    <a:pt x="4931" y="8484"/>
                  </a:cubicBezTo>
                  <a:cubicBezTo>
                    <a:pt x="5091" y="8507"/>
                    <a:pt x="5205" y="8576"/>
                    <a:pt x="5319" y="8667"/>
                  </a:cubicBezTo>
                  <a:cubicBezTo>
                    <a:pt x="5433" y="8736"/>
                    <a:pt x="5547" y="8781"/>
                    <a:pt x="5661" y="8850"/>
                  </a:cubicBezTo>
                  <a:cubicBezTo>
                    <a:pt x="5798" y="8827"/>
                    <a:pt x="5844" y="8690"/>
                    <a:pt x="5958" y="8621"/>
                  </a:cubicBezTo>
                  <a:cubicBezTo>
                    <a:pt x="6027" y="8621"/>
                    <a:pt x="6072" y="8644"/>
                    <a:pt x="6141" y="8667"/>
                  </a:cubicBezTo>
                  <a:lnTo>
                    <a:pt x="6209" y="8667"/>
                  </a:lnTo>
                  <a:cubicBezTo>
                    <a:pt x="6506" y="8507"/>
                    <a:pt x="6825" y="8393"/>
                    <a:pt x="7076" y="8233"/>
                  </a:cubicBezTo>
                  <a:cubicBezTo>
                    <a:pt x="7419" y="8051"/>
                    <a:pt x="8241" y="7982"/>
                    <a:pt x="7761" y="7183"/>
                  </a:cubicBezTo>
                  <a:cubicBezTo>
                    <a:pt x="7738" y="7138"/>
                    <a:pt x="7830" y="6978"/>
                    <a:pt x="7898" y="6887"/>
                  </a:cubicBezTo>
                  <a:cubicBezTo>
                    <a:pt x="8081" y="6658"/>
                    <a:pt x="8035" y="6385"/>
                    <a:pt x="8035" y="6111"/>
                  </a:cubicBezTo>
                  <a:cubicBezTo>
                    <a:pt x="8104" y="6042"/>
                    <a:pt x="8172" y="5997"/>
                    <a:pt x="8218" y="5928"/>
                  </a:cubicBezTo>
                  <a:cubicBezTo>
                    <a:pt x="8629" y="5654"/>
                    <a:pt x="8788" y="5312"/>
                    <a:pt x="8583" y="4832"/>
                  </a:cubicBezTo>
                  <a:cubicBezTo>
                    <a:pt x="8501" y="4690"/>
                    <a:pt x="8511" y="4456"/>
                    <a:pt x="8303" y="4456"/>
                  </a:cubicBezTo>
                  <a:cubicBezTo>
                    <a:pt x="8278" y="4456"/>
                    <a:pt x="8250" y="4460"/>
                    <a:pt x="8218" y="4467"/>
                  </a:cubicBezTo>
                  <a:cubicBezTo>
                    <a:pt x="8492" y="3874"/>
                    <a:pt x="7601" y="3235"/>
                    <a:pt x="8263" y="2641"/>
                  </a:cubicBezTo>
                  <a:cubicBezTo>
                    <a:pt x="8286" y="2618"/>
                    <a:pt x="8263" y="2504"/>
                    <a:pt x="8241" y="2481"/>
                  </a:cubicBezTo>
                  <a:cubicBezTo>
                    <a:pt x="7807" y="2299"/>
                    <a:pt x="7738" y="1865"/>
                    <a:pt x="7556" y="1500"/>
                  </a:cubicBezTo>
                  <a:cubicBezTo>
                    <a:pt x="7556" y="1496"/>
                    <a:pt x="7550" y="1494"/>
                    <a:pt x="7540" y="1494"/>
                  </a:cubicBezTo>
                  <a:cubicBezTo>
                    <a:pt x="7497" y="1494"/>
                    <a:pt x="7379" y="1527"/>
                    <a:pt x="7305" y="1546"/>
                  </a:cubicBezTo>
                  <a:cubicBezTo>
                    <a:pt x="7259" y="1477"/>
                    <a:pt x="7191" y="1431"/>
                    <a:pt x="7122" y="1363"/>
                  </a:cubicBezTo>
                  <a:cubicBezTo>
                    <a:pt x="7106" y="1097"/>
                    <a:pt x="7041" y="916"/>
                    <a:pt x="6857" y="916"/>
                  </a:cubicBezTo>
                  <a:cubicBezTo>
                    <a:pt x="6788" y="916"/>
                    <a:pt x="6703" y="942"/>
                    <a:pt x="6597" y="998"/>
                  </a:cubicBezTo>
                  <a:cubicBezTo>
                    <a:pt x="6566" y="844"/>
                    <a:pt x="6536" y="690"/>
                    <a:pt x="6428" y="690"/>
                  </a:cubicBezTo>
                  <a:cubicBezTo>
                    <a:pt x="6376" y="690"/>
                    <a:pt x="6306" y="726"/>
                    <a:pt x="6209" y="815"/>
                  </a:cubicBezTo>
                  <a:lnTo>
                    <a:pt x="6027" y="815"/>
                  </a:lnTo>
                  <a:cubicBezTo>
                    <a:pt x="5912" y="747"/>
                    <a:pt x="5798" y="701"/>
                    <a:pt x="5684" y="633"/>
                  </a:cubicBezTo>
                  <a:cubicBezTo>
                    <a:pt x="5547" y="450"/>
                    <a:pt x="5593" y="245"/>
                    <a:pt x="5638" y="39"/>
                  </a:cubicBezTo>
                  <a:cubicBezTo>
                    <a:pt x="5580" y="12"/>
                    <a:pt x="5528" y="1"/>
                    <a:pt x="5480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8"/>
            <p:cNvSpPr/>
            <p:nvPr/>
          </p:nvSpPr>
          <p:spPr>
            <a:xfrm>
              <a:off x="4989230" y="3562324"/>
              <a:ext cx="4093" cy="9890"/>
            </a:xfrm>
            <a:custGeom>
              <a:avLst/>
              <a:gdLst/>
              <a:ahLst/>
              <a:cxnLst/>
              <a:rect l="l" t="t" r="r" b="b"/>
              <a:pathLst>
                <a:path w="161" h="389" extrusionOk="0">
                  <a:moveTo>
                    <a:pt x="161" y="0"/>
                  </a:moveTo>
                  <a:cubicBezTo>
                    <a:pt x="69" y="69"/>
                    <a:pt x="1" y="160"/>
                    <a:pt x="1" y="274"/>
                  </a:cubicBezTo>
                  <a:cubicBezTo>
                    <a:pt x="24" y="320"/>
                    <a:pt x="69" y="365"/>
                    <a:pt x="92" y="388"/>
                  </a:cubicBezTo>
                  <a:cubicBezTo>
                    <a:pt x="115" y="320"/>
                    <a:pt x="161" y="251"/>
                    <a:pt x="161" y="205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8"/>
            <p:cNvSpPr/>
            <p:nvPr/>
          </p:nvSpPr>
          <p:spPr>
            <a:xfrm>
              <a:off x="4965432" y="346016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8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0" y="0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8"/>
            <p:cNvSpPr/>
            <p:nvPr/>
          </p:nvSpPr>
          <p:spPr>
            <a:xfrm>
              <a:off x="4787279" y="3407181"/>
              <a:ext cx="1780" cy="1958"/>
            </a:xfrm>
            <a:custGeom>
              <a:avLst/>
              <a:gdLst/>
              <a:ahLst/>
              <a:cxnLst/>
              <a:rect l="l" t="t" r="r" b="b"/>
              <a:pathLst>
                <a:path w="70" h="77" extrusionOk="0">
                  <a:moveTo>
                    <a:pt x="29" y="1"/>
                  </a:moveTo>
                  <a:cubicBezTo>
                    <a:pt x="19" y="1"/>
                    <a:pt x="10" y="12"/>
                    <a:pt x="1" y="31"/>
                  </a:cubicBezTo>
                  <a:cubicBezTo>
                    <a:pt x="1" y="53"/>
                    <a:pt x="46" y="53"/>
                    <a:pt x="69" y="76"/>
                  </a:cubicBezTo>
                  <a:cubicBezTo>
                    <a:pt x="56" y="23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8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cubicBezTo>
                    <a:pt x="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8"/>
            <p:cNvSpPr/>
            <p:nvPr/>
          </p:nvSpPr>
          <p:spPr>
            <a:xfrm>
              <a:off x="4536004" y="3311583"/>
              <a:ext cx="128854" cy="190332"/>
            </a:xfrm>
            <a:custGeom>
              <a:avLst/>
              <a:gdLst/>
              <a:ahLst/>
              <a:cxnLst/>
              <a:rect l="l" t="t" r="r" b="b"/>
              <a:pathLst>
                <a:path w="5068" h="7486" extrusionOk="0">
                  <a:moveTo>
                    <a:pt x="613" y="1"/>
                  </a:moveTo>
                  <a:cubicBezTo>
                    <a:pt x="69" y="1"/>
                    <a:pt x="69" y="378"/>
                    <a:pt x="69" y="778"/>
                  </a:cubicBezTo>
                  <a:cubicBezTo>
                    <a:pt x="0" y="2855"/>
                    <a:pt x="457" y="4818"/>
                    <a:pt x="1256" y="6735"/>
                  </a:cubicBezTo>
                  <a:cubicBezTo>
                    <a:pt x="1370" y="6803"/>
                    <a:pt x="1507" y="6849"/>
                    <a:pt x="1621" y="6918"/>
                  </a:cubicBezTo>
                  <a:cubicBezTo>
                    <a:pt x="1712" y="7146"/>
                    <a:pt x="1918" y="7214"/>
                    <a:pt x="2123" y="7260"/>
                  </a:cubicBezTo>
                  <a:cubicBezTo>
                    <a:pt x="2260" y="7328"/>
                    <a:pt x="2397" y="7397"/>
                    <a:pt x="2534" y="7465"/>
                  </a:cubicBezTo>
                  <a:lnTo>
                    <a:pt x="2990" y="7465"/>
                  </a:lnTo>
                  <a:cubicBezTo>
                    <a:pt x="3074" y="7474"/>
                    <a:pt x="3154" y="7485"/>
                    <a:pt x="3230" y="7485"/>
                  </a:cubicBezTo>
                  <a:cubicBezTo>
                    <a:pt x="3362" y="7485"/>
                    <a:pt x="3482" y="7451"/>
                    <a:pt x="3584" y="7306"/>
                  </a:cubicBezTo>
                  <a:cubicBezTo>
                    <a:pt x="3766" y="7123"/>
                    <a:pt x="3972" y="6940"/>
                    <a:pt x="4154" y="6758"/>
                  </a:cubicBezTo>
                  <a:cubicBezTo>
                    <a:pt x="4200" y="6689"/>
                    <a:pt x="4246" y="6621"/>
                    <a:pt x="4291" y="6552"/>
                  </a:cubicBezTo>
                  <a:cubicBezTo>
                    <a:pt x="4405" y="6530"/>
                    <a:pt x="4428" y="6461"/>
                    <a:pt x="4314" y="6393"/>
                  </a:cubicBezTo>
                  <a:lnTo>
                    <a:pt x="4360" y="6187"/>
                  </a:lnTo>
                  <a:cubicBezTo>
                    <a:pt x="4405" y="6142"/>
                    <a:pt x="4451" y="6073"/>
                    <a:pt x="4474" y="6005"/>
                  </a:cubicBezTo>
                  <a:lnTo>
                    <a:pt x="4474" y="6027"/>
                  </a:lnTo>
                  <a:cubicBezTo>
                    <a:pt x="4474" y="5617"/>
                    <a:pt x="4497" y="5251"/>
                    <a:pt x="4634" y="4863"/>
                  </a:cubicBezTo>
                  <a:cubicBezTo>
                    <a:pt x="5067" y="3517"/>
                    <a:pt x="5067" y="2101"/>
                    <a:pt x="5045" y="709"/>
                  </a:cubicBezTo>
                  <a:cubicBezTo>
                    <a:pt x="5045" y="595"/>
                    <a:pt x="5045" y="481"/>
                    <a:pt x="5022" y="344"/>
                  </a:cubicBezTo>
                  <a:cubicBezTo>
                    <a:pt x="4976" y="184"/>
                    <a:pt x="4885" y="70"/>
                    <a:pt x="4725" y="70"/>
                  </a:cubicBezTo>
                  <a:cubicBezTo>
                    <a:pt x="4713" y="69"/>
                    <a:pt x="4702" y="68"/>
                    <a:pt x="4691" y="68"/>
                  </a:cubicBezTo>
                  <a:cubicBezTo>
                    <a:pt x="4515" y="68"/>
                    <a:pt x="4475" y="238"/>
                    <a:pt x="4497" y="367"/>
                  </a:cubicBezTo>
                  <a:cubicBezTo>
                    <a:pt x="4542" y="732"/>
                    <a:pt x="4428" y="1097"/>
                    <a:pt x="4428" y="1462"/>
                  </a:cubicBezTo>
                  <a:cubicBezTo>
                    <a:pt x="4428" y="2216"/>
                    <a:pt x="4383" y="2969"/>
                    <a:pt x="4154" y="3699"/>
                  </a:cubicBezTo>
                  <a:cubicBezTo>
                    <a:pt x="4223" y="4247"/>
                    <a:pt x="3926" y="4749"/>
                    <a:pt x="3926" y="5297"/>
                  </a:cubicBezTo>
                  <a:cubicBezTo>
                    <a:pt x="3629" y="5662"/>
                    <a:pt x="3744" y="6210"/>
                    <a:pt x="3378" y="6530"/>
                  </a:cubicBezTo>
                  <a:cubicBezTo>
                    <a:pt x="3241" y="6598"/>
                    <a:pt x="3127" y="6667"/>
                    <a:pt x="3013" y="6735"/>
                  </a:cubicBezTo>
                  <a:lnTo>
                    <a:pt x="2306" y="6758"/>
                  </a:lnTo>
                  <a:cubicBezTo>
                    <a:pt x="2287" y="6663"/>
                    <a:pt x="2236" y="6615"/>
                    <a:pt x="2153" y="6615"/>
                  </a:cubicBezTo>
                  <a:cubicBezTo>
                    <a:pt x="2137" y="6615"/>
                    <a:pt x="2119" y="6617"/>
                    <a:pt x="2100" y="6621"/>
                  </a:cubicBezTo>
                  <a:cubicBezTo>
                    <a:pt x="1918" y="6438"/>
                    <a:pt x="1644" y="6301"/>
                    <a:pt x="1575" y="6005"/>
                  </a:cubicBezTo>
                  <a:cubicBezTo>
                    <a:pt x="1301" y="4886"/>
                    <a:pt x="845" y="3768"/>
                    <a:pt x="1005" y="2581"/>
                  </a:cubicBezTo>
                  <a:cubicBezTo>
                    <a:pt x="1141" y="1828"/>
                    <a:pt x="1073" y="1097"/>
                    <a:pt x="868" y="390"/>
                  </a:cubicBezTo>
                  <a:lnTo>
                    <a:pt x="845" y="184"/>
                  </a:lnTo>
                  <a:cubicBezTo>
                    <a:pt x="776" y="138"/>
                    <a:pt x="708" y="70"/>
                    <a:pt x="662" y="2"/>
                  </a:cubicBezTo>
                  <a:cubicBezTo>
                    <a:pt x="645" y="1"/>
                    <a:pt x="629" y="1"/>
                    <a:pt x="613" y="1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8"/>
            <p:cNvSpPr/>
            <p:nvPr/>
          </p:nvSpPr>
          <p:spPr>
            <a:xfrm>
              <a:off x="4587642" y="3267903"/>
              <a:ext cx="2339" cy="1958"/>
            </a:xfrm>
            <a:custGeom>
              <a:avLst/>
              <a:gdLst/>
              <a:ahLst/>
              <a:cxnLst/>
              <a:rect l="l" t="t" r="r" b="b"/>
              <a:pathLst>
                <a:path w="92" h="77" extrusionOk="0">
                  <a:moveTo>
                    <a:pt x="31" y="0"/>
                  </a:moveTo>
                  <a:cubicBezTo>
                    <a:pt x="20" y="0"/>
                    <a:pt x="10" y="12"/>
                    <a:pt x="1" y="30"/>
                  </a:cubicBezTo>
                  <a:cubicBezTo>
                    <a:pt x="1" y="53"/>
                    <a:pt x="69" y="53"/>
                    <a:pt x="92" y="76"/>
                  </a:cubicBezTo>
                  <a:cubicBezTo>
                    <a:pt x="65" y="23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8"/>
            <p:cNvSpPr/>
            <p:nvPr/>
          </p:nvSpPr>
          <p:spPr>
            <a:xfrm>
              <a:off x="4589956" y="32698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8"/>
            <p:cNvSpPr/>
            <p:nvPr/>
          </p:nvSpPr>
          <p:spPr>
            <a:xfrm>
              <a:off x="4449534" y="3056265"/>
              <a:ext cx="5822" cy="9306"/>
            </a:xfrm>
            <a:custGeom>
              <a:avLst/>
              <a:gdLst/>
              <a:ahLst/>
              <a:cxnLst/>
              <a:rect l="l" t="t" r="r" b="b"/>
              <a:pathLst>
                <a:path w="229" h="366" extrusionOk="0">
                  <a:moveTo>
                    <a:pt x="46" y="0"/>
                  </a:moveTo>
                  <a:cubicBezTo>
                    <a:pt x="0" y="137"/>
                    <a:pt x="0" y="252"/>
                    <a:pt x="46" y="366"/>
                  </a:cubicBezTo>
                  <a:lnTo>
                    <a:pt x="206" y="366"/>
                  </a:lnTo>
                  <a:cubicBezTo>
                    <a:pt x="228" y="229"/>
                    <a:pt x="206" y="92"/>
                    <a:pt x="46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8"/>
            <p:cNvSpPr/>
            <p:nvPr/>
          </p:nvSpPr>
          <p:spPr>
            <a:xfrm>
              <a:off x="4451263" y="3070198"/>
              <a:ext cx="4093" cy="9306"/>
            </a:xfrm>
            <a:custGeom>
              <a:avLst/>
              <a:gdLst/>
              <a:ahLst/>
              <a:cxnLst/>
              <a:rect l="l" t="t" r="r" b="b"/>
              <a:pathLst>
                <a:path w="161" h="366" extrusionOk="0">
                  <a:moveTo>
                    <a:pt x="1" y="0"/>
                  </a:moveTo>
                  <a:cubicBezTo>
                    <a:pt x="1" y="137"/>
                    <a:pt x="1" y="251"/>
                    <a:pt x="1" y="365"/>
                  </a:cubicBezTo>
                  <a:cubicBezTo>
                    <a:pt x="160" y="251"/>
                    <a:pt x="160" y="137"/>
                    <a:pt x="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8"/>
            <p:cNvSpPr/>
            <p:nvPr/>
          </p:nvSpPr>
          <p:spPr>
            <a:xfrm>
              <a:off x="5155789" y="2930920"/>
              <a:ext cx="46451" cy="9839"/>
            </a:xfrm>
            <a:custGeom>
              <a:avLst/>
              <a:gdLst/>
              <a:ahLst/>
              <a:cxnLst/>
              <a:rect l="l" t="t" r="r" b="b"/>
              <a:pathLst>
                <a:path w="1827" h="387" extrusionOk="0">
                  <a:moveTo>
                    <a:pt x="1" y="0"/>
                  </a:moveTo>
                  <a:cubicBezTo>
                    <a:pt x="128" y="273"/>
                    <a:pt x="328" y="387"/>
                    <a:pt x="566" y="387"/>
                  </a:cubicBezTo>
                  <a:cubicBezTo>
                    <a:pt x="626" y="387"/>
                    <a:pt x="689" y="379"/>
                    <a:pt x="754" y="365"/>
                  </a:cubicBezTo>
                  <a:cubicBezTo>
                    <a:pt x="1119" y="274"/>
                    <a:pt x="1530" y="274"/>
                    <a:pt x="1827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8"/>
            <p:cNvSpPr/>
            <p:nvPr/>
          </p:nvSpPr>
          <p:spPr>
            <a:xfrm>
              <a:off x="5137229" y="2930920"/>
              <a:ext cx="13958" cy="4653"/>
            </a:xfrm>
            <a:custGeom>
              <a:avLst/>
              <a:gdLst/>
              <a:ahLst/>
              <a:cxnLst/>
              <a:rect l="l" t="t" r="r" b="b"/>
              <a:pathLst>
                <a:path w="549" h="183" extrusionOk="0">
                  <a:moveTo>
                    <a:pt x="0" y="0"/>
                  </a:moveTo>
                  <a:cubicBezTo>
                    <a:pt x="92" y="160"/>
                    <a:pt x="228" y="183"/>
                    <a:pt x="365" y="183"/>
                  </a:cubicBezTo>
                  <a:cubicBezTo>
                    <a:pt x="434" y="137"/>
                    <a:pt x="502" y="69"/>
                    <a:pt x="548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8"/>
            <p:cNvSpPr/>
            <p:nvPr/>
          </p:nvSpPr>
          <p:spPr>
            <a:xfrm>
              <a:off x="5216148" y="2916987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3" y="0"/>
                  </a:moveTo>
                  <a:cubicBezTo>
                    <a:pt x="46" y="92"/>
                    <a:pt x="0" y="229"/>
                    <a:pt x="0" y="366"/>
                  </a:cubicBezTo>
                  <a:cubicBezTo>
                    <a:pt x="160" y="297"/>
                    <a:pt x="183" y="160"/>
                    <a:pt x="183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8"/>
            <p:cNvSpPr/>
            <p:nvPr/>
          </p:nvSpPr>
          <p:spPr>
            <a:xfrm>
              <a:off x="4832536" y="1655932"/>
              <a:ext cx="610" cy="1170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4" y="0"/>
                  </a:moveTo>
                  <a:cubicBezTo>
                    <a:pt x="24" y="0"/>
                    <a:pt x="1" y="23"/>
                    <a:pt x="1" y="23"/>
                  </a:cubicBezTo>
                  <a:lnTo>
                    <a:pt x="24" y="46"/>
                  </a:lnTo>
                  <a:cubicBezTo>
                    <a:pt x="24" y="46"/>
                    <a:pt x="24" y="23"/>
                    <a:pt x="24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8"/>
            <p:cNvSpPr/>
            <p:nvPr/>
          </p:nvSpPr>
          <p:spPr>
            <a:xfrm>
              <a:off x="3939991" y="2965879"/>
              <a:ext cx="4678" cy="2187"/>
            </a:xfrm>
            <a:custGeom>
              <a:avLst/>
              <a:gdLst/>
              <a:ahLst/>
              <a:cxnLst/>
              <a:rect l="l" t="t" r="r" b="b"/>
              <a:pathLst>
                <a:path w="184" h="86" extrusionOk="0">
                  <a:moveTo>
                    <a:pt x="92" y="0"/>
                  </a:moveTo>
                  <a:cubicBezTo>
                    <a:pt x="63" y="0"/>
                    <a:pt x="35" y="29"/>
                    <a:pt x="1" y="86"/>
                  </a:cubicBezTo>
                  <a:lnTo>
                    <a:pt x="183" y="86"/>
                  </a:lnTo>
                  <a:cubicBezTo>
                    <a:pt x="149" y="29"/>
                    <a:pt x="120" y="0"/>
                    <a:pt x="92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8"/>
            <p:cNvSpPr/>
            <p:nvPr/>
          </p:nvSpPr>
          <p:spPr>
            <a:xfrm>
              <a:off x="4069989" y="2930920"/>
              <a:ext cx="18586" cy="8289"/>
            </a:xfrm>
            <a:custGeom>
              <a:avLst/>
              <a:gdLst/>
              <a:ahLst/>
              <a:cxnLst/>
              <a:rect l="l" t="t" r="r" b="b"/>
              <a:pathLst>
                <a:path w="731" h="326" extrusionOk="0">
                  <a:moveTo>
                    <a:pt x="0" y="0"/>
                  </a:moveTo>
                  <a:cubicBezTo>
                    <a:pt x="183" y="217"/>
                    <a:pt x="274" y="325"/>
                    <a:pt x="366" y="325"/>
                  </a:cubicBezTo>
                  <a:cubicBezTo>
                    <a:pt x="457" y="325"/>
                    <a:pt x="548" y="217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8"/>
            <p:cNvSpPr/>
            <p:nvPr/>
          </p:nvSpPr>
          <p:spPr>
            <a:xfrm>
              <a:off x="3939991" y="2930920"/>
              <a:ext cx="18611" cy="9306"/>
            </a:xfrm>
            <a:custGeom>
              <a:avLst/>
              <a:gdLst/>
              <a:ahLst/>
              <a:cxnLst/>
              <a:rect l="l" t="t" r="r" b="b"/>
              <a:pathLst>
                <a:path w="732" h="366" extrusionOk="0">
                  <a:moveTo>
                    <a:pt x="1" y="0"/>
                  </a:moveTo>
                  <a:cubicBezTo>
                    <a:pt x="1" y="114"/>
                    <a:pt x="1" y="251"/>
                    <a:pt x="1" y="365"/>
                  </a:cubicBezTo>
                  <a:cubicBezTo>
                    <a:pt x="69" y="297"/>
                    <a:pt x="115" y="251"/>
                    <a:pt x="183" y="183"/>
                  </a:cubicBezTo>
                  <a:cubicBezTo>
                    <a:pt x="297" y="240"/>
                    <a:pt x="423" y="314"/>
                    <a:pt x="526" y="314"/>
                  </a:cubicBezTo>
                  <a:cubicBezTo>
                    <a:pt x="628" y="314"/>
                    <a:pt x="708" y="240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8"/>
            <p:cNvSpPr/>
            <p:nvPr/>
          </p:nvSpPr>
          <p:spPr>
            <a:xfrm>
              <a:off x="4084507" y="2221308"/>
              <a:ext cx="302939" cy="227833"/>
            </a:xfrm>
            <a:custGeom>
              <a:avLst/>
              <a:gdLst/>
              <a:ahLst/>
              <a:cxnLst/>
              <a:rect l="l" t="t" r="r" b="b"/>
              <a:pathLst>
                <a:path w="11915" h="8961" extrusionOk="0">
                  <a:moveTo>
                    <a:pt x="11667" y="1"/>
                  </a:moveTo>
                  <a:cubicBezTo>
                    <a:pt x="11638" y="1"/>
                    <a:pt x="11607" y="6"/>
                    <a:pt x="11573" y="18"/>
                  </a:cubicBezTo>
                  <a:cubicBezTo>
                    <a:pt x="11299" y="109"/>
                    <a:pt x="11025" y="246"/>
                    <a:pt x="10751" y="360"/>
                  </a:cubicBezTo>
                  <a:cubicBezTo>
                    <a:pt x="10043" y="588"/>
                    <a:pt x="9359" y="839"/>
                    <a:pt x="8719" y="1250"/>
                  </a:cubicBezTo>
                  <a:cubicBezTo>
                    <a:pt x="8605" y="1273"/>
                    <a:pt x="8423" y="1250"/>
                    <a:pt x="8354" y="1433"/>
                  </a:cubicBezTo>
                  <a:cubicBezTo>
                    <a:pt x="8240" y="1433"/>
                    <a:pt x="8172" y="1501"/>
                    <a:pt x="8149" y="1593"/>
                  </a:cubicBezTo>
                  <a:cubicBezTo>
                    <a:pt x="8194" y="1593"/>
                    <a:pt x="8217" y="1570"/>
                    <a:pt x="8263" y="1547"/>
                  </a:cubicBezTo>
                  <a:lnTo>
                    <a:pt x="8263" y="1547"/>
                  </a:lnTo>
                  <a:cubicBezTo>
                    <a:pt x="8240" y="1570"/>
                    <a:pt x="8194" y="1593"/>
                    <a:pt x="8172" y="1593"/>
                  </a:cubicBezTo>
                  <a:lnTo>
                    <a:pt x="8149" y="1593"/>
                  </a:lnTo>
                  <a:lnTo>
                    <a:pt x="7829" y="1661"/>
                  </a:lnTo>
                  <a:cubicBezTo>
                    <a:pt x="7715" y="1661"/>
                    <a:pt x="7669" y="1707"/>
                    <a:pt x="7624" y="1798"/>
                  </a:cubicBezTo>
                  <a:cubicBezTo>
                    <a:pt x="7350" y="1867"/>
                    <a:pt x="7122" y="2026"/>
                    <a:pt x="6916" y="2209"/>
                  </a:cubicBezTo>
                  <a:cubicBezTo>
                    <a:pt x="6734" y="2300"/>
                    <a:pt x="6505" y="2346"/>
                    <a:pt x="6368" y="2528"/>
                  </a:cubicBezTo>
                  <a:cubicBezTo>
                    <a:pt x="6300" y="2551"/>
                    <a:pt x="6254" y="2574"/>
                    <a:pt x="6186" y="2597"/>
                  </a:cubicBezTo>
                  <a:cubicBezTo>
                    <a:pt x="6094" y="2597"/>
                    <a:pt x="6049" y="2643"/>
                    <a:pt x="6026" y="2734"/>
                  </a:cubicBezTo>
                  <a:lnTo>
                    <a:pt x="6003" y="2734"/>
                  </a:lnTo>
                  <a:cubicBezTo>
                    <a:pt x="5912" y="2734"/>
                    <a:pt x="5843" y="2802"/>
                    <a:pt x="5798" y="2894"/>
                  </a:cubicBezTo>
                  <a:cubicBezTo>
                    <a:pt x="5729" y="2962"/>
                    <a:pt x="5684" y="3008"/>
                    <a:pt x="5615" y="3076"/>
                  </a:cubicBezTo>
                  <a:lnTo>
                    <a:pt x="4520" y="3966"/>
                  </a:lnTo>
                  <a:cubicBezTo>
                    <a:pt x="4086" y="4103"/>
                    <a:pt x="3812" y="4491"/>
                    <a:pt x="3447" y="4743"/>
                  </a:cubicBezTo>
                  <a:cubicBezTo>
                    <a:pt x="3264" y="4765"/>
                    <a:pt x="3218" y="4925"/>
                    <a:pt x="3196" y="5085"/>
                  </a:cubicBezTo>
                  <a:cubicBezTo>
                    <a:pt x="2557" y="5313"/>
                    <a:pt x="2328" y="5998"/>
                    <a:pt x="1849" y="6386"/>
                  </a:cubicBezTo>
                  <a:cubicBezTo>
                    <a:pt x="1712" y="6569"/>
                    <a:pt x="1575" y="6728"/>
                    <a:pt x="1415" y="6911"/>
                  </a:cubicBezTo>
                  <a:cubicBezTo>
                    <a:pt x="1119" y="7162"/>
                    <a:pt x="890" y="7504"/>
                    <a:pt x="662" y="7824"/>
                  </a:cubicBezTo>
                  <a:cubicBezTo>
                    <a:pt x="388" y="8075"/>
                    <a:pt x="160" y="8417"/>
                    <a:pt x="0" y="8783"/>
                  </a:cubicBezTo>
                  <a:cubicBezTo>
                    <a:pt x="29" y="8913"/>
                    <a:pt x="95" y="8961"/>
                    <a:pt x="180" y="8961"/>
                  </a:cubicBezTo>
                  <a:cubicBezTo>
                    <a:pt x="229" y="8961"/>
                    <a:pt x="284" y="8945"/>
                    <a:pt x="343" y="8920"/>
                  </a:cubicBezTo>
                  <a:cubicBezTo>
                    <a:pt x="616" y="8714"/>
                    <a:pt x="685" y="8326"/>
                    <a:pt x="913" y="8075"/>
                  </a:cubicBezTo>
                  <a:lnTo>
                    <a:pt x="1644" y="7139"/>
                  </a:lnTo>
                  <a:lnTo>
                    <a:pt x="1986" y="6751"/>
                  </a:lnTo>
                  <a:cubicBezTo>
                    <a:pt x="2579" y="6249"/>
                    <a:pt x="3082" y="5678"/>
                    <a:pt x="3584" y="5085"/>
                  </a:cubicBezTo>
                  <a:cubicBezTo>
                    <a:pt x="3652" y="5016"/>
                    <a:pt x="3721" y="4971"/>
                    <a:pt x="3812" y="4902"/>
                  </a:cubicBezTo>
                  <a:cubicBezTo>
                    <a:pt x="4109" y="4811"/>
                    <a:pt x="4291" y="4537"/>
                    <a:pt x="4542" y="4377"/>
                  </a:cubicBezTo>
                  <a:cubicBezTo>
                    <a:pt x="5090" y="4103"/>
                    <a:pt x="5570" y="3715"/>
                    <a:pt x="6003" y="3282"/>
                  </a:cubicBezTo>
                  <a:cubicBezTo>
                    <a:pt x="6117" y="3259"/>
                    <a:pt x="6186" y="3213"/>
                    <a:pt x="6209" y="3099"/>
                  </a:cubicBezTo>
                  <a:cubicBezTo>
                    <a:pt x="6574" y="3053"/>
                    <a:pt x="6825" y="2757"/>
                    <a:pt x="7122" y="2574"/>
                  </a:cubicBezTo>
                  <a:lnTo>
                    <a:pt x="7829" y="2163"/>
                  </a:lnTo>
                  <a:cubicBezTo>
                    <a:pt x="7966" y="2163"/>
                    <a:pt x="8103" y="2118"/>
                    <a:pt x="8172" y="1981"/>
                  </a:cubicBezTo>
                  <a:cubicBezTo>
                    <a:pt x="8286" y="1981"/>
                    <a:pt x="8354" y="1935"/>
                    <a:pt x="8423" y="1821"/>
                  </a:cubicBezTo>
                  <a:cubicBezTo>
                    <a:pt x="9267" y="1479"/>
                    <a:pt x="10112" y="1113"/>
                    <a:pt x="10956" y="748"/>
                  </a:cubicBezTo>
                  <a:cubicBezTo>
                    <a:pt x="11253" y="725"/>
                    <a:pt x="11550" y="657"/>
                    <a:pt x="11778" y="474"/>
                  </a:cubicBezTo>
                  <a:cubicBezTo>
                    <a:pt x="11892" y="406"/>
                    <a:pt x="11915" y="269"/>
                    <a:pt x="11869" y="155"/>
                  </a:cubicBezTo>
                  <a:cubicBezTo>
                    <a:pt x="11818" y="52"/>
                    <a:pt x="11754" y="1"/>
                    <a:pt x="11667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8"/>
            <p:cNvSpPr/>
            <p:nvPr/>
          </p:nvSpPr>
          <p:spPr>
            <a:xfrm>
              <a:off x="4079269" y="2453209"/>
              <a:ext cx="8161" cy="10653"/>
            </a:xfrm>
            <a:custGeom>
              <a:avLst/>
              <a:gdLst/>
              <a:ahLst/>
              <a:cxnLst/>
              <a:rect l="l" t="t" r="r" b="b"/>
              <a:pathLst>
                <a:path w="321" h="419" extrusionOk="0">
                  <a:moveTo>
                    <a:pt x="165" y="0"/>
                  </a:moveTo>
                  <a:cubicBezTo>
                    <a:pt x="56" y="0"/>
                    <a:pt x="1" y="84"/>
                    <a:pt x="1" y="187"/>
                  </a:cubicBezTo>
                  <a:cubicBezTo>
                    <a:pt x="1" y="278"/>
                    <a:pt x="24" y="415"/>
                    <a:pt x="69" y="415"/>
                  </a:cubicBezTo>
                  <a:cubicBezTo>
                    <a:pt x="83" y="417"/>
                    <a:pt x="97" y="418"/>
                    <a:pt x="109" y="418"/>
                  </a:cubicBezTo>
                  <a:cubicBezTo>
                    <a:pt x="220" y="418"/>
                    <a:pt x="277" y="332"/>
                    <a:pt x="297" y="209"/>
                  </a:cubicBezTo>
                  <a:cubicBezTo>
                    <a:pt x="320" y="118"/>
                    <a:pt x="297" y="27"/>
                    <a:pt x="206" y="4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8"/>
            <p:cNvSpPr/>
            <p:nvPr/>
          </p:nvSpPr>
          <p:spPr>
            <a:xfrm>
              <a:off x="4476230" y="2970964"/>
              <a:ext cx="2339" cy="1754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6" y="0"/>
                  </a:moveTo>
                  <a:lnTo>
                    <a:pt x="0" y="23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8"/>
            <p:cNvSpPr/>
            <p:nvPr/>
          </p:nvSpPr>
          <p:spPr>
            <a:xfrm>
              <a:off x="4556878" y="3070198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4" y="0"/>
                  </a:moveTo>
                  <a:cubicBezTo>
                    <a:pt x="1" y="137"/>
                    <a:pt x="24" y="251"/>
                    <a:pt x="184" y="365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8"/>
            <p:cNvSpPr/>
            <p:nvPr/>
          </p:nvSpPr>
          <p:spPr>
            <a:xfrm>
              <a:off x="4961949" y="3965717"/>
              <a:ext cx="100429" cy="106734"/>
            </a:xfrm>
            <a:custGeom>
              <a:avLst/>
              <a:gdLst/>
              <a:ahLst/>
              <a:cxnLst/>
              <a:rect l="l" t="t" r="r" b="b"/>
              <a:pathLst>
                <a:path w="3950" h="4198" extrusionOk="0">
                  <a:moveTo>
                    <a:pt x="1636" y="1"/>
                  </a:moveTo>
                  <a:cubicBezTo>
                    <a:pt x="1052" y="1"/>
                    <a:pt x="684" y="306"/>
                    <a:pt x="366" y="1002"/>
                  </a:cubicBezTo>
                  <a:cubicBezTo>
                    <a:pt x="252" y="1253"/>
                    <a:pt x="115" y="1481"/>
                    <a:pt x="1" y="1710"/>
                  </a:cubicBezTo>
                  <a:cubicBezTo>
                    <a:pt x="138" y="3650"/>
                    <a:pt x="617" y="4197"/>
                    <a:pt x="2261" y="4197"/>
                  </a:cubicBezTo>
                  <a:cubicBezTo>
                    <a:pt x="2603" y="3924"/>
                    <a:pt x="3151" y="4106"/>
                    <a:pt x="3425" y="3650"/>
                  </a:cubicBezTo>
                  <a:cubicBezTo>
                    <a:pt x="3767" y="3170"/>
                    <a:pt x="3790" y="2577"/>
                    <a:pt x="3950" y="2006"/>
                  </a:cubicBezTo>
                  <a:cubicBezTo>
                    <a:pt x="3767" y="1504"/>
                    <a:pt x="3630" y="979"/>
                    <a:pt x="3219" y="591"/>
                  </a:cubicBezTo>
                  <a:cubicBezTo>
                    <a:pt x="3060" y="454"/>
                    <a:pt x="2900" y="294"/>
                    <a:pt x="2717" y="226"/>
                  </a:cubicBezTo>
                  <a:cubicBezTo>
                    <a:pt x="2286" y="80"/>
                    <a:pt x="1933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8"/>
            <p:cNvSpPr/>
            <p:nvPr/>
          </p:nvSpPr>
          <p:spPr>
            <a:xfrm>
              <a:off x="4076956" y="4007211"/>
              <a:ext cx="96590" cy="97022"/>
            </a:xfrm>
            <a:custGeom>
              <a:avLst/>
              <a:gdLst/>
              <a:ahLst/>
              <a:cxnLst/>
              <a:rect l="l" t="t" r="r" b="b"/>
              <a:pathLst>
                <a:path w="3799" h="3816" extrusionOk="0">
                  <a:moveTo>
                    <a:pt x="2067" y="0"/>
                  </a:moveTo>
                  <a:cubicBezTo>
                    <a:pt x="1990" y="0"/>
                    <a:pt x="1910" y="3"/>
                    <a:pt x="1826" y="9"/>
                  </a:cubicBezTo>
                  <a:cubicBezTo>
                    <a:pt x="1598" y="9"/>
                    <a:pt x="1393" y="32"/>
                    <a:pt x="1187" y="32"/>
                  </a:cubicBezTo>
                  <a:cubicBezTo>
                    <a:pt x="1142" y="100"/>
                    <a:pt x="1096" y="192"/>
                    <a:pt x="1005" y="237"/>
                  </a:cubicBezTo>
                  <a:cubicBezTo>
                    <a:pt x="69" y="717"/>
                    <a:pt x="0" y="1493"/>
                    <a:pt x="251" y="2406"/>
                  </a:cubicBezTo>
                  <a:cubicBezTo>
                    <a:pt x="320" y="3068"/>
                    <a:pt x="685" y="3433"/>
                    <a:pt x="1347" y="3524"/>
                  </a:cubicBezTo>
                  <a:cubicBezTo>
                    <a:pt x="1393" y="3547"/>
                    <a:pt x="1416" y="3593"/>
                    <a:pt x="1416" y="3638"/>
                  </a:cubicBezTo>
                  <a:cubicBezTo>
                    <a:pt x="1645" y="3757"/>
                    <a:pt x="1862" y="3816"/>
                    <a:pt x="2066" y="3816"/>
                  </a:cubicBezTo>
                  <a:cubicBezTo>
                    <a:pt x="2410" y="3816"/>
                    <a:pt x="2718" y="3648"/>
                    <a:pt x="2991" y="3319"/>
                  </a:cubicBezTo>
                  <a:cubicBezTo>
                    <a:pt x="3127" y="2931"/>
                    <a:pt x="3470" y="2680"/>
                    <a:pt x="3538" y="2292"/>
                  </a:cubicBezTo>
                  <a:cubicBezTo>
                    <a:pt x="3798" y="992"/>
                    <a:pt x="3503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8"/>
            <p:cNvSpPr/>
            <p:nvPr/>
          </p:nvSpPr>
          <p:spPr>
            <a:xfrm>
              <a:off x="4058370" y="3900528"/>
              <a:ext cx="89979" cy="87081"/>
            </a:xfrm>
            <a:custGeom>
              <a:avLst/>
              <a:gdLst/>
              <a:ahLst/>
              <a:cxnLst/>
              <a:rect l="l" t="t" r="r" b="b"/>
              <a:pathLst>
                <a:path w="3539" h="3425" extrusionOk="0">
                  <a:moveTo>
                    <a:pt x="1666" y="0"/>
                  </a:moveTo>
                  <a:cubicBezTo>
                    <a:pt x="1614" y="0"/>
                    <a:pt x="1561" y="2"/>
                    <a:pt x="1507" y="5"/>
                  </a:cubicBezTo>
                  <a:cubicBezTo>
                    <a:pt x="823" y="51"/>
                    <a:pt x="435" y="462"/>
                    <a:pt x="138" y="1055"/>
                  </a:cubicBezTo>
                  <a:cubicBezTo>
                    <a:pt x="1" y="1375"/>
                    <a:pt x="69" y="1694"/>
                    <a:pt x="69" y="2037"/>
                  </a:cubicBezTo>
                  <a:cubicBezTo>
                    <a:pt x="206" y="2470"/>
                    <a:pt x="549" y="2767"/>
                    <a:pt x="800" y="3132"/>
                  </a:cubicBezTo>
                  <a:cubicBezTo>
                    <a:pt x="1126" y="3313"/>
                    <a:pt x="1458" y="3424"/>
                    <a:pt x="1794" y="3424"/>
                  </a:cubicBezTo>
                  <a:cubicBezTo>
                    <a:pt x="2092" y="3424"/>
                    <a:pt x="2393" y="3336"/>
                    <a:pt x="2694" y="3132"/>
                  </a:cubicBezTo>
                  <a:cubicBezTo>
                    <a:pt x="3219" y="2653"/>
                    <a:pt x="3493" y="2037"/>
                    <a:pt x="3539" y="1329"/>
                  </a:cubicBezTo>
                  <a:cubicBezTo>
                    <a:pt x="3470" y="1169"/>
                    <a:pt x="3425" y="987"/>
                    <a:pt x="3311" y="850"/>
                  </a:cubicBezTo>
                  <a:cubicBezTo>
                    <a:pt x="2908" y="277"/>
                    <a:pt x="2348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8"/>
            <p:cNvSpPr/>
            <p:nvPr/>
          </p:nvSpPr>
          <p:spPr>
            <a:xfrm>
              <a:off x="4107135" y="4132683"/>
              <a:ext cx="108539" cy="108717"/>
            </a:xfrm>
            <a:custGeom>
              <a:avLst/>
              <a:gdLst/>
              <a:ahLst/>
              <a:cxnLst/>
              <a:rect l="l" t="t" r="r" b="b"/>
              <a:pathLst>
                <a:path w="4269" h="4276" extrusionOk="0">
                  <a:moveTo>
                    <a:pt x="2217" y="1"/>
                  </a:moveTo>
                  <a:cubicBezTo>
                    <a:pt x="1906" y="1"/>
                    <a:pt x="1599" y="37"/>
                    <a:pt x="1301" y="141"/>
                  </a:cubicBezTo>
                  <a:cubicBezTo>
                    <a:pt x="457" y="438"/>
                    <a:pt x="229" y="1123"/>
                    <a:pt x="0" y="1853"/>
                  </a:cubicBezTo>
                  <a:cubicBezTo>
                    <a:pt x="92" y="2424"/>
                    <a:pt x="251" y="2972"/>
                    <a:pt x="548" y="3474"/>
                  </a:cubicBezTo>
                  <a:cubicBezTo>
                    <a:pt x="983" y="4006"/>
                    <a:pt x="1451" y="4275"/>
                    <a:pt x="1937" y="4275"/>
                  </a:cubicBezTo>
                  <a:cubicBezTo>
                    <a:pt x="2368" y="4275"/>
                    <a:pt x="2814" y="4063"/>
                    <a:pt x="3264" y="3634"/>
                  </a:cubicBezTo>
                  <a:cubicBezTo>
                    <a:pt x="3287" y="3542"/>
                    <a:pt x="3356" y="3497"/>
                    <a:pt x="3424" y="3474"/>
                  </a:cubicBezTo>
                  <a:cubicBezTo>
                    <a:pt x="3766" y="3291"/>
                    <a:pt x="3972" y="2994"/>
                    <a:pt x="4040" y="2629"/>
                  </a:cubicBezTo>
                  <a:cubicBezTo>
                    <a:pt x="4063" y="1922"/>
                    <a:pt x="4269" y="1168"/>
                    <a:pt x="3630" y="598"/>
                  </a:cubicBezTo>
                  <a:cubicBezTo>
                    <a:pt x="3333" y="392"/>
                    <a:pt x="3013" y="210"/>
                    <a:pt x="2717" y="27"/>
                  </a:cubicBezTo>
                  <a:cubicBezTo>
                    <a:pt x="2550" y="11"/>
                    <a:pt x="2383" y="1"/>
                    <a:pt x="2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8"/>
            <p:cNvSpPr/>
            <p:nvPr/>
          </p:nvSpPr>
          <p:spPr>
            <a:xfrm>
              <a:off x="4841257" y="3765800"/>
              <a:ext cx="113192" cy="117591"/>
            </a:xfrm>
            <a:custGeom>
              <a:avLst/>
              <a:gdLst/>
              <a:ahLst/>
              <a:cxnLst/>
              <a:rect l="l" t="t" r="r" b="b"/>
              <a:pathLst>
                <a:path w="4452" h="4625" extrusionOk="0">
                  <a:moveTo>
                    <a:pt x="1548" y="1"/>
                  </a:moveTo>
                  <a:cubicBezTo>
                    <a:pt x="1149" y="1"/>
                    <a:pt x="860" y="287"/>
                    <a:pt x="571" y="557"/>
                  </a:cubicBezTo>
                  <a:cubicBezTo>
                    <a:pt x="366" y="876"/>
                    <a:pt x="183" y="1241"/>
                    <a:pt x="114" y="1629"/>
                  </a:cubicBezTo>
                  <a:cubicBezTo>
                    <a:pt x="69" y="2337"/>
                    <a:pt x="0" y="3067"/>
                    <a:pt x="525" y="3684"/>
                  </a:cubicBezTo>
                  <a:cubicBezTo>
                    <a:pt x="571" y="3684"/>
                    <a:pt x="617" y="3684"/>
                    <a:pt x="662" y="3706"/>
                  </a:cubicBezTo>
                  <a:cubicBezTo>
                    <a:pt x="1037" y="4337"/>
                    <a:pt x="1438" y="4624"/>
                    <a:pt x="1979" y="4624"/>
                  </a:cubicBezTo>
                  <a:cubicBezTo>
                    <a:pt x="2162" y="4624"/>
                    <a:pt x="2360" y="4592"/>
                    <a:pt x="2580" y="4528"/>
                  </a:cubicBezTo>
                  <a:cubicBezTo>
                    <a:pt x="3059" y="4391"/>
                    <a:pt x="3515" y="4163"/>
                    <a:pt x="3767" y="3661"/>
                  </a:cubicBezTo>
                  <a:cubicBezTo>
                    <a:pt x="4406" y="2999"/>
                    <a:pt x="4451" y="2223"/>
                    <a:pt x="4177" y="1401"/>
                  </a:cubicBezTo>
                  <a:cubicBezTo>
                    <a:pt x="4018" y="990"/>
                    <a:pt x="3698" y="693"/>
                    <a:pt x="3447" y="374"/>
                  </a:cubicBezTo>
                  <a:cubicBezTo>
                    <a:pt x="3334" y="204"/>
                    <a:pt x="3252" y="3"/>
                    <a:pt x="3046" y="3"/>
                  </a:cubicBezTo>
                  <a:cubicBezTo>
                    <a:pt x="3003" y="3"/>
                    <a:pt x="2954" y="12"/>
                    <a:pt x="2899" y="32"/>
                  </a:cubicBezTo>
                  <a:cubicBezTo>
                    <a:pt x="2831" y="9"/>
                    <a:pt x="2762" y="9"/>
                    <a:pt x="2694" y="9"/>
                  </a:cubicBezTo>
                  <a:cubicBezTo>
                    <a:pt x="2397" y="9"/>
                    <a:pt x="2100" y="9"/>
                    <a:pt x="1781" y="32"/>
                  </a:cubicBezTo>
                  <a:cubicBezTo>
                    <a:pt x="1699" y="10"/>
                    <a:pt x="162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8"/>
            <p:cNvSpPr/>
            <p:nvPr/>
          </p:nvSpPr>
          <p:spPr>
            <a:xfrm>
              <a:off x="4965432" y="3785149"/>
              <a:ext cx="9331" cy="3509"/>
            </a:xfrm>
            <a:custGeom>
              <a:avLst/>
              <a:gdLst/>
              <a:ahLst/>
              <a:cxnLst/>
              <a:rect l="l" t="t" r="r" b="b"/>
              <a:pathLst>
                <a:path w="367" h="138" extrusionOk="0">
                  <a:moveTo>
                    <a:pt x="1" y="1"/>
                  </a:moveTo>
                  <a:cubicBezTo>
                    <a:pt x="69" y="92"/>
                    <a:pt x="132" y="138"/>
                    <a:pt x="192" y="138"/>
                  </a:cubicBezTo>
                  <a:cubicBezTo>
                    <a:pt x="252" y="138"/>
                    <a:pt x="309" y="92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8"/>
            <p:cNvSpPr/>
            <p:nvPr/>
          </p:nvSpPr>
          <p:spPr>
            <a:xfrm>
              <a:off x="4930041" y="4119284"/>
              <a:ext cx="130481" cy="137066"/>
            </a:xfrm>
            <a:custGeom>
              <a:avLst/>
              <a:gdLst/>
              <a:ahLst/>
              <a:cxnLst/>
              <a:rect l="l" t="t" r="r" b="b"/>
              <a:pathLst>
                <a:path w="5132" h="5391" extrusionOk="0">
                  <a:moveTo>
                    <a:pt x="2357" y="0"/>
                  </a:moveTo>
                  <a:cubicBezTo>
                    <a:pt x="2281" y="0"/>
                    <a:pt x="2203" y="2"/>
                    <a:pt x="2123" y="6"/>
                  </a:cubicBezTo>
                  <a:cubicBezTo>
                    <a:pt x="1758" y="75"/>
                    <a:pt x="1347" y="75"/>
                    <a:pt x="1165" y="508"/>
                  </a:cubicBezTo>
                  <a:cubicBezTo>
                    <a:pt x="1051" y="600"/>
                    <a:pt x="936" y="691"/>
                    <a:pt x="845" y="805"/>
                  </a:cubicBezTo>
                  <a:cubicBezTo>
                    <a:pt x="115" y="1627"/>
                    <a:pt x="46" y="2631"/>
                    <a:pt x="92" y="3658"/>
                  </a:cubicBezTo>
                  <a:cubicBezTo>
                    <a:pt x="138" y="3681"/>
                    <a:pt x="160" y="3727"/>
                    <a:pt x="138" y="3795"/>
                  </a:cubicBezTo>
                  <a:cubicBezTo>
                    <a:pt x="1" y="4183"/>
                    <a:pt x="366" y="4480"/>
                    <a:pt x="343" y="4845"/>
                  </a:cubicBezTo>
                  <a:cubicBezTo>
                    <a:pt x="343" y="4982"/>
                    <a:pt x="92" y="5074"/>
                    <a:pt x="275" y="5210"/>
                  </a:cubicBezTo>
                  <a:cubicBezTo>
                    <a:pt x="325" y="5248"/>
                    <a:pt x="371" y="5263"/>
                    <a:pt x="415" y="5263"/>
                  </a:cubicBezTo>
                  <a:cubicBezTo>
                    <a:pt x="532" y="5263"/>
                    <a:pt x="632" y="5156"/>
                    <a:pt x="731" y="5074"/>
                  </a:cubicBezTo>
                  <a:cubicBezTo>
                    <a:pt x="799" y="4982"/>
                    <a:pt x="936" y="4959"/>
                    <a:pt x="1028" y="4937"/>
                  </a:cubicBezTo>
                  <a:cubicBezTo>
                    <a:pt x="1389" y="5257"/>
                    <a:pt x="1773" y="5390"/>
                    <a:pt x="2177" y="5390"/>
                  </a:cubicBezTo>
                  <a:cubicBezTo>
                    <a:pt x="2462" y="5390"/>
                    <a:pt x="2757" y="5324"/>
                    <a:pt x="3059" y="5210"/>
                  </a:cubicBezTo>
                  <a:cubicBezTo>
                    <a:pt x="3150" y="5165"/>
                    <a:pt x="3287" y="5142"/>
                    <a:pt x="3402" y="5096"/>
                  </a:cubicBezTo>
                  <a:cubicBezTo>
                    <a:pt x="4292" y="4731"/>
                    <a:pt x="4908" y="4115"/>
                    <a:pt x="4999" y="3111"/>
                  </a:cubicBezTo>
                  <a:cubicBezTo>
                    <a:pt x="5131" y="1418"/>
                    <a:pt x="4353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8"/>
            <p:cNvSpPr/>
            <p:nvPr/>
          </p:nvSpPr>
          <p:spPr>
            <a:xfrm>
              <a:off x="4074642" y="3769741"/>
              <a:ext cx="118404" cy="103073"/>
            </a:xfrm>
            <a:custGeom>
              <a:avLst/>
              <a:gdLst/>
              <a:ahLst/>
              <a:cxnLst/>
              <a:rect l="l" t="t" r="r" b="b"/>
              <a:pathLst>
                <a:path w="4657" h="4054" extrusionOk="0">
                  <a:moveTo>
                    <a:pt x="2275" y="1"/>
                  </a:moveTo>
                  <a:cubicBezTo>
                    <a:pt x="2132" y="1"/>
                    <a:pt x="1983" y="19"/>
                    <a:pt x="1826" y="59"/>
                  </a:cubicBezTo>
                  <a:cubicBezTo>
                    <a:pt x="1771" y="53"/>
                    <a:pt x="1718" y="50"/>
                    <a:pt x="1668" y="50"/>
                  </a:cubicBezTo>
                  <a:cubicBezTo>
                    <a:pt x="964" y="50"/>
                    <a:pt x="683" y="619"/>
                    <a:pt x="342" y="1109"/>
                  </a:cubicBezTo>
                  <a:cubicBezTo>
                    <a:pt x="0" y="2319"/>
                    <a:pt x="137" y="2775"/>
                    <a:pt x="1096" y="3506"/>
                  </a:cubicBezTo>
                  <a:cubicBezTo>
                    <a:pt x="1164" y="3666"/>
                    <a:pt x="1301" y="3734"/>
                    <a:pt x="1438" y="3757"/>
                  </a:cubicBezTo>
                  <a:cubicBezTo>
                    <a:pt x="1575" y="3848"/>
                    <a:pt x="1712" y="3962"/>
                    <a:pt x="1872" y="4054"/>
                  </a:cubicBezTo>
                  <a:cubicBezTo>
                    <a:pt x="2191" y="3985"/>
                    <a:pt x="2511" y="3917"/>
                    <a:pt x="2830" y="3871"/>
                  </a:cubicBezTo>
                  <a:cubicBezTo>
                    <a:pt x="3173" y="3825"/>
                    <a:pt x="3447" y="3688"/>
                    <a:pt x="3698" y="3437"/>
                  </a:cubicBezTo>
                  <a:cubicBezTo>
                    <a:pt x="4337" y="2775"/>
                    <a:pt x="4656" y="1931"/>
                    <a:pt x="3995" y="835"/>
                  </a:cubicBezTo>
                  <a:cubicBezTo>
                    <a:pt x="3487" y="402"/>
                    <a:pt x="2948" y="1"/>
                    <a:pt x="2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8"/>
            <p:cNvSpPr/>
            <p:nvPr/>
          </p:nvSpPr>
          <p:spPr>
            <a:xfrm>
              <a:off x="4103067" y="3880925"/>
              <a:ext cx="2924" cy="3509"/>
            </a:xfrm>
            <a:custGeom>
              <a:avLst/>
              <a:gdLst/>
              <a:ahLst/>
              <a:cxnLst/>
              <a:rect l="l" t="t" r="r" b="b"/>
              <a:pathLst>
                <a:path w="115" h="138" extrusionOk="0">
                  <a:moveTo>
                    <a:pt x="69" y="0"/>
                  </a:moveTo>
                  <a:cubicBezTo>
                    <a:pt x="1" y="23"/>
                    <a:pt x="1" y="69"/>
                    <a:pt x="69" y="137"/>
                  </a:cubicBezTo>
                  <a:cubicBezTo>
                    <a:pt x="69" y="114"/>
                    <a:pt x="115" y="91"/>
                    <a:pt x="115" y="69"/>
                  </a:cubicBezTo>
                  <a:cubicBezTo>
                    <a:pt x="115" y="46"/>
                    <a:pt x="92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8"/>
            <p:cNvSpPr/>
            <p:nvPr/>
          </p:nvSpPr>
          <p:spPr>
            <a:xfrm>
              <a:off x="4824425" y="4012194"/>
              <a:ext cx="109124" cy="121887"/>
            </a:xfrm>
            <a:custGeom>
              <a:avLst/>
              <a:gdLst/>
              <a:ahLst/>
              <a:cxnLst/>
              <a:rect l="l" t="t" r="r" b="b"/>
              <a:pathLst>
                <a:path w="4292" h="4794" extrusionOk="0">
                  <a:moveTo>
                    <a:pt x="1903" y="1"/>
                  </a:moveTo>
                  <a:cubicBezTo>
                    <a:pt x="1790" y="1"/>
                    <a:pt x="1671" y="46"/>
                    <a:pt x="1553" y="133"/>
                  </a:cubicBezTo>
                  <a:cubicBezTo>
                    <a:pt x="1484" y="155"/>
                    <a:pt x="1438" y="178"/>
                    <a:pt x="1370" y="201"/>
                  </a:cubicBezTo>
                  <a:cubicBezTo>
                    <a:pt x="776" y="475"/>
                    <a:pt x="206" y="726"/>
                    <a:pt x="115" y="1479"/>
                  </a:cubicBezTo>
                  <a:cubicBezTo>
                    <a:pt x="0" y="1890"/>
                    <a:pt x="69" y="2278"/>
                    <a:pt x="137" y="2643"/>
                  </a:cubicBezTo>
                  <a:cubicBezTo>
                    <a:pt x="400" y="3817"/>
                    <a:pt x="1130" y="4793"/>
                    <a:pt x="2325" y="4793"/>
                  </a:cubicBezTo>
                  <a:cubicBezTo>
                    <a:pt x="2478" y="4793"/>
                    <a:pt x="2639" y="4777"/>
                    <a:pt x="2808" y="4743"/>
                  </a:cubicBezTo>
                  <a:cubicBezTo>
                    <a:pt x="3013" y="4561"/>
                    <a:pt x="3219" y="4378"/>
                    <a:pt x="3401" y="4173"/>
                  </a:cubicBezTo>
                  <a:cubicBezTo>
                    <a:pt x="4223" y="3351"/>
                    <a:pt x="4292" y="2484"/>
                    <a:pt x="3767" y="1456"/>
                  </a:cubicBezTo>
                  <a:cubicBezTo>
                    <a:pt x="3424" y="817"/>
                    <a:pt x="2854" y="521"/>
                    <a:pt x="2260" y="178"/>
                  </a:cubicBezTo>
                  <a:cubicBezTo>
                    <a:pt x="2152" y="58"/>
                    <a:pt x="2031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8"/>
            <p:cNvSpPr/>
            <p:nvPr/>
          </p:nvSpPr>
          <p:spPr>
            <a:xfrm>
              <a:off x="4872021" y="3910392"/>
              <a:ext cx="104471" cy="91835"/>
            </a:xfrm>
            <a:custGeom>
              <a:avLst/>
              <a:gdLst/>
              <a:ahLst/>
              <a:cxnLst/>
              <a:rect l="l" t="t" r="r" b="b"/>
              <a:pathLst>
                <a:path w="4109" h="3612" extrusionOk="0">
                  <a:moveTo>
                    <a:pt x="2128" y="1"/>
                  </a:moveTo>
                  <a:cubicBezTo>
                    <a:pt x="1323" y="1"/>
                    <a:pt x="531" y="499"/>
                    <a:pt x="251" y="1306"/>
                  </a:cubicBezTo>
                  <a:cubicBezTo>
                    <a:pt x="0" y="2037"/>
                    <a:pt x="205" y="2676"/>
                    <a:pt x="594" y="3292"/>
                  </a:cubicBezTo>
                  <a:cubicBezTo>
                    <a:pt x="933" y="3521"/>
                    <a:pt x="1267" y="3611"/>
                    <a:pt x="1602" y="3611"/>
                  </a:cubicBezTo>
                  <a:cubicBezTo>
                    <a:pt x="2032" y="3611"/>
                    <a:pt x="2462" y="3462"/>
                    <a:pt x="2899" y="3269"/>
                  </a:cubicBezTo>
                  <a:cubicBezTo>
                    <a:pt x="3081" y="3064"/>
                    <a:pt x="3287" y="2858"/>
                    <a:pt x="3447" y="2653"/>
                  </a:cubicBezTo>
                  <a:cubicBezTo>
                    <a:pt x="4109" y="1900"/>
                    <a:pt x="3880" y="713"/>
                    <a:pt x="3036" y="233"/>
                  </a:cubicBezTo>
                  <a:cubicBezTo>
                    <a:pt x="2750" y="75"/>
                    <a:pt x="2438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8"/>
            <p:cNvSpPr/>
            <p:nvPr/>
          </p:nvSpPr>
          <p:spPr>
            <a:xfrm>
              <a:off x="4845884" y="4193678"/>
              <a:ext cx="69664" cy="73504"/>
            </a:xfrm>
            <a:custGeom>
              <a:avLst/>
              <a:gdLst/>
              <a:ahLst/>
              <a:cxnLst/>
              <a:rect l="l" t="t" r="r" b="b"/>
              <a:pathLst>
                <a:path w="2740" h="2891" extrusionOk="0">
                  <a:moveTo>
                    <a:pt x="1442" y="1"/>
                  </a:moveTo>
                  <a:cubicBezTo>
                    <a:pt x="1315" y="1"/>
                    <a:pt x="1186" y="43"/>
                    <a:pt x="1051" y="162"/>
                  </a:cubicBezTo>
                  <a:cubicBezTo>
                    <a:pt x="891" y="185"/>
                    <a:pt x="777" y="230"/>
                    <a:pt x="731" y="390"/>
                  </a:cubicBezTo>
                  <a:lnTo>
                    <a:pt x="709" y="390"/>
                  </a:lnTo>
                  <a:cubicBezTo>
                    <a:pt x="594" y="390"/>
                    <a:pt x="549" y="458"/>
                    <a:pt x="526" y="550"/>
                  </a:cubicBezTo>
                  <a:lnTo>
                    <a:pt x="526" y="573"/>
                  </a:lnTo>
                  <a:cubicBezTo>
                    <a:pt x="435" y="573"/>
                    <a:pt x="389" y="641"/>
                    <a:pt x="366" y="732"/>
                  </a:cubicBezTo>
                  <a:cubicBezTo>
                    <a:pt x="343" y="846"/>
                    <a:pt x="320" y="961"/>
                    <a:pt x="298" y="1052"/>
                  </a:cubicBezTo>
                  <a:cubicBezTo>
                    <a:pt x="1" y="1577"/>
                    <a:pt x="161" y="2056"/>
                    <a:pt x="366" y="2536"/>
                  </a:cubicBezTo>
                  <a:cubicBezTo>
                    <a:pt x="698" y="2771"/>
                    <a:pt x="1024" y="2891"/>
                    <a:pt x="1344" y="2891"/>
                  </a:cubicBezTo>
                  <a:cubicBezTo>
                    <a:pt x="1706" y="2891"/>
                    <a:pt x="2058" y="2737"/>
                    <a:pt x="2398" y="2421"/>
                  </a:cubicBezTo>
                  <a:cubicBezTo>
                    <a:pt x="2489" y="2376"/>
                    <a:pt x="2535" y="2307"/>
                    <a:pt x="2557" y="2216"/>
                  </a:cubicBezTo>
                  <a:cubicBezTo>
                    <a:pt x="2603" y="2148"/>
                    <a:pt x="2671" y="2079"/>
                    <a:pt x="2740" y="2011"/>
                  </a:cubicBezTo>
                  <a:cubicBezTo>
                    <a:pt x="2717" y="1942"/>
                    <a:pt x="2694" y="1874"/>
                    <a:pt x="2694" y="1828"/>
                  </a:cubicBezTo>
                  <a:cubicBezTo>
                    <a:pt x="2740" y="1691"/>
                    <a:pt x="2740" y="1577"/>
                    <a:pt x="2694" y="1463"/>
                  </a:cubicBezTo>
                  <a:cubicBezTo>
                    <a:pt x="2717" y="1235"/>
                    <a:pt x="2717" y="1029"/>
                    <a:pt x="2535" y="869"/>
                  </a:cubicBezTo>
                  <a:cubicBezTo>
                    <a:pt x="2535" y="595"/>
                    <a:pt x="2329" y="481"/>
                    <a:pt x="2147" y="367"/>
                  </a:cubicBezTo>
                  <a:cubicBezTo>
                    <a:pt x="2147" y="299"/>
                    <a:pt x="2147" y="253"/>
                    <a:pt x="2147" y="207"/>
                  </a:cubicBezTo>
                  <a:cubicBezTo>
                    <a:pt x="1908" y="148"/>
                    <a:pt x="1680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8"/>
            <p:cNvSpPr/>
            <p:nvPr/>
          </p:nvSpPr>
          <p:spPr>
            <a:xfrm>
              <a:off x="4697326" y="3920384"/>
              <a:ext cx="123057" cy="115913"/>
            </a:xfrm>
            <a:custGeom>
              <a:avLst/>
              <a:gdLst/>
              <a:ahLst/>
              <a:cxnLst/>
              <a:rect l="l" t="t" r="r" b="b"/>
              <a:pathLst>
                <a:path w="4840" h="4559" extrusionOk="0">
                  <a:moveTo>
                    <a:pt x="2489" y="0"/>
                  </a:moveTo>
                  <a:cubicBezTo>
                    <a:pt x="1621" y="69"/>
                    <a:pt x="754" y="160"/>
                    <a:pt x="526" y="1256"/>
                  </a:cubicBezTo>
                  <a:cubicBezTo>
                    <a:pt x="526" y="1393"/>
                    <a:pt x="503" y="1530"/>
                    <a:pt x="389" y="1621"/>
                  </a:cubicBezTo>
                  <a:cubicBezTo>
                    <a:pt x="1" y="3059"/>
                    <a:pt x="503" y="4086"/>
                    <a:pt x="1804" y="4542"/>
                  </a:cubicBezTo>
                  <a:cubicBezTo>
                    <a:pt x="1912" y="4553"/>
                    <a:pt x="2017" y="4559"/>
                    <a:pt x="2118" y="4559"/>
                  </a:cubicBezTo>
                  <a:cubicBezTo>
                    <a:pt x="3069" y="4559"/>
                    <a:pt x="3742" y="4078"/>
                    <a:pt x="4155" y="3150"/>
                  </a:cubicBezTo>
                  <a:cubicBezTo>
                    <a:pt x="4178" y="3127"/>
                    <a:pt x="4201" y="3104"/>
                    <a:pt x="4223" y="3082"/>
                  </a:cubicBezTo>
                  <a:cubicBezTo>
                    <a:pt x="4840" y="1963"/>
                    <a:pt x="4292" y="936"/>
                    <a:pt x="3310" y="251"/>
                  </a:cubicBezTo>
                  <a:cubicBezTo>
                    <a:pt x="3059" y="114"/>
                    <a:pt x="2785" y="23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8"/>
            <p:cNvSpPr/>
            <p:nvPr/>
          </p:nvSpPr>
          <p:spPr>
            <a:xfrm>
              <a:off x="4697911" y="4063731"/>
              <a:ext cx="76631" cy="68647"/>
            </a:xfrm>
            <a:custGeom>
              <a:avLst/>
              <a:gdLst/>
              <a:ahLst/>
              <a:cxnLst/>
              <a:rect l="l" t="t" r="r" b="b"/>
              <a:pathLst>
                <a:path w="3014" h="2700" extrusionOk="0">
                  <a:moveTo>
                    <a:pt x="1438" y="0"/>
                  </a:moveTo>
                  <a:cubicBezTo>
                    <a:pt x="1279" y="0"/>
                    <a:pt x="1119" y="23"/>
                    <a:pt x="1050" y="183"/>
                  </a:cubicBezTo>
                  <a:lnTo>
                    <a:pt x="685" y="183"/>
                  </a:lnTo>
                  <a:cubicBezTo>
                    <a:pt x="649" y="177"/>
                    <a:pt x="616" y="174"/>
                    <a:pt x="586" y="174"/>
                  </a:cubicBezTo>
                  <a:cubicBezTo>
                    <a:pt x="251" y="174"/>
                    <a:pt x="242" y="500"/>
                    <a:pt x="137" y="730"/>
                  </a:cubicBezTo>
                  <a:cubicBezTo>
                    <a:pt x="160" y="1027"/>
                    <a:pt x="0" y="1370"/>
                    <a:pt x="297" y="1621"/>
                  </a:cubicBezTo>
                  <a:cubicBezTo>
                    <a:pt x="671" y="2472"/>
                    <a:pt x="988" y="2700"/>
                    <a:pt x="1849" y="2700"/>
                  </a:cubicBezTo>
                  <a:cubicBezTo>
                    <a:pt x="1935" y="2700"/>
                    <a:pt x="2026" y="2698"/>
                    <a:pt x="2123" y="2693"/>
                  </a:cubicBezTo>
                  <a:cubicBezTo>
                    <a:pt x="2808" y="2214"/>
                    <a:pt x="3013" y="1598"/>
                    <a:pt x="2785" y="799"/>
                  </a:cubicBezTo>
                  <a:cubicBezTo>
                    <a:pt x="2580" y="114"/>
                    <a:pt x="2032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8"/>
            <p:cNvSpPr/>
            <p:nvPr/>
          </p:nvSpPr>
          <p:spPr>
            <a:xfrm>
              <a:off x="4714157" y="4165863"/>
              <a:ext cx="105641" cy="90564"/>
            </a:xfrm>
            <a:custGeom>
              <a:avLst/>
              <a:gdLst/>
              <a:ahLst/>
              <a:cxnLst/>
              <a:rect l="l" t="t" r="r" b="b"/>
              <a:pathLst>
                <a:path w="4155" h="3562" extrusionOk="0">
                  <a:moveTo>
                    <a:pt x="1872" y="0"/>
                  </a:moveTo>
                  <a:cubicBezTo>
                    <a:pt x="1598" y="297"/>
                    <a:pt x="1096" y="114"/>
                    <a:pt x="891" y="502"/>
                  </a:cubicBezTo>
                  <a:cubicBezTo>
                    <a:pt x="366" y="1187"/>
                    <a:pt x="1" y="1918"/>
                    <a:pt x="526" y="2762"/>
                  </a:cubicBezTo>
                  <a:cubicBezTo>
                    <a:pt x="868" y="3561"/>
                    <a:pt x="1598" y="3401"/>
                    <a:pt x="2237" y="3493"/>
                  </a:cubicBezTo>
                  <a:cubicBezTo>
                    <a:pt x="2580" y="3356"/>
                    <a:pt x="2945" y="3219"/>
                    <a:pt x="3310" y="3082"/>
                  </a:cubicBezTo>
                  <a:cubicBezTo>
                    <a:pt x="3721" y="2534"/>
                    <a:pt x="4155" y="1986"/>
                    <a:pt x="3698" y="1279"/>
                  </a:cubicBezTo>
                  <a:cubicBezTo>
                    <a:pt x="3630" y="1050"/>
                    <a:pt x="3493" y="868"/>
                    <a:pt x="3287" y="731"/>
                  </a:cubicBezTo>
                  <a:cubicBezTo>
                    <a:pt x="3180" y="537"/>
                    <a:pt x="3072" y="364"/>
                    <a:pt x="2831" y="364"/>
                  </a:cubicBezTo>
                  <a:cubicBezTo>
                    <a:pt x="2816" y="364"/>
                    <a:pt x="2801" y="364"/>
                    <a:pt x="2785" y="366"/>
                  </a:cubicBezTo>
                  <a:lnTo>
                    <a:pt x="2762" y="366"/>
                  </a:lnTo>
                  <a:cubicBezTo>
                    <a:pt x="2466" y="229"/>
                    <a:pt x="2169" y="114"/>
                    <a:pt x="1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8"/>
            <p:cNvSpPr/>
            <p:nvPr/>
          </p:nvSpPr>
          <p:spPr>
            <a:xfrm>
              <a:off x="4723920" y="4147074"/>
              <a:ext cx="11746" cy="4297"/>
            </a:xfrm>
            <a:custGeom>
              <a:avLst/>
              <a:gdLst/>
              <a:ahLst/>
              <a:cxnLst/>
              <a:rect l="l" t="t" r="r" b="b"/>
              <a:pathLst>
                <a:path w="462" h="169" extrusionOk="0">
                  <a:moveTo>
                    <a:pt x="41" y="0"/>
                  </a:moveTo>
                  <a:cubicBezTo>
                    <a:pt x="0" y="0"/>
                    <a:pt x="5" y="26"/>
                    <a:pt x="73" y="77"/>
                  </a:cubicBezTo>
                  <a:cubicBezTo>
                    <a:pt x="142" y="100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01" y="32"/>
                    <a:pt x="210" y="9"/>
                    <a:pt x="96" y="9"/>
                  </a:cubicBezTo>
                  <a:cubicBezTo>
                    <a:pt x="73" y="3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8"/>
            <p:cNvSpPr/>
            <p:nvPr/>
          </p:nvSpPr>
          <p:spPr>
            <a:xfrm>
              <a:off x="4707775" y="40497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229" y="23"/>
                    <a:pt x="1" y="69"/>
                    <a:pt x="297" y="365"/>
                  </a:cubicBezTo>
                  <a:cubicBezTo>
                    <a:pt x="343" y="229"/>
                    <a:pt x="411" y="114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8"/>
            <p:cNvSpPr/>
            <p:nvPr/>
          </p:nvSpPr>
          <p:spPr>
            <a:xfrm>
              <a:off x="4975297" y="3845508"/>
              <a:ext cx="9331" cy="14543"/>
            </a:xfrm>
            <a:custGeom>
              <a:avLst/>
              <a:gdLst/>
              <a:ahLst/>
              <a:cxnLst/>
              <a:rect l="l" t="t" r="r" b="b"/>
              <a:pathLst>
                <a:path w="367" h="572" extrusionOk="0">
                  <a:moveTo>
                    <a:pt x="366" y="1"/>
                  </a:moveTo>
                  <a:lnTo>
                    <a:pt x="366" y="1"/>
                  </a:lnTo>
                  <a:cubicBezTo>
                    <a:pt x="275" y="46"/>
                    <a:pt x="206" y="115"/>
                    <a:pt x="206" y="206"/>
                  </a:cubicBezTo>
                  <a:cubicBezTo>
                    <a:pt x="298" y="183"/>
                    <a:pt x="343" y="92"/>
                    <a:pt x="366" y="1"/>
                  </a:cubicBezTo>
                  <a:close/>
                  <a:moveTo>
                    <a:pt x="206" y="206"/>
                  </a:moveTo>
                  <a:lnTo>
                    <a:pt x="206" y="206"/>
                  </a:lnTo>
                  <a:cubicBezTo>
                    <a:pt x="24" y="275"/>
                    <a:pt x="1" y="412"/>
                    <a:pt x="1" y="571"/>
                  </a:cubicBezTo>
                  <a:cubicBezTo>
                    <a:pt x="138" y="480"/>
                    <a:pt x="184" y="366"/>
                    <a:pt x="20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8"/>
            <p:cNvSpPr/>
            <p:nvPr/>
          </p:nvSpPr>
          <p:spPr>
            <a:xfrm>
              <a:off x="4715327" y="4059078"/>
              <a:ext cx="2924" cy="4678"/>
            </a:xfrm>
            <a:custGeom>
              <a:avLst/>
              <a:gdLst/>
              <a:ahLst/>
              <a:cxnLst/>
              <a:rect l="l" t="t" r="r" b="b"/>
              <a:pathLst>
                <a:path w="115" h="184" extrusionOk="0">
                  <a:moveTo>
                    <a:pt x="0" y="0"/>
                  </a:moveTo>
                  <a:cubicBezTo>
                    <a:pt x="0" y="46"/>
                    <a:pt x="0" y="115"/>
                    <a:pt x="0" y="183"/>
                  </a:cubicBezTo>
                  <a:cubicBezTo>
                    <a:pt x="114" y="115"/>
                    <a:pt x="114" y="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8"/>
            <p:cNvSpPr/>
            <p:nvPr/>
          </p:nvSpPr>
          <p:spPr>
            <a:xfrm>
              <a:off x="5011299" y="3883061"/>
              <a:ext cx="37146" cy="30103"/>
            </a:xfrm>
            <a:custGeom>
              <a:avLst/>
              <a:gdLst/>
              <a:ahLst/>
              <a:cxnLst/>
              <a:rect l="l" t="t" r="r" b="b"/>
              <a:pathLst>
                <a:path w="1461" h="1184" extrusionOk="0">
                  <a:moveTo>
                    <a:pt x="1091" y="1"/>
                  </a:moveTo>
                  <a:cubicBezTo>
                    <a:pt x="762" y="1"/>
                    <a:pt x="512" y="192"/>
                    <a:pt x="274" y="395"/>
                  </a:cubicBezTo>
                  <a:cubicBezTo>
                    <a:pt x="0" y="601"/>
                    <a:pt x="320" y="829"/>
                    <a:pt x="206" y="1103"/>
                  </a:cubicBezTo>
                  <a:cubicBezTo>
                    <a:pt x="176" y="1163"/>
                    <a:pt x="192" y="1183"/>
                    <a:pt x="233" y="1183"/>
                  </a:cubicBezTo>
                  <a:cubicBezTo>
                    <a:pt x="316" y="1183"/>
                    <a:pt x="501" y="1096"/>
                    <a:pt x="594" y="1080"/>
                  </a:cubicBezTo>
                  <a:cubicBezTo>
                    <a:pt x="1233" y="1080"/>
                    <a:pt x="1301" y="555"/>
                    <a:pt x="1461" y="76"/>
                  </a:cubicBezTo>
                  <a:cubicBezTo>
                    <a:pt x="1326" y="23"/>
                    <a:pt x="1204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8"/>
            <p:cNvSpPr/>
            <p:nvPr/>
          </p:nvSpPr>
          <p:spPr>
            <a:xfrm>
              <a:off x="5031029" y="3867577"/>
              <a:ext cx="4068" cy="6992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69" y="0"/>
                  </a:moveTo>
                  <a:cubicBezTo>
                    <a:pt x="46" y="46"/>
                    <a:pt x="0" y="91"/>
                    <a:pt x="0" y="137"/>
                  </a:cubicBezTo>
                  <a:cubicBezTo>
                    <a:pt x="0" y="183"/>
                    <a:pt x="46" y="228"/>
                    <a:pt x="69" y="274"/>
                  </a:cubicBezTo>
                  <a:cubicBezTo>
                    <a:pt x="114" y="228"/>
                    <a:pt x="160" y="183"/>
                    <a:pt x="160" y="137"/>
                  </a:cubicBezTo>
                  <a:cubicBezTo>
                    <a:pt x="160" y="91"/>
                    <a:pt x="114" y="46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8"/>
            <p:cNvSpPr/>
            <p:nvPr/>
          </p:nvSpPr>
          <p:spPr>
            <a:xfrm>
              <a:off x="4217403" y="3763182"/>
              <a:ext cx="112607" cy="123565"/>
            </a:xfrm>
            <a:custGeom>
              <a:avLst/>
              <a:gdLst/>
              <a:ahLst/>
              <a:cxnLst/>
              <a:rect l="l" t="t" r="r" b="b"/>
              <a:pathLst>
                <a:path w="4429" h="4860" extrusionOk="0">
                  <a:moveTo>
                    <a:pt x="1865" y="0"/>
                  </a:moveTo>
                  <a:cubicBezTo>
                    <a:pt x="1807" y="0"/>
                    <a:pt x="1748" y="52"/>
                    <a:pt x="1689" y="157"/>
                  </a:cubicBezTo>
                  <a:lnTo>
                    <a:pt x="1712" y="157"/>
                  </a:lnTo>
                  <a:cubicBezTo>
                    <a:pt x="411" y="660"/>
                    <a:pt x="0" y="1185"/>
                    <a:pt x="23" y="2280"/>
                  </a:cubicBezTo>
                  <a:cubicBezTo>
                    <a:pt x="46" y="3581"/>
                    <a:pt x="731" y="4403"/>
                    <a:pt x="1917" y="4859"/>
                  </a:cubicBezTo>
                  <a:cubicBezTo>
                    <a:pt x="3127" y="4745"/>
                    <a:pt x="3743" y="4266"/>
                    <a:pt x="4109" y="3147"/>
                  </a:cubicBezTo>
                  <a:cubicBezTo>
                    <a:pt x="4428" y="2098"/>
                    <a:pt x="4246" y="1504"/>
                    <a:pt x="3310" y="705"/>
                  </a:cubicBezTo>
                  <a:cubicBezTo>
                    <a:pt x="3241" y="660"/>
                    <a:pt x="3196" y="568"/>
                    <a:pt x="3150" y="500"/>
                  </a:cubicBezTo>
                  <a:cubicBezTo>
                    <a:pt x="3052" y="337"/>
                    <a:pt x="2908" y="313"/>
                    <a:pt x="2750" y="313"/>
                  </a:cubicBezTo>
                  <a:cubicBezTo>
                    <a:pt x="2687" y="313"/>
                    <a:pt x="2622" y="317"/>
                    <a:pt x="2557" y="317"/>
                  </a:cubicBezTo>
                  <a:cubicBezTo>
                    <a:pt x="2528" y="327"/>
                    <a:pt x="2504" y="332"/>
                    <a:pt x="2482" y="332"/>
                  </a:cubicBezTo>
                  <a:cubicBezTo>
                    <a:pt x="2450" y="332"/>
                    <a:pt x="2424" y="321"/>
                    <a:pt x="2397" y="294"/>
                  </a:cubicBezTo>
                  <a:cubicBezTo>
                    <a:pt x="2305" y="157"/>
                    <a:pt x="2191" y="135"/>
                    <a:pt x="2032" y="135"/>
                  </a:cubicBezTo>
                  <a:cubicBezTo>
                    <a:pt x="1976" y="46"/>
                    <a:pt x="1921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8"/>
            <p:cNvSpPr/>
            <p:nvPr/>
          </p:nvSpPr>
          <p:spPr>
            <a:xfrm>
              <a:off x="4190707" y="4017305"/>
              <a:ext cx="113192" cy="111285"/>
            </a:xfrm>
            <a:custGeom>
              <a:avLst/>
              <a:gdLst/>
              <a:ahLst/>
              <a:cxnLst/>
              <a:rect l="l" t="t" r="r" b="b"/>
              <a:pathLst>
                <a:path w="4452" h="4377" extrusionOk="0">
                  <a:moveTo>
                    <a:pt x="2248" y="1"/>
                  </a:moveTo>
                  <a:cubicBezTo>
                    <a:pt x="1708" y="1"/>
                    <a:pt x="1175" y="151"/>
                    <a:pt x="868" y="434"/>
                  </a:cubicBezTo>
                  <a:cubicBezTo>
                    <a:pt x="46" y="1233"/>
                    <a:pt x="0" y="2762"/>
                    <a:pt x="890" y="3492"/>
                  </a:cubicBezTo>
                  <a:cubicBezTo>
                    <a:pt x="1187" y="3743"/>
                    <a:pt x="1529" y="3949"/>
                    <a:pt x="1872" y="4177"/>
                  </a:cubicBezTo>
                  <a:cubicBezTo>
                    <a:pt x="1917" y="4246"/>
                    <a:pt x="1986" y="4291"/>
                    <a:pt x="2054" y="4337"/>
                  </a:cubicBezTo>
                  <a:cubicBezTo>
                    <a:pt x="2123" y="4360"/>
                    <a:pt x="2191" y="4360"/>
                    <a:pt x="2260" y="4360"/>
                  </a:cubicBezTo>
                  <a:cubicBezTo>
                    <a:pt x="2317" y="4371"/>
                    <a:pt x="2374" y="4377"/>
                    <a:pt x="2428" y="4377"/>
                  </a:cubicBezTo>
                  <a:cubicBezTo>
                    <a:pt x="2482" y="4377"/>
                    <a:pt x="2534" y="4371"/>
                    <a:pt x="2579" y="4360"/>
                  </a:cubicBezTo>
                  <a:cubicBezTo>
                    <a:pt x="2830" y="4291"/>
                    <a:pt x="3104" y="4246"/>
                    <a:pt x="3264" y="3994"/>
                  </a:cubicBezTo>
                  <a:cubicBezTo>
                    <a:pt x="3607" y="3629"/>
                    <a:pt x="3926" y="3218"/>
                    <a:pt x="4109" y="2739"/>
                  </a:cubicBezTo>
                  <a:cubicBezTo>
                    <a:pt x="4451" y="1826"/>
                    <a:pt x="4177" y="799"/>
                    <a:pt x="3515" y="342"/>
                  </a:cubicBezTo>
                  <a:cubicBezTo>
                    <a:pt x="3178" y="111"/>
                    <a:pt x="271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8"/>
            <p:cNvSpPr/>
            <p:nvPr/>
          </p:nvSpPr>
          <p:spPr>
            <a:xfrm>
              <a:off x="4327646" y="4011584"/>
              <a:ext cx="97530" cy="107293"/>
            </a:xfrm>
            <a:custGeom>
              <a:avLst/>
              <a:gdLst/>
              <a:ahLst/>
              <a:cxnLst/>
              <a:rect l="l" t="t" r="r" b="b"/>
              <a:pathLst>
                <a:path w="3836" h="4220" extrusionOk="0">
                  <a:moveTo>
                    <a:pt x="2649" y="3877"/>
                  </a:moveTo>
                  <a:cubicBezTo>
                    <a:pt x="2661" y="3926"/>
                    <a:pt x="2673" y="3949"/>
                    <a:pt x="2685" y="3949"/>
                  </a:cubicBezTo>
                  <a:cubicBezTo>
                    <a:pt x="2696" y="3949"/>
                    <a:pt x="2707" y="3932"/>
                    <a:pt x="2717" y="3900"/>
                  </a:cubicBezTo>
                  <a:cubicBezTo>
                    <a:pt x="2717" y="3900"/>
                    <a:pt x="2694" y="3877"/>
                    <a:pt x="2649" y="3877"/>
                  </a:cubicBezTo>
                  <a:close/>
                  <a:moveTo>
                    <a:pt x="1476" y="1"/>
                  </a:moveTo>
                  <a:cubicBezTo>
                    <a:pt x="964" y="1"/>
                    <a:pt x="633" y="243"/>
                    <a:pt x="275" y="773"/>
                  </a:cubicBezTo>
                  <a:cubicBezTo>
                    <a:pt x="1" y="1343"/>
                    <a:pt x="69" y="1983"/>
                    <a:pt x="69" y="2599"/>
                  </a:cubicBezTo>
                  <a:cubicBezTo>
                    <a:pt x="24" y="2667"/>
                    <a:pt x="1" y="2736"/>
                    <a:pt x="47" y="2827"/>
                  </a:cubicBezTo>
                  <a:cubicBezTo>
                    <a:pt x="92" y="2941"/>
                    <a:pt x="138" y="3055"/>
                    <a:pt x="206" y="3147"/>
                  </a:cubicBezTo>
                  <a:cubicBezTo>
                    <a:pt x="594" y="3763"/>
                    <a:pt x="1074" y="4219"/>
                    <a:pt x="1850" y="4219"/>
                  </a:cubicBezTo>
                  <a:cubicBezTo>
                    <a:pt x="1941" y="4219"/>
                    <a:pt x="2010" y="4197"/>
                    <a:pt x="2078" y="4174"/>
                  </a:cubicBezTo>
                  <a:cubicBezTo>
                    <a:pt x="2192" y="4128"/>
                    <a:pt x="2283" y="4083"/>
                    <a:pt x="2398" y="4014"/>
                  </a:cubicBezTo>
                  <a:cubicBezTo>
                    <a:pt x="2443" y="3991"/>
                    <a:pt x="2512" y="3946"/>
                    <a:pt x="2580" y="3923"/>
                  </a:cubicBezTo>
                  <a:cubicBezTo>
                    <a:pt x="2603" y="3900"/>
                    <a:pt x="2626" y="3900"/>
                    <a:pt x="2649" y="3877"/>
                  </a:cubicBezTo>
                  <a:cubicBezTo>
                    <a:pt x="2694" y="3854"/>
                    <a:pt x="2740" y="3831"/>
                    <a:pt x="2763" y="3809"/>
                  </a:cubicBezTo>
                  <a:cubicBezTo>
                    <a:pt x="2831" y="3763"/>
                    <a:pt x="2877" y="3717"/>
                    <a:pt x="2923" y="3672"/>
                  </a:cubicBezTo>
                  <a:cubicBezTo>
                    <a:pt x="3014" y="3558"/>
                    <a:pt x="3105" y="3421"/>
                    <a:pt x="3196" y="3306"/>
                  </a:cubicBezTo>
                  <a:cubicBezTo>
                    <a:pt x="3242" y="3238"/>
                    <a:pt x="3311" y="3170"/>
                    <a:pt x="3333" y="3101"/>
                  </a:cubicBezTo>
                  <a:cubicBezTo>
                    <a:pt x="3836" y="1823"/>
                    <a:pt x="3653" y="1092"/>
                    <a:pt x="2626" y="248"/>
                  </a:cubicBezTo>
                  <a:cubicBezTo>
                    <a:pt x="2149" y="86"/>
                    <a:pt x="1781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8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8"/>
            <p:cNvSpPr/>
            <p:nvPr/>
          </p:nvSpPr>
          <p:spPr>
            <a:xfrm>
              <a:off x="4180842" y="3913850"/>
              <a:ext cx="74292" cy="80038"/>
            </a:xfrm>
            <a:custGeom>
              <a:avLst/>
              <a:gdLst/>
              <a:ahLst/>
              <a:cxnLst/>
              <a:rect l="l" t="t" r="r" b="b"/>
              <a:pathLst>
                <a:path w="2922" h="3148" extrusionOk="0">
                  <a:moveTo>
                    <a:pt x="1658" y="0"/>
                  </a:moveTo>
                  <a:cubicBezTo>
                    <a:pt x="1461" y="0"/>
                    <a:pt x="1267" y="63"/>
                    <a:pt x="1073" y="189"/>
                  </a:cubicBezTo>
                  <a:cubicBezTo>
                    <a:pt x="936" y="212"/>
                    <a:pt x="799" y="234"/>
                    <a:pt x="731" y="394"/>
                  </a:cubicBezTo>
                  <a:cubicBezTo>
                    <a:pt x="0" y="805"/>
                    <a:pt x="46" y="1513"/>
                    <a:pt x="228" y="2152"/>
                  </a:cubicBezTo>
                  <a:cubicBezTo>
                    <a:pt x="357" y="2667"/>
                    <a:pt x="769" y="3000"/>
                    <a:pt x="1349" y="3000"/>
                  </a:cubicBezTo>
                  <a:cubicBezTo>
                    <a:pt x="1385" y="3000"/>
                    <a:pt x="1423" y="2999"/>
                    <a:pt x="1461" y="2996"/>
                  </a:cubicBezTo>
                  <a:cubicBezTo>
                    <a:pt x="1550" y="3096"/>
                    <a:pt x="1644" y="3148"/>
                    <a:pt x="1739" y="3148"/>
                  </a:cubicBezTo>
                  <a:cubicBezTo>
                    <a:pt x="1838" y="3148"/>
                    <a:pt x="1938" y="3091"/>
                    <a:pt x="2032" y="2973"/>
                  </a:cubicBezTo>
                  <a:cubicBezTo>
                    <a:pt x="2123" y="2973"/>
                    <a:pt x="2191" y="2905"/>
                    <a:pt x="2237" y="2814"/>
                  </a:cubicBezTo>
                  <a:cubicBezTo>
                    <a:pt x="2625" y="2722"/>
                    <a:pt x="2808" y="2471"/>
                    <a:pt x="2785" y="2060"/>
                  </a:cubicBezTo>
                  <a:cubicBezTo>
                    <a:pt x="2830" y="2038"/>
                    <a:pt x="2876" y="2038"/>
                    <a:pt x="2922" y="2038"/>
                  </a:cubicBezTo>
                  <a:cubicBezTo>
                    <a:pt x="2922" y="1672"/>
                    <a:pt x="2922" y="1330"/>
                    <a:pt x="2922" y="965"/>
                  </a:cubicBezTo>
                  <a:cubicBezTo>
                    <a:pt x="2762" y="851"/>
                    <a:pt x="2876" y="737"/>
                    <a:pt x="2922" y="622"/>
                  </a:cubicBezTo>
                  <a:cubicBezTo>
                    <a:pt x="2716" y="463"/>
                    <a:pt x="2557" y="189"/>
                    <a:pt x="2260" y="189"/>
                  </a:cubicBezTo>
                  <a:cubicBezTo>
                    <a:pt x="2054" y="63"/>
                    <a:pt x="1855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8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8"/>
            <p:cNvSpPr/>
            <p:nvPr/>
          </p:nvSpPr>
          <p:spPr>
            <a:xfrm>
              <a:off x="4255109" y="3965641"/>
              <a:ext cx="1780" cy="178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cubicBezTo>
                    <a:pt x="1" y="23"/>
                    <a:pt x="24" y="46"/>
                    <a:pt x="24" y="69"/>
                  </a:cubicBezTo>
                  <a:lnTo>
                    <a:pt x="69" y="69"/>
                  </a:lnTo>
                  <a:cubicBezTo>
                    <a:pt x="46" y="46"/>
                    <a:pt x="24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8"/>
            <p:cNvSpPr/>
            <p:nvPr/>
          </p:nvSpPr>
          <p:spPr>
            <a:xfrm>
              <a:off x="4411803" y="4077333"/>
              <a:ext cx="113192" cy="106531"/>
            </a:xfrm>
            <a:custGeom>
              <a:avLst/>
              <a:gdLst/>
              <a:ahLst/>
              <a:cxnLst/>
              <a:rect l="l" t="t" r="r" b="b"/>
              <a:pathLst>
                <a:path w="4452" h="4190" extrusionOk="0">
                  <a:moveTo>
                    <a:pt x="2333" y="0"/>
                  </a:moveTo>
                  <a:cubicBezTo>
                    <a:pt x="1759" y="0"/>
                    <a:pt x="1255" y="307"/>
                    <a:pt x="777" y="926"/>
                  </a:cubicBezTo>
                  <a:cubicBezTo>
                    <a:pt x="594" y="1177"/>
                    <a:pt x="434" y="1405"/>
                    <a:pt x="252" y="1656"/>
                  </a:cubicBezTo>
                  <a:cubicBezTo>
                    <a:pt x="252" y="1702"/>
                    <a:pt x="229" y="1770"/>
                    <a:pt x="206" y="1839"/>
                  </a:cubicBezTo>
                  <a:cubicBezTo>
                    <a:pt x="1" y="2044"/>
                    <a:pt x="1" y="2227"/>
                    <a:pt x="252" y="2364"/>
                  </a:cubicBezTo>
                  <a:cubicBezTo>
                    <a:pt x="343" y="2524"/>
                    <a:pt x="411" y="2683"/>
                    <a:pt x="480" y="2866"/>
                  </a:cubicBezTo>
                  <a:cubicBezTo>
                    <a:pt x="777" y="3711"/>
                    <a:pt x="1324" y="4190"/>
                    <a:pt x="2237" y="4190"/>
                  </a:cubicBezTo>
                  <a:cubicBezTo>
                    <a:pt x="2694" y="3779"/>
                    <a:pt x="3265" y="3551"/>
                    <a:pt x="3675" y="3094"/>
                  </a:cubicBezTo>
                  <a:cubicBezTo>
                    <a:pt x="4383" y="2341"/>
                    <a:pt x="4452" y="1474"/>
                    <a:pt x="3881" y="561"/>
                  </a:cubicBezTo>
                  <a:cubicBezTo>
                    <a:pt x="3767" y="492"/>
                    <a:pt x="3630" y="424"/>
                    <a:pt x="3493" y="355"/>
                  </a:cubicBezTo>
                  <a:cubicBezTo>
                    <a:pt x="3073" y="119"/>
                    <a:pt x="2689" y="0"/>
                    <a:pt x="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8"/>
            <p:cNvSpPr/>
            <p:nvPr/>
          </p:nvSpPr>
          <p:spPr>
            <a:xfrm>
              <a:off x="4251041" y="4142472"/>
              <a:ext cx="98700" cy="86903"/>
            </a:xfrm>
            <a:custGeom>
              <a:avLst/>
              <a:gdLst/>
              <a:ahLst/>
              <a:cxnLst/>
              <a:rect l="l" t="t" r="r" b="b"/>
              <a:pathLst>
                <a:path w="3882" h="3418" extrusionOk="0">
                  <a:moveTo>
                    <a:pt x="2247" y="0"/>
                  </a:moveTo>
                  <a:cubicBezTo>
                    <a:pt x="2184" y="0"/>
                    <a:pt x="2121" y="3"/>
                    <a:pt x="2055" y="7"/>
                  </a:cubicBezTo>
                  <a:cubicBezTo>
                    <a:pt x="1165" y="53"/>
                    <a:pt x="663" y="624"/>
                    <a:pt x="229" y="1308"/>
                  </a:cubicBezTo>
                  <a:cubicBezTo>
                    <a:pt x="161" y="1286"/>
                    <a:pt x="69" y="1286"/>
                    <a:pt x="1" y="1286"/>
                  </a:cubicBezTo>
                  <a:cubicBezTo>
                    <a:pt x="69" y="1331"/>
                    <a:pt x="138" y="1400"/>
                    <a:pt x="206" y="1468"/>
                  </a:cubicBezTo>
                  <a:cubicBezTo>
                    <a:pt x="252" y="1559"/>
                    <a:pt x="252" y="1651"/>
                    <a:pt x="206" y="1765"/>
                  </a:cubicBezTo>
                  <a:cubicBezTo>
                    <a:pt x="184" y="1970"/>
                    <a:pt x="138" y="2199"/>
                    <a:pt x="343" y="2358"/>
                  </a:cubicBezTo>
                  <a:cubicBezTo>
                    <a:pt x="457" y="2518"/>
                    <a:pt x="526" y="2678"/>
                    <a:pt x="709" y="2746"/>
                  </a:cubicBezTo>
                  <a:cubicBezTo>
                    <a:pt x="1043" y="3204"/>
                    <a:pt x="1446" y="3418"/>
                    <a:pt x="1948" y="3418"/>
                  </a:cubicBezTo>
                  <a:cubicBezTo>
                    <a:pt x="2097" y="3418"/>
                    <a:pt x="2254" y="3399"/>
                    <a:pt x="2420" y="3363"/>
                  </a:cubicBezTo>
                  <a:cubicBezTo>
                    <a:pt x="2900" y="3226"/>
                    <a:pt x="3288" y="2997"/>
                    <a:pt x="3676" y="2746"/>
                  </a:cubicBezTo>
                  <a:cubicBezTo>
                    <a:pt x="3722" y="2267"/>
                    <a:pt x="3881" y="1811"/>
                    <a:pt x="3813" y="1308"/>
                  </a:cubicBezTo>
                  <a:cubicBezTo>
                    <a:pt x="3643" y="436"/>
                    <a:pt x="3096" y="0"/>
                    <a:pt x="2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8"/>
            <p:cNvSpPr/>
            <p:nvPr/>
          </p:nvSpPr>
          <p:spPr>
            <a:xfrm>
              <a:off x="4397870" y="4217094"/>
              <a:ext cx="64452" cy="56138"/>
            </a:xfrm>
            <a:custGeom>
              <a:avLst/>
              <a:gdLst/>
              <a:ahLst/>
              <a:cxnLst/>
              <a:rect l="l" t="t" r="r" b="b"/>
              <a:pathLst>
                <a:path w="2535" h="2208" extrusionOk="0">
                  <a:moveTo>
                    <a:pt x="1167" y="1"/>
                  </a:moveTo>
                  <a:cubicBezTo>
                    <a:pt x="848" y="1"/>
                    <a:pt x="546" y="79"/>
                    <a:pt x="298" y="359"/>
                  </a:cubicBezTo>
                  <a:cubicBezTo>
                    <a:pt x="24" y="633"/>
                    <a:pt x="1" y="1227"/>
                    <a:pt x="183" y="1615"/>
                  </a:cubicBezTo>
                  <a:cubicBezTo>
                    <a:pt x="434" y="2094"/>
                    <a:pt x="914" y="2094"/>
                    <a:pt x="1347" y="2208"/>
                  </a:cubicBezTo>
                  <a:cubicBezTo>
                    <a:pt x="1736" y="2071"/>
                    <a:pt x="1987" y="1751"/>
                    <a:pt x="2260" y="1455"/>
                  </a:cubicBezTo>
                  <a:cubicBezTo>
                    <a:pt x="2534" y="1158"/>
                    <a:pt x="2512" y="838"/>
                    <a:pt x="2283" y="542"/>
                  </a:cubicBezTo>
                  <a:cubicBezTo>
                    <a:pt x="2215" y="519"/>
                    <a:pt x="2215" y="473"/>
                    <a:pt x="2215" y="428"/>
                  </a:cubicBezTo>
                  <a:cubicBezTo>
                    <a:pt x="2009" y="291"/>
                    <a:pt x="1827" y="85"/>
                    <a:pt x="1621" y="40"/>
                  </a:cubicBezTo>
                  <a:cubicBezTo>
                    <a:pt x="1469" y="18"/>
                    <a:pt x="1316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8"/>
            <p:cNvSpPr/>
            <p:nvPr/>
          </p:nvSpPr>
          <p:spPr>
            <a:xfrm>
              <a:off x="4641035" y="4207433"/>
              <a:ext cx="60969" cy="64071"/>
            </a:xfrm>
            <a:custGeom>
              <a:avLst/>
              <a:gdLst/>
              <a:ahLst/>
              <a:cxnLst/>
              <a:rect l="l" t="t" r="r" b="b"/>
              <a:pathLst>
                <a:path w="2398" h="2520" extrusionOk="0">
                  <a:moveTo>
                    <a:pt x="1461" y="1995"/>
                  </a:moveTo>
                  <a:lnTo>
                    <a:pt x="1461" y="1995"/>
                  </a:lnTo>
                  <a:cubicBezTo>
                    <a:pt x="1507" y="2063"/>
                    <a:pt x="1576" y="2131"/>
                    <a:pt x="1644" y="2200"/>
                  </a:cubicBezTo>
                  <a:cubicBezTo>
                    <a:pt x="1598" y="2154"/>
                    <a:pt x="1553" y="2109"/>
                    <a:pt x="1507" y="2063"/>
                  </a:cubicBezTo>
                  <a:cubicBezTo>
                    <a:pt x="1484" y="2040"/>
                    <a:pt x="1461" y="2017"/>
                    <a:pt x="1461" y="1995"/>
                  </a:cubicBezTo>
                  <a:close/>
                  <a:moveTo>
                    <a:pt x="1364" y="0"/>
                  </a:moveTo>
                  <a:cubicBezTo>
                    <a:pt x="1274" y="0"/>
                    <a:pt x="1185" y="57"/>
                    <a:pt x="1096" y="169"/>
                  </a:cubicBezTo>
                  <a:cubicBezTo>
                    <a:pt x="959" y="305"/>
                    <a:pt x="754" y="328"/>
                    <a:pt x="708" y="534"/>
                  </a:cubicBezTo>
                  <a:cubicBezTo>
                    <a:pt x="548" y="625"/>
                    <a:pt x="411" y="716"/>
                    <a:pt x="389" y="922"/>
                  </a:cubicBezTo>
                  <a:cubicBezTo>
                    <a:pt x="343" y="945"/>
                    <a:pt x="320" y="1013"/>
                    <a:pt x="343" y="1059"/>
                  </a:cubicBezTo>
                  <a:cubicBezTo>
                    <a:pt x="297" y="1082"/>
                    <a:pt x="229" y="1104"/>
                    <a:pt x="183" y="1127"/>
                  </a:cubicBezTo>
                  <a:cubicBezTo>
                    <a:pt x="229" y="1492"/>
                    <a:pt x="1" y="1880"/>
                    <a:pt x="343" y="2200"/>
                  </a:cubicBezTo>
                  <a:cubicBezTo>
                    <a:pt x="343" y="2268"/>
                    <a:pt x="343" y="2337"/>
                    <a:pt x="343" y="2405"/>
                  </a:cubicBezTo>
                  <a:lnTo>
                    <a:pt x="503" y="2405"/>
                  </a:lnTo>
                  <a:lnTo>
                    <a:pt x="548" y="2360"/>
                  </a:lnTo>
                  <a:lnTo>
                    <a:pt x="685" y="2360"/>
                  </a:lnTo>
                  <a:cubicBezTo>
                    <a:pt x="754" y="2428"/>
                    <a:pt x="822" y="2520"/>
                    <a:pt x="936" y="2520"/>
                  </a:cubicBezTo>
                  <a:cubicBezTo>
                    <a:pt x="1165" y="2451"/>
                    <a:pt x="1416" y="2497"/>
                    <a:pt x="1644" y="2383"/>
                  </a:cubicBezTo>
                  <a:cubicBezTo>
                    <a:pt x="1804" y="2383"/>
                    <a:pt x="1964" y="2383"/>
                    <a:pt x="2009" y="2200"/>
                  </a:cubicBezTo>
                  <a:cubicBezTo>
                    <a:pt x="2055" y="2177"/>
                    <a:pt x="2101" y="2177"/>
                    <a:pt x="2146" y="2177"/>
                  </a:cubicBezTo>
                  <a:cubicBezTo>
                    <a:pt x="2215" y="1949"/>
                    <a:pt x="2329" y="1721"/>
                    <a:pt x="2352" y="1470"/>
                  </a:cubicBezTo>
                  <a:cubicBezTo>
                    <a:pt x="2397" y="967"/>
                    <a:pt x="2260" y="511"/>
                    <a:pt x="1690" y="351"/>
                  </a:cubicBezTo>
                  <a:cubicBezTo>
                    <a:pt x="1690" y="283"/>
                    <a:pt x="1667" y="237"/>
                    <a:pt x="1644" y="191"/>
                  </a:cubicBezTo>
                  <a:cubicBezTo>
                    <a:pt x="1551" y="63"/>
                    <a:pt x="1457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8"/>
            <p:cNvSpPr/>
            <p:nvPr/>
          </p:nvSpPr>
          <p:spPr>
            <a:xfrm>
              <a:off x="4681664" y="4262198"/>
              <a:ext cx="1195" cy="1170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46" y="46"/>
                  </a:moveTo>
                  <a:cubicBezTo>
                    <a:pt x="23" y="23"/>
                    <a:pt x="23" y="23"/>
                    <a:pt x="0" y="0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8"/>
            <p:cNvSpPr/>
            <p:nvPr/>
          </p:nvSpPr>
          <p:spPr>
            <a:xfrm>
              <a:off x="4561531" y="4034161"/>
              <a:ext cx="75461" cy="66156"/>
            </a:xfrm>
            <a:custGeom>
              <a:avLst/>
              <a:gdLst/>
              <a:ahLst/>
              <a:cxnLst/>
              <a:rect l="l" t="t" r="r" b="b"/>
              <a:pathLst>
                <a:path w="2968" h="2602" extrusionOk="0">
                  <a:moveTo>
                    <a:pt x="1318" y="0"/>
                  </a:moveTo>
                  <a:cubicBezTo>
                    <a:pt x="647" y="0"/>
                    <a:pt x="147" y="536"/>
                    <a:pt x="1" y="1528"/>
                  </a:cubicBezTo>
                  <a:cubicBezTo>
                    <a:pt x="160" y="2304"/>
                    <a:pt x="777" y="2464"/>
                    <a:pt x="1439" y="2601"/>
                  </a:cubicBezTo>
                  <a:lnTo>
                    <a:pt x="1667" y="2441"/>
                  </a:lnTo>
                  <a:lnTo>
                    <a:pt x="1849" y="2464"/>
                  </a:lnTo>
                  <a:cubicBezTo>
                    <a:pt x="1884" y="2515"/>
                    <a:pt x="1931" y="2580"/>
                    <a:pt x="1981" y="2580"/>
                  </a:cubicBezTo>
                  <a:cubicBezTo>
                    <a:pt x="1998" y="2580"/>
                    <a:pt x="2015" y="2573"/>
                    <a:pt x="2032" y="2555"/>
                  </a:cubicBezTo>
                  <a:cubicBezTo>
                    <a:pt x="2146" y="2487"/>
                    <a:pt x="2032" y="2441"/>
                    <a:pt x="1964" y="2396"/>
                  </a:cubicBezTo>
                  <a:cubicBezTo>
                    <a:pt x="1986" y="2350"/>
                    <a:pt x="1986" y="2304"/>
                    <a:pt x="1964" y="2236"/>
                  </a:cubicBezTo>
                  <a:cubicBezTo>
                    <a:pt x="2009" y="2190"/>
                    <a:pt x="2032" y="2145"/>
                    <a:pt x="2078" y="2076"/>
                  </a:cubicBezTo>
                  <a:cubicBezTo>
                    <a:pt x="2215" y="2076"/>
                    <a:pt x="2306" y="2008"/>
                    <a:pt x="2374" y="1893"/>
                  </a:cubicBezTo>
                  <a:cubicBezTo>
                    <a:pt x="2968" y="1597"/>
                    <a:pt x="2854" y="1095"/>
                    <a:pt x="2740" y="615"/>
                  </a:cubicBezTo>
                  <a:cubicBezTo>
                    <a:pt x="2671" y="592"/>
                    <a:pt x="2625" y="570"/>
                    <a:pt x="2580" y="524"/>
                  </a:cubicBezTo>
                  <a:cubicBezTo>
                    <a:pt x="2127" y="170"/>
                    <a:pt x="1696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8"/>
            <p:cNvSpPr/>
            <p:nvPr/>
          </p:nvSpPr>
          <p:spPr>
            <a:xfrm>
              <a:off x="4489578" y="4221849"/>
              <a:ext cx="66766" cy="61554"/>
            </a:xfrm>
            <a:custGeom>
              <a:avLst/>
              <a:gdLst/>
              <a:ahLst/>
              <a:cxnLst/>
              <a:rect l="l" t="t" r="r" b="b"/>
              <a:pathLst>
                <a:path w="2626" h="2421" extrusionOk="0">
                  <a:moveTo>
                    <a:pt x="1372" y="0"/>
                  </a:moveTo>
                  <a:cubicBezTo>
                    <a:pt x="1212" y="0"/>
                    <a:pt x="1048" y="12"/>
                    <a:pt x="890" y="12"/>
                  </a:cubicBezTo>
                  <a:cubicBezTo>
                    <a:pt x="868" y="35"/>
                    <a:pt x="868" y="58"/>
                    <a:pt x="868" y="81"/>
                  </a:cubicBezTo>
                  <a:lnTo>
                    <a:pt x="776" y="81"/>
                  </a:lnTo>
                  <a:cubicBezTo>
                    <a:pt x="137" y="515"/>
                    <a:pt x="0" y="1108"/>
                    <a:pt x="297" y="1793"/>
                  </a:cubicBezTo>
                  <a:cubicBezTo>
                    <a:pt x="700" y="2224"/>
                    <a:pt x="1003" y="2420"/>
                    <a:pt x="1321" y="2420"/>
                  </a:cubicBezTo>
                  <a:cubicBezTo>
                    <a:pt x="1507" y="2420"/>
                    <a:pt x="1698" y="2353"/>
                    <a:pt x="1918" y="2226"/>
                  </a:cubicBezTo>
                  <a:cubicBezTo>
                    <a:pt x="2511" y="1861"/>
                    <a:pt x="2625" y="1359"/>
                    <a:pt x="2328" y="515"/>
                  </a:cubicBezTo>
                  <a:cubicBezTo>
                    <a:pt x="2105" y="67"/>
                    <a:pt x="1747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8"/>
            <p:cNvSpPr/>
            <p:nvPr/>
          </p:nvSpPr>
          <p:spPr>
            <a:xfrm>
              <a:off x="4553980" y="4124064"/>
              <a:ext cx="107395" cy="97149"/>
            </a:xfrm>
            <a:custGeom>
              <a:avLst/>
              <a:gdLst/>
              <a:ahLst/>
              <a:cxnLst/>
              <a:rect l="l" t="t" r="r" b="b"/>
              <a:pathLst>
                <a:path w="4224" h="3821" extrusionOk="0">
                  <a:moveTo>
                    <a:pt x="2671" y="1"/>
                  </a:moveTo>
                  <a:cubicBezTo>
                    <a:pt x="2466" y="1"/>
                    <a:pt x="2261" y="1"/>
                    <a:pt x="2055" y="24"/>
                  </a:cubicBezTo>
                  <a:cubicBezTo>
                    <a:pt x="412" y="343"/>
                    <a:pt x="1" y="1279"/>
                    <a:pt x="343" y="2671"/>
                  </a:cubicBezTo>
                  <a:cubicBezTo>
                    <a:pt x="514" y="3406"/>
                    <a:pt x="1055" y="3821"/>
                    <a:pt x="1680" y="3821"/>
                  </a:cubicBezTo>
                  <a:cubicBezTo>
                    <a:pt x="1891" y="3821"/>
                    <a:pt x="2110" y="3774"/>
                    <a:pt x="2329" y="3676"/>
                  </a:cubicBezTo>
                  <a:cubicBezTo>
                    <a:pt x="2580" y="3562"/>
                    <a:pt x="2808" y="3402"/>
                    <a:pt x="3037" y="3288"/>
                  </a:cubicBezTo>
                  <a:cubicBezTo>
                    <a:pt x="3105" y="3288"/>
                    <a:pt x="3174" y="3288"/>
                    <a:pt x="3219" y="3311"/>
                  </a:cubicBezTo>
                  <a:cubicBezTo>
                    <a:pt x="3356" y="3219"/>
                    <a:pt x="3425" y="3105"/>
                    <a:pt x="3425" y="2945"/>
                  </a:cubicBezTo>
                  <a:lnTo>
                    <a:pt x="3447" y="2923"/>
                  </a:lnTo>
                  <a:cubicBezTo>
                    <a:pt x="4132" y="2694"/>
                    <a:pt x="4132" y="2694"/>
                    <a:pt x="4201" y="1918"/>
                  </a:cubicBezTo>
                  <a:cubicBezTo>
                    <a:pt x="4223" y="1370"/>
                    <a:pt x="4064" y="891"/>
                    <a:pt x="3584" y="572"/>
                  </a:cubicBezTo>
                  <a:cubicBezTo>
                    <a:pt x="3506" y="317"/>
                    <a:pt x="3343" y="197"/>
                    <a:pt x="3111" y="197"/>
                  </a:cubicBezTo>
                  <a:cubicBezTo>
                    <a:pt x="3073" y="197"/>
                    <a:pt x="3033" y="200"/>
                    <a:pt x="2991" y="206"/>
                  </a:cubicBezTo>
                  <a:cubicBezTo>
                    <a:pt x="2854" y="184"/>
                    <a:pt x="2763" y="92"/>
                    <a:pt x="2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8"/>
            <p:cNvSpPr/>
            <p:nvPr/>
          </p:nvSpPr>
          <p:spPr>
            <a:xfrm>
              <a:off x="4660765" y="4201254"/>
              <a:ext cx="2339" cy="2924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23" y="1"/>
                  </a:moveTo>
                  <a:cubicBezTo>
                    <a:pt x="1" y="46"/>
                    <a:pt x="1" y="69"/>
                    <a:pt x="1" y="92"/>
                  </a:cubicBezTo>
                  <a:cubicBezTo>
                    <a:pt x="1" y="92"/>
                    <a:pt x="46" y="92"/>
                    <a:pt x="46" y="115"/>
                  </a:cubicBezTo>
                  <a:cubicBezTo>
                    <a:pt x="69" y="92"/>
                    <a:pt x="92" y="69"/>
                    <a:pt x="92" y="23"/>
                  </a:cubicBezTo>
                  <a:cubicBezTo>
                    <a:pt x="92" y="23"/>
                    <a:pt x="46" y="23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8"/>
            <p:cNvSpPr/>
            <p:nvPr/>
          </p:nvSpPr>
          <p:spPr>
            <a:xfrm>
              <a:off x="4593490" y="3933478"/>
              <a:ext cx="89369" cy="87386"/>
            </a:xfrm>
            <a:custGeom>
              <a:avLst/>
              <a:gdLst/>
              <a:ahLst/>
              <a:cxnLst/>
              <a:rect l="l" t="t" r="r" b="b"/>
              <a:pathLst>
                <a:path w="3515" h="3437" extrusionOk="0">
                  <a:moveTo>
                    <a:pt x="1672" y="1"/>
                  </a:moveTo>
                  <a:cubicBezTo>
                    <a:pt x="1561" y="1"/>
                    <a:pt x="1445" y="11"/>
                    <a:pt x="1323" y="33"/>
                  </a:cubicBezTo>
                  <a:cubicBezTo>
                    <a:pt x="1300" y="31"/>
                    <a:pt x="1277" y="30"/>
                    <a:pt x="1256" y="30"/>
                  </a:cubicBezTo>
                  <a:cubicBezTo>
                    <a:pt x="1019" y="30"/>
                    <a:pt x="857" y="144"/>
                    <a:pt x="752" y="353"/>
                  </a:cubicBezTo>
                  <a:cubicBezTo>
                    <a:pt x="387" y="558"/>
                    <a:pt x="250" y="946"/>
                    <a:pt x="45" y="1288"/>
                  </a:cubicBezTo>
                  <a:cubicBezTo>
                    <a:pt x="1" y="2850"/>
                    <a:pt x="465" y="3437"/>
                    <a:pt x="1826" y="3437"/>
                  </a:cubicBezTo>
                  <a:cubicBezTo>
                    <a:pt x="1878" y="3437"/>
                    <a:pt x="1930" y="3436"/>
                    <a:pt x="1985" y="3434"/>
                  </a:cubicBezTo>
                  <a:cubicBezTo>
                    <a:pt x="3194" y="3092"/>
                    <a:pt x="3514" y="2247"/>
                    <a:pt x="3354" y="1106"/>
                  </a:cubicBezTo>
                  <a:cubicBezTo>
                    <a:pt x="3354" y="1037"/>
                    <a:pt x="3354" y="969"/>
                    <a:pt x="3354" y="923"/>
                  </a:cubicBezTo>
                  <a:cubicBezTo>
                    <a:pt x="2881" y="411"/>
                    <a:pt x="2375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8"/>
            <p:cNvSpPr/>
            <p:nvPr/>
          </p:nvSpPr>
          <p:spPr>
            <a:xfrm>
              <a:off x="4706047" y="3783522"/>
              <a:ext cx="119574" cy="112506"/>
            </a:xfrm>
            <a:custGeom>
              <a:avLst/>
              <a:gdLst/>
              <a:ahLst/>
              <a:cxnLst/>
              <a:rect l="l" t="t" r="r" b="b"/>
              <a:pathLst>
                <a:path w="4703" h="4425" extrusionOk="0">
                  <a:moveTo>
                    <a:pt x="2452" y="0"/>
                  </a:moveTo>
                  <a:cubicBezTo>
                    <a:pt x="1149" y="0"/>
                    <a:pt x="0" y="1139"/>
                    <a:pt x="0" y="2827"/>
                  </a:cubicBezTo>
                  <a:cubicBezTo>
                    <a:pt x="0" y="3557"/>
                    <a:pt x="502" y="4128"/>
                    <a:pt x="1255" y="4242"/>
                  </a:cubicBezTo>
                  <a:cubicBezTo>
                    <a:pt x="1552" y="4310"/>
                    <a:pt x="1849" y="4356"/>
                    <a:pt x="2146" y="4425"/>
                  </a:cubicBezTo>
                  <a:cubicBezTo>
                    <a:pt x="2374" y="4265"/>
                    <a:pt x="2648" y="4242"/>
                    <a:pt x="2899" y="4242"/>
                  </a:cubicBezTo>
                  <a:cubicBezTo>
                    <a:pt x="3401" y="4037"/>
                    <a:pt x="3835" y="3740"/>
                    <a:pt x="4177" y="3329"/>
                  </a:cubicBezTo>
                  <a:cubicBezTo>
                    <a:pt x="4497" y="3009"/>
                    <a:pt x="4451" y="2553"/>
                    <a:pt x="4702" y="2211"/>
                  </a:cubicBezTo>
                  <a:cubicBezTo>
                    <a:pt x="4656" y="2005"/>
                    <a:pt x="4542" y="1823"/>
                    <a:pt x="4519" y="1617"/>
                  </a:cubicBezTo>
                  <a:cubicBezTo>
                    <a:pt x="4451" y="658"/>
                    <a:pt x="3812" y="270"/>
                    <a:pt x="2990" y="65"/>
                  </a:cubicBezTo>
                  <a:cubicBezTo>
                    <a:pt x="2810" y="21"/>
                    <a:pt x="2629" y="0"/>
                    <a:pt x="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8"/>
            <p:cNvSpPr/>
            <p:nvPr/>
          </p:nvSpPr>
          <p:spPr>
            <a:xfrm>
              <a:off x="4779728" y="389134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8"/>
            <p:cNvSpPr/>
            <p:nvPr/>
          </p:nvSpPr>
          <p:spPr>
            <a:xfrm>
              <a:off x="4387370" y="3761936"/>
              <a:ext cx="92928" cy="84970"/>
            </a:xfrm>
            <a:custGeom>
              <a:avLst/>
              <a:gdLst/>
              <a:ahLst/>
              <a:cxnLst/>
              <a:rect l="l" t="t" r="r" b="b"/>
              <a:pathLst>
                <a:path w="3655" h="3342" extrusionOk="0">
                  <a:moveTo>
                    <a:pt x="1395" y="1"/>
                  </a:moveTo>
                  <a:cubicBezTo>
                    <a:pt x="596" y="320"/>
                    <a:pt x="231" y="937"/>
                    <a:pt x="117" y="1781"/>
                  </a:cubicBezTo>
                  <a:cubicBezTo>
                    <a:pt x="1" y="2594"/>
                    <a:pt x="771" y="3341"/>
                    <a:pt x="1550" y="3341"/>
                  </a:cubicBezTo>
                  <a:cubicBezTo>
                    <a:pt x="1690" y="3341"/>
                    <a:pt x="1830" y="3317"/>
                    <a:pt x="1966" y="3265"/>
                  </a:cubicBezTo>
                  <a:cubicBezTo>
                    <a:pt x="2194" y="3174"/>
                    <a:pt x="2422" y="3128"/>
                    <a:pt x="2651" y="3060"/>
                  </a:cubicBezTo>
                  <a:cubicBezTo>
                    <a:pt x="3655" y="1713"/>
                    <a:pt x="3564" y="1005"/>
                    <a:pt x="2673" y="184"/>
                  </a:cubicBezTo>
                  <a:cubicBezTo>
                    <a:pt x="2240" y="92"/>
                    <a:pt x="1829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8"/>
            <p:cNvSpPr/>
            <p:nvPr/>
          </p:nvSpPr>
          <p:spPr>
            <a:xfrm>
              <a:off x="4408905" y="3873374"/>
              <a:ext cx="47621" cy="41799"/>
            </a:xfrm>
            <a:custGeom>
              <a:avLst/>
              <a:gdLst/>
              <a:ahLst/>
              <a:cxnLst/>
              <a:rect l="l" t="t" r="r" b="b"/>
              <a:pathLst>
                <a:path w="1873" h="1644" extrusionOk="0">
                  <a:moveTo>
                    <a:pt x="868" y="0"/>
                  </a:moveTo>
                  <a:cubicBezTo>
                    <a:pt x="777" y="23"/>
                    <a:pt x="685" y="23"/>
                    <a:pt x="594" y="23"/>
                  </a:cubicBezTo>
                  <a:cubicBezTo>
                    <a:pt x="115" y="388"/>
                    <a:pt x="0" y="845"/>
                    <a:pt x="206" y="1416"/>
                  </a:cubicBezTo>
                  <a:lnTo>
                    <a:pt x="183" y="1416"/>
                  </a:lnTo>
                  <a:cubicBezTo>
                    <a:pt x="238" y="1581"/>
                    <a:pt x="353" y="1628"/>
                    <a:pt x="479" y="1628"/>
                  </a:cubicBezTo>
                  <a:cubicBezTo>
                    <a:pt x="509" y="1628"/>
                    <a:pt x="540" y="1625"/>
                    <a:pt x="571" y="1621"/>
                  </a:cubicBezTo>
                  <a:cubicBezTo>
                    <a:pt x="799" y="1621"/>
                    <a:pt x="1028" y="1621"/>
                    <a:pt x="1256" y="1644"/>
                  </a:cubicBezTo>
                  <a:cubicBezTo>
                    <a:pt x="1484" y="1644"/>
                    <a:pt x="1621" y="1530"/>
                    <a:pt x="1644" y="1301"/>
                  </a:cubicBezTo>
                  <a:cubicBezTo>
                    <a:pt x="1872" y="799"/>
                    <a:pt x="1735" y="434"/>
                    <a:pt x="1256" y="160"/>
                  </a:cubicBezTo>
                  <a:cubicBezTo>
                    <a:pt x="1165" y="0"/>
                    <a:pt x="102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8"/>
            <p:cNvSpPr/>
            <p:nvPr/>
          </p:nvSpPr>
          <p:spPr>
            <a:xfrm>
              <a:off x="4275423" y="3754410"/>
              <a:ext cx="9306" cy="6738"/>
            </a:xfrm>
            <a:custGeom>
              <a:avLst/>
              <a:gdLst/>
              <a:ahLst/>
              <a:cxnLst/>
              <a:rect l="l" t="t" r="r" b="b"/>
              <a:pathLst>
                <a:path w="366" h="265" extrusionOk="0">
                  <a:moveTo>
                    <a:pt x="206" y="0"/>
                  </a:moveTo>
                  <a:cubicBezTo>
                    <a:pt x="160" y="0"/>
                    <a:pt x="69" y="23"/>
                    <a:pt x="46" y="46"/>
                  </a:cubicBezTo>
                  <a:cubicBezTo>
                    <a:pt x="1" y="137"/>
                    <a:pt x="46" y="228"/>
                    <a:pt x="138" y="251"/>
                  </a:cubicBezTo>
                  <a:cubicBezTo>
                    <a:pt x="171" y="260"/>
                    <a:pt x="204" y="265"/>
                    <a:pt x="236" y="265"/>
                  </a:cubicBezTo>
                  <a:cubicBezTo>
                    <a:pt x="290" y="265"/>
                    <a:pt x="337" y="249"/>
                    <a:pt x="366" y="206"/>
                  </a:cubicBezTo>
                  <a:cubicBezTo>
                    <a:pt x="366" y="69"/>
                    <a:pt x="297" y="23"/>
                    <a:pt x="206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8"/>
            <p:cNvSpPr/>
            <p:nvPr/>
          </p:nvSpPr>
          <p:spPr>
            <a:xfrm>
              <a:off x="4280076" y="3923944"/>
              <a:ext cx="88225" cy="83877"/>
            </a:xfrm>
            <a:custGeom>
              <a:avLst/>
              <a:gdLst/>
              <a:ahLst/>
              <a:cxnLst/>
              <a:rect l="l" t="t" r="r" b="b"/>
              <a:pathLst>
                <a:path w="3470" h="3299" extrusionOk="0">
                  <a:moveTo>
                    <a:pt x="1879" y="0"/>
                  </a:moveTo>
                  <a:cubicBezTo>
                    <a:pt x="1445" y="0"/>
                    <a:pt x="1071" y="244"/>
                    <a:pt x="731" y="568"/>
                  </a:cubicBezTo>
                  <a:cubicBezTo>
                    <a:pt x="457" y="682"/>
                    <a:pt x="502" y="933"/>
                    <a:pt x="502" y="1138"/>
                  </a:cubicBezTo>
                  <a:cubicBezTo>
                    <a:pt x="548" y="1207"/>
                    <a:pt x="525" y="1253"/>
                    <a:pt x="502" y="1298"/>
                  </a:cubicBezTo>
                  <a:cubicBezTo>
                    <a:pt x="365" y="1526"/>
                    <a:pt x="0" y="1778"/>
                    <a:pt x="525" y="2006"/>
                  </a:cubicBezTo>
                  <a:cubicBezTo>
                    <a:pt x="799" y="2280"/>
                    <a:pt x="776" y="2782"/>
                    <a:pt x="1210" y="2942"/>
                  </a:cubicBezTo>
                  <a:cubicBezTo>
                    <a:pt x="1451" y="3208"/>
                    <a:pt x="1713" y="3298"/>
                    <a:pt x="1993" y="3298"/>
                  </a:cubicBezTo>
                  <a:cubicBezTo>
                    <a:pt x="2216" y="3298"/>
                    <a:pt x="2450" y="3241"/>
                    <a:pt x="2694" y="3170"/>
                  </a:cubicBezTo>
                  <a:cubicBezTo>
                    <a:pt x="2734" y="3197"/>
                    <a:pt x="2774" y="3208"/>
                    <a:pt x="2814" y="3208"/>
                  </a:cubicBezTo>
                  <a:cubicBezTo>
                    <a:pt x="2842" y="3208"/>
                    <a:pt x="2871" y="3202"/>
                    <a:pt x="2899" y="3193"/>
                  </a:cubicBezTo>
                  <a:cubicBezTo>
                    <a:pt x="2945" y="3170"/>
                    <a:pt x="2968" y="3147"/>
                    <a:pt x="2990" y="3124"/>
                  </a:cubicBezTo>
                  <a:cubicBezTo>
                    <a:pt x="3059" y="3079"/>
                    <a:pt x="3104" y="3010"/>
                    <a:pt x="3150" y="2964"/>
                  </a:cubicBezTo>
                  <a:cubicBezTo>
                    <a:pt x="3173" y="2919"/>
                    <a:pt x="3196" y="2850"/>
                    <a:pt x="3219" y="2805"/>
                  </a:cubicBezTo>
                  <a:cubicBezTo>
                    <a:pt x="3470" y="2622"/>
                    <a:pt x="3424" y="2303"/>
                    <a:pt x="3401" y="2006"/>
                  </a:cubicBezTo>
                  <a:cubicBezTo>
                    <a:pt x="3447" y="1207"/>
                    <a:pt x="3219" y="499"/>
                    <a:pt x="2443" y="134"/>
                  </a:cubicBezTo>
                  <a:cubicBezTo>
                    <a:pt x="2244" y="41"/>
                    <a:pt x="2056" y="0"/>
                    <a:pt x="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8"/>
            <p:cNvSpPr/>
            <p:nvPr/>
          </p:nvSpPr>
          <p:spPr>
            <a:xfrm>
              <a:off x="4238277" y="4134514"/>
              <a:ext cx="5263" cy="5136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2" y="1"/>
                  </a:moveTo>
                  <a:cubicBezTo>
                    <a:pt x="69" y="46"/>
                    <a:pt x="1" y="92"/>
                    <a:pt x="1" y="138"/>
                  </a:cubicBezTo>
                  <a:cubicBezTo>
                    <a:pt x="14" y="178"/>
                    <a:pt x="35" y="202"/>
                    <a:pt x="64" y="202"/>
                  </a:cubicBezTo>
                  <a:cubicBezTo>
                    <a:pt x="84" y="202"/>
                    <a:pt x="109" y="189"/>
                    <a:pt x="138" y="161"/>
                  </a:cubicBezTo>
                  <a:cubicBezTo>
                    <a:pt x="161" y="161"/>
                    <a:pt x="183" y="115"/>
                    <a:pt x="183" y="92"/>
                  </a:cubicBezTo>
                  <a:cubicBezTo>
                    <a:pt x="206" y="24"/>
                    <a:pt x="16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8"/>
            <p:cNvSpPr/>
            <p:nvPr/>
          </p:nvSpPr>
          <p:spPr>
            <a:xfrm>
              <a:off x="4329299" y="4109928"/>
              <a:ext cx="11721" cy="4297"/>
            </a:xfrm>
            <a:custGeom>
              <a:avLst/>
              <a:gdLst/>
              <a:ahLst/>
              <a:cxnLst/>
              <a:rect l="l" t="t" r="r" b="b"/>
              <a:pathLst>
                <a:path w="461" h="169" extrusionOk="0">
                  <a:moveTo>
                    <a:pt x="41" y="1"/>
                  </a:moveTo>
                  <a:cubicBezTo>
                    <a:pt x="0" y="1"/>
                    <a:pt x="4" y="26"/>
                    <a:pt x="73" y="78"/>
                  </a:cubicBezTo>
                  <a:cubicBezTo>
                    <a:pt x="141" y="123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24" y="32"/>
                    <a:pt x="210" y="9"/>
                    <a:pt x="96" y="9"/>
                  </a:cubicBezTo>
                  <a:cubicBezTo>
                    <a:pt x="73" y="3"/>
                    <a:pt x="54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8"/>
            <p:cNvSpPr/>
            <p:nvPr/>
          </p:nvSpPr>
          <p:spPr>
            <a:xfrm>
              <a:off x="4536004" y="3798065"/>
              <a:ext cx="109124" cy="111361"/>
            </a:xfrm>
            <a:custGeom>
              <a:avLst/>
              <a:gdLst/>
              <a:ahLst/>
              <a:cxnLst/>
              <a:rect l="l" t="t" r="r" b="b"/>
              <a:pathLst>
                <a:path w="4292" h="4380" extrusionOk="0">
                  <a:moveTo>
                    <a:pt x="1861" y="1"/>
                  </a:moveTo>
                  <a:cubicBezTo>
                    <a:pt x="1183" y="1"/>
                    <a:pt x="682" y="438"/>
                    <a:pt x="457" y="1114"/>
                  </a:cubicBezTo>
                  <a:cubicBezTo>
                    <a:pt x="0" y="2415"/>
                    <a:pt x="274" y="3259"/>
                    <a:pt x="1415" y="4218"/>
                  </a:cubicBezTo>
                  <a:cubicBezTo>
                    <a:pt x="1393" y="4263"/>
                    <a:pt x="1324" y="4309"/>
                    <a:pt x="1324" y="4332"/>
                  </a:cubicBezTo>
                  <a:cubicBezTo>
                    <a:pt x="1358" y="4366"/>
                    <a:pt x="1388" y="4380"/>
                    <a:pt x="1415" y="4380"/>
                  </a:cubicBezTo>
                  <a:cubicBezTo>
                    <a:pt x="1477" y="4380"/>
                    <a:pt x="1520" y="4305"/>
                    <a:pt x="1552" y="4241"/>
                  </a:cubicBezTo>
                  <a:lnTo>
                    <a:pt x="2488" y="4058"/>
                  </a:lnTo>
                  <a:cubicBezTo>
                    <a:pt x="3698" y="3784"/>
                    <a:pt x="4291" y="2940"/>
                    <a:pt x="4063" y="1844"/>
                  </a:cubicBezTo>
                  <a:cubicBezTo>
                    <a:pt x="4109" y="1753"/>
                    <a:pt x="4109" y="1616"/>
                    <a:pt x="3949" y="1456"/>
                  </a:cubicBezTo>
                  <a:cubicBezTo>
                    <a:pt x="3744" y="474"/>
                    <a:pt x="2968" y="132"/>
                    <a:pt x="2100" y="18"/>
                  </a:cubicBezTo>
                  <a:cubicBezTo>
                    <a:pt x="2018" y="6"/>
                    <a:pt x="1938" y="1"/>
                    <a:pt x="1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8"/>
            <p:cNvSpPr/>
            <p:nvPr/>
          </p:nvSpPr>
          <p:spPr>
            <a:xfrm>
              <a:off x="4427465" y="3946928"/>
              <a:ext cx="97530" cy="93793"/>
            </a:xfrm>
            <a:custGeom>
              <a:avLst/>
              <a:gdLst/>
              <a:ahLst/>
              <a:cxnLst/>
              <a:rect l="l" t="t" r="r" b="b"/>
              <a:pathLst>
                <a:path w="3836" h="3689" extrusionOk="0">
                  <a:moveTo>
                    <a:pt x="2123" y="0"/>
                  </a:moveTo>
                  <a:cubicBezTo>
                    <a:pt x="1506" y="0"/>
                    <a:pt x="922" y="97"/>
                    <a:pt x="572" y="759"/>
                  </a:cubicBezTo>
                  <a:lnTo>
                    <a:pt x="1" y="942"/>
                  </a:lnTo>
                  <a:cubicBezTo>
                    <a:pt x="69" y="1102"/>
                    <a:pt x="229" y="1125"/>
                    <a:pt x="389" y="1125"/>
                  </a:cubicBezTo>
                  <a:cubicBezTo>
                    <a:pt x="275" y="1992"/>
                    <a:pt x="572" y="2722"/>
                    <a:pt x="1211" y="3339"/>
                  </a:cubicBezTo>
                  <a:cubicBezTo>
                    <a:pt x="1444" y="3572"/>
                    <a:pt x="1720" y="3689"/>
                    <a:pt x="2017" y="3689"/>
                  </a:cubicBezTo>
                  <a:cubicBezTo>
                    <a:pt x="2155" y="3689"/>
                    <a:pt x="2298" y="3663"/>
                    <a:pt x="2443" y="3613"/>
                  </a:cubicBezTo>
                  <a:cubicBezTo>
                    <a:pt x="3265" y="3362"/>
                    <a:pt x="3767" y="2745"/>
                    <a:pt x="3813" y="1878"/>
                  </a:cubicBezTo>
                  <a:cubicBezTo>
                    <a:pt x="3836" y="1650"/>
                    <a:pt x="3813" y="1399"/>
                    <a:pt x="3813" y="1147"/>
                  </a:cubicBezTo>
                  <a:cubicBezTo>
                    <a:pt x="3744" y="988"/>
                    <a:pt x="3721" y="782"/>
                    <a:pt x="3607" y="645"/>
                  </a:cubicBezTo>
                  <a:cubicBezTo>
                    <a:pt x="3562" y="577"/>
                    <a:pt x="3516" y="508"/>
                    <a:pt x="3448" y="463"/>
                  </a:cubicBezTo>
                  <a:cubicBezTo>
                    <a:pt x="3288" y="349"/>
                    <a:pt x="3105" y="257"/>
                    <a:pt x="2923" y="189"/>
                  </a:cubicBezTo>
                  <a:cubicBezTo>
                    <a:pt x="2923" y="166"/>
                    <a:pt x="2923" y="120"/>
                    <a:pt x="2900" y="75"/>
                  </a:cubicBezTo>
                  <a:cubicBezTo>
                    <a:pt x="2900" y="69"/>
                    <a:pt x="2896" y="66"/>
                    <a:pt x="2891" y="66"/>
                  </a:cubicBezTo>
                  <a:cubicBezTo>
                    <a:pt x="2875" y="66"/>
                    <a:pt x="2842" y="87"/>
                    <a:pt x="2808" y="120"/>
                  </a:cubicBezTo>
                  <a:cubicBezTo>
                    <a:pt x="2763" y="98"/>
                    <a:pt x="2740" y="75"/>
                    <a:pt x="2694" y="75"/>
                  </a:cubicBezTo>
                  <a:cubicBezTo>
                    <a:pt x="2626" y="52"/>
                    <a:pt x="2534" y="29"/>
                    <a:pt x="2443" y="6"/>
                  </a:cubicBezTo>
                  <a:cubicBezTo>
                    <a:pt x="2336" y="3"/>
                    <a:pt x="2229" y="0"/>
                    <a:pt x="2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8"/>
            <p:cNvSpPr/>
            <p:nvPr/>
          </p:nvSpPr>
          <p:spPr>
            <a:xfrm>
              <a:off x="4407150" y="3920969"/>
              <a:ext cx="8161" cy="9611"/>
            </a:xfrm>
            <a:custGeom>
              <a:avLst/>
              <a:gdLst/>
              <a:ahLst/>
              <a:cxnLst/>
              <a:rect l="l" t="t" r="r" b="b"/>
              <a:pathLst>
                <a:path w="321" h="378" extrusionOk="0">
                  <a:moveTo>
                    <a:pt x="115" y="0"/>
                  </a:moveTo>
                  <a:cubicBezTo>
                    <a:pt x="69" y="23"/>
                    <a:pt x="1" y="69"/>
                    <a:pt x="1" y="69"/>
                  </a:cubicBezTo>
                  <a:cubicBezTo>
                    <a:pt x="47" y="183"/>
                    <a:pt x="69" y="297"/>
                    <a:pt x="161" y="365"/>
                  </a:cubicBezTo>
                  <a:cubicBezTo>
                    <a:pt x="169" y="374"/>
                    <a:pt x="180" y="377"/>
                    <a:pt x="192" y="377"/>
                  </a:cubicBezTo>
                  <a:cubicBezTo>
                    <a:pt x="244" y="377"/>
                    <a:pt x="321" y="303"/>
                    <a:pt x="321" y="228"/>
                  </a:cubicBezTo>
                  <a:cubicBezTo>
                    <a:pt x="321" y="114"/>
                    <a:pt x="229" y="46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8"/>
            <p:cNvSpPr/>
            <p:nvPr/>
          </p:nvSpPr>
          <p:spPr>
            <a:xfrm>
              <a:off x="4371759" y="3988269"/>
              <a:ext cx="9509" cy="10221"/>
            </a:xfrm>
            <a:custGeom>
              <a:avLst/>
              <a:gdLst/>
              <a:ahLst/>
              <a:cxnLst/>
              <a:rect l="l" t="t" r="r" b="b"/>
              <a:pathLst>
                <a:path w="374" h="402" extrusionOk="0">
                  <a:moveTo>
                    <a:pt x="115" y="1"/>
                  </a:moveTo>
                  <a:cubicBezTo>
                    <a:pt x="92" y="1"/>
                    <a:pt x="46" y="69"/>
                    <a:pt x="23" y="92"/>
                  </a:cubicBezTo>
                  <a:cubicBezTo>
                    <a:pt x="1" y="298"/>
                    <a:pt x="115" y="343"/>
                    <a:pt x="275" y="389"/>
                  </a:cubicBezTo>
                  <a:cubicBezTo>
                    <a:pt x="305" y="396"/>
                    <a:pt x="328" y="402"/>
                    <a:pt x="343" y="402"/>
                  </a:cubicBezTo>
                  <a:cubicBezTo>
                    <a:pt x="373" y="402"/>
                    <a:pt x="373" y="381"/>
                    <a:pt x="343" y="320"/>
                  </a:cubicBezTo>
                  <a:cubicBezTo>
                    <a:pt x="320" y="183"/>
                    <a:pt x="297" y="24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8"/>
            <p:cNvSpPr/>
            <p:nvPr/>
          </p:nvSpPr>
          <p:spPr>
            <a:xfrm>
              <a:off x="4394972" y="3970879"/>
              <a:ext cx="1780" cy="1754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1" y="0"/>
                  </a:moveTo>
                  <a:lnTo>
                    <a:pt x="46" y="69"/>
                  </a:lnTo>
                  <a:lnTo>
                    <a:pt x="6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8"/>
            <p:cNvSpPr/>
            <p:nvPr/>
          </p:nvSpPr>
          <p:spPr>
            <a:xfrm>
              <a:off x="4778965" y="3891934"/>
              <a:ext cx="5441" cy="4729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31" y="1"/>
                  </a:moveTo>
                  <a:lnTo>
                    <a:pt x="31" y="1"/>
                  </a:lnTo>
                  <a:cubicBezTo>
                    <a:pt x="68" y="56"/>
                    <a:pt x="0" y="186"/>
                    <a:pt x="81" y="186"/>
                  </a:cubicBezTo>
                  <a:cubicBezTo>
                    <a:pt x="100" y="186"/>
                    <a:pt x="128" y="178"/>
                    <a:pt x="168" y="161"/>
                  </a:cubicBezTo>
                  <a:cubicBezTo>
                    <a:pt x="213" y="161"/>
                    <a:pt x="122" y="46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8"/>
            <p:cNvSpPr/>
            <p:nvPr/>
          </p:nvSpPr>
          <p:spPr>
            <a:xfrm>
              <a:off x="4779728" y="3891349"/>
              <a:ext cx="25" cy="61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4"/>
                    <a:pt x="1" y="24"/>
                  </a:cubicBezTo>
                  <a:cubicBezTo>
                    <a:pt x="1" y="2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8"/>
            <p:cNvSpPr/>
            <p:nvPr/>
          </p:nvSpPr>
          <p:spPr>
            <a:xfrm>
              <a:off x="4829053" y="3524594"/>
              <a:ext cx="16857" cy="14543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458" y="0"/>
                  </a:moveTo>
                  <a:cubicBezTo>
                    <a:pt x="252" y="46"/>
                    <a:pt x="1" y="46"/>
                    <a:pt x="24" y="320"/>
                  </a:cubicBezTo>
                  <a:cubicBezTo>
                    <a:pt x="47" y="525"/>
                    <a:pt x="252" y="571"/>
                    <a:pt x="435" y="571"/>
                  </a:cubicBezTo>
                  <a:cubicBezTo>
                    <a:pt x="503" y="571"/>
                    <a:pt x="549" y="548"/>
                    <a:pt x="617" y="548"/>
                  </a:cubicBezTo>
                  <a:cubicBezTo>
                    <a:pt x="640" y="343"/>
                    <a:pt x="663" y="137"/>
                    <a:pt x="458" y="0"/>
                  </a:cubicBezTo>
                  <a:close/>
                </a:path>
              </a:pathLst>
            </a:custGeom>
            <a:solidFill>
              <a:srgbClr val="B9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8"/>
            <p:cNvSpPr/>
            <p:nvPr/>
          </p:nvSpPr>
          <p:spPr>
            <a:xfrm>
              <a:off x="4928871" y="3482363"/>
              <a:ext cx="18026" cy="15077"/>
            </a:xfrm>
            <a:custGeom>
              <a:avLst/>
              <a:gdLst/>
              <a:ahLst/>
              <a:cxnLst/>
              <a:rect l="l" t="t" r="r" b="b"/>
              <a:pathLst>
                <a:path w="709" h="593" extrusionOk="0">
                  <a:moveTo>
                    <a:pt x="201" y="1"/>
                  </a:moveTo>
                  <a:cubicBezTo>
                    <a:pt x="86" y="1"/>
                    <a:pt x="14" y="133"/>
                    <a:pt x="1" y="406"/>
                  </a:cubicBezTo>
                  <a:cubicBezTo>
                    <a:pt x="180" y="526"/>
                    <a:pt x="394" y="593"/>
                    <a:pt x="613" y="593"/>
                  </a:cubicBezTo>
                  <a:cubicBezTo>
                    <a:pt x="645" y="593"/>
                    <a:pt x="677" y="592"/>
                    <a:pt x="709" y="589"/>
                  </a:cubicBezTo>
                  <a:cubicBezTo>
                    <a:pt x="709" y="429"/>
                    <a:pt x="686" y="292"/>
                    <a:pt x="526" y="223"/>
                  </a:cubicBezTo>
                  <a:cubicBezTo>
                    <a:pt x="398" y="76"/>
                    <a:pt x="287" y="1"/>
                    <a:pt x="201" y="1"/>
                  </a:cubicBezTo>
                  <a:close/>
                </a:path>
              </a:pathLst>
            </a:custGeom>
            <a:solidFill>
              <a:srgbClr val="DC5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8"/>
            <p:cNvSpPr/>
            <p:nvPr/>
          </p:nvSpPr>
          <p:spPr>
            <a:xfrm>
              <a:off x="4795975" y="3466625"/>
              <a:ext cx="16297" cy="12738"/>
            </a:xfrm>
            <a:custGeom>
              <a:avLst/>
              <a:gdLst/>
              <a:ahLst/>
              <a:cxnLst/>
              <a:rect l="l" t="t" r="r" b="b"/>
              <a:pathLst>
                <a:path w="641" h="501" extrusionOk="0">
                  <a:moveTo>
                    <a:pt x="373" y="1"/>
                  </a:moveTo>
                  <a:cubicBezTo>
                    <a:pt x="284" y="1"/>
                    <a:pt x="191" y="34"/>
                    <a:pt x="92" y="89"/>
                  </a:cubicBezTo>
                  <a:lnTo>
                    <a:pt x="92" y="112"/>
                  </a:lnTo>
                  <a:cubicBezTo>
                    <a:pt x="1" y="226"/>
                    <a:pt x="1" y="363"/>
                    <a:pt x="115" y="477"/>
                  </a:cubicBezTo>
                  <a:cubicBezTo>
                    <a:pt x="229" y="477"/>
                    <a:pt x="343" y="477"/>
                    <a:pt x="457" y="500"/>
                  </a:cubicBezTo>
                  <a:cubicBezTo>
                    <a:pt x="617" y="409"/>
                    <a:pt x="640" y="272"/>
                    <a:pt x="640" y="135"/>
                  </a:cubicBezTo>
                  <a:cubicBezTo>
                    <a:pt x="557" y="40"/>
                    <a:pt x="468" y="1"/>
                    <a:pt x="373" y="1"/>
                  </a:cubicBezTo>
                  <a:close/>
                </a:path>
              </a:pathLst>
            </a:custGeom>
            <a:solidFill>
              <a:srgbClr val="CA4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8"/>
            <p:cNvSpPr/>
            <p:nvPr/>
          </p:nvSpPr>
          <p:spPr>
            <a:xfrm>
              <a:off x="4887098" y="35158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1" y="0"/>
                  </a:moveTo>
                  <a:lnTo>
                    <a:pt x="1" y="365"/>
                  </a:lnTo>
                  <a:cubicBezTo>
                    <a:pt x="69" y="365"/>
                    <a:pt x="160" y="365"/>
                    <a:pt x="252" y="342"/>
                  </a:cubicBezTo>
                  <a:cubicBezTo>
                    <a:pt x="320" y="342"/>
                    <a:pt x="434" y="274"/>
                    <a:pt x="434" y="228"/>
                  </a:cubicBezTo>
                  <a:cubicBezTo>
                    <a:pt x="480" y="91"/>
                    <a:pt x="366" y="23"/>
                    <a:pt x="252" y="0"/>
                  </a:cubicBezTo>
                  <a:close/>
                </a:path>
              </a:pathLst>
            </a:custGeom>
            <a:solidFill>
              <a:srgbClr val="C1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8"/>
            <p:cNvSpPr/>
            <p:nvPr/>
          </p:nvSpPr>
          <p:spPr>
            <a:xfrm>
              <a:off x="4920176" y="3428818"/>
              <a:ext cx="17442" cy="12331"/>
            </a:xfrm>
            <a:custGeom>
              <a:avLst/>
              <a:gdLst/>
              <a:ahLst/>
              <a:cxnLst/>
              <a:rect l="l" t="t" r="r" b="b"/>
              <a:pathLst>
                <a:path w="686" h="485" extrusionOk="0">
                  <a:moveTo>
                    <a:pt x="216" y="1"/>
                  </a:moveTo>
                  <a:cubicBezTo>
                    <a:pt x="163" y="1"/>
                    <a:pt x="107" y="20"/>
                    <a:pt x="46" y="70"/>
                  </a:cubicBezTo>
                  <a:cubicBezTo>
                    <a:pt x="23" y="93"/>
                    <a:pt x="1" y="184"/>
                    <a:pt x="1" y="229"/>
                  </a:cubicBezTo>
                  <a:cubicBezTo>
                    <a:pt x="93" y="430"/>
                    <a:pt x="249" y="485"/>
                    <a:pt x="425" y="485"/>
                  </a:cubicBezTo>
                  <a:cubicBezTo>
                    <a:pt x="509" y="485"/>
                    <a:pt x="597" y="472"/>
                    <a:pt x="685" y="458"/>
                  </a:cubicBezTo>
                  <a:cubicBezTo>
                    <a:pt x="685" y="366"/>
                    <a:pt x="685" y="275"/>
                    <a:pt x="685" y="184"/>
                  </a:cubicBezTo>
                  <a:cubicBezTo>
                    <a:pt x="513" y="184"/>
                    <a:pt x="379" y="1"/>
                    <a:pt x="216" y="1"/>
                  </a:cubicBezTo>
                  <a:close/>
                </a:path>
              </a:pathLst>
            </a:custGeom>
            <a:solidFill>
              <a:srgbClr val="87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8"/>
            <p:cNvSpPr/>
            <p:nvPr/>
          </p:nvSpPr>
          <p:spPr>
            <a:xfrm>
              <a:off x="4885369" y="3458412"/>
              <a:ext cx="17416" cy="18611"/>
            </a:xfrm>
            <a:custGeom>
              <a:avLst/>
              <a:gdLst/>
              <a:ahLst/>
              <a:cxnLst/>
              <a:rect l="l" t="t" r="r" b="b"/>
              <a:pathLst>
                <a:path w="685" h="732" extrusionOk="0">
                  <a:moveTo>
                    <a:pt x="306" y="0"/>
                  </a:moveTo>
                  <a:cubicBezTo>
                    <a:pt x="295" y="0"/>
                    <a:pt x="285" y="1"/>
                    <a:pt x="274" y="1"/>
                  </a:cubicBezTo>
                  <a:cubicBezTo>
                    <a:pt x="114" y="1"/>
                    <a:pt x="0" y="161"/>
                    <a:pt x="0" y="298"/>
                  </a:cubicBezTo>
                  <a:cubicBezTo>
                    <a:pt x="0" y="595"/>
                    <a:pt x="205" y="732"/>
                    <a:pt x="457" y="732"/>
                  </a:cubicBezTo>
                  <a:cubicBezTo>
                    <a:pt x="594" y="732"/>
                    <a:pt x="662" y="618"/>
                    <a:pt x="685" y="435"/>
                  </a:cubicBezTo>
                  <a:cubicBezTo>
                    <a:pt x="575" y="303"/>
                    <a:pt x="592" y="0"/>
                    <a:pt x="306" y="0"/>
                  </a:cubicBezTo>
                  <a:close/>
                </a:path>
              </a:pathLst>
            </a:custGeom>
            <a:solidFill>
              <a:srgbClr val="692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8"/>
            <p:cNvSpPr/>
            <p:nvPr/>
          </p:nvSpPr>
          <p:spPr>
            <a:xfrm>
              <a:off x="4844740" y="3462073"/>
              <a:ext cx="17442" cy="16933"/>
            </a:xfrm>
            <a:custGeom>
              <a:avLst/>
              <a:gdLst/>
              <a:ahLst/>
              <a:cxnLst/>
              <a:rect l="l" t="t" r="r" b="b"/>
              <a:pathLst>
                <a:path w="686" h="666" extrusionOk="0">
                  <a:moveTo>
                    <a:pt x="215" y="1"/>
                  </a:moveTo>
                  <a:cubicBezTo>
                    <a:pt x="87" y="1"/>
                    <a:pt x="23" y="135"/>
                    <a:pt x="23" y="268"/>
                  </a:cubicBezTo>
                  <a:cubicBezTo>
                    <a:pt x="0" y="474"/>
                    <a:pt x="92" y="611"/>
                    <a:pt x="297" y="656"/>
                  </a:cubicBezTo>
                  <a:cubicBezTo>
                    <a:pt x="335" y="662"/>
                    <a:pt x="374" y="666"/>
                    <a:pt x="411" y="666"/>
                  </a:cubicBezTo>
                  <a:cubicBezTo>
                    <a:pt x="528" y="666"/>
                    <a:pt x="633" y="624"/>
                    <a:pt x="685" y="451"/>
                  </a:cubicBezTo>
                  <a:cubicBezTo>
                    <a:pt x="639" y="245"/>
                    <a:pt x="502" y="86"/>
                    <a:pt x="297" y="17"/>
                  </a:cubicBezTo>
                  <a:cubicBezTo>
                    <a:pt x="267" y="6"/>
                    <a:pt x="240" y="1"/>
                    <a:pt x="215" y="1"/>
                  </a:cubicBezTo>
                  <a:close/>
                </a:path>
              </a:pathLst>
            </a:custGeom>
            <a:solidFill>
              <a:srgbClr val="9E3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8"/>
            <p:cNvSpPr/>
            <p:nvPr/>
          </p:nvSpPr>
          <p:spPr>
            <a:xfrm>
              <a:off x="4853435" y="3420605"/>
              <a:ext cx="18026" cy="16577"/>
            </a:xfrm>
            <a:custGeom>
              <a:avLst/>
              <a:gdLst/>
              <a:ahLst/>
              <a:cxnLst/>
              <a:rect l="l" t="t" r="r" b="b"/>
              <a:pathLst>
                <a:path w="709" h="652" extrusionOk="0">
                  <a:moveTo>
                    <a:pt x="284" y="0"/>
                  </a:moveTo>
                  <a:cubicBezTo>
                    <a:pt x="121" y="0"/>
                    <a:pt x="69" y="62"/>
                    <a:pt x="69" y="142"/>
                  </a:cubicBezTo>
                  <a:cubicBezTo>
                    <a:pt x="1" y="438"/>
                    <a:pt x="206" y="575"/>
                    <a:pt x="457" y="644"/>
                  </a:cubicBezTo>
                  <a:cubicBezTo>
                    <a:pt x="481" y="649"/>
                    <a:pt x="505" y="651"/>
                    <a:pt x="530" y="651"/>
                  </a:cubicBezTo>
                  <a:cubicBezTo>
                    <a:pt x="622" y="651"/>
                    <a:pt x="708" y="611"/>
                    <a:pt x="708" y="484"/>
                  </a:cubicBezTo>
                  <a:cubicBezTo>
                    <a:pt x="685" y="210"/>
                    <a:pt x="503" y="50"/>
                    <a:pt x="366" y="5"/>
                  </a:cubicBezTo>
                  <a:cubicBezTo>
                    <a:pt x="336" y="2"/>
                    <a:pt x="309" y="0"/>
                    <a:pt x="284" y="0"/>
                  </a:cubicBezTo>
                  <a:close/>
                </a:path>
              </a:pathLst>
            </a:custGeom>
            <a:solidFill>
              <a:srgbClr val="833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8"/>
            <p:cNvSpPr/>
            <p:nvPr/>
          </p:nvSpPr>
          <p:spPr>
            <a:xfrm>
              <a:off x="4866783" y="3051612"/>
              <a:ext cx="6407" cy="16272"/>
            </a:xfrm>
            <a:custGeom>
              <a:avLst/>
              <a:gdLst/>
              <a:ahLst/>
              <a:cxnLst/>
              <a:rect l="l" t="t" r="r" b="b"/>
              <a:pathLst>
                <a:path w="252" h="640" extrusionOk="0">
                  <a:moveTo>
                    <a:pt x="92" y="1"/>
                  </a:moveTo>
                  <a:cubicBezTo>
                    <a:pt x="46" y="229"/>
                    <a:pt x="1" y="457"/>
                    <a:pt x="206" y="640"/>
                  </a:cubicBezTo>
                  <a:cubicBezTo>
                    <a:pt x="206" y="435"/>
                    <a:pt x="229" y="229"/>
                    <a:pt x="252" y="1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8"/>
            <p:cNvSpPr/>
            <p:nvPr/>
          </p:nvSpPr>
          <p:spPr>
            <a:xfrm>
              <a:off x="4876648" y="3050468"/>
              <a:ext cx="5263" cy="5822"/>
            </a:xfrm>
            <a:custGeom>
              <a:avLst/>
              <a:gdLst/>
              <a:ahLst/>
              <a:cxnLst/>
              <a:rect l="l" t="t" r="r" b="b"/>
              <a:pathLst>
                <a:path w="207" h="229" extrusionOk="0">
                  <a:moveTo>
                    <a:pt x="115" y="0"/>
                  </a:moveTo>
                  <a:cubicBezTo>
                    <a:pt x="69" y="23"/>
                    <a:pt x="46" y="46"/>
                    <a:pt x="1" y="69"/>
                  </a:cubicBezTo>
                  <a:cubicBezTo>
                    <a:pt x="69" y="137"/>
                    <a:pt x="115" y="183"/>
                    <a:pt x="183" y="228"/>
                  </a:cubicBezTo>
                  <a:cubicBezTo>
                    <a:pt x="183" y="183"/>
                    <a:pt x="206" y="114"/>
                    <a:pt x="206" y="69"/>
                  </a:cubicBezTo>
                  <a:cubicBezTo>
                    <a:pt x="183" y="46"/>
                    <a:pt x="138" y="23"/>
                    <a:pt x="115" y="0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8"/>
            <p:cNvSpPr/>
            <p:nvPr/>
          </p:nvSpPr>
          <p:spPr>
            <a:xfrm>
              <a:off x="4389760" y="410957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8"/>
            <p:cNvSpPr/>
            <p:nvPr/>
          </p:nvSpPr>
          <p:spPr>
            <a:xfrm>
              <a:off x="4018911" y="3996482"/>
              <a:ext cx="8161" cy="6356"/>
            </a:xfrm>
            <a:custGeom>
              <a:avLst/>
              <a:gdLst/>
              <a:ahLst/>
              <a:cxnLst/>
              <a:rect l="l" t="t" r="r" b="b"/>
              <a:pathLst>
                <a:path w="321" h="250" extrusionOk="0">
                  <a:moveTo>
                    <a:pt x="127" y="0"/>
                  </a:moveTo>
                  <a:cubicBezTo>
                    <a:pt x="49" y="0"/>
                    <a:pt x="1" y="72"/>
                    <a:pt x="1" y="248"/>
                  </a:cubicBezTo>
                  <a:cubicBezTo>
                    <a:pt x="28" y="248"/>
                    <a:pt x="56" y="249"/>
                    <a:pt x="82" y="249"/>
                  </a:cubicBezTo>
                  <a:cubicBezTo>
                    <a:pt x="189" y="249"/>
                    <a:pt x="284" y="235"/>
                    <a:pt x="320" y="89"/>
                  </a:cubicBezTo>
                  <a:cubicBezTo>
                    <a:pt x="247" y="33"/>
                    <a:pt x="18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8"/>
            <p:cNvSpPr/>
            <p:nvPr/>
          </p:nvSpPr>
          <p:spPr>
            <a:xfrm>
              <a:off x="4357266" y="399813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8"/>
            <p:cNvSpPr/>
            <p:nvPr/>
          </p:nvSpPr>
          <p:spPr>
            <a:xfrm>
              <a:off x="4771033" y="365052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8"/>
            <p:cNvSpPr/>
            <p:nvPr/>
          </p:nvSpPr>
          <p:spPr>
            <a:xfrm>
              <a:off x="4780313" y="370623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8"/>
            <p:cNvSpPr/>
            <p:nvPr/>
          </p:nvSpPr>
          <p:spPr>
            <a:xfrm>
              <a:off x="3878488" y="3046985"/>
              <a:ext cx="42968" cy="74877"/>
            </a:xfrm>
            <a:custGeom>
              <a:avLst/>
              <a:gdLst/>
              <a:ahLst/>
              <a:cxnLst/>
              <a:rect l="l" t="t" r="r" b="b"/>
              <a:pathLst>
                <a:path w="1690" h="2945" extrusionOk="0">
                  <a:moveTo>
                    <a:pt x="1529" y="0"/>
                  </a:moveTo>
                  <a:lnTo>
                    <a:pt x="1529" y="0"/>
                  </a:lnTo>
                  <a:cubicBezTo>
                    <a:pt x="1027" y="46"/>
                    <a:pt x="731" y="274"/>
                    <a:pt x="776" y="822"/>
                  </a:cubicBezTo>
                  <a:cubicBezTo>
                    <a:pt x="776" y="1005"/>
                    <a:pt x="753" y="1210"/>
                    <a:pt x="525" y="1256"/>
                  </a:cubicBezTo>
                  <a:cubicBezTo>
                    <a:pt x="0" y="1324"/>
                    <a:pt x="23" y="1644"/>
                    <a:pt x="114" y="2054"/>
                  </a:cubicBezTo>
                  <a:cubicBezTo>
                    <a:pt x="206" y="2328"/>
                    <a:pt x="206" y="2648"/>
                    <a:pt x="228" y="2945"/>
                  </a:cubicBezTo>
                  <a:cubicBezTo>
                    <a:pt x="479" y="2443"/>
                    <a:pt x="731" y="1963"/>
                    <a:pt x="982" y="1461"/>
                  </a:cubicBezTo>
                  <a:cubicBezTo>
                    <a:pt x="1438" y="1073"/>
                    <a:pt x="1689" y="617"/>
                    <a:pt x="152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8"/>
            <p:cNvSpPr/>
            <p:nvPr/>
          </p:nvSpPr>
          <p:spPr>
            <a:xfrm>
              <a:off x="3884285" y="2159068"/>
              <a:ext cx="709180" cy="791963"/>
            </a:xfrm>
            <a:custGeom>
              <a:avLst/>
              <a:gdLst/>
              <a:ahLst/>
              <a:cxnLst/>
              <a:rect l="l" t="t" r="r" b="b"/>
              <a:pathLst>
                <a:path w="27893" h="31149" extrusionOk="0">
                  <a:moveTo>
                    <a:pt x="20132" y="1"/>
                  </a:moveTo>
                  <a:cubicBezTo>
                    <a:pt x="20087" y="23"/>
                    <a:pt x="20041" y="69"/>
                    <a:pt x="19973" y="69"/>
                  </a:cubicBezTo>
                  <a:lnTo>
                    <a:pt x="19881" y="69"/>
                  </a:lnTo>
                  <a:cubicBezTo>
                    <a:pt x="19356" y="138"/>
                    <a:pt x="18831" y="206"/>
                    <a:pt x="18283" y="252"/>
                  </a:cubicBezTo>
                  <a:cubicBezTo>
                    <a:pt x="18215" y="320"/>
                    <a:pt x="18147" y="389"/>
                    <a:pt x="18055" y="457"/>
                  </a:cubicBezTo>
                  <a:lnTo>
                    <a:pt x="17348" y="594"/>
                  </a:lnTo>
                  <a:cubicBezTo>
                    <a:pt x="17302" y="571"/>
                    <a:pt x="17256" y="548"/>
                    <a:pt x="17234" y="526"/>
                  </a:cubicBezTo>
                  <a:cubicBezTo>
                    <a:pt x="17211" y="571"/>
                    <a:pt x="17211" y="617"/>
                    <a:pt x="17188" y="640"/>
                  </a:cubicBezTo>
                  <a:cubicBezTo>
                    <a:pt x="17051" y="708"/>
                    <a:pt x="16937" y="754"/>
                    <a:pt x="16800" y="799"/>
                  </a:cubicBezTo>
                  <a:cubicBezTo>
                    <a:pt x="16663" y="982"/>
                    <a:pt x="16457" y="982"/>
                    <a:pt x="16252" y="982"/>
                  </a:cubicBezTo>
                  <a:cubicBezTo>
                    <a:pt x="16161" y="1256"/>
                    <a:pt x="15955" y="1347"/>
                    <a:pt x="15704" y="1347"/>
                  </a:cubicBezTo>
                  <a:cubicBezTo>
                    <a:pt x="15407" y="1461"/>
                    <a:pt x="15202" y="1758"/>
                    <a:pt x="14860" y="1758"/>
                  </a:cubicBezTo>
                  <a:cubicBezTo>
                    <a:pt x="14449" y="2215"/>
                    <a:pt x="13810" y="2260"/>
                    <a:pt x="13376" y="2648"/>
                  </a:cubicBezTo>
                  <a:cubicBezTo>
                    <a:pt x="13376" y="2648"/>
                    <a:pt x="13308" y="2603"/>
                    <a:pt x="13308" y="2603"/>
                  </a:cubicBezTo>
                  <a:cubicBezTo>
                    <a:pt x="13239" y="2625"/>
                    <a:pt x="13193" y="2671"/>
                    <a:pt x="13171" y="2717"/>
                  </a:cubicBezTo>
                  <a:cubicBezTo>
                    <a:pt x="13171" y="2717"/>
                    <a:pt x="13148" y="2808"/>
                    <a:pt x="13148" y="2808"/>
                  </a:cubicBezTo>
                  <a:cubicBezTo>
                    <a:pt x="13125" y="2922"/>
                    <a:pt x="13034" y="2968"/>
                    <a:pt x="12942" y="2968"/>
                  </a:cubicBezTo>
                  <a:cubicBezTo>
                    <a:pt x="12326" y="3470"/>
                    <a:pt x="11664" y="3904"/>
                    <a:pt x="10979" y="4292"/>
                  </a:cubicBezTo>
                  <a:cubicBezTo>
                    <a:pt x="10705" y="4611"/>
                    <a:pt x="10409" y="4931"/>
                    <a:pt x="10044" y="5159"/>
                  </a:cubicBezTo>
                  <a:lnTo>
                    <a:pt x="8058" y="7008"/>
                  </a:lnTo>
                  <a:cubicBezTo>
                    <a:pt x="7898" y="7099"/>
                    <a:pt x="7738" y="7191"/>
                    <a:pt x="7715" y="7396"/>
                  </a:cubicBezTo>
                  <a:lnTo>
                    <a:pt x="7693" y="7396"/>
                  </a:lnTo>
                  <a:cubicBezTo>
                    <a:pt x="7510" y="7624"/>
                    <a:pt x="7304" y="7852"/>
                    <a:pt x="7122" y="8081"/>
                  </a:cubicBezTo>
                  <a:cubicBezTo>
                    <a:pt x="7031" y="8218"/>
                    <a:pt x="6848" y="8149"/>
                    <a:pt x="6780" y="8309"/>
                  </a:cubicBezTo>
                  <a:cubicBezTo>
                    <a:pt x="6734" y="8674"/>
                    <a:pt x="6460" y="8902"/>
                    <a:pt x="6232" y="9131"/>
                  </a:cubicBezTo>
                  <a:cubicBezTo>
                    <a:pt x="6026" y="9359"/>
                    <a:pt x="5844" y="9587"/>
                    <a:pt x="5798" y="9884"/>
                  </a:cubicBezTo>
                  <a:cubicBezTo>
                    <a:pt x="5752" y="9884"/>
                    <a:pt x="5707" y="9907"/>
                    <a:pt x="5661" y="9907"/>
                  </a:cubicBezTo>
                  <a:cubicBezTo>
                    <a:pt x="5638" y="9975"/>
                    <a:pt x="5638" y="10021"/>
                    <a:pt x="5638" y="10067"/>
                  </a:cubicBezTo>
                  <a:cubicBezTo>
                    <a:pt x="5182" y="10409"/>
                    <a:pt x="5090" y="11071"/>
                    <a:pt x="4611" y="11413"/>
                  </a:cubicBezTo>
                  <a:cubicBezTo>
                    <a:pt x="4429" y="11687"/>
                    <a:pt x="4132" y="11915"/>
                    <a:pt x="4200" y="12303"/>
                  </a:cubicBezTo>
                  <a:cubicBezTo>
                    <a:pt x="4155" y="12326"/>
                    <a:pt x="4109" y="12326"/>
                    <a:pt x="4040" y="12349"/>
                  </a:cubicBezTo>
                  <a:cubicBezTo>
                    <a:pt x="4018" y="12372"/>
                    <a:pt x="4018" y="12418"/>
                    <a:pt x="3995" y="12463"/>
                  </a:cubicBezTo>
                  <a:cubicBezTo>
                    <a:pt x="3881" y="12806"/>
                    <a:pt x="3698" y="13125"/>
                    <a:pt x="3470" y="13399"/>
                  </a:cubicBezTo>
                  <a:cubicBezTo>
                    <a:pt x="3424" y="13673"/>
                    <a:pt x="3333" y="13947"/>
                    <a:pt x="3105" y="14129"/>
                  </a:cubicBezTo>
                  <a:cubicBezTo>
                    <a:pt x="2968" y="14358"/>
                    <a:pt x="2968" y="14654"/>
                    <a:pt x="2739" y="14860"/>
                  </a:cubicBezTo>
                  <a:cubicBezTo>
                    <a:pt x="2511" y="15408"/>
                    <a:pt x="2397" y="16001"/>
                    <a:pt x="2055" y="16503"/>
                  </a:cubicBezTo>
                  <a:cubicBezTo>
                    <a:pt x="1963" y="16686"/>
                    <a:pt x="1895" y="16868"/>
                    <a:pt x="1826" y="17028"/>
                  </a:cubicBezTo>
                  <a:cubicBezTo>
                    <a:pt x="1826" y="17097"/>
                    <a:pt x="1826" y="17165"/>
                    <a:pt x="1804" y="17211"/>
                  </a:cubicBezTo>
                  <a:cubicBezTo>
                    <a:pt x="1712" y="17325"/>
                    <a:pt x="1758" y="17485"/>
                    <a:pt x="1644" y="17599"/>
                  </a:cubicBezTo>
                  <a:lnTo>
                    <a:pt x="1644" y="17576"/>
                  </a:lnTo>
                  <a:cubicBezTo>
                    <a:pt x="1575" y="17759"/>
                    <a:pt x="1507" y="17941"/>
                    <a:pt x="1438" y="18147"/>
                  </a:cubicBezTo>
                  <a:cubicBezTo>
                    <a:pt x="1438" y="18147"/>
                    <a:pt x="1416" y="18147"/>
                    <a:pt x="1393" y="18192"/>
                  </a:cubicBezTo>
                  <a:cubicBezTo>
                    <a:pt x="1370" y="18215"/>
                    <a:pt x="1393" y="18261"/>
                    <a:pt x="1438" y="18306"/>
                  </a:cubicBezTo>
                  <a:cubicBezTo>
                    <a:pt x="1210" y="19060"/>
                    <a:pt x="1119" y="19836"/>
                    <a:pt x="731" y="20520"/>
                  </a:cubicBezTo>
                  <a:cubicBezTo>
                    <a:pt x="822" y="20977"/>
                    <a:pt x="776" y="21411"/>
                    <a:pt x="571" y="21822"/>
                  </a:cubicBezTo>
                  <a:cubicBezTo>
                    <a:pt x="571" y="21867"/>
                    <a:pt x="571" y="21913"/>
                    <a:pt x="548" y="21958"/>
                  </a:cubicBezTo>
                  <a:cubicBezTo>
                    <a:pt x="411" y="22255"/>
                    <a:pt x="434" y="22552"/>
                    <a:pt x="525" y="22826"/>
                  </a:cubicBezTo>
                  <a:cubicBezTo>
                    <a:pt x="525" y="22849"/>
                    <a:pt x="525" y="22849"/>
                    <a:pt x="525" y="22871"/>
                  </a:cubicBezTo>
                  <a:cubicBezTo>
                    <a:pt x="513" y="22865"/>
                    <a:pt x="501" y="22863"/>
                    <a:pt x="489" y="22863"/>
                  </a:cubicBezTo>
                  <a:cubicBezTo>
                    <a:pt x="455" y="22863"/>
                    <a:pt x="422" y="22884"/>
                    <a:pt x="388" y="22917"/>
                  </a:cubicBezTo>
                  <a:cubicBezTo>
                    <a:pt x="388" y="22963"/>
                    <a:pt x="388" y="23008"/>
                    <a:pt x="366" y="23054"/>
                  </a:cubicBezTo>
                  <a:cubicBezTo>
                    <a:pt x="343" y="23054"/>
                    <a:pt x="320" y="23077"/>
                    <a:pt x="297" y="23123"/>
                  </a:cubicBezTo>
                  <a:cubicBezTo>
                    <a:pt x="274" y="23168"/>
                    <a:pt x="297" y="23214"/>
                    <a:pt x="366" y="23237"/>
                  </a:cubicBezTo>
                  <a:cubicBezTo>
                    <a:pt x="366" y="23488"/>
                    <a:pt x="366" y="23739"/>
                    <a:pt x="366" y="23967"/>
                  </a:cubicBezTo>
                  <a:cubicBezTo>
                    <a:pt x="229" y="24218"/>
                    <a:pt x="206" y="24469"/>
                    <a:pt x="206" y="24743"/>
                  </a:cubicBezTo>
                  <a:cubicBezTo>
                    <a:pt x="183" y="25405"/>
                    <a:pt x="251" y="26067"/>
                    <a:pt x="0" y="26706"/>
                  </a:cubicBezTo>
                  <a:cubicBezTo>
                    <a:pt x="229" y="26957"/>
                    <a:pt x="46" y="27208"/>
                    <a:pt x="0" y="27437"/>
                  </a:cubicBezTo>
                  <a:cubicBezTo>
                    <a:pt x="115" y="27505"/>
                    <a:pt x="46" y="27596"/>
                    <a:pt x="23" y="27665"/>
                  </a:cubicBezTo>
                  <a:lnTo>
                    <a:pt x="46" y="27756"/>
                  </a:lnTo>
                  <a:cubicBezTo>
                    <a:pt x="183" y="27870"/>
                    <a:pt x="115" y="28030"/>
                    <a:pt x="160" y="28167"/>
                  </a:cubicBezTo>
                  <a:cubicBezTo>
                    <a:pt x="204" y="28211"/>
                    <a:pt x="258" y="28236"/>
                    <a:pt x="309" y="28236"/>
                  </a:cubicBezTo>
                  <a:cubicBezTo>
                    <a:pt x="337" y="28236"/>
                    <a:pt x="364" y="28229"/>
                    <a:pt x="388" y="28213"/>
                  </a:cubicBezTo>
                  <a:cubicBezTo>
                    <a:pt x="434" y="28167"/>
                    <a:pt x="457" y="28144"/>
                    <a:pt x="503" y="28098"/>
                  </a:cubicBezTo>
                  <a:cubicBezTo>
                    <a:pt x="503" y="28121"/>
                    <a:pt x="525" y="28144"/>
                    <a:pt x="548" y="28167"/>
                  </a:cubicBezTo>
                  <a:lnTo>
                    <a:pt x="548" y="28350"/>
                  </a:lnTo>
                  <a:cubicBezTo>
                    <a:pt x="548" y="28464"/>
                    <a:pt x="525" y="28578"/>
                    <a:pt x="525" y="28692"/>
                  </a:cubicBezTo>
                  <a:cubicBezTo>
                    <a:pt x="503" y="28692"/>
                    <a:pt x="480" y="28669"/>
                    <a:pt x="457" y="28646"/>
                  </a:cubicBezTo>
                  <a:lnTo>
                    <a:pt x="366" y="28715"/>
                  </a:lnTo>
                  <a:cubicBezTo>
                    <a:pt x="366" y="29217"/>
                    <a:pt x="388" y="29696"/>
                    <a:pt x="388" y="30176"/>
                  </a:cubicBezTo>
                  <a:cubicBezTo>
                    <a:pt x="434" y="30244"/>
                    <a:pt x="480" y="30313"/>
                    <a:pt x="548" y="30358"/>
                  </a:cubicBezTo>
                  <a:cubicBezTo>
                    <a:pt x="567" y="30627"/>
                    <a:pt x="732" y="30734"/>
                    <a:pt x="934" y="30734"/>
                  </a:cubicBezTo>
                  <a:cubicBezTo>
                    <a:pt x="971" y="30734"/>
                    <a:pt x="1011" y="30731"/>
                    <a:pt x="1050" y="30723"/>
                  </a:cubicBezTo>
                  <a:cubicBezTo>
                    <a:pt x="1180" y="30693"/>
                    <a:pt x="1307" y="30683"/>
                    <a:pt x="1432" y="30683"/>
                  </a:cubicBezTo>
                  <a:cubicBezTo>
                    <a:pt x="1684" y="30683"/>
                    <a:pt x="1933" y="30723"/>
                    <a:pt x="2192" y="30723"/>
                  </a:cubicBezTo>
                  <a:cubicBezTo>
                    <a:pt x="2260" y="30655"/>
                    <a:pt x="2283" y="30564"/>
                    <a:pt x="2260" y="30495"/>
                  </a:cubicBezTo>
                  <a:cubicBezTo>
                    <a:pt x="2306" y="30495"/>
                    <a:pt x="2351" y="30472"/>
                    <a:pt x="2397" y="30472"/>
                  </a:cubicBezTo>
                  <a:cubicBezTo>
                    <a:pt x="2463" y="30472"/>
                    <a:pt x="2530" y="30478"/>
                    <a:pt x="2595" y="30478"/>
                  </a:cubicBezTo>
                  <a:cubicBezTo>
                    <a:pt x="2709" y="30478"/>
                    <a:pt x="2820" y="30460"/>
                    <a:pt x="2922" y="30358"/>
                  </a:cubicBezTo>
                  <a:lnTo>
                    <a:pt x="7304" y="30358"/>
                  </a:lnTo>
                  <a:cubicBezTo>
                    <a:pt x="7419" y="30449"/>
                    <a:pt x="7538" y="30495"/>
                    <a:pt x="7661" y="30495"/>
                  </a:cubicBezTo>
                  <a:cubicBezTo>
                    <a:pt x="7784" y="30495"/>
                    <a:pt x="7909" y="30449"/>
                    <a:pt x="8035" y="30358"/>
                  </a:cubicBezTo>
                  <a:lnTo>
                    <a:pt x="11322" y="30358"/>
                  </a:lnTo>
                  <a:cubicBezTo>
                    <a:pt x="11436" y="30521"/>
                    <a:pt x="11597" y="30544"/>
                    <a:pt x="11762" y="30544"/>
                  </a:cubicBezTo>
                  <a:cubicBezTo>
                    <a:pt x="11829" y="30544"/>
                    <a:pt x="11896" y="30541"/>
                    <a:pt x="11961" y="30541"/>
                  </a:cubicBezTo>
                  <a:cubicBezTo>
                    <a:pt x="12189" y="30564"/>
                    <a:pt x="12440" y="30495"/>
                    <a:pt x="12600" y="30746"/>
                  </a:cubicBezTo>
                  <a:cubicBezTo>
                    <a:pt x="12691" y="30906"/>
                    <a:pt x="12851" y="30974"/>
                    <a:pt x="13011" y="31020"/>
                  </a:cubicBezTo>
                  <a:cubicBezTo>
                    <a:pt x="13228" y="31058"/>
                    <a:pt x="13445" y="31090"/>
                    <a:pt x="13662" y="31090"/>
                  </a:cubicBezTo>
                  <a:cubicBezTo>
                    <a:pt x="13833" y="31090"/>
                    <a:pt x="14004" y="31070"/>
                    <a:pt x="14175" y="31020"/>
                  </a:cubicBezTo>
                  <a:cubicBezTo>
                    <a:pt x="14619" y="30987"/>
                    <a:pt x="15063" y="30972"/>
                    <a:pt x="15506" y="30972"/>
                  </a:cubicBezTo>
                  <a:cubicBezTo>
                    <a:pt x="16270" y="30972"/>
                    <a:pt x="17030" y="31016"/>
                    <a:pt x="17781" y="31089"/>
                  </a:cubicBezTo>
                  <a:cubicBezTo>
                    <a:pt x="17873" y="31089"/>
                    <a:pt x="17964" y="31089"/>
                    <a:pt x="18055" y="31066"/>
                  </a:cubicBezTo>
                  <a:cubicBezTo>
                    <a:pt x="18541" y="31026"/>
                    <a:pt x="19028" y="30972"/>
                    <a:pt x="19509" y="30972"/>
                  </a:cubicBezTo>
                  <a:cubicBezTo>
                    <a:pt x="19865" y="30972"/>
                    <a:pt x="20217" y="31001"/>
                    <a:pt x="20566" y="31089"/>
                  </a:cubicBezTo>
                  <a:cubicBezTo>
                    <a:pt x="20657" y="31100"/>
                    <a:pt x="20749" y="31106"/>
                    <a:pt x="20837" y="31106"/>
                  </a:cubicBezTo>
                  <a:cubicBezTo>
                    <a:pt x="20925" y="31106"/>
                    <a:pt x="21011" y="31100"/>
                    <a:pt x="21091" y="31089"/>
                  </a:cubicBezTo>
                  <a:cubicBezTo>
                    <a:pt x="21182" y="31062"/>
                    <a:pt x="21274" y="31053"/>
                    <a:pt x="21365" y="31053"/>
                  </a:cubicBezTo>
                  <a:cubicBezTo>
                    <a:pt x="21595" y="31053"/>
                    <a:pt x="21828" y="31111"/>
                    <a:pt x="22072" y="31111"/>
                  </a:cubicBezTo>
                  <a:cubicBezTo>
                    <a:pt x="22266" y="31079"/>
                    <a:pt x="22460" y="31047"/>
                    <a:pt x="22662" y="31047"/>
                  </a:cubicBezTo>
                  <a:cubicBezTo>
                    <a:pt x="22745" y="31047"/>
                    <a:pt x="22830" y="31052"/>
                    <a:pt x="22917" y="31066"/>
                  </a:cubicBezTo>
                  <a:cubicBezTo>
                    <a:pt x="23054" y="31066"/>
                    <a:pt x="23168" y="31066"/>
                    <a:pt x="23305" y="31020"/>
                  </a:cubicBezTo>
                  <a:cubicBezTo>
                    <a:pt x="23352" y="31017"/>
                    <a:pt x="23399" y="31015"/>
                    <a:pt x="23445" y="31015"/>
                  </a:cubicBezTo>
                  <a:cubicBezTo>
                    <a:pt x="23887" y="31015"/>
                    <a:pt x="24337" y="31149"/>
                    <a:pt x="24782" y="31149"/>
                  </a:cubicBezTo>
                  <a:cubicBezTo>
                    <a:pt x="24937" y="31149"/>
                    <a:pt x="25092" y="31132"/>
                    <a:pt x="25245" y="31089"/>
                  </a:cubicBezTo>
                  <a:cubicBezTo>
                    <a:pt x="25542" y="30997"/>
                    <a:pt x="25861" y="30952"/>
                    <a:pt x="26044" y="30655"/>
                  </a:cubicBezTo>
                  <a:cubicBezTo>
                    <a:pt x="26318" y="29514"/>
                    <a:pt x="26295" y="28304"/>
                    <a:pt x="26455" y="27140"/>
                  </a:cubicBezTo>
                  <a:cubicBezTo>
                    <a:pt x="26523" y="26250"/>
                    <a:pt x="26455" y="25337"/>
                    <a:pt x="26683" y="24446"/>
                  </a:cubicBezTo>
                  <a:cubicBezTo>
                    <a:pt x="26752" y="23899"/>
                    <a:pt x="26706" y="23328"/>
                    <a:pt x="26729" y="22780"/>
                  </a:cubicBezTo>
                  <a:cubicBezTo>
                    <a:pt x="26729" y="22164"/>
                    <a:pt x="26683" y="21525"/>
                    <a:pt x="26752" y="20909"/>
                  </a:cubicBezTo>
                  <a:cubicBezTo>
                    <a:pt x="26774" y="20863"/>
                    <a:pt x="26774" y="20817"/>
                    <a:pt x="26797" y="20772"/>
                  </a:cubicBezTo>
                  <a:cubicBezTo>
                    <a:pt x="26820" y="20680"/>
                    <a:pt x="26843" y="20589"/>
                    <a:pt x="26843" y="20498"/>
                  </a:cubicBezTo>
                  <a:cubicBezTo>
                    <a:pt x="26866" y="20361"/>
                    <a:pt x="26889" y="20224"/>
                    <a:pt x="26889" y="20064"/>
                  </a:cubicBezTo>
                  <a:cubicBezTo>
                    <a:pt x="26889" y="19927"/>
                    <a:pt x="26889" y="19790"/>
                    <a:pt x="26889" y="19653"/>
                  </a:cubicBezTo>
                  <a:cubicBezTo>
                    <a:pt x="26866" y="18763"/>
                    <a:pt x="26980" y="17873"/>
                    <a:pt x="27071" y="16960"/>
                  </a:cubicBezTo>
                  <a:cubicBezTo>
                    <a:pt x="27117" y="16229"/>
                    <a:pt x="26980" y="15499"/>
                    <a:pt x="27163" y="14769"/>
                  </a:cubicBezTo>
                  <a:cubicBezTo>
                    <a:pt x="27208" y="14677"/>
                    <a:pt x="27231" y="14563"/>
                    <a:pt x="27231" y="14472"/>
                  </a:cubicBezTo>
                  <a:cubicBezTo>
                    <a:pt x="27368" y="13673"/>
                    <a:pt x="27140" y="12828"/>
                    <a:pt x="27391" y="12029"/>
                  </a:cubicBezTo>
                  <a:cubicBezTo>
                    <a:pt x="27528" y="11116"/>
                    <a:pt x="27414" y="10181"/>
                    <a:pt x="27459" y="9245"/>
                  </a:cubicBezTo>
                  <a:cubicBezTo>
                    <a:pt x="27459" y="9085"/>
                    <a:pt x="27528" y="8948"/>
                    <a:pt x="27551" y="8811"/>
                  </a:cubicBezTo>
                  <a:cubicBezTo>
                    <a:pt x="27619" y="8446"/>
                    <a:pt x="27619" y="8058"/>
                    <a:pt x="27619" y="7693"/>
                  </a:cubicBezTo>
                  <a:cubicBezTo>
                    <a:pt x="27619" y="7556"/>
                    <a:pt x="27619" y="7442"/>
                    <a:pt x="27619" y="7305"/>
                  </a:cubicBezTo>
                  <a:cubicBezTo>
                    <a:pt x="27619" y="7213"/>
                    <a:pt x="27619" y="7145"/>
                    <a:pt x="27642" y="7054"/>
                  </a:cubicBezTo>
                  <a:cubicBezTo>
                    <a:pt x="27687" y="6825"/>
                    <a:pt x="27733" y="6597"/>
                    <a:pt x="27756" y="6346"/>
                  </a:cubicBezTo>
                  <a:cubicBezTo>
                    <a:pt x="27756" y="6278"/>
                    <a:pt x="27779" y="6186"/>
                    <a:pt x="27756" y="6118"/>
                  </a:cubicBezTo>
                  <a:cubicBezTo>
                    <a:pt x="27756" y="6004"/>
                    <a:pt x="27756" y="5867"/>
                    <a:pt x="27756" y="5753"/>
                  </a:cubicBezTo>
                  <a:cubicBezTo>
                    <a:pt x="27756" y="5684"/>
                    <a:pt x="27756" y="5593"/>
                    <a:pt x="27756" y="5524"/>
                  </a:cubicBezTo>
                  <a:cubicBezTo>
                    <a:pt x="27756" y="5456"/>
                    <a:pt x="27756" y="5365"/>
                    <a:pt x="27733" y="5296"/>
                  </a:cubicBezTo>
                  <a:cubicBezTo>
                    <a:pt x="27710" y="5182"/>
                    <a:pt x="27665" y="5068"/>
                    <a:pt x="27596" y="4976"/>
                  </a:cubicBezTo>
                  <a:lnTo>
                    <a:pt x="27619" y="4360"/>
                  </a:lnTo>
                  <a:lnTo>
                    <a:pt x="27619" y="4337"/>
                  </a:lnTo>
                  <a:cubicBezTo>
                    <a:pt x="27619" y="4223"/>
                    <a:pt x="27619" y="4109"/>
                    <a:pt x="27619" y="3995"/>
                  </a:cubicBezTo>
                  <a:lnTo>
                    <a:pt x="27619" y="3972"/>
                  </a:lnTo>
                  <a:cubicBezTo>
                    <a:pt x="27665" y="3653"/>
                    <a:pt x="27687" y="3356"/>
                    <a:pt x="27710" y="3036"/>
                  </a:cubicBezTo>
                  <a:cubicBezTo>
                    <a:pt x="27733" y="2991"/>
                    <a:pt x="27756" y="2968"/>
                    <a:pt x="27756" y="2922"/>
                  </a:cubicBezTo>
                  <a:cubicBezTo>
                    <a:pt x="27824" y="2489"/>
                    <a:pt x="27847" y="2055"/>
                    <a:pt x="27779" y="1621"/>
                  </a:cubicBezTo>
                  <a:cubicBezTo>
                    <a:pt x="27756" y="1416"/>
                    <a:pt x="27756" y="1210"/>
                    <a:pt x="27756" y="1005"/>
                  </a:cubicBezTo>
                  <a:cubicBezTo>
                    <a:pt x="27847" y="936"/>
                    <a:pt x="27870" y="845"/>
                    <a:pt x="27893" y="731"/>
                  </a:cubicBezTo>
                  <a:cubicBezTo>
                    <a:pt x="27893" y="640"/>
                    <a:pt x="27893" y="548"/>
                    <a:pt x="27893" y="457"/>
                  </a:cubicBezTo>
                  <a:cubicBezTo>
                    <a:pt x="27504" y="165"/>
                    <a:pt x="27057" y="81"/>
                    <a:pt x="26602" y="81"/>
                  </a:cubicBezTo>
                  <a:cubicBezTo>
                    <a:pt x="26417" y="81"/>
                    <a:pt x="26229" y="95"/>
                    <a:pt x="26044" y="115"/>
                  </a:cubicBezTo>
                  <a:cubicBezTo>
                    <a:pt x="25527" y="176"/>
                    <a:pt x="25009" y="186"/>
                    <a:pt x="24492" y="186"/>
                  </a:cubicBezTo>
                  <a:cubicBezTo>
                    <a:pt x="24233" y="186"/>
                    <a:pt x="23975" y="183"/>
                    <a:pt x="23716" y="183"/>
                  </a:cubicBezTo>
                  <a:cubicBezTo>
                    <a:pt x="23622" y="157"/>
                    <a:pt x="23524" y="154"/>
                    <a:pt x="23426" y="154"/>
                  </a:cubicBezTo>
                  <a:cubicBezTo>
                    <a:pt x="23393" y="154"/>
                    <a:pt x="23361" y="155"/>
                    <a:pt x="23328" y="155"/>
                  </a:cubicBezTo>
                  <a:cubicBezTo>
                    <a:pt x="23197" y="155"/>
                    <a:pt x="23065" y="149"/>
                    <a:pt x="22940" y="92"/>
                  </a:cubicBezTo>
                  <a:cubicBezTo>
                    <a:pt x="22894" y="92"/>
                    <a:pt x="22849" y="92"/>
                    <a:pt x="22826" y="69"/>
                  </a:cubicBezTo>
                  <a:cubicBezTo>
                    <a:pt x="22403" y="191"/>
                    <a:pt x="21981" y="243"/>
                    <a:pt x="21559" y="243"/>
                  </a:cubicBezTo>
                  <a:cubicBezTo>
                    <a:pt x="21114" y="243"/>
                    <a:pt x="20669" y="186"/>
                    <a:pt x="20224" y="92"/>
                  </a:cubicBezTo>
                  <a:lnTo>
                    <a:pt x="20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8"/>
            <p:cNvSpPr/>
            <p:nvPr/>
          </p:nvSpPr>
          <p:spPr>
            <a:xfrm>
              <a:off x="5163925" y="2955455"/>
              <a:ext cx="193281" cy="179170"/>
            </a:xfrm>
            <a:custGeom>
              <a:avLst/>
              <a:gdLst/>
              <a:ahLst/>
              <a:cxnLst/>
              <a:rect l="l" t="t" r="r" b="b"/>
              <a:pathLst>
                <a:path w="7602" h="7047" extrusionOk="0">
                  <a:moveTo>
                    <a:pt x="1227" y="0"/>
                  </a:moveTo>
                  <a:cubicBezTo>
                    <a:pt x="874" y="0"/>
                    <a:pt x="498" y="123"/>
                    <a:pt x="137" y="199"/>
                  </a:cubicBezTo>
                  <a:cubicBezTo>
                    <a:pt x="0" y="222"/>
                    <a:pt x="46" y="382"/>
                    <a:pt x="46" y="496"/>
                  </a:cubicBezTo>
                  <a:cubicBezTo>
                    <a:pt x="228" y="770"/>
                    <a:pt x="388" y="1021"/>
                    <a:pt x="571" y="1295"/>
                  </a:cubicBezTo>
                  <a:cubicBezTo>
                    <a:pt x="685" y="1683"/>
                    <a:pt x="890" y="2048"/>
                    <a:pt x="1096" y="2413"/>
                  </a:cubicBezTo>
                  <a:cubicBezTo>
                    <a:pt x="1666" y="3372"/>
                    <a:pt x="2054" y="4399"/>
                    <a:pt x="2397" y="5426"/>
                  </a:cubicBezTo>
                  <a:cubicBezTo>
                    <a:pt x="2397" y="5426"/>
                    <a:pt x="2374" y="5449"/>
                    <a:pt x="2374" y="5495"/>
                  </a:cubicBezTo>
                  <a:cubicBezTo>
                    <a:pt x="2374" y="5540"/>
                    <a:pt x="2420" y="5563"/>
                    <a:pt x="2465" y="5563"/>
                  </a:cubicBezTo>
                  <a:cubicBezTo>
                    <a:pt x="2739" y="5769"/>
                    <a:pt x="2625" y="6179"/>
                    <a:pt x="2945" y="6362"/>
                  </a:cubicBezTo>
                  <a:lnTo>
                    <a:pt x="2990" y="6362"/>
                  </a:lnTo>
                  <a:cubicBezTo>
                    <a:pt x="2945" y="6385"/>
                    <a:pt x="2899" y="6385"/>
                    <a:pt x="2853" y="6431"/>
                  </a:cubicBezTo>
                  <a:cubicBezTo>
                    <a:pt x="2831" y="6704"/>
                    <a:pt x="2671" y="7024"/>
                    <a:pt x="3150" y="7047"/>
                  </a:cubicBezTo>
                  <a:cubicBezTo>
                    <a:pt x="3913" y="6923"/>
                    <a:pt x="4663" y="6909"/>
                    <a:pt x="5420" y="6909"/>
                  </a:cubicBezTo>
                  <a:cubicBezTo>
                    <a:pt x="5637" y="6909"/>
                    <a:pt x="5854" y="6910"/>
                    <a:pt x="6072" y="6910"/>
                  </a:cubicBezTo>
                  <a:cubicBezTo>
                    <a:pt x="6414" y="6887"/>
                    <a:pt x="6734" y="6841"/>
                    <a:pt x="7076" y="6819"/>
                  </a:cubicBezTo>
                  <a:cubicBezTo>
                    <a:pt x="7601" y="6773"/>
                    <a:pt x="7601" y="6773"/>
                    <a:pt x="7327" y="6179"/>
                  </a:cubicBezTo>
                  <a:cubicBezTo>
                    <a:pt x="7122" y="6111"/>
                    <a:pt x="7145" y="5883"/>
                    <a:pt x="7008" y="5769"/>
                  </a:cubicBezTo>
                  <a:cubicBezTo>
                    <a:pt x="6642" y="5495"/>
                    <a:pt x="6437" y="5107"/>
                    <a:pt x="6232" y="4719"/>
                  </a:cubicBezTo>
                  <a:lnTo>
                    <a:pt x="6254" y="4719"/>
                  </a:lnTo>
                  <a:cubicBezTo>
                    <a:pt x="6186" y="4559"/>
                    <a:pt x="6049" y="4445"/>
                    <a:pt x="5935" y="4331"/>
                  </a:cubicBezTo>
                  <a:cubicBezTo>
                    <a:pt x="5843" y="4285"/>
                    <a:pt x="5775" y="4217"/>
                    <a:pt x="5707" y="4171"/>
                  </a:cubicBezTo>
                  <a:cubicBezTo>
                    <a:pt x="5638" y="4057"/>
                    <a:pt x="5592" y="3920"/>
                    <a:pt x="5524" y="3806"/>
                  </a:cubicBezTo>
                  <a:cubicBezTo>
                    <a:pt x="5227" y="3418"/>
                    <a:pt x="4930" y="3052"/>
                    <a:pt x="4634" y="2687"/>
                  </a:cubicBezTo>
                  <a:cubicBezTo>
                    <a:pt x="4542" y="2527"/>
                    <a:pt x="4474" y="2345"/>
                    <a:pt x="4383" y="2185"/>
                  </a:cubicBezTo>
                  <a:lnTo>
                    <a:pt x="3835" y="1249"/>
                  </a:lnTo>
                  <a:cubicBezTo>
                    <a:pt x="3721" y="1226"/>
                    <a:pt x="3675" y="1158"/>
                    <a:pt x="3698" y="1044"/>
                  </a:cubicBezTo>
                  <a:cubicBezTo>
                    <a:pt x="3515" y="907"/>
                    <a:pt x="3401" y="724"/>
                    <a:pt x="3310" y="519"/>
                  </a:cubicBezTo>
                  <a:cubicBezTo>
                    <a:pt x="3076" y="349"/>
                    <a:pt x="2902" y="80"/>
                    <a:pt x="2567" y="80"/>
                  </a:cubicBezTo>
                  <a:cubicBezTo>
                    <a:pt x="2541" y="80"/>
                    <a:pt x="2515" y="82"/>
                    <a:pt x="2488" y="85"/>
                  </a:cubicBezTo>
                  <a:cubicBezTo>
                    <a:pt x="2393" y="98"/>
                    <a:pt x="2297" y="104"/>
                    <a:pt x="2201" y="104"/>
                  </a:cubicBezTo>
                  <a:cubicBezTo>
                    <a:pt x="1953" y="104"/>
                    <a:pt x="1701" y="66"/>
                    <a:pt x="1438" y="17"/>
                  </a:cubicBezTo>
                  <a:cubicBezTo>
                    <a:pt x="1369" y="5"/>
                    <a:pt x="1298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8"/>
            <p:cNvSpPr/>
            <p:nvPr/>
          </p:nvSpPr>
          <p:spPr>
            <a:xfrm>
              <a:off x="3777500" y="2873815"/>
              <a:ext cx="428310" cy="264344"/>
            </a:xfrm>
            <a:custGeom>
              <a:avLst/>
              <a:gdLst/>
              <a:ahLst/>
              <a:cxnLst/>
              <a:rect l="l" t="t" r="r" b="b"/>
              <a:pathLst>
                <a:path w="16846" h="10397" extrusionOk="0">
                  <a:moveTo>
                    <a:pt x="6705" y="2888"/>
                  </a:moveTo>
                  <a:cubicBezTo>
                    <a:pt x="6808" y="2888"/>
                    <a:pt x="6909" y="2893"/>
                    <a:pt x="7008" y="2908"/>
                  </a:cubicBezTo>
                  <a:cubicBezTo>
                    <a:pt x="6901" y="2900"/>
                    <a:pt x="6797" y="2898"/>
                    <a:pt x="6695" y="2898"/>
                  </a:cubicBezTo>
                  <a:cubicBezTo>
                    <a:pt x="6491" y="2898"/>
                    <a:pt x="6293" y="2908"/>
                    <a:pt x="6095" y="2908"/>
                  </a:cubicBezTo>
                  <a:cubicBezTo>
                    <a:pt x="6293" y="2908"/>
                    <a:pt x="6501" y="2888"/>
                    <a:pt x="6705" y="2888"/>
                  </a:cubicBezTo>
                  <a:close/>
                  <a:moveTo>
                    <a:pt x="10980" y="3045"/>
                  </a:moveTo>
                  <a:cubicBezTo>
                    <a:pt x="10706" y="3205"/>
                    <a:pt x="10614" y="3479"/>
                    <a:pt x="10500" y="3730"/>
                  </a:cubicBezTo>
                  <a:cubicBezTo>
                    <a:pt x="10477" y="3821"/>
                    <a:pt x="10455" y="3890"/>
                    <a:pt x="10432" y="3981"/>
                  </a:cubicBezTo>
                  <a:cubicBezTo>
                    <a:pt x="10363" y="4209"/>
                    <a:pt x="10295" y="4415"/>
                    <a:pt x="10226" y="4643"/>
                  </a:cubicBezTo>
                  <a:cubicBezTo>
                    <a:pt x="10181" y="4848"/>
                    <a:pt x="10135" y="5031"/>
                    <a:pt x="10089" y="5213"/>
                  </a:cubicBezTo>
                  <a:cubicBezTo>
                    <a:pt x="10021" y="5442"/>
                    <a:pt x="9975" y="5693"/>
                    <a:pt x="9861" y="5921"/>
                  </a:cubicBezTo>
                  <a:cubicBezTo>
                    <a:pt x="9793" y="6104"/>
                    <a:pt x="9724" y="6286"/>
                    <a:pt x="9678" y="6469"/>
                  </a:cubicBezTo>
                  <a:cubicBezTo>
                    <a:pt x="9770" y="6104"/>
                    <a:pt x="9884" y="5761"/>
                    <a:pt x="9930" y="5396"/>
                  </a:cubicBezTo>
                  <a:cubicBezTo>
                    <a:pt x="9952" y="5328"/>
                    <a:pt x="9975" y="5259"/>
                    <a:pt x="9998" y="5168"/>
                  </a:cubicBezTo>
                  <a:cubicBezTo>
                    <a:pt x="10044" y="5077"/>
                    <a:pt x="10089" y="4962"/>
                    <a:pt x="10135" y="4871"/>
                  </a:cubicBezTo>
                  <a:cubicBezTo>
                    <a:pt x="10135" y="4825"/>
                    <a:pt x="10158" y="4803"/>
                    <a:pt x="10181" y="4757"/>
                  </a:cubicBezTo>
                  <a:cubicBezTo>
                    <a:pt x="10181" y="4711"/>
                    <a:pt x="10181" y="4688"/>
                    <a:pt x="10203" y="4643"/>
                  </a:cubicBezTo>
                  <a:cubicBezTo>
                    <a:pt x="10203" y="4574"/>
                    <a:pt x="10226" y="4506"/>
                    <a:pt x="10226" y="4437"/>
                  </a:cubicBezTo>
                  <a:cubicBezTo>
                    <a:pt x="10272" y="4278"/>
                    <a:pt x="10318" y="4141"/>
                    <a:pt x="10363" y="4004"/>
                  </a:cubicBezTo>
                  <a:cubicBezTo>
                    <a:pt x="10432" y="3707"/>
                    <a:pt x="10614" y="3479"/>
                    <a:pt x="10569" y="3159"/>
                  </a:cubicBezTo>
                  <a:cubicBezTo>
                    <a:pt x="10546" y="3136"/>
                    <a:pt x="10546" y="3091"/>
                    <a:pt x="10546" y="3045"/>
                  </a:cubicBezTo>
                  <a:close/>
                  <a:moveTo>
                    <a:pt x="4662" y="0"/>
                  </a:moveTo>
                  <a:cubicBezTo>
                    <a:pt x="4623" y="0"/>
                    <a:pt x="4591" y="17"/>
                    <a:pt x="4566" y="55"/>
                  </a:cubicBezTo>
                  <a:lnTo>
                    <a:pt x="4360" y="55"/>
                  </a:lnTo>
                  <a:lnTo>
                    <a:pt x="4337" y="1356"/>
                  </a:lnTo>
                  <a:cubicBezTo>
                    <a:pt x="4429" y="1516"/>
                    <a:pt x="4429" y="1698"/>
                    <a:pt x="4383" y="1881"/>
                  </a:cubicBezTo>
                  <a:cubicBezTo>
                    <a:pt x="4269" y="2315"/>
                    <a:pt x="4520" y="2657"/>
                    <a:pt x="4725" y="2977"/>
                  </a:cubicBezTo>
                  <a:cubicBezTo>
                    <a:pt x="4520" y="3182"/>
                    <a:pt x="4406" y="3433"/>
                    <a:pt x="4474" y="3753"/>
                  </a:cubicBezTo>
                  <a:cubicBezTo>
                    <a:pt x="4223" y="3912"/>
                    <a:pt x="3972" y="4072"/>
                    <a:pt x="3972" y="4437"/>
                  </a:cubicBezTo>
                  <a:lnTo>
                    <a:pt x="3835" y="4437"/>
                  </a:lnTo>
                  <a:cubicBezTo>
                    <a:pt x="3653" y="4757"/>
                    <a:pt x="3470" y="5054"/>
                    <a:pt x="3287" y="5350"/>
                  </a:cubicBezTo>
                  <a:cubicBezTo>
                    <a:pt x="3219" y="5419"/>
                    <a:pt x="3173" y="5487"/>
                    <a:pt x="3105" y="5556"/>
                  </a:cubicBezTo>
                  <a:lnTo>
                    <a:pt x="3105" y="5533"/>
                  </a:lnTo>
                  <a:cubicBezTo>
                    <a:pt x="2854" y="6104"/>
                    <a:pt x="2420" y="6560"/>
                    <a:pt x="2055" y="7062"/>
                  </a:cubicBezTo>
                  <a:cubicBezTo>
                    <a:pt x="1964" y="7222"/>
                    <a:pt x="1895" y="7382"/>
                    <a:pt x="1827" y="7519"/>
                  </a:cubicBezTo>
                  <a:cubicBezTo>
                    <a:pt x="1758" y="7542"/>
                    <a:pt x="1712" y="7542"/>
                    <a:pt x="1667" y="7542"/>
                  </a:cubicBezTo>
                  <a:cubicBezTo>
                    <a:pt x="1233" y="8158"/>
                    <a:pt x="799" y="8774"/>
                    <a:pt x="366" y="9368"/>
                  </a:cubicBezTo>
                  <a:cubicBezTo>
                    <a:pt x="297" y="9527"/>
                    <a:pt x="206" y="9664"/>
                    <a:pt x="46" y="9733"/>
                  </a:cubicBezTo>
                  <a:cubicBezTo>
                    <a:pt x="23" y="9801"/>
                    <a:pt x="1" y="9847"/>
                    <a:pt x="1" y="9915"/>
                  </a:cubicBezTo>
                  <a:cubicBezTo>
                    <a:pt x="46" y="9984"/>
                    <a:pt x="115" y="10052"/>
                    <a:pt x="183" y="10098"/>
                  </a:cubicBezTo>
                  <a:cubicBezTo>
                    <a:pt x="472" y="10072"/>
                    <a:pt x="761" y="10063"/>
                    <a:pt x="1050" y="10063"/>
                  </a:cubicBezTo>
                  <a:cubicBezTo>
                    <a:pt x="1849" y="10063"/>
                    <a:pt x="2647" y="10135"/>
                    <a:pt x="3446" y="10135"/>
                  </a:cubicBezTo>
                  <a:cubicBezTo>
                    <a:pt x="3637" y="10135"/>
                    <a:pt x="3827" y="10131"/>
                    <a:pt x="4018" y="10121"/>
                  </a:cubicBezTo>
                  <a:cubicBezTo>
                    <a:pt x="4063" y="10075"/>
                    <a:pt x="4086" y="10052"/>
                    <a:pt x="4155" y="10052"/>
                  </a:cubicBezTo>
                  <a:cubicBezTo>
                    <a:pt x="4315" y="9984"/>
                    <a:pt x="4292" y="9870"/>
                    <a:pt x="4223" y="9756"/>
                  </a:cubicBezTo>
                  <a:cubicBezTo>
                    <a:pt x="4269" y="9733"/>
                    <a:pt x="4292" y="9687"/>
                    <a:pt x="4315" y="9642"/>
                  </a:cubicBezTo>
                  <a:cubicBezTo>
                    <a:pt x="4223" y="8500"/>
                    <a:pt x="4771" y="7679"/>
                    <a:pt x="5547" y="6948"/>
                  </a:cubicBezTo>
                  <a:cubicBezTo>
                    <a:pt x="5707" y="6857"/>
                    <a:pt x="5798" y="6720"/>
                    <a:pt x="5844" y="6537"/>
                  </a:cubicBezTo>
                  <a:cubicBezTo>
                    <a:pt x="5889" y="6400"/>
                    <a:pt x="5935" y="6263"/>
                    <a:pt x="5958" y="6126"/>
                  </a:cubicBezTo>
                  <a:cubicBezTo>
                    <a:pt x="6437" y="5967"/>
                    <a:pt x="6414" y="5487"/>
                    <a:pt x="6620" y="5168"/>
                  </a:cubicBezTo>
                  <a:cubicBezTo>
                    <a:pt x="6643" y="5099"/>
                    <a:pt x="6688" y="5008"/>
                    <a:pt x="6711" y="4940"/>
                  </a:cubicBezTo>
                  <a:cubicBezTo>
                    <a:pt x="6734" y="4871"/>
                    <a:pt x="6757" y="4803"/>
                    <a:pt x="6757" y="4734"/>
                  </a:cubicBezTo>
                  <a:cubicBezTo>
                    <a:pt x="6802" y="4620"/>
                    <a:pt x="6848" y="4529"/>
                    <a:pt x="6917" y="4437"/>
                  </a:cubicBezTo>
                  <a:cubicBezTo>
                    <a:pt x="6985" y="4346"/>
                    <a:pt x="7054" y="4255"/>
                    <a:pt x="7099" y="4141"/>
                  </a:cubicBezTo>
                  <a:cubicBezTo>
                    <a:pt x="7191" y="3798"/>
                    <a:pt x="7464" y="3502"/>
                    <a:pt x="7350" y="3114"/>
                  </a:cubicBezTo>
                  <a:cubicBezTo>
                    <a:pt x="7282" y="2999"/>
                    <a:pt x="7168" y="2954"/>
                    <a:pt x="7054" y="2908"/>
                  </a:cubicBezTo>
                  <a:lnTo>
                    <a:pt x="7054" y="2908"/>
                  </a:lnTo>
                  <a:cubicBezTo>
                    <a:pt x="7122" y="2931"/>
                    <a:pt x="7191" y="2931"/>
                    <a:pt x="7236" y="2954"/>
                  </a:cubicBezTo>
                  <a:cubicBezTo>
                    <a:pt x="7510" y="3045"/>
                    <a:pt x="7807" y="3045"/>
                    <a:pt x="8081" y="3045"/>
                  </a:cubicBezTo>
                  <a:lnTo>
                    <a:pt x="10272" y="3045"/>
                  </a:lnTo>
                  <a:cubicBezTo>
                    <a:pt x="10042" y="3078"/>
                    <a:pt x="9813" y="3158"/>
                    <a:pt x="9583" y="3158"/>
                  </a:cubicBezTo>
                  <a:cubicBezTo>
                    <a:pt x="9493" y="3158"/>
                    <a:pt x="9403" y="3146"/>
                    <a:pt x="9313" y="3114"/>
                  </a:cubicBezTo>
                  <a:cubicBezTo>
                    <a:pt x="8968" y="3114"/>
                    <a:pt x="8630" y="3063"/>
                    <a:pt x="8295" y="3063"/>
                  </a:cubicBezTo>
                  <a:cubicBezTo>
                    <a:pt x="8032" y="3063"/>
                    <a:pt x="7771" y="3094"/>
                    <a:pt x="7510" y="3205"/>
                  </a:cubicBezTo>
                  <a:cubicBezTo>
                    <a:pt x="7556" y="3775"/>
                    <a:pt x="7168" y="4163"/>
                    <a:pt x="6962" y="4620"/>
                  </a:cubicBezTo>
                  <a:lnTo>
                    <a:pt x="6939" y="4803"/>
                  </a:lnTo>
                  <a:cubicBezTo>
                    <a:pt x="6962" y="4962"/>
                    <a:pt x="6939" y="5099"/>
                    <a:pt x="6780" y="5168"/>
                  </a:cubicBezTo>
                  <a:cubicBezTo>
                    <a:pt x="6574" y="5738"/>
                    <a:pt x="6392" y="6332"/>
                    <a:pt x="6026" y="6811"/>
                  </a:cubicBezTo>
                  <a:cubicBezTo>
                    <a:pt x="6004" y="7473"/>
                    <a:pt x="5547" y="7907"/>
                    <a:pt x="5296" y="8455"/>
                  </a:cubicBezTo>
                  <a:cubicBezTo>
                    <a:pt x="5228" y="8797"/>
                    <a:pt x="5136" y="9094"/>
                    <a:pt x="4931" y="9368"/>
                  </a:cubicBezTo>
                  <a:cubicBezTo>
                    <a:pt x="4954" y="9619"/>
                    <a:pt x="4680" y="9801"/>
                    <a:pt x="4817" y="10030"/>
                  </a:cubicBezTo>
                  <a:cubicBezTo>
                    <a:pt x="4964" y="10115"/>
                    <a:pt x="5123" y="10134"/>
                    <a:pt x="5285" y="10134"/>
                  </a:cubicBezTo>
                  <a:cubicBezTo>
                    <a:pt x="5418" y="10134"/>
                    <a:pt x="5553" y="10121"/>
                    <a:pt x="5686" y="10121"/>
                  </a:cubicBezTo>
                  <a:cubicBezTo>
                    <a:pt x="5867" y="10121"/>
                    <a:pt x="6045" y="10145"/>
                    <a:pt x="6209" y="10258"/>
                  </a:cubicBezTo>
                  <a:lnTo>
                    <a:pt x="6666" y="10258"/>
                  </a:lnTo>
                  <a:cubicBezTo>
                    <a:pt x="6783" y="10238"/>
                    <a:pt x="6901" y="10185"/>
                    <a:pt x="7034" y="10185"/>
                  </a:cubicBezTo>
                  <a:cubicBezTo>
                    <a:pt x="7055" y="10185"/>
                    <a:pt x="7077" y="10186"/>
                    <a:pt x="7099" y="10189"/>
                  </a:cubicBezTo>
                  <a:lnTo>
                    <a:pt x="7327" y="10167"/>
                  </a:lnTo>
                  <a:cubicBezTo>
                    <a:pt x="7385" y="10178"/>
                    <a:pt x="7436" y="10184"/>
                    <a:pt x="7487" y="10184"/>
                  </a:cubicBezTo>
                  <a:cubicBezTo>
                    <a:pt x="7539" y="10184"/>
                    <a:pt x="7590" y="10178"/>
                    <a:pt x="7647" y="10167"/>
                  </a:cubicBezTo>
                  <a:lnTo>
                    <a:pt x="7875" y="10167"/>
                  </a:lnTo>
                  <a:cubicBezTo>
                    <a:pt x="7944" y="10189"/>
                    <a:pt x="8012" y="10235"/>
                    <a:pt x="8081" y="10258"/>
                  </a:cubicBezTo>
                  <a:cubicBezTo>
                    <a:pt x="8172" y="10121"/>
                    <a:pt x="8263" y="10007"/>
                    <a:pt x="8355" y="9870"/>
                  </a:cubicBezTo>
                  <a:cubicBezTo>
                    <a:pt x="8583" y="9779"/>
                    <a:pt x="8629" y="9573"/>
                    <a:pt x="8697" y="9368"/>
                  </a:cubicBezTo>
                  <a:cubicBezTo>
                    <a:pt x="8743" y="9254"/>
                    <a:pt x="8765" y="9139"/>
                    <a:pt x="8788" y="9025"/>
                  </a:cubicBezTo>
                  <a:cubicBezTo>
                    <a:pt x="8834" y="8865"/>
                    <a:pt x="8880" y="8706"/>
                    <a:pt x="8925" y="8569"/>
                  </a:cubicBezTo>
                  <a:cubicBezTo>
                    <a:pt x="9176" y="7952"/>
                    <a:pt x="9382" y="7336"/>
                    <a:pt x="9610" y="6720"/>
                  </a:cubicBezTo>
                  <a:cubicBezTo>
                    <a:pt x="9610" y="6743"/>
                    <a:pt x="9610" y="6743"/>
                    <a:pt x="9610" y="6743"/>
                  </a:cubicBezTo>
                  <a:cubicBezTo>
                    <a:pt x="9382" y="7405"/>
                    <a:pt x="9245" y="8067"/>
                    <a:pt x="8971" y="8706"/>
                  </a:cubicBezTo>
                  <a:cubicBezTo>
                    <a:pt x="8948" y="8797"/>
                    <a:pt x="8948" y="8865"/>
                    <a:pt x="8925" y="8957"/>
                  </a:cubicBezTo>
                  <a:cubicBezTo>
                    <a:pt x="8902" y="9162"/>
                    <a:pt x="8880" y="9368"/>
                    <a:pt x="8788" y="9550"/>
                  </a:cubicBezTo>
                  <a:cubicBezTo>
                    <a:pt x="8720" y="9756"/>
                    <a:pt x="8629" y="9938"/>
                    <a:pt x="8743" y="10167"/>
                  </a:cubicBezTo>
                  <a:cubicBezTo>
                    <a:pt x="8830" y="10271"/>
                    <a:pt x="8931" y="10350"/>
                    <a:pt x="9066" y="10350"/>
                  </a:cubicBezTo>
                  <a:cubicBezTo>
                    <a:pt x="9107" y="10350"/>
                    <a:pt x="9151" y="10342"/>
                    <a:pt x="9199" y="10326"/>
                  </a:cubicBezTo>
                  <a:lnTo>
                    <a:pt x="9245" y="10326"/>
                  </a:lnTo>
                  <a:cubicBezTo>
                    <a:pt x="9381" y="10273"/>
                    <a:pt x="9516" y="10253"/>
                    <a:pt x="9650" y="10253"/>
                  </a:cubicBezTo>
                  <a:cubicBezTo>
                    <a:pt x="10011" y="10253"/>
                    <a:pt x="10365" y="10396"/>
                    <a:pt x="10718" y="10396"/>
                  </a:cubicBezTo>
                  <a:cubicBezTo>
                    <a:pt x="10736" y="10396"/>
                    <a:pt x="10755" y="10396"/>
                    <a:pt x="10774" y="10395"/>
                  </a:cubicBezTo>
                  <a:cubicBezTo>
                    <a:pt x="11390" y="10281"/>
                    <a:pt x="12007" y="10395"/>
                    <a:pt x="12600" y="10258"/>
                  </a:cubicBezTo>
                  <a:cubicBezTo>
                    <a:pt x="12691" y="10235"/>
                    <a:pt x="12783" y="10189"/>
                    <a:pt x="12851" y="10121"/>
                  </a:cubicBezTo>
                  <a:cubicBezTo>
                    <a:pt x="12920" y="10007"/>
                    <a:pt x="12965" y="9870"/>
                    <a:pt x="12988" y="9733"/>
                  </a:cubicBezTo>
                  <a:cubicBezTo>
                    <a:pt x="13034" y="9345"/>
                    <a:pt x="13148" y="8934"/>
                    <a:pt x="13262" y="8546"/>
                  </a:cubicBezTo>
                  <a:cubicBezTo>
                    <a:pt x="13285" y="8477"/>
                    <a:pt x="13308" y="8386"/>
                    <a:pt x="13331" y="8318"/>
                  </a:cubicBezTo>
                  <a:cubicBezTo>
                    <a:pt x="13376" y="8158"/>
                    <a:pt x="13422" y="8021"/>
                    <a:pt x="13467" y="7861"/>
                  </a:cubicBezTo>
                  <a:cubicBezTo>
                    <a:pt x="13513" y="7701"/>
                    <a:pt x="13536" y="7564"/>
                    <a:pt x="13536" y="7405"/>
                  </a:cubicBezTo>
                  <a:cubicBezTo>
                    <a:pt x="13536" y="7222"/>
                    <a:pt x="13559" y="7017"/>
                    <a:pt x="13627" y="6857"/>
                  </a:cubicBezTo>
                  <a:cubicBezTo>
                    <a:pt x="13650" y="6766"/>
                    <a:pt x="13673" y="6697"/>
                    <a:pt x="13673" y="6629"/>
                  </a:cubicBezTo>
                  <a:cubicBezTo>
                    <a:pt x="13719" y="6446"/>
                    <a:pt x="13764" y="6263"/>
                    <a:pt x="13810" y="6081"/>
                  </a:cubicBezTo>
                  <a:cubicBezTo>
                    <a:pt x="13856" y="5967"/>
                    <a:pt x="13878" y="5853"/>
                    <a:pt x="13901" y="5738"/>
                  </a:cubicBezTo>
                  <a:cubicBezTo>
                    <a:pt x="13924" y="5601"/>
                    <a:pt x="13970" y="5442"/>
                    <a:pt x="14015" y="5305"/>
                  </a:cubicBezTo>
                  <a:cubicBezTo>
                    <a:pt x="14061" y="5145"/>
                    <a:pt x="14084" y="4985"/>
                    <a:pt x="14084" y="4825"/>
                  </a:cubicBezTo>
                  <a:cubicBezTo>
                    <a:pt x="14084" y="4643"/>
                    <a:pt x="14129" y="4437"/>
                    <a:pt x="14198" y="4255"/>
                  </a:cubicBezTo>
                  <a:cubicBezTo>
                    <a:pt x="14221" y="4141"/>
                    <a:pt x="14266" y="4027"/>
                    <a:pt x="14289" y="3890"/>
                  </a:cubicBezTo>
                  <a:cubicBezTo>
                    <a:pt x="14312" y="3730"/>
                    <a:pt x="14358" y="3570"/>
                    <a:pt x="14358" y="3387"/>
                  </a:cubicBezTo>
                  <a:cubicBezTo>
                    <a:pt x="14289" y="3136"/>
                    <a:pt x="14152" y="3022"/>
                    <a:pt x="13970" y="2954"/>
                  </a:cubicBezTo>
                  <a:cubicBezTo>
                    <a:pt x="14045" y="2944"/>
                    <a:pt x="14121" y="2939"/>
                    <a:pt x="14195" y="2939"/>
                  </a:cubicBezTo>
                  <a:cubicBezTo>
                    <a:pt x="14300" y="2939"/>
                    <a:pt x="14401" y="2950"/>
                    <a:pt x="14495" y="2977"/>
                  </a:cubicBezTo>
                  <a:cubicBezTo>
                    <a:pt x="14632" y="2999"/>
                    <a:pt x="14769" y="3022"/>
                    <a:pt x="14905" y="3022"/>
                  </a:cubicBezTo>
                  <a:cubicBezTo>
                    <a:pt x="15202" y="3045"/>
                    <a:pt x="15499" y="3045"/>
                    <a:pt x="15773" y="3045"/>
                  </a:cubicBezTo>
                  <a:cubicBezTo>
                    <a:pt x="16184" y="3022"/>
                    <a:pt x="16640" y="3068"/>
                    <a:pt x="16846" y="2566"/>
                  </a:cubicBezTo>
                  <a:cubicBezTo>
                    <a:pt x="16526" y="1972"/>
                    <a:pt x="15887" y="2292"/>
                    <a:pt x="15430" y="2064"/>
                  </a:cubicBezTo>
                  <a:cubicBezTo>
                    <a:pt x="14912" y="2003"/>
                    <a:pt x="14394" y="1975"/>
                    <a:pt x="13873" y="1975"/>
                  </a:cubicBezTo>
                  <a:cubicBezTo>
                    <a:pt x="13406" y="1975"/>
                    <a:pt x="12937" y="1998"/>
                    <a:pt x="12463" y="2041"/>
                  </a:cubicBezTo>
                  <a:cubicBezTo>
                    <a:pt x="12254" y="2151"/>
                    <a:pt x="12045" y="2216"/>
                    <a:pt x="11836" y="2216"/>
                  </a:cubicBezTo>
                  <a:cubicBezTo>
                    <a:pt x="11657" y="2216"/>
                    <a:pt x="11478" y="2169"/>
                    <a:pt x="11299" y="2064"/>
                  </a:cubicBezTo>
                  <a:cubicBezTo>
                    <a:pt x="10749" y="2025"/>
                    <a:pt x="10199" y="2011"/>
                    <a:pt x="9649" y="2011"/>
                  </a:cubicBezTo>
                  <a:cubicBezTo>
                    <a:pt x="8898" y="2011"/>
                    <a:pt x="8147" y="2037"/>
                    <a:pt x="7396" y="2064"/>
                  </a:cubicBezTo>
                  <a:cubicBezTo>
                    <a:pt x="7122" y="2109"/>
                    <a:pt x="6894" y="2337"/>
                    <a:pt x="6597" y="2337"/>
                  </a:cubicBezTo>
                  <a:cubicBezTo>
                    <a:pt x="6483" y="2360"/>
                    <a:pt x="6369" y="2360"/>
                    <a:pt x="6232" y="2383"/>
                  </a:cubicBezTo>
                  <a:cubicBezTo>
                    <a:pt x="6151" y="2361"/>
                    <a:pt x="6067" y="2353"/>
                    <a:pt x="5981" y="2353"/>
                  </a:cubicBezTo>
                  <a:cubicBezTo>
                    <a:pt x="5818" y="2353"/>
                    <a:pt x="5649" y="2380"/>
                    <a:pt x="5481" y="2380"/>
                  </a:cubicBezTo>
                  <a:cubicBezTo>
                    <a:pt x="5292" y="2380"/>
                    <a:pt x="5105" y="2346"/>
                    <a:pt x="4931" y="2201"/>
                  </a:cubicBezTo>
                  <a:cubicBezTo>
                    <a:pt x="4862" y="2109"/>
                    <a:pt x="4817" y="1995"/>
                    <a:pt x="4817" y="1881"/>
                  </a:cubicBezTo>
                  <a:cubicBezTo>
                    <a:pt x="4771" y="1539"/>
                    <a:pt x="4794" y="1173"/>
                    <a:pt x="4794" y="831"/>
                  </a:cubicBezTo>
                  <a:cubicBezTo>
                    <a:pt x="4794" y="740"/>
                    <a:pt x="4794" y="671"/>
                    <a:pt x="4794" y="580"/>
                  </a:cubicBezTo>
                  <a:cubicBezTo>
                    <a:pt x="4794" y="466"/>
                    <a:pt x="4817" y="352"/>
                    <a:pt x="4840" y="238"/>
                  </a:cubicBezTo>
                  <a:cubicBezTo>
                    <a:pt x="4817" y="169"/>
                    <a:pt x="4817" y="101"/>
                    <a:pt x="4771" y="32"/>
                  </a:cubicBezTo>
                  <a:cubicBezTo>
                    <a:pt x="4730" y="12"/>
                    <a:pt x="4694" y="0"/>
                    <a:pt x="4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8"/>
            <p:cNvSpPr/>
            <p:nvPr/>
          </p:nvSpPr>
          <p:spPr>
            <a:xfrm>
              <a:off x="5059454" y="2951234"/>
              <a:ext cx="165415" cy="190357"/>
            </a:xfrm>
            <a:custGeom>
              <a:avLst/>
              <a:gdLst/>
              <a:ahLst/>
              <a:cxnLst/>
              <a:rect l="l" t="t" r="r" b="b"/>
              <a:pathLst>
                <a:path w="6506" h="7487" extrusionOk="0">
                  <a:moveTo>
                    <a:pt x="3219" y="502"/>
                  </a:moveTo>
                  <a:cubicBezTo>
                    <a:pt x="3356" y="502"/>
                    <a:pt x="3493" y="571"/>
                    <a:pt x="3493" y="708"/>
                  </a:cubicBezTo>
                  <a:cubicBezTo>
                    <a:pt x="3424" y="616"/>
                    <a:pt x="3333" y="548"/>
                    <a:pt x="3219" y="502"/>
                  </a:cubicBezTo>
                  <a:close/>
                  <a:moveTo>
                    <a:pt x="1279" y="0"/>
                  </a:moveTo>
                  <a:cubicBezTo>
                    <a:pt x="46" y="91"/>
                    <a:pt x="1" y="137"/>
                    <a:pt x="343" y="1118"/>
                  </a:cubicBezTo>
                  <a:cubicBezTo>
                    <a:pt x="503" y="1210"/>
                    <a:pt x="548" y="1324"/>
                    <a:pt x="434" y="1484"/>
                  </a:cubicBezTo>
                  <a:cubicBezTo>
                    <a:pt x="503" y="1826"/>
                    <a:pt x="571" y="2146"/>
                    <a:pt x="891" y="2305"/>
                  </a:cubicBezTo>
                  <a:cubicBezTo>
                    <a:pt x="914" y="2374"/>
                    <a:pt x="936" y="2442"/>
                    <a:pt x="982" y="2511"/>
                  </a:cubicBezTo>
                  <a:cubicBezTo>
                    <a:pt x="1621" y="2922"/>
                    <a:pt x="1461" y="3561"/>
                    <a:pt x="1393" y="4177"/>
                  </a:cubicBezTo>
                  <a:cubicBezTo>
                    <a:pt x="1416" y="4337"/>
                    <a:pt x="1439" y="4519"/>
                    <a:pt x="1530" y="4656"/>
                  </a:cubicBezTo>
                  <a:cubicBezTo>
                    <a:pt x="1576" y="4725"/>
                    <a:pt x="1621" y="4793"/>
                    <a:pt x="1690" y="4862"/>
                  </a:cubicBezTo>
                  <a:cubicBezTo>
                    <a:pt x="2306" y="5159"/>
                    <a:pt x="2283" y="5661"/>
                    <a:pt x="2146" y="6186"/>
                  </a:cubicBezTo>
                  <a:cubicBezTo>
                    <a:pt x="2146" y="6368"/>
                    <a:pt x="2146" y="6551"/>
                    <a:pt x="2215" y="6711"/>
                  </a:cubicBezTo>
                  <a:cubicBezTo>
                    <a:pt x="2306" y="7030"/>
                    <a:pt x="2443" y="7327"/>
                    <a:pt x="2808" y="7418"/>
                  </a:cubicBezTo>
                  <a:cubicBezTo>
                    <a:pt x="2899" y="7441"/>
                    <a:pt x="2991" y="7464"/>
                    <a:pt x="3082" y="7464"/>
                  </a:cubicBezTo>
                  <a:cubicBezTo>
                    <a:pt x="3219" y="7464"/>
                    <a:pt x="3356" y="7487"/>
                    <a:pt x="3493" y="7487"/>
                  </a:cubicBezTo>
                  <a:lnTo>
                    <a:pt x="3790" y="7487"/>
                  </a:lnTo>
                  <a:cubicBezTo>
                    <a:pt x="3877" y="7483"/>
                    <a:pt x="3965" y="7482"/>
                    <a:pt x="4052" y="7482"/>
                  </a:cubicBezTo>
                  <a:cubicBezTo>
                    <a:pt x="4227" y="7482"/>
                    <a:pt x="4403" y="7487"/>
                    <a:pt x="4580" y="7487"/>
                  </a:cubicBezTo>
                  <a:cubicBezTo>
                    <a:pt x="4845" y="7487"/>
                    <a:pt x="5114" y="7475"/>
                    <a:pt x="5387" y="7418"/>
                  </a:cubicBezTo>
                  <a:cubicBezTo>
                    <a:pt x="5479" y="7395"/>
                    <a:pt x="5547" y="7327"/>
                    <a:pt x="5616" y="7258"/>
                  </a:cubicBezTo>
                  <a:cubicBezTo>
                    <a:pt x="5683" y="7243"/>
                    <a:pt x="5751" y="7238"/>
                    <a:pt x="5820" y="7238"/>
                  </a:cubicBezTo>
                  <a:cubicBezTo>
                    <a:pt x="5943" y="7238"/>
                    <a:pt x="6067" y="7254"/>
                    <a:pt x="6187" y="7254"/>
                  </a:cubicBezTo>
                  <a:cubicBezTo>
                    <a:pt x="6297" y="7254"/>
                    <a:pt x="6405" y="7241"/>
                    <a:pt x="6506" y="7190"/>
                  </a:cubicBezTo>
                  <a:cubicBezTo>
                    <a:pt x="6483" y="6734"/>
                    <a:pt x="6118" y="6391"/>
                    <a:pt x="6027" y="5957"/>
                  </a:cubicBezTo>
                  <a:cubicBezTo>
                    <a:pt x="5616" y="4542"/>
                    <a:pt x="4840" y="3287"/>
                    <a:pt x="4383" y="1872"/>
                  </a:cubicBezTo>
                  <a:cubicBezTo>
                    <a:pt x="4315" y="1689"/>
                    <a:pt x="4178" y="1507"/>
                    <a:pt x="3995" y="1392"/>
                  </a:cubicBezTo>
                  <a:cubicBezTo>
                    <a:pt x="3927" y="1141"/>
                    <a:pt x="3858" y="913"/>
                    <a:pt x="3812" y="662"/>
                  </a:cubicBezTo>
                  <a:cubicBezTo>
                    <a:pt x="3607" y="114"/>
                    <a:pt x="3059" y="342"/>
                    <a:pt x="2694" y="183"/>
                  </a:cubicBezTo>
                  <a:cubicBezTo>
                    <a:pt x="2527" y="42"/>
                    <a:pt x="2347" y="6"/>
                    <a:pt x="2163" y="6"/>
                  </a:cubicBezTo>
                  <a:cubicBezTo>
                    <a:pt x="1970" y="6"/>
                    <a:pt x="1772" y="45"/>
                    <a:pt x="1581" y="45"/>
                  </a:cubicBezTo>
                  <a:cubicBezTo>
                    <a:pt x="1478" y="45"/>
                    <a:pt x="1377" y="34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8"/>
            <p:cNvSpPr/>
            <p:nvPr/>
          </p:nvSpPr>
          <p:spPr>
            <a:xfrm>
              <a:off x="4115246" y="2948234"/>
              <a:ext cx="135261" cy="184585"/>
            </a:xfrm>
            <a:custGeom>
              <a:avLst/>
              <a:gdLst/>
              <a:ahLst/>
              <a:cxnLst/>
              <a:rect l="l" t="t" r="r" b="b"/>
              <a:pathLst>
                <a:path w="5320" h="7260" extrusionOk="0">
                  <a:moveTo>
                    <a:pt x="4404" y="0"/>
                  </a:moveTo>
                  <a:cubicBezTo>
                    <a:pt x="4100" y="0"/>
                    <a:pt x="3797" y="77"/>
                    <a:pt x="3493" y="187"/>
                  </a:cubicBezTo>
                  <a:lnTo>
                    <a:pt x="2786" y="187"/>
                  </a:lnTo>
                  <a:cubicBezTo>
                    <a:pt x="2306" y="209"/>
                    <a:pt x="1827" y="232"/>
                    <a:pt x="1325" y="255"/>
                  </a:cubicBezTo>
                  <a:lnTo>
                    <a:pt x="1325" y="232"/>
                  </a:lnTo>
                  <a:cubicBezTo>
                    <a:pt x="1142" y="392"/>
                    <a:pt x="1302" y="643"/>
                    <a:pt x="1165" y="803"/>
                  </a:cubicBezTo>
                  <a:cubicBezTo>
                    <a:pt x="1188" y="848"/>
                    <a:pt x="1188" y="894"/>
                    <a:pt x="1165" y="940"/>
                  </a:cubicBezTo>
                  <a:cubicBezTo>
                    <a:pt x="1233" y="1031"/>
                    <a:pt x="1188" y="1122"/>
                    <a:pt x="1165" y="1214"/>
                  </a:cubicBezTo>
                  <a:cubicBezTo>
                    <a:pt x="1188" y="1259"/>
                    <a:pt x="1165" y="1305"/>
                    <a:pt x="1142" y="1328"/>
                  </a:cubicBezTo>
                  <a:cubicBezTo>
                    <a:pt x="1142" y="1602"/>
                    <a:pt x="1165" y="1853"/>
                    <a:pt x="982" y="2081"/>
                  </a:cubicBezTo>
                  <a:cubicBezTo>
                    <a:pt x="845" y="2172"/>
                    <a:pt x="845" y="2286"/>
                    <a:pt x="937" y="2423"/>
                  </a:cubicBezTo>
                  <a:cubicBezTo>
                    <a:pt x="937" y="2492"/>
                    <a:pt x="937" y="2560"/>
                    <a:pt x="937" y="2606"/>
                  </a:cubicBezTo>
                  <a:cubicBezTo>
                    <a:pt x="845" y="2743"/>
                    <a:pt x="845" y="2903"/>
                    <a:pt x="800" y="3040"/>
                  </a:cubicBezTo>
                  <a:cubicBezTo>
                    <a:pt x="823" y="3724"/>
                    <a:pt x="640" y="4364"/>
                    <a:pt x="435" y="5003"/>
                  </a:cubicBezTo>
                  <a:cubicBezTo>
                    <a:pt x="161" y="5254"/>
                    <a:pt x="457" y="5642"/>
                    <a:pt x="229" y="5893"/>
                  </a:cubicBezTo>
                  <a:cubicBezTo>
                    <a:pt x="115" y="6327"/>
                    <a:pt x="1" y="6737"/>
                    <a:pt x="47" y="7171"/>
                  </a:cubicBezTo>
                  <a:lnTo>
                    <a:pt x="3881" y="7194"/>
                  </a:lnTo>
                  <a:cubicBezTo>
                    <a:pt x="3946" y="7237"/>
                    <a:pt x="4016" y="7260"/>
                    <a:pt x="4086" y="7260"/>
                  </a:cubicBezTo>
                  <a:cubicBezTo>
                    <a:pt x="4164" y="7260"/>
                    <a:pt x="4243" y="7231"/>
                    <a:pt x="4315" y="7171"/>
                  </a:cubicBezTo>
                  <a:cubicBezTo>
                    <a:pt x="4840" y="6075"/>
                    <a:pt x="4749" y="4843"/>
                    <a:pt x="4977" y="3702"/>
                  </a:cubicBezTo>
                  <a:cubicBezTo>
                    <a:pt x="5068" y="2674"/>
                    <a:pt x="5159" y="1647"/>
                    <a:pt x="5319" y="643"/>
                  </a:cubicBezTo>
                  <a:cubicBezTo>
                    <a:pt x="5319" y="483"/>
                    <a:pt x="5296" y="346"/>
                    <a:pt x="5205" y="209"/>
                  </a:cubicBezTo>
                  <a:cubicBezTo>
                    <a:pt x="4938" y="60"/>
                    <a:pt x="4671" y="0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8"/>
            <p:cNvSpPr/>
            <p:nvPr/>
          </p:nvSpPr>
          <p:spPr>
            <a:xfrm>
              <a:off x="4232480" y="2947065"/>
              <a:ext cx="656372" cy="193993"/>
            </a:xfrm>
            <a:custGeom>
              <a:avLst/>
              <a:gdLst/>
              <a:ahLst/>
              <a:cxnLst/>
              <a:rect l="l" t="t" r="r" b="b"/>
              <a:pathLst>
                <a:path w="25816" h="7630" extrusionOk="0">
                  <a:moveTo>
                    <a:pt x="9656" y="1054"/>
                  </a:moveTo>
                  <a:cubicBezTo>
                    <a:pt x="9633" y="1054"/>
                    <a:pt x="9633" y="1077"/>
                    <a:pt x="9633" y="1077"/>
                  </a:cubicBezTo>
                  <a:lnTo>
                    <a:pt x="9610" y="1077"/>
                  </a:lnTo>
                  <a:cubicBezTo>
                    <a:pt x="9633" y="1054"/>
                    <a:pt x="9633" y="1054"/>
                    <a:pt x="9656" y="1054"/>
                  </a:cubicBezTo>
                  <a:close/>
                  <a:moveTo>
                    <a:pt x="8834" y="1676"/>
                  </a:moveTo>
                  <a:cubicBezTo>
                    <a:pt x="8830" y="1972"/>
                    <a:pt x="8838" y="2270"/>
                    <a:pt x="8811" y="2561"/>
                  </a:cubicBezTo>
                  <a:cubicBezTo>
                    <a:pt x="8811" y="2269"/>
                    <a:pt x="8828" y="1974"/>
                    <a:pt x="8834" y="1676"/>
                  </a:cubicBezTo>
                  <a:close/>
                  <a:moveTo>
                    <a:pt x="12828" y="1944"/>
                  </a:moveTo>
                  <a:cubicBezTo>
                    <a:pt x="12897" y="2287"/>
                    <a:pt x="12943" y="2606"/>
                    <a:pt x="12851" y="2926"/>
                  </a:cubicBezTo>
                  <a:cubicBezTo>
                    <a:pt x="12851" y="2949"/>
                    <a:pt x="12851" y="2972"/>
                    <a:pt x="12828" y="3017"/>
                  </a:cubicBezTo>
                  <a:cubicBezTo>
                    <a:pt x="12828" y="2812"/>
                    <a:pt x="12828" y="2606"/>
                    <a:pt x="12851" y="2424"/>
                  </a:cubicBezTo>
                  <a:cubicBezTo>
                    <a:pt x="12828" y="2264"/>
                    <a:pt x="12828" y="2104"/>
                    <a:pt x="12828" y="1944"/>
                  </a:cubicBezTo>
                  <a:close/>
                  <a:moveTo>
                    <a:pt x="16686" y="2013"/>
                  </a:moveTo>
                  <a:cubicBezTo>
                    <a:pt x="16686" y="2035"/>
                    <a:pt x="16686" y="2057"/>
                    <a:pt x="16686" y="2081"/>
                  </a:cubicBezTo>
                  <a:cubicBezTo>
                    <a:pt x="16686" y="2127"/>
                    <a:pt x="16709" y="2150"/>
                    <a:pt x="16709" y="2196"/>
                  </a:cubicBezTo>
                  <a:cubicBezTo>
                    <a:pt x="16754" y="2720"/>
                    <a:pt x="16732" y="3268"/>
                    <a:pt x="16732" y="3793"/>
                  </a:cubicBezTo>
                  <a:cubicBezTo>
                    <a:pt x="16732" y="3976"/>
                    <a:pt x="16777" y="4158"/>
                    <a:pt x="16777" y="4341"/>
                  </a:cubicBezTo>
                  <a:cubicBezTo>
                    <a:pt x="16800" y="4638"/>
                    <a:pt x="16777" y="4935"/>
                    <a:pt x="16777" y="5208"/>
                  </a:cubicBezTo>
                  <a:cubicBezTo>
                    <a:pt x="16777" y="5292"/>
                    <a:pt x="16779" y="5376"/>
                    <a:pt x="16781" y="5459"/>
                  </a:cubicBezTo>
                  <a:lnTo>
                    <a:pt x="16781" y="5459"/>
                  </a:lnTo>
                  <a:cubicBezTo>
                    <a:pt x="16775" y="5406"/>
                    <a:pt x="16766" y="5353"/>
                    <a:pt x="16754" y="5300"/>
                  </a:cubicBezTo>
                  <a:cubicBezTo>
                    <a:pt x="16686" y="4957"/>
                    <a:pt x="16846" y="4638"/>
                    <a:pt x="16754" y="4318"/>
                  </a:cubicBezTo>
                  <a:cubicBezTo>
                    <a:pt x="16754" y="4227"/>
                    <a:pt x="16732" y="4158"/>
                    <a:pt x="16709" y="4067"/>
                  </a:cubicBezTo>
                  <a:cubicBezTo>
                    <a:pt x="16617" y="3474"/>
                    <a:pt x="16663" y="2880"/>
                    <a:pt x="16663" y="2287"/>
                  </a:cubicBezTo>
                  <a:cubicBezTo>
                    <a:pt x="16686" y="2196"/>
                    <a:pt x="16686" y="2104"/>
                    <a:pt x="16686" y="2013"/>
                  </a:cubicBezTo>
                  <a:close/>
                  <a:moveTo>
                    <a:pt x="12851" y="3405"/>
                  </a:moveTo>
                  <a:lnTo>
                    <a:pt x="12851" y="3405"/>
                  </a:lnTo>
                  <a:cubicBezTo>
                    <a:pt x="12897" y="3770"/>
                    <a:pt x="12965" y="4136"/>
                    <a:pt x="12806" y="4478"/>
                  </a:cubicBezTo>
                  <a:cubicBezTo>
                    <a:pt x="12783" y="4615"/>
                    <a:pt x="12760" y="4729"/>
                    <a:pt x="12737" y="4866"/>
                  </a:cubicBezTo>
                  <a:cubicBezTo>
                    <a:pt x="12737" y="5003"/>
                    <a:pt x="12737" y="5117"/>
                    <a:pt x="12737" y="5254"/>
                  </a:cubicBezTo>
                  <a:cubicBezTo>
                    <a:pt x="12737" y="5437"/>
                    <a:pt x="12714" y="5596"/>
                    <a:pt x="12714" y="5779"/>
                  </a:cubicBezTo>
                  <a:cubicBezTo>
                    <a:pt x="12714" y="5916"/>
                    <a:pt x="12691" y="6053"/>
                    <a:pt x="12646" y="6190"/>
                  </a:cubicBezTo>
                  <a:cubicBezTo>
                    <a:pt x="12646" y="6167"/>
                    <a:pt x="12646" y="6121"/>
                    <a:pt x="12646" y="6099"/>
                  </a:cubicBezTo>
                  <a:cubicBezTo>
                    <a:pt x="12646" y="5893"/>
                    <a:pt x="12669" y="5688"/>
                    <a:pt x="12646" y="5482"/>
                  </a:cubicBezTo>
                  <a:cubicBezTo>
                    <a:pt x="12646" y="5186"/>
                    <a:pt x="12669" y="4889"/>
                    <a:pt x="12440" y="4638"/>
                  </a:cubicBezTo>
                  <a:lnTo>
                    <a:pt x="12463" y="4638"/>
                  </a:lnTo>
                  <a:cubicBezTo>
                    <a:pt x="12486" y="4592"/>
                    <a:pt x="12463" y="4569"/>
                    <a:pt x="12440" y="4524"/>
                  </a:cubicBezTo>
                  <a:cubicBezTo>
                    <a:pt x="12440" y="4524"/>
                    <a:pt x="12440" y="4524"/>
                    <a:pt x="12440" y="4501"/>
                  </a:cubicBezTo>
                  <a:cubicBezTo>
                    <a:pt x="12463" y="4524"/>
                    <a:pt x="12509" y="4547"/>
                    <a:pt x="12554" y="4547"/>
                  </a:cubicBezTo>
                  <a:cubicBezTo>
                    <a:pt x="12646" y="4478"/>
                    <a:pt x="12714" y="4410"/>
                    <a:pt x="12760" y="4295"/>
                  </a:cubicBezTo>
                  <a:cubicBezTo>
                    <a:pt x="12828" y="3999"/>
                    <a:pt x="12851" y="3702"/>
                    <a:pt x="12851" y="3405"/>
                  </a:cubicBezTo>
                  <a:close/>
                  <a:moveTo>
                    <a:pt x="16782" y="5743"/>
                  </a:moveTo>
                  <a:cubicBezTo>
                    <a:pt x="16780" y="5857"/>
                    <a:pt x="16772" y="5968"/>
                    <a:pt x="16754" y="6076"/>
                  </a:cubicBezTo>
                  <a:cubicBezTo>
                    <a:pt x="16823" y="6236"/>
                    <a:pt x="16800" y="6395"/>
                    <a:pt x="16777" y="6555"/>
                  </a:cubicBezTo>
                  <a:cubicBezTo>
                    <a:pt x="16754" y="6509"/>
                    <a:pt x="16754" y="6464"/>
                    <a:pt x="16732" y="6418"/>
                  </a:cubicBezTo>
                  <a:cubicBezTo>
                    <a:pt x="16686" y="6258"/>
                    <a:pt x="16732" y="6076"/>
                    <a:pt x="16754" y="5916"/>
                  </a:cubicBezTo>
                  <a:cubicBezTo>
                    <a:pt x="16767" y="5858"/>
                    <a:pt x="16776" y="5801"/>
                    <a:pt x="16782" y="5743"/>
                  </a:cubicBezTo>
                  <a:close/>
                  <a:moveTo>
                    <a:pt x="2336" y="0"/>
                  </a:moveTo>
                  <a:cubicBezTo>
                    <a:pt x="1874" y="0"/>
                    <a:pt x="1414" y="40"/>
                    <a:pt x="959" y="164"/>
                  </a:cubicBezTo>
                  <a:cubicBezTo>
                    <a:pt x="868" y="233"/>
                    <a:pt x="799" y="324"/>
                    <a:pt x="777" y="415"/>
                  </a:cubicBezTo>
                  <a:cubicBezTo>
                    <a:pt x="617" y="986"/>
                    <a:pt x="731" y="1556"/>
                    <a:pt x="548" y="2104"/>
                  </a:cubicBezTo>
                  <a:cubicBezTo>
                    <a:pt x="411" y="2675"/>
                    <a:pt x="548" y="3268"/>
                    <a:pt x="366" y="3816"/>
                  </a:cubicBezTo>
                  <a:cubicBezTo>
                    <a:pt x="343" y="4683"/>
                    <a:pt x="160" y="5505"/>
                    <a:pt x="46" y="6350"/>
                  </a:cubicBezTo>
                  <a:cubicBezTo>
                    <a:pt x="46" y="6395"/>
                    <a:pt x="23" y="6441"/>
                    <a:pt x="23" y="6487"/>
                  </a:cubicBezTo>
                  <a:cubicBezTo>
                    <a:pt x="23" y="6532"/>
                    <a:pt x="1" y="6555"/>
                    <a:pt x="1" y="6601"/>
                  </a:cubicBezTo>
                  <a:cubicBezTo>
                    <a:pt x="1" y="6692"/>
                    <a:pt x="1" y="6783"/>
                    <a:pt x="1" y="6875"/>
                  </a:cubicBezTo>
                  <a:cubicBezTo>
                    <a:pt x="23" y="7012"/>
                    <a:pt x="92" y="7126"/>
                    <a:pt x="183" y="7217"/>
                  </a:cubicBezTo>
                  <a:cubicBezTo>
                    <a:pt x="731" y="7240"/>
                    <a:pt x="1279" y="7240"/>
                    <a:pt x="1804" y="7263"/>
                  </a:cubicBezTo>
                  <a:cubicBezTo>
                    <a:pt x="2094" y="7236"/>
                    <a:pt x="2376" y="7210"/>
                    <a:pt x="2660" y="7210"/>
                  </a:cubicBezTo>
                  <a:cubicBezTo>
                    <a:pt x="2867" y="7210"/>
                    <a:pt x="3075" y="7224"/>
                    <a:pt x="3287" y="7263"/>
                  </a:cubicBezTo>
                  <a:cubicBezTo>
                    <a:pt x="3418" y="7286"/>
                    <a:pt x="3548" y="7328"/>
                    <a:pt x="3672" y="7328"/>
                  </a:cubicBezTo>
                  <a:cubicBezTo>
                    <a:pt x="3782" y="7328"/>
                    <a:pt x="3887" y="7295"/>
                    <a:pt x="3982" y="7187"/>
                  </a:cubicBezTo>
                  <a:lnTo>
                    <a:pt x="3982" y="7187"/>
                  </a:lnTo>
                  <a:cubicBezTo>
                    <a:pt x="4157" y="7051"/>
                    <a:pt x="4224" y="6871"/>
                    <a:pt x="4246" y="6669"/>
                  </a:cubicBezTo>
                  <a:cubicBezTo>
                    <a:pt x="4269" y="6053"/>
                    <a:pt x="4223" y="5414"/>
                    <a:pt x="4315" y="4798"/>
                  </a:cubicBezTo>
                  <a:cubicBezTo>
                    <a:pt x="4269" y="4387"/>
                    <a:pt x="4315" y="3999"/>
                    <a:pt x="4360" y="3588"/>
                  </a:cubicBezTo>
                  <a:lnTo>
                    <a:pt x="4360" y="3588"/>
                  </a:lnTo>
                  <a:cubicBezTo>
                    <a:pt x="4360" y="3885"/>
                    <a:pt x="4360" y="4204"/>
                    <a:pt x="4337" y="4501"/>
                  </a:cubicBezTo>
                  <a:cubicBezTo>
                    <a:pt x="4406" y="4752"/>
                    <a:pt x="4315" y="4980"/>
                    <a:pt x="4315" y="5208"/>
                  </a:cubicBezTo>
                  <a:cubicBezTo>
                    <a:pt x="4315" y="5300"/>
                    <a:pt x="4315" y="5391"/>
                    <a:pt x="4315" y="5482"/>
                  </a:cubicBezTo>
                  <a:cubicBezTo>
                    <a:pt x="4246" y="5893"/>
                    <a:pt x="4383" y="6327"/>
                    <a:pt x="4246" y="6738"/>
                  </a:cubicBezTo>
                  <a:cubicBezTo>
                    <a:pt x="4223" y="6920"/>
                    <a:pt x="4246" y="7080"/>
                    <a:pt x="4383" y="7217"/>
                  </a:cubicBezTo>
                  <a:lnTo>
                    <a:pt x="4406" y="7194"/>
                  </a:lnTo>
                  <a:cubicBezTo>
                    <a:pt x="4423" y="7246"/>
                    <a:pt x="4466" y="7271"/>
                    <a:pt x="4515" y="7271"/>
                  </a:cubicBezTo>
                  <a:cubicBezTo>
                    <a:pt x="4531" y="7271"/>
                    <a:pt x="4549" y="7268"/>
                    <a:pt x="4566" y="7263"/>
                  </a:cubicBezTo>
                  <a:cubicBezTo>
                    <a:pt x="5296" y="7263"/>
                    <a:pt x="6004" y="7263"/>
                    <a:pt x="6734" y="7286"/>
                  </a:cubicBezTo>
                  <a:cubicBezTo>
                    <a:pt x="6773" y="7266"/>
                    <a:pt x="6813" y="7260"/>
                    <a:pt x="6854" y="7260"/>
                  </a:cubicBezTo>
                  <a:cubicBezTo>
                    <a:pt x="6941" y="7260"/>
                    <a:pt x="7029" y="7289"/>
                    <a:pt x="7103" y="7289"/>
                  </a:cubicBezTo>
                  <a:cubicBezTo>
                    <a:pt x="7118" y="7289"/>
                    <a:pt x="7132" y="7288"/>
                    <a:pt x="7145" y="7286"/>
                  </a:cubicBezTo>
                  <a:cubicBezTo>
                    <a:pt x="7226" y="7267"/>
                    <a:pt x="7309" y="7261"/>
                    <a:pt x="7393" y="7261"/>
                  </a:cubicBezTo>
                  <a:cubicBezTo>
                    <a:pt x="7595" y="7261"/>
                    <a:pt x="7803" y="7299"/>
                    <a:pt x="8002" y="7299"/>
                  </a:cubicBezTo>
                  <a:cubicBezTo>
                    <a:pt x="8229" y="7299"/>
                    <a:pt x="8445" y="7249"/>
                    <a:pt x="8629" y="7034"/>
                  </a:cubicBezTo>
                  <a:cubicBezTo>
                    <a:pt x="8720" y="6852"/>
                    <a:pt x="8765" y="6669"/>
                    <a:pt x="8788" y="6487"/>
                  </a:cubicBezTo>
                  <a:cubicBezTo>
                    <a:pt x="8811" y="6601"/>
                    <a:pt x="8857" y="6738"/>
                    <a:pt x="8925" y="6875"/>
                  </a:cubicBezTo>
                  <a:cubicBezTo>
                    <a:pt x="8902" y="7080"/>
                    <a:pt x="9017" y="7240"/>
                    <a:pt x="9176" y="7354"/>
                  </a:cubicBezTo>
                  <a:cubicBezTo>
                    <a:pt x="9532" y="7287"/>
                    <a:pt x="9879" y="7260"/>
                    <a:pt x="10223" y="7260"/>
                  </a:cubicBezTo>
                  <a:cubicBezTo>
                    <a:pt x="10697" y="7260"/>
                    <a:pt x="11166" y="7311"/>
                    <a:pt x="11641" y="7377"/>
                  </a:cubicBezTo>
                  <a:lnTo>
                    <a:pt x="11664" y="7377"/>
                  </a:lnTo>
                  <a:cubicBezTo>
                    <a:pt x="12121" y="7377"/>
                    <a:pt x="12463" y="7263"/>
                    <a:pt x="12600" y="6943"/>
                  </a:cubicBezTo>
                  <a:cubicBezTo>
                    <a:pt x="12600" y="7103"/>
                    <a:pt x="12646" y="7263"/>
                    <a:pt x="12828" y="7377"/>
                  </a:cubicBezTo>
                  <a:lnTo>
                    <a:pt x="12874" y="7377"/>
                  </a:lnTo>
                  <a:lnTo>
                    <a:pt x="12943" y="7400"/>
                  </a:lnTo>
                  <a:cubicBezTo>
                    <a:pt x="13346" y="7304"/>
                    <a:pt x="13745" y="7268"/>
                    <a:pt x="14143" y="7268"/>
                  </a:cubicBezTo>
                  <a:cubicBezTo>
                    <a:pt x="14601" y="7268"/>
                    <a:pt x="15058" y="7316"/>
                    <a:pt x="15522" y="7377"/>
                  </a:cubicBezTo>
                  <a:lnTo>
                    <a:pt x="15590" y="7354"/>
                  </a:lnTo>
                  <a:lnTo>
                    <a:pt x="15636" y="7377"/>
                  </a:lnTo>
                  <a:cubicBezTo>
                    <a:pt x="16047" y="7286"/>
                    <a:pt x="16617" y="7400"/>
                    <a:pt x="16754" y="7012"/>
                  </a:cubicBezTo>
                  <a:cubicBezTo>
                    <a:pt x="16800" y="7171"/>
                    <a:pt x="16914" y="7308"/>
                    <a:pt x="17188" y="7377"/>
                  </a:cubicBezTo>
                  <a:cubicBezTo>
                    <a:pt x="17941" y="7354"/>
                    <a:pt x="18695" y="7308"/>
                    <a:pt x="19425" y="7286"/>
                  </a:cubicBezTo>
                  <a:cubicBezTo>
                    <a:pt x="19493" y="7308"/>
                    <a:pt x="19585" y="7331"/>
                    <a:pt x="19653" y="7354"/>
                  </a:cubicBezTo>
                  <a:cubicBezTo>
                    <a:pt x="20041" y="7377"/>
                    <a:pt x="20429" y="7400"/>
                    <a:pt x="20840" y="7400"/>
                  </a:cubicBezTo>
                  <a:cubicBezTo>
                    <a:pt x="20909" y="7308"/>
                    <a:pt x="21023" y="7286"/>
                    <a:pt x="21091" y="7171"/>
                  </a:cubicBezTo>
                  <a:cubicBezTo>
                    <a:pt x="21114" y="7103"/>
                    <a:pt x="21114" y="7034"/>
                    <a:pt x="21114" y="6943"/>
                  </a:cubicBezTo>
                  <a:cubicBezTo>
                    <a:pt x="21023" y="6555"/>
                    <a:pt x="21000" y="6167"/>
                    <a:pt x="20954" y="5779"/>
                  </a:cubicBezTo>
                  <a:cubicBezTo>
                    <a:pt x="20954" y="5711"/>
                    <a:pt x="20931" y="5619"/>
                    <a:pt x="20909" y="5551"/>
                  </a:cubicBezTo>
                  <a:cubicBezTo>
                    <a:pt x="20863" y="4980"/>
                    <a:pt x="20817" y="4410"/>
                    <a:pt x="20794" y="3862"/>
                  </a:cubicBezTo>
                  <a:lnTo>
                    <a:pt x="20794" y="3862"/>
                  </a:lnTo>
                  <a:cubicBezTo>
                    <a:pt x="21000" y="4706"/>
                    <a:pt x="20886" y="5596"/>
                    <a:pt x="21091" y="6464"/>
                  </a:cubicBezTo>
                  <a:cubicBezTo>
                    <a:pt x="21137" y="6601"/>
                    <a:pt x="21160" y="6738"/>
                    <a:pt x="21205" y="6852"/>
                  </a:cubicBezTo>
                  <a:cubicBezTo>
                    <a:pt x="21297" y="7080"/>
                    <a:pt x="21365" y="7308"/>
                    <a:pt x="21525" y="7468"/>
                  </a:cubicBezTo>
                  <a:cubicBezTo>
                    <a:pt x="21593" y="7537"/>
                    <a:pt x="21685" y="7559"/>
                    <a:pt x="21776" y="7605"/>
                  </a:cubicBezTo>
                  <a:cubicBezTo>
                    <a:pt x="22003" y="7623"/>
                    <a:pt x="22226" y="7630"/>
                    <a:pt x="22447" y="7630"/>
                  </a:cubicBezTo>
                  <a:cubicBezTo>
                    <a:pt x="22805" y="7630"/>
                    <a:pt x="23158" y="7610"/>
                    <a:pt x="23511" y="7582"/>
                  </a:cubicBezTo>
                  <a:cubicBezTo>
                    <a:pt x="23648" y="7537"/>
                    <a:pt x="23785" y="7491"/>
                    <a:pt x="23922" y="7400"/>
                  </a:cubicBezTo>
                  <a:cubicBezTo>
                    <a:pt x="23965" y="7402"/>
                    <a:pt x="24009" y="7403"/>
                    <a:pt x="24053" y="7403"/>
                  </a:cubicBezTo>
                  <a:cubicBezTo>
                    <a:pt x="24226" y="7403"/>
                    <a:pt x="24398" y="7387"/>
                    <a:pt x="24568" y="7387"/>
                  </a:cubicBezTo>
                  <a:cubicBezTo>
                    <a:pt x="24713" y="7387"/>
                    <a:pt x="24855" y="7399"/>
                    <a:pt x="24994" y="7445"/>
                  </a:cubicBezTo>
                  <a:cubicBezTo>
                    <a:pt x="25117" y="7510"/>
                    <a:pt x="25226" y="7541"/>
                    <a:pt x="25324" y="7541"/>
                  </a:cubicBezTo>
                  <a:cubicBezTo>
                    <a:pt x="25534" y="7541"/>
                    <a:pt x="25691" y="7398"/>
                    <a:pt x="25816" y="7149"/>
                  </a:cubicBezTo>
                  <a:cubicBezTo>
                    <a:pt x="25770" y="6327"/>
                    <a:pt x="25588" y="5528"/>
                    <a:pt x="25337" y="4729"/>
                  </a:cubicBezTo>
                  <a:cubicBezTo>
                    <a:pt x="25291" y="4547"/>
                    <a:pt x="25223" y="4341"/>
                    <a:pt x="25200" y="4158"/>
                  </a:cubicBezTo>
                  <a:cubicBezTo>
                    <a:pt x="25177" y="4067"/>
                    <a:pt x="25154" y="3999"/>
                    <a:pt x="25131" y="3930"/>
                  </a:cubicBezTo>
                  <a:cubicBezTo>
                    <a:pt x="25017" y="3633"/>
                    <a:pt x="25040" y="3314"/>
                    <a:pt x="24994" y="3017"/>
                  </a:cubicBezTo>
                  <a:cubicBezTo>
                    <a:pt x="24971" y="2949"/>
                    <a:pt x="24949" y="2880"/>
                    <a:pt x="24926" y="2812"/>
                  </a:cubicBezTo>
                  <a:cubicBezTo>
                    <a:pt x="24880" y="2675"/>
                    <a:pt x="24835" y="2538"/>
                    <a:pt x="24812" y="2378"/>
                  </a:cubicBezTo>
                  <a:cubicBezTo>
                    <a:pt x="24812" y="2287"/>
                    <a:pt x="24789" y="2173"/>
                    <a:pt x="24743" y="2059"/>
                  </a:cubicBezTo>
                  <a:cubicBezTo>
                    <a:pt x="24675" y="1853"/>
                    <a:pt x="24652" y="1625"/>
                    <a:pt x="24583" y="1397"/>
                  </a:cubicBezTo>
                  <a:cubicBezTo>
                    <a:pt x="24561" y="1328"/>
                    <a:pt x="24492" y="1282"/>
                    <a:pt x="24424" y="1237"/>
                  </a:cubicBezTo>
                  <a:cubicBezTo>
                    <a:pt x="24264" y="963"/>
                    <a:pt x="24241" y="666"/>
                    <a:pt x="24241" y="347"/>
                  </a:cubicBezTo>
                  <a:cubicBezTo>
                    <a:pt x="24195" y="347"/>
                    <a:pt x="24150" y="347"/>
                    <a:pt x="24104" y="324"/>
                  </a:cubicBezTo>
                  <a:cubicBezTo>
                    <a:pt x="23796" y="347"/>
                    <a:pt x="23488" y="364"/>
                    <a:pt x="23183" y="364"/>
                  </a:cubicBezTo>
                  <a:cubicBezTo>
                    <a:pt x="22877" y="364"/>
                    <a:pt x="22575" y="347"/>
                    <a:pt x="22278" y="301"/>
                  </a:cubicBezTo>
                  <a:cubicBezTo>
                    <a:pt x="22165" y="337"/>
                    <a:pt x="22053" y="349"/>
                    <a:pt x="21942" y="349"/>
                  </a:cubicBezTo>
                  <a:cubicBezTo>
                    <a:pt x="21693" y="349"/>
                    <a:pt x="21450" y="287"/>
                    <a:pt x="21208" y="287"/>
                  </a:cubicBezTo>
                  <a:cubicBezTo>
                    <a:pt x="21146" y="287"/>
                    <a:pt x="21085" y="291"/>
                    <a:pt x="21023" y="301"/>
                  </a:cubicBezTo>
                  <a:cubicBezTo>
                    <a:pt x="20589" y="347"/>
                    <a:pt x="20543" y="643"/>
                    <a:pt x="20543" y="1009"/>
                  </a:cubicBezTo>
                  <a:cubicBezTo>
                    <a:pt x="20543" y="1054"/>
                    <a:pt x="20543" y="1123"/>
                    <a:pt x="20543" y="1168"/>
                  </a:cubicBezTo>
                  <a:cubicBezTo>
                    <a:pt x="20498" y="826"/>
                    <a:pt x="20475" y="438"/>
                    <a:pt x="20018" y="301"/>
                  </a:cubicBezTo>
                  <a:cubicBezTo>
                    <a:pt x="19667" y="315"/>
                    <a:pt x="19316" y="352"/>
                    <a:pt x="18970" y="352"/>
                  </a:cubicBezTo>
                  <a:cubicBezTo>
                    <a:pt x="18731" y="352"/>
                    <a:pt x="18494" y="334"/>
                    <a:pt x="18261" y="278"/>
                  </a:cubicBezTo>
                  <a:cubicBezTo>
                    <a:pt x="18197" y="321"/>
                    <a:pt x="18138" y="338"/>
                    <a:pt x="18082" y="338"/>
                  </a:cubicBezTo>
                  <a:cubicBezTo>
                    <a:pt x="18018" y="338"/>
                    <a:pt x="17957" y="315"/>
                    <a:pt x="17896" y="278"/>
                  </a:cubicBezTo>
                  <a:cubicBezTo>
                    <a:pt x="16823" y="324"/>
                    <a:pt x="16823" y="324"/>
                    <a:pt x="16800" y="1191"/>
                  </a:cubicBezTo>
                  <a:cubicBezTo>
                    <a:pt x="16800" y="1237"/>
                    <a:pt x="16800" y="1260"/>
                    <a:pt x="16800" y="1305"/>
                  </a:cubicBezTo>
                  <a:cubicBezTo>
                    <a:pt x="16800" y="1488"/>
                    <a:pt x="16754" y="1671"/>
                    <a:pt x="16686" y="1830"/>
                  </a:cubicBezTo>
                  <a:cubicBezTo>
                    <a:pt x="16686" y="1731"/>
                    <a:pt x="16686" y="1632"/>
                    <a:pt x="16686" y="1534"/>
                  </a:cubicBezTo>
                  <a:cubicBezTo>
                    <a:pt x="16666" y="299"/>
                    <a:pt x="16663" y="159"/>
                    <a:pt x="15725" y="159"/>
                  </a:cubicBezTo>
                  <a:cubicBezTo>
                    <a:pt x="15605" y="159"/>
                    <a:pt x="15469" y="161"/>
                    <a:pt x="15316" y="164"/>
                  </a:cubicBezTo>
                  <a:cubicBezTo>
                    <a:pt x="15157" y="164"/>
                    <a:pt x="15020" y="96"/>
                    <a:pt x="14860" y="73"/>
                  </a:cubicBezTo>
                  <a:cubicBezTo>
                    <a:pt x="14684" y="43"/>
                    <a:pt x="14508" y="35"/>
                    <a:pt x="14330" y="35"/>
                  </a:cubicBezTo>
                  <a:cubicBezTo>
                    <a:pt x="14093" y="35"/>
                    <a:pt x="13852" y="50"/>
                    <a:pt x="13604" y="50"/>
                  </a:cubicBezTo>
                  <a:cubicBezTo>
                    <a:pt x="13513" y="50"/>
                    <a:pt x="13399" y="50"/>
                    <a:pt x="13308" y="73"/>
                  </a:cubicBezTo>
                  <a:cubicBezTo>
                    <a:pt x="12965" y="210"/>
                    <a:pt x="12828" y="392"/>
                    <a:pt x="12783" y="621"/>
                  </a:cubicBezTo>
                  <a:cubicBezTo>
                    <a:pt x="12760" y="529"/>
                    <a:pt x="12737" y="438"/>
                    <a:pt x="12691" y="347"/>
                  </a:cubicBezTo>
                  <a:cubicBezTo>
                    <a:pt x="12646" y="286"/>
                    <a:pt x="12590" y="255"/>
                    <a:pt x="12524" y="255"/>
                  </a:cubicBezTo>
                  <a:cubicBezTo>
                    <a:pt x="12491" y="255"/>
                    <a:pt x="12456" y="263"/>
                    <a:pt x="12418" y="278"/>
                  </a:cubicBezTo>
                  <a:cubicBezTo>
                    <a:pt x="12258" y="301"/>
                    <a:pt x="12104" y="318"/>
                    <a:pt x="11952" y="318"/>
                  </a:cubicBezTo>
                  <a:cubicBezTo>
                    <a:pt x="11801" y="318"/>
                    <a:pt x="11653" y="301"/>
                    <a:pt x="11505" y="255"/>
                  </a:cubicBezTo>
                  <a:cubicBezTo>
                    <a:pt x="11303" y="297"/>
                    <a:pt x="11098" y="312"/>
                    <a:pt x="10893" y="312"/>
                  </a:cubicBezTo>
                  <a:cubicBezTo>
                    <a:pt x="10540" y="312"/>
                    <a:pt x="10184" y="270"/>
                    <a:pt x="9838" y="255"/>
                  </a:cubicBezTo>
                  <a:cubicBezTo>
                    <a:pt x="9784" y="212"/>
                    <a:pt x="9731" y="189"/>
                    <a:pt x="9677" y="189"/>
                  </a:cubicBezTo>
                  <a:cubicBezTo>
                    <a:pt x="9616" y="189"/>
                    <a:pt x="9556" y="218"/>
                    <a:pt x="9496" y="278"/>
                  </a:cubicBezTo>
                  <a:lnTo>
                    <a:pt x="9131" y="301"/>
                  </a:lnTo>
                  <a:cubicBezTo>
                    <a:pt x="8894" y="709"/>
                    <a:pt x="8847" y="1148"/>
                    <a:pt x="8836" y="1591"/>
                  </a:cubicBezTo>
                  <a:lnTo>
                    <a:pt x="8836" y="1591"/>
                  </a:lnTo>
                  <a:cubicBezTo>
                    <a:pt x="8842" y="1217"/>
                    <a:pt x="8828" y="839"/>
                    <a:pt x="8743" y="461"/>
                  </a:cubicBezTo>
                  <a:cubicBezTo>
                    <a:pt x="8697" y="415"/>
                    <a:pt x="8629" y="347"/>
                    <a:pt x="8583" y="278"/>
                  </a:cubicBezTo>
                  <a:lnTo>
                    <a:pt x="7464" y="278"/>
                  </a:lnTo>
                  <a:cubicBezTo>
                    <a:pt x="7366" y="301"/>
                    <a:pt x="7267" y="309"/>
                    <a:pt x="7168" y="309"/>
                  </a:cubicBezTo>
                  <a:cubicBezTo>
                    <a:pt x="6970" y="309"/>
                    <a:pt x="6772" y="278"/>
                    <a:pt x="6574" y="278"/>
                  </a:cubicBezTo>
                  <a:cubicBezTo>
                    <a:pt x="6409" y="313"/>
                    <a:pt x="6244" y="324"/>
                    <a:pt x="6078" y="324"/>
                  </a:cubicBezTo>
                  <a:cubicBezTo>
                    <a:pt x="5737" y="324"/>
                    <a:pt x="5395" y="276"/>
                    <a:pt x="5044" y="276"/>
                  </a:cubicBezTo>
                  <a:cubicBezTo>
                    <a:pt x="4999" y="276"/>
                    <a:pt x="4953" y="276"/>
                    <a:pt x="4908" y="278"/>
                  </a:cubicBezTo>
                  <a:cubicBezTo>
                    <a:pt x="4862" y="301"/>
                    <a:pt x="4817" y="301"/>
                    <a:pt x="4771" y="301"/>
                  </a:cubicBezTo>
                  <a:cubicBezTo>
                    <a:pt x="4566" y="484"/>
                    <a:pt x="4520" y="689"/>
                    <a:pt x="4520" y="940"/>
                  </a:cubicBezTo>
                  <a:cubicBezTo>
                    <a:pt x="4520" y="712"/>
                    <a:pt x="4497" y="506"/>
                    <a:pt x="4406" y="301"/>
                  </a:cubicBezTo>
                  <a:cubicBezTo>
                    <a:pt x="4292" y="164"/>
                    <a:pt x="4155" y="118"/>
                    <a:pt x="4018" y="96"/>
                  </a:cubicBezTo>
                  <a:cubicBezTo>
                    <a:pt x="3456" y="58"/>
                    <a:pt x="2894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8"/>
            <p:cNvSpPr/>
            <p:nvPr/>
          </p:nvSpPr>
          <p:spPr>
            <a:xfrm>
              <a:off x="4856919" y="2953548"/>
              <a:ext cx="154406" cy="182246"/>
            </a:xfrm>
            <a:custGeom>
              <a:avLst/>
              <a:gdLst/>
              <a:ahLst/>
              <a:cxnLst/>
              <a:rect l="l" t="t" r="r" b="b"/>
              <a:pathLst>
                <a:path w="6073" h="7168" extrusionOk="0">
                  <a:moveTo>
                    <a:pt x="1530" y="0"/>
                  </a:moveTo>
                  <a:cubicBezTo>
                    <a:pt x="1484" y="46"/>
                    <a:pt x="1439" y="46"/>
                    <a:pt x="1370" y="46"/>
                  </a:cubicBezTo>
                  <a:lnTo>
                    <a:pt x="1370" y="69"/>
                  </a:lnTo>
                  <a:cubicBezTo>
                    <a:pt x="1276" y="124"/>
                    <a:pt x="1175" y="142"/>
                    <a:pt x="1071" y="142"/>
                  </a:cubicBezTo>
                  <a:cubicBezTo>
                    <a:pt x="886" y="142"/>
                    <a:pt x="690" y="86"/>
                    <a:pt x="505" y="86"/>
                  </a:cubicBezTo>
                  <a:cubicBezTo>
                    <a:pt x="366" y="86"/>
                    <a:pt x="233" y="117"/>
                    <a:pt x="115" y="229"/>
                  </a:cubicBezTo>
                  <a:lnTo>
                    <a:pt x="92" y="206"/>
                  </a:lnTo>
                  <a:cubicBezTo>
                    <a:pt x="1" y="297"/>
                    <a:pt x="1" y="411"/>
                    <a:pt x="1" y="525"/>
                  </a:cubicBezTo>
                  <a:cubicBezTo>
                    <a:pt x="23" y="594"/>
                    <a:pt x="46" y="685"/>
                    <a:pt x="69" y="754"/>
                  </a:cubicBezTo>
                  <a:cubicBezTo>
                    <a:pt x="69" y="1142"/>
                    <a:pt x="138" y="1530"/>
                    <a:pt x="252" y="1895"/>
                  </a:cubicBezTo>
                  <a:cubicBezTo>
                    <a:pt x="275" y="2009"/>
                    <a:pt x="275" y="2123"/>
                    <a:pt x="320" y="2237"/>
                  </a:cubicBezTo>
                  <a:cubicBezTo>
                    <a:pt x="411" y="2443"/>
                    <a:pt x="457" y="2648"/>
                    <a:pt x="503" y="2854"/>
                  </a:cubicBezTo>
                  <a:cubicBezTo>
                    <a:pt x="548" y="2922"/>
                    <a:pt x="617" y="2990"/>
                    <a:pt x="685" y="3036"/>
                  </a:cubicBezTo>
                  <a:lnTo>
                    <a:pt x="754" y="3036"/>
                  </a:lnTo>
                  <a:cubicBezTo>
                    <a:pt x="754" y="3082"/>
                    <a:pt x="754" y="3150"/>
                    <a:pt x="777" y="3196"/>
                  </a:cubicBezTo>
                  <a:cubicBezTo>
                    <a:pt x="845" y="3378"/>
                    <a:pt x="799" y="3607"/>
                    <a:pt x="891" y="3789"/>
                  </a:cubicBezTo>
                  <a:cubicBezTo>
                    <a:pt x="936" y="3812"/>
                    <a:pt x="959" y="3835"/>
                    <a:pt x="982" y="3881"/>
                  </a:cubicBezTo>
                  <a:lnTo>
                    <a:pt x="1005" y="3881"/>
                  </a:lnTo>
                  <a:cubicBezTo>
                    <a:pt x="959" y="3903"/>
                    <a:pt x="914" y="3949"/>
                    <a:pt x="891" y="4018"/>
                  </a:cubicBezTo>
                  <a:cubicBezTo>
                    <a:pt x="731" y="4634"/>
                    <a:pt x="1096" y="5205"/>
                    <a:pt x="1142" y="5798"/>
                  </a:cubicBezTo>
                  <a:cubicBezTo>
                    <a:pt x="1188" y="5889"/>
                    <a:pt x="1210" y="5958"/>
                    <a:pt x="1256" y="6026"/>
                  </a:cubicBezTo>
                  <a:cubicBezTo>
                    <a:pt x="1370" y="6323"/>
                    <a:pt x="1302" y="6643"/>
                    <a:pt x="1416" y="6939"/>
                  </a:cubicBezTo>
                  <a:cubicBezTo>
                    <a:pt x="1439" y="7031"/>
                    <a:pt x="1507" y="7076"/>
                    <a:pt x="1576" y="7099"/>
                  </a:cubicBezTo>
                  <a:cubicBezTo>
                    <a:pt x="2169" y="7122"/>
                    <a:pt x="2762" y="7145"/>
                    <a:pt x="3356" y="7167"/>
                  </a:cubicBezTo>
                  <a:cubicBezTo>
                    <a:pt x="3424" y="7133"/>
                    <a:pt x="3487" y="7116"/>
                    <a:pt x="3547" y="7116"/>
                  </a:cubicBezTo>
                  <a:cubicBezTo>
                    <a:pt x="3607" y="7116"/>
                    <a:pt x="3664" y="7133"/>
                    <a:pt x="3721" y="7167"/>
                  </a:cubicBezTo>
                  <a:cubicBezTo>
                    <a:pt x="4108" y="7167"/>
                    <a:pt x="4495" y="7099"/>
                    <a:pt x="4881" y="7099"/>
                  </a:cubicBezTo>
                  <a:cubicBezTo>
                    <a:pt x="5042" y="7099"/>
                    <a:pt x="5203" y="7111"/>
                    <a:pt x="5365" y="7145"/>
                  </a:cubicBezTo>
                  <a:cubicBezTo>
                    <a:pt x="5479" y="7145"/>
                    <a:pt x="5593" y="7122"/>
                    <a:pt x="5707" y="7122"/>
                  </a:cubicBezTo>
                  <a:lnTo>
                    <a:pt x="5684" y="7099"/>
                  </a:lnTo>
                  <a:cubicBezTo>
                    <a:pt x="6072" y="6757"/>
                    <a:pt x="5775" y="6391"/>
                    <a:pt x="5730" y="6026"/>
                  </a:cubicBezTo>
                  <a:cubicBezTo>
                    <a:pt x="5456" y="5478"/>
                    <a:pt x="5616" y="4680"/>
                    <a:pt x="4862" y="4360"/>
                  </a:cubicBezTo>
                  <a:lnTo>
                    <a:pt x="4885" y="4269"/>
                  </a:lnTo>
                  <a:lnTo>
                    <a:pt x="4840" y="4246"/>
                  </a:lnTo>
                  <a:cubicBezTo>
                    <a:pt x="4977" y="4132"/>
                    <a:pt x="4977" y="3995"/>
                    <a:pt x="4977" y="3835"/>
                  </a:cubicBezTo>
                  <a:cubicBezTo>
                    <a:pt x="4977" y="3744"/>
                    <a:pt x="4954" y="3652"/>
                    <a:pt x="4931" y="3584"/>
                  </a:cubicBezTo>
                  <a:cubicBezTo>
                    <a:pt x="4840" y="3287"/>
                    <a:pt x="4862" y="2990"/>
                    <a:pt x="4771" y="2694"/>
                  </a:cubicBezTo>
                  <a:cubicBezTo>
                    <a:pt x="4634" y="2283"/>
                    <a:pt x="4497" y="1872"/>
                    <a:pt x="4406" y="1461"/>
                  </a:cubicBezTo>
                  <a:cubicBezTo>
                    <a:pt x="4246" y="1050"/>
                    <a:pt x="4246" y="571"/>
                    <a:pt x="3881" y="229"/>
                  </a:cubicBezTo>
                  <a:cubicBezTo>
                    <a:pt x="3858" y="160"/>
                    <a:pt x="3790" y="92"/>
                    <a:pt x="3721" y="46"/>
                  </a:cubicBezTo>
                  <a:cubicBezTo>
                    <a:pt x="3346" y="128"/>
                    <a:pt x="2972" y="186"/>
                    <a:pt x="2597" y="186"/>
                  </a:cubicBezTo>
                  <a:cubicBezTo>
                    <a:pt x="2241" y="186"/>
                    <a:pt x="1886" y="134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8"/>
            <p:cNvSpPr/>
            <p:nvPr/>
          </p:nvSpPr>
          <p:spPr>
            <a:xfrm>
              <a:off x="4961390" y="2954412"/>
              <a:ext cx="151482" cy="182602"/>
            </a:xfrm>
            <a:custGeom>
              <a:avLst/>
              <a:gdLst/>
              <a:ahLst/>
              <a:cxnLst/>
              <a:rect l="l" t="t" r="r" b="b"/>
              <a:pathLst>
                <a:path w="5958" h="7182" extrusionOk="0">
                  <a:moveTo>
                    <a:pt x="2407" y="1"/>
                  </a:moveTo>
                  <a:cubicBezTo>
                    <a:pt x="2270" y="1"/>
                    <a:pt x="2145" y="29"/>
                    <a:pt x="2032" y="126"/>
                  </a:cubicBezTo>
                  <a:cubicBezTo>
                    <a:pt x="1393" y="149"/>
                    <a:pt x="776" y="172"/>
                    <a:pt x="160" y="172"/>
                  </a:cubicBezTo>
                  <a:cubicBezTo>
                    <a:pt x="0" y="628"/>
                    <a:pt x="320" y="1016"/>
                    <a:pt x="343" y="1450"/>
                  </a:cubicBezTo>
                  <a:cubicBezTo>
                    <a:pt x="365" y="1518"/>
                    <a:pt x="365" y="1610"/>
                    <a:pt x="411" y="1701"/>
                  </a:cubicBezTo>
                  <a:cubicBezTo>
                    <a:pt x="548" y="2066"/>
                    <a:pt x="662" y="2431"/>
                    <a:pt x="753" y="2820"/>
                  </a:cubicBezTo>
                  <a:cubicBezTo>
                    <a:pt x="868" y="3869"/>
                    <a:pt x="1438" y="4782"/>
                    <a:pt x="1644" y="5810"/>
                  </a:cubicBezTo>
                  <a:cubicBezTo>
                    <a:pt x="1758" y="6129"/>
                    <a:pt x="1758" y="6494"/>
                    <a:pt x="1872" y="6837"/>
                  </a:cubicBezTo>
                  <a:cubicBezTo>
                    <a:pt x="1895" y="6905"/>
                    <a:pt x="1963" y="6974"/>
                    <a:pt x="2054" y="6997"/>
                  </a:cubicBezTo>
                  <a:cubicBezTo>
                    <a:pt x="2214" y="7019"/>
                    <a:pt x="2374" y="6997"/>
                    <a:pt x="2511" y="7156"/>
                  </a:cubicBezTo>
                  <a:cubicBezTo>
                    <a:pt x="2537" y="7174"/>
                    <a:pt x="2563" y="7181"/>
                    <a:pt x="2589" y="7181"/>
                  </a:cubicBezTo>
                  <a:cubicBezTo>
                    <a:pt x="2632" y="7181"/>
                    <a:pt x="2674" y="7162"/>
                    <a:pt x="2716" y="7133"/>
                  </a:cubicBezTo>
                  <a:cubicBezTo>
                    <a:pt x="2959" y="7095"/>
                    <a:pt x="3202" y="7064"/>
                    <a:pt x="3441" y="7064"/>
                  </a:cubicBezTo>
                  <a:cubicBezTo>
                    <a:pt x="3628" y="7064"/>
                    <a:pt x="3814" y="7083"/>
                    <a:pt x="3995" y="7133"/>
                  </a:cubicBezTo>
                  <a:cubicBezTo>
                    <a:pt x="4657" y="7111"/>
                    <a:pt x="5318" y="7088"/>
                    <a:pt x="5958" y="7065"/>
                  </a:cubicBezTo>
                  <a:cubicBezTo>
                    <a:pt x="5935" y="7042"/>
                    <a:pt x="5935" y="6997"/>
                    <a:pt x="5958" y="6974"/>
                  </a:cubicBezTo>
                  <a:cubicBezTo>
                    <a:pt x="5752" y="6700"/>
                    <a:pt x="5661" y="6380"/>
                    <a:pt x="5638" y="6061"/>
                  </a:cubicBezTo>
                  <a:cubicBezTo>
                    <a:pt x="5661" y="5787"/>
                    <a:pt x="5524" y="5559"/>
                    <a:pt x="5433" y="5307"/>
                  </a:cubicBezTo>
                  <a:cubicBezTo>
                    <a:pt x="5364" y="5171"/>
                    <a:pt x="5296" y="5056"/>
                    <a:pt x="5227" y="4919"/>
                  </a:cubicBezTo>
                  <a:cubicBezTo>
                    <a:pt x="5204" y="4851"/>
                    <a:pt x="5159" y="4805"/>
                    <a:pt x="5090" y="4760"/>
                  </a:cubicBezTo>
                  <a:cubicBezTo>
                    <a:pt x="4839" y="4372"/>
                    <a:pt x="4816" y="3915"/>
                    <a:pt x="4702" y="3481"/>
                  </a:cubicBezTo>
                  <a:cubicBezTo>
                    <a:pt x="4748" y="3276"/>
                    <a:pt x="4748" y="3071"/>
                    <a:pt x="4542" y="2934"/>
                  </a:cubicBezTo>
                  <a:cubicBezTo>
                    <a:pt x="4291" y="2089"/>
                    <a:pt x="4109" y="1222"/>
                    <a:pt x="3766" y="377"/>
                  </a:cubicBezTo>
                  <a:cubicBezTo>
                    <a:pt x="3766" y="286"/>
                    <a:pt x="3721" y="240"/>
                    <a:pt x="3629" y="195"/>
                  </a:cubicBezTo>
                  <a:cubicBezTo>
                    <a:pt x="3506" y="115"/>
                    <a:pt x="3370" y="101"/>
                    <a:pt x="3230" y="101"/>
                  </a:cubicBezTo>
                  <a:cubicBezTo>
                    <a:pt x="3147" y="101"/>
                    <a:pt x="3062" y="106"/>
                    <a:pt x="2979" y="106"/>
                  </a:cubicBezTo>
                  <a:cubicBezTo>
                    <a:pt x="2839" y="106"/>
                    <a:pt x="2703" y="91"/>
                    <a:pt x="2579" y="12"/>
                  </a:cubicBezTo>
                  <a:cubicBezTo>
                    <a:pt x="2520" y="5"/>
                    <a:pt x="2462" y="1"/>
                    <a:pt x="2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8"/>
            <p:cNvSpPr/>
            <p:nvPr/>
          </p:nvSpPr>
          <p:spPr>
            <a:xfrm>
              <a:off x="4183156" y="3394240"/>
              <a:ext cx="232740" cy="209883"/>
            </a:xfrm>
            <a:custGeom>
              <a:avLst/>
              <a:gdLst/>
              <a:ahLst/>
              <a:cxnLst/>
              <a:rect l="l" t="t" r="r" b="b"/>
              <a:pathLst>
                <a:path w="9154" h="8255" extrusionOk="0">
                  <a:moveTo>
                    <a:pt x="6118" y="1818"/>
                  </a:moveTo>
                  <a:cubicBezTo>
                    <a:pt x="6186" y="1841"/>
                    <a:pt x="6255" y="1863"/>
                    <a:pt x="6323" y="1886"/>
                  </a:cubicBezTo>
                  <a:cubicBezTo>
                    <a:pt x="6414" y="1886"/>
                    <a:pt x="6483" y="1909"/>
                    <a:pt x="6574" y="1932"/>
                  </a:cubicBezTo>
                  <a:cubicBezTo>
                    <a:pt x="6487" y="1970"/>
                    <a:pt x="6400" y="1985"/>
                    <a:pt x="6314" y="1985"/>
                  </a:cubicBezTo>
                  <a:cubicBezTo>
                    <a:pt x="6195" y="1985"/>
                    <a:pt x="6076" y="1958"/>
                    <a:pt x="5958" y="1932"/>
                  </a:cubicBezTo>
                  <a:cubicBezTo>
                    <a:pt x="6026" y="1909"/>
                    <a:pt x="6095" y="1886"/>
                    <a:pt x="6118" y="1818"/>
                  </a:cubicBezTo>
                  <a:close/>
                  <a:moveTo>
                    <a:pt x="6026" y="3256"/>
                  </a:moveTo>
                  <a:lnTo>
                    <a:pt x="6026" y="3256"/>
                  </a:lnTo>
                  <a:cubicBezTo>
                    <a:pt x="6186" y="3279"/>
                    <a:pt x="6369" y="3279"/>
                    <a:pt x="6369" y="3416"/>
                  </a:cubicBezTo>
                  <a:cubicBezTo>
                    <a:pt x="6392" y="3644"/>
                    <a:pt x="6140" y="3575"/>
                    <a:pt x="5981" y="3644"/>
                  </a:cubicBezTo>
                  <a:cubicBezTo>
                    <a:pt x="6072" y="3507"/>
                    <a:pt x="6095" y="3393"/>
                    <a:pt x="6026" y="3256"/>
                  </a:cubicBezTo>
                  <a:close/>
                  <a:moveTo>
                    <a:pt x="7464" y="4694"/>
                  </a:moveTo>
                  <a:cubicBezTo>
                    <a:pt x="7501" y="5026"/>
                    <a:pt x="7344" y="5090"/>
                    <a:pt x="7137" y="5090"/>
                  </a:cubicBezTo>
                  <a:cubicBezTo>
                    <a:pt x="7089" y="5090"/>
                    <a:pt x="7037" y="5086"/>
                    <a:pt x="6985" y="5082"/>
                  </a:cubicBezTo>
                  <a:cubicBezTo>
                    <a:pt x="7145" y="4945"/>
                    <a:pt x="7282" y="4808"/>
                    <a:pt x="7464" y="4694"/>
                  </a:cubicBezTo>
                  <a:close/>
                  <a:moveTo>
                    <a:pt x="5273" y="4808"/>
                  </a:moveTo>
                  <a:cubicBezTo>
                    <a:pt x="5296" y="4831"/>
                    <a:pt x="5342" y="4854"/>
                    <a:pt x="5387" y="4854"/>
                  </a:cubicBezTo>
                  <a:cubicBezTo>
                    <a:pt x="5456" y="4854"/>
                    <a:pt x="5547" y="4854"/>
                    <a:pt x="5615" y="4831"/>
                  </a:cubicBezTo>
                  <a:cubicBezTo>
                    <a:pt x="5615" y="4831"/>
                    <a:pt x="5638" y="4831"/>
                    <a:pt x="5638" y="4854"/>
                  </a:cubicBezTo>
                  <a:cubicBezTo>
                    <a:pt x="5638" y="4876"/>
                    <a:pt x="5638" y="4876"/>
                    <a:pt x="5615" y="4899"/>
                  </a:cubicBezTo>
                  <a:cubicBezTo>
                    <a:pt x="5615" y="5036"/>
                    <a:pt x="5638" y="5150"/>
                    <a:pt x="5684" y="5264"/>
                  </a:cubicBezTo>
                  <a:cubicBezTo>
                    <a:pt x="5707" y="5287"/>
                    <a:pt x="5730" y="5287"/>
                    <a:pt x="5730" y="5310"/>
                  </a:cubicBezTo>
                  <a:cubicBezTo>
                    <a:pt x="5524" y="5173"/>
                    <a:pt x="5319" y="5059"/>
                    <a:pt x="5273" y="4808"/>
                  </a:cubicBezTo>
                  <a:close/>
                  <a:moveTo>
                    <a:pt x="5785" y="5357"/>
                  </a:moveTo>
                  <a:cubicBezTo>
                    <a:pt x="5805" y="5362"/>
                    <a:pt x="5824" y="5378"/>
                    <a:pt x="5844" y="5378"/>
                  </a:cubicBezTo>
                  <a:lnTo>
                    <a:pt x="5775" y="5378"/>
                  </a:lnTo>
                  <a:cubicBezTo>
                    <a:pt x="5775" y="5364"/>
                    <a:pt x="5784" y="5359"/>
                    <a:pt x="5785" y="5357"/>
                  </a:cubicBezTo>
                  <a:close/>
                  <a:moveTo>
                    <a:pt x="3813" y="0"/>
                  </a:moveTo>
                  <a:cubicBezTo>
                    <a:pt x="3614" y="0"/>
                    <a:pt x="3420" y="107"/>
                    <a:pt x="3219" y="220"/>
                  </a:cubicBezTo>
                  <a:cubicBezTo>
                    <a:pt x="3287" y="311"/>
                    <a:pt x="3424" y="403"/>
                    <a:pt x="3424" y="494"/>
                  </a:cubicBezTo>
                  <a:cubicBezTo>
                    <a:pt x="3447" y="608"/>
                    <a:pt x="3264" y="631"/>
                    <a:pt x="3150" y="676"/>
                  </a:cubicBezTo>
                  <a:cubicBezTo>
                    <a:pt x="3139" y="680"/>
                    <a:pt x="3127" y="681"/>
                    <a:pt x="3116" y="681"/>
                  </a:cubicBezTo>
                  <a:cubicBezTo>
                    <a:pt x="3007" y="681"/>
                    <a:pt x="2915" y="537"/>
                    <a:pt x="2793" y="537"/>
                  </a:cubicBezTo>
                  <a:cubicBezTo>
                    <a:pt x="2755" y="537"/>
                    <a:pt x="2715" y="551"/>
                    <a:pt x="2671" y="585"/>
                  </a:cubicBezTo>
                  <a:cubicBezTo>
                    <a:pt x="2416" y="786"/>
                    <a:pt x="2146" y="901"/>
                    <a:pt x="1864" y="901"/>
                  </a:cubicBezTo>
                  <a:cubicBezTo>
                    <a:pt x="1666" y="901"/>
                    <a:pt x="1463" y="844"/>
                    <a:pt x="1256" y="722"/>
                  </a:cubicBezTo>
                  <a:cubicBezTo>
                    <a:pt x="1227" y="708"/>
                    <a:pt x="1198" y="700"/>
                    <a:pt x="1171" y="700"/>
                  </a:cubicBezTo>
                  <a:cubicBezTo>
                    <a:pt x="1114" y="700"/>
                    <a:pt x="1066" y="735"/>
                    <a:pt x="1050" y="813"/>
                  </a:cubicBezTo>
                  <a:cubicBezTo>
                    <a:pt x="1028" y="905"/>
                    <a:pt x="1050" y="1019"/>
                    <a:pt x="1142" y="1019"/>
                  </a:cubicBezTo>
                  <a:cubicBezTo>
                    <a:pt x="1484" y="1019"/>
                    <a:pt x="1553" y="1224"/>
                    <a:pt x="1575" y="1498"/>
                  </a:cubicBezTo>
                  <a:cubicBezTo>
                    <a:pt x="1142" y="1567"/>
                    <a:pt x="799" y="1704"/>
                    <a:pt x="845" y="2229"/>
                  </a:cubicBezTo>
                  <a:lnTo>
                    <a:pt x="662" y="2229"/>
                  </a:lnTo>
                  <a:cubicBezTo>
                    <a:pt x="588" y="2154"/>
                    <a:pt x="521" y="2118"/>
                    <a:pt x="465" y="2118"/>
                  </a:cubicBezTo>
                  <a:cubicBezTo>
                    <a:pt x="383" y="2118"/>
                    <a:pt x="324" y="2194"/>
                    <a:pt x="297" y="2343"/>
                  </a:cubicBezTo>
                  <a:cubicBezTo>
                    <a:pt x="274" y="2480"/>
                    <a:pt x="297" y="2639"/>
                    <a:pt x="297" y="2776"/>
                  </a:cubicBezTo>
                  <a:lnTo>
                    <a:pt x="115" y="2776"/>
                  </a:lnTo>
                  <a:cubicBezTo>
                    <a:pt x="0" y="2891"/>
                    <a:pt x="0" y="3027"/>
                    <a:pt x="115" y="3142"/>
                  </a:cubicBezTo>
                  <a:cubicBezTo>
                    <a:pt x="160" y="3210"/>
                    <a:pt x="229" y="3256"/>
                    <a:pt x="297" y="3324"/>
                  </a:cubicBezTo>
                  <a:cubicBezTo>
                    <a:pt x="434" y="3393"/>
                    <a:pt x="480" y="3530"/>
                    <a:pt x="480" y="3689"/>
                  </a:cubicBezTo>
                  <a:lnTo>
                    <a:pt x="297" y="3689"/>
                  </a:lnTo>
                  <a:cubicBezTo>
                    <a:pt x="69" y="4465"/>
                    <a:pt x="229" y="5105"/>
                    <a:pt x="982" y="5493"/>
                  </a:cubicBezTo>
                  <a:cubicBezTo>
                    <a:pt x="982" y="5493"/>
                    <a:pt x="959" y="5493"/>
                    <a:pt x="959" y="5515"/>
                  </a:cubicBezTo>
                  <a:cubicBezTo>
                    <a:pt x="617" y="5903"/>
                    <a:pt x="640" y="6269"/>
                    <a:pt x="1119" y="6520"/>
                  </a:cubicBezTo>
                  <a:cubicBezTo>
                    <a:pt x="1324" y="6634"/>
                    <a:pt x="1461" y="6748"/>
                    <a:pt x="1507" y="6976"/>
                  </a:cubicBezTo>
                  <a:cubicBezTo>
                    <a:pt x="1530" y="6999"/>
                    <a:pt x="1553" y="7022"/>
                    <a:pt x="1575" y="7022"/>
                  </a:cubicBezTo>
                  <a:cubicBezTo>
                    <a:pt x="1575" y="7068"/>
                    <a:pt x="1575" y="7113"/>
                    <a:pt x="1575" y="7159"/>
                  </a:cubicBezTo>
                  <a:cubicBezTo>
                    <a:pt x="1575" y="7387"/>
                    <a:pt x="1690" y="7524"/>
                    <a:pt x="1941" y="7524"/>
                  </a:cubicBezTo>
                  <a:lnTo>
                    <a:pt x="1941" y="7159"/>
                  </a:lnTo>
                  <a:cubicBezTo>
                    <a:pt x="2123" y="7227"/>
                    <a:pt x="2283" y="7341"/>
                    <a:pt x="2488" y="7341"/>
                  </a:cubicBezTo>
                  <a:cubicBezTo>
                    <a:pt x="2580" y="7570"/>
                    <a:pt x="2032" y="7981"/>
                    <a:pt x="2671" y="8072"/>
                  </a:cubicBezTo>
                  <a:cubicBezTo>
                    <a:pt x="2671" y="8140"/>
                    <a:pt x="2671" y="8186"/>
                    <a:pt x="2671" y="8254"/>
                  </a:cubicBezTo>
                  <a:cubicBezTo>
                    <a:pt x="3264" y="8186"/>
                    <a:pt x="3881" y="8140"/>
                    <a:pt x="4497" y="8072"/>
                  </a:cubicBezTo>
                  <a:cubicBezTo>
                    <a:pt x="4702" y="7775"/>
                    <a:pt x="5273" y="7935"/>
                    <a:pt x="5387" y="7501"/>
                  </a:cubicBezTo>
                  <a:cubicBezTo>
                    <a:pt x="5533" y="7581"/>
                    <a:pt x="5673" y="7612"/>
                    <a:pt x="5810" y="7612"/>
                  </a:cubicBezTo>
                  <a:cubicBezTo>
                    <a:pt x="6143" y="7612"/>
                    <a:pt x="6456" y="7425"/>
                    <a:pt x="6780" y="7296"/>
                  </a:cubicBezTo>
                  <a:cubicBezTo>
                    <a:pt x="6871" y="7273"/>
                    <a:pt x="6939" y="7250"/>
                    <a:pt x="7008" y="7205"/>
                  </a:cubicBezTo>
                  <a:cubicBezTo>
                    <a:pt x="7053" y="7182"/>
                    <a:pt x="7076" y="7159"/>
                    <a:pt x="7099" y="7159"/>
                  </a:cubicBezTo>
                  <a:cubicBezTo>
                    <a:pt x="7190" y="7136"/>
                    <a:pt x="7236" y="7113"/>
                    <a:pt x="7236" y="7068"/>
                  </a:cubicBezTo>
                  <a:cubicBezTo>
                    <a:pt x="7259" y="7045"/>
                    <a:pt x="7282" y="7022"/>
                    <a:pt x="7305" y="6999"/>
                  </a:cubicBezTo>
                  <a:cubicBezTo>
                    <a:pt x="7350" y="6931"/>
                    <a:pt x="7396" y="6862"/>
                    <a:pt x="7441" y="6771"/>
                  </a:cubicBezTo>
                  <a:cubicBezTo>
                    <a:pt x="7441" y="6725"/>
                    <a:pt x="7464" y="6657"/>
                    <a:pt x="7510" y="6611"/>
                  </a:cubicBezTo>
                  <a:cubicBezTo>
                    <a:pt x="7633" y="6509"/>
                    <a:pt x="7755" y="6425"/>
                    <a:pt x="7927" y="6425"/>
                  </a:cubicBezTo>
                  <a:cubicBezTo>
                    <a:pt x="7947" y="6425"/>
                    <a:pt x="7968" y="6426"/>
                    <a:pt x="7989" y="6428"/>
                  </a:cubicBezTo>
                  <a:cubicBezTo>
                    <a:pt x="8025" y="6432"/>
                    <a:pt x="8057" y="6433"/>
                    <a:pt x="8087" y="6433"/>
                  </a:cubicBezTo>
                  <a:cubicBezTo>
                    <a:pt x="8455" y="6433"/>
                    <a:pt x="8374" y="6182"/>
                    <a:pt x="8332" y="5949"/>
                  </a:cubicBezTo>
                  <a:cubicBezTo>
                    <a:pt x="8400" y="5903"/>
                    <a:pt x="8469" y="5835"/>
                    <a:pt x="8514" y="5744"/>
                  </a:cubicBezTo>
                  <a:cubicBezTo>
                    <a:pt x="9039" y="4876"/>
                    <a:pt x="9153" y="3986"/>
                    <a:pt x="8811" y="3050"/>
                  </a:cubicBezTo>
                  <a:cubicBezTo>
                    <a:pt x="8765" y="3005"/>
                    <a:pt x="8743" y="2959"/>
                    <a:pt x="8720" y="2913"/>
                  </a:cubicBezTo>
                  <a:cubicBezTo>
                    <a:pt x="8788" y="2891"/>
                    <a:pt x="8834" y="2822"/>
                    <a:pt x="8857" y="2731"/>
                  </a:cubicBezTo>
                  <a:lnTo>
                    <a:pt x="8857" y="2731"/>
                  </a:lnTo>
                  <a:cubicBezTo>
                    <a:pt x="8811" y="2799"/>
                    <a:pt x="8743" y="2845"/>
                    <a:pt x="8697" y="2913"/>
                  </a:cubicBezTo>
                  <a:cubicBezTo>
                    <a:pt x="8491" y="2685"/>
                    <a:pt x="8240" y="2480"/>
                    <a:pt x="8240" y="2114"/>
                  </a:cubicBezTo>
                  <a:lnTo>
                    <a:pt x="8240" y="2114"/>
                  </a:lnTo>
                  <a:cubicBezTo>
                    <a:pt x="8263" y="2120"/>
                    <a:pt x="8286" y="2123"/>
                    <a:pt x="8309" y="2123"/>
                  </a:cubicBezTo>
                  <a:cubicBezTo>
                    <a:pt x="8377" y="2123"/>
                    <a:pt x="8446" y="2097"/>
                    <a:pt x="8514" y="2046"/>
                  </a:cubicBezTo>
                  <a:cubicBezTo>
                    <a:pt x="8491" y="1749"/>
                    <a:pt x="8606" y="1361"/>
                    <a:pt x="8263" y="1247"/>
                  </a:cubicBezTo>
                  <a:cubicBezTo>
                    <a:pt x="7885" y="1100"/>
                    <a:pt x="7584" y="760"/>
                    <a:pt x="7165" y="760"/>
                  </a:cubicBezTo>
                  <a:cubicBezTo>
                    <a:pt x="7129" y="760"/>
                    <a:pt x="7092" y="762"/>
                    <a:pt x="7053" y="768"/>
                  </a:cubicBezTo>
                  <a:lnTo>
                    <a:pt x="6688" y="768"/>
                  </a:lnTo>
                  <a:cubicBezTo>
                    <a:pt x="6586" y="808"/>
                    <a:pt x="6430" y="886"/>
                    <a:pt x="6365" y="886"/>
                  </a:cubicBezTo>
                  <a:cubicBezTo>
                    <a:pt x="6357" y="886"/>
                    <a:pt x="6351" y="884"/>
                    <a:pt x="6346" y="882"/>
                  </a:cubicBezTo>
                  <a:cubicBezTo>
                    <a:pt x="6026" y="494"/>
                    <a:pt x="5547" y="540"/>
                    <a:pt x="5136" y="380"/>
                  </a:cubicBezTo>
                  <a:cubicBezTo>
                    <a:pt x="5056" y="351"/>
                    <a:pt x="4975" y="343"/>
                    <a:pt x="4895" y="343"/>
                  </a:cubicBezTo>
                  <a:cubicBezTo>
                    <a:pt x="4776" y="343"/>
                    <a:pt x="4661" y="362"/>
                    <a:pt x="4560" y="362"/>
                  </a:cubicBezTo>
                  <a:cubicBezTo>
                    <a:pt x="4460" y="362"/>
                    <a:pt x="4374" y="343"/>
                    <a:pt x="4314" y="266"/>
                  </a:cubicBezTo>
                  <a:cubicBezTo>
                    <a:pt x="4140" y="71"/>
                    <a:pt x="3975" y="0"/>
                    <a:pt x="3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4263245" y="3397901"/>
              <a:ext cx="1754" cy="1932"/>
            </a:xfrm>
            <a:custGeom>
              <a:avLst/>
              <a:gdLst/>
              <a:ahLst/>
              <a:cxnLst/>
              <a:rect l="l" t="t" r="r" b="b"/>
              <a:pathLst>
                <a:path w="69" h="76" extrusionOk="0">
                  <a:moveTo>
                    <a:pt x="12" y="0"/>
                  </a:moveTo>
                  <a:cubicBezTo>
                    <a:pt x="4" y="0"/>
                    <a:pt x="0" y="11"/>
                    <a:pt x="0" y="30"/>
                  </a:cubicBezTo>
                  <a:cubicBezTo>
                    <a:pt x="0" y="53"/>
                    <a:pt x="46" y="53"/>
                    <a:pt x="69" y="76"/>
                  </a:cubicBezTo>
                  <a:cubicBezTo>
                    <a:pt x="42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4264974" y="339980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8"/>
            <p:cNvSpPr/>
            <p:nvPr/>
          </p:nvSpPr>
          <p:spPr>
            <a:xfrm>
              <a:off x="4178503" y="3501965"/>
              <a:ext cx="2924" cy="4653"/>
            </a:xfrm>
            <a:custGeom>
              <a:avLst/>
              <a:gdLst/>
              <a:ahLst/>
              <a:cxnLst/>
              <a:rect l="l" t="t" r="r" b="b"/>
              <a:pathLst>
                <a:path w="115" h="183" extrusionOk="0">
                  <a:moveTo>
                    <a:pt x="115" y="0"/>
                  </a:moveTo>
                  <a:cubicBezTo>
                    <a:pt x="92" y="23"/>
                    <a:pt x="46" y="23"/>
                    <a:pt x="46" y="46"/>
                  </a:cubicBezTo>
                  <a:cubicBezTo>
                    <a:pt x="1" y="114"/>
                    <a:pt x="46" y="160"/>
                    <a:pt x="115" y="183"/>
                  </a:cubicBezTo>
                  <a:cubicBezTo>
                    <a:pt x="115" y="114"/>
                    <a:pt x="115" y="69"/>
                    <a:pt x="115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8"/>
            <p:cNvSpPr/>
            <p:nvPr/>
          </p:nvSpPr>
          <p:spPr>
            <a:xfrm>
              <a:off x="4181402" y="3506593"/>
              <a:ext cx="2949" cy="4678"/>
            </a:xfrm>
            <a:custGeom>
              <a:avLst/>
              <a:gdLst/>
              <a:ahLst/>
              <a:cxnLst/>
              <a:rect l="l" t="t" r="r" b="b"/>
              <a:pathLst>
                <a:path w="116" h="184" extrusionOk="0">
                  <a:moveTo>
                    <a:pt x="1" y="1"/>
                  </a:moveTo>
                  <a:lnTo>
                    <a:pt x="1" y="183"/>
                  </a:lnTo>
                  <a:cubicBezTo>
                    <a:pt x="115" y="115"/>
                    <a:pt x="115" y="69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4232481" y="358553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4232481" y="3585537"/>
              <a:ext cx="1780" cy="1932"/>
            </a:xfrm>
            <a:custGeom>
              <a:avLst/>
              <a:gdLst/>
              <a:ahLst/>
              <a:cxnLst/>
              <a:rect l="l" t="t" r="r" b="b"/>
              <a:pathLst>
                <a:path w="70" h="76" extrusionOk="0">
                  <a:moveTo>
                    <a:pt x="1" y="0"/>
                  </a:moveTo>
                  <a:cubicBezTo>
                    <a:pt x="14" y="54"/>
                    <a:pt x="27" y="76"/>
                    <a:pt x="41" y="76"/>
                  </a:cubicBezTo>
                  <a:cubicBezTo>
                    <a:pt x="50" y="76"/>
                    <a:pt x="60" y="65"/>
                    <a:pt x="69" y="46"/>
                  </a:cubicBezTo>
                  <a:cubicBezTo>
                    <a:pt x="69" y="23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4631755" y="1672992"/>
              <a:ext cx="83013" cy="87411"/>
            </a:xfrm>
            <a:custGeom>
              <a:avLst/>
              <a:gdLst/>
              <a:ahLst/>
              <a:cxnLst/>
              <a:rect l="l" t="t" r="r" b="b"/>
              <a:pathLst>
                <a:path w="3265" h="3438" extrusionOk="0">
                  <a:moveTo>
                    <a:pt x="1959" y="0"/>
                  </a:moveTo>
                  <a:cubicBezTo>
                    <a:pt x="1876" y="0"/>
                    <a:pt x="1792" y="35"/>
                    <a:pt x="1712" y="105"/>
                  </a:cubicBezTo>
                  <a:cubicBezTo>
                    <a:pt x="1530" y="265"/>
                    <a:pt x="1644" y="425"/>
                    <a:pt x="1758" y="584"/>
                  </a:cubicBezTo>
                  <a:cubicBezTo>
                    <a:pt x="2055" y="950"/>
                    <a:pt x="2374" y="1315"/>
                    <a:pt x="2648" y="1726"/>
                  </a:cubicBezTo>
                  <a:cubicBezTo>
                    <a:pt x="2831" y="1954"/>
                    <a:pt x="2991" y="2228"/>
                    <a:pt x="2717" y="2525"/>
                  </a:cubicBezTo>
                  <a:cubicBezTo>
                    <a:pt x="2625" y="2456"/>
                    <a:pt x="2488" y="2410"/>
                    <a:pt x="2420" y="2319"/>
                  </a:cubicBezTo>
                  <a:cubicBezTo>
                    <a:pt x="2055" y="1840"/>
                    <a:pt x="1667" y="1338"/>
                    <a:pt x="1301" y="836"/>
                  </a:cubicBezTo>
                  <a:cubicBezTo>
                    <a:pt x="1179" y="664"/>
                    <a:pt x="1050" y="572"/>
                    <a:pt x="919" y="572"/>
                  </a:cubicBezTo>
                  <a:cubicBezTo>
                    <a:pt x="804" y="572"/>
                    <a:pt x="688" y="641"/>
                    <a:pt x="571" y="790"/>
                  </a:cubicBezTo>
                  <a:cubicBezTo>
                    <a:pt x="639" y="881"/>
                    <a:pt x="685" y="972"/>
                    <a:pt x="731" y="1064"/>
                  </a:cubicBezTo>
                  <a:cubicBezTo>
                    <a:pt x="799" y="1246"/>
                    <a:pt x="845" y="1452"/>
                    <a:pt x="936" y="1612"/>
                  </a:cubicBezTo>
                  <a:cubicBezTo>
                    <a:pt x="982" y="1680"/>
                    <a:pt x="1028" y="1749"/>
                    <a:pt x="1073" y="1817"/>
                  </a:cubicBezTo>
                  <a:cubicBezTo>
                    <a:pt x="1119" y="1863"/>
                    <a:pt x="1142" y="1885"/>
                    <a:pt x="1187" y="1931"/>
                  </a:cubicBezTo>
                  <a:cubicBezTo>
                    <a:pt x="936" y="1703"/>
                    <a:pt x="662" y="1475"/>
                    <a:pt x="366" y="1292"/>
                  </a:cubicBezTo>
                  <a:cubicBezTo>
                    <a:pt x="229" y="1292"/>
                    <a:pt x="206" y="1383"/>
                    <a:pt x="137" y="1475"/>
                  </a:cubicBezTo>
                  <a:cubicBezTo>
                    <a:pt x="92" y="1726"/>
                    <a:pt x="0" y="1977"/>
                    <a:pt x="206" y="2182"/>
                  </a:cubicBezTo>
                  <a:lnTo>
                    <a:pt x="183" y="2182"/>
                  </a:lnTo>
                  <a:cubicBezTo>
                    <a:pt x="229" y="2274"/>
                    <a:pt x="297" y="2319"/>
                    <a:pt x="388" y="2365"/>
                  </a:cubicBezTo>
                  <a:cubicBezTo>
                    <a:pt x="936" y="2547"/>
                    <a:pt x="1347" y="2935"/>
                    <a:pt x="1781" y="3301"/>
                  </a:cubicBezTo>
                  <a:cubicBezTo>
                    <a:pt x="1843" y="3348"/>
                    <a:pt x="1928" y="3438"/>
                    <a:pt x="2019" y="3438"/>
                  </a:cubicBezTo>
                  <a:cubicBezTo>
                    <a:pt x="2060" y="3438"/>
                    <a:pt x="2103" y="3419"/>
                    <a:pt x="2146" y="3369"/>
                  </a:cubicBezTo>
                  <a:cubicBezTo>
                    <a:pt x="2283" y="3232"/>
                    <a:pt x="2169" y="3095"/>
                    <a:pt x="2123" y="2958"/>
                  </a:cubicBezTo>
                  <a:cubicBezTo>
                    <a:pt x="1941" y="2730"/>
                    <a:pt x="1735" y="2502"/>
                    <a:pt x="1530" y="2274"/>
                  </a:cubicBezTo>
                  <a:lnTo>
                    <a:pt x="1530" y="2274"/>
                  </a:lnTo>
                  <a:cubicBezTo>
                    <a:pt x="1826" y="2547"/>
                    <a:pt x="2169" y="2776"/>
                    <a:pt x="2557" y="2890"/>
                  </a:cubicBezTo>
                  <a:cubicBezTo>
                    <a:pt x="2625" y="2913"/>
                    <a:pt x="2671" y="2913"/>
                    <a:pt x="2717" y="2935"/>
                  </a:cubicBezTo>
                  <a:lnTo>
                    <a:pt x="2717" y="2913"/>
                  </a:lnTo>
                  <a:cubicBezTo>
                    <a:pt x="2717" y="2913"/>
                    <a:pt x="2739" y="2935"/>
                    <a:pt x="2739" y="2935"/>
                  </a:cubicBezTo>
                  <a:cubicBezTo>
                    <a:pt x="3036" y="2776"/>
                    <a:pt x="3127" y="2456"/>
                    <a:pt x="3264" y="2205"/>
                  </a:cubicBezTo>
                  <a:cubicBezTo>
                    <a:pt x="3036" y="1475"/>
                    <a:pt x="2694" y="813"/>
                    <a:pt x="2260" y="174"/>
                  </a:cubicBezTo>
                  <a:cubicBezTo>
                    <a:pt x="2170" y="58"/>
                    <a:pt x="2066" y="0"/>
                    <a:pt x="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8"/>
            <p:cNvSpPr/>
            <p:nvPr/>
          </p:nvSpPr>
          <p:spPr>
            <a:xfrm>
              <a:off x="4697911" y="1474271"/>
              <a:ext cx="344738" cy="235207"/>
            </a:xfrm>
            <a:custGeom>
              <a:avLst/>
              <a:gdLst/>
              <a:ahLst/>
              <a:cxnLst/>
              <a:rect l="l" t="t" r="r" b="b"/>
              <a:pathLst>
                <a:path w="13559" h="9251" extrusionOk="0">
                  <a:moveTo>
                    <a:pt x="12532" y="1"/>
                  </a:moveTo>
                  <a:cubicBezTo>
                    <a:pt x="11915" y="457"/>
                    <a:pt x="11299" y="868"/>
                    <a:pt x="10546" y="1119"/>
                  </a:cubicBezTo>
                  <a:cubicBezTo>
                    <a:pt x="9587" y="1827"/>
                    <a:pt x="8514" y="2397"/>
                    <a:pt x="7442" y="2900"/>
                  </a:cubicBezTo>
                  <a:cubicBezTo>
                    <a:pt x="6939" y="3288"/>
                    <a:pt x="6369" y="3539"/>
                    <a:pt x="5821" y="3835"/>
                  </a:cubicBezTo>
                  <a:cubicBezTo>
                    <a:pt x="5730" y="3858"/>
                    <a:pt x="5684" y="3927"/>
                    <a:pt x="5593" y="3972"/>
                  </a:cubicBezTo>
                  <a:cubicBezTo>
                    <a:pt x="5547" y="3995"/>
                    <a:pt x="5501" y="4018"/>
                    <a:pt x="5456" y="4018"/>
                  </a:cubicBezTo>
                  <a:cubicBezTo>
                    <a:pt x="5068" y="4497"/>
                    <a:pt x="4406" y="4360"/>
                    <a:pt x="3972" y="4748"/>
                  </a:cubicBezTo>
                  <a:lnTo>
                    <a:pt x="3789" y="4908"/>
                  </a:lnTo>
                  <a:cubicBezTo>
                    <a:pt x="3692" y="5123"/>
                    <a:pt x="3544" y="5238"/>
                    <a:pt x="3332" y="5238"/>
                  </a:cubicBezTo>
                  <a:cubicBezTo>
                    <a:pt x="3296" y="5238"/>
                    <a:pt x="3258" y="5234"/>
                    <a:pt x="3219" y="5228"/>
                  </a:cubicBezTo>
                  <a:cubicBezTo>
                    <a:pt x="2922" y="5524"/>
                    <a:pt x="2580" y="5753"/>
                    <a:pt x="2169" y="5867"/>
                  </a:cubicBezTo>
                  <a:cubicBezTo>
                    <a:pt x="2100" y="5913"/>
                    <a:pt x="2032" y="5958"/>
                    <a:pt x="1963" y="6004"/>
                  </a:cubicBezTo>
                  <a:cubicBezTo>
                    <a:pt x="1849" y="6118"/>
                    <a:pt x="1690" y="6072"/>
                    <a:pt x="1598" y="6186"/>
                  </a:cubicBezTo>
                  <a:cubicBezTo>
                    <a:pt x="1165" y="6483"/>
                    <a:pt x="731" y="6780"/>
                    <a:pt x="297" y="7054"/>
                  </a:cubicBezTo>
                  <a:cubicBezTo>
                    <a:pt x="0" y="7282"/>
                    <a:pt x="23" y="7510"/>
                    <a:pt x="206" y="7807"/>
                  </a:cubicBezTo>
                  <a:cubicBezTo>
                    <a:pt x="525" y="8286"/>
                    <a:pt x="777" y="8766"/>
                    <a:pt x="1073" y="9245"/>
                  </a:cubicBezTo>
                  <a:cubicBezTo>
                    <a:pt x="1096" y="9249"/>
                    <a:pt x="1118" y="9251"/>
                    <a:pt x="1140" y="9251"/>
                  </a:cubicBezTo>
                  <a:cubicBezTo>
                    <a:pt x="1248" y="9251"/>
                    <a:pt x="1340" y="9203"/>
                    <a:pt x="1416" y="9108"/>
                  </a:cubicBezTo>
                  <a:cubicBezTo>
                    <a:pt x="1918" y="8674"/>
                    <a:pt x="2443" y="8286"/>
                    <a:pt x="3059" y="8035"/>
                  </a:cubicBezTo>
                  <a:cubicBezTo>
                    <a:pt x="3173" y="7944"/>
                    <a:pt x="3287" y="7875"/>
                    <a:pt x="3401" y="7807"/>
                  </a:cubicBezTo>
                  <a:cubicBezTo>
                    <a:pt x="3949" y="7350"/>
                    <a:pt x="4588" y="7031"/>
                    <a:pt x="5250" y="6734"/>
                  </a:cubicBezTo>
                  <a:cubicBezTo>
                    <a:pt x="5867" y="6301"/>
                    <a:pt x="6529" y="5913"/>
                    <a:pt x="7213" y="5593"/>
                  </a:cubicBezTo>
                  <a:cubicBezTo>
                    <a:pt x="7442" y="5388"/>
                    <a:pt x="7624" y="5136"/>
                    <a:pt x="7967" y="5068"/>
                  </a:cubicBezTo>
                  <a:cubicBezTo>
                    <a:pt x="8377" y="4634"/>
                    <a:pt x="8971" y="4543"/>
                    <a:pt x="9450" y="4223"/>
                  </a:cubicBezTo>
                  <a:lnTo>
                    <a:pt x="9473" y="4201"/>
                  </a:lnTo>
                  <a:cubicBezTo>
                    <a:pt x="9496" y="4109"/>
                    <a:pt x="9541" y="4064"/>
                    <a:pt x="9633" y="4041"/>
                  </a:cubicBezTo>
                  <a:cubicBezTo>
                    <a:pt x="9678" y="3995"/>
                    <a:pt x="9724" y="3972"/>
                    <a:pt x="9793" y="3972"/>
                  </a:cubicBezTo>
                  <a:cubicBezTo>
                    <a:pt x="10066" y="3744"/>
                    <a:pt x="10386" y="3607"/>
                    <a:pt x="10728" y="3470"/>
                  </a:cubicBezTo>
                  <a:cubicBezTo>
                    <a:pt x="11094" y="3128"/>
                    <a:pt x="11550" y="2922"/>
                    <a:pt x="11984" y="2694"/>
                  </a:cubicBezTo>
                  <a:cubicBezTo>
                    <a:pt x="12098" y="2603"/>
                    <a:pt x="12258" y="2626"/>
                    <a:pt x="12349" y="2534"/>
                  </a:cubicBezTo>
                  <a:lnTo>
                    <a:pt x="12372" y="2534"/>
                  </a:lnTo>
                  <a:cubicBezTo>
                    <a:pt x="12417" y="2466"/>
                    <a:pt x="12463" y="2420"/>
                    <a:pt x="12532" y="2397"/>
                  </a:cubicBezTo>
                  <a:cubicBezTo>
                    <a:pt x="12577" y="2352"/>
                    <a:pt x="12623" y="2329"/>
                    <a:pt x="12691" y="2329"/>
                  </a:cubicBezTo>
                  <a:cubicBezTo>
                    <a:pt x="12760" y="2283"/>
                    <a:pt x="12828" y="2238"/>
                    <a:pt x="12897" y="2215"/>
                  </a:cubicBezTo>
                  <a:lnTo>
                    <a:pt x="12988" y="2192"/>
                  </a:lnTo>
                  <a:lnTo>
                    <a:pt x="13079" y="2215"/>
                  </a:lnTo>
                  <a:cubicBezTo>
                    <a:pt x="13125" y="2192"/>
                    <a:pt x="13194" y="2169"/>
                    <a:pt x="13262" y="2146"/>
                  </a:cubicBezTo>
                  <a:cubicBezTo>
                    <a:pt x="13399" y="1964"/>
                    <a:pt x="13559" y="1758"/>
                    <a:pt x="13399" y="1507"/>
                  </a:cubicBezTo>
                  <a:cubicBezTo>
                    <a:pt x="13102" y="1005"/>
                    <a:pt x="12965" y="412"/>
                    <a:pt x="1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8"/>
            <p:cNvSpPr/>
            <p:nvPr/>
          </p:nvSpPr>
          <p:spPr>
            <a:xfrm>
              <a:off x="4603304" y="1780108"/>
              <a:ext cx="80699" cy="377485"/>
            </a:xfrm>
            <a:custGeom>
              <a:avLst/>
              <a:gdLst/>
              <a:ahLst/>
              <a:cxnLst/>
              <a:rect l="l" t="t" r="r" b="b"/>
              <a:pathLst>
                <a:path w="3174" h="14847" extrusionOk="0">
                  <a:moveTo>
                    <a:pt x="1340" y="0"/>
                  </a:moveTo>
                  <a:cubicBezTo>
                    <a:pt x="1328" y="0"/>
                    <a:pt x="1315" y="0"/>
                    <a:pt x="1302" y="1"/>
                  </a:cubicBezTo>
                  <a:cubicBezTo>
                    <a:pt x="1119" y="46"/>
                    <a:pt x="1097" y="206"/>
                    <a:pt x="1074" y="366"/>
                  </a:cubicBezTo>
                  <a:cubicBezTo>
                    <a:pt x="1051" y="1461"/>
                    <a:pt x="1028" y="2557"/>
                    <a:pt x="777" y="3630"/>
                  </a:cubicBezTo>
                  <a:cubicBezTo>
                    <a:pt x="937" y="3858"/>
                    <a:pt x="868" y="4109"/>
                    <a:pt x="777" y="4337"/>
                  </a:cubicBezTo>
                  <a:cubicBezTo>
                    <a:pt x="868" y="5205"/>
                    <a:pt x="686" y="6049"/>
                    <a:pt x="709" y="6894"/>
                  </a:cubicBezTo>
                  <a:cubicBezTo>
                    <a:pt x="709" y="7213"/>
                    <a:pt x="754" y="7556"/>
                    <a:pt x="549" y="7853"/>
                  </a:cubicBezTo>
                  <a:cubicBezTo>
                    <a:pt x="663" y="9747"/>
                    <a:pt x="343" y="11619"/>
                    <a:pt x="184" y="13513"/>
                  </a:cubicBezTo>
                  <a:cubicBezTo>
                    <a:pt x="115" y="13627"/>
                    <a:pt x="47" y="13764"/>
                    <a:pt x="24" y="13901"/>
                  </a:cubicBezTo>
                  <a:cubicBezTo>
                    <a:pt x="24" y="14152"/>
                    <a:pt x="1" y="14381"/>
                    <a:pt x="138" y="14609"/>
                  </a:cubicBezTo>
                  <a:cubicBezTo>
                    <a:pt x="206" y="14677"/>
                    <a:pt x="275" y="14723"/>
                    <a:pt x="366" y="14769"/>
                  </a:cubicBezTo>
                  <a:cubicBezTo>
                    <a:pt x="620" y="14832"/>
                    <a:pt x="866" y="14846"/>
                    <a:pt x="1114" y="14846"/>
                  </a:cubicBezTo>
                  <a:cubicBezTo>
                    <a:pt x="1312" y="14846"/>
                    <a:pt x="1510" y="14837"/>
                    <a:pt x="1713" y="14837"/>
                  </a:cubicBezTo>
                  <a:cubicBezTo>
                    <a:pt x="1918" y="14814"/>
                    <a:pt x="2101" y="14769"/>
                    <a:pt x="2261" y="14609"/>
                  </a:cubicBezTo>
                  <a:cubicBezTo>
                    <a:pt x="2466" y="14152"/>
                    <a:pt x="2580" y="13650"/>
                    <a:pt x="2420" y="13148"/>
                  </a:cubicBezTo>
                  <a:cubicBezTo>
                    <a:pt x="2420" y="13034"/>
                    <a:pt x="2420" y="12897"/>
                    <a:pt x="2420" y="12783"/>
                  </a:cubicBezTo>
                  <a:cubicBezTo>
                    <a:pt x="2626" y="12372"/>
                    <a:pt x="2923" y="11961"/>
                    <a:pt x="2580" y="11505"/>
                  </a:cubicBezTo>
                  <a:cubicBezTo>
                    <a:pt x="2557" y="11436"/>
                    <a:pt x="2557" y="11368"/>
                    <a:pt x="2557" y="11322"/>
                  </a:cubicBezTo>
                  <a:cubicBezTo>
                    <a:pt x="2580" y="11071"/>
                    <a:pt x="2580" y="10820"/>
                    <a:pt x="2580" y="10592"/>
                  </a:cubicBezTo>
                  <a:cubicBezTo>
                    <a:pt x="2489" y="10135"/>
                    <a:pt x="2672" y="9724"/>
                    <a:pt x="2763" y="9291"/>
                  </a:cubicBezTo>
                  <a:cubicBezTo>
                    <a:pt x="2854" y="9176"/>
                    <a:pt x="2854" y="9062"/>
                    <a:pt x="2763" y="8948"/>
                  </a:cubicBezTo>
                  <a:cubicBezTo>
                    <a:pt x="2763" y="8834"/>
                    <a:pt x="2740" y="8697"/>
                    <a:pt x="2740" y="8583"/>
                  </a:cubicBezTo>
                  <a:cubicBezTo>
                    <a:pt x="2900" y="8400"/>
                    <a:pt x="2877" y="8218"/>
                    <a:pt x="2763" y="8035"/>
                  </a:cubicBezTo>
                  <a:cubicBezTo>
                    <a:pt x="2763" y="7967"/>
                    <a:pt x="2763" y="7898"/>
                    <a:pt x="2763" y="7830"/>
                  </a:cubicBezTo>
                  <a:cubicBezTo>
                    <a:pt x="2808" y="7784"/>
                    <a:pt x="2808" y="7738"/>
                    <a:pt x="2786" y="7670"/>
                  </a:cubicBezTo>
                  <a:cubicBezTo>
                    <a:pt x="2786" y="7601"/>
                    <a:pt x="2786" y="7533"/>
                    <a:pt x="2786" y="7465"/>
                  </a:cubicBezTo>
                  <a:cubicBezTo>
                    <a:pt x="2900" y="7236"/>
                    <a:pt x="2763" y="6940"/>
                    <a:pt x="2923" y="6711"/>
                  </a:cubicBezTo>
                  <a:cubicBezTo>
                    <a:pt x="2900" y="6666"/>
                    <a:pt x="2900" y="6620"/>
                    <a:pt x="2923" y="6574"/>
                  </a:cubicBezTo>
                  <a:cubicBezTo>
                    <a:pt x="2945" y="6415"/>
                    <a:pt x="3060" y="6232"/>
                    <a:pt x="2968" y="6027"/>
                  </a:cubicBezTo>
                  <a:cubicBezTo>
                    <a:pt x="2808" y="5228"/>
                    <a:pt x="3128" y="4452"/>
                    <a:pt x="3128" y="3653"/>
                  </a:cubicBezTo>
                  <a:cubicBezTo>
                    <a:pt x="3151" y="3151"/>
                    <a:pt x="3174" y="2671"/>
                    <a:pt x="3082" y="2192"/>
                  </a:cubicBezTo>
                  <a:cubicBezTo>
                    <a:pt x="2900" y="1827"/>
                    <a:pt x="2991" y="1439"/>
                    <a:pt x="3037" y="1073"/>
                  </a:cubicBezTo>
                  <a:cubicBezTo>
                    <a:pt x="3037" y="982"/>
                    <a:pt x="3014" y="914"/>
                    <a:pt x="2945" y="822"/>
                  </a:cubicBezTo>
                  <a:cubicBezTo>
                    <a:pt x="2408" y="576"/>
                    <a:pt x="2002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4631170" y="1743547"/>
              <a:ext cx="57486" cy="48791"/>
            </a:xfrm>
            <a:custGeom>
              <a:avLst/>
              <a:gdLst/>
              <a:ahLst/>
              <a:cxnLst/>
              <a:rect l="l" t="t" r="r" b="b"/>
              <a:pathLst>
                <a:path w="2261" h="1919" extrusionOk="0">
                  <a:moveTo>
                    <a:pt x="46" y="1"/>
                  </a:moveTo>
                  <a:cubicBezTo>
                    <a:pt x="46" y="229"/>
                    <a:pt x="23" y="480"/>
                    <a:pt x="1" y="708"/>
                  </a:cubicBezTo>
                  <a:lnTo>
                    <a:pt x="229" y="1028"/>
                  </a:lnTo>
                  <a:cubicBezTo>
                    <a:pt x="594" y="1507"/>
                    <a:pt x="1187" y="1667"/>
                    <a:pt x="1712" y="1918"/>
                  </a:cubicBezTo>
                  <a:cubicBezTo>
                    <a:pt x="1781" y="1918"/>
                    <a:pt x="1872" y="1918"/>
                    <a:pt x="1941" y="1895"/>
                  </a:cubicBezTo>
                  <a:cubicBezTo>
                    <a:pt x="2078" y="1827"/>
                    <a:pt x="2123" y="1713"/>
                    <a:pt x="2192" y="1598"/>
                  </a:cubicBezTo>
                  <a:lnTo>
                    <a:pt x="2260" y="1598"/>
                  </a:lnTo>
                  <a:cubicBezTo>
                    <a:pt x="1690" y="845"/>
                    <a:pt x="891" y="389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4565014" y="2160822"/>
              <a:ext cx="97530" cy="586504"/>
            </a:xfrm>
            <a:custGeom>
              <a:avLst/>
              <a:gdLst/>
              <a:ahLst/>
              <a:cxnLst/>
              <a:rect l="l" t="t" r="r" b="b"/>
              <a:pathLst>
                <a:path w="3836" h="23068" extrusionOk="0">
                  <a:moveTo>
                    <a:pt x="2968" y="0"/>
                  </a:moveTo>
                  <a:cubicBezTo>
                    <a:pt x="2557" y="23"/>
                    <a:pt x="2169" y="23"/>
                    <a:pt x="1758" y="46"/>
                  </a:cubicBezTo>
                  <a:cubicBezTo>
                    <a:pt x="1575" y="502"/>
                    <a:pt x="1804" y="1004"/>
                    <a:pt x="1553" y="1461"/>
                  </a:cubicBezTo>
                  <a:cubicBezTo>
                    <a:pt x="1028" y="2420"/>
                    <a:pt x="1370" y="3492"/>
                    <a:pt x="1096" y="4497"/>
                  </a:cubicBezTo>
                  <a:cubicBezTo>
                    <a:pt x="1073" y="4748"/>
                    <a:pt x="1096" y="5022"/>
                    <a:pt x="1096" y="5296"/>
                  </a:cubicBezTo>
                  <a:cubicBezTo>
                    <a:pt x="1142" y="6049"/>
                    <a:pt x="822" y="6802"/>
                    <a:pt x="913" y="7555"/>
                  </a:cubicBezTo>
                  <a:cubicBezTo>
                    <a:pt x="913" y="7669"/>
                    <a:pt x="891" y="7761"/>
                    <a:pt x="913" y="7852"/>
                  </a:cubicBezTo>
                  <a:cubicBezTo>
                    <a:pt x="891" y="8445"/>
                    <a:pt x="959" y="9016"/>
                    <a:pt x="822" y="9564"/>
                  </a:cubicBezTo>
                  <a:cubicBezTo>
                    <a:pt x="799" y="9998"/>
                    <a:pt x="799" y="10408"/>
                    <a:pt x="731" y="10819"/>
                  </a:cubicBezTo>
                  <a:cubicBezTo>
                    <a:pt x="731" y="10956"/>
                    <a:pt x="731" y="11116"/>
                    <a:pt x="731" y="11253"/>
                  </a:cubicBezTo>
                  <a:cubicBezTo>
                    <a:pt x="685" y="11892"/>
                    <a:pt x="822" y="12554"/>
                    <a:pt x="594" y="13193"/>
                  </a:cubicBezTo>
                  <a:cubicBezTo>
                    <a:pt x="411" y="13992"/>
                    <a:pt x="662" y="14836"/>
                    <a:pt x="434" y="15635"/>
                  </a:cubicBezTo>
                  <a:cubicBezTo>
                    <a:pt x="389" y="15841"/>
                    <a:pt x="366" y="16046"/>
                    <a:pt x="366" y="16252"/>
                  </a:cubicBezTo>
                  <a:cubicBezTo>
                    <a:pt x="366" y="16503"/>
                    <a:pt x="366" y="16754"/>
                    <a:pt x="366" y="17005"/>
                  </a:cubicBezTo>
                  <a:cubicBezTo>
                    <a:pt x="320" y="18489"/>
                    <a:pt x="137" y="19972"/>
                    <a:pt x="0" y="21456"/>
                  </a:cubicBezTo>
                  <a:cubicBezTo>
                    <a:pt x="0" y="21616"/>
                    <a:pt x="0" y="21775"/>
                    <a:pt x="0" y="21912"/>
                  </a:cubicBezTo>
                  <a:cubicBezTo>
                    <a:pt x="0" y="22141"/>
                    <a:pt x="0" y="22346"/>
                    <a:pt x="69" y="22551"/>
                  </a:cubicBezTo>
                  <a:cubicBezTo>
                    <a:pt x="137" y="22780"/>
                    <a:pt x="274" y="22917"/>
                    <a:pt x="480" y="22985"/>
                  </a:cubicBezTo>
                  <a:cubicBezTo>
                    <a:pt x="767" y="23029"/>
                    <a:pt x="1053" y="23068"/>
                    <a:pt x="1337" y="23068"/>
                  </a:cubicBezTo>
                  <a:cubicBezTo>
                    <a:pt x="1641" y="23068"/>
                    <a:pt x="1942" y="23024"/>
                    <a:pt x="2237" y="22894"/>
                  </a:cubicBezTo>
                  <a:cubicBezTo>
                    <a:pt x="2648" y="22483"/>
                    <a:pt x="2397" y="21912"/>
                    <a:pt x="2580" y="21456"/>
                  </a:cubicBezTo>
                  <a:cubicBezTo>
                    <a:pt x="2603" y="21364"/>
                    <a:pt x="2625" y="21250"/>
                    <a:pt x="2648" y="21159"/>
                  </a:cubicBezTo>
                  <a:cubicBezTo>
                    <a:pt x="2671" y="20908"/>
                    <a:pt x="2671" y="20680"/>
                    <a:pt x="2671" y="20429"/>
                  </a:cubicBezTo>
                  <a:cubicBezTo>
                    <a:pt x="2671" y="20200"/>
                    <a:pt x="2671" y="19972"/>
                    <a:pt x="2671" y="19744"/>
                  </a:cubicBezTo>
                  <a:cubicBezTo>
                    <a:pt x="2671" y="19470"/>
                    <a:pt x="2694" y="19196"/>
                    <a:pt x="2785" y="18945"/>
                  </a:cubicBezTo>
                  <a:cubicBezTo>
                    <a:pt x="2808" y="18854"/>
                    <a:pt x="2831" y="18762"/>
                    <a:pt x="2831" y="18671"/>
                  </a:cubicBezTo>
                  <a:cubicBezTo>
                    <a:pt x="2876" y="18100"/>
                    <a:pt x="2831" y="17507"/>
                    <a:pt x="3013" y="16959"/>
                  </a:cubicBezTo>
                  <a:cubicBezTo>
                    <a:pt x="3036" y="16708"/>
                    <a:pt x="3036" y="16457"/>
                    <a:pt x="3059" y="16206"/>
                  </a:cubicBezTo>
                  <a:cubicBezTo>
                    <a:pt x="3059" y="15864"/>
                    <a:pt x="3059" y="15521"/>
                    <a:pt x="3059" y="15179"/>
                  </a:cubicBezTo>
                  <a:cubicBezTo>
                    <a:pt x="3059" y="15019"/>
                    <a:pt x="3059" y="14882"/>
                    <a:pt x="3059" y="14722"/>
                  </a:cubicBezTo>
                  <a:cubicBezTo>
                    <a:pt x="3242" y="12577"/>
                    <a:pt x="3379" y="10408"/>
                    <a:pt x="3516" y="8263"/>
                  </a:cubicBezTo>
                  <a:cubicBezTo>
                    <a:pt x="3561" y="8035"/>
                    <a:pt x="3584" y="7783"/>
                    <a:pt x="3584" y="7532"/>
                  </a:cubicBezTo>
                  <a:cubicBezTo>
                    <a:pt x="3584" y="7395"/>
                    <a:pt x="3561" y="7258"/>
                    <a:pt x="3538" y="7122"/>
                  </a:cubicBezTo>
                  <a:cubicBezTo>
                    <a:pt x="3516" y="6916"/>
                    <a:pt x="3470" y="6734"/>
                    <a:pt x="3379" y="6574"/>
                  </a:cubicBezTo>
                  <a:cubicBezTo>
                    <a:pt x="3379" y="5957"/>
                    <a:pt x="3333" y="5341"/>
                    <a:pt x="3516" y="4748"/>
                  </a:cubicBezTo>
                  <a:cubicBezTo>
                    <a:pt x="3516" y="4405"/>
                    <a:pt x="3516" y="4063"/>
                    <a:pt x="3538" y="3743"/>
                  </a:cubicBezTo>
                  <a:cubicBezTo>
                    <a:pt x="3538" y="2488"/>
                    <a:pt x="3835" y="1278"/>
                    <a:pt x="3698" y="23"/>
                  </a:cubicBezTo>
                  <a:lnTo>
                    <a:pt x="2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8"/>
            <p:cNvSpPr/>
            <p:nvPr/>
          </p:nvSpPr>
          <p:spPr>
            <a:xfrm>
              <a:off x="4565599" y="2749741"/>
              <a:ext cx="59215" cy="38875"/>
            </a:xfrm>
            <a:custGeom>
              <a:avLst/>
              <a:gdLst/>
              <a:ahLst/>
              <a:cxnLst/>
              <a:rect l="l" t="t" r="r" b="b"/>
              <a:pathLst>
                <a:path w="2329" h="1529" extrusionOk="0">
                  <a:moveTo>
                    <a:pt x="1562" y="1"/>
                  </a:moveTo>
                  <a:cubicBezTo>
                    <a:pt x="1364" y="1"/>
                    <a:pt x="1161" y="56"/>
                    <a:pt x="959" y="142"/>
                  </a:cubicBezTo>
                  <a:cubicBezTo>
                    <a:pt x="708" y="164"/>
                    <a:pt x="457" y="187"/>
                    <a:pt x="229" y="187"/>
                  </a:cubicBezTo>
                  <a:cubicBezTo>
                    <a:pt x="69" y="347"/>
                    <a:pt x="0" y="552"/>
                    <a:pt x="0" y="758"/>
                  </a:cubicBezTo>
                  <a:cubicBezTo>
                    <a:pt x="0" y="963"/>
                    <a:pt x="46" y="1169"/>
                    <a:pt x="183" y="1329"/>
                  </a:cubicBezTo>
                  <a:cubicBezTo>
                    <a:pt x="399" y="1479"/>
                    <a:pt x="616" y="1529"/>
                    <a:pt x="834" y="1529"/>
                  </a:cubicBezTo>
                  <a:cubicBezTo>
                    <a:pt x="1145" y="1529"/>
                    <a:pt x="1459" y="1428"/>
                    <a:pt x="1781" y="1374"/>
                  </a:cubicBezTo>
                  <a:cubicBezTo>
                    <a:pt x="1872" y="1374"/>
                    <a:pt x="1963" y="1374"/>
                    <a:pt x="2055" y="1329"/>
                  </a:cubicBezTo>
                  <a:cubicBezTo>
                    <a:pt x="2123" y="1260"/>
                    <a:pt x="2169" y="1192"/>
                    <a:pt x="2214" y="1100"/>
                  </a:cubicBezTo>
                  <a:cubicBezTo>
                    <a:pt x="2328" y="1009"/>
                    <a:pt x="2328" y="872"/>
                    <a:pt x="2260" y="758"/>
                  </a:cubicBezTo>
                  <a:cubicBezTo>
                    <a:pt x="2260" y="689"/>
                    <a:pt x="2260" y="621"/>
                    <a:pt x="2260" y="552"/>
                  </a:cubicBezTo>
                  <a:cubicBezTo>
                    <a:pt x="2306" y="438"/>
                    <a:pt x="2283" y="347"/>
                    <a:pt x="2214" y="256"/>
                  </a:cubicBezTo>
                  <a:cubicBezTo>
                    <a:pt x="2007" y="73"/>
                    <a:pt x="1788" y="1"/>
                    <a:pt x="1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8"/>
            <p:cNvSpPr/>
            <p:nvPr/>
          </p:nvSpPr>
          <p:spPr>
            <a:xfrm>
              <a:off x="4607957" y="2944268"/>
              <a:ext cx="25" cy="58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4554564" y="2887316"/>
              <a:ext cx="68520" cy="62851"/>
            </a:xfrm>
            <a:custGeom>
              <a:avLst/>
              <a:gdLst/>
              <a:ahLst/>
              <a:cxnLst/>
              <a:rect l="l" t="t" r="r" b="b"/>
              <a:pathLst>
                <a:path w="2695" h="2472" extrusionOk="0">
                  <a:moveTo>
                    <a:pt x="840" y="1"/>
                  </a:moveTo>
                  <a:cubicBezTo>
                    <a:pt x="819" y="1"/>
                    <a:pt x="798" y="1"/>
                    <a:pt x="777" y="3"/>
                  </a:cubicBezTo>
                  <a:cubicBezTo>
                    <a:pt x="480" y="26"/>
                    <a:pt x="206" y="163"/>
                    <a:pt x="229" y="483"/>
                  </a:cubicBezTo>
                  <a:cubicBezTo>
                    <a:pt x="252" y="1099"/>
                    <a:pt x="1" y="1761"/>
                    <a:pt x="366" y="2377"/>
                  </a:cubicBezTo>
                  <a:cubicBezTo>
                    <a:pt x="670" y="2412"/>
                    <a:pt x="975" y="2471"/>
                    <a:pt x="1273" y="2471"/>
                  </a:cubicBezTo>
                  <a:cubicBezTo>
                    <a:pt x="1556" y="2471"/>
                    <a:pt x="1834" y="2418"/>
                    <a:pt x="2101" y="2240"/>
                  </a:cubicBezTo>
                  <a:cubicBezTo>
                    <a:pt x="2306" y="2126"/>
                    <a:pt x="2123" y="1875"/>
                    <a:pt x="2260" y="1715"/>
                  </a:cubicBezTo>
                  <a:lnTo>
                    <a:pt x="2283" y="1715"/>
                  </a:lnTo>
                  <a:cubicBezTo>
                    <a:pt x="2352" y="1670"/>
                    <a:pt x="2352" y="1601"/>
                    <a:pt x="2306" y="1533"/>
                  </a:cubicBezTo>
                  <a:cubicBezTo>
                    <a:pt x="2306" y="1487"/>
                    <a:pt x="2306" y="1418"/>
                    <a:pt x="2329" y="1350"/>
                  </a:cubicBezTo>
                  <a:cubicBezTo>
                    <a:pt x="2352" y="871"/>
                    <a:pt x="2694" y="277"/>
                    <a:pt x="1895" y="72"/>
                  </a:cubicBezTo>
                  <a:cubicBezTo>
                    <a:pt x="1838" y="60"/>
                    <a:pt x="1781" y="55"/>
                    <a:pt x="1727" y="55"/>
                  </a:cubicBezTo>
                  <a:cubicBezTo>
                    <a:pt x="1673" y="55"/>
                    <a:pt x="1621" y="60"/>
                    <a:pt x="1576" y="72"/>
                  </a:cubicBezTo>
                  <a:cubicBezTo>
                    <a:pt x="1536" y="78"/>
                    <a:pt x="1497" y="81"/>
                    <a:pt x="1458" y="81"/>
                  </a:cubicBezTo>
                  <a:cubicBezTo>
                    <a:pt x="1249" y="81"/>
                    <a:pt x="1051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4562116" y="2859018"/>
              <a:ext cx="59215" cy="26874"/>
            </a:xfrm>
            <a:custGeom>
              <a:avLst/>
              <a:gdLst/>
              <a:ahLst/>
              <a:cxnLst/>
              <a:rect l="l" t="t" r="r" b="b"/>
              <a:pathLst>
                <a:path w="2329" h="1057" extrusionOk="0">
                  <a:moveTo>
                    <a:pt x="1569" y="0"/>
                  </a:moveTo>
                  <a:cubicBezTo>
                    <a:pt x="1409" y="0"/>
                    <a:pt x="1253" y="29"/>
                    <a:pt x="1096" y="89"/>
                  </a:cubicBezTo>
                  <a:cubicBezTo>
                    <a:pt x="913" y="66"/>
                    <a:pt x="731" y="66"/>
                    <a:pt x="548" y="66"/>
                  </a:cubicBezTo>
                  <a:cubicBezTo>
                    <a:pt x="366" y="135"/>
                    <a:pt x="183" y="203"/>
                    <a:pt x="0" y="272"/>
                  </a:cubicBezTo>
                  <a:cubicBezTo>
                    <a:pt x="0" y="454"/>
                    <a:pt x="23" y="637"/>
                    <a:pt x="46" y="842"/>
                  </a:cubicBezTo>
                  <a:cubicBezTo>
                    <a:pt x="23" y="888"/>
                    <a:pt x="23" y="934"/>
                    <a:pt x="0" y="979"/>
                  </a:cubicBezTo>
                  <a:cubicBezTo>
                    <a:pt x="251" y="979"/>
                    <a:pt x="480" y="979"/>
                    <a:pt x="708" y="1002"/>
                  </a:cubicBezTo>
                  <a:cubicBezTo>
                    <a:pt x="746" y="1040"/>
                    <a:pt x="776" y="1057"/>
                    <a:pt x="812" y="1057"/>
                  </a:cubicBezTo>
                  <a:cubicBezTo>
                    <a:pt x="841" y="1057"/>
                    <a:pt x="872" y="1045"/>
                    <a:pt x="913" y="1025"/>
                  </a:cubicBezTo>
                  <a:cubicBezTo>
                    <a:pt x="995" y="998"/>
                    <a:pt x="1082" y="990"/>
                    <a:pt x="1172" y="990"/>
                  </a:cubicBezTo>
                  <a:cubicBezTo>
                    <a:pt x="1288" y="990"/>
                    <a:pt x="1409" y="1003"/>
                    <a:pt x="1527" y="1003"/>
                  </a:cubicBezTo>
                  <a:cubicBezTo>
                    <a:pt x="1699" y="1003"/>
                    <a:pt x="1865" y="976"/>
                    <a:pt x="2009" y="842"/>
                  </a:cubicBezTo>
                  <a:cubicBezTo>
                    <a:pt x="2055" y="842"/>
                    <a:pt x="2123" y="820"/>
                    <a:pt x="2169" y="820"/>
                  </a:cubicBezTo>
                  <a:cubicBezTo>
                    <a:pt x="2329" y="637"/>
                    <a:pt x="2306" y="477"/>
                    <a:pt x="2192" y="272"/>
                  </a:cubicBezTo>
                  <a:cubicBezTo>
                    <a:pt x="2146" y="249"/>
                    <a:pt x="2146" y="203"/>
                    <a:pt x="2169" y="158"/>
                  </a:cubicBezTo>
                  <a:cubicBezTo>
                    <a:pt x="2119" y="124"/>
                    <a:pt x="2081" y="103"/>
                    <a:pt x="2046" y="103"/>
                  </a:cubicBezTo>
                  <a:cubicBezTo>
                    <a:pt x="2033" y="103"/>
                    <a:pt x="2021" y="106"/>
                    <a:pt x="2009" y="112"/>
                  </a:cubicBezTo>
                  <a:cubicBezTo>
                    <a:pt x="2009" y="89"/>
                    <a:pt x="2009" y="66"/>
                    <a:pt x="2009" y="66"/>
                  </a:cubicBezTo>
                  <a:cubicBezTo>
                    <a:pt x="1858" y="23"/>
                    <a:pt x="1712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8"/>
            <p:cNvSpPr/>
            <p:nvPr/>
          </p:nvSpPr>
          <p:spPr>
            <a:xfrm>
              <a:off x="4562116" y="2792201"/>
              <a:ext cx="59800" cy="23238"/>
            </a:xfrm>
            <a:custGeom>
              <a:avLst/>
              <a:gdLst/>
              <a:ahLst/>
              <a:cxnLst/>
              <a:rect l="l" t="t" r="r" b="b"/>
              <a:pathLst>
                <a:path w="2352" h="914" extrusionOk="0">
                  <a:moveTo>
                    <a:pt x="366" y="1"/>
                  </a:moveTo>
                  <a:cubicBezTo>
                    <a:pt x="0" y="800"/>
                    <a:pt x="69" y="914"/>
                    <a:pt x="822" y="914"/>
                  </a:cubicBezTo>
                  <a:cubicBezTo>
                    <a:pt x="1324" y="914"/>
                    <a:pt x="1849" y="891"/>
                    <a:pt x="2351" y="891"/>
                  </a:cubicBezTo>
                  <a:cubicBezTo>
                    <a:pt x="2351" y="777"/>
                    <a:pt x="2351" y="663"/>
                    <a:pt x="2351" y="526"/>
                  </a:cubicBezTo>
                  <a:cubicBezTo>
                    <a:pt x="2237" y="161"/>
                    <a:pt x="1895" y="138"/>
                    <a:pt x="1598" y="24"/>
                  </a:cubicBezTo>
                  <a:cubicBezTo>
                    <a:pt x="1187" y="24"/>
                    <a:pt x="776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8"/>
            <p:cNvSpPr/>
            <p:nvPr/>
          </p:nvSpPr>
          <p:spPr>
            <a:xfrm>
              <a:off x="4562929" y="2828050"/>
              <a:ext cx="54333" cy="21179"/>
            </a:xfrm>
            <a:custGeom>
              <a:avLst/>
              <a:gdLst/>
              <a:ahLst/>
              <a:cxnLst/>
              <a:rect l="l" t="t" r="r" b="b"/>
              <a:pathLst>
                <a:path w="2137" h="833" extrusionOk="0">
                  <a:moveTo>
                    <a:pt x="1155" y="0"/>
                  </a:moveTo>
                  <a:cubicBezTo>
                    <a:pt x="830" y="0"/>
                    <a:pt x="505" y="18"/>
                    <a:pt x="174" y="52"/>
                  </a:cubicBezTo>
                  <a:cubicBezTo>
                    <a:pt x="32" y="689"/>
                    <a:pt x="0" y="832"/>
                    <a:pt x="409" y="832"/>
                  </a:cubicBezTo>
                  <a:cubicBezTo>
                    <a:pt x="527" y="832"/>
                    <a:pt x="682" y="820"/>
                    <a:pt x="881" y="805"/>
                  </a:cubicBezTo>
                  <a:lnTo>
                    <a:pt x="1041" y="782"/>
                  </a:lnTo>
                  <a:cubicBezTo>
                    <a:pt x="1406" y="759"/>
                    <a:pt x="1772" y="737"/>
                    <a:pt x="2114" y="737"/>
                  </a:cubicBezTo>
                  <a:cubicBezTo>
                    <a:pt x="2114" y="508"/>
                    <a:pt x="2137" y="280"/>
                    <a:pt x="2137" y="52"/>
                  </a:cubicBezTo>
                  <a:cubicBezTo>
                    <a:pt x="1806" y="18"/>
                    <a:pt x="1481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5271855" y="3139837"/>
              <a:ext cx="9306" cy="5822"/>
            </a:xfrm>
            <a:custGeom>
              <a:avLst/>
              <a:gdLst/>
              <a:ahLst/>
              <a:cxnLst/>
              <a:rect l="l" t="t" r="r" b="b"/>
              <a:pathLst>
                <a:path w="366" h="229" extrusionOk="0">
                  <a:moveTo>
                    <a:pt x="1" y="0"/>
                  </a:moveTo>
                  <a:cubicBezTo>
                    <a:pt x="92" y="69"/>
                    <a:pt x="160" y="137"/>
                    <a:pt x="229" y="206"/>
                  </a:cubicBezTo>
                  <a:lnTo>
                    <a:pt x="320" y="229"/>
                  </a:lnTo>
                  <a:lnTo>
                    <a:pt x="366" y="206"/>
                  </a:lnTo>
                  <a:cubicBezTo>
                    <a:pt x="297" y="46"/>
                    <a:pt x="160" y="0"/>
                    <a:pt x="1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4103067" y="4309641"/>
              <a:ext cx="931470" cy="39841"/>
            </a:xfrm>
            <a:custGeom>
              <a:avLst/>
              <a:gdLst/>
              <a:ahLst/>
              <a:cxnLst/>
              <a:rect l="l" t="t" r="r" b="b"/>
              <a:pathLst>
                <a:path w="36636" h="1567" extrusionOk="0">
                  <a:moveTo>
                    <a:pt x="28882" y="1"/>
                  </a:moveTo>
                  <a:cubicBezTo>
                    <a:pt x="27428" y="1"/>
                    <a:pt x="25976" y="97"/>
                    <a:pt x="24538" y="97"/>
                  </a:cubicBezTo>
                  <a:cubicBezTo>
                    <a:pt x="24461" y="95"/>
                    <a:pt x="24384" y="94"/>
                    <a:pt x="24308" y="94"/>
                  </a:cubicBezTo>
                  <a:cubicBezTo>
                    <a:pt x="23971" y="94"/>
                    <a:pt x="23634" y="112"/>
                    <a:pt x="23297" y="112"/>
                  </a:cubicBezTo>
                  <a:cubicBezTo>
                    <a:pt x="22935" y="112"/>
                    <a:pt x="22572" y="91"/>
                    <a:pt x="22210" y="6"/>
                  </a:cubicBezTo>
                  <a:lnTo>
                    <a:pt x="21890" y="6"/>
                  </a:lnTo>
                  <a:cubicBezTo>
                    <a:pt x="20624" y="92"/>
                    <a:pt x="19352" y="112"/>
                    <a:pt x="18079" y="112"/>
                  </a:cubicBezTo>
                  <a:cubicBezTo>
                    <a:pt x="16989" y="112"/>
                    <a:pt x="15899" y="97"/>
                    <a:pt x="14814" y="97"/>
                  </a:cubicBezTo>
                  <a:lnTo>
                    <a:pt x="14472" y="97"/>
                  </a:lnTo>
                  <a:cubicBezTo>
                    <a:pt x="14117" y="81"/>
                    <a:pt x="13761" y="75"/>
                    <a:pt x="13404" y="75"/>
                  </a:cubicBezTo>
                  <a:cubicBezTo>
                    <a:pt x="12550" y="75"/>
                    <a:pt x="11689" y="108"/>
                    <a:pt x="10827" y="108"/>
                  </a:cubicBezTo>
                  <a:cubicBezTo>
                    <a:pt x="10566" y="108"/>
                    <a:pt x="10305" y="105"/>
                    <a:pt x="10044" y="97"/>
                  </a:cubicBezTo>
                  <a:cubicBezTo>
                    <a:pt x="9882" y="85"/>
                    <a:pt x="9721" y="81"/>
                    <a:pt x="9560" y="81"/>
                  </a:cubicBezTo>
                  <a:cubicBezTo>
                    <a:pt x="9198" y="81"/>
                    <a:pt x="8835" y="102"/>
                    <a:pt x="8473" y="102"/>
                  </a:cubicBezTo>
                  <a:cubicBezTo>
                    <a:pt x="8380" y="102"/>
                    <a:pt x="8288" y="101"/>
                    <a:pt x="8195" y="97"/>
                  </a:cubicBezTo>
                  <a:cubicBezTo>
                    <a:pt x="8098" y="102"/>
                    <a:pt x="8003" y="104"/>
                    <a:pt x="7908" y="104"/>
                  </a:cubicBezTo>
                  <a:cubicBezTo>
                    <a:pt x="7649" y="104"/>
                    <a:pt x="7394" y="91"/>
                    <a:pt x="7135" y="91"/>
                  </a:cubicBezTo>
                  <a:cubicBezTo>
                    <a:pt x="7040" y="91"/>
                    <a:pt x="6945" y="92"/>
                    <a:pt x="6848" y="97"/>
                  </a:cubicBezTo>
                  <a:cubicBezTo>
                    <a:pt x="6231" y="78"/>
                    <a:pt x="5609" y="71"/>
                    <a:pt x="4987" y="71"/>
                  </a:cubicBezTo>
                  <a:cubicBezTo>
                    <a:pt x="4137" y="71"/>
                    <a:pt x="3286" y="84"/>
                    <a:pt x="2443" y="97"/>
                  </a:cubicBezTo>
                  <a:lnTo>
                    <a:pt x="1941" y="97"/>
                  </a:lnTo>
                  <a:cubicBezTo>
                    <a:pt x="1824" y="117"/>
                    <a:pt x="1706" y="124"/>
                    <a:pt x="1588" y="124"/>
                  </a:cubicBezTo>
                  <a:cubicBezTo>
                    <a:pt x="1363" y="124"/>
                    <a:pt x="1138" y="100"/>
                    <a:pt x="917" y="100"/>
                  </a:cubicBezTo>
                  <a:cubicBezTo>
                    <a:pt x="599" y="100"/>
                    <a:pt x="289" y="150"/>
                    <a:pt x="1" y="394"/>
                  </a:cubicBezTo>
                  <a:cubicBezTo>
                    <a:pt x="23" y="440"/>
                    <a:pt x="23" y="462"/>
                    <a:pt x="1" y="508"/>
                  </a:cubicBezTo>
                  <a:cubicBezTo>
                    <a:pt x="69" y="622"/>
                    <a:pt x="69" y="782"/>
                    <a:pt x="115" y="919"/>
                  </a:cubicBezTo>
                  <a:cubicBezTo>
                    <a:pt x="137" y="1033"/>
                    <a:pt x="160" y="1147"/>
                    <a:pt x="160" y="1261"/>
                  </a:cubicBezTo>
                  <a:cubicBezTo>
                    <a:pt x="329" y="1364"/>
                    <a:pt x="505" y="1387"/>
                    <a:pt x="684" y="1387"/>
                  </a:cubicBezTo>
                  <a:cubicBezTo>
                    <a:pt x="822" y="1387"/>
                    <a:pt x="961" y="1373"/>
                    <a:pt x="1100" y="1373"/>
                  </a:cubicBezTo>
                  <a:cubicBezTo>
                    <a:pt x="1221" y="1373"/>
                    <a:pt x="1342" y="1384"/>
                    <a:pt x="1461" y="1421"/>
                  </a:cubicBezTo>
                  <a:cubicBezTo>
                    <a:pt x="1544" y="1515"/>
                    <a:pt x="1632" y="1567"/>
                    <a:pt x="1720" y="1567"/>
                  </a:cubicBezTo>
                  <a:cubicBezTo>
                    <a:pt x="1803" y="1567"/>
                    <a:pt x="1886" y="1521"/>
                    <a:pt x="1964" y="1421"/>
                  </a:cubicBezTo>
                  <a:cubicBezTo>
                    <a:pt x="2465" y="1338"/>
                    <a:pt x="2972" y="1321"/>
                    <a:pt x="3479" y="1321"/>
                  </a:cubicBezTo>
                  <a:cubicBezTo>
                    <a:pt x="3813" y="1321"/>
                    <a:pt x="4146" y="1328"/>
                    <a:pt x="4479" y="1328"/>
                  </a:cubicBezTo>
                  <a:cubicBezTo>
                    <a:pt x="4744" y="1328"/>
                    <a:pt x="5009" y="1324"/>
                    <a:pt x="5273" y="1307"/>
                  </a:cubicBezTo>
                  <a:cubicBezTo>
                    <a:pt x="5334" y="1356"/>
                    <a:pt x="5396" y="1379"/>
                    <a:pt x="5460" y="1379"/>
                  </a:cubicBezTo>
                  <a:cubicBezTo>
                    <a:pt x="5516" y="1379"/>
                    <a:pt x="5575" y="1362"/>
                    <a:pt x="5638" y="1330"/>
                  </a:cubicBezTo>
                  <a:cubicBezTo>
                    <a:pt x="6862" y="1286"/>
                    <a:pt x="8076" y="1260"/>
                    <a:pt x="9292" y="1260"/>
                  </a:cubicBezTo>
                  <a:cubicBezTo>
                    <a:pt x="9960" y="1260"/>
                    <a:pt x="10628" y="1268"/>
                    <a:pt x="11299" y="1284"/>
                  </a:cubicBezTo>
                  <a:cubicBezTo>
                    <a:pt x="11368" y="1353"/>
                    <a:pt x="11436" y="1398"/>
                    <a:pt x="11527" y="1444"/>
                  </a:cubicBezTo>
                  <a:cubicBezTo>
                    <a:pt x="11710" y="1490"/>
                    <a:pt x="11893" y="1512"/>
                    <a:pt x="12075" y="1512"/>
                  </a:cubicBezTo>
                  <a:lnTo>
                    <a:pt x="12349" y="1512"/>
                  </a:lnTo>
                  <a:cubicBezTo>
                    <a:pt x="12532" y="1512"/>
                    <a:pt x="12720" y="1518"/>
                    <a:pt x="12908" y="1518"/>
                  </a:cubicBezTo>
                  <a:cubicBezTo>
                    <a:pt x="13097" y="1518"/>
                    <a:pt x="13285" y="1512"/>
                    <a:pt x="13467" y="1490"/>
                  </a:cubicBezTo>
                  <a:cubicBezTo>
                    <a:pt x="13604" y="1444"/>
                    <a:pt x="13741" y="1376"/>
                    <a:pt x="13855" y="1307"/>
                  </a:cubicBezTo>
                  <a:cubicBezTo>
                    <a:pt x="14221" y="1284"/>
                    <a:pt x="14586" y="1284"/>
                    <a:pt x="14951" y="1284"/>
                  </a:cubicBezTo>
                  <a:cubicBezTo>
                    <a:pt x="15008" y="1341"/>
                    <a:pt x="15065" y="1370"/>
                    <a:pt x="15125" y="1370"/>
                  </a:cubicBezTo>
                  <a:cubicBezTo>
                    <a:pt x="15185" y="1370"/>
                    <a:pt x="15248" y="1341"/>
                    <a:pt x="15316" y="1284"/>
                  </a:cubicBezTo>
                  <a:lnTo>
                    <a:pt x="15682" y="1284"/>
                  </a:lnTo>
                  <a:cubicBezTo>
                    <a:pt x="15878" y="1383"/>
                    <a:pt x="16075" y="1448"/>
                    <a:pt x="16272" y="1448"/>
                  </a:cubicBezTo>
                  <a:cubicBezTo>
                    <a:pt x="16440" y="1448"/>
                    <a:pt x="16609" y="1400"/>
                    <a:pt x="16777" y="1284"/>
                  </a:cubicBezTo>
                  <a:cubicBezTo>
                    <a:pt x="16880" y="1253"/>
                    <a:pt x="16988" y="1241"/>
                    <a:pt x="17098" y="1241"/>
                  </a:cubicBezTo>
                  <a:cubicBezTo>
                    <a:pt x="17232" y="1241"/>
                    <a:pt x="17370" y="1259"/>
                    <a:pt x="17508" y="1284"/>
                  </a:cubicBezTo>
                  <a:cubicBezTo>
                    <a:pt x="17652" y="1255"/>
                    <a:pt x="17805" y="1226"/>
                    <a:pt x="17962" y="1226"/>
                  </a:cubicBezTo>
                  <a:cubicBezTo>
                    <a:pt x="18053" y="1226"/>
                    <a:pt x="18146" y="1236"/>
                    <a:pt x="18238" y="1261"/>
                  </a:cubicBezTo>
                  <a:cubicBezTo>
                    <a:pt x="18920" y="1247"/>
                    <a:pt x="19603" y="1215"/>
                    <a:pt x="20280" y="1215"/>
                  </a:cubicBezTo>
                  <a:cubicBezTo>
                    <a:pt x="20689" y="1215"/>
                    <a:pt x="21097" y="1227"/>
                    <a:pt x="21502" y="1261"/>
                  </a:cubicBezTo>
                  <a:cubicBezTo>
                    <a:pt x="21685" y="1330"/>
                    <a:pt x="21867" y="1376"/>
                    <a:pt x="22027" y="1421"/>
                  </a:cubicBezTo>
                  <a:cubicBezTo>
                    <a:pt x="22056" y="1423"/>
                    <a:pt x="22085" y="1424"/>
                    <a:pt x="22114" y="1424"/>
                  </a:cubicBezTo>
                  <a:cubicBezTo>
                    <a:pt x="22470" y="1424"/>
                    <a:pt x="22809" y="1302"/>
                    <a:pt x="23168" y="1239"/>
                  </a:cubicBezTo>
                  <a:cubicBezTo>
                    <a:pt x="23796" y="1211"/>
                    <a:pt x="24432" y="1132"/>
                    <a:pt x="25066" y="1132"/>
                  </a:cubicBezTo>
                  <a:cubicBezTo>
                    <a:pt x="25470" y="1132"/>
                    <a:pt x="25873" y="1164"/>
                    <a:pt x="26272" y="1261"/>
                  </a:cubicBezTo>
                  <a:cubicBezTo>
                    <a:pt x="26387" y="1261"/>
                    <a:pt x="26501" y="1261"/>
                    <a:pt x="26638" y="1284"/>
                  </a:cubicBezTo>
                  <a:cubicBezTo>
                    <a:pt x="26683" y="1330"/>
                    <a:pt x="26775" y="1353"/>
                    <a:pt x="26843" y="1353"/>
                  </a:cubicBezTo>
                  <a:lnTo>
                    <a:pt x="27208" y="1353"/>
                  </a:lnTo>
                  <a:cubicBezTo>
                    <a:pt x="27243" y="1353"/>
                    <a:pt x="27275" y="1354"/>
                    <a:pt x="27307" y="1354"/>
                  </a:cubicBezTo>
                  <a:cubicBezTo>
                    <a:pt x="27401" y="1354"/>
                    <a:pt x="27482" y="1341"/>
                    <a:pt x="27551" y="1239"/>
                  </a:cubicBezTo>
                  <a:cubicBezTo>
                    <a:pt x="27596" y="1261"/>
                    <a:pt x="27665" y="1261"/>
                    <a:pt x="27710" y="1261"/>
                  </a:cubicBezTo>
                  <a:cubicBezTo>
                    <a:pt x="27730" y="1262"/>
                    <a:pt x="27749" y="1263"/>
                    <a:pt x="27768" y="1263"/>
                  </a:cubicBezTo>
                  <a:cubicBezTo>
                    <a:pt x="28045" y="1263"/>
                    <a:pt x="28322" y="1165"/>
                    <a:pt x="28599" y="1165"/>
                  </a:cubicBezTo>
                  <a:cubicBezTo>
                    <a:pt x="28736" y="1165"/>
                    <a:pt x="28874" y="1189"/>
                    <a:pt x="29012" y="1261"/>
                  </a:cubicBezTo>
                  <a:cubicBezTo>
                    <a:pt x="29069" y="1318"/>
                    <a:pt x="29126" y="1353"/>
                    <a:pt x="29183" y="1353"/>
                  </a:cubicBezTo>
                  <a:cubicBezTo>
                    <a:pt x="29240" y="1353"/>
                    <a:pt x="29297" y="1318"/>
                    <a:pt x="29354" y="1239"/>
                  </a:cubicBezTo>
                  <a:cubicBezTo>
                    <a:pt x="29605" y="1159"/>
                    <a:pt x="29856" y="1119"/>
                    <a:pt x="30107" y="1119"/>
                  </a:cubicBezTo>
                  <a:cubicBezTo>
                    <a:pt x="30358" y="1119"/>
                    <a:pt x="30609" y="1159"/>
                    <a:pt x="30860" y="1239"/>
                  </a:cubicBezTo>
                  <a:lnTo>
                    <a:pt x="30974" y="1239"/>
                  </a:lnTo>
                  <a:cubicBezTo>
                    <a:pt x="31269" y="1197"/>
                    <a:pt x="31563" y="1182"/>
                    <a:pt x="31856" y="1182"/>
                  </a:cubicBezTo>
                  <a:cubicBezTo>
                    <a:pt x="32358" y="1182"/>
                    <a:pt x="32858" y="1224"/>
                    <a:pt x="33348" y="1239"/>
                  </a:cubicBezTo>
                  <a:cubicBezTo>
                    <a:pt x="33424" y="1171"/>
                    <a:pt x="33496" y="1147"/>
                    <a:pt x="33567" y="1147"/>
                  </a:cubicBezTo>
                  <a:cubicBezTo>
                    <a:pt x="33688" y="1147"/>
                    <a:pt x="33804" y="1218"/>
                    <a:pt x="33919" y="1261"/>
                  </a:cubicBezTo>
                  <a:cubicBezTo>
                    <a:pt x="34186" y="1139"/>
                    <a:pt x="34458" y="1087"/>
                    <a:pt x="34730" y="1087"/>
                  </a:cubicBezTo>
                  <a:cubicBezTo>
                    <a:pt x="35017" y="1087"/>
                    <a:pt x="35304" y="1145"/>
                    <a:pt x="35585" y="1239"/>
                  </a:cubicBezTo>
                  <a:cubicBezTo>
                    <a:pt x="35836" y="1216"/>
                    <a:pt x="36087" y="1261"/>
                    <a:pt x="36316" y="1124"/>
                  </a:cubicBezTo>
                  <a:cubicBezTo>
                    <a:pt x="36407" y="1079"/>
                    <a:pt x="36430" y="965"/>
                    <a:pt x="36475" y="896"/>
                  </a:cubicBezTo>
                  <a:cubicBezTo>
                    <a:pt x="36453" y="828"/>
                    <a:pt x="36475" y="782"/>
                    <a:pt x="36498" y="714"/>
                  </a:cubicBezTo>
                  <a:cubicBezTo>
                    <a:pt x="36612" y="417"/>
                    <a:pt x="36635" y="143"/>
                    <a:pt x="36224" y="29"/>
                  </a:cubicBezTo>
                  <a:cubicBezTo>
                    <a:pt x="36011" y="24"/>
                    <a:pt x="35798" y="21"/>
                    <a:pt x="35586" y="21"/>
                  </a:cubicBezTo>
                  <a:cubicBezTo>
                    <a:pt x="34407" y="21"/>
                    <a:pt x="33236" y="90"/>
                    <a:pt x="32060" y="90"/>
                  </a:cubicBezTo>
                  <a:cubicBezTo>
                    <a:pt x="31608" y="90"/>
                    <a:pt x="31155" y="80"/>
                    <a:pt x="30701" y="52"/>
                  </a:cubicBezTo>
                  <a:cubicBezTo>
                    <a:pt x="30569" y="52"/>
                    <a:pt x="30436" y="137"/>
                    <a:pt x="30317" y="137"/>
                  </a:cubicBezTo>
                  <a:cubicBezTo>
                    <a:pt x="30250" y="137"/>
                    <a:pt x="30187" y="110"/>
                    <a:pt x="30130" y="29"/>
                  </a:cubicBezTo>
                  <a:cubicBezTo>
                    <a:pt x="29714" y="9"/>
                    <a:pt x="29298" y="1"/>
                    <a:pt x="28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8"/>
            <p:cNvSpPr/>
            <p:nvPr/>
          </p:nvSpPr>
          <p:spPr>
            <a:xfrm>
              <a:off x="4047361" y="4193144"/>
              <a:ext cx="8721" cy="20899"/>
            </a:xfrm>
            <a:custGeom>
              <a:avLst/>
              <a:gdLst/>
              <a:ahLst/>
              <a:cxnLst/>
              <a:rect l="l" t="t" r="r" b="b"/>
              <a:pathLst>
                <a:path w="343" h="822" extrusionOk="0">
                  <a:moveTo>
                    <a:pt x="320" y="0"/>
                  </a:moveTo>
                  <a:cubicBezTo>
                    <a:pt x="229" y="23"/>
                    <a:pt x="114" y="23"/>
                    <a:pt x="0" y="23"/>
                  </a:cubicBezTo>
                  <a:cubicBezTo>
                    <a:pt x="92" y="251"/>
                    <a:pt x="183" y="479"/>
                    <a:pt x="160" y="731"/>
                  </a:cubicBezTo>
                  <a:cubicBezTo>
                    <a:pt x="206" y="799"/>
                    <a:pt x="251" y="822"/>
                    <a:pt x="320" y="822"/>
                  </a:cubicBezTo>
                  <a:cubicBezTo>
                    <a:pt x="343" y="776"/>
                    <a:pt x="343" y="753"/>
                    <a:pt x="343" y="708"/>
                  </a:cubicBezTo>
                  <a:cubicBezTo>
                    <a:pt x="343" y="479"/>
                    <a:pt x="343" y="251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8"/>
            <p:cNvSpPr/>
            <p:nvPr/>
          </p:nvSpPr>
          <p:spPr>
            <a:xfrm>
              <a:off x="4051429" y="4211704"/>
              <a:ext cx="4068" cy="6102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2"/>
                    <a:pt x="23" y="229"/>
                    <a:pt x="46" y="229"/>
                  </a:cubicBezTo>
                  <a:cubicBezTo>
                    <a:pt x="64" y="236"/>
                    <a:pt x="79" y="239"/>
                    <a:pt x="92" y="239"/>
                  </a:cubicBezTo>
                  <a:cubicBezTo>
                    <a:pt x="160" y="239"/>
                    <a:pt x="160" y="149"/>
                    <a:pt x="160" y="92"/>
                  </a:cubicBezTo>
                  <a:cubicBezTo>
                    <a:pt x="114" y="69"/>
                    <a:pt x="46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4049090" y="4169931"/>
              <a:ext cx="7577" cy="18586"/>
            </a:xfrm>
            <a:custGeom>
              <a:avLst/>
              <a:gdLst/>
              <a:ahLst/>
              <a:cxnLst/>
              <a:rect l="l" t="t" r="r" b="b"/>
              <a:pathLst>
                <a:path w="298" h="731" extrusionOk="0">
                  <a:moveTo>
                    <a:pt x="92" y="0"/>
                  </a:moveTo>
                  <a:lnTo>
                    <a:pt x="92" y="0"/>
                  </a:lnTo>
                  <a:cubicBezTo>
                    <a:pt x="115" y="251"/>
                    <a:pt x="1" y="525"/>
                    <a:pt x="229" y="731"/>
                  </a:cubicBezTo>
                  <a:cubicBezTo>
                    <a:pt x="229" y="479"/>
                    <a:pt x="298" y="206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4271940" y="3244283"/>
              <a:ext cx="128295" cy="136990"/>
            </a:xfrm>
            <a:custGeom>
              <a:avLst/>
              <a:gdLst/>
              <a:ahLst/>
              <a:cxnLst/>
              <a:rect l="l" t="t" r="r" b="b"/>
              <a:pathLst>
                <a:path w="5046" h="5388" extrusionOk="0">
                  <a:moveTo>
                    <a:pt x="1804" y="1"/>
                  </a:moveTo>
                  <a:cubicBezTo>
                    <a:pt x="1644" y="24"/>
                    <a:pt x="1530" y="92"/>
                    <a:pt x="1416" y="183"/>
                  </a:cubicBezTo>
                  <a:cubicBezTo>
                    <a:pt x="1393" y="206"/>
                    <a:pt x="1370" y="252"/>
                    <a:pt x="1370" y="275"/>
                  </a:cubicBezTo>
                  <a:cubicBezTo>
                    <a:pt x="434" y="959"/>
                    <a:pt x="1" y="1850"/>
                    <a:pt x="92" y="3014"/>
                  </a:cubicBezTo>
                  <a:cubicBezTo>
                    <a:pt x="138" y="3128"/>
                    <a:pt x="183" y="3219"/>
                    <a:pt x="229" y="3333"/>
                  </a:cubicBezTo>
                  <a:cubicBezTo>
                    <a:pt x="708" y="4817"/>
                    <a:pt x="1279" y="5251"/>
                    <a:pt x="2831" y="5388"/>
                  </a:cubicBezTo>
                  <a:lnTo>
                    <a:pt x="2877" y="5342"/>
                  </a:lnTo>
                  <a:lnTo>
                    <a:pt x="2945" y="5365"/>
                  </a:lnTo>
                  <a:cubicBezTo>
                    <a:pt x="3082" y="5319"/>
                    <a:pt x="3242" y="5296"/>
                    <a:pt x="3356" y="5228"/>
                  </a:cubicBezTo>
                  <a:lnTo>
                    <a:pt x="3424" y="5182"/>
                  </a:lnTo>
                  <a:lnTo>
                    <a:pt x="3493" y="5182"/>
                  </a:lnTo>
                  <a:cubicBezTo>
                    <a:pt x="3584" y="5159"/>
                    <a:pt x="3653" y="5091"/>
                    <a:pt x="3744" y="5045"/>
                  </a:cubicBezTo>
                  <a:lnTo>
                    <a:pt x="3790" y="5000"/>
                  </a:lnTo>
                  <a:lnTo>
                    <a:pt x="3858" y="5000"/>
                  </a:lnTo>
                  <a:cubicBezTo>
                    <a:pt x="3972" y="4977"/>
                    <a:pt x="4064" y="4931"/>
                    <a:pt x="4086" y="4817"/>
                  </a:cubicBezTo>
                  <a:cubicBezTo>
                    <a:pt x="5045" y="3310"/>
                    <a:pt x="4908" y="1781"/>
                    <a:pt x="3744" y="594"/>
                  </a:cubicBezTo>
                  <a:cubicBezTo>
                    <a:pt x="3526" y="226"/>
                    <a:pt x="3235" y="42"/>
                    <a:pt x="2879" y="42"/>
                  </a:cubicBezTo>
                  <a:cubicBezTo>
                    <a:pt x="2750" y="42"/>
                    <a:pt x="2612" y="66"/>
                    <a:pt x="2466" y="115"/>
                  </a:cubicBezTo>
                  <a:cubicBezTo>
                    <a:pt x="2387" y="154"/>
                    <a:pt x="2315" y="194"/>
                    <a:pt x="2247" y="194"/>
                  </a:cubicBezTo>
                  <a:cubicBezTo>
                    <a:pt x="2197" y="194"/>
                    <a:pt x="2149" y="173"/>
                    <a:pt x="2101" y="115"/>
                  </a:cubicBezTo>
                  <a:cubicBezTo>
                    <a:pt x="2009" y="24"/>
                    <a:pt x="1918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5220801" y="26343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5216148" y="261580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4624788" y="2159195"/>
              <a:ext cx="622150" cy="792218"/>
            </a:xfrm>
            <a:custGeom>
              <a:avLst/>
              <a:gdLst/>
              <a:ahLst/>
              <a:cxnLst/>
              <a:rect l="l" t="t" r="r" b="b"/>
              <a:pathLst>
                <a:path w="24470" h="31159" extrusionOk="0">
                  <a:moveTo>
                    <a:pt x="20520" y="30444"/>
                  </a:moveTo>
                  <a:cubicBezTo>
                    <a:pt x="20520" y="30467"/>
                    <a:pt x="20498" y="30490"/>
                    <a:pt x="20498" y="30513"/>
                  </a:cubicBezTo>
                  <a:cubicBezTo>
                    <a:pt x="20475" y="30513"/>
                    <a:pt x="20475" y="30490"/>
                    <a:pt x="20452" y="30490"/>
                  </a:cubicBezTo>
                  <a:cubicBezTo>
                    <a:pt x="20475" y="30467"/>
                    <a:pt x="20498" y="30467"/>
                    <a:pt x="20520" y="30444"/>
                  </a:cubicBezTo>
                  <a:close/>
                  <a:moveTo>
                    <a:pt x="3252" y="0"/>
                  </a:moveTo>
                  <a:cubicBezTo>
                    <a:pt x="3159" y="0"/>
                    <a:pt x="3075" y="87"/>
                    <a:pt x="2991" y="87"/>
                  </a:cubicBezTo>
                  <a:cubicBezTo>
                    <a:pt x="2851" y="100"/>
                    <a:pt x="2718" y="134"/>
                    <a:pt x="2585" y="134"/>
                  </a:cubicBezTo>
                  <a:cubicBezTo>
                    <a:pt x="2478" y="134"/>
                    <a:pt x="2371" y="112"/>
                    <a:pt x="2260" y="41"/>
                  </a:cubicBezTo>
                  <a:cubicBezTo>
                    <a:pt x="2237" y="26"/>
                    <a:pt x="2217" y="18"/>
                    <a:pt x="2199" y="18"/>
                  </a:cubicBezTo>
                  <a:cubicBezTo>
                    <a:pt x="2164" y="18"/>
                    <a:pt x="2138" y="49"/>
                    <a:pt x="2123" y="110"/>
                  </a:cubicBezTo>
                  <a:cubicBezTo>
                    <a:pt x="2055" y="726"/>
                    <a:pt x="1895" y="1319"/>
                    <a:pt x="1918" y="1913"/>
                  </a:cubicBezTo>
                  <a:cubicBezTo>
                    <a:pt x="1918" y="2872"/>
                    <a:pt x="1804" y="3830"/>
                    <a:pt x="1712" y="4789"/>
                  </a:cubicBezTo>
                  <a:cubicBezTo>
                    <a:pt x="1416" y="5177"/>
                    <a:pt x="1461" y="5633"/>
                    <a:pt x="1416" y="6090"/>
                  </a:cubicBezTo>
                  <a:cubicBezTo>
                    <a:pt x="1530" y="6227"/>
                    <a:pt x="1553" y="6364"/>
                    <a:pt x="1416" y="6478"/>
                  </a:cubicBezTo>
                  <a:cubicBezTo>
                    <a:pt x="1347" y="6683"/>
                    <a:pt x="1347" y="6912"/>
                    <a:pt x="1393" y="7117"/>
                  </a:cubicBezTo>
                  <a:cubicBezTo>
                    <a:pt x="1438" y="7414"/>
                    <a:pt x="1324" y="7711"/>
                    <a:pt x="1302" y="8007"/>
                  </a:cubicBezTo>
                  <a:cubicBezTo>
                    <a:pt x="1302" y="8099"/>
                    <a:pt x="1302" y="8190"/>
                    <a:pt x="1302" y="8258"/>
                  </a:cubicBezTo>
                  <a:cubicBezTo>
                    <a:pt x="1302" y="8943"/>
                    <a:pt x="1324" y="9628"/>
                    <a:pt x="1119" y="10267"/>
                  </a:cubicBezTo>
                  <a:cubicBezTo>
                    <a:pt x="1119" y="10381"/>
                    <a:pt x="1119" y="10472"/>
                    <a:pt x="1119" y="10564"/>
                  </a:cubicBezTo>
                  <a:cubicBezTo>
                    <a:pt x="1187" y="11408"/>
                    <a:pt x="891" y="12207"/>
                    <a:pt x="913" y="13029"/>
                  </a:cubicBezTo>
                  <a:cubicBezTo>
                    <a:pt x="868" y="13805"/>
                    <a:pt x="1005" y="14558"/>
                    <a:pt x="822" y="15334"/>
                  </a:cubicBezTo>
                  <a:cubicBezTo>
                    <a:pt x="754" y="15608"/>
                    <a:pt x="754" y="15905"/>
                    <a:pt x="754" y="16202"/>
                  </a:cubicBezTo>
                  <a:cubicBezTo>
                    <a:pt x="754" y="16521"/>
                    <a:pt x="754" y="16841"/>
                    <a:pt x="731" y="17137"/>
                  </a:cubicBezTo>
                  <a:cubicBezTo>
                    <a:pt x="754" y="17639"/>
                    <a:pt x="754" y="18119"/>
                    <a:pt x="708" y="18621"/>
                  </a:cubicBezTo>
                  <a:cubicBezTo>
                    <a:pt x="685" y="18712"/>
                    <a:pt x="685" y="18781"/>
                    <a:pt x="685" y="18872"/>
                  </a:cubicBezTo>
                  <a:cubicBezTo>
                    <a:pt x="662" y="19100"/>
                    <a:pt x="594" y="19306"/>
                    <a:pt x="571" y="19534"/>
                  </a:cubicBezTo>
                  <a:cubicBezTo>
                    <a:pt x="525" y="20356"/>
                    <a:pt x="525" y="21177"/>
                    <a:pt x="434" y="22022"/>
                  </a:cubicBezTo>
                  <a:cubicBezTo>
                    <a:pt x="343" y="22661"/>
                    <a:pt x="183" y="23369"/>
                    <a:pt x="548" y="24008"/>
                  </a:cubicBezTo>
                  <a:cubicBezTo>
                    <a:pt x="564" y="24008"/>
                    <a:pt x="579" y="23998"/>
                    <a:pt x="594" y="23984"/>
                  </a:cubicBezTo>
                  <a:lnTo>
                    <a:pt x="594" y="23984"/>
                  </a:lnTo>
                  <a:cubicBezTo>
                    <a:pt x="594" y="23985"/>
                    <a:pt x="594" y="23985"/>
                    <a:pt x="594" y="23985"/>
                  </a:cubicBezTo>
                  <a:cubicBezTo>
                    <a:pt x="548" y="24031"/>
                    <a:pt x="503" y="24076"/>
                    <a:pt x="480" y="24145"/>
                  </a:cubicBezTo>
                  <a:lnTo>
                    <a:pt x="457" y="24145"/>
                  </a:lnTo>
                  <a:cubicBezTo>
                    <a:pt x="252" y="24350"/>
                    <a:pt x="206" y="24601"/>
                    <a:pt x="206" y="24852"/>
                  </a:cubicBezTo>
                  <a:cubicBezTo>
                    <a:pt x="183" y="24966"/>
                    <a:pt x="183" y="25058"/>
                    <a:pt x="206" y="25172"/>
                  </a:cubicBezTo>
                  <a:cubicBezTo>
                    <a:pt x="160" y="25857"/>
                    <a:pt x="297" y="26564"/>
                    <a:pt x="92" y="27249"/>
                  </a:cubicBezTo>
                  <a:cubicBezTo>
                    <a:pt x="23" y="27523"/>
                    <a:pt x="23" y="27774"/>
                    <a:pt x="23" y="28025"/>
                  </a:cubicBezTo>
                  <a:cubicBezTo>
                    <a:pt x="23" y="28299"/>
                    <a:pt x="0" y="28573"/>
                    <a:pt x="0" y="28847"/>
                  </a:cubicBezTo>
                  <a:cubicBezTo>
                    <a:pt x="0" y="30965"/>
                    <a:pt x="0" y="31156"/>
                    <a:pt x="1617" y="31156"/>
                  </a:cubicBezTo>
                  <a:cubicBezTo>
                    <a:pt x="1777" y="31156"/>
                    <a:pt x="1953" y="31154"/>
                    <a:pt x="2146" y="31152"/>
                  </a:cubicBezTo>
                  <a:cubicBezTo>
                    <a:pt x="2488" y="31152"/>
                    <a:pt x="2831" y="31152"/>
                    <a:pt x="3082" y="30878"/>
                  </a:cubicBezTo>
                  <a:cubicBezTo>
                    <a:pt x="3128" y="30947"/>
                    <a:pt x="3196" y="30992"/>
                    <a:pt x="3265" y="31038"/>
                  </a:cubicBezTo>
                  <a:cubicBezTo>
                    <a:pt x="3789" y="31106"/>
                    <a:pt x="4314" y="31106"/>
                    <a:pt x="4839" y="31129"/>
                  </a:cubicBezTo>
                  <a:cubicBezTo>
                    <a:pt x="4976" y="31129"/>
                    <a:pt x="5113" y="31129"/>
                    <a:pt x="5250" y="31106"/>
                  </a:cubicBezTo>
                  <a:cubicBezTo>
                    <a:pt x="5307" y="31104"/>
                    <a:pt x="5364" y="31103"/>
                    <a:pt x="5421" y="31103"/>
                  </a:cubicBezTo>
                  <a:cubicBezTo>
                    <a:pt x="5813" y="31103"/>
                    <a:pt x="6217" y="31156"/>
                    <a:pt x="6609" y="31156"/>
                  </a:cubicBezTo>
                  <a:cubicBezTo>
                    <a:pt x="6666" y="31156"/>
                    <a:pt x="6723" y="31155"/>
                    <a:pt x="6780" y="31152"/>
                  </a:cubicBezTo>
                  <a:lnTo>
                    <a:pt x="8994" y="31152"/>
                  </a:lnTo>
                  <a:cubicBezTo>
                    <a:pt x="9382" y="31152"/>
                    <a:pt x="9770" y="31152"/>
                    <a:pt x="10158" y="31129"/>
                  </a:cubicBezTo>
                  <a:cubicBezTo>
                    <a:pt x="10295" y="31129"/>
                    <a:pt x="10432" y="31084"/>
                    <a:pt x="10569" y="31038"/>
                  </a:cubicBezTo>
                  <a:cubicBezTo>
                    <a:pt x="10660" y="30992"/>
                    <a:pt x="10706" y="30924"/>
                    <a:pt x="10660" y="30810"/>
                  </a:cubicBezTo>
                  <a:cubicBezTo>
                    <a:pt x="10683" y="30787"/>
                    <a:pt x="10706" y="30787"/>
                    <a:pt x="10728" y="30787"/>
                  </a:cubicBezTo>
                  <a:cubicBezTo>
                    <a:pt x="10706" y="30832"/>
                    <a:pt x="10706" y="30878"/>
                    <a:pt x="10728" y="30969"/>
                  </a:cubicBezTo>
                  <a:cubicBezTo>
                    <a:pt x="10957" y="31152"/>
                    <a:pt x="11253" y="31129"/>
                    <a:pt x="11550" y="31152"/>
                  </a:cubicBezTo>
                  <a:lnTo>
                    <a:pt x="12646" y="31152"/>
                  </a:lnTo>
                  <a:cubicBezTo>
                    <a:pt x="12851" y="31129"/>
                    <a:pt x="13079" y="31129"/>
                    <a:pt x="13285" y="31106"/>
                  </a:cubicBezTo>
                  <a:cubicBezTo>
                    <a:pt x="13482" y="31074"/>
                    <a:pt x="13667" y="30994"/>
                    <a:pt x="13866" y="30994"/>
                  </a:cubicBezTo>
                  <a:cubicBezTo>
                    <a:pt x="13943" y="30994"/>
                    <a:pt x="14023" y="31006"/>
                    <a:pt x="14107" y="31038"/>
                  </a:cubicBezTo>
                  <a:cubicBezTo>
                    <a:pt x="14175" y="31061"/>
                    <a:pt x="14243" y="31061"/>
                    <a:pt x="14335" y="31084"/>
                  </a:cubicBezTo>
                  <a:cubicBezTo>
                    <a:pt x="14439" y="31101"/>
                    <a:pt x="14544" y="31108"/>
                    <a:pt x="14650" y="31108"/>
                  </a:cubicBezTo>
                  <a:cubicBezTo>
                    <a:pt x="14821" y="31108"/>
                    <a:pt x="14996" y="31089"/>
                    <a:pt x="15179" y="31061"/>
                  </a:cubicBezTo>
                  <a:cubicBezTo>
                    <a:pt x="15255" y="31036"/>
                    <a:pt x="15327" y="31026"/>
                    <a:pt x="15399" y="31026"/>
                  </a:cubicBezTo>
                  <a:cubicBezTo>
                    <a:pt x="15522" y="31026"/>
                    <a:pt x="15643" y="31055"/>
                    <a:pt x="15773" y="31084"/>
                  </a:cubicBezTo>
                  <a:cubicBezTo>
                    <a:pt x="15884" y="31110"/>
                    <a:pt x="15997" y="31119"/>
                    <a:pt x="16111" y="31119"/>
                  </a:cubicBezTo>
                  <a:cubicBezTo>
                    <a:pt x="16371" y="31119"/>
                    <a:pt x="16635" y="31071"/>
                    <a:pt x="16896" y="31071"/>
                  </a:cubicBezTo>
                  <a:cubicBezTo>
                    <a:pt x="17009" y="31071"/>
                    <a:pt x="17122" y="31080"/>
                    <a:pt x="17234" y="31106"/>
                  </a:cubicBezTo>
                  <a:cubicBezTo>
                    <a:pt x="17390" y="31128"/>
                    <a:pt x="17546" y="31134"/>
                    <a:pt x="17701" y="31134"/>
                  </a:cubicBezTo>
                  <a:cubicBezTo>
                    <a:pt x="17890" y="31134"/>
                    <a:pt x="18078" y="31125"/>
                    <a:pt x="18264" y="31125"/>
                  </a:cubicBezTo>
                  <a:cubicBezTo>
                    <a:pt x="18417" y="31125"/>
                    <a:pt x="18568" y="31131"/>
                    <a:pt x="18717" y="31152"/>
                  </a:cubicBezTo>
                  <a:cubicBezTo>
                    <a:pt x="18780" y="31156"/>
                    <a:pt x="18841" y="31159"/>
                    <a:pt x="18901" y="31159"/>
                  </a:cubicBezTo>
                  <a:cubicBezTo>
                    <a:pt x="19167" y="31159"/>
                    <a:pt x="19402" y="31106"/>
                    <a:pt x="19607" y="30901"/>
                  </a:cubicBezTo>
                  <a:cubicBezTo>
                    <a:pt x="19696" y="30880"/>
                    <a:pt x="19788" y="30876"/>
                    <a:pt x="19879" y="30876"/>
                  </a:cubicBezTo>
                  <a:cubicBezTo>
                    <a:pt x="19940" y="30876"/>
                    <a:pt x="20001" y="30878"/>
                    <a:pt x="20061" y="30878"/>
                  </a:cubicBezTo>
                  <a:cubicBezTo>
                    <a:pt x="20212" y="30878"/>
                    <a:pt x="20361" y="30867"/>
                    <a:pt x="20498" y="30787"/>
                  </a:cubicBezTo>
                  <a:cubicBezTo>
                    <a:pt x="20520" y="30810"/>
                    <a:pt x="20520" y="30832"/>
                    <a:pt x="20543" y="30855"/>
                  </a:cubicBezTo>
                  <a:cubicBezTo>
                    <a:pt x="20710" y="31022"/>
                    <a:pt x="20905" y="31045"/>
                    <a:pt x="21105" y="31045"/>
                  </a:cubicBezTo>
                  <a:cubicBezTo>
                    <a:pt x="21180" y="31045"/>
                    <a:pt x="21256" y="31041"/>
                    <a:pt x="21331" y="31041"/>
                  </a:cubicBezTo>
                  <a:cubicBezTo>
                    <a:pt x="21412" y="31041"/>
                    <a:pt x="21492" y="31045"/>
                    <a:pt x="21570" y="31061"/>
                  </a:cubicBezTo>
                  <a:cubicBezTo>
                    <a:pt x="21662" y="31038"/>
                    <a:pt x="21730" y="30992"/>
                    <a:pt x="21799" y="30924"/>
                  </a:cubicBezTo>
                  <a:cubicBezTo>
                    <a:pt x="22164" y="30924"/>
                    <a:pt x="22529" y="30924"/>
                    <a:pt x="22894" y="30901"/>
                  </a:cubicBezTo>
                  <a:cubicBezTo>
                    <a:pt x="22963" y="30958"/>
                    <a:pt x="23026" y="30987"/>
                    <a:pt x="23085" y="30987"/>
                  </a:cubicBezTo>
                  <a:cubicBezTo>
                    <a:pt x="23145" y="30987"/>
                    <a:pt x="23202" y="30958"/>
                    <a:pt x="23259" y="30901"/>
                  </a:cubicBezTo>
                  <a:cubicBezTo>
                    <a:pt x="23511" y="30901"/>
                    <a:pt x="23739" y="30901"/>
                    <a:pt x="23967" y="30878"/>
                  </a:cubicBezTo>
                  <a:lnTo>
                    <a:pt x="24058" y="30832"/>
                  </a:lnTo>
                  <a:cubicBezTo>
                    <a:pt x="24036" y="30787"/>
                    <a:pt x="24036" y="30764"/>
                    <a:pt x="24013" y="30718"/>
                  </a:cubicBezTo>
                  <a:cubicBezTo>
                    <a:pt x="24127" y="29897"/>
                    <a:pt x="24264" y="29052"/>
                    <a:pt x="24218" y="28185"/>
                  </a:cubicBezTo>
                  <a:cubicBezTo>
                    <a:pt x="24264" y="28185"/>
                    <a:pt x="24287" y="28162"/>
                    <a:pt x="24332" y="28139"/>
                  </a:cubicBezTo>
                  <a:cubicBezTo>
                    <a:pt x="24332" y="28093"/>
                    <a:pt x="24332" y="28025"/>
                    <a:pt x="24355" y="27979"/>
                  </a:cubicBezTo>
                  <a:cubicBezTo>
                    <a:pt x="24355" y="27865"/>
                    <a:pt x="24355" y="27751"/>
                    <a:pt x="24355" y="27614"/>
                  </a:cubicBezTo>
                  <a:cubicBezTo>
                    <a:pt x="24355" y="27568"/>
                    <a:pt x="24355" y="27500"/>
                    <a:pt x="24355" y="27432"/>
                  </a:cubicBezTo>
                  <a:cubicBezTo>
                    <a:pt x="24332" y="26884"/>
                    <a:pt x="24309" y="26336"/>
                    <a:pt x="24378" y="25788"/>
                  </a:cubicBezTo>
                  <a:cubicBezTo>
                    <a:pt x="24378" y="25560"/>
                    <a:pt x="24378" y="25309"/>
                    <a:pt x="24378" y="25058"/>
                  </a:cubicBezTo>
                  <a:cubicBezTo>
                    <a:pt x="24378" y="24829"/>
                    <a:pt x="24378" y="24578"/>
                    <a:pt x="24378" y="24327"/>
                  </a:cubicBezTo>
                  <a:cubicBezTo>
                    <a:pt x="24469" y="24213"/>
                    <a:pt x="24469" y="24076"/>
                    <a:pt x="24332" y="23985"/>
                  </a:cubicBezTo>
                  <a:cubicBezTo>
                    <a:pt x="24172" y="23118"/>
                    <a:pt x="24013" y="22273"/>
                    <a:pt x="23990" y="21406"/>
                  </a:cubicBezTo>
                  <a:cubicBezTo>
                    <a:pt x="24058" y="21360"/>
                    <a:pt x="24104" y="21292"/>
                    <a:pt x="24127" y="21200"/>
                  </a:cubicBezTo>
                  <a:cubicBezTo>
                    <a:pt x="24104" y="21086"/>
                    <a:pt x="24081" y="20949"/>
                    <a:pt x="23967" y="20904"/>
                  </a:cubicBezTo>
                  <a:cubicBezTo>
                    <a:pt x="23853" y="20721"/>
                    <a:pt x="23967" y="20493"/>
                    <a:pt x="23807" y="20310"/>
                  </a:cubicBezTo>
                  <a:lnTo>
                    <a:pt x="23762" y="20264"/>
                  </a:lnTo>
                  <a:lnTo>
                    <a:pt x="23807" y="20219"/>
                  </a:lnTo>
                  <a:cubicBezTo>
                    <a:pt x="23693" y="20013"/>
                    <a:pt x="23762" y="19785"/>
                    <a:pt x="23648" y="19602"/>
                  </a:cubicBezTo>
                  <a:cubicBezTo>
                    <a:pt x="23602" y="19557"/>
                    <a:pt x="23579" y="19534"/>
                    <a:pt x="23602" y="19466"/>
                  </a:cubicBezTo>
                  <a:cubicBezTo>
                    <a:pt x="23396" y="19237"/>
                    <a:pt x="23419" y="18963"/>
                    <a:pt x="23442" y="18689"/>
                  </a:cubicBezTo>
                  <a:cubicBezTo>
                    <a:pt x="23237" y="18484"/>
                    <a:pt x="23259" y="18210"/>
                    <a:pt x="23259" y="17959"/>
                  </a:cubicBezTo>
                  <a:cubicBezTo>
                    <a:pt x="23100" y="17799"/>
                    <a:pt x="23259" y="17548"/>
                    <a:pt x="23054" y="17411"/>
                  </a:cubicBezTo>
                  <a:cubicBezTo>
                    <a:pt x="22940" y="17251"/>
                    <a:pt x="23054" y="17023"/>
                    <a:pt x="22917" y="16841"/>
                  </a:cubicBezTo>
                  <a:cubicBezTo>
                    <a:pt x="22643" y="16270"/>
                    <a:pt x="22392" y="15677"/>
                    <a:pt x="22141" y="15083"/>
                  </a:cubicBezTo>
                  <a:cubicBezTo>
                    <a:pt x="22027" y="14900"/>
                    <a:pt x="22164" y="14649"/>
                    <a:pt x="21981" y="14490"/>
                  </a:cubicBezTo>
                  <a:cubicBezTo>
                    <a:pt x="21936" y="14421"/>
                    <a:pt x="21890" y="14375"/>
                    <a:pt x="21844" y="14307"/>
                  </a:cubicBezTo>
                  <a:cubicBezTo>
                    <a:pt x="21753" y="14193"/>
                    <a:pt x="21753" y="14102"/>
                    <a:pt x="21776" y="13987"/>
                  </a:cubicBezTo>
                  <a:cubicBezTo>
                    <a:pt x="21137" y="13303"/>
                    <a:pt x="20886" y="12390"/>
                    <a:pt x="20498" y="11568"/>
                  </a:cubicBezTo>
                  <a:cubicBezTo>
                    <a:pt x="20247" y="11385"/>
                    <a:pt x="20087" y="11134"/>
                    <a:pt x="20018" y="10815"/>
                  </a:cubicBezTo>
                  <a:cubicBezTo>
                    <a:pt x="20064" y="10746"/>
                    <a:pt x="20041" y="10678"/>
                    <a:pt x="19950" y="10655"/>
                  </a:cubicBezTo>
                  <a:cubicBezTo>
                    <a:pt x="19836" y="10609"/>
                    <a:pt x="19813" y="10518"/>
                    <a:pt x="19813" y="10427"/>
                  </a:cubicBezTo>
                  <a:cubicBezTo>
                    <a:pt x="19744" y="10404"/>
                    <a:pt x="19676" y="10335"/>
                    <a:pt x="19653" y="10267"/>
                  </a:cubicBezTo>
                  <a:lnTo>
                    <a:pt x="19630" y="10244"/>
                  </a:lnTo>
                  <a:cubicBezTo>
                    <a:pt x="19562" y="10221"/>
                    <a:pt x="19516" y="10176"/>
                    <a:pt x="19493" y="10107"/>
                  </a:cubicBezTo>
                  <a:cubicBezTo>
                    <a:pt x="19425" y="10084"/>
                    <a:pt x="19402" y="10039"/>
                    <a:pt x="19425" y="9970"/>
                  </a:cubicBezTo>
                  <a:cubicBezTo>
                    <a:pt x="19379" y="9879"/>
                    <a:pt x="19334" y="9788"/>
                    <a:pt x="19242" y="9742"/>
                  </a:cubicBezTo>
                  <a:cubicBezTo>
                    <a:pt x="19197" y="9673"/>
                    <a:pt x="19128" y="9628"/>
                    <a:pt x="19082" y="9537"/>
                  </a:cubicBezTo>
                  <a:cubicBezTo>
                    <a:pt x="19014" y="9491"/>
                    <a:pt x="18945" y="9422"/>
                    <a:pt x="18900" y="9354"/>
                  </a:cubicBezTo>
                  <a:cubicBezTo>
                    <a:pt x="18763" y="9263"/>
                    <a:pt x="18809" y="9103"/>
                    <a:pt x="18717" y="8989"/>
                  </a:cubicBezTo>
                  <a:cubicBezTo>
                    <a:pt x="18626" y="8875"/>
                    <a:pt x="18535" y="8783"/>
                    <a:pt x="18443" y="8669"/>
                  </a:cubicBezTo>
                  <a:cubicBezTo>
                    <a:pt x="17918" y="8053"/>
                    <a:pt x="17393" y="7459"/>
                    <a:pt x="16846" y="6843"/>
                  </a:cubicBezTo>
                  <a:cubicBezTo>
                    <a:pt x="16823" y="6752"/>
                    <a:pt x="16754" y="6683"/>
                    <a:pt x="16686" y="6638"/>
                  </a:cubicBezTo>
                  <a:cubicBezTo>
                    <a:pt x="16321" y="6273"/>
                    <a:pt x="15955" y="5907"/>
                    <a:pt x="15590" y="5542"/>
                  </a:cubicBezTo>
                  <a:lnTo>
                    <a:pt x="14883" y="4926"/>
                  </a:lnTo>
                  <a:cubicBezTo>
                    <a:pt x="14814" y="4926"/>
                    <a:pt x="14746" y="4857"/>
                    <a:pt x="14723" y="4789"/>
                  </a:cubicBezTo>
                  <a:cubicBezTo>
                    <a:pt x="14677" y="4766"/>
                    <a:pt x="14654" y="4720"/>
                    <a:pt x="14677" y="4675"/>
                  </a:cubicBezTo>
                  <a:cubicBezTo>
                    <a:pt x="14221" y="4538"/>
                    <a:pt x="13947" y="4150"/>
                    <a:pt x="13604" y="3876"/>
                  </a:cubicBezTo>
                  <a:cubicBezTo>
                    <a:pt x="13536" y="3830"/>
                    <a:pt x="13467" y="3762"/>
                    <a:pt x="13399" y="3716"/>
                  </a:cubicBezTo>
                  <a:cubicBezTo>
                    <a:pt x="13353" y="3648"/>
                    <a:pt x="13285" y="3579"/>
                    <a:pt x="13194" y="3556"/>
                  </a:cubicBezTo>
                  <a:cubicBezTo>
                    <a:pt x="13057" y="3533"/>
                    <a:pt x="12920" y="3488"/>
                    <a:pt x="12874" y="3328"/>
                  </a:cubicBezTo>
                  <a:cubicBezTo>
                    <a:pt x="12623" y="3168"/>
                    <a:pt x="12372" y="3009"/>
                    <a:pt x="12098" y="2826"/>
                  </a:cubicBezTo>
                  <a:cubicBezTo>
                    <a:pt x="10865" y="2118"/>
                    <a:pt x="9610" y="1388"/>
                    <a:pt x="8309" y="772"/>
                  </a:cubicBezTo>
                  <a:cubicBezTo>
                    <a:pt x="8035" y="680"/>
                    <a:pt x="7761" y="658"/>
                    <a:pt x="7533" y="543"/>
                  </a:cubicBezTo>
                  <a:cubicBezTo>
                    <a:pt x="6952" y="223"/>
                    <a:pt x="6354" y="78"/>
                    <a:pt x="5708" y="78"/>
                  </a:cubicBezTo>
                  <a:cubicBezTo>
                    <a:pt x="5617" y="78"/>
                    <a:pt x="5526" y="81"/>
                    <a:pt x="5433" y="87"/>
                  </a:cubicBezTo>
                  <a:cubicBezTo>
                    <a:pt x="5268" y="98"/>
                    <a:pt x="5104" y="102"/>
                    <a:pt x="4939" y="102"/>
                  </a:cubicBezTo>
                  <a:cubicBezTo>
                    <a:pt x="4417" y="102"/>
                    <a:pt x="3893" y="59"/>
                    <a:pt x="3356" y="41"/>
                  </a:cubicBezTo>
                  <a:cubicBezTo>
                    <a:pt x="3320" y="11"/>
                    <a:pt x="3285" y="0"/>
                    <a:pt x="3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4809323" y="3250359"/>
              <a:ext cx="130608" cy="136507"/>
            </a:xfrm>
            <a:custGeom>
              <a:avLst/>
              <a:gdLst/>
              <a:ahLst/>
              <a:cxnLst/>
              <a:rect l="l" t="t" r="r" b="b"/>
              <a:pathLst>
                <a:path w="5137" h="5369" extrusionOk="0">
                  <a:moveTo>
                    <a:pt x="2446" y="1"/>
                  </a:moveTo>
                  <a:cubicBezTo>
                    <a:pt x="2340" y="1"/>
                    <a:pt x="2233" y="5"/>
                    <a:pt x="2124" y="13"/>
                  </a:cubicBezTo>
                  <a:cubicBezTo>
                    <a:pt x="1256" y="287"/>
                    <a:pt x="686" y="857"/>
                    <a:pt x="343" y="1702"/>
                  </a:cubicBezTo>
                  <a:cubicBezTo>
                    <a:pt x="1" y="2022"/>
                    <a:pt x="389" y="2455"/>
                    <a:pt x="138" y="2798"/>
                  </a:cubicBezTo>
                  <a:cubicBezTo>
                    <a:pt x="138" y="2798"/>
                    <a:pt x="115" y="2798"/>
                    <a:pt x="92" y="2843"/>
                  </a:cubicBezTo>
                  <a:cubicBezTo>
                    <a:pt x="69" y="2889"/>
                    <a:pt x="92" y="2912"/>
                    <a:pt x="138" y="2957"/>
                  </a:cubicBezTo>
                  <a:cubicBezTo>
                    <a:pt x="343" y="3368"/>
                    <a:pt x="229" y="3916"/>
                    <a:pt x="640" y="4258"/>
                  </a:cubicBezTo>
                  <a:cubicBezTo>
                    <a:pt x="709" y="4578"/>
                    <a:pt x="914" y="4738"/>
                    <a:pt x="1211" y="4783"/>
                  </a:cubicBezTo>
                  <a:cubicBezTo>
                    <a:pt x="1234" y="4829"/>
                    <a:pt x="1234" y="4875"/>
                    <a:pt x="1256" y="4943"/>
                  </a:cubicBezTo>
                  <a:cubicBezTo>
                    <a:pt x="1302" y="4943"/>
                    <a:pt x="1370" y="4943"/>
                    <a:pt x="1416" y="4989"/>
                  </a:cubicBezTo>
                  <a:cubicBezTo>
                    <a:pt x="1576" y="5126"/>
                    <a:pt x="1804" y="4989"/>
                    <a:pt x="1964" y="5149"/>
                  </a:cubicBezTo>
                  <a:cubicBezTo>
                    <a:pt x="2150" y="5288"/>
                    <a:pt x="2330" y="5368"/>
                    <a:pt x="2510" y="5368"/>
                  </a:cubicBezTo>
                  <a:cubicBezTo>
                    <a:pt x="2684" y="5368"/>
                    <a:pt x="2857" y="5294"/>
                    <a:pt x="3037" y="5126"/>
                  </a:cubicBezTo>
                  <a:lnTo>
                    <a:pt x="3037" y="5149"/>
                  </a:lnTo>
                  <a:cubicBezTo>
                    <a:pt x="3151" y="5057"/>
                    <a:pt x="3265" y="5057"/>
                    <a:pt x="3402" y="5012"/>
                  </a:cubicBezTo>
                  <a:cubicBezTo>
                    <a:pt x="3470" y="5012"/>
                    <a:pt x="3516" y="4989"/>
                    <a:pt x="3585" y="4966"/>
                  </a:cubicBezTo>
                  <a:cubicBezTo>
                    <a:pt x="3607" y="4920"/>
                    <a:pt x="3607" y="4875"/>
                    <a:pt x="3607" y="4829"/>
                  </a:cubicBezTo>
                  <a:lnTo>
                    <a:pt x="3630" y="4829"/>
                  </a:lnTo>
                  <a:cubicBezTo>
                    <a:pt x="3630" y="4806"/>
                    <a:pt x="3653" y="4783"/>
                    <a:pt x="3676" y="4761"/>
                  </a:cubicBezTo>
                  <a:cubicBezTo>
                    <a:pt x="3836" y="4692"/>
                    <a:pt x="3973" y="4624"/>
                    <a:pt x="4109" y="4555"/>
                  </a:cubicBezTo>
                  <a:cubicBezTo>
                    <a:pt x="4132" y="4509"/>
                    <a:pt x="4132" y="4464"/>
                    <a:pt x="4109" y="4418"/>
                  </a:cubicBezTo>
                  <a:cubicBezTo>
                    <a:pt x="4269" y="4236"/>
                    <a:pt x="4406" y="4053"/>
                    <a:pt x="4566" y="3893"/>
                  </a:cubicBezTo>
                  <a:cubicBezTo>
                    <a:pt x="5137" y="3277"/>
                    <a:pt x="5000" y="2569"/>
                    <a:pt x="4863" y="1862"/>
                  </a:cubicBezTo>
                  <a:cubicBezTo>
                    <a:pt x="4634" y="1611"/>
                    <a:pt x="4634" y="1245"/>
                    <a:pt x="4452" y="972"/>
                  </a:cubicBezTo>
                  <a:cubicBezTo>
                    <a:pt x="3948" y="246"/>
                    <a:pt x="3248" y="1"/>
                    <a:pt x="2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4358411" y="3510559"/>
              <a:ext cx="27306" cy="22628"/>
            </a:xfrm>
            <a:custGeom>
              <a:avLst/>
              <a:gdLst/>
              <a:ahLst/>
              <a:cxnLst/>
              <a:rect l="l" t="t" r="r" b="b"/>
              <a:pathLst>
                <a:path w="1074" h="890" extrusionOk="0">
                  <a:moveTo>
                    <a:pt x="378" y="0"/>
                  </a:moveTo>
                  <a:cubicBezTo>
                    <a:pt x="164" y="0"/>
                    <a:pt x="101" y="142"/>
                    <a:pt x="1" y="575"/>
                  </a:cubicBezTo>
                  <a:cubicBezTo>
                    <a:pt x="173" y="661"/>
                    <a:pt x="319" y="890"/>
                    <a:pt x="517" y="890"/>
                  </a:cubicBezTo>
                  <a:cubicBezTo>
                    <a:pt x="582" y="890"/>
                    <a:pt x="652" y="865"/>
                    <a:pt x="731" y="803"/>
                  </a:cubicBezTo>
                  <a:cubicBezTo>
                    <a:pt x="1073" y="552"/>
                    <a:pt x="822" y="301"/>
                    <a:pt x="685" y="50"/>
                  </a:cubicBezTo>
                  <a:cubicBezTo>
                    <a:pt x="556" y="20"/>
                    <a:pt x="457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4385107" y="3446234"/>
              <a:ext cx="26137" cy="22679"/>
            </a:xfrm>
            <a:custGeom>
              <a:avLst/>
              <a:gdLst/>
              <a:ahLst/>
              <a:cxnLst/>
              <a:rect l="l" t="t" r="r" b="b"/>
              <a:pathLst>
                <a:path w="1028" h="892" extrusionOk="0">
                  <a:moveTo>
                    <a:pt x="206" y="1"/>
                  </a:moveTo>
                  <a:cubicBezTo>
                    <a:pt x="1" y="594"/>
                    <a:pt x="46" y="663"/>
                    <a:pt x="731" y="891"/>
                  </a:cubicBezTo>
                  <a:cubicBezTo>
                    <a:pt x="800" y="846"/>
                    <a:pt x="868" y="777"/>
                    <a:pt x="914" y="686"/>
                  </a:cubicBezTo>
                  <a:cubicBezTo>
                    <a:pt x="1028" y="343"/>
                    <a:pt x="754" y="206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4332299" y="3436954"/>
              <a:ext cx="20340" cy="16933"/>
            </a:xfrm>
            <a:custGeom>
              <a:avLst/>
              <a:gdLst/>
              <a:ahLst/>
              <a:cxnLst/>
              <a:rect l="l" t="t" r="r" b="b"/>
              <a:pathLst>
                <a:path w="800" h="666" extrusionOk="0">
                  <a:moveTo>
                    <a:pt x="252" y="1"/>
                  </a:moveTo>
                  <a:cubicBezTo>
                    <a:pt x="206" y="69"/>
                    <a:pt x="137" y="115"/>
                    <a:pt x="92" y="183"/>
                  </a:cubicBezTo>
                  <a:cubicBezTo>
                    <a:pt x="69" y="183"/>
                    <a:pt x="46" y="206"/>
                    <a:pt x="23" y="252"/>
                  </a:cubicBezTo>
                  <a:cubicBezTo>
                    <a:pt x="1" y="275"/>
                    <a:pt x="23" y="320"/>
                    <a:pt x="92" y="366"/>
                  </a:cubicBezTo>
                  <a:cubicBezTo>
                    <a:pt x="299" y="563"/>
                    <a:pt x="427" y="666"/>
                    <a:pt x="521" y="666"/>
                  </a:cubicBezTo>
                  <a:cubicBezTo>
                    <a:pt x="634" y="666"/>
                    <a:pt x="700" y="518"/>
                    <a:pt x="799" y="206"/>
                  </a:cubicBezTo>
                  <a:cubicBezTo>
                    <a:pt x="799" y="206"/>
                    <a:pt x="799" y="183"/>
                    <a:pt x="799" y="183"/>
                  </a:cubicBezTo>
                  <a:cubicBezTo>
                    <a:pt x="754" y="138"/>
                    <a:pt x="708" y="69"/>
                    <a:pt x="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4232481" y="3441606"/>
              <a:ext cx="16857" cy="11696"/>
            </a:xfrm>
            <a:custGeom>
              <a:avLst/>
              <a:gdLst/>
              <a:ahLst/>
              <a:cxnLst/>
              <a:rect l="l" t="t" r="r" b="b"/>
              <a:pathLst>
                <a:path w="663" h="460" extrusionOk="0">
                  <a:moveTo>
                    <a:pt x="183" y="0"/>
                  </a:moveTo>
                  <a:cubicBezTo>
                    <a:pt x="115" y="115"/>
                    <a:pt x="69" y="229"/>
                    <a:pt x="1" y="366"/>
                  </a:cubicBezTo>
                  <a:cubicBezTo>
                    <a:pt x="92" y="366"/>
                    <a:pt x="183" y="388"/>
                    <a:pt x="252" y="411"/>
                  </a:cubicBezTo>
                  <a:cubicBezTo>
                    <a:pt x="317" y="439"/>
                    <a:pt x="383" y="460"/>
                    <a:pt x="441" y="460"/>
                  </a:cubicBezTo>
                  <a:cubicBezTo>
                    <a:pt x="524" y="460"/>
                    <a:pt x="590" y="418"/>
                    <a:pt x="617" y="297"/>
                  </a:cubicBezTo>
                  <a:cubicBezTo>
                    <a:pt x="663" y="115"/>
                    <a:pt x="503" y="69"/>
                    <a:pt x="343" y="23"/>
                  </a:cubicBezTo>
                  <a:cubicBezTo>
                    <a:pt x="297" y="0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4334053" y="3471099"/>
              <a:ext cx="23798" cy="21357"/>
            </a:xfrm>
            <a:custGeom>
              <a:avLst/>
              <a:gdLst/>
              <a:ahLst/>
              <a:cxnLst/>
              <a:rect l="l" t="t" r="r" b="b"/>
              <a:pathLst>
                <a:path w="936" h="840" extrusionOk="0">
                  <a:moveTo>
                    <a:pt x="305" y="1"/>
                  </a:moveTo>
                  <a:cubicBezTo>
                    <a:pt x="204" y="1"/>
                    <a:pt x="102" y="78"/>
                    <a:pt x="0" y="119"/>
                  </a:cubicBezTo>
                  <a:lnTo>
                    <a:pt x="23" y="644"/>
                  </a:lnTo>
                  <a:cubicBezTo>
                    <a:pt x="68" y="666"/>
                    <a:pt x="137" y="689"/>
                    <a:pt x="183" y="735"/>
                  </a:cubicBezTo>
                  <a:cubicBezTo>
                    <a:pt x="296" y="801"/>
                    <a:pt x="402" y="840"/>
                    <a:pt x="498" y="840"/>
                  </a:cubicBezTo>
                  <a:cubicBezTo>
                    <a:pt x="634" y="840"/>
                    <a:pt x="751" y="762"/>
                    <a:pt x="845" y="575"/>
                  </a:cubicBezTo>
                  <a:cubicBezTo>
                    <a:pt x="936" y="324"/>
                    <a:pt x="685" y="50"/>
                    <a:pt x="342" y="4"/>
                  </a:cubicBezTo>
                  <a:cubicBezTo>
                    <a:pt x="330" y="2"/>
                    <a:pt x="318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4308501" y="3514347"/>
              <a:ext cx="21510" cy="15738"/>
            </a:xfrm>
            <a:custGeom>
              <a:avLst/>
              <a:gdLst/>
              <a:ahLst/>
              <a:cxnLst/>
              <a:rect l="l" t="t" r="r" b="b"/>
              <a:pathLst>
                <a:path w="846" h="619" extrusionOk="0">
                  <a:moveTo>
                    <a:pt x="586" y="0"/>
                  </a:moveTo>
                  <a:cubicBezTo>
                    <a:pt x="552" y="0"/>
                    <a:pt x="520" y="11"/>
                    <a:pt x="480" y="38"/>
                  </a:cubicBezTo>
                  <a:lnTo>
                    <a:pt x="297" y="38"/>
                  </a:lnTo>
                  <a:cubicBezTo>
                    <a:pt x="1" y="403"/>
                    <a:pt x="1" y="518"/>
                    <a:pt x="389" y="609"/>
                  </a:cubicBezTo>
                  <a:cubicBezTo>
                    <a:pt x="429" y="616"/>
                    <a:pt x="471" y="618"/>
                    <a:pt x="514" y="618"/>
                  </a:cubicBezTo>
                  <a:cubicBezTo>
                    <a:pt x="617" y="618"/>
                    <a:pt x="726" y="602"/>
                    <a:pt x="822" y="586"/>
                  </a:cubicBezTo>
                  <a:cubicBezTo>
                    <a:pt x="822" y="472"/>
                    <a:pt x="822" y="358"/>
                    <a:pt x="845" y="244"/>
                  </a:cubicBezTo>
                  <a:cubicBezTo>
                    <a:pt x="777" y="175"/>
                    <a:pt x="754" y="61"/>
                    <a:pt x="663" y="15"/>
                  </a:cubicBezTo>
                  <a:cubicBezTo>
                    <a:pt x="634" y="6"/>
                    <a:pt x="610" y="0"/>
                    <a:pt x="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4248142" y="3475269"/>
              <a:ext cx="14314" cy="12967"/>
            </a:xfrm>
            <a:custGeom>
              <a:avLst/>
              <a:gdLst/>
              <a:ahLst/>
              <a:cxnLst/>
              <a:rect l="l" t="t" r="r" b="b"/>
              <a:pathLst>
                <a:path w="563" h="510" extrusionOk="0">
                  <a:moveTo>
                    <a:pt x="183" y="0"/>
                  </a:moveTo>
                  <a:cubicBezTo>
                    <a:pt x="92" y="0"/>
                    <a:pt x="1" y="69"/>
                    <a:pt x="1" y="160"/>
                  </a:cubicBezTo>
                  <a:cubicBezTo>
                    <a:pt x="1" y="365"/>
                    <a:pt x="115" y="480"/>
                    <a:pt x="298" y="502"/>
                  </a:cubicBezTo>
                  <a:cubicBezTo>
                    <a:pt x="321" y="507"/>
                    <a:pt x="347" y="510"/>
                    <a:pt x="372" y="510"/>
                  </a:cubicBezTo>
                  <a:cubicBezTo>
                    <a:pt x="469" y="510"/>
                    <a:pt x="562" y="469"/>
                    <a:pt x="526" y="343"/>
                  </a:cubicBezTo>
                  <a:cubicBezTo>
                    <a:pt x="503" y="160"/>
                    <a:pt x="366" y="46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4288771" y="3473744"/>
              <a:ext cx="12204" cy="11416"/>
            </a:xfrm>
            <a:custGeom>
              <a:avLst/>
              <a:gdLst/>
              <a:ahLst/>
              <a:cxnLst/>
              <a:rect l="l" t="t" r="r" b="b"/>
              <a:pathLst>
                <a:path w="480" h="449" extrusionOk="0">
                  <a:moveTo>
                    <a:pt x="196" y="1"/>
                  </a:moveTo>
                  <a:cubicBezTo>
                    <a:pt x="74" y="1"/>
                    <a:pt x="1" y="74"/>
                    <a:pt x="1" y="220"/>
                  </a:cubicBezTo>
                  <a:cubicBezTo>
                    <a:pt x="23" y="334"/>
                    <a:pt x="115" y="425"/>
                    <a:pt x="229" y="448"/>
                  </a:cubicBezTo>
                  <a:cubicBezTo>
                    <a:pt x="343" y="448"/>
                    <a:pt x="457" y="380"/>
                    <a:pt x="480" y="266"/>
                  </a:cubicBezTo>
                  <a:cubicBezTo>
                    <a:pt x="480" y="129"/>
                    <a:pt x="411" y="37"/>
                    <a:pt x="297" y="15"/>
                  </a:cubicBezTo>
                  <a:cubicBezTo>
                    <a:pt x="261" y="5"/>
                    <a:pt x="227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4770448" y="3365179"/>
              <a:ext cx="223460" cy="225189"/>
            </a:xfrm>
            <a:custGeom>
              <a:avLst/>
              <a:gdLst/>
              <a:ahLst/>
              <a:cxnLst/>
              <a:rect l="l" t="t" r="r" b="b"/>
              <a:pathLst>
                <a:path w="8789" h="8857" extrusionOk="0">
                  <a:moveTo>
                    <a:pt x="7693" y="3737"/>
                  </a:moveTo>
                  <a:cubicBezTo>
                    <a:pt x="7693" y="3737"/>
                    <a:pt x="7670" y="3760"/>
                    <a:pt x="7670" y="3760"/>
                  </a:cubicBezTo>
                  <a:cubicBezTo>
                    <a:pt x="7670" y="3760"/>
                    <a:pt x="7670" y="3737"/>
                    <a:pt x="7670" y="3737"/>
                  </a:cubicBezTo>
                  <a:close/>
                  <a:moveTo>
                    <a:pt x="1484" y="4102"/>
                  </a:moveTo>
                  <a:cubicBezTo>
                    <a:pt x="1461" y="4216"/>
                    <a:pt x="1461" y="4330"/>
                    <a:pt x="1461" y="4422"/>
                  </a:cubicBezTo>
                  <a:cubicBezTo>
                    <a:pt x="1439" y="4399"/>
                    <a:pt x="1393" y="4376"/>
                    <a:pt x="1347" y="4376"/>
                  </a:cubicBezTo>
                  <a:cubicBezTo>
                    <a:pt x="1256" y="4376"/>
                    <a:pt x="1188" y="4399"/>
                    <a:pt x="1119" y="4444"/>
                  </a:cubicBezTo>
                  <a:cubicBezTo>
                    <a:pt x="1119" y="4422"/>
                    <a:pt x="1142" y="4376"/>
                    <a:pt x="1142" y="4353"/>
                  </a:cubicBezTo>
                  <a:cubicBezTo>
                    <a:pt x="1165" y="4262"/>
                    <a:pt x="1188" y="4193"/>
                    <a:pt x="1210" y="4102"/>
                  </a:cubicBezTo>
                  <a:close/>
                  <a:moveTo>
                    <a:pt x="6529" y="4741"/>
                  </a:moveTo>
                  <a:cubicBezTo>
                    <a:pt x="6552" y="4787"/>
                    <a:pt x="6574" y="4810"/>
                    <a:pt x="6620" y="4832"/>
                  </a:cubicBezTo>
                  <a:cubicBezTo>
                    <a:pt x="6666" y="4901"/>
                    <a:pt x="6711" y="4969"/>
                    <a:pt x="6757" y="5015"/>
                  </a:cubicBezTo>
                  <a:cubicBezTo>
                    <a:pt x="6656" y="4986"/>
                    <a:pt x="6546" y="4957"/>
                    <a:pt x="6432" y="4957"/>
                  </a:cubicBezTo>
                  <a:cubicBezTo>
                    <a:pt x="6366" y="4957"/>
                    <a:pt x="6299" y="4967"/>
                    <a:pt x="6232" y="4992"/>
                  </a:cubicBezTo>
                  <a:cubicBezTo>
                    <a:pt x="6300" y="4832"/>
                    <a:pt x="6392" y="4741"/>
                    <a:pt x="6529" y="4741"/>
                  </a:cubicBezTo>
                  <a:close/>
                  <a:moveTo>
                    <a:pt x="2740" y="6385"/>
                  </a:moveTo>
                  <a:cubicBezTo>
                    <a:pt x="2740" y="6453"/>
                    <a:pt x="2740" y="6521"/>
                    <a:pt x="2763" y="6590"/>
                  </a:cubicBezTo>
                  <a:cubicBezTo>
                    <a:pt x="2648" y="6544"/>
                    <a:pt x="2694" y="6476"/>
                    <a:pt x="2740" y="6385"/>
                  </a:cubicBezTo>
                  <a:close/>
                  <a:moveTo>
                    <a:pt x="5480" y="1"/>
                  </a:moveTo>
                  <a:cubicBezTo>
                    <a:pt x="5325" y="1"/>
                    <a:pt x="5224" y="127"/>
                    <a:pt x="5136" y="267"/>
                  </a:cubicBezTo>
                  <a:cubicBezTo>
                    <a:pt x="5114" y="267"/>
                    <a:pt x="5091" y="290"/>
                    <a:pt x="5068" y="336"/>
                  </a:cubicBezTo>
                  <a:cubicBezTo>
                    <a:pt x="5068" y="336"/>
                    <a:pt x="5068" y="359"/>
                    <a:pt x="5068" y="359"/>
                  </a:cubicBezTo>
                  <a:cubicBezTo>
                    <a:pt x="5022" y="359"/>
                    <a:pt x="4977" y="359"/>
                    <a:pt x="4931" y="381"/>
                  </a:cubicBezTo>
                  <a:cubicBezTo>
                    <a:pt x="4771" y="427"/>
                    <a:pt x="4634" y="496"/>
                    <a:pt x="4543" y="610"/>
                  </a:cubicBezTo>
                  <a:cubicBezTo>
                    <a:pt x="4200" y="633"/>
                    <a:pt x="3858" y="633"/>
                    <a:pt x="3516" y="633"/>
                  </a:cubicBezTo>
                  <a:cubicBezTo>
                    <a:pt x="3493" y="587"/>
                    <a:pt x="3470" y="564"/>
                    <a:pt x="3424" y="541"/>
                  </a:cubicBezTo>
                  <a:cubicBezTo>
                    <a:pt x="3287" y="450"/>
                    <a:pt x="3128" y="450"/>
                    <a:pt x="2991" y="404"/>
                  </a:cubicBezTo>
                  <a:cubicBezTo>
                    <a:pt x="2962" y="395"/>
                    <a:pt x="2934" y="389"/>
                    <a:pt x="2906" y="389"/>
                  </a:cubicBezTo>
                  <a:cubicBezTo>
                    <a:pt x="2866" y="389"/>
                    <a:pt x="2825" y="400"/>
                    <a:pt x="2785" y="427"/>
                  </a:cubicBezTo>
                  <a:cubicBezTo>
                    <a:pt x="2688" y="796"/>
                    <a:pt x="2487" y="881"/>
                    <a:pt x="2256" y="881"/>
                  </a:cubicBezTo>
                  <a:cubicBezTo>
                    <a:pt x="2059" y="881"/>
                    <a:pt x="1840" y="819"/>
                    <a:pt x="1646" y="819"/>
                  </a:cubicBezTo>
                  <a:cubicBezTo>
                    <a:pt x="1590" y="819"/>
                    <a:pt x="1535" y="825"/>
                    <a:pt x="1484" y="838"/>
                  </a:cubicBezTo>
                  <a:cubicBezTo>
                    <a:pt x="1393" y="1591"/>
                    <a:pt x="1325" y="1660"/>
                    <a:pt x="754" y="1728"/>
                  </a:cubicBezTo>
                  <a:cubicBezTo>
                    <a:pt x="343" y="2208"/>
                    <a:pt x="252" y="2778"/>
                    <a:pt x="115" y="3349"/>
                  </a:cubicBezTo>
                  <a:cubicBezTo>
                    <a:pt x="1" y="3782"/>
                    <a:pt x="229" y="3874"/>
                    <a:pt x="571" y="3919"/>
                  </a:cubicBezTo>
                  <a:cubicBezTo>
                    <a:pt x="982" y="4467"/>
                    <a:pt x="640" y="5015"/>
                    <a:pt x="571" y="5563"/>
                  </a:cubicBezTo>
                  <a:cubicBezTo>
                    <a:pt x="845" y="5723"/>
                    <a:pt x="640" y="6133"/>
                    <a:pt x="936" y="6293"/>
                  </a:cubicBezTo>
                  <a:lnTo>
                    <a:pt x="914" y="6293"/>
                  </a:lnTo>
                  <a:cubicBezTo>
                    <a:pt x="891" y="6407"/>
                    <a:pt x="868" y="6521"/>
                    <a:pt x="822" y="6636"/>
                  </a:cubicBezTo>
                  <a:cubicBezTo>
                    <a:pt x="640" y="7092"/>
                    <a:pt x="685" y="7275"/>
                    <a:pt x="1188" y="7320"/>
                  </a:cubicBezTo>
                  <a:cubicBezTo>
                    <a:pt x="1576" y="7343"/>
                    <a:pt x="1781" y="7549"/>
                    <a:pt x="2009" y="7754"/>
                  </a:cubicBezTo>
                  <a:cubicBezTo>
                    <a:pt x="2009" y="7891"/>
                    <a:pt x="1986" y="8028"/>
                    <a:pt x="1964" y="8233"/>
                  </a:cubicBezTo>
                  <a:cubicBezTo>
                    <a:pt x="2155" y="8169"/>
                    <a:pt x="2325" y="8016"/>
                    <a:pt x="2503" y="8016"/>
                  </a:cubicBezTo>
                  <a:cubicBezTo>
                    <a:pt x="2580" y="8016"/>
                    <a:pt x="2658" y="8044"/>
                    <a:pt x="2740" y="8119"/>
                  </a:cubicBezTo>
                  <a:lnTo>
                    <a:pt x="2808" y="8119"/>
                  </a:lnTo>
                  <a:cubicBezTo>
                    <a:pt x="2785" y="8142"/>
                    <a:pt x="2763" y="8165"/>
                    <a:pt x="2740" y="8165"/>
                  </a:cubicBezTo>
                  <a:cubicBezTo>
                    <a:pt x="2834" y="8432"/>
                    <a:pt x="2972" y="8569"/>
                    <a:pt x="3167" y="8569"/>
                  </a:cubicBezTo>
                  <a:cubicBezTo>
                    <a:pt x="3256" y="8569"/>
                    <a:pt x="3356" y="8541"/>
                    <a:pt x="3470" y="8484"/>
                  </a:cubicBezTo>
                  <a:cubicBezTo>
                    <a:pt x="3746" y="8737"/>
                    <a:pt x="3877" y="8856"/>
                    <a:pt x="4029" y="8856"/>
                  </a:cubicBezTo>
                  <a:cubicBezTo>
                    <a:pt x="4166" y="8856"/>
                    <a:pt x="4319" y="8760"/>
                    <a:pt x="4611" y="8576"/>
                  </a:cubicBezTo>
                  <a:cubicBezTo>
                    <a:pt x="4703" y="8507"/>
                    <a:pt x="4840" y="8507"/>
                    <a:pt x="4931" y="8484"/>
                  </a:cubicBezTo>
                  <a:cubicBezTo>
                    <a:pt x="5091" y="8507"/>
                    <a:pt x="5205" y="8576"/>
                    <a:pt x="5319" y="8667"/>
                  </a:cubicBezTo>
                  <a:cubicBezTo>
                    <a:pt x="5433" y="8736"/>
                    <a:pt x="5547" y="8781"/>
                    <a:pt x="5661" y="8850"/>
                  </a:cubicBezTo>
                  <a:cubicBezTo>
                    <a:pt x="5798" y="8827"/>
                    <a:pt x="5844" y="8690"/>
                    <a:pt x="5958" y="8621"/>
                  </a:cubicBezTo>
                  <a:cubicBezTo>
                    <a:pt x="6027" y="8621"/>
                    <a:pt x="6072" y="8644"/>
                    <a:pt x="6141" y="8667"/>
                  </a:cubicBezTo>
                  <a:lnTo>
                    <a:pt x="6209" y="8667"/>
                  </a:lnTo>
                  <a:cubicBezTo>
                    <a:pt x="6506" y="8507"/>
                    <a:pt x="6825" y="8393"/>
                    <a:pt x="7076" y="8233"/>
                  </a:cubicBezTo>
                  <a:cubicBezTo>
                    <a:pt x="7419" y="8051"/>
                    <a:pt x="8241" y="7982"/>
                    <a:pt x="7761" y="7183"/>
                  </a:cubicBezTo>
                  <a:cubicBezTo>
                    <a:pt x="7738" y="7138"/>
                    <a:pt x="7830" y="6978"/>
                    <a:pt x="7898" y="6887"/>
                  </a:cubicBezTo>
                  <a:cubicBezTo>
                    <a:pt x="8081" y="6658"/>
                    <a:pt x="8035" y="6385"/>
                    <a:pt x="8035" y="6111"/>
                  </a:cubicBezTo>
                  <a:cubicBezTo>
                    <a:pt x="8104" y="6042"/>
                    <a:pt x="8172" y="5997"/>
                    <a:pt x="8218" y="5928"/>
                  </a:cubicBezTo>
                  <a:cubicBezTo>
                    <a:pt x="8629" y="5654"/>
                    <a:pt x="8788" y="5312"/>
                    <a:pt x="8583" y="4832"/>
                  </a:cubicBezTo>
                  <a:cubicBezTo>
                    <a:pt x="8501" y="4690"/>
                    <a:pt x="8511" y="4456"/>
                    <a:pt x="8303" y="4456"/>
                  </a:cubicBezTo>
                  <a:cubicBezTo>
                    <a:pt x="8278" y="4456"/>
                    <a:pt x="8250" y="4460"/>
                    <a:pt x="8218" y="4467"/>
                  </a:cubicBezTo>
                  <a:cubicBezTo>
                    <a:pt x="8492" y="3874"/>
                    <a:pt x="7601" y="3235"/>
                    <a:pt x="8263" y="2641"/>
                  </a:cubicBezTo>
                  <a:cubicBezTo>
                    <a:pt x="8286" y="2618"/>
                    <a:pt x="8263" y="2504"/>
                    <a:pt x="8241" y="2481"/>
                  </a:cubicBezTo>
                  <a:cubicBezTo>
                    <a:pt x="7807" y="2299"/>
                    <a:pt x="7738" y="1865"/>
                    <a:pt x="7556" y="1500"/>
                  </a:cubicBezTo>
                  <a:cubicBezTo>
                    <a:pt x="7556" y="1496"/>
                    <a:pt x="7550" y="1494"/>
                    <a:pt x="7540" y="1494"/>
                  </a:cubicBezTo>
                  <a:cubicBezTo>
                    <a:pt x="7497" y="1494"/>
                    <a:pt x="7379" y="1527"/>
                    <a:pt x="7305" y="1546"/>
                  </a:cubicBezTo>
                  <a:cubicBezTo>
                    <a:pt x="7259" y="1477"/>
                    <a:pt x="7191" y="1431"/>
                    <a:pt x="7122" y="1363"/>
                  </a:cubicBezTo>
                  <a:cubicBezTo>
                    <a:pt x="7106" y="1097"/>
                    <a:pt x="7041" y="916"/>
                    <a:pt x="6857" y="916"/>
                  </a:cubicBezTo>
                  <a:cubicBezTo>
                    <a:pt x="6788" y="916"/>
                    <a:pt x="6703" y="942"/>
                    <a:pt x="6597" y="998"/>
                  </a:cubicBezTo>
                  <a:cubicBezTo>
                    <a:pt x="6566" y="844"/>
                    <a:pt x="6536" y="690"/>
                    <a:pt x="6428" y="690"/>
                  </a:cubicBezTo>
                  <a:cubicBezTo>
                    <a:pt x="6376" y="690"/>
                    <a:pt x="6306" y="726"/>
                    <a:pt x="6209" y="815"/>
                  </a:cubicBezTo>
                  <a:lnTo>
                    <a:pt x="6027" y="815"/>
                  </a:lnTo>
                  <a:cubicBezTo>
                    <a:pt x="5912" y="747"/>
                    <a:pt x="5798" y="701"/>
                    <a:pt x="5684" y="633"/>
                  </a:cubicBezTo>
                  <a:cubicBezTo>
                    <a:pt x="5547" y="450"/>
                    <a:pt x="5593" y="245"/>
                    <a:pt x="5638" y="39"/>
                  </a:cubicBezTo>
                  <a:cubicBezTo>
                    <a:pt x="5580" y="12"/>
                    <a:pt x="5528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4989230" y="3562324"/>
              <a:ext cx="4093" cy="9890"/>
            </a:xfrm>
            <a:custGeom>
              <a:avLst/>
              <a:gdLst/>
              <a:ahLst/>
              <a:cxnLst/>
              <a:rect l="l" t="t" r="r" b="b"/>
              <a:pathLst>
                <a:path w="161" h="389" extrusionOk="0">
                  <a:moveTo>
                    <a:pt x="161" y="0"/>
                  </a:moveTo>
                  <a:cubicBezTo>
                    <a:pt x="69" y="69"/>
                    <a:pt x="1" y="160"/>
                    <a:pt x="1" y="274"/>
                  </a:cubicBezTo>
                  <a:cubicBezTo>
                    <a:pt x="24" y="320"/>
                    <a:pt x="69" y="365"/>
                    <a:pt x="92" y="388"/>
                  </a:cubicBezTo>
                  <a:cubicBezTo>
                    <a:pt x="115" y="320"/>
                    <a:pt x="161" y="251"/>
                    <a:pt x="161" y="205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4965432" y="346016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8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0" y="0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8"/>
            <p:cNvSpPr/>
            <p:nvPr/>
          </p:nvSpPr>
          <p:spPr>
            <a:xfrm>
              <a:off x="4787279" y="3407181"/>
              <a:ext cx="1780" cy="1958"/>
            </a:xfrm>
            <a:custGeom>
              <a:avLst/>
              <a:gdLst/>
              <a:ahLst/>
              <a:cxnLst/>
              <a:rect l="l" t="t" r="r" b="b"/>
              <a:pathLst>
                <a:path w="70" h="77" extrusionOk="0">
                  <a:moveTo>
                    <a:pt x="29" y="1"/>
                  </a:moveTo>
                  <a:cubicBezTo>
                    <a:pt x="19" y="1"/>
                    <a:pt x="10" y="12"/>
                    <a:pt x="1" y="31"/>
                  </a:cubicBezTo>
                  <a:cubicBezTo>
                    <a:pt x="1" y="53"/>
                    <a:pt x="46" y="53"/>
                    <a:pt x="69" y="76"/>
                  </a:cubicBezTo>
                  <a:cubicBezTo>
                    <a:pt x="56" y="23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8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cubicBezTo>
                    <a:pt x="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8"/>
            <p:cNvSpPr/>
            <p:nvPr/>
          </p:nvSpPr>
          <p:spPr>
            <a:xfrm>
              <a:off x="4536004" y="3311583"/>
              <a:ext cx="128854" cy="190332"/>
            </a:xfrm>
            <a:custGeom>
              <a:avLst/>
              <a:gdLst/>
              <a:ahLst/>
              <a:cxnLst/>
              <a:rect l="l" t="t" r="r" b="b"/>
              <a:pathLst>
                <a:path w="5068" h="7486" extrusionOk="0">
                  <a:moveTo>
                    <a:pt x="613" y="1"/>
                  </a:moveTo>
                  <a:cubicBezTo>
                    <a:pt x="69" y="1"/>
                    <a:pt x="69" y="378"/>
                    <a:pt x="69" y="778"/>
                  </a:cubicBezTo>
                  <a:cubicBezTo>
                    <a:pt x="0" y="2855"/>
                    <a:pt x="457" y="4818"/>
                    <a:pt x="1256" y="6735"/>
                  </a:cubicBezTo>
                  <a:cubicBezTo>
                    <a:pt x="1370" y="6803"/>
                    <a:pt x="1507" y="6849"/>
                    <a:pt x="1621" y="6918"/>
                  </a:cubicBezTo>
                  <a:cubicBezTo>
                    <a:pt x="1712" y="7146"/>
                    <a:pt x="1918" y="7214"/>
                    <a:pt x="2123" y="7260"/>
                  </a:cubicBezTo>
                  <a:cubicBezTo>
                    <a:pt x="2260" y="7328"/>
                    <a:pt x="2397" y="7397"/>
                    <a:pt x="2534" y="7465"/>
                  </a:cubicBezTo>
                  <a:lnTo>
                    <a:pt x="2990" y="7465"/>
                  </a:lnTo>
                  <a:cubicBezTo>
                    <a:pt x="3074" y="7474"/>
                    <a:pt x="3154" y="7485"/>
                    <a:pt x="3230" y="7485"/>
                  </a:cubicBezTo>
                  <a:cubicBezTo>
                    <a:pt x="3362" y="7485"/>
                    <a:pt x="3482" y="7451"/>
                    <a:pt x="3584" y="7306"/>
                  </a:cubicBezTo>
                  <a:cubicBezTo>
                    <a:pt x="3766" y="7123"/>
                    <a:pt x="3972" y="6940"/>
                    <a:pt x="4154" y="6758"/>
                  </a:cubicBezTo>
                  <a:cubicBezTo>
                    <a:pt x="4200" y="6689"/>
                    <a:pt x="4246" y="6621"/>
                    <a:pt x="4291" y="6552"/>
                  </a:cubicBezTo>
                  <a:cubicBezTo>
                    <a:pt x="4405" y="6530"/>
                    <a:pt x="4428" y="6461"/>
                    <a:pt x="4314" y="6393"/>
                  </a:cubicBezTo>
                  <a:lnTo>
                    <a:pt x="4360" y="6187"/>
                  </a:lnTo>
                  <a:cubicBezTo>
                    <a:pt x="4405" y="6142"/>
                    <a:pt x="4451" y="6073"/>
                    <a:pt x="4474" y="6005"/>
                  </a:cubicBezTo>
                  <a:lnTo>
                    <a:pt x="4474" y="6027"/>
                  </a:lnTo>
                  <a:cubicBezTo>
                    <a:pt x="4474" y="5617"/>
                    <a:pt x="4497" y="5251"/>
                    <a:pt x="4634" y="4863"/>
                  </a:cubicBezTo>
                  <a:cubicBezTo>
                    <a:pt x="5067" y="3517"/>
                    <a:pt x="5067" y="2101"/>
                    <a:pt x="5045" y="709"/>
                  </a:cubicBezTo>
                  <a:cubicBezTo>
                    <a:pt x="5045" y="595"/>
                    <a:pt x="5045" y="481"/>
                    <a:pt x="5022" y="344"/>
                  </a:cubicBezTo>
                  <a:cubicBezTo>
                    <a:pt x="4976" y="184"/>
                    <a:pt x="4885" y="70"/>
                    <a:pt x="4725" y="70"/>
                  </a:cubicBezTo>
                  <a:cubicBezTo>
                    <a:pt x="4713" y="69"/>
                    <a:pt x="4702" y="68"/>
                    <a:pt x="4691" y="68"/>
                  </a:cubicBezTo>
                  <a:cubicBezTo>
                    <a:pt x="4515" y="68"/>
                    <a:pt x="4475" y="238"/>
                    <a:pt x="4497" y="367"/>
                  </a:cubicBezTo>
                  <a:cubicBezTo>
                    <a:pt x="4542" y="732"/>
                    <a:pt x="4428" y="1097"/>
                    <a:pt x="4428" y="1462"/>
                  </a:cubicBezTo>
                  <a:cubicBezTo>
                    <a:pt x="4428" y="2216"/>
                    <a:pt x="4383" y="2969"/>
                    <a:pt x="4154" y="3699"/>
                  </a:cubicBezTo>
                  <a:cubicBezTo>
                    <a:pt x="4223" y="4247"/>
                    <a:pt x="3926" y="4749"/>
                    <a:pt x="3926" y="5297"/>
                  </a:cubicBezTo>
                  <a:cubicBezTo>
                    <a:pt x="3629" y="5662"/>
                    <a:pt x="3744" y="6210"/>
                    <a:pt x="3378" y="6530"/>
                  </a:cubicBezTo>
                  <a:cubicBezTo>
                    <a:pt x="3241" y="6598"/>
                    <a:pt x="3127" y="6667"/>
                    <a:pt x="3013" y="6735"/>
                  </a:cubicBezTo>
                  <a:lnTo>
                    <a:pt x="2306" y="6758"/>
                  </a:lnTo>
                  <a:cubicBezTo>
                    <a:pt x="2287" y="6663"/>
                    <a:pt x="2236" y="6615"/>
                    <a:pt x="2153" y="6615"/>
                  </a:cubicBezTo>
                  <a:cubicBezTo>
                    <a:pt x="2137" y="6615"/>
                    <a:pt x="2119" y="6617"/>
                    <a:pt x="2100" y="6621"/>
                  </a:cubicBezTo>
                  <a:cubicBezTo>
                    <a:pt x="1918" y="6438"/>
                    <a:pt x="1644" y="6301"/>
                    <a:pt x="1575" y="6005"/>
                  </a:cubicBezTo>
                  <a:cubicBezTo>
                    <a:pt x="1301" y="4886"/>
                    <a:pt x="845" y="3768"/>
                    <a:pt x="1005" y="2581"/>
                  </a:cubicBezTo>
                  <a:cubicBezTo>
                    <a:pt x="1141" y="1828"/>
                    <a:pt x="1073" y="1097"/>
                    <a:pt x="868" y="390"/>
                  </a:cubicBezTo>
                  <a:lnTo>
                    <a:pt x="845" y="184"/>
                  </a:lnTo>
                  <a:cubicBezTo>
                    <a:pt x="776" y="138"/>
                    <a:pt x="708" y="70"/>
                    <a:pt x="662" y="2"/>
                  </a:cubicBezTo>
                  <a:cubicBezTo>
                    <a:pt x="645" y="1"/>
                    <a:pt x="629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8"/>
            <p:cNvSpPr/>
            <p:nvPr/>
          </p:nvSpPr>
          <p:spPr>
            <a:xfrm>
              <a:off x="4587642" y="3267903"/>
              <a:ext cx="2339" cy="1958"/>
            </a:xfrm>
            <a:custGeom>
              <a:avLst/>
              <a:gdLst/>
              <a:ahLst/>
              <a:cxnLst/>
              <a:rect l="l" t="t" r="r" b="b"/>
              <a:pathLst>
                <a:path w="92" h="77" extrusionOk="0">
                  <a:moveTo>
                    <a:pt x="31" y="0"/>
                  </a:moveTo>
                  <a:cubicBezTo>
                    <a:pt x="20" y="0"/>
                    <a:pt x="10" y="12"/>
                    <a:pt x="1" y="30"/>
                  </a:cubicBezTo>
                  <a:cubicBezTo>
                    <a:pt x="1" y="53"/>
                    <a:pt x="69" y="53"/>
                    <a:pt x="92" y="76"/>
                  </a:cubicBezTo>
                  <a:cubicBezTo>
                    <a:pt x="65" y="23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8"/>
            <p:cNvSpPr/>
            <p:nvPr/>
          </p:nvSpPr>
          <p:spPr>
            <a:xfrm>
              <a:off x="4589956" y="32698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8"/>
            <p:cNvSpPr/>
            <p:nvPr/>
          </p:nvSpPr>
          <p:spPr>
            <a:xfrm>
              <a:off x="4449534" y="3056265"/>
              <a:ext cx="5822" cy="9306"/>
            </a:xfrm>
            <a:custGeom>
              <a:avLst/>
              <a:gdLst/>
              <a:ahLst/>
              <a:cxnLst/>
              <a:rect l="l" t="t" r="r" b="b"/>
              <a:pathLst>
                <a:path w="229" h="366" extrusionOk="0">
                  <a:moveTo>
                    <a:pt x="46" y="0"/>
                  </a:moveTo>
                  <a:cubicBezTo>
                    <a:pt x="0" y="137"/>
                    <a:pt x="0" y="252"/>
                    <a:pt x="46" y="366"/>
                  </a:cubicBezTo>
                  <a:lnTo>
                    <a:pt x="206" y="366"/>
                  </a:lnTo>
                  <a:cubicBezTo>
                    <a:pt x="228" y="229"/>
                    <a:pt x="206" y="92"/>
                    <a:pt x="46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8"/>
            <p:cNvSpPr/>
            <p:nvPr/>
          </p:nvSpPr>
          <p:spPr>
            <a:xfrm>
              <a:off x="4451263" y="3070198"/>
              <a:ext cx="4093" cy="9306"/>
            </a:xfrm>
            <a:custGeom>
              <a:avLst/>
              <a:gdLst/>
              <a:ahLst/>
              <a:cxnLst/>
              <a:rect l="l" t="t" r="r" b="b"/>
              <a:pathLst>
                <a:path w="161" h="366" extrusionOk="0">
                  <a:moveTo>
                    <a:pt x="1" y="0"/>
                  </a:moveTo>
                  <a:cubicBezTo>
                    <a:pt x="1" y="137"/>
                    <a:pt x="1" y="251"/>
                    <a:pt x="1" y="365"/>
                  </a:cubicBezTo>
                  <a:cubicBezTo>
                    <a:pt x="160" y="251"/>
                    <a:pt x="160" y="137"/>
                    <a:pt x="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8"/>
            <p:cNvSpPr/>
            <p:nvPr/>
          </p:nvSpPr>
          <p:spPr>
            <a:xfrm>
              <a:off x="5155789" y="2930920"/>
              <a:ext cx="46451" cy="9839"/>
            </a:xfrm>
            <a:custGeom>
              <a:avLst/>
              <a:gdLst/>
              <a:ahLst/>
              <a:cxnLst/>
              <a:rect l="l" t="t" r="r" b="b"/>
              <a:pathLst>
                <a:path w="1827" h="387" extrusionOk="0">
                  <a:moveTo>
                    <a:pt x="1" y="0"/>
                  </a:moveTo>
                  <a:cubicBezTo>
                    <a:pt x="128" y="273"/>
                    <a:pt x="328" y="387"/>
                    <a:pt x="566" y="387"/>
                  </a:cubicBezTo>
                  <a:cubicBezTo>
                    <a:pt x="626" y="387"/>
                    <a:pt x="689" y="379"/>
                    <a:pt x="754" y="365"/>
                  </a:cubicBezTo>
                  <a:cubicBezTo>
                    <a:pt x="1119" y="274"/>
                    <a:pt x="1530" y="274"/>
                    <a:pt x="1827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8"/>
            <p:cNvSpPr/>
            <p:nvPr/>
          </p:nvSpPr>
          <p:spPr>
            <a:xfrm>
              <a:off x="5137229" y="2930920"/>
              <a:ext cx="13958" cy="4653"/>
            </a:xfrm>
            <a:custGeom>
              <a:avLst/>
              <a:gdLst/>
              <a:ahLst/>
              <a:cxnLst/>
              <a:rect l="l" t="t" r="r" b="b"/>
              <a:pathLst>
                <a:path w="549" h="183" extrusionOk="0">
                  <a:moveTo>
                    <a:pt x="0" y="0"/>
                  </a:moveTo>
                  <a:cubicBezTo>
                    <a:pt x="92" y="160"/>
                    <a:pt x="228" y="183"/>
                    <a:pt x="365" y="183"/>
                  </a:cubicBezTo>
                  <a:cubicBezTo>
                    <a:pt x="434" y="137"/>
                    <a:pt x="502" y="69"/>
                    <a:pt x="548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8"/>
            <p:cNvSpPr/>
            <p:nvPr/>
          </p:nvSpPr>
          <p:spPr>
            <a:xfrm>
              <a:off x="5216148" y="2916987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3" y="0"/>
                  </a:moveTo>
                  <a:cubicBezTo>
                    <a:pt x="46" y="92"/>
                    <a:pt x="0" y="229"/>
                    <a:pt x="0" y="366"/>
                  </a:cubicBezTo>
                  <a:cubicBezTo>
                    <a:pt x="160" y="297"/>
                    <a:pt x="183" y="160"/>
                    <a:pt x="183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4832536" y="1655932"/>
              <a:ext cx="610" cy="1170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4" y="0"/>
                  </a:moveTo>
                  <a:cubicBezTo>
                    <a:pt x="24" y="0"/>
                    <a:pt x="1" y="23"/>
                    <a:pt x="1" y="23"/>
                  </a:cubicBezTo>
                  <a:lnTo>
                    <a:pt x="24" y="46"/>
                  </a:lnTo>
                  <a:cubicBezTo>
                    <a:pt x="24" y="46"/>
                    <a:pt x="24" y="23"/>
                    <a:pt x="24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8"/>
            <p:cNvSpPr/>
            <p:nvPr/>
          </p:nvSpPr>
          <p:spPr>
            <a:xfrm>
              <a:off x="3939991" y="2965879"/>
              <a:ext cx="4678" cy="2187"/>
            </a:xfrm>
            <a:custGeom>
              <a:avLst/>
              <a:gdLst/>
              <a:ahLst/>
              <a:cxnLst/>
              <a:rect l="l" t="t" r="r" b="b"/>
              <a:pathLst>
                <a:path w="184" h="86" extrusionOk="0">
                  <a:moveTo>
                    <a:pt x="92" y="0"/>
                  </a:moveTo>
                  <a:cubicBezTo>
                    <a:pt x="63" y="0"/>
                    <a:pt x="35" y="29"/>
                    <a:pt x="1" y="86"/>
                  </a:cubicBezTo>
                  <a:lnTo>
                    <a:pt x="183" y="86"/>
                  </a:lnTo>
                  <a:cubicBezTo>
                    <a:pt x="149" y="29"/>
                    <a:pt x="120" y="0"/>
                    <a:pt x="92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8"/>
            <p:cNvSpPr/>
            <p:nvPr/>
          </p:nvSpPr>
          <p:spPr>
            <a:xfrm>
              <a:off x="4069989" y="2930920"/>
              <a:ext cx="18586" cy="8289"/>
            </a:xfrm>
            <a:custGeom>
              <a:avLst/>
              <a:gdLst/>
              <a:ahLst/>
              <a:cxnLst/>
              <a:rect l="l" t="t" r="r" b="b"/>
              <a:pathLst>
                <a:path w="731" h="326" extrusionOk="0">
                  <a:moveTo>
                    <a:pt x="0" y="0"/>
                  </a:moveTo>
                  <a:cubicBezTo>
                    <a:pt x="183" y="217"/>
                    <a:pt x="274" y="325"/>
                    <a:pt x="366" y="325"/>
                  </a:cubicBezTo>
                  <a:cubicBezTo>
                    <a:pt x="457" y="325"/>
                    <a:pt x="548" y="217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8"/>
            <p:cNvSpPr/>
            <p:nvPr/>
          </p:nvSpPr>
          <p:spPr>
            <a:xfrm>
              <a:off x="3939991" y="2930920"/>
              <a:ext cx="18611" cy="9306"/>
            </a:xfrm>
            <a:custGeom>
              <a:avLst/>
              <a:gdLst/>
              <a:ahLst/>
              <a:cxnLst/>
              <a:rect l="l" t="t" r="r" b="b"/>
              <a:pathLst>
                <a:path w="732" h="366" extrusionOk="0">
                  <a:moveTo>
                    <a:pt x="1" y="0"/>
                  </a:moveTo>
                  <a:cubicBezTo>
                    <a:pt x="1" y="114"/>
                    <a:pt x="1" y="251"/>
                    <a:pt x="1" y="365"/>
                  </a:cubicBezTo>
                  <a:cubicBezTo>
                    <a:pt x="69" y="297"/>
                    <a:pt x="115" y="251"/>
                    <a:pt x="183" y="183"/>
                  </a:cubicBezTo>
                  <a:cubicBezTo>
                    <a:pt x="297" y="240"/>
                    <a:pt x="423" y="314"/>
                    <a:pt x="526" y="314"/>
                  </a:cubicBezTo>
                  <a:cubicBezTo>
                    <a:pt x="628" y="314"/>
                    <a:pt x="708" y="240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8"/>
            <p:cNvSpPr/>
            <p:nvPr/>
          </p:nvSpPr>
          <p:spPr>
            <a:xfrm>
              <a:off x="4084507" y="2221308"/>
              <a:ext cx="302939" cy="227833"/>
            </a:xfrm>
            <a:custGeom>
              <a:avLst/>
              <a:gdLst/>
              <a:ahLst/>
              <a:cxnLst/>
              <a:rect l="l" t="t" r="r" b="b"/>
              <a:pathLst>
                <a:path w="11915" h="8961" extrusionOk="0">
                  <a:moveTo>
                    <a:pt x="11667" y="1"/>
                  </a:moveTo>
                  <a:cubicBezTo>
                    <a:pt x="11638" y="1"/>
                    <a:pt x="11607" y="6"/>
                    <a:pt x="11573" y="18"/>
                  </a:cubicBezTo>
                  <a:cubicBezTo>
                    <a:pt x="11299" y="109"/>
                    <a:pt x="11025" y="246"/>
                    <a:pt x="10751" y="360"/>
                  </a:cubicBezTo>
                  <a:cubicBezTo>
                    <a:pt x="10043" y="588"/>
                    <a:pt x="9359" y="839"/>
                    <a:pt x="8719" y="1250"/>
                  </a:cubicBezTo>
                  <a:cubicBezTo>
                    <a:pt x="8605" y="1273"/>
                    <a:pt x="8423" y="1250"/>
                    <a:pt x="8354" y="1433"/>
                  </a:cubicBezTo>
                  <a:cubicBezTo>
                    <a:pt x="8240" y="1433"/>
                    <a:pt x="8172" y="1501"/>
                    <a:pt x="8149" y="1593"/>
                  </a:cubicBezTo>
                  <a:cubicBezTo>
                    <a:pt x="8194" y="1593"/>
                    <a:pt x="8217" y="1570"/>
                    <a:pt x="8263" y="1547"/>
                  </a:cubicBezTo>
                  <a:lnTo>
                    <a:pt x="8263" y="1547"/>
                  </a:lnTo>
                  <a:cubicBezTo>
                    <a:pt x="8240" y="1570"/>
                    <a:pt x="8194" y="1593"/>
                    <a:pt x="8172" y="1593"/>
                  </a:cubicBezTo>
                  <a:lnTo>
                    <a:pt x="8149" y="1593"/>
                  </a:lnTo>
                  <a:lnTo>
                    <a:pt x="7829" y="1661"/>
                  </a:lnTo>
                  <a:cubicBezTo>
                    <a:pt x="7715" y="1661"/>
                    <a:pt x="7669" y="1707"/>
                    <a:pt x="7624" y="1798"/>
                  </a:cubicBezTo>
                  <a:cubicBezTo>
                    <a:pt x="7350" y="1867"/>
                    <a:pt x="7122" y="2026"/>
                    <a:pt x="6916" y="2209"/>
                  </a:cubicBezTo>
                  <a:cubicBezTo>
                    <a:pt x="6734" y="2300"/>
                    <a:pt x="6505" y="2346"/>
                    <a:pt x="6368" y="2528"/>
                  </a:cubicBezTo>
                  <a:cubicBezTo>
                    <a:pt x="6300" y="2551"/>
                    <a:pt x="6254" y="2574"/>
                    <a:pt x="6186" y="2597"/>
                  </a:cubicBezTo>
                  <a:cubicBezTo>
                    <a:pt x="6094" y="2597"/>
                    <a:pt x="6049" y="2643"/>
                    <a:pt x="6026" y="2734"/>
                  </a:cubicBezTo>
                  <a:lnTo>
                    <a:pt x="6003" y="2734"/>
                  </a:lnTo>
                  <a:cubicBezTo>
                    <a:pt x="5912" y="2734"/>
                    <a:pt x="5843" y="2802"/>
                    <a:pt x="5798" y="2894"/>
                  </a:cubicBezTo>
                  <a:cubicBezTo>
                    <a:pt x="5729" y="2962"/>
                    <a:pt x="5684" y="3008"/>
                    <a:pt x="5615" y="3076"/>
                  </a:cubicBezTo>
                  <a:lnTo>
                    <a:pt x="4520" y="3966"/>
                  </a:lnTo>
                  <a:cubicBezTo>
                    <a:pt x="4086" y="4103"/>
                    <a:pt x="3812" y="4491"/>
                    <a:pt x="3447" y="4743"/>
                  </a:cubicBezTo>
                  <a:cubicBezTo>
                    <a:pt x="3264" y="4765"/>
                    <a:pt x="3218" y="4925"/>
                    <a:pt x="3196" y="5085"/>
                  </a:cubicBezTo>
                  <a:cubicBezTo>
                    <a:pt x="2557" y="5313"/>
                    <a:pt x="2328" y="5998"/>
                    <a:pt x="1849" y="6386"/>
                  </a:cubicBezTo>
                  <a:cubicBezTo>
                    <a:pt x="1712" y="6569"/>
                    <a:pt x="1575" y="6728"/>
                    <a:pt x="1415" y="6911"/>
                  </a:cubicBezTo>
                  <a:cubicBezTo>
                    <a:pt x="1119" y="7162"/>
                    <a:pt x="890" y="7504"/>
                    <a:pt x="662" y="7824"/>
                  </a:cubicBezTo>
                  <a:cubicBezTo>
                    <a:pt x="388" y="8075"/>
                    <a:pt x="160" y="8417"/>
                    <a:pt x="0" y="8783"/>
                  </a:cubicBezTo>
                  <a:cubicBezTo>
                    <a:pt x="29" y="8913"/>
                    <a:pt x="95" y="8961"/>
                    <a:pt x="180" y="8961"/>
                  </a:cubicBezTo>
                  <a:cubicBezTo>
                    <a:pt x="229" y="8961"/>
                    <a:pt x="284" y="8945"/>
                    <a:pt x="343" y="8920"/>
                  </a:cubicBezTo>
                  <a:cubicBezTo>
                    <a:pt x="616" y="8714"/>
                    <a:pt x="685" y="8326"/>
                    <a:pt x="913" y="8075"/>
                  </a:cubicBezTo>
                  <a:lnTo>
                    <a:pt x="1644" y="7139"/>
                  </a:lnTo>
                  <a:lnTo>
                    <a:pt x="1986" y="6751"/>
                  </a:lnTo>
                  <a:cubicBezTo>
                    <a:pt x="2579" y="6249"/>
                    <a:pt x="3082" y="5678"/>
                    <a:pt x="3584" y="5085"/>
                  </a:cubicBezTo>
                  <a:cubicBezTo>
                    <a:pt x="3652" y="5016"/>
                    <a:pt x="3721" y="4971"/>
                    <a:pt x="3812" y="4902"/>
                  </a:cubicBezTo>
                  <a:cubicBezTo>
                    <a:pt x="4109" y="4811"/>
                    <a:pt x="4291" y="4537"/>
                    <a:pt x="4542" y="4377"/>
                  </a:cubicBezTo>
                  <a:cubicBezTo>
                    <a:pt x="5090" y="4103"/>
                    <a:pt x="5570" y="3715"/>
                    <a:pt x="6003" y="3282"/>
                  </a:cubicBezTo>
                  <a:cubicBezTo>
                    <a:pt x="6117" y="3259"/>
                    <a:pt x="6186" y="3213"/>
                    <a:pt x="6209" y="3099"/>
                  </a:cubicBezTo>
                  <a:cubicBezTo>
                    <a:pt x="6574" y="3053"/>
                    <a:pt x="6825" y="2757"/>
                    <a:pt x="7122" y="2574"/>
                  </a:cubicBezTo>
                  <a:lnTo>
                    <a:pt x="7829" y="2163"/>
                  </a:lnTo>
                  <a:cubicBezTo>
                    <a:pt x="7966" y="2163"/>
                    <a:pt x="8103" y="2118"/>
                    <a:pt x="8172" y="1981"/>
                  </a:cubicBezTo>
                  <a:cubicBezTo>
                    <a:pt x="8286" y="1981"/>
                    <a:pt x="8354" y="1935"/>
                    <a:pt x="8423" y="1821"/>
                  </a:cubicBezTo>
                  <a:cubicBezTo>
                    <a:pt x="9267" y="1479"/>
                    <a:pt x="10112" y="1113"/>
                    <a:pt x="10956" y="748"/>
                  </a:cubicBezTo>
                  <a:cubicBezTo>
                    <a:pt x="11253" y="725"/>
                    <a:pt x="11550" y="657"/>
                    <a:pt x="11778" y="474"/>
                  </a:cubicBezTo>
                  <a:cubicBezTo>
                    <a:pt x="11892" y="406"/>
                    <a:pt x="11915" y="269"/>
                    <a:pt x="11869" y="155"/>
                  </a:cubicBezTo>
                  <a:cubicBezTo>
                    <a:pt x="11818" y="52"/>
                    <a:pt x="11754" y="1"/>
                    <a:pt x="1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8"/>
            <p:cNvSpPr/>
            <p:nvPr/>
          </p:nvSpPr>
          <p:spPr>
            <a:xfrm>
              <a:off x="4079269" y="2453209"/>
              <a:ext cx="8161" cy="10653"/>
            </a:xfrm>
            <a:custGeom>
              <a:avLst/>
              <a:gdLst/>
              <a:ahLst/>
              <a:cxnLst/>
              <a:rect l="l" t="t" r="r" b="b"/>
              <a:pathLst>
                <a:path w="321" h="419" extrusionOk="0">
                  <a:moveTo>
                    <a:pt x="165" y="0"/>
                  </a:moveTo>
                  <a:cubicBezTo>
                    <a:pt x="56" y="0"/>
                    <a:pt x="1" y="84"/>
                    <a:pt x="1" y="187"/>
                  </a:cubicBezTo>
                  <a:cubicBezTo>
                    <a:pt x="1" y="278"/>
                    <a:pt x="24" y="415"/>
                    <a:pt x="69" y="415"/>
                  </a:cubicBezTo>
                  <a:cubicBezTo>
                    <a:pt x="83" y="417"/>
                    <a:pt x="97" y="418"/>
                    <a:pt x="109" y="418"/>
                  </a:cubicBezTo>
                  <a:cubicBezTo>
                    <a:pt x="220" y="418"/>
                    <a:pt x="277" y="332"/>
                    <a:pt x="297" y="209"/>
                  </a:cubicBezTo>
                  <a:cubicBezTo>
                    <a:pt x="320" y="118"/>
                    <a:pt x="297" y="27"/>
                    <a:pt x="206" y="4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8"/>
            <p:cNvSpPr/>
            <p:nvPr/>
          </p:nvSpPr>
          <p:spPr>
            <a:xfrm>
              <a:off x="4476230" y="2970964"/>
              <a:ext cx="2339" cy="1754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6" y="0"/>
                  </a:moveTo>
                  <a:lnTo>
                    <a:pt x="0" y="23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8"/>
            <p:cNvSpPr/>
            <p:nvPr/>
          </p:nvSpPr>
          <p:spPr>
            <a:xfrm>
              <a:off x="4556878" y="3070198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4" y="0"/>
                  </a:moveTo>
                  <a:cubicBezTo>
                    <a:pt x="1" y="137"/>
                    <a:pt x="24" y="251"/>
                    <a:pt x="184" y="365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8"/>
            <p:cNvSpPr/>
            <p:nvPr/>
          </p:nvSpPr>
          <p:spPr>
            <a:xfrm>
              <a:off x="4961949" y="3965717"/>
              <a:ext cx="100429" cy="106734"/>
            </a:xfrm>
            <a:custGeom>
              <a:avLst/>
              <a:gdLst/>
              <a:ahLst/>
              <a:cxnLst/>
              <a:rect l="l" t="t" r="r" b="b"/>
              <a:pathLst>
                <a:path w="3950" h="4198" extrusionOk="0">
                  <a:moveTo>
                    <a:pt x="1636" y="1"/>
                  </a:moveTo>
                  <a:cubicBezTo>
                    <a:pt x="1052" y="1"/>
                    <a:pt x="684" y="306"/>
                    <a:pt x="366" y="1002"/>
                  </a:cubicBezTo>
                  <a:cubicBezTo>
                    <a:pt x="252" y="1253"/>
                    <a:pt x="115" y="1481"/>
                    <a:pt x="1" y="1710"/>
                  </a:cubicBezTo>
                  <a:cubicBezTo>
                    <a:pt x="138" y="3650"/>
                    <a:pt x="617" y="4197"/>
                    <a:pt x="2261" y="4197"/>
                  </a:cubicBezTo>
                  <a:cubicBezTo>
                    <a:pt x="2603" y="3924"/>
                    <a:pt x="3151" y="4106"/>
                    <a:pt x="3425" y="3650"/>
                  </a:cubicBezTo>
                  <a:cubicBezTo>
                    <a:pt x="3767" y="3170"/>
                    <a:pt x="3790" y="2577"/>
                    <a:pt x="3950" y="2006"/>
                  </a:cubicBezTo>
                  <a:cubicBezTo>
                    <a:pt x="3767" y="1504"/>
                    <a:pt x="3630" y="979"/>
                    <a:pt x="3219" y="591"/>
                  </a:cubicBezTo>
                  <a:cubicBezTo>
                    <a:pt x="3060" y="454"/>
                    <a:pt x="2900" y="294"/>
                    <a:pt x="2717" y="226"/>
                  </a:cubicBezTo>
                  <a:cubicBezTo>
                    <a:pt x="2286" y="80"/>
                    <a:pt x="1933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8"/>
            <p:cNvSpPr/>
            <p:nvPr/>
          </p:nvSpPr>
          <p:spPr>
            <a:xfrm>
              <a:off x="4076956" y="4007211"/>
              <a:ext cx="96590" cy="97022"/>
            </a:xfrm>
            <a:custGeom>
              <a:avLst/>
              <a:gdLst/>
              <a:ahLst/>
              <a:cxnLst/>
              <a:rect l="l" t="t" r="r" b="b"/>
              <a:pathLst>
                <a:path w="3799" h="3816" extrusionOk="0">
                  <a:moveTo>
                    <a:pt x="2067" y="0"/>
                  </a:moveTo>
                  <a:cubicBezTo>
                    <a:pt x="1990" y="0"/>
                    <a:pt x="1910" y="3"/>
                    <a:pt x="1826" y="9"/>
                  </a:cubicBezTo>
                  <a:cubicBezTo>
                    <a:pt x="1598" y="9"/>
                    <a:pt x="1393" y="32"/>
                    <a:pt x="1187" y="32"/>
                  </a:cubicBezTo>
                  <a:cubicBezTo>
                    <a:pt x="1142" y="100"/>
                    <a:pt x="1096" y="192"/>
                    <a:pt x="1005" y="237"/>
                  </a:cubicBezTo>
                  <a:cubicBezTo>
                    <a:pt x="69" y="717"/>
                    <a:pt x="0" y="1493"/>
                    <a:pt x="251" y="2406"/>
                  </a:cubicBezTo>
                  <a:cubicBezTo>
                    <a:pt x="320" y="3068"/>
                    <a:pt x="685" y="3433"/>
                    <a:pt x="1347" y="3524"/>
                  </a:cubicBezTo>
                  <a:cubicBezTo>
                    <a:pt x="1393" y="3547"/>
                    <a:pt x="1416" y="3593"/>
                    <a:pt x="1416" y="3638"/>
                  </a:cubicBezTo>
                  <a:cubicBezTo>
                    <a:pt x="1645" y="3757"/>
                    <a:pt x="1862" y="3816"/>
                    <a:pt x="2066" y="3816"/>
                  </a:cubicBezTo>
                  <a:cubicBezTo>
                    <a:pt x="2410" y="3816"/>
                    <a:pt x="2718" y="3648"/>
                    <a:pt x="2991" y="3319"/>
                  </a:cubicBezTo>
                  <a:cubicBezTo>
                    <a:pt x="3127" y="2931"/>
                    <a:pt x="3470" y="2680"/>
                    <a:pt x="3538" y="2292"/>
                  </a:cubicBezTo>
                  <a:cubicBezTo>
                    <a:pt x="3798" y="992"/>
                    <a:pt x="3503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4058370" y="3900528"/>
              <a:ext cx="89979" cy="87081"/>
            </a:xfrm>
            <a:custGeom>
              <a:avLst/>
              <a:gdLst/>
              <a:ahLst/>
              <a:cxnLst/>
              <a:rect l="l" t="t" r="r" b="b"/>
              <a:pathLst>
                <a:path w="3539" h="3425" extrusionOk="0">
                  <a:moveTo>
                    <a:pt x="1666" y="0"/>
                  </a:moveTo>
                  <a:cubicBezTo>
                    <a:pt x="1614" y="0"/>
                    <a:pt x="1561" y="2"/>
                    <a:pt x="1507" y="5"/>
                  </a:cubicBezTo>
                  <a:cubicBezTo>
                    <a:pt x="823" y="51"/>
                    <a:pt x="435" y="462"/>
                    <a:pt x="138" y="1055"/>
                  </a:cubicBezTo>
                  <a:cubicBezTo>
                    <a:pt x="1" y="1375"/>
                    <a:pt x="69" y="1694"/>
                    <a:pt x="69" y="2037"/>
                  </a:cubicBezTo>
                  <a:cubicBezTo>
                    <a:pt x="206" y="2470"/>
                    <a:pt x="549" y="2767"/>
                    <a:pt x="800" y="3132"/>
                  </a:cubicBezTo>
                  <a:cubicBezTo>
                    <a:pt x="1126" y="3313"/>
                    <a:pt x="1458" y="3424"/>
                    <a:pt x="1794" y="3424"/>
                  </a:cubicBezTo>
                  <a:cubicBezTo>
                    <a:pt x="2092" y="3424"/>
                    <a:pt x="2393" y="3336"/>
                    <a:pt x="2694" y="3132"/>
                  </a:cubicBezTo>
                  <a:cubicBezTo>
                    <a:pt x="3219" y="2653"/>
                    <a:pt x="3493" y="2037"/>
                    <a:pt x="3539" y="1329"/>
                  </a:cubicBezTo>
                  <a:cubicBezTo>
                    <a:pt x="3470" y="1169"/>
                    <a:pt x="3425" y="987"/>
                    <a:pt x="3311" y="850"/>
                  </a:cubicBezTo>
                  <a:cubicBezTo>
                    <a:pt x="2908" y="277"/>
                    <a:pt x="2348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4107135" y="4132683"/>
              <a:ext cx="108539" cy="108717"/>
            </a:xfrm>
            <a:custGeom>
              <a:avLst/>
              <a:gdLst/>
              <a:ahLst/>
              <a:cxnLst/>
              <a:rect l="l" t="t" r="r" b="b"/>
              <a:pathLst>
                <a:path w="4269" h="4276" extrusionOk="0">
                  <a:moveTo>
                    <a:pt x="2217" y="1"/>
                  </a:moveTo>
                  <a:cubicBezTo>
                    <a:pt x="1906" y="1"/>
                    <a:pt x="1599" y="37"/>
                    <a:pt x="1301" y="141"/>
                  </a:cubicBezTo>
                  <a:cubicBezTo>
                    <a:pt x="457" y="438"/>
                    <a:pt x="229" y="1123"/>
                    <a:pt x="0" y="1853"/>
                  </a:cubicBezTo>
                  <a:cubicBezTo>
                    <a:pt x="92" y="2424"/>
                    <a:pt x="251" y="2972"/>
                    <a:pt x="548" y="3474"/>
                  </a:cubicBezTo>
                  <a:cubicBezTo>
                    <a:pt x="983" y="4006"/>
                    <a:pt x="1451" y="4275"/>
                    <a:pt x="1937" y="4275"/>
                  </a:cubicBezTo>
                  <a:cubicBezTo>
                    <a:pt x="2368" y="4275"/>
                    <a:pt x="2814" y="4063"/>
                    <a:pt x="3264" y="3634"/>
                  </a:cubicBezTo>
                  <a:cubicBezTo>
                    <a:pt x="3287" y="3542"/>
                    <a:pt x="3356" y="3497"/>
                    <a:pt x="3424" y="3474"/>
                  </a:cubicBezTo>
                  <a:cubicBezTo>
                    <a:pt x="3766" y="3291"/>
                    <a:pt x="3972" y="2994"/>
                    <a:pt x="4040" y="2629"/>
                  </a:cubicBezTo>
                  <a:cubicBezTo>
                    <a:pt x="4063" y="1922"/>
                    <a:pt x="4269" y="1168"/>
                    <a:pt x="3630" y="598"/>
                  </a:cubicBezTo>
                  <a:cubicBezTo>
                    <a:pt x="3333" y="392"/>
                    <a:pt x="3013" y="210"/>
                    <a:pt x="2717" y="27"/>
                  </a:cubicBezTo>
                  <a:cubicBezTo>
                    <a:pt x="2550" y="11"/>
                    <a:pt x="2383" y="1"/>
                    <a:pt x="2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8"/>
            <p:cNvSpPr/>
            <p:nvPr/>
          </p:nvSpPr>
          <p:spPr>
            <a:xfrm>
              <a:off x="4841257" y="3765800"/>
              <a:ext cx="113192" cy="117591"/>
            </a:xfrm>
            <a:custGeom>
              <a:avLst/>
              <a:gdLst/>
              <a:ahLst/>
              <a:cxnLst/>
              <a:rect l="l" t="t" r="r" b="b"/>
              <a:pathLst>
                <a:path w="4452" h="4625" extrusionOk="0">
                  <a:moveTo>
                    <a:pt x="1548" y="1"/>
                  </a:moveTo>
                  <a:cubicBezTo>
                    <a:pt x="1149" y="1"/>
                    <a:pt x="860" y="287"/>
                    <a:pt x="571" y="557"/>
                  </a:cubicBezTo>
                  <a:cubicBezTo>
                    <a:pt x="366" y="876"/>
                    <a:pt x="183" y="1241"/>
                    <a:pt x="114" y="1629"/>
                  </a:cubicBezTo>
                  <a:cubicBezTo>
                    <a:pt x="69" y="2337"/>
                    <a:pt x="0" y="3067"/>
                    <a:pt x="525" y="3684"/>
                  </a:cubicBezTo>
                  <a:cubicBezTo>
                    <a:pt x="571" y="3684"/>
                    <a:pt x="617" y="3684"/>
                    <a:pt x="662" y="3706"/>
                  </a:cubicBezTo>
                  <a:cubicBezTo>
                    <a:pt x="1037" y="4337"/>
                    <a:pt x="1438" y="4624"/>
                    <a:pt x="1979" y="4624"/>
                  </a:cubicBezTo>
                  <a:cubicBezTo>
                    <a:pt x="2162" y="4624"/>
                    <a:pt x="2360" y="4592"/>
                    <a:pt x="2580" y="4528"/>
                  </a:cubicBezTo>
                  <a:cubicBezTo>
                    <a:pt x="3059" y="4391"/>
                    <a:pt x="3515" y="4163"/>
                    <a:pt x="3767" y="3661"/>
                  </a:cubicBezTo>
                  <a:cubicBezTo>
                    <a:pt x="4406" y="2999"/>
                    <a:pt x="4451" y="2223"/>
                    <a:pt x="4177" y="1401"/>
                  </a:cubicBezTo>
                  <a:cubicBezTo>
                    <a:pt x="4018" y="990"/>
                    <a:pt x="3698" y="693"/>
                    <a:pt x="3447" y="374"/>
                  </a:cubicBezTo>
                  <a:cubicBezTo>
                    <a:pt x="3334" y="204"/>
                    <a:pt x="3252" y="3"/>
                    <a:pt x="3046" y="3"/>
                  </a:cubicBezTo>
                  <a:cubicBezTo>
                    <a:pt x="3003" y="3"/>
                    <a:pt x="2954" y="12"/>
                    <a:pt x="2899" y="32"/>
                  </a:cubicBezTo>
                  <a:cubicBezTo>
                    <a:pt x="2831" y="9"/>
                    <a:pt x="2762" y="9"/>
                    <a:pt x="2694" y="9"/>
                  </a:cubicBezTo>
                  <a:cubicBezTo>
                    <a:pt x="2397" y="9"/>
                    <a:pt x="2100" y="9"/>
                    <a:pt x="1781" y="32"/>
                  </a:cubicBezTo>
                  <a:cubicBezTo>
                    <a:pt x="1699" y="10"/>
                    <a:pt x="162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8"/>
            <p:cNvSpPr/>
            <p:nvPr/>
          </p:nvSpPr>
          <p:spPr>
            <a:xfrm>
              <a:off x="4965432" y="3785149"/>
              <a:ext cx="9331" cy="3509"/>
            </a:xfrm>
            <a:custGeom>
              <a:avLst/>
              <a:gdLst/>
              <a:ahLst/>
              <a:cxnLst/>
              <a:rect l="l" t="t" r="r" b="b"/>
              <a:pathLst>
                <a:path w="367" h="138" extrusionOk="0">
                  <a:moveTo>
                    <a:pt x="1" y="1"/>
                  </a:moveTo>
                  <a:cubicBezTo>
                    <a:pt x="69" y="92"/>
                    <a:pt x="132" y="138"/>
                    <a:pt x="192" y="138"/>
                  </a:cubicBezTo>
                  <a:cubicBezTo>
                    <a:pt x="252" y="138"/>
                    <a:pt x="309" y="92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8"/>
            <p:cNvSpPr/>
            <p:nvPr/>
          </p:nvSpPr>
          <p:spPr>
            <a:xfrm>
              <a:off x="4930041" y="4119284"/>
              <a:ext cx="130481" cy="137066"/>
            </a:xfrm>
            <a:custGeom>
              <a:avLst/>
              <a:gdLst/>
              <a:ahLst/>
              <a:cxnLst/>
              <a:rect l="l" t="t" r="r" b="b"/>
              <a:pathLst>
                <a:path w="5132" h="5391" extrusionOk="0">
                  <a:moveTo>
                    <a:pt x="2357" y="0"/>
                  </a:moveTo>
                  <a:cubicBezTo>
                    <a:pt x="2281" y="0"/>
                    <a:pt x="2203" y="2"/>
                    <a:pt x="2123" y="6"/>
                  </a:cubicBezTo>
                  <a:cubicBezTo>
                    <a:pt x="1758" y="75"/>
                    <a:pt x="1347" y="75"/>
                    <a:pt x="1165" y="508"/>
                  </a:cubicBezTo>
                  <a:cubicBezTo>
                    <a:pt x="1051" y="600"/>
                    <a:pt x="936" y="691"/>
                    <a:pt x="845" y="805"/>
                  </a:cubicBezTo>
                  <a:cubicBezTo>
                    <a:pt x="115" y="1627"/>
                    <a:pt x="46" y="2631"/>
                    <a:pt x="92" y="3658"/>
                  </a:cubicBezTo>
                  <a:cubicBezTo>
                    <a:pt x="138" y="3681"/>
                    <a:pt x="160" y="3727"/>
                    <a:pt x="138" y="3795"/>
                  </a:cubicBezTo>
                  <a:cubicBezTo>
                    <a:pt x="1" y="4183"/>
                    <a:pt x="366" y="4480"/>
                    <a:pt x="343" y="4845"/>
                  </a:cubicBezTo>
                  <a:cubicBezTo>
                    <a:pt x="343" y="4982"/>
                    <a:pt x="92" y="5074"/>
                    <a:pt x="275" y="5210"/>
                  </a:cubicBezTo>
                  <a:cubicBezTo>
                    <a:pt x="325" y="5248"/>
                    <a:pt x="371" y="5263"/>
                    <a:pt x="415" y="5263"/>
                  </a:cubicBezTo>
                  <a:cubicBezTo>
                    <a:pt x="532" y="5263"/>
                    <a:pt x="632" y="5156"/>
                    <a:pt x="731" y="5074"/>
                  </a:cubicBezTo>
                  <a:cubicBezTo>
                    <a:pt x="799" y="4982"/>
                    <a:pt x="936" y="4959"/>
                    <a:pt x="1028" y="4937"/>
                  </a:cubicBezTo>
                  <a:cubicBezTo>
                    <a:pt x="1389" y="5257"/>
                    <a:pt x="1773" y="5390"/>
                    <a:pt x="2177" y="5390"/>
                  </a:cubicBezTo>
                  <a:cubicBezTo>
                    <a:pt x="2462" y="5390"/>
                    <a:pt x="2757" y="5324"/>
                    <a:pt x="3059" y="5210"/>
                  </a:cubicBezTo>
                  <a:cubicBezTo>
                    <a:pt x="3150" y="5165"/>
                    <a:pt x="3287" y="5142"/>
                    <a:pt x="3402" y="5096"/>
                  </a:cubicBezTo>
                  <a:cubicBezTo>
                    <a:pt x="4292" y="4731"/>
                    <a:pt x="4908" y="4115"/>
                    <a:pt x="4999" y="3111"/>
                  </a:cubicBezTo>
                  <a:cubicBezTo>
                    <a:pt x="5131" y="1418"/>
                    <a:pt x="4353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8"/>
            <p:cNvSpPr/>
            <p:nvPr/>
          </p:nvSpPr>
          <p:spPr>
            <a:xfrm>
              <a:off x="4074642" y="3769741"/>
              <a:ext cx="118404" cy="103073"/>
            </a:xfrm>
            <a:custGeom>
              <a:avLst/>
              <a:gdLst/>
              <a:ahLst/>
              <a:cxnLst/>
              <a:rect l="l" t="t" r="r" b="b"/>
              <a:pathLst>
                <a:path w="4657" h="4054" extrusionOk="0">
                  <a:moveTo>
                    <a:pt x="2275" y="1"/>
                  </a:moveTo>
                  <a:cubicBezTo>
                    <a:pt x="2132" y="1"/>
                    <a:pt x="1983" y="19"/>
                    <a:pt x="1826" y="59"/>
                  </a:cubicBezTo>
                  <a:cubicBezTo>
                    <a:pt x="1771" y="53"/>
                    <a:pt x="1718" y="50"/>
                    <a:pt x="1668" y="50"/>
                  </a:cubicBezTo>
                  <a:cubicBezTo>
                    <a:pt x="964" y="50"/>
                    <a:pt x="683" y="619"/>
                    <a:pt x="342" y="1109"/>
                  </a:cubicBezTo>
                  <a:cubicBezTo>
                    <a:pt x="0" y="2319"/>
                    <a:pt x="137" y="2775"/>
                    <a:pt x="1096" y="3506"/>
                  </a:cubicBezTo>
                  <a:cubicBezTo>
                    <a:pt x="1164" y="3666"/>
                    <a:pt x="1301" y="3734"/>
                    <a:pt x="1438" y="3757"/>
                  </a:cubicBezTo>
                  <a:cubicBezTo>
                    <a:pt x="1575" y="3848"/>
                    <a:pt x="1712" y="3962"/>
                    <a:pt x="1872" y="4054"/>
                  </a:cubicBezTo>
                  <a:cubicBezTo>
                    <a:pt x="2191" y="3985"/>
                    <a:pt x="2511" y="3917"/>
                    <a:pt x="2830" y="3871"/>
                  </a:cubicBezTo>
                  <a:cubicBezTo>
                    <a:pt x="3173" y="3825"/>
                    <a:pt x="3447" y="3688"/>
                    <a:pt x="3698" y="3437"/>
                  </a:cubicBezTo>
                  <a:cubicBezTo>
                    <a:pt x="4337" y="2775"/>
                    <a:pt x="4656" y="1931"/>
                    <a:pt x="3995" y="835"/>
                  </a:cubicBezTo>
                  <a:cubicBezTo>
                    <a:pt x="3487" y="402"/>
                    <a:pt x="2948" y="1"/>
                    <a:pt x="2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8"/>
            <p:cNvSpPr/>
            <p:nvPr/>
          </p:nvSpPr>
          <p:spPr>
            <a:xfrm>
              <a:off x="4103067" y="3880925"/>
              <a:ext cx="2924" cy="3509"/>
            </a:xfrm>
            <a:custGeom>
              <a:avLst/>
              <a:gdLst/>
              <a:ahLst/>
              <a:cxnLst/>
              <a:rect l="l" t="t" r="r" b="b"/>
              <a:pathLst>
                <a:path w="115" h="138" extrusionOk="0">
                  <a:moveTo>
                    <a:pt x="69" y="0"/>
                  </a:moveTo>
                  <a:cubicBezTo>
                    <a:pt x="1" y="23"/>
                    <a:pt x="1" y="69"/>
                    <a:pt x="69" y="137"/>
                  </a:cubicBezTo>
                  <a:cubicBezTo>
                    <a:pt x="69" y="114"/>
                    <a:pt x="115" y="91"/>
                    <a:pt x="115" y="69"/>
                  </a:cubicBezTo>
                  <a:cubicBezTo>
                    <a:pt x="115" y="46"/>
                    <a:pt x="92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8"/>
            <p:cNvSpPr/>
            <p:nvPr/>
          </p:nvSpPr>
          <p:spPr>
            <a:xfrm>
              <a:off x="4824425" y="4012194"/>
              <a:ext cx="109124" cy="121887"/>
            </a:xfrm>
            <a:custGeom>
              <a:avLst/>
              <a:gdLst/>
              <a:ahLst/>
              <a:cxnLst/>
              <a:rect l="l" t="t" r="r" b="b"/>
              <a:pathLst>
                <a:path w="4292" h="4794" extrusionOk="0">
                  <a:moveTo>
                    <a:pt x="1903" y="1"/>
                  </a:moveTo>
                  <a:cubicBezTo>
                    <a:pt x="1790" y="1"/>
                    <a:pt x="1671" y="46"/>
                    <a:pt x="1553" y="133"/>
                  </a:cubicBezTo>
                  <a:cubicBezTo>
                    <a:pt x="1484" y="155"/>
                    <a:pt x="1438" y="178"/>
                    <a:pt x="1370" y="201"/>
                  </a:cubicBezTo>
                  <a:cubicBezTo>
                    <a:pt x="776" y="475"/>
                    <a:pt x="206" y="726"/>
                    <a:pt x="115" y="1479"/>
                  </a:cubicBezTo>
                  <a:cubicBezTo>
                    <a:pt x="0" y="1890"/>
                    <a:pt x="69" y="2278"/>
                    <a:pt x="137" y="2643"/>
                  </a:cubicBezTo>
                  <a:cubicBezTo>
                    <a:pt x="400" y="3817"/>
                    <a:pt x="1130" y="4793"/>
                    <a:pt x="2325" y="4793"/>
                  </a:cubicBezTo>
                  <a:cubicBezTo>
                    <a:pt x="2478" y="4793"/>
                    <a:pt x="2639" y="4777"/>
                    <a:pt x="2808" y="4743"/>
                  </a:cubicBezTo>
                  <a:cubicBezTo>
                    <a:pt x="3013" y="4561"/>
                    <a:pt x="3219" y="4378"/>
                    <a:pt x="3401" y="4173"/>
                  </a:cubicBezTo>
                  <a:cubicBezTo>
                    <a:pt x="4223" y="3351"/>
                    <a:pt x="4292" y="2484"/>
                    <a:pt x="3767" y="1456"/>
                  </a:cubicBezTo>
                  <a:cubicBezTo>
                    <a:pt x="3424" y="817"/>
                    <a:pt x="2854" y="521"/>
                    <a:pt x="2260" y="178"/>
                  </a:cubicBezTo>
                  <a:cubicBezTo>
                    <a:pt x="2152" y="58"/>
                    <a:pt x="2031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8"/>
            <p:cNvSpPr/>
            <p:nvPr/>
          </p:nvSpPr>
          <p:spPr>
            <a:xfrm>
              <a:off x="4872021" y="3910392"/>
              <a:ext cx="104471" cy="91835"/>
            </a:xfrm>
            <a:custGeom>
              <a:avLst/>
              <a:gdLst/>
              <a:ahLst/>
              <a:cxnLst/>
              <a:rect l="l" t="t" r="r" b="b"/>
              <a:pathLst>
                <a:path w="4109" h="3612" extrusionOk="0">
                  <a:moveTo>
                    <a:pt x="2128" y="1"/>
                  </a:moveTo>
                  <a:cubicBezTo>
                    <a:pt x="1323" y="1"/>
                    <a:pt x="531" y="499"/>
                    <a:pt x="251" y="1306"/>
                  </a:cubicBezTo>
                  <a:cubicBezTo>
                    <a:pt x="0" y="2037"/>
                    <a:pt x="205" y="2676"/>
                    <a:pt x="594" y="3292"/>
                  </a:cubicBezTo>
                  <a:cubicBezTo>
                    <a:pt x="933" y="3521"/>
                    <a:pt x="1267" y="3611"/>
                    <a:pt x="1602" y="3611"/>
                  </a:cubicBezTo>
                  <a:cubicBezTo>
                    <a:pt x="2032" y="3611"/>
                    <a:pt x="2462" y="3462"/>
                    <a:pt x="2899" y="3269"/>
                  </a:cubicBezTo>
                  <a:cubicBezTo>
                    <a:pt x="3081" y="3064"/>
                    <a:pt x="3287" y="2858"/>
                    <a:pt x="3447" y="2653"/>
                  </a:cubicBezTo>
                  <a:cubicBezTo>
                    <a:pt x="4109" y="1900"/>
                    <a:pt x="3880" y="713"/>
                    <a:pt x="3036" y="233"/>
                  </a:cubicBezTo>
                  <a:cubicBezTo>
                    <a:pt x="2750" y="75"/>
                    <a:pt x="2438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8"/>
            <p:cNvSpPr/>
            <p:nvPr/>
          </p:nvSpPr>
          <p:spPr>
            <a:xfrm>
              <a:off x="4845884" y="4193678"/>
              <a:ext cx="69664" cy="73504"/>
            </a:xfrm>
            <a:custGeom>
              <a:avLst/>
              <a:gdLst/>
              <a:ahLst/>
              <a:cxnLst/>
              <a:rect l="l" t="t" r="r" b="b"/>
              <a:pathLst>
                <a:path w="2740" h="2891" extrusionOk="0">
                  <a:moveTo>
                    <a:pt x="1442" y="1"/>
                  </a:moveTo>
                  <a:cubicBezTo>
                    <a:pt x="1315" y="1"/>
                    <a:pt x="1186" y="43"/>
                    <a:pt x="1051" y="162"/>
                  </a:cubicBezTo>
                  <a:cubicBezTo>
                    <a:pt x="891" y="185"/>
                    <a:pt x="777" y="230"/>
                    <a:pt x="731" y="390"/>
                  </a:cubicBezTo>
                  <a:lnTo>
                    <a:pt x="709" y="390"/>
                  </a:lnTo>
                  <a:cubicBezTo>
                    <a:pt x="594" y="390"/>
                    <a:pt x="549" y="458"/>
                    <a:pt x="526" y="550"/>
                  </a:cubicBezTo>
                  <a:lnTo>
                    <a:pt x="526" y="573"/>
                  </a:lnTo>
                  <a:cubicBezTo>
                    <a:pt x="435" y="573"/>
                    <a:pt x="389" y="641"/>
                    <a:pt x="366" y="732"/>
                  </a:cubicBezTo>
                  <a:cubicBezTo>
                    <a:pt x="343" y="846"/>
                    <a:pt x="320" y="961"/>
                    <a:pt x="298" y="1052"/>
                  </a:cubicBezTo>
                  <a:cubicBezTo>
                    <a:pt x="1" y="1577"/>
                    <a:pt x="161" y="2056"/>
                    <a:pt x="366" y="2536"/>
                  </a:cubicBezTo>
                  <a:cubicBezTo>
                    <a:pt x="698" y="2771"/>
                    <a:pt x="1024" y="2891"/>
                    <a:pt x="1344" y="2891"/>
                  </a:cubicBezTo>
                  <a:cubicBezTo>
                    <a:pt x="1706" y="2891"/>
                    <a:pt x="2058" y="2737"/>
                    <a:pt x="2398" y="2421"/>
                  </a:cubicBezTo>
                  <a:cubicBezTo>
                    <a:pt x="2489" y="2376"/>
                    <a:pt x="2535" y="2307"/>
                    <a:pt x="2557" y="2216"/>
                  </a:cubicBezTo>
                  <a:cubicBezTo>
                    <a:pt x="2603" y="2148"/>
                    <a:pt x="2671" y="2079"/>
                    <a:pt x="2740" y="2011"/>
                  </a:cubicBezTo>
                  <a:cubicBezTo>
                    <a:pt x="2717" y="1942"/>
                    <a:pt x="2694" y="1874"/>
                    <a:pt x="2694" y="1828"/>
                  </a:cubicBezTo>
                  <a:cubicBezTo>
                    <a:pt x="2740" y="1691"/>
                    <a:pt x="2740" y="1577"/>
                    <a:pt x="2694" y="1463"/>
                  </a:cubicBezTo>
                  <a:cubicBezTo>
                    <a:pt x="2717" y="1235"/>
                    <a:pt x="2717" y="1029"/>
                    <a:pt x="2535" y="869"/>
                  </a:cubicBezTo>
                  <a:cubicBezTo>
                    <a:pt x="2535" y="595"/>
                    <a:pt x="2329" y="481"/>
                    <a:pt x="2147" y="367"/>
                  </a:cubicBezTo>
                  <a:cubicBezTo>
                    <a:pt x="2147" y="299"/>
                    <a:pt x="2147" y="253"/>
                    <a:pt x="2147" y="207"/>
                  </a:cubicBezTo>
                  <a:cubicBezTo>
                    <a:pt x="1908" y="148"/>
                    <a:pt x="1680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8"/>
            <p:cNvSpPr/>
            <p:nvPr/>
          </p:nvSpPr>
          <p:spPr>
            <a:xfrm>
              <a:off x="4697326" y="3920384"/>
              <a:ext cx="123057" cy="115913"/>
            </a:xfrm>
            <a:custGeom>
              <a:avLst/>
              <a:gdLst/>
              <a:ahLst/>
              <a:cxnLst/>
              <a:rect l="l" t="t" r="r" b="b"/>
              <a:pathLst>
                <a:path w="4840" h="4559" extrusionOk="0">
                  <a:moveTo>
                    <a:pt x="2489" y="0"/>
                  </a:moveTo>
                  <a:cubicBezTo>
                    <a:pt x="1621" y="69"/>
                    <a:pt x="754" y="160"/>
                    <a:pt x="526" y="1256"/>
                  </a:cubicBezTo>
                  <a:cubicBezTo>
                    <a:pt x="526" y="1393"/>
                    <a:pt x="503" y="1530"/>
                    <a:pt x="389" y="1621"/>
                  </a:cubicBezTo>
                  <a:cubicBezTo>
                    <a:pt x="1" y="3059"/>
                    <a:pt x="503" y="4086"/>
                    <a:pt x="1804" y="4542"/>
                  </a:cubicBezTo>
                  <a:cubicBezTo>
                    <a:pt x="1912" y="4553"/>
                    <a:pt x="2017" y="4559"/>
                    <a:pt x="2118" y="4559"/>
                  </a:cubicBezTo>
                  <a:cubicBezTo>
                    <a:pt x="3069" y="4559"/>
                    <a:pt x="3742" y="4078"/>
                    <a:pt x="4155" y="3150"/>
                  </a:cubicBezTo>
                  <a:cubicBezTo>
                    <a:pt x="4178" y="3127"/>
                    <a:pt x="4201" y="3104"/>
                    <a:pt x="4223" y="3082"/>
                  </a:cubicBezTo>
                  <a:cubicBezTo>
                    <a:pt x="4840" y="1963"/>
                    <a:pt x="4292" y="936"/>
                    <a:pt x="3310" y="251"/>
                  </a:cubicBezTo>
                  <a:cubicBezTo>
                    <a:pt x="3059" y="114"/>
                    <a:pt x="2785" y="23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8"/>
            <p:cNvSpPr/>
            <p:nvPr/>
          </p:nvSpPr>
          <p:spPr>
            <a:xfrm>
              <a:off x="4697911" y="4063731"/>
              <a:ext cx="76631" cy="68647"/>
            </a:xfrm>
            <a:custGeom>
              <a:avLst/>
              <a:gdLst/>
              <a:ahLst/>
              <a:cxnLst/>
              <a:rect l="l" t="t" r="r" b="b"/>
              <a:pathLst>
                <a:path w="3014" h="2700" extrusionOk="0">
                  <a:moveTo>
                    <a:pt x="1438" y="0"/>
                  </a:moveTo>
                  <a:cubicBezTo>
                    <a:pt x="1279" y="0"/>
                    <a:pt x="1119" y="23"/>
                    <a:pt x="1050" y="183"/>
                  </a:cubicBezTo>
                  <a:lnTo>
                    <a:pt x="685" y="183"/>
                  </a:lnTo>
                  <a:cubicBezTo>
                    <a:pt x="649" y="177"/>
                    <a:pt x="616" y="174"/>
                    <a:pt x="586" y="174"/>
                  </a:cubicBezTo>
                  <a:cubicBezTo>
                    <a:pt x="251" y="174"/>
                    <a:pt x="242" y="500"/>
                    <a:pt x="137" y="730"/>
                  </a:cubicBezTo>
                  <a:cubicBezTo>
                    <a:pt x="160" y="1027"/>
                    <a:pt x="0" y="1370"/>
                    <a:pt x="297" y="1621"/>
                  </a:cubicBezTo>
                  <a:cubicBezTo>
                    <a:pt x="671" y="2472"/>
                    <a:pt x="988" y="2700"/>
                    <a:pt x="1849" y="2700"/>
                  </a:cubicBezTo>
                  <a:cubicBezTo>
                    <a:pt x="1935" y="2700"/>
                    <a:pt x="2026" y="2698"/>
                    <a:pt x="2123" y="2693"/>
                  </a:cubicBezTo>
                  <a:cubicBezTo>
                    <a:pt x="2808" y="2214"/>
                    <a:pt x="3013" y="1598"/>
                    <a:pt x="2785" y="799"/>
                  </a:cubicBezTo>
                  <a:cubicBezTo>
                    <a:pt x="2580" y="114"/>
                    <a:pt x="2032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8"/>
            <p:cNvSpPr/>
            <p:nvPr/>
          </p:nvSpPr>
          <p:spPr>
            <a:xfrm>
              <a:off x="4714157" y="4165863"/>
              <a:ext cx="105641" cy="90564"/>
            </a:xfrm>
            <a:custGeom>
              <a:avLst/>
              <a:gdLst/>
              <a:ahLst/>
              <a:cxnLst/>
              <a:rect l="l" t="t" r="r" b="b"/>
              <a:pathLst>
                <a:path w="4155" h="3562" extrusionOk="0">
                  <a:moveTo>
                    <a:pt x="1872" y="0"/>
                  </a:moveTo>
                  <a:cubicBezTo>
                    <a:pt x="1598" y="297"/>
                    <a:pt x="1096" y="114"/>
                    <a:pt x="891" y="502"/>
                  </a:cubicBezTo>
                  <a:cubicBezTo>
                    <a:pt x="366" y="1187"/>
                    <a:pt x="1" y="1918"/>
                    <a:pt x="526" y="2762"/>
                  </a:cubicBezTo>
                  <a:cubicBezTo>
                    <a:pt x="868" y="3561"/>
                    <a:pt x="1598" y="3401"/>
                    <a:pt x="2237" y="3493"/>
                  </a:cubicBezTo>
                  <a:cubicBezTo>
                    <a:pt x="2580" y="3356"/>
                    <a:pt x="2945" y="3219"/>
                    <a:pt x="3310" y="3082"/>
                  </a:cubicBezTo>
                  <a:cubicBezTo>
                    <a:pt x="3721" y="2534"/>
                    <a:pt x="4155" y="1986"/>
                    <a:pt x="3698" y="1279"/>
                  </a:cubicBezTo>
                  <a:cubicBezTo>
                    <a:pt x="3630" y="1050"/>
                    <a:pt x="3493" y="868"/>
                    <a:pt x="3287" y="731"/>
                  </a:cubicBezTo>
                  <a:cubicBezTo>
                    <a:pt x="3180" y="537"/>
                    <a:pt x="3072" y="364"/>
                    <a:pt x="2831" y="364"/>
                  </a:cubicBezTo>
                  <a:cubicBezTo>
                    <a:pt x="2816" y="364"/>
                    <a:pt x="2801" y="364"/>
                    <a:pt x="2785" y="366"/>
                  </a:cubicBezTo>
                  <a:lnTo>
                    <a:pt x="2762" y="366"/>
                  </a:lnTo>
                  <a:cubicBezTo>
                    <a:pt x="2466" y="229"/>
                    <a:pt x="2169" y="114"/>
                    <a:pt x="1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8"/>
            <p:cNvSpPr/>
            <p:nvPr/>
          </p:nvSpPr>
          <p:spPr>
            <a:xfrm>
              <a:off x="4723920" y="4147074"/>
              <a:ext cx="11746" cy="4297"/>
            </a:xfrm>
            <a:custGeom>
              <a:avLst/>
              <a:gdLst/>
              <a:ahLst/>
              <a:cxnLst/>
              <a:rect l="l" t="t" r="r" b="b"/>
              <a:pathLst>
                <a:path w="462" h="169" extrusionOk="0">
                  <a:moveTo>
                    <a:pt x="41" y="0"/>
                  </a:moveTo>
                  <a:cubicBezTo>
                    <a:pt x="0" y="0"/>
                    <a:pt x="5" y="26"/>
                    <a:pt x="73" y="77"/>
                  </a:cubicBezTo>
                  <a:cubicBezTo>
                    <a:pt x="142" y="100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01" y="32"/>
                    <a:pt x="210" y="9"/>
                    <a:pt x="96" y="9"/>
                  </a:cubicBezTo>
                  <a:cubicBezTo>
                    <a:pt x="73" y="3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4707775" y="40497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229" y="23"/>
                    <a:pt x="1" y="69"/>
                    <a:pt x="297" y="365"/>
                  </a:cubicBezTo>
                  <a:cubicBezTo>
                    <a:pt x="343" y="229"/>
                    <a:pt x="411" y="114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4975297" y="3845508"/>
              <a:ext cx="9331" cy="14543"/>
            </a:xfrm>
            <a:custGeom>
              <a:avLst/>
              <a:gdLst/>
              <a:ahLst/>
              <a:cxnLst/>
              <a:rect l="l" t="t" r="r" b="b"/>
              <a:pathLst>
                <a:path w="367" h="572" extrusionOk="0">
                  <a:moveTo>
                    <a:pt x="366" y="1"/>
                  </a:moveTo>
                  <a:lnTo>
                    <a:pt x="366" y="1"/>
                  </a:lnTo>
                  <a:cubicBezTo>
                    <a:pt x="275" y="46"/>
                    <a:pt x="206" y="115"/>
                    <a:pt x="206" y="206"/>
                  </a:cubicBezTo>
                  <a:cubicBezTo>
                    <a:pt x="298" y="183"/>
                    <a:pt x="343" y="92"/>
                    <a:pt x="366" y="1"/>
                  </a:cubicBezTo>
                  <a:close/>
                  <a:moveTo>
                    <a:pt x="206" y="206"/>
                  </a:moveTo>
                  <a:lnTo>
                    <a:pt x="206" y="206"/>
                  </a:lnTo>
                  <a:cubicBezTo>
                    <a:pt x="24" y="275"/>
                    <a:pt x="1" y="412"/>
                    <a:pt x="1" y="571"/>
                  </a:cubicBezTo>
                  <a:cubicBezTo>
                    <a:pt x="138" y="480"/>
                    <a:pt x="184" y="366"/>
                    <a:pt x="20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8"/>
            <p:cNvSpPr/>
            <p:nvPr/>
          </p:nvSpPr>
          <p:spPr>
            <a:xfrm>
              <a:off x="4715327" y="4059078"/>
              <a:ext cx="2924" cy="4678"/>
            </a:xfrm>
            <a:custGeom>
              <a:avLst/>
              <a:gdLst/>
              <a:ahLst/>
              <a:cxnLst/>
              <a:rect l="l" t="t" r="r" b="b"/>
              <a:pathLst>
                <a:path w="115" h="184" extrusionOk="0">
                  <a:moveTo>
                    <a:pt x="0" y="0"/>
                  </a:moveTo>
                  <a:cubicBezTo>
                    <a:pt x="0" y="46"/>
                    <a:pt x="0" y="115"/>
                    <a:pt x="0" y="183"/>
                  </a:cubicBezTo>
                  <a:cubicBezTo>
                    <a:pt x="114" y="115"/>
                    <a:pt x="114" y="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8"/>
            <p:cNvSpPr/>
            <p:nvPr/>
          </p:nvSpPr>
          <p:spPr>
            <a:xfrm>
              <a:off x="5011299" y="3883061"/>
              <a:ext cx="37146" cy="30103"/>
            </a:xfrm>
            <a:custGeom>
              <a:avLst/>
              <a:gdLst/>
              <a:ahLst/>
              <a:cxnLst/>
              <a:rect l="l" t="t" r="r" b="b"/>
              <a:pathLst>
                <a:path w="1461" h="1184" extrusionOk="0">
                  <a:moveTo>
                    <a:pt x="1091" y="1"/>
                  </a:moveTo>
                  <a:cubicBezTo>
                    <a:pt x="762" y="1"/>
                    <a:pt x="512" y="192"/>
                    <a:pt x="274" y="395"/>
                  </a:cubicBezTo>
                  <a:cubicBezTo>
                    <a:pt x="0" y="601"/>
                    <a:pt x="320" y="829"/>
                    <a:pt x="206" y="1103"/>
                  </a:cubicBezTo>
                  <a:cubicBezTo>
                    <a:pt x="176" y="1163"/>
                    <a:pt x="192" y="1183"/>
                    <a:pt x="233" y="1183"/>
                  </a:cubicBezTo>
                  <a:cubicBezTo>
                    <a:pt x="316" y="1183"/>
                    <a:pt x="501" y="1096"/>
                    <a:pt x="594" y="1080"/>
                  </a:cubicBezTo>
                  <a:cubicBezTo>
                    <a:pt x="1233" y="1080"/>
                    <a:pt x="1301" y="555"/>
                    <a:pt x="1461" y="76"/>
                  </a:cubicBezTo>
                  <a:cubicBezTo>
                    <a:pt x="1326" y="23"/>
                    <a:pt x="1204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8"/>
            <p:cNvSpPr/>
            <p:nvPr/>
          </p:nvSpPr>
          <p:spPr>
            <a:xfrm>
              <a:off x="5031029" y="3867577"/>
              <a:ext cx="4068" cy="6992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69" y="0"/>
                  </a:moveTo>
                  <a:cubicBezTo>
                    <a:pt x="46" y="46"/>
                    <a:pt x="0" y="91"/>
                    <a:pt x="0" y="137"/>
                  </a:cubicBezTo>
                  <a:cubicBezTo>
                    <a:pt x="0" y="183"/>
                    <a:pt x="46" y="228"/>
                    <a:pt x="69" y="274"/>
                  </a:cubicBezTo>
                  <a:cubicBezTo>
                    <a:pt x="114" y="228"/>
                    <a:pt x="160" y="183"/>
                    <a:pt x="160" y="137"/>
                  </a:cubicBezTo>
                  <a:cubicBezTo>
                    <a:pt x="160" y="91"/>
                    <a:pt x="114" y="46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8"/>
            <p:cNvSpPr/>
            <p:nvPr/>
          </p:nvSpPr>
          <p:spPr>
            <a:xfrm>
              <a:off x="4217403" y="3763182"/>
              <a:ext cx="112607" cy="123565"/>
            </a:xfrm>
            <a:custGeom>
              <a:avLst/>
              <a:gdLst/>
              <a:ahLst/>
              <a:cxnLst/>
              <a:rect l="l" t="t" r="r" b="b"/>
              <a:pathLst>
                <a:path w="4429" h="4860" extrusionOk="0">
                  <a:moveTo>
                    <a:pt x="1865" y="0"/>
                  </a:moveTo>
                  <a:cubicBezTo>
                    <a:pt x="1807" y="0"/>
                    <a:pt x="1748" y="52"/>
                    <a:pt x="1689" y="157"/>
                  </a:cubicBezTo>
                  <a:lnTo>
                    <a:pt x="1712" y="157"/>
                  </a:lnTo>
                  <a:cubicBezTo>
                    <a:pt x="411" y="660"/>
                    <a:pt x="0" y="1185"/>
                    <a:pt x="23" y="2280"/>
                  </a:cubicBezTo>
                  <a:cubicBezTo>
                    <a:pt x="46" y="3581"/>
                    <a:pt x="731" y="4403"/>
                    <a:pt x="1917" y="4859"/>
                  </a:cubicBezTo>
                  <a:cubicBezTo>
                    <a:pt x="3127" y="4745"/>
                    <a:pt x="3743" y="4266"/>
                    <a:pt x="4109" y="3147"/>
                  </a:cubicBezTo>
                  <a:cubicBezTo>
                    <a:pt x="4428" y="2098"/>
                    <a:pt x="4246" y="1504"/>
                    <a:pt x="3310" y="705"/>
                  </a:cubicBezTo>
                  <a:cubicBezTo>
                    <a:pt x="3241" y="660"/>
                    <a:pt x="3196" y="568"/>
                    <a:pt x="3150" y="500"/>
                  </a:cubicBezTo>
                  <a:cubicBezTo>
                    <a:pt x="3052" y="337"/>
                    <a:pt x="2908" y="313"/>
                    <a:pt x="2750" y="313"/>
                  </a:cubicBezTo>
                  <a:cubicBezTo>
                    <a:pt x="2687" y="313"/>
                    <a:pt x="2622" y="317"/>
                    <a:pt x="2557" y="317"/>
                  </a:cubicBezTo>
                  <a:cubicBezTo>
                    <a:pt x="2528" y="327"/>
                    <a:pt x="2504" y="332"/>
                    <a:pt x="2482" y="332"/>
                  </a:cubicBezTo>
                  <a:cubicBezTo>
                    <a:pt x="2450" y="332"/>
                    <a:pt x="2424" y="321"/>
                    <a:pt x="2397" y="294"/>
                  </a:cubicBezTo>
                  <a:cubicBezTo>
                    <a:pt x="2305" y="157"/>
                    <a:pt x="2191" y="135"/>
                    <a:pt x="2032" y="135"/>
                  </a:cubicBezTo>
                  <a:cubicBezTo>
                    <a:pt x="1976" y="46"/>
                    <a:pt x="1921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8"/>
            <p:cNvSpPr/>
            <p:nvPr/>
          </p:nvSpPr>
          <p:spPr>
            <a:xfrm>
              <a:off x="4190707" y="4017305"/>
              <a:ext cx="113192" cy="111285"/>
            </a:xfrm>
            <a:custGeom>
              <a:avLst/>
              <a:gdLst/>
              <a:ahLst/>
              <a:cxnLst/>
              <a:rect l="l" t="t" r="r" b="b"/>
              <a:pathLst>
                <a:path w="4452" h="4377" extrusionOk="0">
                  <a:moveTo>
                    <a:pt x="2248" y="1"/>
                  </a:moveTo>
                  <a:cubicBezTo>
                    <a:pt x="1708" y="1"/>
                    <a:pt x="1175" y="151"/>
                    <a:pt x="868" y="434"/>
                  </a:cubicBezTo>
                  <a:cubicBezTo>
                    <a:pt x="46" y="1233"/>
                    <a:pt x="0" y="2762"/>
                    <a:pt x="890" y="3492"/>
                  </a:cubicBezTo>
                  <a:cubicBezTo>
                    <a:pt x="1187" y="3743"/>
                    <a:pt x="1529" y="3949"/>
                    <a:pt x="1872" y="4177"/>
                  </a:cubicBezTo>
                  <a:cubicBezTo>
                    <a:pt x="1917" y="4246"/>
                    <a:pt x="1986" y="4291"/>
                    <a:pt x="2054" y="4337"/>
                  </a:cubicBezTo>
                  <a:cubicBezTo>
                    <a:pt x="2123" y="4360"/>
                    <a:pt x="2191" y="4360"/>
                    <a:pt x="2260" y="4360"/>
                  </a:cubicBezTo>
                  <a:cubicBezTo>
                    <a:pt x="2317" y="4371"/>
                    <a:pt x="2374" y="4377"/>
                    <a:pt x="2428" y="4377"/>
                  </a:cubicBezTo>
                  <a:cubicBezTo>
                    <a:pt x="2482" y="4377"/>
                    <a:pt x="2534" y="4371"/>
                    <a:pt x="2579" y="4360"/>
                  </a:cubicBezTo>
                  <a:cubicBezTo>
                    <a:pt x="2830" y="4291"/>
                    <a:pt x="3104" y="4246"/>
                    <a:pt x="3264" y="3994"/>
                  </a:cubicBezTo>
                  <a:cubicBezTo>
                    <a:pt x="3607" y="3629"/>
                    <a:pt x="3926" y="3218"/>
                    <a:pt x="4109" y="2739"/>
                  </a:cubicBezTo>
                  <a:cubicBezTo>
                    <a:pt x="4451" y="1826"/>
                    <a:pt x="4177" y="799"/>
                    <a:pt x="3515" y="342"/>
                  </a:cubicBezTo>
                  <a:cubicBezTo>
                    <a:pt x="3178" y="111"/>
                    <a:pt x="271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8"/>
            <p:cNvSpPr/>
            <p:nvPr/>
          </p:nvSpPr>
          <p:spPr>
            <a:xfrm>
              <a:off x="4327646" y="4011584"/>
              <a:ext cx="97530" cy="107293"/>
            </a:xfrm>
            <a:custGeom>
              <a:avLst/>
              <a:gdLst/>
              <a:ahLst/>
              <a:cxnLst/>
              <a:rect l="l" t="t" r="r" b="b"/>
              <a:pathLst>
                <a:path w="3836" h="4220" extrusionOk="0">
                  <a:moveTo>
                    <a:pt x="2649" y="3877"/>
                  </a:moveTo>
                  <a:cubicBezTo>
                    <a:pt x="2661" y="3926"/>
                    <a:pt x="2673" y="3949"/>
                    <a:pt x="2685" y="3949"/>
                  </a:cubicBezTo>
                  <a:cubicBezTo>
                    <a:pt x="2696" y="3949"/>
                    <a:pt x="2707" y="3932"/>
                    <a:pt x="2717" y="3900"/>
                  </a:cubicBezTo>
                  <a:cubicBezTo>
                    <a:pt x="2717" y="3900"/>
                    <a:pt x="2694" y="3877"/>
                    <a:pt x="2649" y="3877"/>
                  </a:cubicBezTo>
                  <a:close/>
                  <a:moveTo>
                    <a:pt x="1476" y="1"/>
                  </a:moveTo>
                  <a:cubicBezTo>
                    <a:pt x="964" y="1"/>
                    <a:pt x="633" y="243"/>
                    <a:pt x="275" y="773"/>
                  </a:cubicBezTo>
                  <a:cubicBezTo>
                    <a:pt x="1" y="1343"/>
                    <a:pt x="69" y="1983"/>
                    <a:pt x="69" y="2599"/>
                  </a:cubicBezTo>
                  <a:cubicBezTo>
                    <a:pt x="24" y="2667"/>
                    <a:pt x="1" y="2736"/>
                    <a:pt x="47" y="2827"/>
                  </a:cubicBezTo>
                  <a:cubicBezTo>
                    <a:pt x="92" y="2941"/>
                    <a:pt x="138" y="3055"/>
                    <a:pt x="206" y="3147"/>
                  </a:cubicBezTo>
                  <a:cubicBezTo>
                    <a:pt x="594" y="3763"/>
                    <a:pt x="1074" y="4219"/>
                    <a:pt x="1850" y="4219"/>
                  </a:cubicBezTo>
                  <a:cubicBezTo>
                    <a:pt x="1941" y="4219"/>
                    <a:pt x="2010" y="4197"/>
                    <a:pt x="2078" y="4174"/>
                  </a:cubicBezTo>
                  <a:cubicBezTo>
                    <a:pt x="2192" y="4128"/>
                    <a:pt x="2283" y="4083"/>
                    <a:pt x="2398" y="4014"/>
                  </a:cubicBezTo>
                  <a:cubicBezTo>
                    <a:pt x="2443" y="3991"/>
                    <a:pt x="2512" y="3946"/>
                    <a:pt x="2580" y="3923"/>
                  </a:cubicBezTo>
                  <a:cubicBezTo>
                    <a:pt x="2603" y="3900"/>
                    <a:pt x="2626" y="3900"/>
                    <a:pt x="2649" y="3877"/>
                  </a:cubicBezTo>
                  <a:cubicBezTo>
                    <a:pt x="2694" y="3854"/>
                    <a:pt x="2740" y="3831"/>
                    <a:pt x="2763" y="3809"/>
                  </a:cubicBezTo>
                  <a:cubicBezTo>
                    <a:pt x="2831" y="3763"/>
                    <a:pt x="2877" y="3717"/>
                    <a:pt x="2923" y="3672"/>
                  </a:cubicBezTo>
                  <a:cubicBezTo>
                    <a:pt x="3014" y="3558"/>
                    <a:pt x="3105" y="3421"/>
                    <a:pt x="3196" y="3306"/>
                  </a:cubicBezTo>
                  <a:cubicBezTo>
                    <a:pt x="3242" y="3238"/>
                    <a:pt x="3311" y="3170"/>
                    <a:pt x="3333" y="3101"/>
                  </a:cubicBezTo>
                  <a:cubicBezTo>
                    <a:pt x="3836" y="1823"/>
                    <a:pt x="3653" y="1092"/>
                    <a:pt x="2626" y="248"/>
                  </a:cubicBezTo>
                  <a:cubicBezTo>
                    <a:pt x="2149" y="86"/>
                    <a:pt x="1781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8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8"/>
            <p:cNvSpPr/>
            <p:nvPr/>
          </p:nvSpPr>
          <p:spPr>
            <a:xfrm>
              <a:off x="4180842" y="3913850"/>
              <a:ext cx="74292" cy="80038"/>
            </a:xfrm>
            <a:custGeom>
              <a:avLst/>
              <a:gdLst/>
              <a:ahLst/>
              <a:cxnLst/>
              <a:rect l="l" t="t" r="r" b="b"/>
              <a:pathLst>
                <a:path w="2922" h="3148" extrusionOk="0">
                  <a:moveTo>
                    <a:pt x="1658" y="0"/>
                  </a:moveTo>
                  <a:cubicBezTo>
                    <a:pt x="1461" y="0"/>
                    <a:pt x="1267" y="63"/>
                    <a:pt x="1073" y="189"/>
                  </a:cubicBezTo>
                  <a:cubicBezTo>
                    <a:pt x="936" y="212"/>
                    <a:pt x="799" y="234"/>
                    <a:pt x="731" y="394"/>
                  </a:cubicBezTo>
                  <a:cubicBezTo>
                    <a:pt x="0" y="805"/>
                    <a:pt x="46" y="1513"/>
                    <a:pt x="228" y="2152"/>
                  </a:cubicBezTo>
                  <a:cubicBezTo>
                    <a:pt x="357" y="2667"/>
                    <a:pt x="769" y="3000"/>
                    <a:pt x="1349" y="3000"/>
                  </a:cubicBezTo>
                  <a:cubicBezTo>
                    <a:pt x="1385" y="3000"/>
                    <a:pt x="1423" y="2999"/>
                    <a:pt x="1461" y="2996"/>
                  </a:cubicBezTo>
                  <a:cubicBezTo>
                    <a:pt x="1550" y="3096"/>
                    <a:pt x="1644" y="3148"/>
                    <a:pt x="1739" y="3148"/>
                  </a:cubicBezTo>
                  <a:cubicBezTo>
                    <a:pt x="1838" y="3148"/>
                    <a:pt x="1938" y="3091"/>
                    <a:pt x="2032" y="2973"/>
                  </a:cubicBezTo>
                  <a:cubicBezTo>
                    <a:pt x="2123" y="2973"/>
                    <a:pt x="2191" y="2905"/>
                    <a:pt x="2237" y="2814"/>
                  </a:cubicBezTo>
                  <a:cubicBezTo>
                    <a:pt x="2625" y="2722"/>
                    <a:pt x="2808" y="2471"/>
                    <a:pt x="2785" y="2060"/>
                  </a:cubicBezTo>
                  <a:cubicBezTo>
                    <a:pt x="2830" y="2038"/>
                    <a:pt x="2876" y="2038"/>
                    <a:pt x="2922" y="2038"/>
                  </a:cubicBezTo>
                  <a:cubicBezTo>
                    <a:pt x="2922" y="1672"/>
                    <a:pt x="2922" y="1330"/>
                    <a:pt x="2922" y="965"/>
                  </a:cubicBezTo>
                  <a:cubicBezTo>
                    <a:pt x="2762" y="851"/>
                    <a:pt x="2876" y="737"/>
                    <a:pt x="2922" y="622"/>
                  </a:cubicBezTo>
                  <a:cubicBezTo>
                    <a:pt x="2716" y="463"/>
                    <a:pt x="2557" y="189"/>
                    <a:pt x="2260" y="189"/>
                  </a:cubicBezTo>
                  <a:cubicBezTo>
                    <a:pt x="2054" y="63"/>
                    <a:pt x="1855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8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8"/>
            <p:cNvSpPr/>
            <p:nvPr/>
          </p:nvSpPr>
          <p:spPr>
            <a:xfrm>
              <a:off x="4255109" y="3965641"/>
              <a:ext cx="1780" cy="178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cubicBezTo>
                    <a:pt x="1" y="23"/>
                    <a:pt x="24" y="46"/>
                    <a:pt x="24" y="69"/>
                  </a:cubicBezTo>
                  <a:lnTo>
                    <a:pt x="69" y="69"/>
                  </a:lnTo>
                  <a:cubicBezTo>
                    <a:pt x="46" y="46"/>
                    <a:pt x="24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8"/>
            <p:cNvSpPr/>
            <p:nvPr/>
          </p:nvSpPr>
          <p:spPr>
            <a:xfrm>
              <a:off x="4411803" y="4077333"/>
              <a:ext cx="113192" cy="106531"/>
            </a:xfrm>
            <a:custGeom>
              <a:avLst/>
              <a:gdLst/>
              <a:ahLst/>
              <a:cxnLst/>
              <a:rect l="l" t="t" r="r" b="b"/>
              <a:pathLst>
                <a:path w="4452" h="4190" extrusionOk="0">
                  <a:moveTo>
                    <a:pt x="2333" y="0"/>
                  </a:moveTo>
                  <a:cubicBezTo>
                    <a:pt x="1759" y="0"/>
                    <a:pt x="1255" y="307"/>
                    <a:pt x="777" y="926"/>
                  </a:cubicBezTo>
                  <a:cubicBezTo>
                    <a:pt x="594" y="1177"/>
                    <a:pt x="434" y="1405"/>
                    <a:pt x="252" y="1656"/>
                  </a:cubicBezTo>
                  <a:cubicBezTo>
                    <a:pt x="252" y="1702"/>
                    <a:pt x="229" y="1770"/>
                    <a:pt x="206" y="1839"/>
                  </a:cubicBezTo>
                  <a:cubicBezTo>
                    <a:pt x="1" y="2044"/>
                    <a:pt x="1" y="2227"/>
                    <a:pt x="252" y="2364"/>
                  </a:cubicBezTo>
                  <a:cubicBezTo>
                    <a:pt x="343" y="2524"/>
                    <a:pt x="411" y="2683"/>
                    <a:pt x="480" y="2866"/>
                  </a:cubicBezTo>
                  <a:cubicBezTo>
                    <a:pt x="777" y="3711"/>
                    <a:pt x="1324" y="4190"/>
                    <a:pt x="2237" y="4190"/>
                  </a:cubicBezTo>
                  <a:cubicBezTo>
                    <a:pt x="2694" y="3779"/>
                    <a:pt x="3265" y="3551"/>
                    <a:pt x="3675" y="3094"/>
                  </a:cubicBezTo>
                  <a:cubicBezTo>
                    <a:pt x="4383" y="2341"/>
                    <a:pt x="4452" y="1474"/>
                    <a:pt x="3881" y="561"/>
                  </a:cubicBezTo>
                  <a:cubicBezTo>
                    <a:pt x="3767" y="492"/>
                    <a:pt x="3630" y="424"/>
                    <a:pt x="3493" y="355"/>
                  </a:cubicBezTo>
                  <a:cubicBezTo>
                    <a:pt x="3073" y="119"/>
                    <a:pt x="2689" y="0"/>
                    <a:pt x="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8"/>
            <p:cNvSpPr/>
            <p:nvPr/>
          </p:nvSpPr>
          <p:spPr>
            <a:xfrm>
              <a:off x="4251041" y="4142472"/>
              <a:ext cx="98700" cy="86903"/>
            </a:xfrm>
            <a:custGeom>
              <a:avLst/>
              <a:gdLst/>
              <a:ahLst/>
              <a:cxnLst/>
              <a:rect l="l" t="t" r="r" b="b"/>
              <a:pathLst>
                <a:path w="3882" h="3418" extrusionOk="0">
                  <a:moveTo>
                    <a:pt x="2247" y="0"/>
                  </a:moveTo>
                  <a:cubicBezTo>
                    <a:pt x="2184" y="0"/>
                    <a:pt x="2121" y="3"/>
                    <a:pt x="2055" y="7"/>
                  </a:cubicBezTo>
                  <a:cubicBezTo>
                    <a:pt x="1165" y="53"/>
                    <a:pt x="663" y="624"/>
                    <a:pt x="229" y="1308"/>
                  </a:cubicBezTo>
                  <a:cubicBezTo>
                    <a:pt x="161" y="1286"/>
                    <a:pt x="69" y="1286"/>
                    <a:pt x="1" y="1286"/>
                  </a:cubicBezTo>
                  <a:cubicBezTo>
                    <a:pt x="69" y="1331"/>
                    <a:pt x="138" y="1400"/>
                    <a:pt x="206" y="1468"/>
                  </a:cubicBezTo>
                  <a:cubicBezTo>
                    <a:pt x="252" y="1559"/>
                    <a:pt x="252" y="1651"/>
                    <a:pt x="206" y="1765"/>
                  </a:cubicBezTo>
                  <a:cubicBezTo>
                    <a:pt x="184" y="1970"/>
                    <a:pt x="138" y="2199"/>
                    <a:pt x="343" y="2358"/>
                  </a:cubicBezTo>
                  <a:cubicBezTo>
                    <a:pt x="457" y="2518"/>
                    <a:pt x="526" y="2678"/>
                    <a:pt x="709" y="2746"/>
                  </a:cubicBezTo>
                  <a:cubicBezTo>
                    <a:pt x="1043" y="3204"/>
                    <a:pt x="1446" y="3418"/>
                    <a:pt x="1948" y="3418"/>
                  </a:cubicBezTo>
                  <a:cubicBezTo>
                    <a:pt x="2097" y="3418"/>
                    <a:pt x="2254" y="3399"/>
                    <a:pt x="2420" y="3363"/>
                  </a:cubicBezTo>
                  <a:cubicBezTo>
                    <a:pt x="2900" y="3226"/>
                    <a:pt x="3288" y="2997"/>
                    <a:pt x="3676" y="2746"/>
                  </a:cubicBezTo>
                  <a:cubicBezTo>
                    <a:pt x="3722" y="2267"/>
                    <a:pt x="3881" y="1811"/>
                    <a:pt x="3813" y="1308"/>
                  </a:cubicBezTo>
                  <a:cubicBezTo>
                    <a:pt x="3643" y="436"/>
                    <a:pt x="3096" y="0"/>
                    <a:pt x="2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4397870" y="4217094"/>
              <a:ext cx="64452" cy="56138"/>
            </a:xfrm>
            <a:custGeom>
              <a:avLst/>
              <a:gdLst/>
              <a:ahLst/>
              <a:cxnLst/>
              <a:rect l="l" t="t" r="r" b="b"/>
              <a:pathLst>
                <a:path w="2535" h="2208" extrusionOk="0">
                  <a:moveTo>
                    <a:pt x="1167" y="1"/>
                  </a:moveTo>
                  <a:cubicBezTo>
                    <a:pt x="848" y="1"/>
                    <a:pt x="546" y="79"/>
                    <a:pt x="298" y="359"/>
                  </a:cubicBezTo>
                  <a:cubicBezTo>
                    <a:pt x="24" y="633"/>
                    <a:pt x="1" y="1227"/>
                    <a:pt x="183" y="1615"/>
                  </a:cubicBezTo>
                  <a:cubicBezTo>
                    <a:pt x="434" y="2094"/>
                    <a:pt x="914" y="2094"/>
                    <a:pt x="1347" y="2208"/>
                  </a:cubicBezTo>
                  <a:cubicBezTo>
                    <a:pt x="1736" y="2071"/>
                    <a:pt x="1987" y="1751"/>
                    <a:pt x="2260" y="1455"/>
                  </a:cubicBezTo>
                  <a:cubicBezTo>
                    <a:pt x="2534" y="1158"/>
                    <a:pt x="2512" y="838"/>
                    <a:pt x="2283" y="542"/>
                  </a:cubicBezTo>
                  <a:cubicBezTo>
                    <a:pt x="2215" y="519"/>
                    <a:pt x="2215" y="473"/>
                    <a:pt x="2215" y="428"/>
                  </a:cubicBezTo>
                  <a:cubicBezTo>
                    <a:pt x="2009" y="291"/>
                    <a:pt x="1827" y="85"/>
                    <a:pt x="1621" y="40"/>
                  </a:cubicBezTo>
                  <a:cubicBezTo>
                    <a:pt x="1469" y="18"/>
                    <a:pt x="1316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4641035" y="4207433"/>
              <a:ext cx="60969" cy="64071"/>
            </a:xfrm>
            <a:custGeom>
              <a:avLst/>
              <a:gdLst/>
              <a:ahLst/>
              <a:cxnLst/>
              <a:rect l="l" t="t" r="r" b="b"/>
              <a:pathLst>
                <a:path w="2398" h="2520" extrusionOk="0">
                  <a:moveTo>
                    <a:pt x="1461" y="1995"/>
                  </a:moveTo>
                  <a:lnTo>
                    <a:pt x="1461" y="1995"/>
                  </a:lnTo>
                  <a:cubicBezTo>
                    <a:pt x="1507" y="2063"/>
                    <a:pt x="1576" y="2131"/>
                    <a:pt x="1644" y="2200"/>
                  </a:cubicBezTo>
                  <a:cubicBezTo>
                    <a:pt x="1598" y="2154"/>
                    <a:pt x="1553" y="2109"/>
                    <a:pt x="1507" y="2063"/>
                  </a:cubicBezTo>
                  <a:cubicBezTo>
                    <a:pt x="1484" y="2040"/>
                    <a:pt x="1461" y="2017"/>
                    <a:pt x="1461" y="1995"/>
                  </a:cubicBezTo>
                  <a:close/>
                  <a:moveTo>
                    <a:pt x="1364" y="0"/>
                  </a:moveTo>
                  <a:cubicBezTo>
                    <a:pt x="1274" y="0"/>
                    <a:pt x="1185" y="57"/>
                    <a:pt x="1096" y="169"/>
                  </a:cubicBezTo>
                  <a:cubicBezTo>
                    <a:pt x="959" y="305"/>
                    <a:pt x="754" y="328"/>
                    <a:pt x="708" y="534"/>
                  </a:cubicBezTo>
                  <a:cubicBezTo>
                    <a:pt x="548" y="625"/>
                    <a:pt x="411" y="716"/>
                    <a:pt x="389" y="922"/>
                  </a:cubicBezTo>
                  <a:cubicBezTo>
                    <a:pt x="343" y="945"/>
                    <a:pt x="320" y="1013"/>
                    <a:pt x="343" y="1059"/>
                  </a:cubicBezTo>
                  <a:cubicBezTo>
                    <a:pt x="297" y="1082"/>
                    <a:pt x="229" y="1104"/>
                    <a:pt x="183" y="1127"/>
                  </a:cubicBezTo>
                  <a:cubicBezTo>
                    <a:pt x="229" y="1492"/>
                    <a:pt x="1" y="1880"/>
                    <a:pt x="343" y="2200"/>
                  </a:cubicBezTo>
                  <a:cubicBezTo>
                    <a:pt x="343" y="2268"/>
                    <a:pt x="343" y="2337"/>
                    <a:pt x="343" y="2405"/>
                  </a:cubicBezTo>
                  <a:lnTo>
                    <a:pt x="503" y="2405"/>
                  </a:lnTo>
                  <a:lnTo>
                    <a:pt x="548" y="2360"/>
                  </a:lnTo>
                  <a:lnTo>
                    <a:pt x="685" y="2360"/>
                  </a:lnTo>
                  <a:cubicBezTo>
                    <a:pt x="754" y="2428"/>
                    <a:pt x="822" y="2520"/>
                    <a:pt x="936" y="2520"/>
                  </a:cubicBezTo>
                  <a:cubicBezTo>
                    <a:pt x="1165" y="2451"/>
                    <a:pt x="1416" y="2497"/>
                    <a:pt x="1644" y="2383"/>
                  </a:cubicBezTo>
                  <a:cubicBezTo>
                    <a:pt x="1804" y="2383"/>
                    <a:pt x="1964" y="2383"/>
                    <a:pt x="2009" y="2200"/>
                  </a:cubicBezTo>
                  <a:cubicBezTo>
                    <a:pt x="2055" y="2177"/>
                    <a:pt x="2101" y="2177"/>
                    <a:pt x="2146" y="2177"/>
                  </a:cubicBezTo>
                  <a:cubicBezTo>
                    <a:pt x="2215" y="1949"/>
                    <a:pt x="2329" y="1721"/>
                    <a:pt x="2352" y="1470"/>
                  </a:cubicBezTo>
                  <a:cubicBezTo>
                    <a:pt x="2397" y="967"/>
                    <a:pt x="2260" y="511"/>
                    <a:pt x="1690" y="351"/>
                  </a:cubicBezTo>
                  <a:cubicBezTo>
                    <a:pt x="1690" y="283"/>
                    <a:pt x="1667" y="237"/>
                    <a:pt x="1644" y="191"/>
                  </a:cubicBezTo>
                  <a:cubicBezTo>
                    <a:pt x="1551" y="63"/>
                    <a:pt x="1457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8"/>
            <p:cNvSpPr/>
            <p:nvPr/>
          </p:nvSpPr>
          <p:spPr>
            <a:xfrm>
              <a:off x="4681664" y="4262198"/>
              <a:ext cx="1195" cy="1170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46" y="46"/>
                  </a:moveTo>
                  <a:cubicBezTo>
                    <a:pt x="23" y="23"/>
                    <a:pt x="23" y="23"/>
                    <a:pt x="0" y="0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8"/>
            <p:cNvSpPr/>
            <p:nvPr/>
          </p:nvSpPr>
          <p:spPr>
            <a:xfrm>
              <a:off x="4561531" y="4034161"/>
              <a:ext cx="75461" cy="66156"/>
            </a:xfrm>
            <a:custGeom>
              <a:avLst/>
              <a:gdLst/>
              <a:ahLst/>
              <a:cxnLst/>
              <a:rect l="l" t="t" r="r" b="b"/>
              <a:pathLst>
                <a:path w="2968" h="2602" extrusionOk="0">
                  <a:moveTo>
                    <a:pt x="1318" y="0"/>
                  </a:moveTo>
                  <a:cubicBezTo>
                    <a:pt x="647" y="0"/>
                    <a:pt x="147" y="536"/>
                    <a:pt x="1" y="1528"/>
                  </a:cubicBezTo>
                  <a:cubicBezTo>
                    <a:pt x="160" y="2304"/>
                    <a:pt x="777" y="2464"/>
                    <a:pt x="1439" y="2601"/>
                  </a:cubicBezTo>
                  <a:lnTo>
                    <a:pt x="1667" y="2441"/>
                  </a:lnTo>
                  <a:lnTo>
                    <a:pt x="1849" y="2464"/>
                  </a:lnTo>
                  <a:cubicBezTo>
                    <a:pt x="1884" y="2515"/>
                    <a:pt x="1931" y="2580"/>
                    <a:pt x="1981" y="2580"/>
                  </a:cubicBezTo>
                  <a:cubicBezTo>
                    <a:pt x="1998" y="2580"/>
                    <a:pt x="2015" y="2573"/>
                    <a:pt x="2032" y="2555"/>
                  </a:cubicBezTo>
                  <a:cubicBezTo>
                    <a:pt x="2146" y="2487"/>
                    <a:pt x="2032" y="2441"/>
                    <a:pt x="1964" y="2396"/>
                  </a:cubicBezTo>
                  <a:cubicBezTo>
                    <a:pt x="1986" y="2350"/>
                    <a:pt x="1986" y="2304"/>
                    <a:pt x="1964" y="2236"/>
                  </a:cubicBezTo>
                  <a:cubicBezTo>
                    <a:pt x="2009" y="2190"/>
                    <a:pt x="2032" y="2145"/>
                    <a:pt x="2078" y="2076"/>
                  </a:cubicBezTo>
                  <a:cubicBezTo>
                    <a:pt x="2215" y="2076"/>
                    <a:pt x="2306" y="2008"/>
                    <a:pt x="2374" y="1893"/>
                  </a:cubicBezTo>
                  <a:cubicBezTo>
                    <a:pt x="2968" y="1597"/>
                    <a:pt x="2854" y="1095"/>
                    <a:pt x="2740" y="615"/>
                  </a:cubicBezTo>
                  <a:cubicBezTo>
                    <a:pt x="2671" y="592"/>
                    <a:pt x="2625" y="570"/>
                    <a:pt x="2580" y="524"/>
                  </a:cubicBezTo>
                  <a:cubicBezTo>
                    <a:pt x="2127" y="170"/>
                    <a:pt x="1696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8"/>
            <p:cNvSpPr/>
            <p:nvPr/>
          </p:nvSpPr>
          <p:spPr>
            <a:xfrm>
              <a:off x="4489578" y="4221849"/>
              <a:ext cx="66766" cy="61554"/>
            </a:xfrm>
            <a:custGeom>
              <a:avLst/>
              <a:gdLst/>
              <a:ahLst/>
              <a:cxnLst/>
              <a:rect l="l" t="t" r="r" b="b"/>
              <a:pathLst>
                <a:path w="2626" h="2421" extrusionOk="0">
                  <a:moveTo>
                    <a:pt x="1372" y="0"/>
                  </a:moveTo>
                  <a:cubicBezTo>
                    <a:pt x="1212" y="0"/>
                    <a:pt x="1048" y="12"/>
                    <a:pt x="890" y="12"/>
                  </a:cubicBezTo>
                  <a:cubicBezTo>
                    <a:pt x="868" y="35"/>
                    <a:pt x="868" y="58"/>
                    <a:pt x="868" y="81"/>
                  </a:cubicBezTo>
                  <a:lnTo>
                    <a:pt x="776" y="81"/>
                  </a:lnTo>
                  <a:cubicBezTo>
                    <a:pt x="137" y="515"/>
                    <a:pt x="0" y="1108"/>
                    <a:pt x="297" y="1793"/>
                  </a:cubicBezTo>
                  <a:cubicBezTo>
                    <a:pt x="700" y="2224"/>
                    <a:pt x="1003" y="2420"/>
                    <a:pt x="1321" y="2420"/>
                  </a:cubicBezTo>
                  <a:cubicBezTo>
                    <a:pt x="1507" y="2420"/>
                    <a:pt x="1698" y="2353"/>
                    <a:pt x="1918" y="2226"/>
                  </a:cubicBezTo>
                  <a:cubicBezTo>
                    <a:pt x="2511" y="1861"/>
                    <a:pt x="2625" y="1359"/>
                    <a:pt x="2328" y="515"/>
                  </a:cubicBezTo>
                  <a:cubicBezTo>
                    <a:pt x="2105" y="67"/>
                    <a:pt x="1747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8"/>
            <p:cNvSpPr/>
            <p:nvPr/>
          </p:nvSpPr>
          <p:spPr>
            <a:xfrm>
              <a:off x="4553980" y="4124064"/>
              <a:ext cx="107395" cy="97149"/>
            </a:xfrm>
            <a:custGeom>
              <a:avLst/>
              <a:gdLst/>
              <a:ahLst/>
              <a:cxnLst/>
              <a:rect l="l" t="t" r="r" b="b"/>
              <a:pathLst>
                <a:path w="4224" h="3821" extrusionOk="0">
                  <a:moveTo>
                    <a:pt x="2671" y="1"/>
                  </a:moveTo>
                  <a:cubicBezTo>
                    <a:pt x="2466" y="1"/>
                    <a:pt x="2261" y="1"/>
                    <a:pt x="2055" y="24"/>
                  </a:cubicBezTo>
                  <a:cubicBezTo>
                    <a:pt x="412" y="343"/>
                    <a:pt x="1" y="1279"/>
                    <a:pt x="343" y="2671"/>
                  </a:cubicBezTo>
                  <a:cubicBezTo>
                    <a:pt x="514" y="3406"/>
                    <a:pt x="1055" y="3821"/>
                    <a:pt x="1680" y="3821"/>
                  </a:cubicBezTo>
                  <a:cubicBezTo>
                    <a:pt x="1891" y="3821"/>
                    <a:pt x="2110" y="3774"/>
                    <a:pt x="2329" y="3676"/>
                  </a:cubicBezTo>
                  <a:cubicBezTo>
                    <a:pt x="2580" y="3562"/>
                    <a:pt x="2808" y="3402"/>
                    <a:pt x="3037" y="3288"/>
                  </a:cubicBezTo>
                  <a:cubicBezTo>
                    <a:pt x="3105" y="3288"/>
                    <a:pt x="3174" y="3288"/>
                    <a:pt x="3219" y="3311"/>
                  </a:cubicBezTo>
                  <a:cubicBezTo>
                    <a:pt x="3356" y="3219"/>
                    <a:pt x="3425" y="3105"/>
                    <a:pt x="3425" y="2945"/>
                  </a:cubicBezTo>
                  <a:lnTo>
                    <a:pt x="3447" y="2923"/>
                  </a:lnTo>
                  <a:cubicBezTo>
                    <a:pt x="4132" y="2694"/>
                    <a:pt x="4132" y="2694"/>
                    <a:pt x="4201" y="1918"/>
                  </a:cubicBezTo>
                  <a:cubicBezTo>
                    <a:pt x="4223" y="1370"/>
                    <a:pt x="4064" y="891"/>
                    <a:pt x="3584" y="572"/>
                  </a:cubicBezTo>
                  <a:cubicBezTo>
                    <a:pt x="3506" y="317"/>
                    <a:pt x="3343" y="197"/>
                    <a:pt x="3111" y="197"/>
                  </a:cubicBezTo>
                  <a:cubicBezTo>
                    <a:pt x="3073" y="197"/>
                    <a:pt x="3033" y="200"/>
                    <a:pt x="2991" y="206"/>
                  </a:cubicBezTo>
                  <a:cubicBezTo>
                    <a:pt x="2854" y="184"/>
                    <a:pt x="2763" y="92"/>
                    <a:pt x="2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8"/>
            <p:cNvSpPr/>
            <p:nvPr/>
          </p:nvSpPr>
          <p:spPr>
            <a:xfrm>
              <a:off x="4660765" y="4201254"/>
              <a:ext cx="2339" cy="2924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23" y="1"/>
                  </a:moveTo>
                  <a:cubicBezTo>
                    <a:pt x="1" y="46"/>
                    <a:pt x="1" y="69"/>
                    <a:pt x="1" y="92"/>
                  </a:cubicBezTo>
                  <a:cubicBezTo>
                    <a:pt x="1" y="92"/>
                    <a:pt x="46" y="92"/>
                    <a:pt x="46" y="115"/>
                  </a:cubicBezTo>
                  <a:cubicBezTo>
                    <a:pt x="69" y="92"/>
                    <a:pt x="92" y="69"/>
                    <a:pt x="92" y="23"/>
                  </a:cubicBezTo>
                  <a:cubicBezTo>
                    <a:pt x="92" y="23"/>
                    <a:pt x="46" y="23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8"/>
            <p:cNvSpPr/>
            <p:nvPr/>
          </p:nvSpPr>
          <p:spPr>
            <a:xfrm>
              <a:off x="4593490" y="3933478"/>
              <a:ext cx="89369" cy="87386"/>
            </a:xfrm>
            <a:custGeom>
              <a:avLst/>
              <a:gdLst/>
              <a:ahLst/>
              <a:cxnLst/>
              <a:rect l="l" t="t" r="r" b="b"/>
              <a:pathLst>
                <a:path w="3515" h="3437" extrusionOk="0">
                  <a:moveTo>
                    <a:pt x="1672" y="1"/>
                  </a:moveTo>
                  <a:cubicBezTo>
                    <a:pt x="1561" y="1"/>
                    <a:pt x="1445" y="11"/>
                    <a:pt x="1323" y="33"/>
                  </a:cubicBezTo>
                  <a:cubicBezTo>
                    <a:pt x="1300" y="31"/>
                    <a:pt x="1277" y="30"/>
                    <a:pt x="1256" y="30"/>
                  </a:cubicBezTo>
                  <a:cubicBezTo>
                    <a:pt x="1019" y="30"/>
                    <a:pt x="857" y="144"/>
                    <a:pt x="752" y="353"/>
                  </a:cubicBezTo>
                  <a:cubicBezTo>
                    <a:pt x="387" y="558"/>
                    <a:pt x="250" y="946"/>
                    <a:pt x="45" y="1288"/>
                  </a:cubicBezTo>
                  <a:cubicBezTo>
                    <a:pt x="1" y="2850"/>
                    <a:pt x="465" y="3437"/>
                    <a:pt x="1826" y="3437"/>
                  </a:cubicBezTo>
                  <a:cubicBezTo>
                    <a:pt x="1878" y="3437"/>
                    <a:pt x="1930" y="3436"/>
                    <a:pt x="1985" y="3434"/>
                  </a:cubicBezTo>
                  <a:cubicBezTo>
                    <a:pt x="3194" y="3092"/>
                    <a:pt x="3514" y="2247"/>
                    <a:pt x="3354" y="1106"/>
                  </a:cubicBezTo>
                  <a:cubicBezTo>
                    <a:pt x="3354" y="1037"/>
                    <a:pt x="3354" y="969"/>
                    <a:pt x="3354" y="923"/>
                  </a:cubicBezTo>
                  <a:cubicBezTo>
                    <a:pt x="2881" y="411"/>
                    <a:pt x="2375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8"/>
            <p:cNvSpPr/>
            <p:nvPr/>
          </p:nvSpPr>
          <p:spPr>
            <a:xfrm>
              <a:off x="4706047" y="3783522"/>
              <a:ext cx="119574" cy="112506"/>
            </a:xfrm>
            <a:custGeom>
              <a:avLst/>
              <a:gdLst/>
              <a:ahLst/>
              <a:cxnLst/>
              <a:rect l="l" t="t" r="r" b="b"/>
              <a:pathLst>
                <a:path w="4703" h="4425" extrusionOk="0">
                  <a:moveTo>
                    <a:pt x="2452" y="0"/>
                  </a:moveTo>
                  <a:cubicBezTo>
                    <a:pt x="1149" y="0"/>
                    <a:pt x="0" y="1139"/>
                    <a:pt x="0" y="2827"/>
                  </a:cubicBezTo>
                  <a:cubicBezTo>
                    <a:pt x="0" y="3557"/>
                    <a:pt x="502" y="4128"/>
                    <a:pt x="1255" y="4242"/>
                  </a:cubicBezTo>
                  <a:cubicBezTo>
                    <a:pt x="1552" y="4310"/>
                    <a:pt x="1849" y="4356"/>
                    <a:pt x="2146" y="4425"/>
                  </a:cubicBezTo>
                  <a:cubicBezTo>
                    <a:pt x="2374" y="4265"/>
                    <a:pt x="2648" y="4242"/>
                    <a:pt x="2899" y="4242"/>
                  </a:cubicBezTo>
                  <a:cubicBezTo>
                    <a:pt x="3401" y="4037"/>
                    <a:pt x="3835" y="3740"/>
                    <a:pt x="4177" y="3329"/>
                  </a:cubicBezTo>
                  <a:cubicBezTo>
                    <a:pt x="4497" y="3009"/>
                    <a:pt x="4451" y="2553"/>
                    <a:pt x="4702" y="2211"/>
                  </a:cubicBezTo>
                  <a:cubicBezTo>
                    <a:pt x="4656" y="2005"/>
                    <a:pt x="4542" y="1823"/>
                    <a:pt x="4519" y="1617"/>
                  </a:cubicBezTo>
                  <a:cubicBezTo>
                    <a:pt x="4451" y="658"/>
                    <a:pt x="3812" y="270"/>
                    <a:pt x="2990" y="65"/>
                  </a:cubicBezTo>
                  <a:cubicBezTo>
                    <a:pt x="2810" y="21"/>
                    <a:pt x="2629" y="0"/>
                    <a:pt x="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8"/>
            <p:cNvSpPr/>
            <p:nvPr/>
          </p:nvSpPr>
          <p:spPr>
            <a:xfrm>
              <a:off x="4779728" y="389134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8"/>
            <p:cNvSpPr/>
            <p:nvPr/>
          </p:nvSpPr>
          <p:spPr>
            <a:xfrm>
              <a:off x="4387370" y="3761936"/>
              <a:ext cx="92928" cy="84970"/>
            </a:xfrm>
            <a:custGeom>
              <a:avLst/>
              <a:gdLst/>
              <a:ahLst/>
              <a:cxnLst/>
              <a:rect l="l" t="t" r="r" b="b"/>
              <a:pathLst>
                <a:path w="3655" h="3342" extrusionOk="0">
                  <a:moveTo>
                    <a:pt x="1395" y="1"/>
                  </a:moveTo>
                  <a:cubicBezTo>
                    <a:pt x="596" y="320"/>
                    <a:pt x="231" y="937"/>
                    <a:pt x="117" y="1781"/>
                  </a:cubicBezTo>
                  <a:cubicBezTo>
                    <a:pt x="1" y="2594"/>
                    <a:pt x="771" y="3341"/>
                    <a:pt x="1550" y="3341"/>
                  </a:cubicBezTo>
                  <a:cubicBezTo>
                    <a:pt x="1690" y="3341"/>
                    <a:pt x="1830" y="3317"/>
                    <a:pt x="1966" y="3265"/>
                  </a:cubicBezTo>
                  <a:cubicBezTo>
                    <a:pt x="2194" y="3174"/>
                    <a:pt x="2422" y="3128"/>
                    <a:pt x="2651" y="3060"/>
                  </a:cubicBezTo>
                  <a:cubicBezTo>
                    <a:pt x="3655" y="1713"/>
                    <a:pt x="3564" y="1005"/>
                    <a:pt x="2673" y="184"/>
                  </a:cubicBezTo>
                  <a:cubicBezTo>
                    <a:pt x="2240" y="92"/>
                    <a:pt x="1829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8"/>
            <p:cNvSpPr/>
            <p:nvPr/>
          </p:nvSpPr>
          <p:spPr>
            <a:xfrm>
              <a:off x="4408905" y="3873374"/>
              <a:ext cx="47621" cy="41799"/>
            </a:xfrm>
            <a:custGeom>
              <a:avLst/>
              <a:gdLst/>
              <a:ahLst/>
              <a:cxnLst/>
              <a:rect l="l" t="t" r="r" b="b"/>
              <a:pathLst>
                <a:path w="1873" h="1644" extrusionOk="0">
                  <a:moveTo>
                    <a:pt x="868" y="0"/>
                  </a:moveTo>
                  <a:cubicBezTo>
                    <a:pt x="777" y="23"/>
                    <a:pt x="685" y="23"/>
                    <a:pt x="594" y="23"/>
                  </a:cubicBezTo>
                  <a:cubicBezTo>
                    <a:pt x="115" y="388"/>
                    <a:pt x="0" y="845"/>
                    <a:pt x="206" y="1416"/>
                  </a:cubicBezTo>
                  <a:lnTo>
                    <a:pt x="183" y="1416"/>
                  </a:lnTo>
                  <a:cubicBezTo>
                    <a:pt x="238" y="1581"/>
                    <a:pt x="353" y="1628"/>
                    <a:pt x="479" y="1628"/>
                  </a:cubicBezTo>
                  <a:cubicBezTo>
                    <a:pt x="509" y="1628"/>
                    <a:pt x="540" y="1625"/>
                    <a:pt x="571" y="1621"/>
                  </a:cubicBezTo>
                  <a:cubicBezTo>
                    <a:pt x="799" y="1621"/>
                    <a:pt x="1028" y="1621"/>
                    <a:pt x="1256" y="1644"/>
                  </a:cubicBezTo>
                  <a:cubicBezTo>
                    <a:pt x="1484" y="1644"/>
                    <a:pt x="1621" y="1530"/>
                    <a:pt x="1644" y="1301"/>
                  </a:cubicBezTo>
                  <a:cubicBezTo>
                    <a:pt x="1872" y="799"/>
                    <a:pt x="1735" y="434"/>
                    <a:pt x="1256" y="160"/>
                  </a:cubicBezTo>
                  <a:cubicBezTo>
                    <a:pt x="1165" y="0"/>
                    <a:pt x="102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8"/>
            <p:cNvSpPr/>
            <p:nvPr/>
          </p:nvSpPr>
          <p:spPr>
            <a:xfrm>
              <a:off x="4275423" y="3754410"/>
              <a:ext cx="9306" cy="6738"/>
            </a:xfrm>
            <a:custGeom>
              <a:avLst/>
              <a:gdLst/>
              <a:ahLst/>
              <a:cxnLst/>
              <a:rect l="l" t="t" r="r" b="b"/>
              <a:pathLst>
                <a:path w="366" h="265" extrusionOk="0">
                  <a:moveTo>
                    <a:pt x="206" y="0"/>
                  </a:moveTo>
                  <a:cubicBezTo>
                    <a:pt x="160" y="0"/>
                    <a:pt x="69" y="23"/>
                    <a:pt x="46" y="46"/>
                  </a:cubicBezTo>
                  <a:cubicBezTo>
                    <a:pt x="1" y="137"/>
                    <a:pt x="46" y="228"/>
                    <a:pt x="138" y="251"/>
                  </a:cubicBezTo>
                  <a:cubicBezTo>
                    <a:pt x="171" y="260"/>
                    <a:pt x="204" y="265"/>
                    <a:pt x="236" y="265"/>
                  </a:cubicBezTo>
                  <a:cubicBezTo>
                    <a:pt x="290" y="265"/>
                    <a:pt x="337" y="249"/>
                    <a:pt x="366" y="206"/>
                  </a:cubicBezTo>
                  <a:cubicBezTo>
                    <a:pt x="366" y="69"/>
                    <a:pt x="297" y="23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8"/>
            <p:cNvSpPr/>
            <p:nvPr/>
          </p:nvSpPr>
          <p:spPr>
            <a:xfrm>
              <a:off x="4280076" y="3923944"/>
              <a:ext cx="88225" cy="83877"/>
            </a:xfrm>
            <a:custGeom>
              <a:avLst/>
              <a:gdLst/>
              <a:ahLst/>
              <a:cxnLst/>
              <a:rect l="l" t="t" r="r" b="b"/>
              <a:pathLst>
                <a:path w="3470" h="3299" extrusionOk="0">
                  <a:moveTo>
                    <a:pt x="1879" y="0"/>
                  </a:moveTo>
                  <a:cubicBezTo>
                    <a:pt x="1445" y="0"/>
                    <a:pt x="1071" y="244"/>
                    <a:pt x="731" y="568"/>
                  </a:cubicBezTo>
                  <a:cubicBezTo>
                    <a:pt x="457" y="682"/>
                    <a:pt x="502" y="933"/>
                    <a:pt x="502" y="1138"/>
                  </a:cubicBezTo>
                  <a:cubicBezTo>
                    <a:pt x="548" y="1207"/>
                    <a:pt x="525" y="1253"/>
                    <a:pt x="502" y="1298"/>
                  </a:cubicBezTo>
                  <a:cubicBezTo>
                    <a:pt x="365" y="1526"/>
                    <a:pt x="0" y="1778"/>
                    <a:pt x="525" y="2006"/>
                  </a:cubicBezTo>
                  <a:cubicBezTo>
                    <a:pt x="799" y="2280"/>
                    <a:pt x="776" y="2782"/>
                    <a:pt x="1210" y="2942"/>
                  </a:cubicBezTo>
                  <a:cubicBezTo>
                    <a:pt x="1451" y="3208"/>
                    <a:pt x="1713" y="3298"/>
                    <a:pt x="1993" y="3298"/>
                  </a:cubicBezTo>
                  <a:cubicBezTo>
                    <a:pt x="2216" y="3298"/>
                    <a:pt x="2450" y="3241"/>
                    <a:pt x="2694" y="3170"/>
                  </a:cubicBezTo>
                  <a:cubicBezTo>
                    <a:pt x="2734" y="3197"/>
                    <a:pt x="2774" y="3208"/>
                    <a:pt x="2814" y="3208"/>
                  </a:cubicBezTo>
                  <a:cubicBezTo>
                    <a:pt x="2842" y="3208"/>
                    <a:pt x="2871" y="3202"/>
                    <a:pt x="2899" y="3193"/>
                  </a:cubicBezTo>
                  <a:cubicBezTo>
                    <a:pt x="2945" y="3170"/>
                    <a:pt x="2968" y="3147"/>
                    <a:pt x="2990" y="3124"/>
                  </a:cubicBezTo>
                  <a:cubicBezTo>
                    <a:pt x="3059" y="3079"/>
                    <a:pt x="3104" y="3010"/>
                    <a:pt x="3150" y="2964"/>
                  </a:cubicBezTo>
                  <a:cubicBezTo>
                    <a:pt x="3173" y="2919"/>
                    <a:pt x="3196" y="2850"/>
                    <a:pt x="3219" y="2805"/>
                  </a:cubicBezTo>
                  <a:cubicBezTo>
                    <a:pt x="3470" y="2622"/>
                    <a:pt x="3424" y="2303"/>
                    <a:pt x="3401" y="2006"/>
                  </a:cubicBezTo>
                  <a:cubicBezTo>
                    <a:pt x="3447" y="1207"/>
                    <a:pt x="3219" y="499"/>
                    <a:pt x="2443" y="134"/>
                  </a:cubicBezTo>
                  <a:cubicBezTo>
                    <a:pt x="2244" y="41"/>
                    <a:pt x="2056" y="0"/>
                    <a:pt x="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4238277" y="4134514"/>
              <a:ext cx="5263" cy="5136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2" y="1"/>
                  </a:moveTo>
                  <a:cubicBezTo>
                    <a:pt x="69" y="46"/>
                    <a:pt x="1" y="92"/>
                    <a:pt x="1" y="138"/>
                  </a:cubicBezTo>
                  <a:cubicBezTo>
                    <a:pt x="14" y="178"/>
                    <a:pt x="35" y="202"/>
                    <a:pt x="64" y="202"/>
                  </a:cubicBezTo>
                  <a:cubicBezTo>
                    <a:pt x="84" y="202"/>
                    <a:pt x="109" y="189"/>
                    <a:pt x="138" y="161"/>
                  </a:cubicBezTo>
                  <a:cubicBezTo>
                    <a:pt x="161" y="161"/>
                    <a:pt x="183" y="115"/>
                    <a:pt x="183" y="92"/>
                  </a:cubicBezTo>
                  <a:cubicBezTo>
                    <a:pt x="206" y="24"/>
                    <a:pt x="16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4329299" y="4109928"/>
              <a:ext cx="11721" cy="4297"/>
            </a:xfrm>
            <a:custGeom>
              <a:avLst/>
              <a:gdLst/>
              <a:ahLst/>
              <a:cxnLst/>
              <a:rect l="l" t="t" r="r" b="b"/>
              <a:pathLst>
                <a:path w="461" h="169" extrusionOk="0">
                  <a:moveTo>
                    <a:pt x="41" y="1"/>
                  </a:moveTo>
                  <a:cubicBezTo>
                    <a:pt x="0" y="1"/>
                    <a:pt x="4" y="26"/>
                    <a:pt x="73" y="78"/>
                  </a:cubicBezTo>
                  <a:cubicBezTo>
                    <a:pt x="141" y="123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24" y="32"/>
                    <a:pt x="210" y="9"/>
                    <a:pt x="96" y="9"/>
                  </a:cubicBezTo>
                  <a:cubicBezTo>
                    <a:pt x="73" y="3"/>
                    <a:pt x="54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8"/>
            <p:cNvSpPr/>
            <p:nvPr/>
          </p:nvSpPr>
          <p:spPr>
            <a:xfrm>
              <a:off x="4536004" y="3798065"/>
              <a:ext cx="109124" cy="111361"/>
            </a:xfrm>
            <a:custGeom>
              <a:avLst/>
              <a:gdLst/>
              <a:ahLst/>
              <a:cxnLst/>
              <a:rect l="l" t="t" r="r" b="b"/>
              <a:pathLst>
                <a:path w="4292" h="4380" extrusionOk="0">
                  <a:moveTo>
                    <a:pt x="1861" y="1"/>
                  </a:moveTo>
                  <a:cubicBezTo>
                    <a:pt x="1183" y="1"/>
                    <a:pt x="682" y="438"/>
                    <a:pt x="457" y="1114"/>
                  </a:cubicBezTo>
                  <a:cubicBezTo>
                    <a:pt x="0" y="2415"/>
                    <a:pt x="274" y="3259"/>
                    <a:pt x="1415" y="4218"/>
                  </a:cubicBezTo>
                  <a:cubicBezTo>
                    <a:pt x="1393" y="4263"/>
                    <a:pt x="1324" y="4309"/>
                    <a:pt x="1324" y="4332"/>
                  </a:cubicBezTo>
                  <a:cubicBezTo>
                    <a:pt x="1358" y="4366"/>
                    <a:pt x="1388" y="4380"/>
                    <a:pt x="1415" y="4380"/>
                  </a:cubicBezTo>
                  <a:cubicBezTo>
                    <a:pt x="1477" y="4380"/>
                    <a:pt x="1520" y="4305"/>
                    <a:pt x="1552" y="4241"/>
                  </a:cubicBezTo>
                  <a:lnTo>
                    <a:pt x="2488" y="4058"/>
                  </a:lnTo>
                  <a:cubicBezTo>
                    <a:pt x="3698" y="3784"/>
                    <a:pt x="4291" y="2940"/>
                    <a:pt x="4063" y="1844"/>
                  </a:cubicBezTo>
                  <a:cubicBezTo>
                    <a:pt x="4109" y="1753"/>
                    <a:pt x="4109" y="1616"/>
                    <a:pt x="3949" y="1456"/>
                  </a:cubicBezTo>
                  <a:cubicBezTo>
                    <a:pt x="3744" y="474"/>
                    <a:pt x="2968" y="132"/>
                    <a:pt x="2100" y="18"/>
                  </a:cubicBezTo>
                  <a:cubicBezTo>
                    <a:pt x="2018" y="6"/>
                    <a:pt x="1938" y="1"/>
                    <a:pt x="1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8"/>
            <p:cNvSpPr/>
            <p:nvPr/>
          </p:nvSpPr>
          <p:spPr>
            <a:xfrm>
              <a:off x="4427465" y="3946928"/>
              <a:ext cx="97530" cy="93793"/>
            </a:xfrm>
            <a:custGeom>
              <a:avLst/>
              <a:gdLst/>
              <a:ahLst/>
              <a:cxnLst/>
              <a:rect l="l" t="t" r="r" b="b"/>
              <a:pathLst>
                <a:path w="3836" h="3689" extrusionOk="0">
                  <a:moveTo>
                    <a:pt x="2123" y="0"/>
                  </a:moveTo>
                  <a:cubicBezTo>
                    <a:pt x="1506" y="0"/>
                    <a:pt x="922" y="97"/>
                    <a:pt x="572" y="759"/>
                  </a:cubicBezTo>
                  <a:lnTo>
                    <a:pt x="1" y="942"/>
                  </a:lnTo>
                  <a:cubicBezTo>
                    <a:pt x="69" y="1102"/>
                    <a:pt x="229" y="1125"/>
                    <a:pt x="389" y="1125"/>
                  </a:cubicBezTo>
                  <a:cubicBezTo>
                    <a:pt x="275" y="1992"/>
                    <a:pt x="572" y="2722"/>
                    <a:pt x="1211" y="3339"/>
                  </a:cubicBezTo>
                  <a:cubicBezTo>
                    <a:pt x="1444" y="3572"/>
                    <a:pt x="1720" y="3689"/>
                    <a:pt x="2017" y="3689"/>
                  </a:cubicBezTo>
                  <a:cubicBezTo>
                    <a:pt x="2155" y="3689"/>
                    <a:pt x="2298" y="3663"/>
                    <a:pt x="2443" y="3613"/>
                  </a:cubicBezTo>
                  <a:cubicBezTo>
                    <a:pt x="3265" y="3362"/>
                    <a:pt x="3767" y="2745"/>
                    <a:pt x="3813" y="1878"/>
                  </a:cubicBezTo>
                  <a:cubicBezTo>
                    <a:pt x="3836" y="1650"/>
                    <a:pt x="3813" y="1399"/>
                    <a:pt x="3813" y="1147"/>
                  </a:cubicBezTo>
                  <a:cubicBezTo>
                    <a:pt x="3744" y="988"/>
                    <a:pt x="3721" y="782"/>
                    <a:pt x="3607" y="645"/>
                  </a:cubicBezTo>
                  <a:cubicBezTo>
                    <a:pt x="3562" y="577"/>
                    <a:pt x="3516" y="508"/>
                    <a:pt x="3448" y="463"/>
                  </a:cubicBezTo>
                  <a:cubicBezTo>
                    <a:pt x="3288" y="349"/>
                    <a:pt x="3105" y="257"/>
                    <a:pt x="2923" y="189"/>
                  </a:cubicBezTo>
                  <a:cubicBezTo>
                    <a:pt x="2923" y="166"/>
                    <a:pt x="2923" y="120"/>
                    <a:pt x="2900" y="75"/>
                  </a:cubicBezTo>
                  <a:cubicBezTo>
                    <a:pt x="2900" y="69"/>
                    <a:pt x="2896" y="66"/>
                    <a:pt x="2891" y="66"/>
                  </a:cubicBezTo>
                  <a:cubicBezTo>
                    <a:pt x="2875" y="66"/>
                    <a:pt x="2842" y="87"/>
                    <a:pt x="2808" y="120"/>
                  </a:cubicBezTo>
                  <a:cubicBezTo>
                    <a:pt x="2763" y="98"/>
                    <a:pt x="2740" y="75"/>
                    <a:pt x="2694" y="75"/>
                  </a:cubicBezTo>
                  <a:cubicBezTo>
                    <a:pt x="2626" y="52"/>
                    <a:pt x="2534" y="29"/>
                    <a:pt x="2443" y="6"/>
                  </a:cubicBezTo>
                  <a:cubicBezTo>
                    <a:pt x="2336" y="3"/>
                    <a:pt x="2229" y="0"/>
                    <a:pt x="2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8"/>
            <p:cNvSpPr/>
            <p:nvPr/>
          </p:nvSpPr>
          <p:spPr>
            <a:xfrm>
              <a:off x="4407150" y="3920969"/>
              <a:ext cx="8161" cy="9611"/>
            </a:xfrm>
            <a:custGeom>
              <a:avLst/>
              <a:gdLst/>
              <a:ahLst/>
              <a:cxnLst/>
              <a:rect l="l" t="t" r="r" b="b"/>
              <a:pathLst>
                <a:path w="321" h="378" extrusionOk="0">
                  <a:moveTo>
                    <a:pt x="115" y="0"/>
                  </a:moveTo>
                  <a:cubicBezTo>
                    <a:pt x="69" y="23"/>
                    <a:pt x="1" y="69"/>
                    <a:pt x="1" y="69"/>
                  </a:cubicBezTo>
                  <a:cubicBezTo>
                    <a:pt x="47" y="183"/>
                    <a:pt x="69" y="297"/>
                    <a:pt x="161" y="365"/>
                  </a:cubicBezTo>
                  <a:cubicBezTo>
                    <a:pt x="169" y="374"/>
                    <a:pt x="180" y="377"/>
                    <a:pt x="192" y="377"/>
                  </a:cubicBezTo>
                  <a:cubicBezTo>
                    <a:pt x="244" y="377"/>
                    <a:pt x="321" y="303"/>
                    <a:pt x="321" y="228"/>
                  </a:cubicBezTo>
                  <a:cubicBezTo>
                    <a:pt x="321" y="114"/>
                    <a:pt x="229" y="46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8"/>
            <p:cNvSpPr/>
            <p:nvPr/>
          </p:nvSpPr>
          <p:spPr>
            <a:xfrm>
              <a:off x="4371759" y="3988269"/>
              <a:ext cx="9509" cy="10221"/>
            </a:xfrm>
            <a:custGeom>
              <a:avLst/>
              <a:gdLst/>
              <a:ahLst/>
              <a:cxnLst/>
              <a:rect l="l" t="t" r="r" b="b"/>
              <a:pathLst>
                <a:path w="374" h="402" extrusionOk="0">
                  <a:moveTo>
                    <a:pt x="115" y="1"/>
                  </a:moveTo>
                  <a:cubicBezTo>
                    <a:pt x="92" y="1"/>
                    <a:pt x="46" y="69"/>
                    <a:pt x="23" y="92"/>
                  </a:cubicBezTo>
                  <a:cubicBezTo>
                    <a:pt x="1" y="298"/>
                    <a:pt x="115" y="343"/>
                    <a:pt x="275" y="389"/>
                  </a:cubicBezTo>
                  <a:cubicBezTo>
                    <a:pt x="305" y="396"/>
                    <a:pt x="328" y="402"/>
                    <a:pt x="343" y="402"/>
                  </a:cubicBezTo>
                  <a:cubicBezTo>
                    <a:pt x="373" y="402"/>
                    <a:pt x="373" y="381"/>
                    <a:pt x="343" y="320"/>
                  </a:cubicBezTo>
                  <a:cubicBezTo>
                    <a:pt x="320" y="183"/>
                    <a:pt x="297" y="24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8"/>
            <p:cNvSpPr/>
            <p:nvPr/>
          </p:nvSpPr>
          <p:spPr>
            <a:xfrm>
              <a:off x="4394972" y="3970879"/>
              <a:ext cx="1780" cy="1754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1" y="0"/>
                  </a:moveTo>
                  <a:lnTo>
                    <a:pt x="46" y="69"/>
                  </a:lnTo>
                  <a:lnTo>
                    <a:pt x="6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8"/>
            <p:cNvSpPr/>
            <p:nvPr/>
          </p:nvSpPr>
          <p:spPr>
            <a:xfrm>
              <a:off x="4778965" y="3891934"/>
              <a:ext cx="5441" cy="4729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31" y="1"/>
                  </a:moveTo>
                  <a:lnTo>
                    <a:pt x="31" y="1"/>
                  </a:lnTo>
                  <a:cubicBezTo>
                    <a:pt x="68" y="56"/>
                    <a:pt x="0" y="186"/>
                    <a:pt x="81" y="186"/>
                  </a:cubicBezTo>
                  <a:cubicBezTo>
                    <a:pt x="100" y="186"/>
                    <a:pt x="128" y="178"/>
                    <a:pt x="168" y="161"/>
                  </a:cubicBezTo>
                  <a:cubicBezTo>
                    <a:pt x="213" y="161"/>
                    <a:pt x="122" y="46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8"/>
            <p:cNvSpPr/>
            <p:nvPr/>
          </p:nvSpPr>
          <p:spPr>
            <a:xfrm>
              <a:off x="4779728" y="3891349"/>
              <a:ext cx="25" cy="61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4"/>
                    <a:pt x="1" y="24"/>
                  </a:cubicBezTo>
                  <a:cubicBezTo>
                    <a:pt x="1" y="2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8"/>
            <p:cNvSpPr/>
            <p:nvPr/>
          </p:nvSpPr>
          <p:spPr>
            <a:xfrm>
              <a:off x="4829053" y="3524594"/>
              <a:ext cx="16857" cy="14543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458" y="0"/>
                  </a:moveTo>
                  <a:cubicBezTo>
                    <a:pt x="252" y="46"/>
                    <a:pt x="1" y="46"/>
                    <a:pt x="24" y="320"/>
                  </a:cubicBezTo>
                  <a:cubicBezTo>
                    <a:pt x="47" y="525"/>
                    <a:pt x="252" y="571"/>
                    <a:pt x="435" y="571"/>
                  </a:cubicBezTo>
                  <a:cubicBezTo>
                    <a:pt x="503" y="571"/>
                    <a:pt x="549" y="548"/>
                    <a:pt x="617" y="548"/>
                  </a:cubicBezTo>
                  <a:cubicBezTo>
                    <a:pt x="640" y="343"/>
                    <a:pt x="663" y="137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8"/>
            <p:cNvSpPr/>
            <p:nvPr/>
          </p:nvSpPr>
          <p:spPr>
            <a:xfrm>
              <a:off x="4928871" y="3482363"/>
              <a:ext cx="18026" cy="15077"/>
            </a:xfrm>
            <a:custGeom>
              <a:avLst/>
              <a:gdLst/>
              <a:ahLst/>
              <a:cxnLst/>
              <a:rect l="l" t="t" r="r" b="b"/>
              <a:pathLst>
                <a:path w="709" h="593" extrusionOk="0">
                  <a:moveTo>
                    <a:pt x="201" y="1"/>
                  </a:moveTo>
                  <a:cubicBezTo>
                    <a:pt x="86" y="1"/>
                    <a:pt x="14" y="133"/>
                    <a:pt x="1" y="406"/>
                  </a:cubicBezTo>
                  <a:cubicBezTo>
                    <a:pt x="180" y="526"/>
                    <a:pt x="394" y="593"/>
                    <a:pt x="613" y="593"/>
                  </a:cubicBezTo>
                  <a:cubicBezTo>
                    <a:pt x="645" y="593"/>
                    <a:pt x="677" y="592"/>
                    <a:pt x="709" y="589"/>
                  </a:cubicBezTo>
                  <a:cubicBezTo>
                    <a:pt x="709" y="429"/>
                    <a:pt x="686" y="292"/>
                    <a:pt x="526" y="223"/>
                  </a:cubicBezTo>
                  <a:cubicBezTo>
                    <a:pt x="398" y="76"/>
                    <a:pt x="28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8"/>
            <p:cNvSpPr/>
            <p:nvPr/>
          </p:nvSpPr>
          <p:spPr>
            <a:xfrm>
              <a:off x="4795975" y="3466625"/>
              <a:ext cx="16297" cy="12738"/>
            </a:xfrm>
            <a:custGeom>
              <a:avLst/>
              <a:gdLst/>
              <a:ahLst/>
              <a:cxnLst/>
              <a:rect l="l" t="t" r="r" b="b"/>
              <a:pathLst>
                <a:path w="641" h="501" extrusionOk="0">
                  <a:moveTo>
                    <a:pt x="373" y="1"/>
                  </a:moveTo>
                  <a:cubicBezTo>
                    <a:pt x="284" y="1"/>
                    <a:pt x="191" y="34"/>
                    <a:pt x="92" y="89"/>
                  </a:cubicBezTo>
                  <a:lnTo>
                    <a:pt x="92" y="112"/>
                  </a:lnTo>
                  <a:cubicBezTo>
                    <a:pt x="1" y="226"/>
                    <a:pt x="1" y="363"/>
                    <a:pt x="115" y="477"/>
                  </a:cubicBezTo>
                  <a:cubicBezTo>
                    <a:pt x="229" y="477"/>
                    <a:pt x="343" y="477"/>
                    <a:pt x="457" y="500"/>
                  </a:cubicBezTo>
                  <a:cubicBezTo>
                    <a:pt x="617" y="409"/>
                    <a:pt x="640" y="272"/>
                    <a:pt x="640" y="135"/>
                  </a:cubicBezTo>
                  <a:cubicBezTo>
                    <a:pt x="557" y="40"/>
                    <a:pt x="468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8"/>
            <p:cNvSpPr/>
            <p:nvPr/>
          </p:nvSpPr>
          <p:spPr>
            <a:xfrm>
              <a:off x="4887098" y="35158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1" y="0"/>
                  </a:moveTo>
                  <a:lnTo>
                    <a:pt x="1" y="365"/>
                  </a:lnTo>
                  <a:cubicBezTo>
                    <a:pt x="69" y="365"/>
                    <a:pt x="160" y="365"/>
                    <a:pt x="252" y="342"/>
                  </a:cubicBezTo>
                  <a:cubicBezTo>
                    <a:pt x="320" y="342"/>
                    <a:pt x="434" y="274"/>
                    <a:pt x="434" y="228"/>
                  </a:cubicBezTo>
                  <a:cubicBezTo>
                    <a:pt x="480" y="91"/>
                    <a:pt x="366" y="23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8"/>
            <p:cNvSpPr/>
            <p:nvPr/>
          </p:nvSpPr>
          <p:spPr>
            <a:xfrm>
              <a:off x="4920176" y="3428818"/>
              <a:ext cx="17442" cy="12331"/>
            </a:xfrm>
            <a:custGeom>
              <a:avLst/>
              <a:gdLst/>
              <a:ahLst/>
              <a:cxnLst/>
              <a:rect l="l" t="t" r="r" b="b"/>
              <a:pathLst>
                <a:path w="686" h="485" extrusionOk="0">
                  <a:moveTo>
                    <a:pt x="216" y="1"/>
                  </a:moveTo>
                  <a:cubicBezTo>
                    <a:pt x="163" y="1"/>
                    <a:pt x="107" y="20"/>
                    <a:pt x="46" y="70"/>
                  </a:cubicBezTo>
                  <a:cubicBezTo>
                    <a:pt x="23" y="93"/>
                    <a:pt x="1" y="184"/>
                    <a:pt x="1" y="229"/>
                  </a:cubicBezTo>
                  <a:cubicBezTo>
                    <a:pt x="93" y="430"/>
                    <a:pt x="249" y="485"/>
                    <a:pt x="425" y="485"/>
                  </a:cubicBezTo>
                  <a:cubicBezTo>
                    <a:pt x="509" y="485"/>
                    <a:pt x="597" y="472"/>
                    <a:pt x="685" y="458"/>
                  </a:cubicBezTo>
                  <a:cubicBezTo>
                    <a:pt x="685" y="366"/>
                    <a:pt x="685" y="275"/>
                    <a:pt x="685" y="184"/>
                  </a:cubicBezTo>
                  <a:cubicBezTo>
                    <a:pt x="513" y="184"/>
                    <a:pt x="379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8"/>
            <p:cNvSpPr/>
            <p:nvPr/>
          </p:nvSpPr>
          <p:spPr>
            <a:xfrm>
              <a:off x="4885369" y="3458412"/>
              <a:ext cx="17416" cy="18611"/>
            </a:xfrm>
            <a:custGeom>
              <a:avLst/>
              <a:gdLst/>
              <a:ahLst/>
              <a:cxnLst/>
              <a:rect l="l" t="t" r="r" b="b"/>
              <a:pathLst>
                <a:path w="685" h="732" extrusionOk="0">
                  <a:moveTo>
                    <a:pt x="306" y="0"/>
                  </a:moveTo>
                  <a:cubicBezTo>
                    <a:pt x="295" y="0"/>
                    <a:pt x="285" y="1"/>
                    <a:pt x="274" y="1"/>
                  </a:cubicBezTo>
                  <a:cubicBezTo>
                    <a:pt x="114" y="1"/>
                    <a:pt x="0" y="161"/>
                    <a:pt x="0" y="298"/>
                  </a:cubicBezTo>
                  <a:cubicBezTo>
                    <a:pt x="0" y="595"/>
                    <a:pt x="205" y="732"/>
                    <a:pt x="457" y="732"/>
                  </a:cubicBezTo>
                  <a:cubicBezTo>
                    <a:pt x="594" y="732"/>
                    <a:pt x="662" y="618"/>
                    <a:pt x="685" y="435"/>
                  </a:cubicBezTo>
                  <a:cubicBezTo>
                    <a:pt x="575" y="303"/>
                    <a:pt x="592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8"/>
            <p:cNvSpPr/>
            <p:nvPr/>
          </p:nvSpPr>
          <p:spPr>
            <a:xfrm>
              <a:off x="4844740" y="3462073"/>
              <a:ext cx="17442" cy="16933"/>
            </a:xfrm>
            <a:custGeom>
              <a:avLst/>
              <a:gdLst/>
              <a:ahLst/>
              <a:cxnLst/>
              <a:rect l="l" t="t" r="r" b="b"/>
              <a:pathLst>
                <a:path w="686" h="666" extrusionOk="0">
                  <a:moveTo>
                    <a:pt x="215" y="1"/>
                  </a:moveTo>
                  <a:cubicBezTo>
                    <a:pt x="87" y="1"/>
                    <a:pt x="23" y="135"/>
                    <a:pt x="23" y="268"/>
                  </a:cubicBezTo>
                  <a:cubicBezTo>
                    <a:pt x="0" y="474"/>
                    <a:pt x="92" y="611"/>
                    <a:pt x="297" y="656"/>
                  </a:cubicBezTo>
                  <a:cubicBezTo>
                    <a:pt x="335" y="662"/>
                    <a:pt x="374" y="666"/>
                    <a:pt x="411" y="666"/>
                  </a:cubicBezTo>
                  <a:cubicBezTo>
                    <a:pt x="528" y="666"/>
                    <a:pt x="633" y="624"/>
                    <a:pt x="685" y="451"/>
                  </a:cubicBezTo>
                  <a:cubicBezTo>
                    <a:pt x="639" y="245"/>
                    <a:pt x="502" y="86"/>
                    <a:pt x="297" y="17"/>
                  </a:cubicBezTo>
                  <a:cubicBezTo>
                    <a:pt x="267" y="6"/>
                    <a:pt x="240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8"/>
            <p:cNvSpPr/>
            <p:nvPr/>
          </p:nvSpPr>
          <p:spPr>
            <a:xfrm>
              <a:off x="4853435" y="3420605"/>
              <a:ext cx="18026" cy="16577"/>
            </a:xfrm>
            <a:custGeom>
              <a:avLst/>
              <a:gdLst/>
              <a:ahLst/>
              <a:cxnLst/>
              <a:rect l="l" t="t" r="r" b="b"/>
              <a:pathLst>
                <a:path w="709" h="652" extrusionOk="0">
                  <a:moveTo>
                    <a:pt x="284" y="0"/>
                  </a:moveTo>
                  <a:cubicBezTo>
                    <a:pt x="121" y="0"/>
                    <a:pt x="69" y="62"/>
                    <a:pt x="69" y="142"/>
                  </a:cubicBezTo>
                  <a:cubicBezTo>
                    <a:pt x="1" y="438"/>
                    <a:pt x="206" y="575"/>
                    <a:pt x="457" y="644"/>
                  </a:cubicBezTo>
                  <a:cubicBezTo>
                    <a:pt x="481" y="649"/>
                    <a:pt x="505" y="651"/>
                    <a:pt x="530" y="651"/>
                  </a:cubicBezTo>
                  <a:cubicBezTo>
                    <a:pt x="622" y="651"/>
                    <a:pt x="708" y="611"/>
                    <a:pt x="708" y="484"/>
                  </a:cubicBezTo>
                  <a:cubicBezTo>
                    <a:pt x="685" y="210"/>
                    <a:pt x="503" y="50"/>
                    <a:pt x="366" y="5"/>
                  </a:cubicBezTo>
                  <a:cubicBezTo>
                    <a:pt x="336" y="2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8"/>
            <p:cNvSpPr/>
            <p:nvPr/>
          </p:nvSpPr>
          <p:spPr>
            <a:xfrm>
              <a:off x="4866783" y="3051612"/>
              <a:ext cx="6407" cy="16272"/>
            </a:xfrm>
            <a:custGeom>
              <a:avLst/>
              <a:gdLst/>
              <a:ahLst/>
              <a:cxnLst/>
              <a:rect l="l" t="t" r="r" b="b"/>
              <a:pathLst>
                <a:path w="252" h="640" extrusionOk="0">
                  <a:moveTo>
                    <a:pt x="92" y="1"/>
                  </a:moveTo>
                  <a:cubicBezTo>
                    <a:pt x="46" y="229"/>
                    <a:pt x="1" y="457"/>
                    <a:pt x="206" y="640"/>
                  </a:cubicBezTo>
                  <a:cubicBezTo>
                    <a:pt x="206" y="435"/>
                    <a:pt x="229" y="229"/>
                    <a:pt x="252" y="1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4876648" y="3050468"/>
              <a:ext cx="5263" cy="5822"/>
            </a:xfrm>
            <a:custGeom>
              <a:avLst/>
              <a:gdLst/>
              <a:ahLst/>
              <a:cxnLst/>
              <a:rect l="l" t="t" r="r" b="b"/>
              <a:pathLst>
                <a:path w="207" h="229" extrusionOk="0">
                  <a:moveTo>
                    <a:pt x="115" y="0"/>
                  </a:moveTo>
                  <a:cubicBezTo>
                    <a:pt x="69" y="23"/>
                    <a:pt x="46" y="46"/>
                    <a:pt x="1" y="69"/>
                  </a:cubicBezTo>
                  <a:cubicBezTo>
                    <a:pt x="69" y="137"/>
                    <a:pt x="115" y="183"/>
                    <a:pt x="183" y="228"/>
                  </a:cubicBezTo>
                  <a:cubicBezTo>
                    <a:pt x="183" y="183"/>
                    <a:pt x="206" y="114"/>
                    <a:pt x="206" y="69"/>
                  </a:cubicBezTo>
                  <a:cubicBezTo>
                    <a:pt x="183" y="46"/>
                    <a:pt x="138" y="23"/>
                    <a:pt x="115" y="0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3767152" y="1457210"/>
              <a:ext cx="1603377" cy="2904196"/>
            </a:xfrm>
            <a:custGeom>
              <a:avLst/>
              <a:gdLst/>
              <a:ahLst/>
              <a:cxnLst/>
              <a:rect l="l" t="t" r="r" b="b"/>
              <a:pathLst>
                <a:path w="63063" h="114226" extrusionOk="0">
                  <a:moveTo>
                    <a:pt x="49025" y="854"/>
                  </a:moveTo>
                  <a:cubicBezTo>
                    <a:pt x="49459" y="1425"/>
                    <a:pt x="49756" y="2064"/>
                    <a:pt x="49802" y="2795"/>
                  </a:cubicBezTo>
                  <a:cubicBezTo>
                    <a:pt x="49779" y="2795"/>
                    <a:pt x="49756" y="2817"/>
                    <a:pt x="49733" y="2817"/>
                  </a:cubicBezTo>
                  <a:cubicBezTo>
                    <a:pt x="49710" y="2795"/>
                    <a:pt x="49687" y="2772"/>
                    <a:pt x="49642" y="2772"/>
                  </a:cubicBezTo>
                  <a:cubicBezTo>
                    <a:pt x="49621" y="2767"/>
                    <a:pt x="49600" y="2766"/>
                    <a:pt x="49579" y="2766"/>
                  </a:cubicBezTo>
                  <a:cubicBezTo>
                    <a:pt x="49486" y="2766"/>
                    <a:pt x="49397" y="2803"/>
                    <a:pt x="49322" y="2840"/>
                  </a:cubicBezTo>
                  <a:cubicBezTo>
                    <a:pt x="49254" y="2863"/>
                    <a:pt x="49185" y="2886"/>
                    <a:pt x="49117" y="2931"/>
                  </a:cubicBezTo>
                  <a:cubicBezTo>
                    <a:pt x="49071" y="2954"/>
                    <a:pt x="49003" y="3000"/>
                    <a:pt x="48957" y="3046"/>
                  </a:cubicBezTo>
                  <a:cubicBezTo>
                    <a:pt x="48888" y="3068"/>
                    <a:pt x="48820" y="3114"/>
                    <a:pt x="48774" y="3137"/>
                  </a:cubicBezTo>
                  <a:cubicBezTo>
                    <a:pt x="48637" y="3183"/>
                    <a:pt x="48478" y="3205"/>
                    <a:pt x="48341" y="3251"/>
                  </a:cubicBezTo>
                  <a:cubicBezTo>
                    <a:pt x="47953" y="3502"/>
                    <a:pt x="47382" y="3548"/>
                    <a:pt x="47291" y="4118"/>
                  </a:cubicBezTo>
                  <a:cubicBezTo>
                    <a:pt x="47206" y="4097"/>
                    <a:pt x="47128" y="4087"/>
                    <a:pt x="47056" y="4087"/>
                  </a:cubicBezTo>
                  <a:cubicBezTo>
                    <a:pt x="46736" y="4087"/>
                    <a:pt x="46527" y="4286"/>
                    <a:pt x="46378" y="4621"/>
                  </a:cubicBezTo>
                  <a:cubicBezTo>
                    <a:pt x="46378" y="4621"/>
                    <a:pt x="46378" y="4621"/>
                    <a:pt x="46378" y="4643"/>
                  </a:cubicBezTo>
                  <a:cubicBezTo>
                    <a:pt x="46351" y="4617"/>
                    <a:pt x="46316" y="4606"/>
                    <a:pt x="46279" y="4606"/>
                  </a:cubicBezTo>
                  <a:cubicBezTo>
                    <a:pt x="46252" y="4606"/>
                    <a:pt x="46223" y="4611"/>
                    <a:pt x="46195" y="4621"/>
                  </a:cubicBezTo>
                  <a:cubicBezTo>
                    <a:pt x="46127" y="4666"/>
                    <a:pt x="46081" y="4712"/>
                    <a:pt x="46058" y="4780"/>
                  </a:cubicBezTo>
                  <a:lnTo>
                    <a:pt x="46058" y="4826"/>
                  </a:lnTo>
                  <a:lnTo>
                    <a:pt x="46035" y="4826"/>
                  </a:lnTo>
                  <a:cubicBezTo>
                    <a:pt x="45442" y="4940"/>
                    <a:pt x="44894" y="5100"/>
                    <a:pt x="44529" y="5625"/>
                  </a:cubicBezTo>
                  <a:cubicBezTo>
                    <a:pt x="44529" y="5648"/>
                    <a:pt x="44529" y="5693"/>
                    <a:pt x="44529" y="5739"/>
                  </a:cubicBezTo>
                  <a:cubicBezTo>
                    <a:pt x="44433" y="5706"/>
                    <a:pt x="44351" y="5690"/>
                    <a:pt x="44279" y="5690"/>
                  </a:cubicBezTo>
                  <a:cubicBezTo>
                    <a:pt x="44009" y="5690"/>
                    <a:pt x="43893" y="5911"/>
                    <a:pt x="43821" y="6218"/>
                  </a:cubicBezTo>
                  <a:cubicBezTo>
                    <a:pt x="43753" y="6195"/>
                    <a:pt x="43661" y="6195"/>
                    <a:pt x="43593" y="6195"/>
                  </a:cubicBezTo>
                  <a:cubicBezTo>
                    <a:pt x="42931" y="6469"/>
                    <a:pt x="42246" y="6720"/>
                    <a:pt x="41767" y="7314"/>
                  </a:cubicBezTo>
                  <a:cubicBezTo>
                    <a:pt x="41767" y="7337"/>
                    <a:pt x="41767" y="7382"/>
                    <a:pt x="41767" y="7405"/>
                  </a:cubicBezTo>
                  <a:cubicBezTo>
                    <a:pt x="40991" y="7451"/>
                    <a:pt x="40352" y="7748"/>
                    <a:pt x="39987" y="8478"/>
                  </a:cubicBezTo>
                  <a:cubicBezTo>
                    <a:pt x="39964" y="8474"/>
                    <a:pt x="39942" y="8472"/>
                    <a:pt x="39922" y="8472"/>
                  </a:cubicBezTo>
                  <a:cubicBezTo>
                    <a:pt x="39820" y="8472"/>
                    <a:pt x="39747" y="8520"/>
                    <a:pt x="39690" y="8615"/>
                  </a:cubicBezTo>
                  <a:cubicBezTo>
                    <a:pt x="39667" y="8615"/>
                    <a:pt x="39644" y="8592"/>
                    <a:pt x="39621" y="8592"/>
                  </a:cubicBezTo>
                  <a:cubicBezTo>
                    <a:pt x="38937" y="8729"/>
                    <a:pt x="38389" y="9117"/>
                    <a:pt x="37955" y="9665"/>
                  </a:cubicBezTo>
                  <a:cubicBezTo>
                    <a:pt x="37955" y="9711"/>
                    <a:pt x="37955" y="9733"/>
                    <a:pt x="37955" y="9779"/>
                  </a:cubicBezTo>
                  <a:cubicBezTo>
                    <a:pt x="37887" y="9779"/>
                    <a:pt x="37818" y="9802"/>
                    <a:pt x="37773" y="9825"/>
                  </a:cubicBezTo>
                  <a:cubicBezTo>
                    <a:pt x="37681" y="9505"/>
                    <a:pt x="37521" y="9208"/>
                    <a:pt x="37339" y="8935"/>
                  </a:cubicBezTo>
                  <a:cubicBezTo>
                    <a:pt x="37088" y="8569"/>
                    <a:pt x="36905" y="8181"/>
                    <a:pt x="36997" y="7725"/>
                  </a:cubicBezTo>
                  <a:lnTo>
                    <a:pt x="36997" y="7725"/>
                  </a:lnTo>
                  <a:cubicBezTo>
                    <a:pt x="37013" y="7725"/>
                    <a:pt x="37028" y="7726"/>
                    <a:pt x="37044" y="7726"/>
                  </a:cubicBezTo>
                  <a:cubicBezTo>
                    <a:pt x="37585" y="7726"/>
                    <a:pt x="37896" y="7348"/>
                    <a:pt x="38229" y="6949"/>
                  </a:cubicBezTo>
                  <a:cubicBezTo>
                    <a:pt x="38206" y="6903"/>
                    <a:pt x="38206" y="6880"/>
                    <a:pt x="38183" y="6857"/>
                  </a:cubicBezTo>
                  <a:lnTo>
                    <a:pt x="38298" y="6857"/>
                  </a:lnTo>
                  <a:cubicBezTo>
                    <a:pt x="38412" y="6857"/>
                    <a:pt x="38526" y="6835"/>
                    <a:pt x="38617" y="6789"/>
                  </a:cubicBezTo>
                  <a:cubicBezTo>
                    <a:pt x="38686" y="6743"/>
                    <a:pt x="38754" y="6675"/>
                    <a:pt x="38777" y="6606"/>
                  </a:cubicBezTo>
                  <a:lnTo>
                    <a:pt x="38800" y="6606"/>
                  </a:lnTo>
                  <a:cubicBezTo>
                    <a:pt x="39302" y="6606"/>
                    <a:pt x="39667" y="6401"/>
                    <a:pt x="39895" y="5967"/>
                  </a:cubicBezTo>
                  <a:cubicBezTo>
                    <a:pt x="39962" y="6010"/>
                    <a:pt x="40021" y="6028"/>
                    <a:pt x="40074" y="6028"/>
                  </a:cubicBezTo>
                  <a:cubicBezTo>
                    <a:pt x="40219" y="6028"/>
                    <a:pt x="40320" y="5890"/>
                    <a:pt x="40420" y="5739"/>
                  </a:cubicBezTo>
                  <a:cubicBezTo>
                    <a:pt x="40397" y="5693"/>
                    <a:pt x="40397" y="5625"/>
                    <a:pt x="40397" y="5579"/>
                  </a:cubicBezTo>
                  <a:lnTo>
                    <a:pt x="40397" y="5579"/>
                  </a:lnTo>
                  <a:cubicBezTo>
                    <a:pt x="40426" y="5589"/>
                    <a:pt x="40452" y="5593"/>
                    <a:pt x="40474" y="5593"/>
                  </a:cubicBezTo>
                  <a:cubicBezTo>
                    <a:pt x="40559" y="5593"/>
                    <a:pt x="40598" y="5528"/>
                    <a:pt x="40580" y="5419"/>
                  </a:cubicBezTo>
                  <a:cubicBezTo>
                    <a:pt x="40580" y="5419"/>
                    <a:pt x="40580" y="5397"/>
                    <a:pt x="40580" y="5397"/>
                  </a:cubicBezTo>
                  <a:cubicBezTo>
                    <a:pt x="40603" y="5419"/>
                    <a:pt x="40603" y="5442"/>
                    <a:pt x="40626" y="5442"/>
                  </a:cubicBezTo>
                  <a:cubicBezTo>
                    <a:pt x="41128" y="5374"/>
                    <a:pt x="41699" y="5374"/>
                    <a:pt x="41972" y="4872"/>
                  </a:cubicBezTo>
                  <a:lnTo>
                    <a:pt x="41995" y="4872"/>
                  </a:lnTo>
                  <a:cubicBezTo>
                    <a:pt x="42064" y="4849"/>
                    <a:pt x="42155" y="4826"/>
                    <a:pt x="42224" y="4780"/>
                  </a:cubicBezTo>
                  <a:cubicBezTo>
                    <a:pt x="42360" y="4757"/>
                    <a:pt x="42475" y="4712"/>
                    <a:pt x="42589" y="4666"/>
                  </a:cubicBezTo>
                  <a:cubicBezTo>
                    <a:pt x="43045" y="4324"/>
                    <a:pt x="43707" y="4278"/>
                    <a:pt x="43981" y="3708"/>
                  </a:cubicBezTo>
                  <a:lnTo>
                    <a:pt x="44027" y="3708"/>
                  </a:lnTo>
                  <a:cubicBezTo>
                    <a:pt x="45282" y="3365"/>
                    <a:pt x="46332" y="2635"/>
                    <a:pt x="47359" y="1859"/>
                  </a:cubicBezTo>
                  <a:cubicBezTo>
                    <a:pt x="47359" y="1836"/>
                    <a:pt x="47382" y="1813"/>
                    <a:pt x="47382" y="1790"/>
                  </a:cubicBezTo>
                  <a:cubicBezTo>
                    <a:pt x="48044" y="1767"/>
                    <a:pt x="48660" y="1402"/>
                    <a:pt x="49025" y="854"/>
                  </a:cubicBezTo>
                  <a:close/>
                  <a:moveTo>
                    <a:pt x="36106" y="9026"/>
                  </a:moveTo>
                  <a:cubicBezTo>
                    <a:pt x="36420" y="9255"/>
                    <a:pt x="36568" y="9587"/>
                    <a:pt x="36723" y="9913"/>
                  </a:cubicBezTo>
                  <a:lnTo>
                    <a:pt x="36723" y="9913"/>
                  </a:lnTo>
                  <a:cubicBezTo>
                    <a:pt x="36556" y="9605"/>
                    <a:pt x="36305" y="9324"/>
                    <a:pt x="36106" y="9026"/>
                  </a:cubicBezTo>
                  <a:close/>
                  <a:moveTo>
                    <a:pt x="35056" y="9962"/>
                  </a:moveTo>
                  <a:cubicBezTo>
                    <a:pt x="35034" y="10007"/>
                    <a:pt x="35034" y="10030"/>
                    <a:pt x="35011" y="10030"/>
                  </a:cubicBezTo>
                  <a:cubicBezTo>
                    <a:pt x="35011" y="10007"/>
                    <a:pt x="35011" y="10007"/>
                    <a:pt x="35011" y="10007"/>
                  </a:cubicBezTo>
                  <a:cubicBezTo>
                    <a:pt x="35011" y="10007"/>
                    <a:pt x="35034" y="10007"/>
                    <a:pt x="35056" y="9962"/>
                  </a:cubicBezTo>
                  <a:close/>
                  <a:moveTo>
                    <a:pt x="34509" y="9939"/>
                  </a:moveTo>
                  <a:cubicBezTo>
                    <a:pt x="34988" y="10487"/>
                    <a:pt x="35444" y="11080"/>
                    <a:pt x="36106" y="11422"/>
                  </a:cubicBezTo>
                  <a:cubicBezTo>
                    <a:pt x="36026" y="11478"/>
                    <a:pt x="35956" y="11500"/>
                    <a:pt x="35892" y="11500"/>
                  </a:cubicBezTo>
                  <a:cubicBezTo>
                    <a:pt x="35720" y="11500"/>
                    <a:pt x="35594" y="11340"/>
                    <a:pt x="35444" y="11240"/>
                  </a:cubicBezTo>
                  <a:cubicBezTo>
                    <a:pt x="35147" y="11027"/>
                    <a:pt x="34850" y="10756"/>
                    <a:pt x="34460" y="10756"/>
                  </a:cubicBezTo>
                  <a:cubicBezTo>
                    <a:pt x="34431" y="10756"/>
                    <a:pt x="34402" y="10757"/>
                    <a:pt x="34372" y="10761"/>
                  </a:cubicBezTo>
                  <a:cubicBezTo>
                    <a:pt x="34349" y="10692"/>
                    <a:pt x="34303" y="10646"/>
                    <a:pt x="34280" y="10578"/>
                  </a:cubicBezTo>
                  <a:cubicBezTo>
                    <a:pt x="34257" y="10532"/>
                    <a:pt x="34235" y="10464"/>
                    <a:pt x="34235" y="10418"/>
                  </a:cubicBezTo>
                  <a:cubicBezTo>
                    <a:pt x="34212" y="10304"/>
                    <a:pt x="34235" y="10213"/>
                    <a:pt x="34280" y="10144"/>
                  </a:cubicBezTo>
                  <a:cubicBezTo>
                    <a:pt x="34326" y="10053"/>
                    <a:pt x="34417" y="10007"/>
                    <a:pt x="34509" y="9939"/>
                  </a:cubicBezTo>
                  <a:close/>
                  <a:moveTo>
                    <a:pt x="34143" y="11537"/>
                  </a:moveTo>
                  <a:lnTo>
                    <a:pt x="34143" y="11537"/>
                  </a:lnTo>
                  <a:cubicBezTo>
                    <a:pt x="34874" y="11902"/>
                    <a:pt x="35513" y="12381"/>
                    <a:pt x="36152" y="12883"/>
                  </a:cubicBezTo>
                  <a:lnTo>
                    <a:pt x="36152" y="12906"/>
                  </a:lnTo>
                  <a:cubicBezTo>
                    <a:pt x="36106" y="12906"/>
                    <a:pt x="36083" y="12952"/>
                    <a:pt x="36038" y="12975"/>
                  </a:cubicBezTo>
                  <a:cubicBezTo>
                    <a:pt x="36038" y="12997"/>
                    <a:pt x="36038" y="12997"/>
                    <a:pt x="36038" y="13020"/>
                  </a:cubicBezTo>
                  <a:cubicBezTo>
                    <a:pt x="36015" y="13043"/>
                    <a:pt x="35992" y="13066"/>
                    <a:pt x="35969" y="13089"/>
                  </a:cubicBezTo>
                  <a:cubicBezTo>
                    <a:pt x="35924" y="13112"/>
                    <a:pt x="35878" y="13112"/>
                    <a:pt x="35832" y="13134"/>
                  </a:cubicBezTo>
                  <a:cubicBezTo>
                    <a:pt x="35353" y="12769"/>
                    <a:pt x="34828" y="12518"/>
                    <a:pt x="34257" y="12313"/>
                  </a:cubicBezTo>
                  <a:cubicBezTo>
                    <a:pt x="34257" y="12290"/>
                    <a:pt x="34280" y="12290"/>
                    <a:pt x="34280" y="12290"/>
                  </a:cubicBezTo>
                  <a:cubicBezTo>
                    <a:pt x="34235" y="12130"/>
                    <a:pt x="34166" y="12016"/>
                    <a:pt x="34006" y="11970"/>
                  </a:cubicBezTo>
                  <a:cubicBezTo>
                    <a:pt x="34029" y="11970"/>
                    <a:pt x="34052" y="11970"/>
                    <a:pt x="34052" y="11947"/>
                  </a:cubicBezTo>
                  <a:cubicBezTo>
                    <a:pt x="34143" y="11810"/>
                    <a:pt x="34166" y="11674"/>
                    <a:pt x="34143" y="11537"/>
                  </a:cubicBezTo>
                  <a:close/>
                  <a:moveTo>
                    <a:pt x="36015" y="13796"/>
                  </a:moveTo>
                  <a:cubicBezTo>
                    <a:pt x="36015" y="13819"/>
                    <a:pt x="35992" y="13819"/>
                    <a:pt x="35992" y="13819"/>
                  </a:cubicBezTo>
                  <a:cubicBezTo>
                    <a:pt x="35992" y="13819"/>
                    <a:pt x="35992" y="13819"/>
                    <a:pt x="35992" y="13796"/>
                  </a:cubicBezTo>
                  <a:close/>
                  <a:moveTo>
                    <a:pt x="34235" y="12746"/>
                  </a:moveTo>
                  <a:cubicBezTo>
                    <a:pt x="34737" y="13066"/>
                    <a:pt x="35193" y="13431"/>
                    <a:pt x="35764" y="13614"/>
                  </a:cubicBezTo>
                  <a:cubicBezTo>
                    <a:pt x="35787" y="13659"/>
                    <a:pt x="35810" y="13728"/>
                    <a:pt x="35810" y="13773"/>
                  </a:cubicBezTo>
                  <a:cubicBezTo>
                    <a:pt x="35741" y="14139"/>
                    <a:pt x="35627" y="14481"/>
                    <a:pt x="35878" y="14801"/>
                  </a:cubicBezTo>
                  <a:cubicBezTo>
                    <a:pt x="35855" y="14846"/>
                    <a:pt x="35832" y="14915"/>
                    <a:pt x="35832" y="14960"/>
                  </a:cubicBezTo>
                  <a:cubicBezTo>
                    <a:pt x="35855" y="15440"/>
                    <a:pt x="35764" y="15919"/>
                    <a:pt x="36015" y="16353"/>
                  </a:cubicBezTo>
                  <a:cubicBezTo>
                    <a:pt x="35969" y="16376"/>
                    <a:pt x="35947" y="16376"/>
                    <a:pt x="35901" y="16421"/>
                  </a:cubicBezTo>
                  <a:cubicBezTo>
                    <a:pt x="35627" y="17083"/>
                    <a:pt x="35513" y="17791"/>
                    <a:pt x="35650" y="18498"/>
                  </a:cubicBezTo>
                  <a:cubicBezTo>
                    <a:pt x="35673" y="18612"/>
                    <a:pt x="35741" y="18727"/>
                    <a:pt x="35787" y="18841"/>
                  </a:cubicBezTo>
                  <a:cubicBezTo>
                    <a:pt x="35718" y="18955"/>
                    <a:pt x="35673" y="19092"/>
                    <a:pt x="35741" y="19229"/>
                  </a:cubicBezTo>
                  <a:cubicBezTo>
                    <a:pt x="35718" y="19297"/>
                    <a:pt x="35695" y="19366"/>
                    <a:pt x="35673" y="19434"/>
                  </a:cubicBezTo>
                  <a:cubicBezTo>
                    <a:pt x="35627" y="19662"/>
                    <a:pt x="35604" y="19868"/>
                    <a:pt x="35559" y="20096"/>
                  </a:cubicBezTo>
                  <a:cubicBezTo>
                    <a:pt x="35559" y="20165"/>
                    <a:pt x="35559" y="20233"/>
                    <a:pt x="35559" y="20301"/>
                  </a:cubicBezTo>
                  <a:cubicBezTo>
                    <a:pt x="35604" y="20347"/>
                    <a:pt x="35650" y="20393"/>
                    <a:pt x="35650" y="20416"/>
                  </a:cubicBezTo>
                  <a:cubicBezTo>
                    <a:pt x="35650" y="20438"/>
                    <a:pt x="35650" y="20461"/>
                    <a:pt x="35650" y="20484"/>
                  </a:cubicBezTo>
                  <a:cubicBezTo>
                    <a:pt x="35650" y="20507"/>
                    <a:pt x="35627" y="20530"/>
                    <a:pt x="35581" y="20575"/>
                  </a:cubicBezTo>
                  <a:cubicBezTo>
                    <a:pt x="35559" y="20644"/>
                    <a:pt x="35559" y="20712"/>
                    <a:pt x="35581" y="20781"/>
                  </a:cubicBezTo>
                  <a:cubicBezTo>
                    <a:pt x="35604" y="20826"/>
                    <a:pt x="35604" y="20895"/>
                    <a:pt x="35604" y="20941"/>
                  </a:cubicBezTo>
                  <a:cubicBezTo>
                    <a:pt x="35604" y="20963"/>
                    <a:pt x="35604" y="21009"/>
                    <a:pt x="35604" y="21032"/>
                  </a:cubicBezTo>
                  <a:cubicBezTo>
                    <a:pt x="35581" y="21123"/>
                    <a:pt x="35559" y="21192"/>
                    <a:pt x="35536" y="21260"/>
                  </a:cubicBezTo>
                  <a:cubicBezTo>
                    <a:pt x="35513" y="21374"/>
                    <a:pt x="35490" y="21488"/>
                    <a:pt x="35513" y="21603"/>
                  </a:cubicBezTo>
                  <a:cubicBezTo>
                    <a:pt x="35559" y="21785"/>
                    <a:pt x="35513" y="21968"/>
                    <a:pt x="35422" y="22128"/>
                  </a:cubicBezTo>
                  <a:cubicBezTo>
                    <a:pt x="35285" y="22493"/>
                    <a:pt x="35170" y="22858"/>
                    <a:pt x="35353" y="23223"/>
                  </a:cubicBezTo>
                  <a:cubicBezTo>
                    <a:pt x="35376" y="23269"/>
                    <a:pt x="35422" y="23292"/>
                    <a:pt x="35444" y="23314"/>
                  </a:cubicBezTo>
                  <a:cubicBezTo>
                    <a:pt x="35262" y="23497"/>
                    <a:pt x="35262" y="23725"/>
                    <a:pt x="35376" y="23954"/>
                  </a:cubicBezTo>
                  <a:cubicBezTo>
                    <a:pt x="35399" y="23976"/>
                    <a:pt x="35422" y="23999"/>
                    <a:pt x="35444" y="24022"/>
                  </a:cubicBezTo>
                  <a:cubicBezTo>
                    <a:pt x="35399" y="24090"/>
                    <a:pt x="35399" y="24159"/>
                    <a:pt x="35422" y="24227"/>
                  </a:cubicBezTo>
                  <a:cubicBezTo>
                    <a:pt x="35422" y="24250"/>
                    <a:pt x="35444" y="24250"/>
                    <a:pt x="35444" y="24273"/>
                  </a:cubicBezTo>
                  <a:cubicBezTo>
                    <a:pt x="35444" y="24638"/>
                    <a:pt x="35285" y="25003"/>
                    <a:pt x="35307" y="25392"/>
                  </a:cubicBezTo>
                  <a:cubicBezTo>
                    <a:pt x="35262" y="25414"/>
                    <a:pt x="35239" y="25437"/>
                    <a:pt x="35193" y="25460"/>
                  </a:cubicBezTo>
                  <a:cubicBezTo>
                    <a:pt x="35148" y="25574"/>
                    <a:pt x="35148" y="25711"/>
                    <a:pt x="35193" y="25825"/>
                  </a:cubicBezTo>
                  <a:cubicBezTo>
                    <a:pt x="35239" y="25871"/>
                    <a:pt x="35262" y="25894"/>
                    <a:pt x="35307" y="25939"/>
                  </a:cubicBezTo>
                  <a:cubicBezTo>
                    <a:pt x="35216" y="26373"/>
                    <a:pt x="35148" y="26830"/>
                    <a:pt x="35079" y="27286"/>
                  </a:cubicBezTo>
                  <a:cubicBezTo>
                    <a:pt x="34897" y="27286"/>
                    <a:pt x="34737" y="27309"/>
                    <a:pt x="34554" y="27309"/>
                  </a:cubicBezTo>
                  <a:lnTo>
                    <a:pt x="33116" y="27263"/>
                  </a:lnTo>
                  <a:lnTo>
                    <a:pt x="33093" y="27286"/>
                  </a:lnTo>
                  <a:cubicBezTo>
                    <a:pt x="33093" y="27058"/>
                    <a:pt x="33093" y="26807"/>
                    <a:pt x="33071" y="26578"/>
                  </a:cubicBezTo>
                  <a:lnTo>
                    <a:pt x="33071" y="26327"/>
                  </a:lnTo>
                  <a:cubicBezTo>
                    <a:pt x="33185" y="26259"/>
                    <a:pt x="33253" y="26122"/>
                    <a:pt x="33322" y="26008"/>
                  </a:cubicBezTo>
                  <a:cubicBezTo>
                    <a:pt x="33596" y="24844"/>
                    <a:pt x="33481" y="23657"/>
                    <a:pt x="33664" y="22493"/>
                  </a:cubicBezTo>
                  <a:cubicBezTo>
                    <a:pt x="33778" y="21876"/>
                    <a:pt x="33778" y="21215"/>
                    <a:pt x="33573" y="20598"/>
                  </a:cubicBezTo>
                  <a:cubicBezTo>
                    <a:pt x="33550" y="20575"/>
                    <a:pt x="33527" y="20530"/>
                    <a:pt x="33504" y="20507"/>
                  </a:cubicBezTo>
                  <a:cubicBezTo>
                    <a:pt x="33710" y="20416"/>
                    <a:pt x="33824" y="20233"/>
                    <a:pt x="33847" y="20005"/>
                  </a:cubicBezTo>
                  <a:cubicBezTo>
                    <a:pt x="33869" y="19046"/>
                    <a:pt x="34052" y="18065"/>
                    <a:pt x="33824" y="17106"/>
                  </a:cubicBezTo>
                  <a:cubicBezTo>
                    <a:pt x="33778" y="17060"/>
                    <a:pt x="33710" y="17037"/>
                    <a:pt x="33664" y="17037"/>
                  </a:cubicBezTo>
                  <a:cubicBezTo>
                    <a:pt x="33961" y="16809"/>
                    <a:pt x="34075" y="16581"/>
                    <a:pt x="33732" y="16353"/>
                  </a:cubicBezTo>
                  <a:cubicBezTo>
                    <a:pt x="34257" y="15326"/>
                    <a:pt x="34212" y="14230"/>
                    <a:pt x="34121" y="13134"/>
                  </a:cubicBezTo>
                  <a:cubicBezTo>
                    <a:pt x="34098" y="13089"/>
                    <a:pt x="34075" y="13043"/>
                    <a:pt x="34052" y="13020"/>
                  </a:cubicBezTo>
                  <a:cubicBezTo>
                    <a:pt x="34143" y="12952"/>
                    <a:pt x="34212" y="12860"/>
                    <a:pt x="34235" y="12746"/>
                  </a:cubicBezTo>
                  <a:close/>
                  <a:moveTo>
                    <a:pt x="53545" y="37420"/>
                  </a:moveTo>
                  <a:lnTo>
                    <a:pt x="53545" y="37420"/>
                  </a:lnTo>
                  <a:cubicBezTo>
                    <a:pt x="53568" y="37466"/>
                    <a:pt x="53568" y="37512"/>
                    <a:pt x="53591" y="37557"/>
                  </a:cubicBezTo>
                  <a:cubicBezTo>
                    <a:pt x="53568" y="37512"/>
                    <a:pt x="53545" y="37466"/>
                    <a:pt x="53545" y="37420"/>
                  </a:cubicBezTo>
                  <a:close/>
                  <a:moveTo>
                    <a:pt x="54070" y="38265"/>
                  </a:moveTo>
                  <a:lnTo>
                    <a:pt x="54024" y="38333"/>
                  </a:lnTo>
                  <a:lnTo>
                    <a:pt x="54001" y="38333"/>
                  </a:lnTo>
                  <a:cubicBezTo>
                    <a:pt x="54024" y="38311"/>
                    <a:pt x="54047" y="38288"/>
                    <a:pt x="54070" y="38265"/>
                  </a:cubicBezTo>
                  <a:close/>
                  <a:moveTo>
                    <a:pt x="9172" y="38356"/>
                  </a:moveTo>
                  <a:cubicBezTo>
                    <a:pt x="9172" y="38356"/>
                    <a:pt x="9172" y="38379"/>
                    <a:pt x="9150" y="38379"/>
                  </a:cubicBezTo>
                  <a:cubicBezTo>
                    <a:pt x="9150" y="38379"/>
                    <a:pt x="9150" y="38356"/>
                    <a:pt x="9150" y="38356"/>
                  </a:cubicBezTo>
                  <a:close/>
                  <a:moveTo>
                    <a:pt x="8442" y="39886"/>
                  </a:moveTo>
                  <a:cubicBezTo>
                    <a:pt x="8442" y="39908"/>
                    <a:pt x="8442" y="39908"/>
                    <a:pt x="8419" y="39931"/>
                  </a:cubicBezTo>
                  <a:cubicBezTo>
                    <a:pt x="8419" y="39908"/>
                    <a:pt x="8419" y="39908"/>
                    <a:pt x="8396" y="39908"/>
                  </a:cubicBezTo>
                  <a:cubicBezTo>
                    <a:pt x="8419" y="39908"/>
                    <a:pt x="8442" y="39886"/>
                    <a:pt x="8442" y="39886"/>
                  </a:cubicBezTo>
                  <a:close/>
                  <a:moveTo>
                    <a:pt x="34417" y="27720"/>
                  </a:moveTo>
                  <a:cubicBezTo>
                    <a:pt x="34518" y="27787"/>
                    <a:pt x="34630" y="27829"/>
                    <a:pt x="34746" y="27829"/>
                  </a:cubicBezTo>
                  <a:cubicBezTo>
                    <a:pt x="34788" y="27829"/>
                    <a:pt x="34831" y="27823"/>
                    <a:pt x="34874" y="27811"/>
                  </a:cubicBezTo>
                  <a:lnTo>
                    <a:pt x="34874" y="27811"/>
                  </a:lnTo>
                  <a:cubicBezTo>
                    <a:pt x="34805" y="28701"/>
                    <a:pt x="34805" y="29614"/>
                    <a:pt x="34714" y="30504"/>
                  </a:cubicBezTo>
                  <a:cubicBezTo>
                    <a:pt x="34645" y="31121"/>
                    <a:pt x="34554" y="31714"/>
                    <a:pt x="34782" y="32308"/>
                  </a:cubicBezTo>
                  <a:cubicBezTo>
                    <a:pt x="34828" y="32353"/>
                    <a:pt x="34851" y="32399"/>
                    <a:pt x="34897" y="32422"/>
                  </a:cubicBezTo>
                  <a:cubicBezTo>
                    <a:pt x="34280" y="32901"/>
                    <a:pt x="34531" y="33540"/>
                    <a:pt x="34577" y="34156"/>
                  </a:cubicBezTo>
                  <a:cubicBezTo>
                    <a:pt x="34623" y="34248"/>
                    <a:pt x="34668" y="34339"/>
                    <a:pt x="34714" y="34408"/>
                  </a:cubicBezTo>
                  <a:cubicBezTo>
                    <a:pt x="34691" y="34544"/>
                    <a:pt x="34691" y="34659"/>
                    <a:pt x="34737" y="34796"/>
                  </a:cubicBezTo>
                  <a:cubicBezTo>
                    <a:pt x="34760" y="34910"/>
                    <a:pt x="34760" y="35047"/>
                    <a:pt x="34782" y="35161"/>
                  </a:cubicBezTo>
                  <a:cubicBezTo>
                    <a:pt x="34668" y="35389"/>
                    <a:pt x="34691" y="35617"/>
                    <a:pt x="34691" y="35845"/>
                  </a:cubicBezTo>
                  <a:cubicBezTo>
                    <a:pt x="34531" y="36051"/>
                    <a:pt x="34600" y="36302"/>
                    <a:pt x="34577" y="36530"/>
                  </a:cubicBezTo>
                  <a:cubicBezTo>
                    <a:pt x="34509" y="37283"/>
                    <a:pt x="34554" y="38037"/>
                    <a:pt x="34463" y="38790"/>
                  </a:cubicBezTo>
                  <a:cubicBezTo>
                    <a:pt x="34326" y="40000"/>
                    <a:pt x="34280" y="41232"/>
                    <a:pt x="34212" y="42442"/>
                  </a:cubicBezTo>
                  <a:cubicBezTo>
                    <a:pt x="34212" y="42579"/>
                    <a:pt x="34212" y="42693"/>
                    <a:pt x="34212" y="42807"/>
                  </a:cubicBezTo>
                  <a:cubicBezTo>
                    <a:pt x="34189" y="43172"/>
                    <a:pt x="34189" y="43538"/>
                    <a:pt x="34189" y="43903"/>
                  </a:cubicBezTo>
                  <a:cubicBezTo>
                    <a:pt x="34098" y="44154"/>
                    <a:pt x="34143" y="44405"/>
                    <a:pt x="34189" y="44656"/>
                  </a:cubicBezTo>
                  <a:cubicBezTo>
                    <a:pt x="33824" y="45227"/>
                    <a:pt x="34006" y="45843"/>
                    <a:pt x="33984" y="46459"/>
                  </a:cubicBezTo>
                  <a:cubicBezTo>
                    <a:pt x="33984" y="46528"/>
                    <a:pt x="33984" y="46573"/>
                    <a:pt x="33984" y="46642"/>
                  </a:cubicBezTo>
                  <a:cubicBezTo>
                    <a:pt x="33778" y="46847"/>
                    <a:pt x="33824" y="47121"/>
                    <a:pt x="33869" y="47372"/>
                  </a:cubicBezTo>
                  <a:cubicBezTo>
                    <a:pt x="33824" y="47601"/>
                    <a:pt x="33778" y="47852"/>
                    <a:pt x="33869" y="48103"/>
                  </a:cubicBezTo>
                  <a:cubicBezTo>
                    <a:pt x="33824" y="48354"/>
                    <a:pt x="33778" y="48582"/>
                    <a:pt x="33824" y="48833"/>
                  </a:cubicBezTo>
                  <a:cubicBezTo>
                    <a:pt x="33801" y="48879"/>
                    <a:pt x="33778" y="48947"/>
                    <a:pt x="33801" y="48993"/>
                  </a:cubicBezTo>
                  <a:cubicBezTo>
                    <a:pt x="33504" y="49449"/>
                    <a:pt x="33778" y="49997"/>
                    <a:pt x="33596" y="50476"/>
                  </a:cubicBezTo>
                  <a:cubicBezTo>
                    <a:pt x="32979" y="50476"/>
                    <a:pt x="32386" y="50499"/>
                    <a:pt x="31792" y="50499"/>
                  </a:cubicBezTo>
                  <a:cubicBezTo>
                    <a:pt x="31610" y="50431"/>
                    <a:pt x="31633" y="50271"/>
                    <a:pt x="31587" y="50134"/>
                  </a:cubicBezTo>
                  <a:cubicBezTo>
                    <a:pt x="31587" y="49929"/>
                    <a:pt x="31610" y="49746"/>
                    <a:pt x="31610" y="49563"/>
                  </a:cubicBezTo>
                  <a:lnTo>
                    <a:pt x="31610" y="49198"/>
                  </a:lnTo>
                  <a:cubicBezTo>
                    <a:pt x="31792" y="47692"/>
                    <a:pt x="31952" y="46163"/>
                    <a:pt x="31952" y="44633"/>
                  </a:cubicBezTo>
                  <a:cubicBezTo>
                    <a:pt x="32021" y="44405"/>
                    <a:pt x="32021" y="44154"/>
                    <a:pt x="31975" y="43903"/>
                  </a:cubicBezTo>
                  <a:cubicBezTo>
                    <a:pt x="31975" y="43743"/>
                    <a:pt x="31998" y="43560"/>
                    <a:pt x="31998" y="43378"/>
                  </a:cubicBezTo>
                  <a:cubicBezTo>
                    <a:pt x="32272" y="42533"/>
                    <a:pt x="32089" y="41666"/>
                    <a:pt x="32180" y="40821"/>
                  </a:cubicBezTo>
                  <a:cubicBezTo>
                    <a:pt x="32454" y="40159"/>
                    <a:pt x="32340" y="39475"/>
                    <a:pt x="32340" y="38790"/>
                  </a:cubicBezTo>
                  <a:cubicBezTo>
                    <a:pt x="32340" y="38676"/>
                    <a:pt x="32340" y="38562"/>
                    <a:pt x="32340" y="38448"/>
                  </a:cubicBezTo>
                  <a:cubicBezTo>
                    <a:pt x="32409" y="38082"/>
                    <a:pt x="32477" y="37694"/>
                    <a:pt x="32340" y="37329"/>
                  </a:cubicBezTo>
                  <a:cubicBezTo>
                    <a:pt x="32637" y="36759"/>
                    <a:pt x="32477" y="36119"/>
                    <a:pt x="32500" y="35503"/>
                  </a:cubicBezTo>
                  <a:cubicBezTo>
                    <a:pt x="32500" y="35457"/>
                    <a:pt x="32523" y="35389"/>
                    <a:pt x="32523" y="35343"/>
                  </a:cubicBezTo>
                  <a:cubicBezTo>
                    <a:pt x="32454" y="34544"/>
                    <a:pt x="32797" y="33768"/>
                    <a:pt x="32683" y="32947"/>
                  </a:cubicBezTo>
                  <a:cubicBezTo>
                    <a:pt x="32751" y="32718"/>
                    <a:pt x="32774" y="32467"/>
                    <a:pt x="32728" y="32239"/>
                  </a:cubicBezTo>
                  <a:cubicBezTo>
                    <a:pt x="32865" y="31235"/>
                    <a:pt x="32934" y="30253"/>
                    <a:pt x="32934" y="29272"/>
                  </a:cubicBezTo>
                  <a:cubicBezTo>
                    <a:pt x="32956" y="29249"/>
                    <a:pt x="33002" y="29226"/>
                    <a:pt x="33048" y="29203"/>
                  </a:cubicBezTo>
                  <a:cubicBezTo>
                    <a:pt x="33413" y="28815"/>
                    <a:pt x="33344" y="28336"/>
                    <a:pt x="33322" y="27857"/>
                  </a:cubicBezTo>
                  <a:lnTo>
                    <a:pt x="33322" y="27857"/>
                  </a:lnTo>
                  <a:cubicBezTo>
                    <a:pt x="33422" y="27910"/>
                    <a:pt x="33523" y="27930"/>
                    <a:pt x="33624" y="27930"/>
                  </a:cubicBezTo>
                  <a:cubicBezTo>
                    <a:pt x="33867" y="27930"/>
                    <a:pt x="34114" y="27814"/>
                    <a:pt x="34372" y="27765"/>
                  </a:cubicBezTo>
                  <a:cubicBezTo>
                    <a:pt x="34372" y="27743"/>
                    <a:pt x="34394" y="27720"/>
                    <a:pt x="34417" y="27720"/>
                  </a:cubicBezTo>
                  <a:close/>
                  <a:moveTo>
                    <a:pt x="31496" y="52097"/>
                  </a:moveTo>
                  <a:lnTo>
                    <a:pt x="31473" y="52120"/>
                  </a:lnTo>
                  <a:cubicBezTo>
                    <a:pt x="31473" y="52097"/>
                    <a:pt x="31473" y="52097"/>
                    <a:pt x="31496" y="52097"/>
                  </a:cubicBezTo>
                  <a:close/>
                  <a:moveTo>
                    <a:pt x="32409" y="51001"/>
                  </a:moveTo>
                  <a:cubicBezTo>
                    <a:pt x="32509" y="51029"/>
                    <a:pt x="32612" y="51037"/>
                    <a:pt x="32716" y="51037"/>
                  </a:cubicBezTo>
                  <a:cubicBezTo>
                    <a:pt x="32835" y="51037"/>
                    <a:pt x="32955" y="51027"/>
                    <a:pt x="33074" y="51027"/>
                  </a:cubicBezTo>
                  <a:cubicBezTo>
                    <a:pt x="33274" y="51027"/>
                    <a:pt x="33468" y="51055"/>
                    <a:pt x="33641" y="51207"/>
                  </a:cubicBezTo>
                  <a:cubicBezTo>
                    <a:pt x="33618" y="51253"/>
                    <a:pt x="33641" y="51298"/>
                    <a:pt x="33641" y="51321"/>
                  </a:cubicBezTo>
                  <a:cubicBezTo>
                    <a:pt x="33618" y="51344"/>
                    <a:pt x="33596" y="51367"/>
                    <a:pt x="33596" y="51367"/>
                  </a:cubicBezTo>
                  <a:cubicBezTo>
                    <a:pt x="33573" y="51435"/>
                    <a:pt x="33550" y="51504"/>
                    <a:pt x="33573" y="51572"/>
                  </a:cubicBezTo>
                  <a:cubicBezTo>
                    <a:pt x="33596" y="51618"/>
                    <a:pt x="33641" y="51618"/>
                    <a:pt x="33664" y="51663"/>
                  </a:cubicBezTo>
                  <a:cubicBezTo>
                    <a:pt x="33664" y="51686"/>
                    <a:pt x="33664" y="51732"/>
                    <a:pt x="33641" y="51755"/>
                  </a:cubicBezTo>
                  <a:cubicBezTo>
                    <a:pt x="33618" y="51778"/>
                    <a:pt x="33596" y="51800"/>
                    <a:pt x="33596" y="51823"/>
                  </a:cubicBezTo>
                  <a:cubicBezTo>
                    <a:pt x="33573" y="51846"/>
                    <a:pt x="33550" y="51869"/>
                    <a:pt x="33527" y="51914"/>
                  </a:cubicBezTo>
                  <a:cubicBezTo>
                    <a:pt x="33504" y="51937"/>
                    <a:pt x="33481" y="51960"/>
                    <a:pt x="33459" y="51983"/>
                  </a:cubicBezTo>
                  <a:cubicBezTo>
                    <a:pt x="33390" y="52051"/>
                    <a:pt x="33299" y="52097"/>
                    <a:pt x="33230" y="52120"/>
                  </a:cubicBezTo>
                  <a:lnTo>
                    <a:pt x="31633" y="52074"/>
                  </a:lnTo>
                  <a:cubicBezTo>
                    <a:pt x="31610" y="51892"/>
                    <a:pt x="31610" y="51709"/>
                    <a:pt x="31610" y="51526"/>
                  </a:cubicBezTo>
                  <a:cubicBezTo>
                    <a:pt x="31610" y="51412"/>
                    <a:pt x="31610" y="51298"/>
                    <a:pt x="31610" y="51184"/>
                  </a:cubicBezTo>
                  <a:cubicBezTo>
                    <a:pt x="31714" y="51212"/>
                    <a:pt x="31818" y="51229"/>
                    <a:pt x="31920" y="51229"/>
                  </a:cubicBezTo>
                  <a:cubicBezTo>
                    <a:pt x="32065" y="51229"/>
                    <a:pt x="32206" y="51196"/>
                    <a:pt x="32340" y="51116"/>
                  </a:cubicBezTo>
                  <a:cubicBezTo>
                    <a:pt x="32363" y="51070"/>
                    <a:pt x="32386" y="51047"/>
                    <a:pt x="32409" y="51001"/>
                  </a:cubicBezTo>
                  <a:close/>
                  <a:moveTo>
                    <a:pt x="32911" y="52485"/>
                  </a:moveTo>
                  <a:cubicBezTo>
                    <a:pt x="32888" y="52508"/>
                    <a:pt x="32888" y="52531"/>
                    <a:pt x="32865" y="52531"/>
                  </a:cubicBezTo>
                  <a:cubicBezTo>
                    <a:pt x="32882" y="52514"/>
                    <a:pt x="32899" y="52497"/>
                    <a:pt x="32911" y="52485"/>
                  </a:cubicBezTo>
                  <a:close/>
                  <a:moveTo>
                    <a:pt x="32865" y="52531"/>
                  </a:moveTo>
                  <a:cubicBezTo>
                    <a:pt x="32956" y="52850"/>
                    <a:pt x="33208" y="52964"/>
                    <a:pt x="33481" y="53056"/>
                  </a:cubicBezTo>
                  <a:cubicBezTo>
                    <a:pt x="33481" y="53124"/>
                    <a:pt x="33459" y="53193"/>
                    <a:pt x="33413" y="53238"/>
                  </a:cubicBezTo>
                  <a:cubicBezTo>
                    <a:pt x="33242" y="53181"/>
                    <a:pt x="33065" y="53170"/>
                    <a:pt x="32885" y="53170"/>
                  </a:cubicBezTo>
                  <a:cubicBezTo>
                    <a:pt x="32765" y="53170"/>
                    <a:pt x="32644" y="53175"/>
                    <a:pt x="32523" y="53175"/>
                  </a:cubicBezTo>
                  <a:cubicBezTo>
                    <a:pt x="32462" y="53175"/>
                    <a:pt x="32401" y="53174"/>
                    <a:pt x="32340" y="53170"/>
                  </a:cubicBezTo>
                  <a:cubicBezTo>
                    <a:pt x="31906" y="53170"/>
                    <a:pt x="31701" y="52964"/>
                    <a:pt x="31724" y="52554"/>
                  </a:cubicBezTo>
                  <a:lnTo>
                    <a:pt x="31724" y="52554"/>
                  </a:lnTo>
                  <a:cubicBezTo>
                    <a:pt x="31891" y="52676"/>
                    <a:pt x="32063" y="52728"/>
                    <a:pt x="32240" y="52728"/>
                  </a:cubicBezTo>
                  <a:cubicBezTo>
                    <a:pt x="32427" y="52728"/>
                    <a:pt x="32620" y="52670"/>
                    <a:pt x="32819" y="52576"/>
                  </a:cubicBezTo>
                  <a:cubicBezTo>
                    <a:pt x="32831" y="52565"/>
                    <a:pt x="32848" y="52548"/>
                    <a:pt x="32865" y="52531"/>
                  </a:cubicBezTo>
                  <a:close/>
                  <a:moveTo>
                    <a:pt x="33230" y="54083"/>
                  </a:moveTo>
                  <a:cubicBezTo>
                    <a:pt x="33253" y="54129"/>
                    <a:pt x="33299" y="54174"/>
                    <a:pt x="33322" y="54197"/>
                  </a:cubicBezTo>
                  <a:cubicBezTo>
                    <a:pt x="33299" y="54311"/>
                    <a:pt x="33299" y="54425"/>
                    <a:pt x="33344" y="54517"/>
                  </a:cubicBezTo>
                  <a:cubicBezTo>
                    <a:pt x="33344" y="54539"/>
                    <a:pt x="33322" y="54562"/>
                    <a:pt x="33322" y="54562"/>
                  </a:cubicBezTo>
                  <a:cubicBezTo>
                    <a:pt x="33168" y="54503"/>
                    <a:pt x="33020" y="54462"/>
                    <a:pt x="32875" y="54462"/>
                  </a:cubicBezTo>
                  <a:cubicBezTo>
                    <a:pt x="32741" y="54462"/>
                    <a:pt x="32609" y="54497"/>
                    <a:pt x="32477" y="54585"/>
                  </a:cubicBezTo>
                  <a:cubicBezTo>
                    <a:pt x="32454" y="54585"/>
                    <a:pt x="32431" y="54585"/>
                    <a:pt x="32409" y="54562"/>
                  </a:cubicBezTo>
                  <a:cubicBezTo>
                    <a:pt x="32317" y="54562"/>
                    <a:pt x="32226" y="54562"/>
                    <a:pt x="32135" y="54585"/>
                  </a:cubicBezTo>
                  <a:cubicBezTo>
                    <a:pt x="32021" y="54631"/>
                    <a:pt x="31884" y="54676"/>
                    <a:pt x="31770" y="54722"/>
                  </a:cubicBezTo>
                  <a:cubicBezTo>
                    <a:pt x="31587" y="54699"/>
                    <a:pt x="31473" y="54654"/>
                    <a:pt x="31427" y="54539"/>
                  </a:cubicBezTo>
                  <a:cubicBezTo>
                    <a:pt x="31496" y="54425"/>
                    <a:pt x="31541" y="54288"/>
                    <a:pt x="31678" y="54243"/>
                  </a:cubicBezTo>
                  <a:cubicBezTo>
                    <a:pt x="31849" y="54137"/>
                    <a:pt x="32030" y="54110"/>
                    <a:pt x="32216" y="54110"/>
                  </a:cubicBezTo>
                  <a:cubicBezTo>
                    <a:pt x="32422" y="54110"/>
                    <a:pt x="32632" y="54143"/>
                    <a:pt x="32838" y="54143"/>
                  </a:cubicBezTo>
                  <a:cubicBezTo>
                    <a:pt x="32972" y="54143"/>
                    <a:pt x="33103" y="54129"/>
                    <a:pt x="33230" y="54083"/>
                  </a:cubicBezTo>
                  <a:close/>
                  <a:moveTo>
                    <a:pt x="33208" y="55201"/>
                  </a:moveTo>
                  <a:cubicBezTo>
                    <a:pt x="33230" y="55224"/>
                    <a:pt x="33230" y="55247"/>
                    <a:pt x="33253" y="55270"/>
                  </a:cubicBezTo>
                  <a:cubicBezTo>
                    <a:pt x="33253" y="55270"/>
                    <a:pt x="33276" y="55293"/>
                    <a:pt x="33276" y="55293"/>
                  </a:cubicBezTo>
                  <a:cubicBezTo>
                    <a:pt x="33276" y="55293"/>
                    <a:pt x="33276" y="55315"/>
                    <a:pt x="33299" y="55338"/>
                  </a:cubicBezTo>
                  <a:cubicBezTo>
                    <a:pt x="33322" y="55407"/>
                    <a:pt x="33344" y="55475"/>
                    <a:pt x="33344" y="55544"/>
                  </a:cubicBezTo>
                  <a:cubicBezTo>
                    <a:pt x="33390" y="55658"/>
                    <a:pt x="33367" y="55772"/>
                    <a:pt x="33344" y="55886"/>
                  </a:cubicBezTo>
                  <a:lnTo>
                    <a:pt x="33093" y="55886"/>
                  </a:lnTo>
                  <a:cubicBezTo>
                    <a:pt x="32797" y="55955"/>
                    <a:pt x="32477" y="55909"/>
                    <a:pt x="32180" y="56046"/>
                  </a:cubicBezTo>
                  <a:cubicBezTo>
                    <a:pt x="32135" y="56114"/>
                    <a:pt x="32066" y="56137"/>
                    <a:pt x="32021" y="56137"/>
                  </a:cubicBezTo>
                  <a:cubicBezTo>
                    <a:pt x="31952" y="56114"/>
                    <a:pt x="31906" y="56069"/>
                    <a:pt x="31861" y="56023"/>
                  </a:cubicBezTo>
                  <a:cubicBezTo>
                    <a:pt x="31799" y="55992"/>
                    <a:pt x="31737" y="55980"/>
                    <a:pt x="31677" y="55980"/>
                  </a:cubicBezTo>
                  <a:cubicBezTo>
                    <a:pt x="31605" y="55980"/>
                    <a:pt x="31535" y="55998"/>
                    <a:pt x="31473" y="56023"/>
                  </a:cubicBezTo>
                  <a:cubicBezTo>
                    <a:pt x="31473" y="55840"/>
                    <a:pt x="31496" y="55658"/>
                    <a:pt x="31496" y="55475"/>
                  </a:cubicBezTo>
                  <a:cubicBezTo>
                    <a:pt x="31496" y="55475"/>
                    <a:pt x="31496" y="55452"/>
                    <a:pt x="31496" y="55452"/>
                  </a:cubicBezTo>
                  <a:cubicBezTo>
                    <a:pt x="31610" y="55430"/>
                    <a:pt x="31678" y="55384"/>
                    <a:pt x="31770" y="55270"/>
                  </a:cubicBezTo>
                  <a:cubicBezTo>
                    <a:pt x="31770" y="55293"/>
                    <a:pt x="31770" y="55293"/>
                    <a:pt x="31792" y="55315"/>
                  </a:cubicBezTo>
                  <a:cubicBezTo>
                    <a:pt x="31886" y="55369"/>
                    <a:pt x="31987" y="55391"/>
                    <a:pt x="32092" y="55391"/>
                  </a:cubicBezTo>
                  <a:cubicBezTo>
                    <a:pt x="32166" y="55391"/>
                    <a:pt x="32242" y="55380"/>
                    <a:pt x="32317" y="55361"/>
                  </a:cubicBezTo>
                  <a:cubicBezTo>
                    <a:pt x="32546" y="55293"/>
                    <a:pt x="32774" y="55293"/>
                    <a:pt x="33002" y="55224"/>
                  </a:cubicBezTo>
                  <a:cubicBezTo>
                    <a:pt x="33071" y="55201"/>
                    <a:pt x="33139" y="55201"/>
                    <a:pt x="33208" y="55201"/>
                  </a:cubicBezTo>
                  <a:close/>
                  <a:moveTo>
                    <a:pt x="31662" y="56490"/>
                  </a:moveTo>
                  <a:cubicBezTo>
                    <a:pt x="31831" y="56490"/>
                    <a:pt x="32065" y="56532"/>
                    <a:pt x="32386" y="56594"/>
                  </a:cubicBezTo>
                  <a:cubicBezTo>
                    <a:pt x="32392" y="56597"/>
                    <a:pt x="32399" y="56598"/>
                    <a:pt x="32406" y="56598"/>
                  </a:cubicBezTo>
                  <a:cubicBezTo>
                    <a:pt x="32450" y="56598"/>
                    <a:pt x="32506" y="56545"/>
                    <a:pt x="32546" y="56525"/>
                  </a:cubicBezTo>
                  <a:lnTo>
                    <a:pt x="32637" y="56548"/>
                  </a:lnTo>
                  <a:cubicBezTo>
                    <a:pt x="32637" y="56548"/>
                    <a:pt x="32728" y="56502"/>
                    <a:pt x="32728" y="56502"/>
                  </a:cubicBezTo>
                  <a:cubicBezTo>
                    <a:pt x="32765" y="56499"/>
                    <a:pt x="32801" y="56497"/>
                    <a:pt x="32835" y="56497"/>
                  </a:cubicBezTo>
                  <a:cubicBezTo>
                    <a:pt x="33013" y="56497"/>
                    <a:pt x="33154" y="56547"/>
                    <a:pt x="33230" y="56662"/>
                  </a:cubicBezTo>
                  <a:cubicBezTo>
                    <a:pt x="33230" y="56913"/>
                    <a:pt x="33230" y="57164"/>
                    <a:pt x="33185" y="57438"/>
                  </a:cubicBezTo>
                  <a:cubicBezTo>
                    <a:pt x="33185" y="57507"/>
                    <a:pt x="33185" y="57575"/>
                    <a:pt x="33185" y="57666"/>
                  </a:cubicBezTo>
                  <a:cubicBezTo>
                    <a:pt x="33162" y="57712"/>
                    <a:pt x="33253" y="57758"/>
                    <a:pt x="33276" y="57803"/>
                  </a:cubicBezTo>
                  <a:cubicBezTo>
                    <a:pt x="33276" y="57826"/>
                    <a:pt x="33253" y="57849"/>
                    <a:pt x="33253" y="57872"/>
                  </a:cubicBezTo>
                  <a:cubicBezTo>
                    <a:pt x="33253" y="57872"/>
                    <a:pt x="33253" y="57872"/>
                    <a:pt x="33230" y="57895"/>
                  </a:cubicBezTo>
                  <a:cubicBezTo>
                    <a:pt x="33185" y="57940"/>
                    <a:pt x="33162" y="58009"/>
                    <a:pt x="33139" y="58077"/>
                  </a:cubicBezTo>
                  <a:cubicBezTo>
                    <a:pt x="33139" y="58100"/>
                    <a:pt x="33139" y="58100"/>
                    <a:pt x="33139" y="58100"/>
                  </a:cubicBezTo>
                  <a:cubicBezTo>
                    <a:pt x="33116" y="58214"/>
                    <a:pt x="33093" y="58351"/>
                    <a:pt x="33071" y="58465"/>
                  </a:cubicBezTo>
                  <a:cubicBezTo>
                    <a:pt x="33071" y="58488"/>
                    <a:pt x="33048" y="58488"/>
                    <a:pt x="33048" y="58488"/>
                  </a:cubicBezTo>
                  <a:lnTo>
                    <a:pt x="31290" y="58488"/>
                  </a:lnTo>
                  <a:cubicBezTo>
                    <a:pt x="31290" y="58397"/>
                    <a:pt x="31267" y="58328"/>
                    <a:pt x="31267" y="58237"/>
                  </a:cubicBezTo>
                  <a:cubicBezTo>
                    <a:pt x="31290" y="58123"/>
                    <a:pt x="31313" y="57986"/>
                    <a:pt x="31313" y="57849"/>
                  </a:cubicBezTo>
                  <a:cubicBezTo>
                    <a:pt x="31336" y="57415"/>
                    <a:pt x="31290" y="57005"/>
                    <a:pt x="31359" y="56594"/>
                  </a:cubicBezTo>
                  <a:cubicBezTo>
                    <a:pt x="31422" y="56520"/>
                    <a:pt x="31518" y="56490"/>
                    <a:pt x="31662" y="56490"/>
                  </a:cubicBezTo>
                  <a:close/>
                  <a:moveTo>
                    <a:pt x="35969" y="27765"/>
                  </a:moveTo>
                  <a:lnTo>
                    <a:pt x="35969" y="27765"/>
                  </a:lnTo>
                  <a:cubicBezTo>
                    <a:pt x="36090" y="27864"/>
                    <a:pt x="36216" y="27900"/>
                    <a:pt x="36345" y="27900"/>
                  </a:cubicBezTo>
                  <a:cubicBezTo>
                    <a:pt x="36484" y="27900"/>
                    <a:pt x="36626" y="27858"/>
                    <a:pt x="36768" y="27811"/>
                  </a:cubicBezTo>
                  <a:cubicBezTo>
                    <a:pt x="36816" y="27800"/>
                    <a:pt x="36864" y="27796"/>
                    <a:pt x="36911" y="27796"/>
                  </a:cubicBezTo>
                  <a:cubicBezTo>
                    <a:pt x="37069" y="27796"/>
                    <a:pt x="37227" y="27844"/>
                    <a:pt x="37385" y="27879"/>
                  </a:cubicBezTo>
                  <a:cubicBezTo>
                    <a:pt x="37592" y="27870"/>
                    <a:pt x="37800" y="27866"/>
                    <a:pt x="38008" y="27866"/>
                  </a:cubicBezTo>
                  <a:cubicBezTo>
                    <a:pt x="39351" y="27866"/>
                    <a:pt x="40687" y="28061"/>
                    <a:pt x="41972" y="28496"/>
                  </a:cubicBezTo>
                  <a:cubicBezTo>
                    <a:pt x="41995" y="28496"/>
                    <a:pt x="42041" y="28496"/>
                    <a:pt x="42064" y="28473"/>
                  </a:cubicBezTo>
                  <a:cubicBezTo>
                    <a:pt x="42109" y="28587"/>
                    <a:pt x="42178" y="28678"/>
                    <a:pt x="42292" y="28724"/>
                  </a:cubicBezTo>
                  <a:cubicBezTo>
                    <a:pt x="43410" y="29249"/>
                    <a:pt x="44438" y="30002"/>
                    <a:pt x="45602" y="30459"/>
                  </a:cubicBezTo>
                  <a:cubicBezTo>
                    <a:pt x="45647" y="30470"/>
                    <a:pt x="45687" y="30476"/>
                    <a:pt x="45727" y="30476"/>
                  </a:cubicBezTo>
                  <a:cubicBezTo>
                    <a:pt x="45767" y="30476"/>
                    <a:pt x="45807" y="30470"/>
                    <a:pt x="45853" y="30459"/>
                  </a:cubicBezTo>
                  <a:cubicBezTo>
                    <a:pt x="45898" y="30778"/>
                    <a:pt x="46149" y="30892"/>
                    <a:pt x="46401" y="30984"/>
                  </a:cubicBezTo>
                  <a:cubicBezTo>
                    <a:pt x="46449" y="30984"/>
                    <a:pt x="46509" y="30952"/>
                    <a:pt x="46546" y="30952"/>
                  </a:cubicBezTo>
                  <a:cubicBezTo>
                    <a:pt x="46579" y="30952"/>
                    <a:pt x="46593" y="30978"/>
                    <a:pt x="46560" y="31075"/>
                  </a:cubicBezTo>
                  <a:cubicBezTo>
                    <a:pt x="46619" y="31163"/>
                    <a:pt x="46687" y="31204"/>
                    <a:pt x="46764" y="31204"/>
                  </a:cubicBezTo>
                  <a:cubicBezTo>
                    <a:pt x="46807" y="31204"/>
                    <a:pt x="46854" y="31191"/>
                    <a:pt x="46903" y="31166"/>
                  </a:cubicBezTo>
                  <a:cubicBezTo>
                    <a:pt x="46948" y="31235"/>
                    <a:pt x="46971" y="31326"/>
                    <a:pt x="47040" y="31395"/>
                  </a:cubicBezTo>
                  <a:cubicBezTo>
                    <a:pt x="47062" y="31417"/>
                    <a:pt x="47085" y="31440"/>
                    <a:pt x="47108" y="31486"/>
                  </a:cubicBezTo>
                  <a:cubicBezTo>
                    <a:pt x="47154" y="31532"/>
                    <a:pt x="47222" y="31600"/>
                    <a:pt x="47268" y="31646"/>
                  </a:cubicBezTo>
                  <a:cubicBezTo>
                    <a:pt x="47597" y="31892"/>
                    <a:pt x="47778" y="32324"/>
                    <a:pt x="48227" y="32324"/>
                  </a:cubicBezTo>
                  <a:cubicBezTo>
                    <a:pt x="48277" y="32324"/>
                    <a:pt x="48330" y="32319"/>
                    <a:pt x="48386" y="32308"/>
                  </a:cubicBezTo>
                  <a:cubicBezTo>
                    <a:pt x="48386" y="32285"/>
                    <a:pt x="48386" y="32285"/>
                    <a:pt x="48409" y="32285"/>
                  </a:cubicBezTo>
                  <a:cubicBezTo>
                    <a:pt x="48364" y="32353"/>
                    <a:pt x="48364" y="32422"/>
                    <a:pt x="48386" y="32513"/>
                  </a:cubicBezTo>
                  <a:cubicBezTo>
                    <a:pt x="48455" y="32604"/>
                    <a:pt x="48523" y="32696"/>
                    <a:pt x="48615" y="32787"/>
                  </a:cubicBezTo>
                  <a:cubicBezTo>
                    <a:pt x="48792" y="32945"/>
                    <a:pt x="48935" y="33170"/>
                    <a:pt x="49191" y="33170"/>
                  </a:cubicBezTo>
                  <a:cubicBezTo>
                    <a:pt x="49232" y="33170"/>
                    <a:pt x="49275" y="33165"/>
                    <a:pt x="49322" y="33152"/>
                  </a:cubicBezTo>
                  <a:lnTo>
                    <a:pt x="49345" y="33152"/>
                  </a:lnTo>
                  <a:cubicBezTo>
                    <a:pt x="49299" y="33860"/>
                    <a:pt x="49756" y="34111"/>
                    <a:pt x="50326" y="34225"/>
                  </a:cubicBezTo>
                  <a:cubicBezTo>
                    <a:pt x="50349" y="34271"/>
                    <a:pt x="50349" y="34339"/>
                    <a:pt x="50372" y="34385"/>
                  </a:cubicBezTo>
                  <a:cubicBezTo>
                    <a:pt x="50418" y="34476"/>
                    <a:pt x="50463" y="34544"/>
                    <a:pt x="50509" y="34613"/>
                  </a:cubicBezTo>
                  <a:cubicBezTo>
                    <a:pt x="51057" y="35161"/>
                    <a:pt x="51331" y="36028"/>
                    <a:pt x="52175" y="36302"/>
                  </a:cubicBezTo>
                  <a:cubicBezTo>
                    <a:pt x="52153" y="36462"/>
                    <a:pt x="52153" y="36622"/>
                    <a:pt x="52381" y="36622"/>
                  </a:cubicBezTo>
                  <a:cubicBezTo>
                    <a:pt x="52404" y="36713"/>
                    <a:pt x="52449" y="36804"/>
                    <a:pt x="52495" y="36895"/>
                  </a:cubicBezTo>
                  <a:cubicBezTo>
                    <a:pt x="52518" y="36964"/>
                    <a:pt x="52541" y="37010"/>
                    <a:pt x="52586" y="37055"/>
                  </a:cubicBezTo>
                  <a:cubicBezTo>
                    <a:pt x="52632" y="37124"/>
                    <a:pt x="52655" y="37169"/>
                    <a:pt x="52700" y="37192"/>
                  </a:cubicBezTo>
                  <a:cubicBezTo>
                    <a:pt x="52700" y="37192"/>
                    <a:pt x="52769" y="37261"/>
                    <a:pt x="52769" y="37261"/>
                  </a:cubicBezTo>
                  <a:cubicBezTo>
                    <a:pt x="52814" y="37306"/>
                    <a:pt x="52860" y="37352"/>
                    <a:pt x="52883" y="37398"/>
                  </a:cubicBezTo>
                  <a:cubicBezTo>
                    <a:pt x="52883" y="37398"/>
                    <a:pt x="52919" y="37470"/>
                    <a:pt x="52943" y="37470"/>
                  </a:cubicBezTo>
                  <a:cubicBezTo>
                    <a:pt x="52946" y="37470"/>
                    <a:pt x="52949" y="37469"/>
                    <a:pt x="52951" y="37466"/>
                  </a:cubicBezTo>
                  <a:cubicBezTo>
                    <a:pt x="52974" y="37535"/>
                    <a:pt x="52997" y="37580"/>
                    <a:pt x="53020" y="37626"/>
                  </a:cubicBezTo>
                  <a:cubicBezTo>
                    <a:pt x="53066" y="37694"/>
                    <a:pt x="53088" y="37740"/>
                    <a:pt x="53111" y="37786"/>
                  </a:cubicBezTo>
                  <a:cubicBezTo>
                    <a:pt x="53157" y="37854"/>
                    <a:pt x="53202" y="37900"/>
                    <a:pt x="53225" y="37945"/>
                  </a:cubicBezTo>
                  <a:cubicBezTo>
                    <a:pt x="53248" y="37968"/>
                    <a:pt x="53271" y="38014"/>
                    <a:pt x="53294" y="38037"/>
                  </a:cubicBezTo>
                  <a:cubicBezTo>
                    <a:pt x="53339" y="38082"/>
                    <a:pt x="53385" y="38128"/>
                    <a:pt x="53408" y="38196"/>
                  </a:cubicBezTo>
                  <a:cubicBezTo>
                    <a:pt x="53476" y="38265"/>
                    <a:pt x="53568" y="38333"/>
                    <a:pt x="53682" y="38379"/>
                  </a:cubicBezTo>
                  <a:lnTo>
                    <a:pt x="53727" y="38379"/>
                  </a:lnTo>
                  <a:cubicBezTo>
                    <a:pt x="53682" y="38402"/>
                    <a:pt x="53659" y="38448"/>
                    <a:pt x="53636" y="38516"/>
                  </a:cubicBezTo>
                  <a:cubicBezTo>
                    <a:pt x="53705" y="38858"/>
                    <a:pt x="53796" y="39178"/>
                    <a:pt x="54207" y="39178"/>
                  </a:cubicBezTo>
                  <a:cubicBezTo>
                    <a:pt x="54184" y="39224"/>
                    <a:pt x="54161" y="39269"/>
                    <a:pt x="54138" y="39361"/>
                  </a:cubicBezTo>
                  <a:cubicBezTo>
                    <a:pt x="54458" y="40159"/>
                    <a:pt x="54526" y="41095"/>
                    <a:pt x="55417" y="41552"/>
                  </a:cubicBezTo>
                  <a:cubicBezTo>
                    <a:pt x="55394" y="41620"/>
                    <a:pt x="55394" y="41712"/>
                    <a:pt x="55417" y="41780"/>
                  </a:cubicBezTo>
                  <a:cubicBezTo>
                    <a:pt x="55439" y="41894"/>
                    <a:pt x="55485" y="42008"/>
                    <a:pt x="55553" y="42100"/>
                  </a:cubicBezTo>
                  <a:cubicBezTo>
                    <a:pt x="55599" y="42145"/>
                    <a:pt x="55622" y="42214"/>
                    <a:pt x="55645" y="42282"/>
                  </a:cubicBezTo>
                  <a:cubicBezTo>
                    <a:pt x="55713" y="42465"/>
                    <a:pt x="55713" y="42647"/>
                    <a:pt x="55736" y="42830"/>
                  </a:cubicBezTo>
                  <a:cubicBezTo>
                    <a:pt x="55942" y="43378"/>
                    <a:pt x="56124" y="43926"/>
                    <a:pt x="56421" y="44428"/>
                  </a:cubicBezTo>
                  <a:cubicBezTo>
                    <a:pt x="56535" y="44588"/>
                    <a:pt x="56626" y="44770"/>
                    <a:pt x="56672" y="44953"/>
                  </a:cubicBezTo>
                  <a:cubicBezTo>
                    <a:pt x="56695" y="45044"/>
                    <a:pt x="56718" y="45113"/>
                    <a:pt x="56740" y="45181"/>
                  </a:cubicBezTo>
                  <a:cubicBezTo>
                    <a:pt x="56786" y="45272"/>
                    <a:pt x="56832" y="45364"/>
                    <a:pt x="56877" y="45432"/>
                  </a:cubicBezTo>
                  <a:cubicBezTo>
                    <a:pt x="56877" y="45455"/>
                    <a:pt x="56877" y="45455"/>
                    <a:pt x="56877" y="45455"/>
                  </a:cubicBezTo>
                  <a:cubicBezTo>
                    <a:pt x="56923" y="45501"/>
                    <a:pt x="56946" y="45546"/>
                    <a:pt x="56991" y="45569"/>
                  </a:cubicBezTo>
                  <a:cubicBezTo>
                    <a:pt x="56786" y="45774"/>
                    <a:pt x="56809" y="46003"/>
                    <a:pt x="56946" y="46231"/>
                  </a:cubicBezTo>
                  <a:cubicBezTo>
                    <a:pt x="56980" y="46282"/>
                    <a:pt x="57014" y="46308"/>
                    <a:pt x="57058" y="46308"/>
                  </a:cubicBezTo>
                  <a:cubicBezTo>
                    <a:pt x="57073" y="46308"/>
                    <a:pt x="57088" y="46305"/>
                    <a:pt x="57106" y="46299"/>
                  </a:cubicBezTo>
                  <a:cubicBezTo>
                    <a:pt x="57128" y="46299"/>
                    <a:pt x="57174" y="46277"/>
                    <a:pt x="57174" y="46277"/>
                  </a:cubicBezTo>
                  <a:lnTo>
                    <a:pt x="57174" y="46299"/>
                  </a:lnTo>
                  <a:cubicBezTo>
                    <a:pt x="57128" y="46345"/>
                    <a:pt x="57083" y="46391"/>
                    <a:pt x="57037" y="46459"/>
                  </a:cubicBezTo>
                  <a:cubicBezTo>
                    <a:pt x="56991" y="46687"/>
                    <a:pt x="56991" y="46916"/>
                    <a:pt x="57243" y="47053"/>
                  </a:cubicBezTo>
                  <a:cubicBezTo>
                    <a:pt x="57288" y="47053"/>
                    <a:pt x="57311" y="47053"/>
                    <a:pt x="57357" y="47030"/>
                  </a:cubicBezTo>
                  <a:lnTo>
                    <a:pt x="57357" y="47030"/>
                  </a:lnTo>
                  <a:cubicBezTo>
                    <a:pt x="57334" y="47053"/>
                    <a:pt x="57334" y="47076"/>
                    <a:pt x="57334" y="47076"/>
                  </a:cubicBezTo>
                  <a:cubicBezTo>
                    <a:pt x="57288" y="47144"/>
                    <a:pt x="57288" y="47212"/>
                    <a:pt x="57288" y="47304"/>
                  </a:cubicBezTo>
                  <a:cubicBezTo>
                    <a:pt x="57334" y="47441"/>
                    <a:pt x="57357" y="47601"/>
                    <a:pt x="57380" y="47737"/>
                  </a:cubicBezTo>
                  <a:cubicBezTo>
                    <a:pt x="57402" y="47806"/>
                    <a:pt x="57402" y="47897"/>
                    <a:pt x="57448" y="47966"/>
                  </a:cubicBezTo>
                  <a:cubicBezTo>
                    <a:pt x="57471" y="48080"/>
                    <a:pt x="57516" y="48217"/>
                    <a:pt x="57562" y="48331"/>
                  </a:cubicBezTo>
                  <a:cubicBezTo>
                    <a:pt x="57585" y="48354"/>
                    <a:pt x="57585" y="48377"/>
                    <a:pt x="57585" y="48377"/>
                  </a:cubicBezTo>
                  <a:cubicBezTo>
                    <a:pt x="57585" y="48377"/>
                    <a:pt x="57585" y="48399"/>
                    <a:pt x="57585" y="48399"/>
                  </a:cubicBezTo>
                  <a:cubicBezTo>
                    <a:pt x="57608" y="48445"/>
                    <a:pt x="57653" y="48491"/>
                    <a:pt x="57676" y="48536"/>
                  </a:cubicBezTo>
                  <a:lnTo>
                    <a:pt x="57722" y="48833"/>
                  </a:lnTo>
                  <a:cubicBezTo>
                    <a:pt x="57722" y="48856"/>
                    <a:pt x="57722" y="48879"/>
                    <a:pt x="57722" y="48879"/>
                  </a:cubicBezTo>
                  <a:cubicBezTo>
                    <a:pt x="57699" y="48902"/>
                    <a:pt x="57699" y="48924"/>
                    <a:pt x="57676" y="48947"/>
                  </a:cubicBezTo>
                  <a:cubicBezTo>
                    <a:pt x="57631" y="49016"/>
                    <a:pt x="57585" y="49107"/>
                    <a:pt x="57562" y="49175"/>
                  </a:cubicBezTo>
                  <a:cubicBezTo>
                    <a:pt x="57448" y="50020"/>
                    <a:pt x="57745" y="50796"/>
                    <a:pt x="57882" y="51595"/>
                  </a:cubicBezTo>
                  <a:cubicBezTo>
                    <a:pt x="58110" y="51732"/>
                    <a:pt x="58133" y="51892"/>
                    <a:pt x="57950" y="52074"/>
                  </a:cubicBezTo>
                  <a:cubicBezTo>
                    <a:pt x="57904" y="52303"/>
                    <a:pt x="57904" y="52508"/>
                    <a:pt x="58064" y="52691"/>
                  </a:cubicBezTo>
                  <a:cubicBezTo>
                    <a:pt x="58064" y="52691"/>
                    <a:pt x="58064" y="52713"/>
                    <a:pt x="58064" y="52713"/>
                  </a:cubicBezTo>
                  <a:cubicBezTo>
                    <a:pt x="57927" y="52850"/>
                    <a:pt x="57904" y="53056"/>
                    <a:pt x="57950" y="53261"/>
                  </a:cubicBezTo>
                  <a:cubicBezTo>
                    <a:pt x="57973" y="53330"/>
                    <a:pt x="58019" y="53398"/>
                    <a:pt x="58087" y="53444"/>
                  </a:cubicBezTo>
                  <a:cubicBezTo>
                    <a:pt x="57722" y="53946"/>
                    <a:pt x="57790" y="54471"/>
                    <a:pt x="58019" y="55019"/>
                  </a:cubicBezTo>
                  <a:cubicBezTo>
                    <a:pt x="58041" y="55042"/>
                    <a:pt x="58064" y="55064"/>
                    <a:pt x="58087" y="55064"/>
                  </a:cubicBezTo>
                  <a:cubicBezTo>
                    <a:pt x="58064" y="55110"/>
                    <a:pt x="58064" y="55156"/>
                    <a:pt x="58064" y="55201"/>
                  </a:cubicBezTo>
                  <a:cubicBezTo>
                    <a:pt x="57996" y="55338"/>
                    <a:pt x="57996" y="55475"/>
                    <a:pt x="58087" y="55589"/>
                  </a:cubicBezTo>
                  <a:cubicBezTo>
                    <a:pt x="58064" y="55635"/>
                    <a:pt x="58064" y="55681"/>
                    <a:pt x="58064" y="55749"/>
                  </a:cubicBezTo>
                  <a:cubicBezTo>
                    <a:pt x="57973" y="55749"/>
                    <a:pt x="57882" y="55795"/>
                    <a:pt x="57813" y="55863"/>
                  </a:cubicBezTo>
                  <a:cubicBezTo>
                    <a:pt x="57562" y="56594"/>
                    <a:pt x="57699" y="57370"/>
                    <a:pt x="57585" y="58123"/>
                  </a:cubicBezTo>
                  <a:cubicBezTo>
                    <a:pt x="57608" y="58214"/>
                    <a:pt x="57631" y="58283"/>
                    <a:pt x="57699" y="58374"/>
                  </a:cubicBezTo>
                  <a:lnTo>
                    <a:pt x="57722" y="58374"/>
                  </a:lnTo>
                  <a:cubicBezTo>
                    <a:pt x="57699" y="58397"/>
                    <a:pt x="57699" y="58420"/>
                    <a:pt x="57699" y="58442"/>
                  </a:cubicBezTo>
                  <a:cubicBezTo>
                    <a:pt x="57676" y="58420"/>
                    <a:pt x="57676" y="58420"/>
                    <a:pt x="57653" y="58397"/>
                  </a:cubicBezTo>
                  <a:cubicBezTo>
                    <a:pt x="57538" y="58353"/>
                    <a:pt x="57413" y="58338"/>
                    <a:pt x="57284" y="58338"/>
                  </a:cubicBezTo>
                  <a:cubicBezTo>
                    <a:pt x="57210" y="58338"/>
                    <a:pt x="57135" y="58343"/>
                    <a:pt x="57060" y="58351"/>
                  </a:cubicBezTo>
                  <a:cubicBezTo>
                    <a:pt x="56990" y="58369"/>
                    <a:pt x="56917" y="58376"/>
                    <a:pt x="56842" y="58376"/>
                  </a:cubicBezTo>
                  <a:cubicBezTo>
                    <a:pt x="56720" y="58376"/>
                    <a:pt x="56593" y="58357"/>
                    <a:pt x="56466" y="58328"/>
                  </a:cubicBezTo>
                  <a:cubicBezTo>
                    <a:pt x="56345" y="58310"/>
                    <a:pt x="56223" y="58295"/>
                    <a:pt x="56103" y="58295"/>
                  </a:cubicBezTo>
                  <a:cubicBezTo>
                    <a:pt x="55930" y="58295"/>
                    <a:pt x="55761" y="58325"/>
                    <a:pt x="55599" y="58420"/>
                  </a:cubicBezTo>
                  <a:cubicBezTo>
                    <a:pt x="55622" y="58511"/>
                    <a:pt x="55599" y="58557"/>
                    <a:pt x="55599" y="58602"/>
                  </a:cubicBezTo>
                  <a:cubicBezTo>
                    <a:pt x="55576" y="58579"/>
                    <a:pt x="55553" y="58557"/>
                    <a:pt x="55531" y="58534"/>
                  </a:cubicBezTo>
                  <a:lnTo>
                    <a:pt x="55348" y="58534"/>
                  </a:lnTo>
                  <a:cubicBezTo>
                    <a:pt x="54983" y="58488"/>
                    <a:pt x="54618" y="58511"/>
                    <a:pt x="54275" y="58374"/>
                  </a:cubicBezTo>
                  <a:cubicBezTo>
                    <a:pt x="54135" y="58334"/>
                    <a:pt x="53994" y="58307"/>
                    <a:pt x="53855" y="58307"/>
                  </a:cubicBezTo>
                  <a:cubicBezTo>
                    <a:pt x="53679" y="58307"/>
                    <a:pt x="53505" y="58350"/>
                    <a:pt x="53339" y="58465"/>
                  </a:cubicBezTo>
                  <a:cubicBezTo>
                    <a:pt x="53339" y="58488"/>
                    <a:pt x="53339" y="58488"/>
                    <a:pt x="53339" y="58511"/>
                  </a:cubicBezTo>
                  <a:cubicBezTo>
                    <a:pt x="53237" y="58482"/>
                    <a:pt x="53137" y="58471"/>
                    <a:pt x="53038" y="58471"/>
                  </a:cubicBezTo>
                  <a:cubicBezTo>
                    <a:pt x="52830" y="58471"/>
                    <a:pt x="52628" y="58518"/>
                    <a:pt x="52426" y="58534"/>
                  </a:cubicBezTo>
                  <a:cubicBezTo>
                    <a:pt x="52251" y="58481"/>
                    <a:pt x="52074" y="58465"/>
                    <a:pt x="51896" y="58465"/>
                  </a:cubicBezTo>
                  <a:cubicBezTo>
                    <a:pt x="51658" y="58465"/>
                    <a:pt x="51418" y="58492"/>
                    <a:pt x="51182" y="58492"/>
                  </a:cubicBezTo>
                  <a:cubicBezTo>
                    <a:pt x="51063" y="58492"/>
                    <a:pt x="50945" y="58486"/>
                    <a:pt x="50829" y="58465"/>
                  </a:cubicBezTo>
                  <a:cubicBezTo>
                    <a:pt x="50738" y="58445"/>
                    <a:pt x="50647" y="58437"/>
                    <a:pt x="50556" y="58437"/>
                  </a:cubicBezTo>
                  <a:cubicBezTo>
                    <a:pt x="50250" y="58437"/>
                    <a:pt x="49944" y="58527"/>
                    <a:pt x="49637" y="58527"/>
                  </a:cubicBezTo>
                  <a:cubicBezTo>
                    <a:pt x="49532" y="58527"/>
                    <a:pt x="49427" y="58517"/>
                    <a:pt x="49322" y="58488"/>
                  </a:cubicBezTo>
                  <a:cubicBezTo>
                    <a:pt x="49268" y="58423"/>
                    <a:pt x="49209" y="58399"/>
                    <a:pt x="49147" y="58399"/>
                  </a:cubicBezTo>
                  <a:cubicBezTo>
                    <a:pt x="49079" y="58399"/>
                    <a:pt x="49006" y="58429"/>
                    <a:pt x="48934" y="58465"/>
                  </a:cubicBezTo>
                  <a:cubicBezTo>
                    <a:pt x="48569" y="58488"/>
                    <a:pt x="48227" y="58511"/>
                    <a:pt x="47861" y="58511"/>
                  </a:cubicBezTo>
                  <a:cubicBezTo>
                    <a:pt x="47765" y="58395"/>
                    <a:pt x="47664" y="58353"/>
                    <a:pt x="47561" y="58353"/>
                  </a:cubicBezTo>
                  <a:cubicBezTo>
                    <a:pt x="47421" y="58353"/>
                    <a:pt x="47276" y="58432"/>
                    <a:pt x="47131" y="58511"/>
                  </a:cubicBezTo>
                  <a:lnTo>
                    <a:pt x="46423" y="58534"/>
                  </a:lnTo>
                  <a:cubicBezTo>
                    <a:pt x="46279" y="58492"/>
                    <a:pt x="46138" y="58479"/>
                    <a:pt x="46001" y="58479"/>
                  </a:cubicBezTo>
                  <a:cubicBezTo>
                    <a:pt x="45835" y="58479"/>
                    <a:pt x="45673" y="58498"/>
                    <a:pt x="45510" y="58511"/>
                  </a:cubicBezTo>
                  <a:lnTo>
                    <a:pt x="45328" y="58511"/>
                  </a:lnTo>
                  <a:cubicBezTo>
                    <a:pt x="45008" y="58488"/>
                    <a:pt x="44711" y="58442"/>
                    <a:pt x="44392" y="58420"/>
                  </a:cubicBezTo>
                  <a:cubicBezTo>
                    <a:pt x="44392" y="58420"/>
                    <a:pt x="44392" y="58511"/>
                    <a:pt x="44392" y="58511"/>
                  </a:cubicBezTo>
                  <a:lnTo>
                    <a:pt x="44027" y="58511"/>
                  </a:lnTo>
                  <a:cubicBezTo>
                    <a:pt x="43836" y="58479"/>
                    <a:pt x="43640" y="58462"/>
                    <a:pt x="43442" y="58462"/>
                  </a:cubicBezTo>
                  <a:cubicBezTo>
                    <a:pt x="43213" y="58462"/>
                    <a:pt x="42981" y="58485"/>
                    <a:pt x="42748" y="58534"/>
                  </a:cubicBezTo>
                  <a:cubicBezTo>
                    <a:pt x="42520" y="58534"/>
                    <a:pt x="42269" y="58511"/>
                    <a:pt x="42018" y="58511"/>
                  </a:cubicBezTo>
                  <a:cubicBezTo>
                    <a:pt x="41771" y="58480"/>
                    <a:pt x="41523" y="58468"/>
                    <a:pt x="41278" y="58468"/>
                  </a:cubicBezTo>
                  <a:cubicBezTo>
                    <a:pt x="40980" y="58468"/>
                    <a:pt x="40685" y="58486"/>
                    <a:pt x="40397" y="58511"/>
                  </a:cubicBezTo>
                  <a:cubicBezTo>
                    <a:pt x="40063" y="58511"/>
                    <a:pt x="39738" y="58450"/>
                    <a:pt x="39417" y="58450"/>
                  </a:cubicBezTo>
                  <a:cubicBezTo>
                    <a:pt x="39256" y="58450"/>
                    <a:pt x="39096" y="58465"/>
                    <a:pt x="38937" y="58511"/>
                  </a:cubicBezTo>
                  <a:cubicBezTo>
                    <a:pt x="38853" y="58497"/>
                    <a:pt x="38779" y="58475"/>
                    <a:pt x="38702" y="58475"/>
                  </a:cubicBezTo>
                  <a:cubicBezTo>
                    <a:pt x="38653" y="58475"/>
                    <a:pt x="38602" y="58484"/>
                    <a:pt x="38549" y="58511"/>
                  </a:cubicBezTo>
                  <a:cubicBezTo>
                    <a:pt x="38178" y="58511"/>
                    <a:pt x="37796" y="58443"/>
                    <a:pt x="37411" y="58443"/>
                  </a:cubicBezTo>
                  <a:cubicBezTo>
                    <a:pt x="37250" y="58443"/>
                    <a:pt x="37089" y="58455"/>
                    <a:pt x="36928" y="58488"/>
                  </a:cubicBezTo>
                  <a:cubicBezTo>
                    <a:pt x="36928" y="58442"/>
                    <a:pt x="36905" y="58397"/>
                    <a:pt x="36905" y="58374"/>
                  </a:cubicBezTo>
                  <a:cubicBezTo>
                    <a:pt x="36768" y="58454"/>
                    <a:pt x="36614" y="58454"/>
                    <a:pt x="36460" y="58454"/>
                  </a:cubicBezTo>
                  <a:cubicBezTo>
                    <a:pt x="36306" y="58454"/>
                    <a:pt x="36152" y="58454"/>
                    <a:pt x="36015" y="58534"/>
                  </a:cubicBezTo>
                  <a:cubicBezTo>
                    <a:pt x="35536" y="58511"/>
                    <a:pt x="35056" y="58488"/>
                    <a:pt x="34577" y="58465"/>
                  </a:cubicBezTo>
                  <a:cubicBezTo>
                    <a:pt x="33938" y="58420"/>
                    <a:pt x="33915" y="58374"/>
                    <a:pt x="33938" y="57758"/>
                  </a:cubicBezTo>
                  <a:cubicBezTo>
                    <a:pt x="33938" y="57278"/>
                    <a:pt x="33961" y="56799"/>
                    <a:pt x="33984" y="56320"/>
                  </a:cubicBezTo>
                  <a:cubicBezTo>
                    <a:pt x="33984" y="56069"/>
                    <a:pt x="33984" y="55840"/>
                    <a:pt x="33984" y="55589"/>
                  </a:cubicBezTo>
                  <a:cubicBezTo>
                    <a:pt x="34075" y="55384"/>
                    <a:pt x="34075" y="55156"/>
                    <a:pt x="34006" y="54950"/>
                  </a:cubicBezTo>
                  <a:cubicBezTo>
                    <a:pt x="34257" y="54197"/>
                    <a:pt x="34075" y="53444"/>
                    <a:pt x="34166" y="52691"/>
                  </a:cubicBezTo>
                  <a:cubicBezTo>
                    <a:pt x="34166" y="52622"/>
                    <a:pt x="34166" y="52554"/>
                    <a:pt x="34143" y="52485"/>
                  </a:cubicBezTo>
                  <a:cubicBezTo>
                    <a:pt x="34166" y="52280"/>
                    <a:pt x="34166" y="52074"/>
                    <a:pt x="34189" y="51869"/>
                  </a:cubicBezTo>
                  <a:cubicBezTo>
                    <a:pt x="34189" y="51846"/>
                    <a:pt x="34212" y="51846"/>
                    <a:pt x="34212" y="51846"/>
                  </a:cubicBezTo>
                  <a:cubicBezTo>
                    <a:pt x="34280" y="51823"/>
                    <a:pt x="34326" y="51778"/>
                    <a:pt x="34349" y="51686"/>
                  </a:cubicBezTo>
                  <a:cubicBezTo>
                    <a:pt x="34303" y="51663"/>
                    <a:pt x="34303" y="51618"/>
                    <a:pt x="34326" y="51595"/>
                  </a:cubicBezTo>
                  <a:cubicBezTo>
                    <a:pt x="34257" y="51481"/>
                    <a:pt x="34303" y="51367"/>
                    <a:pt x="34303" y="51253"/>
                  </a:cubicBezTo>
                  <a:cubicBezTo>
                    <a:pt x="34326" y="49769"/>
                    <a:pt x="34623" y="48308"/>
                    <a:pt x="34531" y="46824"/>
                  </a:cubicBezTo>
                  <a:cubicBezTo>
                    <a:pt x="34577" y="46710"/>
                    <a:pt x="34760" y="46596"/>
                    <a:pt x="34577" y="46459"/>
                  </a:cubicBezTo>
                  <a:cubicBezTo>
                    <a:pt x="34600" y="46414"/>
                    <a:pt x="34600" y="46368"/>
                    <a:pt x="34577" y="46322"/>
                  </a:cubicBezTo>
                  <a:cubicBezTo>
                    <a:pt x="34668" y="45843"/>
                    <a:pt x="34737" y="45341"/>
                    <a:pt x="34577" y="44861"/>
                  </a:cubicBezTo>
                  <a:cubicBezTo>
                    <a:pt x="34897" y="44588"/>
                    <a:pt x="34668" y="44222"/>
                    <a:pt x="34714" y="43903"/>
                  </a:cubicBezTo>
                  <a:cubicBezTo>
                    <a:pt x="34737" y="43629"/>
                    <a:pt x="34737" y="43332"/>
                    <a:pt x="34760" y="43035"/>
                  </a:cubicBezTo>
                  <a:cubicBezTo>
                    <a:pt x="34965" y="42259"/>
                    <a:pt x="34897" y="41438"/>
                    <a:pt x="34942" y="40639"/>
                  </a:cubicBezTo>
                  <a:cubicBezTo>
                    <a:pt x="34874" y="39771"/>
                    <a:pt x="35193" y="38927"/>
                    <a:pt x="35079" y="38060"/>
                  </a:cubicBezTo>
                  <a:lnTo>
                    <a:pt x="35102" y="37900"/>
                  </a:lnTo>
                  <a:cubicBezTo>
                    <a:pt x="35285" y="37169"/>
                    <a:pt x="35307" y="36439"/>
                    <a:pt x="35239" y="35686"/>
                  </a:cubicBezTo>
                  <a:cubicBezTo>
                    <a:pt x="35262" y="35640"/>
                    <a:pt x="35262" y="35572"/>
                    <a:pt x="35262" y="35526"/>
                  </a:cubicBezTo>
                  <a:cubicBezTo>
                    <a:pt x="35330" y="35275"/>
                    <a:pt x="35399" y="35024"/>
                    <a:pt x="35307" y="34773"/>
                  </a:cubicBezTo>
                  <a:cubicBezTo>
                    <a:pt x="35307" y="34544"/>
                    <a:pt x="35307" y="34293"/>
                    <a:pt x="35307" y="34065"/>
                  </a:cubicBezTo>
                  <a:cubicBezTo>
                    <a:pt x="35422" y="33997"/>
                    <a:pt x="35399" y="33928"/>
                    <a:pt x="35307" y="33860"/>
                  </a:cubicBezTo>
                  <a:cubicBezTo>
                    <a:pt x="35422" y="33380"/>
                    <a:pt x="35536" y="32924"/>
                    <a:pt x="35444" y="32422"/>
                  </a:cubicBezTo>
                  <a:cubicBezTo>
                    <a:pt x="35467" y="32422"/>
                    <a:pt x="35513" y="32399"/>
                    <a:pt x="35536" y="32353"/>
                  </a:cubicBezTo>
                  <a:cubicBezTo>
                    <a:pt x="36061" y="30847"/>
                    <a:pt x="35855" y="29295"/>
                    <a:pt x="35969" y="27765"/>
                  </a:cubicBezTo>
                  <a:close/>
                  <a:moveTo>
                    <a:pt x="47428" y="60405"/>
                  </a:moveTo>
                  <a:cubicBezTo>
                    <a:pt x="47450" y="60451"/>
                    <a:pt x="47496" y="60474"/>
                    <a:pt x="47541" y="60519"/>
                  </a:cubicBezTo>
                  <a:lnTo>
                    <a:pt x="47541" y="60519"/>
                  </a:lnTo>
                  <a:cubicBezTo>
                    <a:pt x="47496" y="60474"/>
                    <a:pt x="47450" y="60451"/>
                    <a:pt x="47405" y="60428"/>
                  </a:cubicBezTo>
                  <a:cubicBezTo>
                    <a:pt x="47405" y="60405"/>
                    <a:pt x="47405" y="60405"/>
                    <a:pt x="47428" y="60405"/>
                  </a:cubicBezTo>
                  <a:close/>
                  <a:moveTo>
                    <a:pt x="51970" y="61752"/>
                  </a:moveTo>
                  <a:cubicBezTo>
                    <a:pt x="51970" y="61752"/>
                    <a:pt x="51970" y="61775"/>
                    <a:pt x="51970" y="61775"/>
                  </a:cubicBezTo>
                  <a:lnTo>
                    <a:pt x="51924" y="61775"/>
                  </a:lnTo>
                  <a:cubicBezTo>
                    <a:pt x="51924" y="61775"/>
                    <a:pt x="51947" y="61775"/>
                    <a:pt x="51947" y="61752"/>
                  </a:cubicBezTo>
                  <a:close/>
                  <a:moveTo>
                    <a:pt x="25744" y="58876"/>
                  </a:moveTo>
                  <a:cubicBezTo>
                    <a:pt x="25744" y="58899"/>
                    <a:pt x="25766" y="58922"/>
                    <a:pt x="25766" y="58922"/>
                  </a:cubicBezTo>
                  <a:cubicBezTo>
                    <a:pt x="25940" y="59046"/>
                    <a:pt x="26128" y="59103"/>
                    <a:pt x="26318" y="59103"/>
                  </a:cubicBezTo>
                  <a:cubicBezTo>
                    <a:pt x="26477" y="59103"/>
                    <a:pt x="26638" y="59063"/>
                    <a:pt x="26794" y="58990"/>
                  </a:cubicBezTo>
                  <a:cubicBezTo>
                    <a:pt x="26839" y="58945"/>
                    <a:pt x="26862" y="58922"/>
                    <a:pt x="26885" y="58899"/>
                  </a:cubicBezTo>
                  <a:cubicBezTo>
                    <a:pt x="26908" y="58990"/>
                    <a:pt x="26953" y="59059"/>
                    <a:pt x="27045" y="59104"/>
                  </a:cubicBezTo>
                  <a:cubicBezTo>
                    <a:pt x="26885" y="59287"/>
                    <a:pt x="26862" y="59492"/>
                    <a:pt x="26862" y="59744"/>
                  </a:cubicBezTo>
                  <a:cubicBezTo>
                    <a:pt x="26885" y="60314"/>
                    <a:pt x="26885" y="60885"/>
                    <a:pt x="26908" y="61455"/>
                  </a:cubicBezTo>
                  <a:cubicBezTo>
                    <a:pt x="26816" y="61935"/>
                    <a:pt x="26839" y="62414"/>
                    <a:pt x="26885" y="62893"/>
                  </a:cubicBezTo>
                  <a:cubicBezTo>
                    <a:pt x="26976" y="62985"/>
                    <a:pt x="26953" y="63099"/>
                    <a:pt x="26999" y="63190"/>
                  </a:cubicBezTo>
                  <a:cubicBezTo>
                    <a:pt x="26953" y="63190"/>
                    <a:pt x="26931" y="63213"/>
                    <a:pt x="26885" y="63259"/>
                  </a:cubicBezTo>
                  <a:lnTo>
                    <a:pt x="26908" y="63441"/>
                  </a:lnTo>
                  <a:cubicBezTo>
                    <a:pt x="26976" y="63578"/>
                    <a:pt x="26976" y="63692"/>
                    <a:pt x="26908" y="63806"/>
                  </a:cubicBezTo>
                  <a:cubicBezTo>
                    <a:pt x="26839" y="64354"/>
                    <a:pt x="26794" y="64902"/>
                    <a:pt x="26908" y="65427"/>
                  </a:cubicBezTo>
                  <a:cubicBezTo>
                    <a:pt x="26839" y="65450"/>
                    <a:pt x="26794" y="65473"/>
                    <a:pt x="26748" y="65496"/>
                  </a:cubicBezTo>
                  <a:cubicBezTo>
                    <a:pt x="26177" y="65655"/>
                    <a:pt x="25561" y="65610"/>
                    <a:pt x="24968" y="65701"/>
                  </a:cubicBezTo>
                  <a:cubicBezTo>
                    <a:pt x="24899" y="65701"/>
                    <a:pt x="24853" y="65701"/>
                    <a:pt x="24808" y="65724"/>
                  </a:cubicBezTo>
                  <a:cubicBezTo>
                    <a:pt x="24544" y="65577"/>
                    <a:pt x="24280" y="65523"/>
                    <a:pt x="24014" y="65523"/>
                  </a:cubicBezTo>
                  <a:cubicBezTo>
                    <a:pt x="23659" y="65523"/>
                    <a:pt x="23301" y="65619"/>
                    <a:pt x="22936" y="65724"/>
                  </a:cubicBezTo>
                  <a:cubicBezTo>
                    <a:pt x="22913" y="65747"/>
                    <a:pt x="22890" y="65769"/>
                    <a:pt x="22868" y="65792"/>
                  </a:cubicBezTo>
                  <a:cubicBezTo>
                    <a:pt x="22822" y="65769"/>
                    <a:pt x="22799" y="65769"/>
                    <a:pt x="22754" y="65747"/>
                  </a:cubicBezTo>
                  <a:cubicBezTo>
                    <a:pt x="22731" y="65747"/>
                    <a:pt x="22708" y="65747"/>
                    <a:pt x="22685" y="65724"/>
                  </a:cubicBezTo>
                  <a:cubicBezTo>
                    <a:pt x="22708" y="65587"/>
                    <a:pt x="22708" y="65450"/>
                    <a:pt x="22708" y="65313"/>
                  </a:cubicBezTo>
                  <a:cubicBezTo>
                    <a:pt x="22982" y="64948"/>
                    <a:pt x="22708" y="64537"/>
                    <a:pt x="22845" y="64172"/>
                  </a:cubicBezTo>
                  <a:cubicBezTo>
                    <a:pt x="22868" y="64103"/>
                    <a:pt x="22868" y="64058"/>
                    <a:pt x="22845" y="64012"/>
                  </a:cubicBezTo>
                  <a:cubicBezTo>
                    <a:pt x="22845" y="63761"/>
                    <a:pt x="22822" y="63510"/>
                    <a:pt x="22822" y="63259"/>
                  </a:cubicBezTo>
                  <a:cubicBezTo>
                    <a:pt x="22913" y="62163"/>
                    <a:pt x="22913" y="61067"/>
                    <a:pt x="22868" y="59972"/>
                  </a:cubicBezTo>
                  <a:cubicBezTo>
                    <a:pt x="23027" y="59698"/>
                    <a:pt x="22936" y="59378"/>
                    <a:pt x="23005" y="59059"/>
                  </a:cubicBezTo>
                  <a:cubicBezTo>
                    <a:pt x="23027" y="59059"/>
                    <a:pt x="23050" y="59036"/>
                    <a:pt x="23073" y="59036"/>
                  </a:cubicBezTo>
                  <a:cubicBezTo>
                    <a:pt x="23119" y="59013"/>
                    <a:pt x="23142" y="58967"/>
                    <a:pt x="23164" y="58945"/>
                  </a:cubicBezTo>
                  <a:cubicBezTo>
                    <a:pt x="23210" y="58967"/>
                    <a:pt x="23233" y="58990"/>
                    <a:pt x="23278" y="59013"/>
                  </a:cubicBezTo>
                  <a:cubicBezTo>
                    <a:pt x="23508" y="59098"/>
                    <a:pt x="23737" y="59125"/>
                    <a:pt x="23970" y="59125"/>
                  </a:cubicBezTo>
                  <a:cubicBezTo>
                    <a:pt x="24177" y="59125"/>
                    <a:pt x="24387" y="59103"/>
                    <a:pt x="24602" y="59082"/>
                  </a:cubicBezTo>
                  <a:cubicBezTo>
                    <a:pt x="24694" y="59059"/>
                    <a:pt x="24762" y="59013"/>
                    <a:pt x="24831" y="58967"/>
                  </a:cubicBezTo>
                  <a:cubicBezTo>
                    <a:pt x="24876" y="58967"/>
                    <a:pt x="24876" y="58922"/>
                    <a:pt x="24876" y="58876"/>
                  </a:cubicBezTo>
                  <a:cubicBezTo>
                    <a:pt x="25025" y="59002"/>
                    <a:pt x="25173" y="59064"/>
                    <a:pt x="25319" y="59064"/>
                  </a:cubicBezTo>
                  <a:cubicBezTo>
                    <a:pt x="25464" y="59064"/>
                    <a:pt x="25607" y="59002"/>
                    <a:pt x="25744" y="58876"/>
                  </a:cubicBezTo>
                  <a:close/>
                  <a:moveTo>
                    <a:pt x="27433" y="27697"/>
                  </a:moveTo>
                  <a:cubicBezTo>
                    <a:pt x="27433" y="27697"/>
                    <a:pt x="27433" y="27720"/>
                    <a:pt x="27456" y="27720"/>
                  </a:cubicBezTo>
                  <a:cubicBezTo>
                    <a:pt x="27524" y="27788"/>
                    <a:pt x="27592" y="27834"/>
                    <a:pt x="27684" y="27857"/>
                  </a:cubicBezTo>
                  <a:cubicBezTo>
                    <a:pt x="27958" y="27902"/>
                    <a:pt x="28209" y="27971"/>
                    <a:pt x="28483" y="28016"/>
                  </a:cubicBezTo>
                  <a:cubicBezTo>
                    <a:pt x="28698" y="28038"/>
                    <a:pt x="28913" y="28047"/>
                    <a:pt x="29129" y="28047"/>
                  </a:cubicBezTo>
                  <a:cubicBezTo>
                    <a:pt x="29866" y="28047"/>
                    <a:pt x="30603" y="27947"/>
                    <a:pt x="31335" y="27947"/>
                  </a:cubicBezTo>
                  <a:cubicBezTo>
                    <a:pt x="31725" y="27947"/>
                    <a:pt x="32113" y="27975"/>
                    <a:pt x="32500" y="28062"/>
                  </a:cubicBezTo>
                  <a:cubicBezTo>
                    <a:pt x="32386" y="28176"/>
                    <a:pt x="32340" y="28313"/>
                    <a:pt x="32317" y="28473"/>
                  </a:cubicBezTo>
                  <a:cubicBezTo>
                    <a:pt x="32317" y="28541"/>
                    <a:pt x="32317" y="28610"/>
                    <a:pt x="32340" y="28678"/>
                  </a:cubicBezTo>
                  <a:cubicBezTo>
                    <a:pt x="32112" y="29477"/>
                    <a:pt x="32477" y="30322"/>
                    <a:pt x="32112" y="31121"/>
                  </a:cubicBezTo>
                  <a:cubicBezTo>
                    <a:pt x="32066" y="31280"/>
                    <a:pt x="32112" y="31440"/>
                    <a:pt x="32089" y="31600"/>
                  </a:cubicBezTo>
                  <a:cubicBezTo>
                    <a:pt x="32089" y="31668"/>
                    <a:pt x="32089" y="31737"/>
                    <a:pt x="32089" y="31828"/>
                  </a:cubicBezTo>
                  <a:cubicBezTo>
                    <a:pt x="32158" y="31965"/>
                    <a:pt x="32112" y="32079"/>
                    <a:pt x="32043" y="32193"/>
                  </a:cubicBezTo>
                  <a:cubicBezTo>
                    <a:pt x="32021" y="32330"/>
                    <a:pt x="32021" y="32467"/>
                    <a:pt x="32135" y="32604"/>
                  </a:cubicBezTo>
                  <a:cubicBezTo>
                    <a:pt x="32158" y="32604"/>
                    <a:pt x="32180" y="32627"/>
                    <a:pt x="32203" y="32627"/>
                  </a:cubicBezTo>
                  <a:cubicBezTo>
                    <a:pt x="32203" y="32741"/>
                    <a:pt x="32203" y="32855"/>
                    <a:pt x="32180" y="32970"/>
                  </a:cubicBezTo>
                  <a:cubicBezTo>
                    <a:pt x="32158" y="33015"/>
                    <a:pt x="32158" y="33084"/>
                    <a:pt x="32180" y="33129"/>
                  </a:cubicBezTo>
                  <a:lnTo>
                    <a:pt x="32158" y="33312"/>
                  </a:lnTo>
                  <a:cubicBezTo>
                    <a:pt x="32112" y="33449"/>
                    <a:pt x="32112" y="33586"/>
                    <a:pt x="32226" y="33700"/>
                  </a:cubicBezTo>
                  <a:cubicBezTo>
                    <a:pt x="32226" y="33746"/>
                    <a:pt x="32226" y="33814"/>
                    <a:pt x="32226" y="33883"/>
                  </a:cubicBezTo>
                  <a:cubicBezTo>
                    <a:pt x="32158" y="34111"/>
                    <a:pt x="32043" y="34339"/>
                    <a:pt x="32112" y="34613"/>
                  </a:cubicBezTo>
                  <a:cubicBezTo>
                    <a:pt x="32089" y="34659"/>
                    <a:pt x="32089" y="34727"/>
                    <a:pt x="32112" y="34773"/>
                  </a:cubicBezTo>
                  <a:cubicBezTo>
                    <a:pt x="31998" y="34887"/>
                    <a:pt x="32021" y="35024"/>
                    <a:pt x="32066" y="35161"/>
                  </a:cubicBezTo>
                  <a:cubicBezTo>
                    <a:pt x="31906" y="35594"/>
                    <a:pt x="32089" y="36074"/>
                    <a:pt x="31906" y="36507"/>
                  </a:cubicBezTo>
                  <a:lnTo>
                    <a:pt x="31884" y="36507"/>
                  </a:lnTo>
                  <a:cubicBezTo>
                    <a:pt x="31884" y="36507"/>
                    <a:pt x="31884" y="36553"/>
                    <a:pt x="31884" y="36553"/>
                  </a:cubicBezTo>
                  <a:cubicBezTo>
                    <a:pt x="31861" y="37603"/>
                    <a:pt x="31815" y="38653"/>
                    <a:pt x="31792" y="39703"/>
                  </a:cubicBezTo>
                  <a:cubicBezTo>
                    <a:pt x="31496" y="40547"/>
                    <a:pt x="31655" y="41415"/>
                    <a:pt x="31610" y="42259"/>
                  </a:cubicBezTo>
                  <a:cubicBezTo>
                    <a:pt x="31381" y="43035"/>
                    <a:pt x="31427" y="43834"/>
                    <a:pt x="31427" y="44633"/>
                  </a:cubicBezTo>
                  <a:cubicBezTo>
                    <a:pt x="31336" y="45546"/>
                    <a:pt x="31176" y="46459"/>
                    <a:pt x="31290" y="47372"/>
                  </a:cubicBezTo>
                  <a:lnTo>
                    <a:pt x="31267" y="47737"/>
                  </a:lnTo>
                  <a:cubicBezTo>
                    <a:pt x="31267" y="47874"/>
                    <a:pt x="31267" y="47989"/>
                    <a:pt x="31245" y="48103"/>
                  </a:cubicBezTo>
                  <a:cubicBezTo>
                    <a:pt x="31245" y="48171"/>
                    <a:pt x="31245" y="48217"/>
                    <a:pt x="31245" y="48285"/>
                  </a:cubicBezTo>
                  <a:cubicBezTo>
                    <a:pt x="31016" y="48947"/>
                    <a:pt x="31062" y="49632"/>
                    <a:pt x="31085" y="50294"/>
                  </a:cubicBezTo>
                  <a:cubicBezTo>
                    <a:pt x="31085" y="50910"/>
                    <a:pt x="31062" y="51526"/>
                    <a:pt x="31062" y="52120"/>
                  </a:cubicBezTo>
                  <a:cubicBezTo>
                    <a:pt x="30856" y="52964"/>
                    <a:pt x="30788" y="53809"/>
                    <a:pt x="30856" y="54676"/>
                  </a:cubicBezTo>
                  <a:cubicBezTo>
                    <a:pt x="30651" y="55886"/>
                    <a:pt x="30514" y="57096"/>
                    <a:pt x="30514" y="58306"/>
                  </a:cubicBezTo>
                  <a:cubicBezTo>
                    <a:pt x="30286" y="58374"/>
                    <a:pt x="30035" y="58442"/>
                    <a:pt x="29807" y="58511"/>
                  </a:cubicBezTo>
                  <a:cubicBezTo>
                    <a:pt x="29773" y="58512"/>
                    <a:pt x="29740" y="58513"/>
                    <a:pt x="29707" y="58513"/>
                  </a:cubicBezTo>
                  <a:cubicBezTo>
                    <a:pt x="29255" y="58513"/>
                    <a:pt x="28813" y="58417"/>
                    <a:pt x="28366" y="58417"/>
                  </a:cubicBezTo>
                  <a:cubicBezTo>
                    <a:pt x="28170" y="58417"/>
                    <a:pt x="27974" y="58435"/>
                    <a:pt x="27775" y="58488"/>
                  </a:cubicBezTo>
                  <a:lnTo>
                    <a:pt x="27433" y="58488"/>
                  </a:lnTo>
                  <a:cubicBezTo>
                    <a:pt x="27356" y="58425"/>
                    <a:pt x="27281" y="58403"/>
                    <a:pt x="27208" y="58403"/>
                  </a:cubicBezTo>
                  <a:cubicBezTo>
                    <a:pt x="27040" y="58403"/>
                    <a:pt x="26877" y="58518"/>
                    <a:pt x="26702" y="58534"/>
                  </a:cubicBezTo>
                  <a:cubicBezTo>
                    <a:pt x="26498" y="58534"/>
                    <a:pt x="26284" y="58415"/>
                    <a:pt x="26073" y="58415"/>
                  </a:cubicBezTo>
                  <a:cubicBezTo>
                    <a:pt x="25977" y="58415"/>
                    <a:pt x="25882" y="58440"/>
                    <a:pt x="25789" y="58511"/>
                  </a:cubicBezTo>
                  <a:lnTo>
                    <a:pt x="25241" y="58511"/>
                  </a:lnTo>
                  <a:cubicBezTo>
                    <a:pt x="24820" y="58400"/>
                    <a:pt x="24399" y="58354"/>
                    <a:pt x="23978" y="58354"/>
                  </a:cubicBezTo>
                  <a:cubicBezTo>
                    <a:pt x="23532" y="58354"/>
                    <a:pt x="23086" y="58406"/>
                    <a:pt x="22639" y="58488"/>
                  </a:cubicBezTo>
                  <a:cubicBezTo>
                    <a:pt x="22626" y="58481"/>
                    <a:pt x="22613" y="58479"/>
                    <a:pt x="22599" y="58479"/>
                  </a:cubicBezTo>
                  <a:cubicBezTo>
                    <a:pt x="22565" y="58479"/>
                    <a:pt x="22528" y="58495"/>
                    <a:pt x="22480" y="58511"/>
                  </a:cubicBezTo>
                  <a:cubicBezTo>
                    <a:pt x="21822" y="58405"/>
                    <a:pt x="21158" y="58354"/>
                    <a:pt x="20494" y="58354"/>
                  </a:cubicBezTo>
                  <a:cubicBezTo>
                    <a:pt x="19868" y="58354"/>
                    <a:pt x="19242" y="58400"/>
                    <a:pt x="18622" y="58488"/>
                  </a:cubicBezTo>
                  <a:cubicBezTo>
                    <a:pt x="18586" y="58493"/>
                    <a:pt x="18551" y="58495"/>
                    <a:pt x="18515" y="58495"/>
                  </a:cubicBezTo>
                  <a:cubicBezTo>
                    <a:pt x="18307" y="58495"/>
                    <a:pt x="18100" y="58426"/>
                    <a:pt x="17892" y="58426"/>
                  </a:cubicBezTo>
                  <a:cubicBezTo>
                    <a:pt x="17793" y="58426"/>
                    <a:pt x="17694" y="58442"/>
                    <a:pt x="17595" y="58488"/>
                  </a:cubicBezTo>
                  <a:cubicBezTo>
                    <a:pt x="17458" y="58442"/>
                    <a:pt x="17321" y="58397"/>
                    <a:pt x="17207" y="58351"/>
                  </a:cubicBezTo>
                  <a:cubicBezTo>
                    <a:pt x="16865" y="58534"/>
                    <a:pt x="16454" y="58351"/>
                    <a:pt x="16134" y="58557"/>
                  </a:cubicBezTo>
                  <a:cubicBezTo>
                    <a:pt x="15914" y="58525"/>
                    <a:pt x="15704" y="58472"/>
                    <a:pt x="15490" y="58472"/>
                  </a:cubicBezTo>
                  <a:cubicBezTo>
                    <a:pt x="15394" y="58472"/>
                    <a:pt x="15297" y="58483"/>
                    <a:pt x="15198" y="58511"/>
                  </a:cubicBezTo>
                  <a:cubicBezTo>
                    <a:pt x="15107" y="58511"/>
                    <a:pt x="15016" y="58488"/>
                    <a:pt x="14902" y="58488"/>
                  </a:cubicBezTo>
                  <a:cubicBezTo>
                    <a:pt x="14815" y="58426"/>
                    <a:pt x="14722" y="58385"/>
                    <a:pt x="14630" y="58385"/>
                  </a:cubicBezTo>
                  <a:cubicBezTo>
                    <a:pt x="14551" y="58385"/>
                    <a:pt x="14473" y="58415"/>
                    <a:pt x="14399" y="58488"/>
                  </a:cubicBezTo>
                  <a:cubicBezTo>
                    <a:pt x="14104" y="58432"/>
                    <a:pt x="13812" y="58413"/>
                    <a:pt x="13520" y="58413"/>
                  </a:cubicBezTo>
                  <a:cubicBezTo>
                    <a:pt x="12863" y="58413"/>
                    <a:pt x="12210" y="58511"/>
                    <a:pt x="11546" y="58511"/>
                  </a:cubicBezTo>
                  <a:cubicBezTo>
                    <a:pt x="11461" y="58469"/>
                    <a:pt x="11377" y="58451"/>
                    <a:pt x="11292" y="58451"/>
                  </a:cubicBezTo>
                  <a:cubicBezTo>
                    <a:pt x="11194" y="58451"/>
                    <a:pt x="11096" y="58474"/>
                    <a:pt x="10998" y="58511"/>
                  </a:cubicBezTo>
                  <a:lnTo>
                    <a:pt x="9355" y="58511"/>
                  </a:lnTo>
                  <a:cubicBezTo>
                    <a:pt x="9196" y="58474"/>
                    <a:pt x="9031" y="58451"/>
                    <a:pt x="8866" y="58451"/>
                  </a:cubicBezTo>
                  <a:cubicBezTo>
                    <a:pt x="8723" y="58451"/>
                    <a:pt x="8580" y="58469"/>
                    <a:pt x="8442" y="58511"/>
                  </a:cubicBezTo>
                  <a:cubicBezTo>
                    <a:pt x="8308" y="58470"/>
                    <a:pt x="8168" y="58456"/>
                    <a:pt x="8029" y="58456"/>
                  </a:cubicBezTo>
                  <a:cubicBezTo>
                    <a:pt x="7860" y="58456"/>
                    <a:pt x="7691" y="58476"/>
                    <a:pt x="7529" y="58488"/>
                  </a:cubicBezTo>
                  <a:cubicBezTo>
                    <a:pt x="7466" y="58491"/>
                    <a:pt x="7403" y="58492"/>
                    <a:pt x="7341" y="58492"/>
                  </a:cubicBezTo>
                  <a:cubicBezTo>
                    <a:pt x="7152" y="58492"/>
                    <a:pt x="6961" y="58482"/>
                    <a:pt x="6764" y="58482"/>
                  </a:cubicBezTo>
                  <a:cubicBezTo>
                    <a:pt x="6502" y="58482"/>
                    <a:pt x="6228" y="58500"/>
                    <a:pt x="5931" y="58579"/>
                  </a:cubicBezTo>
                  <a:cubicBezTo>
                    <a:pt x="6164" y="58723"/>
                    <a:pt x="6383" y="58761"/>
                    <a:pt x="6592" y="58761"/>
                  </a:cubicBezTo>
                  <a:cubicBezTo>
                    <a:pt x="6826" y="58761"/>
                    <a:pt x="7048" y="58713"/>
                    <a:pt x="7262" y="58713"/>
                  </a:cubicBezTo>
                  <a:cubicBezTo>
                    <a:pt x="7345" y="58713"/>
                    <a:pt x="7426" y="58720"/>
                    <a:pt x="7506" y="58739"/>
                  </a:cubicBezTo>
                  <a:cubicBezTo>
                    <a:pt x="7575" y="58785"/>
                    <a:pt x="7643" y="58831"/>
                    <a:pt x="7689" y="58899"/>
                  </a:cubicBezTo>
                  <a:cubicBezTo>
                    <a:pt x="7506" y="59219"/>
                    <a:pt x="7301" y="59561"/>
                    <a:pt x="7346" y="59972"/>
                  </a:cubicBezTo>
                  <a:cubicBezTo>
                    <a:pt x="7232" y="59972"/>
                    <a:pt x="7141" y="60040"/>
                    <a:pt x="7118" y="60154"/>
                  </a:cubicBezTo>
                  <a:cubicBezTo>
                    <a:pt x="7050" y="60200"/>
                    <a:pt x="7004" y="60269"/>
                    <a:pt x="7004" y="60360"/>
                  </a:cubicBezTo>
                  <a:cubicBezTo>
                    <a:pt x="6981" y="60405"/>
                    <a:pt x="6958" y="60451"/>
                    <a:pt x="6981" y="60520"/>
                  </a:cubicBezTo>
                  <a:cubicBezTo>
                    <a:pt x="6936" y="60565"/>
                    <a:pt x="6913" y="60588"/>
                    <a:pt x="6936" y="60657"/>
                  </a:cubicBezTo>
                  <a:cubicBezTo>
                    <a:pt x="6662" y="60999"/>
                    <a:pt x="6662" y="61524"/>
                    <a:pt x="6251" y="61821"/>
                  </a:cubicBezTo>
                  <a:lnTo>
                    <a:pt x="6228" y="61798"/>
                  </a:lnTo>
                  <a:cubicBezTo>
                    <a:pt x="6091" y="61889"/>
                    <a:pt x="6068" y="62049"/>
                    <a:pt x="6068" y="62209"/>
                  </a:cubicBezTo>
                  <a:cubicBezTo>
                    <a:pt x="6091" y="62346"/>
                    <a:pt x="6045" y="62460"/>
                    <a:pt x="5908" y="62528"/>
                  </a:cubicBezTo>
                  <a:cubicBezTo>
                    <a:pt x="5840" y="63053"/>
                    <a:pt x="5452" y="63441"/>
                    <a:pt x="5361" y="63943"/>
                  </a:cubicBezTo>
                  <a:lnTo>
                    <a:pt x="5315" y="63943"/>
                  </a:lnTo>
                  <a:cubicBezTo>
                    <a:pt x="4722" y="64286"/>
                    <a:pt x="4767" y="64925"/>
                    <a:pt x="4607" y="65473"/>
                  </a:cubicBezTo>
                  <a:lnTo>
                    <a:pt x="4630" y="65473"/>
                  </a:lnTo>
                  <a:cubicBezTo>
                    <a:pt x="4607" y="65564"/>
                    <a:pt x="4585" y="65632"/>
                    <a:pt x="4562" y="65724"/>
                  </a:cubicBezTo>
                  <a:cubicBezTo>
                    <a:pt x="4516" y="65747"/>
                    <a:pt x="4470" y="65792"/>
                    <a:pt x="4425" y="65838"/>
                  </a:cubicBezTo>
                  <a:cubicBezTo>
                    <a:pt x="4402" y="65792"/>
                    <a:pt x="4356" y="65724"/>
                    <a:pt x="4265" y="65655"/>
                  </a:cubicBezTo>
                  <a:cubicBezTo>
                    <a:pt x="3627" y="65595"/>
                    <a:pt x="2990" y="65535"/>
                    <a:pt x="2356" y="65535"/>
                  </a:cubicBezTo>
                  <a:cubicBezTo>
                    <a:pt x="1786" y="65535"/>
                    <a:pt x="1220" y="65583"/>
                    <a:pt x="659" y="65724"/>
                  </a:cubicBezTo>
                  <a:cubicBezTo>
                    <a:pt x="613" y="65747"/>
                    <a:pt x="590" y="65769"/>
                    <a:pt x="567" y="65792"/>
                  </a:cubicBezTo>
                  <a:cubicBezTo>
                    <a:pt x="567" y="65701"/>
                    <a:pt x="499" y="65632"/>
                    <a:pt x="430" y="65587"/>
                  </a:cubicBezTo>
                  <a:cubicBezTo>
                    <a:pt x="659" y="65496"/>
                    <a:pt x="841" y="65381"/>
                    <a:pt x="773" y="65107"/>
                  </a:cubicBezTo>
                  <a:cubicBezTo>
                    <a:pt x="1549" y="64742"/>
                    <a:pt x="1914" y="64080"/>
                    <a:pt x="2097" y="63281"/>
                  </a:cubicBezTo>
                  <a:cubicBezTo>
                    <a:pt x="2145" y="63298"/>
                    <a:pt x="2182" y="63314"/>
                    <a:pt x="2224" y="63314"/>
                  </a:cubicBezTo>
                  <a:cubicBezTo>
                    <a:pt x="2241" y="63314"/>
                    <a:pt x="2259" y="63311"/>
                    <a:pt x="2279" y="63304"/>
                  </a:cubicBezTo>
                  <a:cubicBezTo>
                    <a:pt x="2462" y="63167"/>
                    <a:pt x="2553" y="63008"/>
                    <a:pt x="2462" y="62779"/>
                  </a:cubicBezTo>
                  <a:lnTo>
                    <a:pt x="2485" y="62779"/>
                  </a:lnTo>
                  <a:cubicBezTo>
                    <a:pt x="3010" y="62460"/>
                    <a:pt x="3443" y="62072"/>
                    <a:pt x="3512" y="61433"/>
                  </a:cubicBezTo>
                  <a:cubicBezTo>
                    <a:pt x="3557" y="61387"/>
                    <a:pt x="3626" y="61364"/>
                    <a:pt x="3672" y="61318"/>
                  </a:cubicBezTo>
                  <a:cubicBezTo>
                    <a:pt x="3740" y="61273"/>
                    <a:pt x="3809" y="61204"/>
                    <a:pt x="3877" y="61159"/>
                  </a:cubicBezTo>
                  <a:cubicBezTo>
                    <a:pt x="4082" y="60908"/>
                    <a:pt x="4311" y="60657"/>
                    <a:pt x="4265" y="60291"/>
                  </a:cubicBezTo>
                  <a:cubicBezTo>
                    <a:pt x="4311" y="60291"/>
                    <a:pt x="4333" y="60291"/>
                    <a:pt x="4379" y="60269"/>
                  </a:cubicBezTo>
                  <a:cubicBezTo>
                    <a:pt x="4630" y="60086"/>
                    <a:pt x="4813" y="59835"/>
                    <a:pt x="4858" y="59515"/>
                  </a:cubicBezTo>
                  <a:cubicBezTo>
                    <a:pt x="4836" y="59492"/>
                    <a:pt x="4836" y="59470"/>
                    <a:pt x="4836" y="59447"/>
                  </a:cubicBezTo>
                  <a:lnTo>
                    <a:pt x="4836" y="59447"/>
                  </a:lnTo>
                  <a:cubicBezTo>
                    <a:pt x="4836" y="59447"/>
                    <a:pt x="4858" y="59470"/>
                    <a:pt x="4881" y="59470"/>
                  </a:cubicBezTo>
                  <a:cubicBezTo>
                    <a:pt x="5018" y="59241"/>
                    <a:pt x="5155" y="58990"/>
                    <a:pt x="5132" y="58716"/>
                  </a:cubicBezTo>
                  <a:cubicBezTo>
                    <a:pt x="5155" y="58694"/>
                    <a:pt x="5178" y="58671"/>
                    <a:pt x="5201" y="58648"/>
                  </a:cubicBezTo>
                  <a:cubicBezTo>
                    <a:pt x="5155" y="58260"/>
                    <a:pt x="5041" y="57895"/>
                    <a:pt x="4813" y="57575"/>
                  </a:cubicBezTo>
                  <a:cubicBezTo>
                    <a:pt x="4927" y="57393"/>
                    <a:pt x="4927" y="57233"/>
                    <a:pt x="4767" y="57096"/>
                  </a:cubicBezTo>
                  <a:cubicBezTo>
                    <a:pt x="4790" y="57073"/>
                    <a:pt x="4836" y="57073"/>
                    <a:pt x="4858" y="57050"/>
                  </a:cubicBezTo>
                  <a:cubicBezTo>
                    <a:pt x="4995" y="56822"/>
                    <a:pt x="5041" y="56571"/>
                    <a:pt x="5018" y="56320"/>
                  </a:cubicBezTo>
                  <a:lnTo>
                    <a:pt x="5155" y="56320"/>
                  </a:lnTo>
                  <a:cubicBezTo>
                    <a:pt x="5338" y="56206"/>
                    <a:pt x="5338" y="56091"/>
                    <a:pt x="5155" y="55955"/>
                  </a:cubicBezTo>
                  <a:cubicBezTo>
                    <a:pt x="5110" y="56000"/>
                    <a:pt x="5064" y="56046"/>
                    <a:pt x="5018" y="56091"/>
                  </a:cubicBezTo>
                  <a:cubicBezTo>
                    <a:pt x="5018" y="56023"/>
                    <a:pt x="5018" y="55955"/>
                    <a:pt x="5018" y="55886"/>
                  </a:cubicBezTo>
                  <a:cubicBezTo>
                    <a:pt x="4995" y="55840"/>
                    <a:pt x="4995" y="55818"/>
                    <a:pt x="4995" y="55772"/>
                  </a:cubicBezTo>
                  <a:lnTo>
                    <a:pt x="5155" y="55772"/>
                  </a:lnTo>
                  <a:lnTo>
                    <a:pt x="5155" y="55407"/>
                  </a:lnTo>
                  <a:cubicBezTo>
                    <a:pt x="5018" y="55475"/>
                    <a:pt x="4995" y="55589"/>
                    <a:pt x="4973" y="55726"/>
                  </a:cubicBezTo>
                  <a:cubicBezTo>
                    <a:pt x="4950" y="55612"/>
                    <a:pt x="4881" y="55498"/>
                    <a:pt x="4790" y="55407"/>
                  </a:cubicBezTo>
                  <a:cubicBezTo>
                    <a:pt x="4756" y="55395"/>
                    <a:pt x="4727" y="55390"/>
                    <a:pt x="4702" y="55390"/>
                  </a:cubicBezTo>
                  <a:cubicBezTo>
                    <a:pt x="4676" y="55390"/>
                    <a:pt x="4653" y="55395"/>
                    <a:pt x="4630" y="55407"/>
                  </a:cubicBezTo>
                  <a:cubicBezTo>
                    <a:pt x="4630" y="55384"/>
                    <a:pt x="4630" y="55361"/>
                    <a:pt x="4653" y="55361"/>
                  </a:cubicBezTo>
                  <a:cubicBezTo>
                    <a:pt x="4722" y="55293"/>
                    <a:pt x="4767" y="55247"/>
                    <a:pt x="4790" y="55156"/>
                  </a:cubicBezTo>
                  <a:cubicBezTo>
                    <a:pt x="4813" y="55087"/>
                    <a:pt x="4858" y="55019"/>
                    <a:pt x="4881" y="54950"/>
                  </a:cubicBezTo>
                  <a:cubicBezTo>
                    <a:pt x="4904" y="54699"/>
                    <a:pt x="5064" y="54380"/>
                    <a:pt x="4653" y="54334"/>
                  </a:cubicBezTo>
                  <a:cubicBezTo>
                    <a:pt x="4676" y="54311"/>
                    <a:pt x="4699" y="54288"/>
                    <a:pt x="4744" y="54265"/>
                  </a:cubicBezTo>
                  <a:cubicBezTo>
                    <a:pt x="4973" y="53992"/>
                    <a:pt x="5018" y="53672"/>
                    <a:pt x="5018" y="53352"/>
                  </a:cubicBezTo>
                  <a:cubicBezTo>
                    <a:pt x="5064" y="52782"/>
                    <a:pt x="4973" y="52211"/>
                    <a:pt x="5155" y="51663"/>
                  </a:cubicBezTo>
                  <a:cubicBezTo>
                    <a:pt x="5178" y="51435"/>
                    <a:pt x="5201" y="51184"/>
                    <a:pt x="5110" y="50956"/>
                  </a:cubicBezTo>
                  <a:cubicBezTo>
                    <a:pt x="5087" y="50887"/>
                    <a:pt x="5018" y="50819"/>
                    <a:pt x="4973" y="50773"/>
                  </a:cubicBezTo>
                  <a:cubicBezTo>
                    <a:pt x="4973" y="50750"/>
                    <a:pt x="4973" y="50728"/>
                    <a:pt x="4973" y="50705"/>
                  </a:cubicBezTo>
                  <a:cubicBezTo>
                    <a:pt x="4973" y="50705"/>
                    <a:pt x="4995" y="50705"/>
                    <a:pt x="4995" y="50682"/>
                  </a:cubicBezTo>
                  <a:cubicBezTo>
                    <a:pt x="5064" y="50636"/>
                    <a:pt x="5110" y="50568"/>
                    <a:pt x="5132" y="50476"/>
                  </a:cubicBezTo>
                  <a:cubicBezTo>
                    <a:pt x="5178" y="50203"/>
                    <a:pt x="5178" y="49929"/>
                    <a:pt x="5224" y="49655"/>
                  </a:cubicBezTo>
                  <a:cubicBezTo>
                    <a:pt x="5224" y="49563"/>
                    <a:pt x="5224" y="49495"/>
                    <a:pt x="5178" y="49427"/>
                  </a:cubicBezTo>
                  <a:cubicBezTo>
                    <a:pt x="5178" y="49427"/>
                    <a:pt x="5178" y="49404"/>
                    <a:pt x="5178" y="49404"/>
                  </a:cubicBezTo>
                  <a:lnTo>
                    <a:pt x="5315" y="49404"/>
                  </a:lnTo>
                  <a:cubicBezTo>
                    <a:pt x="5657" y="48993"/>
                    <a:pt x="5657" y="48559"/>
                    <a:pt x="5338" y="48125"/>
                  </a:cubicBezTo>
                  <a:cubicBezTo>
                    <a:pt x="5361" y="48125"/>
                    <a:pt x="5383" y="48148"/>
                    <a:pt x="5406" y="48148"/>
                  </a:cubicBezTo>
                  <a:cubicBezTo>
                    <a:pt x="6068" y="47601"/>
                    <a:pt x="6023" y="46802"/>
                    <a:pt x="6182" y="46048"/>
                  </a:cubicBezTo>
                  <a:cubicBezTo>
                    <a:pt x="6160" y="45957"/>
                    <a:pt x="6114" y="45889"/>
                    <a:pt x="6068" y="45797"/>
                  </a:cubicBezTo>
                  <a:cubicBezTo>
                    <a:pt x="6068" y="45797"/>
                    <a:pt x="6068" y="45774"/>
                    <a:pt x="6068" y="45774"/>
                  </a:cubicBezTo>
                  <a:cubicBezTo>
                    <a:pt x="6068" y="45752"/>
                    <a:pt x="6091" y="45752"/>
                    <a:pt x="6114" y="45752"/>
                  </a:cubicBezTo>
                  <a:cubicBezTo>
                    <a:pt x="6274" y="45592"/>
                    <a:pt x="6342" y="45409"/>
                    <a:pt x="6296" y="45181"/>
                  </a:cubicBezTo>
                  <a:lnTo>
                    <a:pt x="6274" y="45181"/>
                  </a:lnTo>
                  <a:cubicBezTo>
                    <a:pt x="6296" y="45158"/>
                    <a:pt x="6319" y="45135"/>
                    <a:pt x="6342" y="45135"/>
                  </a:cubicBezTo>
                  <a:cubicBezTo>
                    <a:pt x="6411" y="45044"/>
                    <a:pt x="6479" y="44953"/>
                    <a:pt x="6502" y="44839"/>
                  </a:cubicBezTo>
                  <a:cubicBezTo>
                    <a:pt x="6502" y="44793"/>
                    <a:pt x="6479" y="44747"/>
                    <a:pt x="6456" y="44702"/>
                  </a:cubicBezTo>
                  <a:cubicBezTo>
                    <a:pt x="6639" y="44588"/>
                    <a:pt x="6730" y="44451"/>
                    <a:pt x="6684" y="44245"/>
                  </a:cubicBezTo>
                  <a:cubicBezTo>
                    <a:pt x="7209" y="43743"/>
                    <a:pt x="7461" y="43150"/>
                    <a:pt x="7415" y="42442"/>
                  </a:cubicBezTo>
                  <a:cubicBezTo>
                    <a:pt x="7803" y="42351"/>
                    <a:pt x="7780" y="42054"/>
                    <a:pt x="7734" y="41757"/>
                  </a:cubicBezTo>
                  <a:cubicBezTo>
                    <a:pt x="7757" y="41757"/>
                    <a:pt x="7780" y="41757"/>
                    <a:pt x="7803" y="41780"/>
                  </a:cubicBezTo>
                  <a:cubicBezTo>
                    <a:pt x="8094" y="41601"/>
                    <a:pt x="8275" y="41378"/>
                    <a:pt x="8110" y="41046"/>
                  </a:cubicBezTo>
                  <a:lnTo>
                    <a:pt x="8110" y="41046"/>
                  </a:lnTo>
                  <a:cubicBezTo>
                    <a:pt x="8113" y="41048"/>
                    <a:pt x="8117" y="41050"/>
                    <a:pt x="8122" y="41050"/>
                  </a:cubicBezTo>
                  <a:cubicBezTo>
                    <a:pt x="8556" y="40890"/>
                    <a:pt x="8647" y="40547"/>
                    <a:pt x="8693" y="40159"/>
                  </a:cubicBezTo>
                  <a:cubicBezTo>
                    <a:pt x="8670" y="40091"/>
                    <a:pt x="8647" y="40068"/>
                    <a:pt x="8625" y="40023"/>
                  </a:cubicBezTo>
                  <a:cubicBezTo>
                    <a:pt x="8647" y="40000"/>
                    <a:pt x="8647" y="39977"/>
                    <a:pt x="8647" y="39954"/>
                  </a:cubicBezTo>
                  <a:cubicBezTo>
                    <a:pt x="8647" y="39954"/>
                    <a:pt x="8647" y="39931"/>
                    <a:pt x="8647" y="39931"/>
                  </a:cubicBezTo>
                  <a:cubicBezTo>
                    <a:pt x="8647" y="39954"/>
                    <a:pt x="8670" y="39954"/>
                    <a:pt x="8670" y="39954"/>
                  </a:cubicBezTo>
                  <a:cubicBezTo>
                    <a:pt x="8762" y="39954"/>
                    <a:pt x="8830" y="39931"/>
                    <a:pt x="8876" y="39886"/>
                  </a:cubicBezTo>
                  <a:cubicBezTo>
                    <a:pt x="9013" y="39589"/>
                    <a:pt x="9241" y="39361"/>
                    <a:pt x="9218" y="39018"/>
                  </a:cubicBezTo>
                  <a:cubicBezTo>
                    <a:pt x="9218" y="38995"/>
                    <a:pt x="9195" y="38995"/>
                    <a:pt x="9195" y="38995"/>
                  </a:cubicBezTo>
                  <a:cubicBezTo>
                    <a:pt x="9880" y="38858"/>
                    <a:pt x="10017" y="38242"/>
                    <a:pt x="10314" y="37763"/>
                  </a:cubicBezTo>
                  <a:cubicBezTo>
                    <a:pt x="10337" y="37717"/>
                    <a:pt x="10337" y="37672"/>
                    <a:pt x="10314" y="37626"/>
                  </a:cubicBezTo>
                  <a:cubicBezTo>
                    <a:pt x="10382" y="37603"/>
                    <a:pt x="10428" y="37603"/>
                    <a:pt x="10496" y="37557"/>
                  </a:cubicBezTo>
                  <a:cubicBezTo>
                    <a:pt x="10839" y="37032"/>
                    <a:pt x="11432" y="36667"/>
                    <a:pt x="11455" y="35937"/>
                  </a:cubicBezTo>
                  <a:cubicBezTo>
                    <a:pt x="11455" y="35914"/>
                    <a:pt x="11455" y="35914"/>
                    <a:pt x="11455" y="35914"/>
                  </a:cubicBezTo>
                  <a:cubicBezTo>
                    <a:pt x="11455" y="35914"/>
                    <a:pt x="11478" y="35891"/>
                    <a:pt x="11478" y="35891"/>
                  </a:cubicBezTo>
                  <a:lnTo>
                    <a:pt x="11501" y="35891"/>
                  </a:lnTo>
                  <a:cubicBezTo>
                    <a:pt x="11569" y="35868"/>
                    <a:pt x="11615" y="35845"/>
                    <a:pt x="11660" y="35777"/>
                  </a:cubicBezTo>
                  <a:cubicBezTo>
                    <a:pt x="11660" y="35777"/>
                    <a:pt x="11683" y="35777"/>
                    <a:pt x="11683" y="35754"/>
                  </a:cubicBezTo>
                  <a:cubicBezTo>
                    <a:pt x="11683" y="35735"/>
                    <a:pt x="11700" y="35715"/>
                    <a:pt x="11719" y="35696"/>
                  </a:cubicBezTo>
                  <a:lnTo>
                    <a:pt x="11719" y="35696"/>
                  </a:lnTo>
                  <a:cubicBezTo>
                    <a:pt x="11738" y="35709"/>
                    <a:pt x="11760" y="35713"/>
                    <a:pt x="11797" y="35731"/>
                  </a:cubicBezTo>
                  <a:cubicBezTo>
                    <a:pt x="12163" y="35617"/>
                    <a:pt x="12277" y="35343"/>
                    <a:pt x="12345" y="35001"/>
                  </a:cubicBezTo>
                  <a:cubicBezTo>
                    <a:pt x="12459" y="34932"/>
                    <a:pt x="12551" y="34841"/>
                    <a:pt x="12619" y="34704"/>
                  </a:cubicBezTo>
                  <a:lnTo>
                    <a:pt x="12710" y="34704"/>
                  </a:lnTo>
                  <a:cubicBezTo>
                    <a:pt x="13532" y="34202"/>
                    <a:pt x="14217" y="33563"/>
                    <a:pt x="14742" y="32764"/>
                  </a:cubicBezTo>
                  <a:cubicBezTo>
                    <a:pt x="15267" y="32741"/>
                    <a:pt x="15495" y="32399"/>
                    <a:pt x="15586" y="31920"/>
                  </a:cubicBezTo>
                  <a:cubicBezTo>
                    <a:pt x="15621" y="31931"/>
                    <a:pt x="15655" y="31937"/>
                    <a:pt x="15689" y="31937"/>
                  </a:cubicBezTo>
                  <a:cubicBezTo>
                    <a:pt x="15723" y="31937"/>
                    <a:pt x="15758" y="31931"/>
                    <a:pt x="15792" y="31920"/>
                  </a:cubicBezTo>
                  <a:cubicBezTo>
                    <a:pt x="16477" y="31623"/>
                    <a:pt x="17093" y="31258"/>
                    <a:pt x="17595" y="30710"/>
                  </a:cubicBezTo>
                  <a:cubicBezTo>
                    <a:pt x="17618" y="30664"/>
                    <a:pt x="17595" y="30641"/>
                    <a:pt x="17595" y="30596"/>
                  </a:cubicBezTo>
                  <a:lnTo>
                    <a:pt x="17595" y="30596"/>
                  </a:lnTo>
                  <a:cubicBezTo>
                    <a:pt x="17619" y="30605"/>
                    <a:pt x="17641" y="30610"/>
                    <a:pt x="17659" y="30610"/>
                  </a:cubicBezTo>
                  <a:cubicBezTo>
                    <a:pt x="17729" y="30610"/>
                    <a:pt x="17765" y="30548"/>
                    <a:pt x="17800" y="30459"/>
                  </a:cubicBezTo>
                  <a:cubicBezTo>
                    <a:pt x="17800" y="30436"/>
                    <a:pt x="17778" y="30436"/>
                    <a:pt x="17778" y="30413"/>
                  </a:cubicBezTo>
                  <a:cubicBezTo>
                    <a:pt x="17869" y="30413"/>
                    <a:pt x="17915" y="30367"/>
                    <a:pt x="17960" y="30299"/>
                  </a:cubicBezTo>
                  <a:cubicBezTo>
                    <a:pt x="18006" y="30322"/>
                    <a:pt x="18052" y="30322"/>
                    <a:pt x="18097" y="30345"/>
                  </a:cubicBezTo>
                  <a:cubicBezTo>
                    <a:pt x="18645" y="30116"/>
                    <a:pt x="19238" y="30002"/>
                    <a:pt x="19444" y="29340"/>
                  </a:cubicBezTo>
                  <a:cubicBezTo>
                    <a:pt x="19444" y="29340"/>
                    <a:pt x="19444" y="29363"/>
                    <a:pt x="19467" y="29363"/>
                  </a:cubicBezTo>
                  <a:cubicBezTo>
                    <a:pt x="19579" y="29416"/>
                    <a:pt x="19679" y="29440"/>
                    <a:pt x="19770" y="29440"/>
                  </a:cubicBezTo>
                  <a:cubicBezTo>
                    <a:pt x="19992" y="29440"/>
                    <a:pt x="20152" y="29294"/>
                    <a:pt x="20266" y="29066"/>
                  </a:cubicBezTo>
                  <a:cubicBezTo>
                    <a:pt x="20297" y="29069"/>
                    <a:pt x="20329" y="29070"/>
                    <a:pt x="20359" y="29070"/>
                  </a:cubicBezTo>
                  <a:cubicBezTo>
                    <a:pt x="20591" y="29070"/>
                    <a:pt x="20781" y="28989"/>
                    <a:pt x="20882" y="28747"/>
                  </a:cubicBezTo>
                  <a:cubicBezTo>
                    <a:pt x="20973" y="28678"/>
                    <a:pt x="20745" y="28633"/>
                    <a:pt x="20859" y="28587"/>
                  </a:cubicBezTo>
                  <a:cubicBezTo>
                    <a:pt x="20905" y="28587"/>
                    <a:pt x="20996" y="28678"/>
                    <a:pt x="21087" y="28701"/>
                  </a:cubicBezTo>
                  <a:cubicBezTo>
                    <a:pt x="21293" y="28701"/>
                    <a:pt x="21430" y="28633"/>
                    <a:pt x="21452" y="28450"/>
                  </a:cubicBezTo>
                  <a:cubicBezTo>
                    <a:pt x="21491" y="28479"/>
                    <a:pt x="21533" y="28491"/>
                    <a:pt x="21576" y="28491"/>
                  </a:cubicBezTo>
                  <a:cubicBezTo>
                    <a:pt x="21635" y="28491"/>
                    <a:pt x="21696" y="28467"/>
                    <a:pt x="21749" y="28427"/>
                  </a:cubicBezTo>
                  <a:cubicBezTo>
                    <a:pt x="21818" y="28382"/>
                    <a:pt x="21772" y="28290"/>
                    <a:pt x="21818" y="28245"/>
                  </a:cubicBezTo>
                  <a:lnTo>
                    <a:pt x="21886" y="28245"/>
                  </a:lnTo>
                  <a:cubicBezTo>
                    <a:pt x="21955" y="28290"/>
                    <a:pt x="22023" y="28313"/>
                    <a:pt x="22114" y="28336"/>
                  </a:cubicBezTo>
                  <a:cubicBezTo>
                    <a:pt x="22343" y="28336"/>
                    <a:pt x="22548" y="28245"/>
                    <a:pt x="22754" y="28153"/>
                  </a:cubicBezTo>
                  <a:cubicBezTo>
                    <a:pt x="22822" y="28108"/>
                    <a:pt x="22868" y="28039"/>
                    <a:pt x="22890" y="27971"/>
                  </a:cubicBezTo>
                  <a:cubicBezTo>
                    <a:pt x="23116" y="27981"/>
                    <a:pt x="23346" y="28007"/>
                    <a:pt x="23575" y="28007"/>
                  </a:cubicBezTo>
                  <a:cubicBezTo>
                    <a:pt x="23878" y="28007"/>
                    <a:pt x="24179" y="27960"/>
                    <a:pt x="24465" y="27765"/>
                  </a:cubicBezTo>
                  <a:cubicBezTo>
                    <a:pt x="24465" y="27743"/>
                    <a:pt x="24488" y="27720"/>
                    <a:pt x="24488" y="27697"/>
                  </a:cubicBezTo>
                  <a:cubicBezTo>
                    <a:pt x="24521" y="27751"/>
                    <a:pt x="24558" y="27774"/>
                    <a:pt x="24596" y="27774"/>
                  </a:cubicBezTo>
                  <a:cubicBezTo>
                    <a:pt x="24638" y="27774"/>
                    <a:pt x="24680" y="27745"/>
                    <a:pt x="24716" y="27697"/>
                  </a:cubicBezTo>
                  <a:lnTo>
                    <a:pt x="24808" y="27697"/>
                  </a:lnTo>
                  <a:cubicBezTo>
                    <a:pt x="24899" y="27811"/>
                    <a:pt x="24945" y="27948"/>
                    <a:pt x="25059" y="27994"/>
                  </a:cubicBezTo>
                  <a:cubicBezTo>
                    <a:pt x="25373" y="28090"/>
                    <a:pt x="25687" y="28117"/>
                    <a:pt x="26001" y="28117"/>
                  </a:cubicBezTo>
                  <a:cubicBezTo>
                    <a:pt x="26280" y="28117"/>
                    <a:pt x="26560" y="28096"/>
                    <a:pt x="26839" y="28085"/>
                  </a:cubicBezTo>
                  <a:cubicBezTo>
                    <a:pt x="27090" y="28062"/>
                    <a:pt x="27410" y="28062"/>
                    <a:pt x="27433" y="27697"/>
                  </a:cubicBezTo>
                  <a:close/>
                  <a:moveTo>
                    <a:pt x="17736" y="58825"/>
                  </a:moveTo>
                  <a:cubicBezTo>
                    <a:pt x="18098" y="58825"/>
                    <a:pt x="18471" y="58865"/>
                    <a:pt x="18828" y="58922"/>
                  </a:cubicBezTo>
                  <a:cubicBezTo>
                    <a:pt x="18828" y="59036"/>
                    <a:pt x="18850" y="59150"/>
                    <a:pt x="18850" y="59264"/>
                  </a:cubicBezTo>
                  <a:cubicBezTo>
                    <a:pt x="18508" y="60246"/>
                    <a:pt x="18462" y="61273"/>
                    <a:pt x="18462" y="62300"/>
                  </a:cubicBezTo>
                  <a:cubicBezTo>
                    <a:pt x="18280" y="63464"/>
                    <a:pt x="18097" y="64651"/>
                    <a:pt x="17915" y="65815"/>
                  </a:cubicBezTo>
                  <a:cubicBezTo>
                    <a:pt x="17800" y="65815"/>
                    <a:pt x="17709" y="65838"/>
                    <a:pt x="17595" y="65838"/>
                  </a:cubicBezTo>
                  <a:cubicBezTo>
                    <a:pt x="17572" y="65769"/>
                    <a:pt x="17527" y="65724"/>
                    <a:pt x="17458" y="65678"/>
                  </a:cubicBezTo>
                  <a:cubicBezTo>
                    <a:pt x="16932" y="65562"/>
                    <a:pt x="16401" y="65529"/>
                    <a:pt x="15869" y="65529"/>
                  </a:cubicBezTo>
                  <a:cubicBezTo>
                    <a:pt x="15248" y="65529"/>
                    <a:pt x="14626" y="65575"/>
                    <a:pt x="14011" y="65587"/>
                  </a:cubicBezTo>
                  <a:cubicBezTo>
                    <a:pt x="13966" y="65587"/>
                    <a:pt x="13897" y="65610"/>
                    <a:pt x="13852" y="65632"/>
                  </a:cubicBezTo>
                  <a:cubicBezTo>
                    <a:pt x="14034" y="65313"/>
                    <a:pt x="14103" y="64971"/>
                    <a:pt x="13943" y="64605"/>
                  </a:cubicBezTo>
                  <a:cubicBezTo>
                    <a:pt x="13989" y="64582"/>
                    <a:pt x="14011" y="64537"/>
                    <a:pt x="14034" y="64468"/>
                  </a:cubicBezTo>
                  <a:cubicBezTo>
                    <a:pt x="14126" y="64194"/>
                    <a:pt x="14171" y="63875"/>
                    <a:pt x="14354" y="63624"/>
                  </a:cubicBezTo>
                  <a:cubicBezTo>
                    <a:pt x="14605" y="63053"/>
                    <a:pt x="14696" y="62460"/>
                    <a:pt x="14696" y="61843"/>
                  </a:cubicBezTo>
                  <a:cubicBezTo>
                    <a:pt x="14696" y="61684"/>
                    <a:pt x="14696" y="61524"/>
                    <a:pt x="14742" y="61364"/>
                  </a:cubicBezTo>
                  <a:cubicBezTo>
                    <a:pt x="14742" y="61273"/>
                    <a:pt x="14742" y="61204"/>
                    <a:pt x="14742" y="61136"/>
                  </a:cubicBezTo>
                  <a:cubicBezTo>
                    <a:pt x="14742" y="60976"/>
                    <a:pt x="14742" y="60839"/>
                    <a:pt x="14742" y="60702"/>
                  </a:cubicBezTo>
                  <a:cubicBezTo>
                    <a:pt x="15039" y="60611"/>
                    <a:pt x="14993" y="60360"/>
                    <a:pt x="14970" y="60132"/>
                  </a:cubicBezTo>
                  <a:cubicBezTo>
                    <a:pt x="14924" y="60040"/>
                    <a:pt x="14879" y="59995"/>
                    <a:pt x="14833" y="59972"/>
                  </a:cubicBezTo>
                  <a:cubicBezTo>
                    <a:pt x="14879" y="59903"/>
                    <a:pt x="14924" y="59858"/>
                    <a:pt x="14924" y="59789"/>
                  </a:cubicBezTo>
                  <a:cubicBezTo>
                    <a:pt x="14924" y="59744"/>
                    <a:pt x="14924" y="59698"/>
                    <a:pt x="14902" y="59675"/>
                  </a:cubicBezTo>
                  <a:cubicBezTo>
                    <a:pt x="14902" y="59652"/>
                    <a:pt x="14902" y="59652"/>
                    <a:pt x="14902" y="59652"/>
                  </a:cubicBezTo>
                  <a:cubicBezTo>
                    <a:pt x="14879" y="59629"/>
                    <a:pt x="14879" y="59607"/>
                    <a:pt x="14856" y="59584"/>
                  </a:cubicBezTo>
                  <a:cubicBezTo>
                    <a:pt x="14879" y="59538"/>
                    <a:pt x="14879" y="59492"/>
                    <a:pt x="14856" y="59447"/>
                  </a:cubicBezTo>
                  <a:cubicBezTo>
                    <a:pt x="14856" y="59447"/>
                    <a:pt x="14856" y="59447"/>
                    <a:pt x="14856" y="59424"/>
                  </a:cubicBezTo>
                  <a:cubicBezTo>
                    <a:pt x="14879" y="59424"/>
                    <a:pt x="14902" y="59401"/>
                    <a:pt x="14902" y="59378"/>
                  </a:cubicBezTo>
                  <a:cubicBezTo>
                    <a:pt x="14993" y="59264"/>
                    <a:pt x="15039" y="59127"/>
                    <a:pt x="15107" y="58990"/>
                  </a:cubicBezTo>
                  <a:cubicBezTo>
                    <a:pt x="15107" y="58990"/>
                    <a:pt x="15107" y="58967"/>
                    <a:pt x="15130" y="58945"/>
                  </a:cubicBezTo>
                  <a:cubicBezTo>
                    <a:pt x="15340" y="59073"/>
                    <a:pt x="15550" y="59142"/>
                    <a:pt x="15760" y="59142"/>
                  </a:cubicBezTo>
                  <a:cubicBezTo>
                    <a:pt x="15960" y="59142"/>
                    <a:pt x="16161" y="59079"/>
                    <a:pt x="16362" y="58945"/>
                  </a:cubicBezTo>
                  <a:cubicBezTo>
                    <a:pt x="16408" y="58967"/>
                    <a:pt x="16477" y="58990"/>
                    <a:pt x="16545" y="59013"/>
                  </a:cubicBezTo>
                  <a:cubicBezTo>
                    <a:pt x="16651" y="59045"/>
                    <a:pt x="16757" y="59062"/>
                    <a:pt x="16863" y="59062"/>
                  </a:cubicBezTo>
                  <a:cubicBezTo>
                    <a:pt x="16985" y="59062"/>
                    <a:pt x="17107" y="59039"/>
                    <a:pt x="17230" y="58990"/>
                  </a:cubicBezTo>
                  <a:cubicBezTo>
                    <a:pt x="17321" y="58945"/>
                    <a:pt x="17412" y="58899"/>
                    <a:pt x="17504" y="58831"/>
                  </a:cubicBezTo>
                  <a:cubicBezTo>
                    <a:pt x="17581" y="58826"/>
                    <a:pt x="17658" y="58825"/>
                    <a:pt x="17736" y="58825"/>
                  </a:cubicBezTo>
                  <a:close/>
                  <a:moveTo>
                    <a:pt x="22502" y="58853"/>
                  </a:moveTo>
                  <a:cubicBezTo>
                    <a:pt x="22571" y="58922"/>
                    <a:pt x="22617" y="58990"/>
                    <a:pt x="22685" y="59059"/>
                  </a:cubicBezTo>
                  <a:cubicBezTo>
                    <a:pt x="22480" y="59378"/>
                    <a:pt x="22548" y="59675"/>
                    <a:pt x="22662" y="59972"/>
                  </a:cubicBezTo>
                  <a:cubicBezTo>
                    <a:pt x="22480" y="60200"/>
                    <a:pt x="22457" y="60451"/>
                    <a:pt x="22525" y="60725"/>
                  </a:cubicBezTo>
                  <a:cubicBezTo>
                    <a:pt x="22434" y="60953"/>
                    <a:pt x="22434" y="61204"/>
                    <a:pt x="22480" y="61433"/>
                  </a:cubicBezTo>
                  <a:cubicBezTo>
                    <a:pt x="22434" y="62049"/>
                    <a:pt x="22251" y="62665"/>
                    <a:pt x="22480" y="63281"/>
                  </a:cubicBezTo>
                  <a:cubicBezTo>
                    <a:pt x="22206" y="63921"/>
                    <a:pt x="22343" y="64605"/>
                    <a:pt x="22297" y="65267"/>
                  </a:cubicBezTo>
                  <a:lnTo>
                    <a:pt x="22274" y="65724"/>
                  </a:lnTo>
                  <a:cubicBezTo>
                    <a:pt x="22229" y="65724"/>
                    <a:pt x="22160" y="65747"/>
                    <a:pt x="22092" y="65769"/>
                  </a:cubicBezTo>
                  <a:cubicBezTo>
                    <a:pt x="22023" y="65792"/>
                    <a:pt x="21955" y="65792"/>
                    <a:pt x="21886" y="65815"/>
                  </a:cubicBezTo>
                  <a:cubicBezTo>
                    <a:pt x="21795" y="65838"/>
                    <a:pt x="21726" y="65838"/>
                    <a:pt x="21635" y="65838"/>
                  </a:cubicBezTo>
                  <a:cubicBezTo>
                    <a:pt x="21589" y="65769"/>
                    <a:pt x="21521" y="65701"/>
                    <a:pt x="21430" y="65678"/>
                  </a:cubicBezTo>
                  <a:cubicBezTo>
                    <a:pt x="21223" y="65602"/>
                    <a:pt x="21015" y="65572"/>
                    <a:pt x="20808" y="65572"/>
                  </a:cubicBezTo>
                  <a:cubicBezTo>
                    <a:pt x="20582" y="65572"/>
                    <a:pt x="20355" y="65608"/>
                    <a:pt x="20129" y="65655"/>
                  </a:cubicBezTo>
                  <a:cubicBezTo>
                    <a:pt x="20037" y="65655"/>
                    <a:pt x="19969" y="65678"/>
                    <a:pt x="19900" y="65701"/>
                  </a:cubicBezTo>
                  <a:cubicBezTo>
                    <a:pt x="19684" y="65575"/>
                    <a:pt x="19455" y="65547"/>
                    <a:pt x="19224" y="65547"/>
                  </a:cubicBezTo>
                  <a:cubicBezTo>
                    <a:pt x="19032" y="65547"/>
                    <a:pt x="18837" y="65567"/>
                    <a:pt x="18645" y="65567"/>
                  </a:cubicBezTo>
                  <a:cubicBezTo>
                    <a:pt x="18607" y="65567"/>
                    <a:pt x="18569" y="65566"/>
                    <a:pt x="18531" y="65564"/>
                  </a:cubicBezTo>
                  <a:cubicBezTo>
                    <a:pt x="18508" y="65564"/>
                    <a:pt x="18485" y="65587"/>
                    <a:pt x="18462" y="65587"/>
                  </a:cubicBezTo>
                  <a:cubicBezTo>
                    <a:pt x="18462" y="65541"/>
                    <a:pt x="18462" y="65496"/>
                    <a:pt x="18462" y="65450"/>
                  </a:cubicBezTo>
                  <a:cubicBezTo>
                    <a:pt x="18462" y="65381"/>
                    <a:pt x="18485" y="65336"/>
                    <a:pt x="18485" y="65267"/>
                  </a:cubicBezTo>
                  <a:cubicBezTo>
                    <a:pt x="18531" y="65222"/>
                    <a:pt x="18531" y="65153"/>
                    <a:pt x="18485" y="65107"/>
                  </a:cubicBezTo>
                  <a:lnTo>
                    <a:pt x="18508" y="65107"/>
                  </a:lnTo>
                  <a:cubicBezTo>
                    <a:pt x="18668" y="64263"/>
                    <a:pt x="18919" y="63418"/>
                    <a:pt x="18850" y="62528"/>
                  </a:cubicBezTo>
                  <a:cubicBezTo>
                    <a:pt x="19147" y="61958"/>
                    <a:pt x="18942" y="61341"/>
                    <a:pt x="19033" y="60748"/>
                  </a:cubicBezTo>
                  <a:cubicBezTo>
                    <a:pt x="19353" y="60200"/>
                    <a:pt x="19079" y="59607"/>
                    <a:pt x="19193" y="59059"/>
                  </a:cubicBezTo>
                  <a:cubicBezTo>
                    <a:pt x="19238" y="59013"/>
                    <a:pt x="19238" y="58967"/>
                    <a:pt x="19261" y="58922"/>
                  </a:cubicBezTo>
                  <a:cubicBezTo>
                    <a:pt x="20334" y="58899"/>
                    <a:pt x="21430" y="58876"/>
                    <a:pt x="22502" y="58853"/>
                  </a:cubicBezTo>
                  <a:close/>
                  <a:moveTo>
                    <a:pt x="56388" y="59223"/>
                  </a:moveTo>
                  <a:cubicBezTo>
                    <a:pt x="56933" y="59223"/>
                    <a:pt x="57479" y="59328"/>
                    <a:pt x="58019" y="59470"/>
                  </a:cubicBezTo>
                  <a:cubicBezTo>
                    <a:pt x="58087" y="59470"/>
                    <a:pt x="58178" y="59447"/>
                    <a:pt x="58247" y="59447"/>
                  </a:cubicBezTo>
                  <a:cubicBezTo>
                    <a:pt x="58270" y="59470"/>
                    <a:pt x="58201" y="59538"/>
                    <a:pt x="58224" y="59561"/>
                  </a:cubicBezTo>
                  <a:cubicBezTo>
                    <a:pt x="58247" y="59812"/>
                    <a:pt x="58338" y="60017"/>
                    <a:pt x="58612" y="60063"/>
                  </a:cubicBezTo>
                  <a:cubicBezTo>
                    <a:pt x="58612" y="60132"/>
                    <a:pt x="58658" y="60154"/>
                    <a:pt x="58749" y="60177"/>
                  </a:cubicBezTo>
                  <a:cubicBezTo>
                    <a:pt x="58749" y="60177"/>
                    <a:pt x="58749" y="60177"/>
                    <a:pt x="58749" y="60200"/>
                  </a:cubicBezTo>
                  <a:cubicBezTo>
                    <a:pt x="58681" y="60657"/>
                    <a:pt x="58886" y="60953"/>
                    <a:pt x="59320" y="61113"/>
                  </a:cubicBezTo>
                  <a:cubicBezTo>
                    <a:pt x="59297" y="61113"/>
                    <a:pt x="59297" y="61113"/>
                    <a:pt x="59297" y="61136"/>
                  </a:cubicBezTo>
                  <a:cubicBezTo>
                    <a:pt x="59228" y="61341"/>
                    <a:pt x="59320" y="61524"/>
                    <a:pt x="59411" y="61707"/>
                  </a:cubicBezTo>
                  <a:cubicBezTo>
                    <a:pt x="59708" y="62095"/>
                    <a:pt x="59936" y="62551"/>
                    <a:pt x="60392" y="62802"/>
                  </a:cubicBezTo>
                  <a:lnTo>
                    <a:pt x="60438" y="62802"/>
                  </a:lnTo>
                  <a:cubicBezTo>
                    <a:pt x="60415" y="62916"/>
                    <a:pt x="60484" y="63030"/>
                    <a:pt x="60552" y="63122"/>
                  </a:cubicBezTo>
                  <a:cubicBezTo>
                    <a:pt x="60621" y="63213"/>
                    <a:pt x="60689" y="63281"/>
                    <a:pt x="60780" y="63350"/>
                  </a:cubicBezTo>
                  <a:cubicBezTo>
                    <a:pt x="60895" y="63441"/>
                    <a:pt x="60986" y="63533"/>
                    <a:pt x="61100" y="63624"/>
                  </a:cubicBezTo>
                  <a:cubicBezTo>
                    <a:pt x="61123" y="63647"/>
                    <a:pt x="61146" y="63669"/>
                    <a:pt x="61169" y="63669"/>
                  </a:cubicBezTo>
                  <a:cubicBezTo>
                    <a:pt x="61032" y="64263"/>
                    <a:pt x="61465" y="64491"/>
                    <a:pt x="61830" y="64765"/>
                  </a:cubicBezTo>
                  <a:cubicBezTo>
                    <a:pt x="61876" y="64765"/>
                    <a:pt x="61899" y="64765"/>
                    <a:pt x="61945" y="64742"/>
                  </a:cubicBezTo>
                  <a:cubicBezTo>
                    <a:pt x="61945" y="64925"/>
                    <a:pt x="62013" y="65085"/>
                    <a:pt x="62218" y="65107"/>
                  </a:cubicBezTo>
                  <a:cubicBezTo>
                    <a:pt x="62082" y="65769"/>
                    <a:pt x="61442" y="65473"/>
                    <a:pt x="61077" y="65701"/>
                  </a:cubicBezTo>
                  <a:cubicBezTo>
                    <a:pt x="61009" y="65724"/>
                    <a:pt x="60986" y="65769"/>
                    <a:pt x="60940" y="65815"/>
                  </a:cubicBezTo>
                  <a:cubicBezTo>
                    <a:pt x="60523" y="65622"/>
                    <a:pt x="60106" y="65555"/>
                    <a:pt x="59689" y="65555"/>
                  </a:cubicBezTo>
                  <a:cubicBezTo>
                    <a:pt x="59170" y="65555"/>
                    <a:pt x="58651" y="65658"/>
                    <a:pt x="58133" y="65747"/>
                  </a:cubicBezTo>
                  <a:cubicBezTo>
                    <a:pt x="58087" y="65769"/>
                    <a:pt x="58041" y="65815"/>
                    <a:pt x="57996" y="65861"/>
                  </a:cubicBezTo>
                  <a:cubicBezTo>
                    <a:pt x="57927" y="65678"/>
                    <a:pt x="57950" y="65473"/>
                    <a:pt x="57882" y="65290"/>
                  </a:cubicBezTo>
                  <a:cubicBezTo>
                    <a:pt x="57904" y="64902"/>
                    <a:pt x="57790" y="64628"/>
                    <a:pt x="57425" y="64491"/>
                  </a:cubicBezTo>
                  <a:cubicBezTo>
                    <a:pt x="57425" y="64491"/>
                    <a:pt x="57402" y="64514"/>
                    <a:pt x="57402" y="64537"/>
                  </a:cubicBezTo>
                  <a:cubicBezTo>
                    <a:pt x="57402" y="64514"/>
                    <a:pt x="57402" y="64514"/>
                    <a:pt x="57402" y="64491"/>
                  </a:cubicBezTo>
                  <a:cubicBezTo>
                    <a:pt x="57402" y="64468"/>
                    <a:pt x="57402" y="64446"/>
                    <a:pt x="57380" y="64423"/>
                  </a:cubicBezTo>
                  <a:cubicBezTo>
                    <a:pt x="57425" y="64377"/>
                    <a:pt x="57448" y="64354"/>
                    <a:pt x="57471" y="64309"/>
                  </a:cubicBezTo>
                  <a:cubicBezTo>
                    <a:pt x="57539" y="63989"/>
                    <a:pt x="57357" y="63715"/>
                    <a:pt x="57265" y="63441"/>
                  </a:cubicBezTo>
                  <a:cubicBezTo>
                    <a:pt x="56832" y="62300"/>
                    <a:pt x="56170" y="61250"/>
                    <a:pt x="55690" y="60132"/>
                  </a:cubicBezTo>
                  <a:cubicBezTo>
                    <a:pt x="55508" y="59903"/>
                    <a:pt x="55485" y="59515"/>
                    <a:pt x="55120" y="59447"/>
                  </a:cubicBezTo>
                  <a:cubicBezTo>
                    <a:pt x="55539" y="59287"/>
                    <a:pt x="55963" y="59223"/>
                    <a:pt x="56388" y="59223"/>
                  </a:cubicBezTo>
                  <a:close/>
                  <a:moveTo>
                    <a:pt x="13601" y="65838"/>
                  </a:moveTo>
                  <a:cubicBezTo>
                    <a:pt x="13601" y="65861"/>
                    <a:pt x="13601" y="65861"/>
                    <a:pt x="13578" y="65884"/>
                  </a:cubicBezTo>
                  <a:cubicBezTo>
                    <a:pt x="13578" y="65861"/>
                    <a:pt x="13555" y="65861"/>
                    <a:pt x="13532" y="65838"/>
                  </a:cubicBezTo>
                  <a:close/>
                  <a:moveTo>
                    <a:pt x="10953" y="58808"/>
                  </a:moveTo>
                  <a:cubicBezTo>
                    <a:pt x="10953" y="58831"/>
                    <a:pt x="10953" y="58853"/>
                    <a:pt x="10976" y="58876"/>
                  </a:cubicBezTo>
                  <a:cubicBezTo>
                    <a:pt x="10679" y="59127"/>
                    <a:pt x="10588" y="59447"/>
                    <a:pt x="10633" y="59789"/>
                  </a:cubicBezTo>
                  <a:cubicBezTo>
                    <a:pt x="10519" y="59880"/>
                    <a:pt x="10473" y="60017"/>
                    <a:pt x="10473" y="60154"/>
                  </a:cubicBezTo>
                  <a:lnTo>
                    <a:pt x="10451" y="60337"/>
                  </a:lnTo>
                  <a:cubicBezTo>
                    <a:pt x="10428" y="60405"/>
                    <a:pt x="10428" y="60451"/>
                    <a:pt x="10428" y="60520"/>
                  </a:cubicBezTo>
                  <a:cubicBezTo>
                    <a:pt x="10291" y="60588"/>
                    <a:pt x="10245" y="60725"/>
                    <a:pt x="10245" y="60885"/>
                  </a:cubicBezTo>
                  <a:cubicBezTo>
                    <a:pt x="9994" y="61318"/>
                    <a:pt x="10063" y="61843"/>
                    <a:pt x="9880" y="62300"/>
                  </a:cubicBezTo>
                  <a:lnTo>
                    <a:pt x="9857" y="62300"/>
                  </a:lnTo>
                  <a:cubicBezTo>
                    <a:pt x="9629" y="62985"/>
                    <a:pt x="9309" y="63624"/>
                    <a:pt x="9150" y="64331"/>
                  </a:cubicBezTo>
                  <a:cubicBezTo>
                    <a:pt x="9081" y="64446"/>
                    <a:pt x="8990" y="64560"/>
                    <a:pt x="9013" y="64719"/>
                  </a:cubicBezTo>
                  <a:lnTo>
                    <a:pt x="8990" y="65085"/>
                  </a:lnTo>
                  <a:cubicBezTo>
                    <a:pt x="8830" y="65222"/>
                    <a:pt x="8784" y="65381"/>
                    <a:pt x="8762" y="65587"/>
                  </a:cubicBezTo>
                  <a:lnTo>
                    <a:pt x="8784" y="65610"/>
                  </a:lnTo>
                  <a:cubicBezTo>
                    <a:pt x="8769" y="65607"/>
                    <a:pt x="8754" y="65605"/>
                    <a:pt x="8739" y="65605"/>
                  </a:cubicBezTo>
                  <a:cubicBezTo>
                    <a:pt x="8645" y="65605"/>
                    <a:pt x="8563" y="65662"/>
                    <a:pt x="8465" y="65701"/>
                  </a:cubicBezTo>
                  <a:cubicBezTo>
                    <a:pt x="8374" y="65724"/>
                    <a:pt x="8282" y="65724"/>
                    <a:pt x="8191" y="65724"/>
                  </a:cubicBezTo>
                  <a:lnTo>
                    <a:pt x="7483" y="65724"/>
                  </a:lnTo>
                  <a:cubicBezTo>
                    <a:pt x="7324" y="65769"/>
                    <a:pt x="7187" y="65792"/>
                    <a:pt x="7027" y="65792"/>
                  </a:cubicBezTo>
                  <a:cubicBezTo>
                    <a:pt x="6913" y="65815"/>
                    <a:pt x="6799" y="65838"/>
                    <a:pt x="6684" y="65906"/>
                  </a:cubicBezTo>
                  <a:cubicBezTo>
                    <a:pt x="6433" y="65404"/>
                    <a:pt x="5703" y="65838"/>
                    <a:pt x="5475" y="65267"/>
                  </a:cubicBezTo>
                  <a:cubicBezTo>
                    <a:pt x="5452" y="65199"/>
                    <a:pt x="5338" y="65176"/>
                    <a:pt x="5361" y="65085"/>
                  </a:cubicBezTo>
                  <a:cubicBezTo>
                    <a:pt x="5365" y="65076"/>
                    <a:pt x="5372" y="65073"/>
                    <a:pt x="5381" y="65073"/>
                  </a:cubicBezTo>
                  <a:cubicBezTo>
                    <a:pt x="5407" y="65073"/>
                    <a:pt x="5452" y="65098"/>
                    <a:pt x="5495" y="65098"/>
                  </a:cubicBezTo>
                  <a:cubicBezTo>
                    <a:pt x="5520" y="65098"/>
                    <a:pt x="5545" y="65090"/>
                    <a:pt x="5566" y="65062"/>
                  </a:cubicBezTo>
                  <a:cubicBezTo>
                    <a:pt x="5771" y="64788"/>
                    <a:pt x="5886" y="64491"/>
                    <a:pt x="5771" y="64149"/>
                  </a:cubicBezTo>
                  <a:cubicBezTo>
                    <a:pt x="6388" y="63875"/>
                    <a:pt x="6479" y="63281"/>
                    <a:pt x="6570" y="62688"/>
                  </a:cubicBezTo>
                  <a:cubicBezTo>
                    <a:pt x="6570" y="62620"/>
                    <a:pt x="6548" y="62551"/>
                    <a:pt x="6525" y="62483"/>
                  </a:cubicBezTo>
                  <a:cubicBezTo>
                    <a:pt x="7164" y="62163"/>
                    <a:pt x="7187" y="61547"/>
                    <a:pt x="7232" y="60930"/>
                  </a:cubicBezTo>
                  <a:cubicBezTo>
                    <a:pt x="7232" y="60908"/>
                    <a:pt x="7232" y="60908"/>
                    <a:pt x="7209" y="60885"/>
                  </a:cubicBezTo>
                  <a:cubicBezTo>
                    <a:pt x="7461" y="60862"/>
                    <a:pt x="7438" y="60679"/>
                    <a:pt x="7369" y="60497"/>
                  </a:cubicBezTo>
                  <a:cubicBezTo>
                    <a:pt x="7369" y="60474"/>
                    <a:pt x="7392" y="60451"/>
                    <a:pt x="7392" y="60451"/>
                  </a:cubicBezTo>
                  <a:cubicBezTo>
                    <a:pt x="7392" y="60451"/>
                    <a:pt x="7415" y="60451"/>
                    <a:pt x="7415" y="60428"/>
                  </a:cubicBezTo>
                  <a:cubicBezTo>
                    <a:pt x="7849" y="60040"/>
                    <a:pt x="8214" y="59607"/>
                    <a:pt x="7940" y="58945"/>
                  </a:cubicBezTo>
                  <a:cubicBezTo>
                    <a:pt x="7940" y="58922"/>
                    <a:pt x="7940" y="58922"/>
                    <a:pt x="7940" y="58922"/>
                  </a:cubicBezTo>
                  <a:lnTo>
                    <a:pt x="8054" y="58922"/>
                  </a:lnTo>
                  <a:cubicBezTo>
                    <a:pt x="8054" y="58922"/>
                    <a:pt x="8077" y="58922"/>
                    <a:pt x="8100" y="58899"/>
                  </a:cubicBezTo>
                  <a:cubicBezTo>
                    <a:pt x="8328" y="58899"/>
                    <a:pt x="8579" y="58876"/>
                    <a:pt x="8807" y="58876"/>
                  </a:cubicBezTo>
                  <a:cubicBezTo>
                    <a:pt x="8827" y="58883"/>
                    <a:pt x="8849" y="58886"/>
                    <a:pt x="8872" y="58886"/>
                  </a:cubicBezTo>
                  <a:cubicBezTo>
                    <a:pt x="8927" y="58886"/>
                    <a:pt x="8987" y="58869"/>
                    <a:pt x="9036" y="58853"/>
                  </a:cubicBezTo>
                  <a:cubicBezTo>
                    <a:pt x="9172" y="58853"/>
                    <a:pt x="9309" y="58853"/>
                    <a:pt x="9446" y="58831"/>
                  </a:cubicBezTo>
                  <a:cubicBezTo>
                    <a:pt x="9560" y="58922"/>
                    <a:pt x="9675" y="58990"/>
                    <a:pt x="9812" y="59036"/>
                  </a:cubicBezTo>
                  <a:cubicBezTo>
                    <a:pt x="9945" y="59066"/>
                    <a:pt x="10079" y="59083"/>
                    <a:pt x="10210" y="59083"/>
                  </a:cubicBezTo>
                  <a:cubicBezTo>
                    <a:pt x="10480" y="59083"/>
                    <a:pt x="10737" y="59008"/>
                    <a:pt x="10953" y="58808"/>
                  </a:cubicBezTo>
                  <a:close/>
                  <a:moveTo>
                    <a:pt x="36563" y="58876"/>
                  </a:moveTo>
                  <a:cubicBezTo>
                    <a:pt x="36563" y="58899"/>
                    <a:pt x="36563" y="58922"/>
                    <a:pt x="36563" y="58945"/>
                  </a:cubicBezTo>
                  <a:cubicBezTo>
                    <a:pt x="36867" y="59109"/>
                    <a:pt x="37172" y="59164"/>
                    <a:pt x="37480" y="59164"/>
                  </a:cubicBezTo>
                  <a:cubicBezTo>
                    <a:pt x="37772" y="59164"/>
                    <a:pt x="38066" y="59114"/>
                    <a:pt x="38366" y="59059"/>
                  </a:cubicBezTo>
                  <a:cubicBezTo>
                    <a:pt x="38389" y="59036"/>
                    <a:pt x="38412" y="59036"/>
                    <a:pt x="38412" y="59036"/>
                  </a:cubicBezTo>
                  <a:cubicBezTo>
                    <a:pt x="38594" y="59310"/>
                    <a:pt x="38594" y="59652"/>
                    <a:pt x="38640" y="59995"/>
                  </a:cubicBezTo>
                  <a:cubicBezTo>
                    <a:pt x="38754" y="60588"/>
                    <a:pt x="38686" y="61227"/>
                    <a:pt x="38891" y="61821"/>
                  </a:cubicBezTo>
                  <a:cubicBezTo>
                    <a:pt x="38868" y="61843"/>
                    <a:pt x="38868" y="61889"/>
                    <a:pt x="38891" y="61935"/>
                  </a:cubicBezTo>
                  <a:cubicBezTo>
                    <a:pt x="38914" y="62756"/>
                    <a:pt x="38891" y="63578"/>
                    <a:pt x="39096" y="64377"/>
                  </a:cubicBezTo>
                  <a:cubicBezTo>
                    <a:pt x="39096" y="64856"/>
                    <a:pt x="39188" y="65336"/>
                    <a:pt x="39302" y="65815"/>
                  </a:cubicBezTo>
                  <a:cubicBezTo>
                    <a:pt x="39279" y="65815"/>
                    <a:pt x="39256" y="65838"/>
                    <a:pt x="39256" y="65861"/>
                  </a:cubicBezTo>
                  <a:lnTo>
                    <a:pt x="39233" y="65906"/>
                  </a:lnTo>
                  <a:cubicBezTo>
                    <a:pt x="39211" y="65884"/>
                    <a:pt x="39188" y="65861"/>
                    <a:pt x="39165" y="65861"/>
                  </a:cubicBezTo>
                  <a:cubicBezTo>
                    <a:pt x="39096" y="65838"/>
                    <a:pt x="39005" y="65815"/>
                    <a:pt x="38937" y="65792"/>
                  </a:cubicBezTo>
                  <a:cubicBezTo>
                    <a:pt x="38820" y="65784"/>
                    <a:pt x="38706" y="65779"/>
                    <a:pt x="38594" y="65779"/>
                  </a:cubicBezTo>
                  <a:cubicBezTo>
                    <a:pt x="38400" y="65779"/>
                    <a:pt x="38212" y="65794"/>
                    <a:pt x="38024" y="65838"/>
                  </a:cubicBezTo>
                  <a:cubicBezTo>
                    <a:pt x="37978" y="65861"/>
                    <a:pt x="37955" y="65861"/>
                    <a:pt x="37910" y="65884"/>
                  </a:cubicBezTo>
                  <a:cubicBezTo>
                    <a:pt x="37883" y="65857"/>
                    <a:pt x="37856" y="65846"/>
                    <a:pt x="37829" y="65846"/>
                  </a:cubicBezTo>
                  <a:cubicBezTo>
                    <a:pt x="37810" y="65846"/>
                    <a:pt x="37791" y="65851"/>
                    <a:pt x="37773" y="65861"/>
                  </a:cubicBezTo>
                  <a:cubicBezTo>
                    <a:pt x="37704" y="65792"/>
                    <a:pt x="37613" y="65724"/>
                    <a:pt x="37499" y="65701"/>
                  </a:cubicBezTo>
                  <a:cubicBezTo>
                    <a:pt x="36951" y="65701"/>
                    <a:pt x="36403" y="65759"/>
                    <a:pt x="35855" y="65759"/>
                  </a:cubicBezTo>
                  <a:cubicBezTo>
                    <a:pt x="35718" y="65759"/>
                    <a:pt x="35581" y="65756"/>
                    <a:pt x="35444" y="65747"/>
                  </a:cubicBezTo>
                  <a:lnTo>
                    <a:pt x="35285" y="65747"/>
                  </a:lnTo>
                  <a:cubicBezTo>
                    <a:pt x="35239" y="65678"/>
                    <a:pt x="35216" y="65610"/>
                    <a:pt x="35262" y="65496"/>
                  </a:cubicBezTo>
                  <a:cubicBezTo>
                    <a:pt x="35330" y="65267"/>
                    <a:pt x="35262" y="64971"/>
                    <a:pt x="35262" y="64719"/>
                  </a:cubicBezTo>
                  <a:cubicBezTo>
                    <a:pt x="35307" y="64423"/>
                    <a:pt x="35353" y="64126"/>
                    <a:pt x="35262" y="63806"/>
                  </a:cubicBezTo>
                  <a:cubicBezTo>
                    <a:pt x="35262" y="63510"/>
                    <a:pt x="35262" y="63190"/>
                    <a:pt x="35262" y="62893"/>
                  </a:cubicBezTo>
                  <a:cubicBezTo>
                    <a:pt x="35262" y="62711"/>
                    <a:pt x="35239" y="62528"/>
                    <a:pt x="35239" y="62346"/>
                  </a:cubicBezTo>
                  <a:cubicBezTo>
                    <a:pt x="35216" y="61729"/>
                    <a:pt x="35330" y="61113"/>
                    <a:pt x="35125" y="60497"/>
                  </a:cubicBezTo>
                  <a:lnTo>
                    <a:pt x="35102" y="60520"/>
                  </a:lnTo>
                  <a:cubicBezTo>
                    <a:pt x="35125" y="60474"/>
                    <a:pt x="35125" y="60428"/>
                    <a:pt x="35125" y="60383"/>
                  </a:cubicBezTo>
                  <a:cubicBezTo>
                    <a:pt x="35239" y="60223"/>
                    <a:pt x="35262" y="60063"/>
                    <a:pt x="35193" y="59903"/>
                  </a:cubicBezTo>
                  <a:cubicBezTo>
                    <a:pt x="35216" y="59835"/>
                    <a:pt x="35239" y="59789"/>
                    <a:pt x="35239" y="59721"/>
                  </a:cubicBezTo>
                  <a:cubicBezTo>
                    <a:pt x="35262" y="59150"/>
                    <a:pt x="35810" y="59150"/>
                    <a:pt x="36129" y="58922"/>
                  </a:cubicBezTo>
                  <a:cubicBezTo>
                    <a:pt x="36152" y="58922"/>
                    <a:pt x="36175" y="58945"/>
                    <a:pt x="36198" y="58967"/>
                  </a:cubicBezTo>
                  <a:cubicBezTo>
                    <a:pt x="36240" y="58975"/>
                    <a:pt x="36280" y="58979"/>
                    <a:pt x="36319" y="58979"/>
                  </a:cubicBezTo>
                  <a:cubicBezTo>
                    <a:pt x="36405" y="58979"/>
                    <a:pt x="36484" y="58955"/>
                    <a:pt x="36563" y="58876"/>
                  </a:cubicBezTo>
                  <a:close/>
                  <a:moveTo>
                    <a:pt x="52837" y="65838"/>
                  </a:moveTo>
                  <a:lnTo>
                    <a:pt x="52837" y="65838"/>
                  </a:lnTo>
                  <a:cubicBezTo>
                    <a:pt x="52860" y="65861"/>
                    <a:pt x="52906" y="65861"/>
                    <a:pt x="52929" y="65861"/>
                  </a:cubicBezTo>
                  <a:lnTo>
                    <a:pt x="52929" y="65906"/>
                  </a:lnTo>
                  <a:cubicBezTo>
                    <a:pt x="52906" y="65884"/>
                    <a:pt x="52860" y="65861"/>
                    <a:pt x="52837" y="65838"/>
                  </a:cubicBezTo>
                  <a:close/>
                  <a:moveTo>
                    <a:pt x="28003" y="58853"/>
                  </a:moveTo>
                  <a:cubicBezTo>
                    <a:pt x="28117" y="58945"/>
                    <a:pt x="28209" y="59013"/>
                    <a:pt x="28346" y="59059"/>
                  </a:cubicBezTo>
                  <a:cubicBezTo>
                    <a:pt x="28574" y="59100"/>
                    <a:pt x="28802" y="59137"/>
                    <a:pt x="29025" y="59137"/>
                  </a:cubicBezTo>
                  <a:cubicBezTo>
                    <a:pt x="29294" y="59137"/>
                    <a:pt x="29557" y="59084"/>
                    <a:pt x="29807" y="58922"/>
                  </a:cubicBezTo>
                  <a:cubicBezTo>
                    <a:pt x="29829" y="58922"/>
                    <a:pt x="29829" y="58899"/>
                    <a:pt x="29829" y="58899"/>
                  </a:cubicBezTo>
                  <a:cubicBezTo>
                    <a:pt x="29963" y="59020"/>
                    <a:pt x="30103" y="59071"/>
                    <a:pt x="30249" y="59071"/>
                  </a:cubicBezTo>
                  <a:cubicBezTo>
                    <a:pt x="30378" y="59071"/>
                    <a:pt x="30512" y="59032"/>
                    <a:pt x="30651" y="58967"/>
                  </a:cubicBezTo>
                  <a:cubicBezTo>
                    <a:pt x="30697" y="58945"/>
                    <a:pt x="30720" y="58899"/>
                    <a:pt x="30720" y="58876"/>
                  </a:cubicBezTo>
                  <a:cubicBezTo>
                    <a:pt x="30765" y="58899"/>
                    <a:pt x="30811" y="58922"/>
                    <a:pt x="30856" y="58922"/>
                  </a:cubicBezTo>
                  <a:cubicBezTo>
                    <a:pt x="31016" y="59629"/>
                    <a:pt x="30811" y="60360"/>
                    <a:pt x="30925" y="61067"/>
                  </a:cubicBezTo>
                  <a:cubicBezTo>
                    <a:pt x="30902" y="61729"/>
                    <a:pt x="30902" y="62414"/>
                    <a:pt x="30879" y="63076"/>
                  </a:cubicBezTo>
                  <a:cubicBezTo>
                    <a:pt x="30834" y="63099"/>
                    <a:pt x="30788" y="63099"/>
                    <a:pt x="30742" y="63122"/>
                  </a:cubicBezTo>
                  <a:cubicBezTo>
                    <a:pt x="30765" y="63190"/>
                    <a:pt x="30742" y="63213"/>
                    <a:pt x="30720" y="63259"/>
                  </a:cubicBezTo>
                  <a:cubicBezTo>
                    <a:pt x="30811" y="63555"/>
                    <a:pt x="30742" y="63875"/>
                    <a:pt x="30720" y="64172"/>
                  </a:cubicBezTo>
                  <a:cubicBezTo>
                    <a:pt x="30651" y="64354"/>
                    <a:pt x="30651" y="64537"/>
                    <a:pt x="30720" y="64719"/>
                  </a:cubicBezTo>
                  <a:cubicBezTo>
                    <a:pt x="30697" y="64788"/>
                    <a:pt x="30697" y="64834"/>
                    <a:pt x="30720" y="64902"/>
                  </a:cubicBezTo>
                  <a:cubicBezTo>
                    <a:pt x="30651" y="65473"/>
                    <a:pt x="30628" y="65678"/>
                    <a:pt x="30446" y="65792"/>
                  </a:cubicBezTo>
                  <a:cubicBezTo>
                    <a:pt x="30332" y="65792"/>
                    <a:pt x="30195" y="65838"/>
                    <a:pt x="30058" y="65884"/>
                  </a:cubicBezTo>
                  <a:cubicBezTo>
                    <a:pt x="30035" y="65906"/>
                    <a:pt x="29989" y="65929"/>
                    <a:pt x="29966" y="65952"/>
                  </a:cubicBezTo>
                  <a:cubicBezTo>
                    <a:pt x="29566" y="65718"/>
                    <a:pt x="29165" y="65609"/>
                    <a:pt x="28762" y="65609"/>
                  </a:cubicBezTo>
                  <a:cubicBezTo>
                    <a:pt x="28338" y="65609"/>
                    <a:pt x="27911" y="65730"/>
                    <a:pt x="27478" y="65952"/>
                  </a:cubicBezTo>
                  <a:cubicBezTo>
                    <a:pt x="27501" y="65724"/>
                    <a:pt x="27433" y="65564"/>
                    <a:pt x="27250" y="65404"/>
                  </a:cubicBezTo>
                  <a:lnTo>
                    <a:pt x="27227" y="65404"/>
                  </a:lnTo>
                  <a:cubicBezTo>
                    <a:pt x="27319" y="64697"/>
                    <a:pt x="27319" y="63989"/>
                    <a:pt x="27227" y="63259"/>
                  </a:cubicBezTo>
                  <a:cubicBezTo>
                    <a:pt x="27364" y="62711"/>
                    <a:pt x="27296" y="62163"/>
                    <a:pt x="27227" y="61615"/>
                  </a:cubicBezTo>
                  <a:cubicBezTo>
                    <a:pt x="27273" y="61296"/>
                    <a:pt x="27387" y="61022"/>
                    <a:pt x="27364" y="60679"/>
                  </a:cubicBezTo>
                  <a:cubicBezTo>
                    <a:pt x="27341" y="60109"/>
                    <a:pt x="27410" y="59538"/>
                    <a:pt x="27433" y="58990"/>
                  </a:cubicBezTo>
                  <a:cubicBezTo>
                    <a:pt x="27433" y="58967"/>
                    <a:pt x="27433" y="58967"/>
                    <a:pt x="27456" y="58967"/>
                  </a:cubicBezTo>
                  <a:cubicBezTo>
                    <a:pt x="27456" y="58945"/>
                    <a:pt x="27478" y="58945"/>
                    <a:pt x="27478" y="58922"/>
                  </a:cubicBezTo>
                  <a:cubicBezTo>
                    <a:pt x="27524" y="58956"/>
                    <a:pt x="27575" y="58973"/>
                    <a:pt x="27630" y="58973"/>
                  </a:cubicBezTo>
                  <a:cubicBezTo>
                    <a:pt x="27684" y="58973"/>
                    <a:pt x="27741" y="58956"/>
                    <a:pt x="27798" y="58922"/>
                  </a:cubicBezTo>
                  <a:cubicBezTo>
                    <a:pt x="27798" y="58899"/>
                    <a:pt x="27821" y="58899"/>
                    <a:pt x="27821" y="58876"/>
                  </a:cubicBezTo>
                  <a:cubicBezTo>
                    <a:pt x="27889" y="58876"/>
                    <a:pt x="27958" y="58853"/>
                    <a:pt x="28003" y="58853"/>
                  </a:cubicBezTo>
                  <a:close/>
                  <a:moveTo>
                    <a:pt x="49459" y="58967"/>
                  </a:moveTo>
                  <a:cubicBezTo>
                    <a:pt x="49482" y="59013"/>
                    <a:pt x="49528" y="59059"/>
                    <a:pt x="49573" y="59082"/>
                  </a:cubicBezTo>
                  <a:cubicBezTo>
                    <a:pt x="49759" y="59168"/>
                    <a:pt x="49944" y="59208"/>
                    <a:pt x="50130" y="59208"/>
                  </a:cubicBezTo>
                  <a:cubicBezTo>
                    <a:pt x="50287" y="59208"/>
                    <a:pt x="50444" y="59180"/>
                    <a:pt x="50600" y="59127"/>
                  </a:cubicBezTo>
                  <a:cubicBezTo>
                    <a:pt x="50623" y="59173"/>
                    <a:pt x="50646" y="59219"/>
                    <a:pt x="50692" y="59241"/>
                  </a:cubicBezTo>
                  <a:cubicBezTo>
                    <a:pt x="50692" y="59310"/>
                    <a:pt x="50692" y="59378"/>
                    <a:pt x="50692" y="59447"/>
                  </a:cubicBezTo>
                  <a:cubicBezTo>
                    <a:pt x="50874" y="60269"/>
                    <a:pt x="50874" y="61159"/>
                    <a:pt x="51468" y="61843"/>
                  </a:cubicBezTo>
                  <a:cubicBezTo>
                    <a:pt x="51491" y="61843"/>
                    <a:pt x="51491" y="61843"/>
                    <a:pt x="51513" y="61821"/>
                  </a:cubicBezTo>
                  <a:lnTo>
                    <a:pt x="51513" y="61821"/>
                  </a:lnTo>
                  <a:cubicBezTo>
                    <a:pt x="51491" y="62026"/>
                    <a:pt x="51559" y="62209"/>
                    <a:pt x="51673" y="62368"/>
                  </a:cubicBezTo>
                  <a:cubicBezTo>
                    <a:pt x="51764" y="62414"/>
                    <a:pt x="51810" y="62460"/>
                    <a:pt x="51856" y="62483"/>
                  </a:cubicBezTo>
                  <a:cubicBezTo>
                    <a:pt x="51810" y="62483"/>
                    <a:pt x="51742" y="62460"/>
                    <a:pt x="51650" y="62368"/>
                  </a:cubicBezTo>
                  <a:lnTo>
                    <a:pt x="51650" y="62368"/>
                  </a:lnTo>
                  <a:cubicBezTo>
                    <a:pt x="51445" y="62848"/>
                    <a:pt x="51605" y="63259"/>
                    <a:pt x="51901" y="63647"/>
                  </a:cubicBezTo>
                  <a:cubicBezTo>
                    <a:pt x="51947" y="63669"/>
                    <a:pt x="51993" y="63669"/>
                    <a:pt x="52061" y="63669"/>
                  </a:cubicBezTo>
                  <a:cubicBezTo>
                    <a:pt x="52061" y="63715"/>
                    <a:pt x="52061" y="63761"/>
                    <a:pt x="52084" y="63806"/>
                  </a:cubicBezTo>
                  <a:cubicBezTo>
                    <a:pt x="52061" y="63966"/>
                    <a:pt x="52107" y="64103"/>
                    <a:pt x="52244" y="64194"/>
                  </a:cubicBezTo>
                  <a:cubicBezTo>
                    <a:pt x="52312" y="64423"/>
                    <a:pt x="52358" y="64674"/>
                    <a:pt x="52518" y="64856"/>
                  </a:cubicBezTo>
                  <a:cubicBezTo>
                    <a:pt x="52495" y="64925"/>
                    <a:pt x="52472" y="65016"/>
                    <a:pt x="52472" y="65085"/>
                  </a:cubicBezTo>
                  <a:cubicBezTo>
                    <a:pt x="52472" y="65381"/>
                    <a:pt x="52541" y="65632"/>
                    <a:pt x="52792" y="65838"/>
                  </a:cubicBezTo>
                  <a:cubicBezTo>
                    <a:pt x="52746" y="65815"/>
                    <a:pt x="52700" y="65792"/>
                    <a:pt x="52677" y="65792"/>
                  </a:cubicBezTo>
                  <a:cubicBezTo>
                    <a:pt x="52392" y="65792"/>
                    <a:pt x="52107" y="65747"/>
                    <a:pt x="51827" y="65747"/>
                  </a:cubicBezTo>
                  <a:cubicBezTo>
                    <a:pt x="51548" y="65747"/>
                    <a:pt x="51274" y="65792"/>
                    <a:pt x="51011" y="65975"/>
                  </a:cubicBezTo>
                  <a:cubicBezTo>
                    <a:pt x="50817" y="65822"/>
                    <a:pt x="50606" y="65779"/>
                    <a:pt x="50383" y="65779"/>
                  </a:cubicBezTo>
                  <a:cubicBezTo>
                    <a:pt x="50239" y="65779"/>
                    <a:pt x="50091" y="65797"/>
                    <a:pt x="49938" y="65815"/>
                  </a:cubicBezTo>
                  <a:cubicBezTo>
                    <a:pt x="49779" y="65838"/>
                    <a:pt x="49642" y="65952"/>
                    <a:pt x="49505" y="65952"/>
                  </a:cubicBezTo>
                  <a:lnTo>
                    <a:pt x="49482" y="65952"/>
                  </a:lnTo>
                  <a:cubicBezTo>
                    <a:pt x="49428" y="65884"/>
                    <a:pt x="49374" y="65865"/>
                    <a:pt x="49315" y="65865"/>
                  </a:cubicBezTo>
                  <a:cubicBezTo>
                    <a:pt x="49275" y="65865"/>
                    <a:pt x="49232" y="65874"/>
                    <a:pt x="49185" y="65884"/>
                  </a:cubicBezTo>
                  <a:cubicBezTo>
                    <a:pt x="49162" y="65884"/>
                    <a:pt x="49140" y="65861"/>
                    <a:pt x="49117" y="65861"/>
                  </a:cubicBezTo>
                  <a:cubicBezTo>
                    <a:pt x="49071" y="65838"/>
                    <a:pt x="49048" y="65815"/>
                    <a:pt x="49003" y="65792"/>
                  </a:cubicBezTo>
                  <a:cubicBezTo>
                    <a:pt x="49071" y="65404"/>
                    <a:pt x="48980" y="65062"/>
                    <a:pt x="48820" y="64719"/>
                  </a:cubicBezTo>
                  <a:cubicBezTo>
                    <a:pt x="48615" y="63647"/>
                    <a:pt x="48135" y="62665"/>
                    <a:pt x="47907" y="61615"/>
                  </a:cubicBezTo>
                  <a:cubicBezTo>
                    <a:pt x="47861" y="61227"/>
                    <a:pt x="47724" y="60862"/>
                    <a:pt x="47542" y="60520"/>
                  </a:cubicBezTo>
                  <a:lnTo>
                    <a:pt x="47519" y="60337"/>
                  </a:lnTo>
                  <a:cubicBezTo>
                    <a:pt x="47496" y="59880"/>
                    <a:pt x="47314" y="59470"/>
                    <a:pt x="47131" y="59059"/>
                  </a:cubicBezTo>
                  <a:lnTo>
                    <a:pt x="47154" y="59059"/>
                  </a:lnTo>
                  <a:cubicBezTo>
                    <a:pt x="47177" y="59104"/>
                    <a:pt x="47245" y="59150"/>
                    <a:pt x="47314" y="59196"/>
                  </a:cubicBezTo>
                  <a:cubicBezTo>
                    <a:pt x="47553" y="59276"/>
                    <a:pt x="47799" y="59310"/>
                    <a:pt x="48044" y="59310"/>
                  </a:cubicBezTo>
                  <a:cubicBezTo>
                    <a:pt x="48289" y="59310"/>
                    <a:pt x="48535" y="59276"/>
                    <a:pt x="48774" y="59219"/>
                  </a:cubicBezTo>
                  <a:cubicBezTo>
                    <a:pt x="48866" y="59196"/>
                    <a:pt x="48934" y="59150"/>
                    <a:pt x="49003" y="59082"/>
                  </a:cubicBezTo>
                  <a:cubicBezTo>
                    <a:pt x="49003" y="59059"/>
                    <a:pt x="49003" y="59036"/>
                    <a:pt x="49003" y="59013"/>
                  </a:cubicBezTo>
                  <a:cubicBezTo>
                    <a:pt x="49069" y="59032"/>
                    <a:pt x="49135" y="59043"/>
                    <a:pt x="49200" y="59043"/>
                  </a:cubicBezTo>
                  <a:cubicBezTo>
                    <a:pt x="49291" y="59043"/>
                    <a:pt x="49379" y="59021"/>
                    <a:pt x="49459" y="58967"/>
                  </a:cubicBezTo>
                  <a:close/>
                  <a:moveTo>
                    <a:pt x="31747" y="58853"/>
                  </a:moveTo>
                  <a:cubicBezTo>
                    <a:pt x="31991" y="58902"/>
                    <a:pt x="32229" y="58925"/>
                    <a:pt x="32468" y="58925"/>
                  </a:cubicBezTo>
                  <a:cubicBezTo>
                    <a:pt x="32675" y="58925"/>
                    <a:pt x="32882" y="58908"/>
                    <a:pt x="33093" y="58876"/>
                  </a:cubicBezTo>
                  <a:cubicBezTo>
                    <a:pt x="33139" y="58899"/>
                    <a:pt x="33208" y="58922"/>
                    <a:pt x="33253" y="58922"/>
                  </a:cubicBezTo>
                  <a:cubicBezTo>
                    <a:pt x="33291" y="58926"/>
                    <a:pt x="33330" y="58928"/>
                    <a:pt x="33368" y="58928"/>
                  </a:cubicBezTo>
                  <a:cubicBezTo>
                    <a:pt x="33611" y="58928"/>
                    <a:pt x="33870" y="58860"/>
                    <a:pt x="34109" y="58860"/>
                  </a:cubicBezTo>
                  <a:cubicBezTo>
                    <a:pt x="34269" y="58860"/>
                    <a:pt x="34421" y="58890"/>
                    <a:pt x="34554" y="58990"/>
                  </a:cubicBezTo>
                  <a:cubicBezTo>
                    <a:pt x="34942" y="59287"/>
                    <a:pt x="34600" y="59835"/>
                    <a:pt x="34737" y="60246"/>
                  </a:cubicBezTo>
                  <a:cubicBezTo>
                    <a:pt x="34737" y="60269"/>
                    <a:pt x="34760" y="60314"/>
                    <a:pt x="34760" y="60337"/>
                  </a:cubicBezTo>
                  <a:cubicBezTo>
                    <a:pt x="34760" y="60451"/>
                    <a:pt x="34760" y="60588"/>
                    <a:pt x="34760" y="60702"/>
                  </a:cubicBezTo>
                  <a:cubicBezTo>
                    <a:pt x="34760" y="60771"/>
                    <a:pt x="34760" y="60839"/>
                    <a:pt x="34760" y="60885"/>
                  </a:cubicBezTo>
                  <a:cubicBezTo>
                    <a:pt x="34805" y="61570"/>
                    <a:pt x="34554" y="62254"/>
                    <a:pt x="34897" y="62916"/>
                  </a:cubicBezTo>
                  <a:lnTo>
                    <a:pt x="34897" y="63806"/>
                  </a:lnTo>
                  <a:cubicBezTo>
                    <a:pt x="34897" y="64058"/>
                    <a:pt x="34897" y="64286"/>
                    <a:pt x="34897" y="64537"/>
                  </a:cubicBezTo>
                  <a:cubicBezTo>
                    <a:pt x="34760" y="64628"/>
                    <a:pt x="34760" y="64719"/>
                    <a:pt x="34919" y="64811"/>
                  </a:cubicBezTo>
                  <a:cubicBezTo>
                    <a:pt x="34851" y="65381"/>
                    <a:pt x="34828" y="65632"/>
                    <a:pt x="34645" y="65769"/>
                  </a:cubicBezTo>
                  <a:cubicBezTo>
                    <a:pt x="34463" y="65769"/>
                    <a:pt x="34257" y="65769"/>
                    <a:pt x="34075" y="65815"/>
                  </a:cubicBezTo>
                  <a:cubicBezTo>
                    <a:pt x="34006" y="65838"/>
                    <a:pt x="33915" y="65884"/>
                    <a:pt x="33847" y="65952"/>
                  </a:cubicBezTo>
                  <a:cubicBezTo>
                    <a:pt x="33446" y="65681"/>
                    <a:pt x="33035" y="65580"/>
                    <a:pt x="32619" y="65580"/>
                  </a:cubicBezTo>
                  <a:cubicBezTo>
                    <a:pt x="32158" y="65580"/>
                    <a:pt x="31690" y="65705"/>
                    <a:pt x="31222" y="65861"/>
                  </a:cubicBezTo>
                  <a:cubicBezTo>
                    <a:pt x="31222" y="65906"/>
                    <a:pt x="31222" y="65952"/>
                    <a:pt x="31245" y="65998"/>
                  </a:cubicBezTo>
                  <a:cubicBezTo>
                    <a:pt x="31199" y="65952"/>
                    <a:pt x="31153" y="65906"/>
                    <a:pt x="31108" y="65884"/>
                  </a:cubicBezTo>
                  <a:cubicBezTo>
                    <a:pt x="31108" y="65587"/>
                    <a:pt x="31108" y="65290"/>
                    <a:pt x="31108" y="64971"/>
                  </a:cubicBezTo>
                  <a:cubicBezTo>
                    <a:pt x="31108" y="64948"/>
                    <a:pt x="31130" y="64925"/>
                    <a:pt x="31130" y="64879"/>
                  </a:cubicBezTo>
                  <a:cubicBezTo>
                    <a:pt x="31199" y="64719"/>
                    <a:pt x="31245" y="64537"/>
                    <a:pt x="31245" y="64354"/>
                  </a:cubicBezTo>
                  <a:cubicBezTo>
                    <a:pt x="31313" y="64172"/>
                    <a:pt x="31313" y="63989"/>
                    <a:pt x="31245" y="63806"/>
                  </a:cubicBezTo>
                  <a:cubicBezTo>
                    <a:pt x="31153" y="63692"/>
                    <a:pt x="31153" y="63578"/>
                    <a:pt x="31245" y="63441"/>
                  </a:cubicBezTo>
                  <a:cubicBezTo>
                    <a:pt x="31245" y="63350"/>
                    <a:pt x="31267" y="63236"/>
                    <a:pt x="31290" y="63145"/>
                  </a:cubicBezTo>
                  <a:cubicBezTo>
                    <a:pt x="31496" y="62642"/>
                    <a:pt x="31381" y="62117"/>
                    <a:pt x="31267" y="61615"/>
                  </a:cubicBezTo>
                  <a:cubicBezTo>
                    <a:pt x="31496" y="61227"/>
                    <a:pt x="31473" y="60816"/>
                    <a:pt x="31267" y="60428"/>
                  </a:cubicBezTo>
                  <a:cubicBezTo>
                    <a:pt x="31473" y="60063"/>
                    <a:pt x="31245" y="59675"/>
                    <a:pt x="31267" y="59310"/>
                  </a:cubicBezTo>
                  <a:cubicBezTo>
                    <a:pt x="31267" y="59013"/>
                    <a:pt x="31381" y="58899"/>
                    <a:pt x="31655" y="58853"/>
                  </a:cubicBezTo>
                  <a:cubicBezTo>
                    <a:pt x="31655" y="58853"/>
                    <a:pt x="31701" y="58876"/>
                    <a:pt x="31701" y="58876"/>
                  </a:cubicBezTo>
                  <a:cubicBezTo>
                    <a:pt x="31701" y="58876"/>
                    <a:pt x="31747" y="58853"/>
                    <a:pt x="31747" y="58853"/>
                  </a:cubicBezTo>
                  <a:close/>
                  <a:moveTo>
                    <a:pt x="44346" y="58899"/>
                  </a:moveTo>
                  <a:cubicBezTo>
                    <a:pt x="44708" y="59168"/>
                    <a:pt x="45077" y="59293"/>
                    <a:pt x="45451" y="59293"/>
                  </a:cubicBezTo>
                  <a:cubicBezTo>
                    <a:pt x="45808" y="59293"/>
                    <a:pt x="46170" y="59179"/>
                    <a:pt x="46537" y="58967"/>
                  </a:cubicBezTo>
                  <a:cubicBezTo>
                    <a:pt x="46560" y="58945"/>
                    <a:pt x="46560" y="58945"/>
                    <a:pt x="46583" y="58922"/>
                  </a:cubicBezTo>
                  <a:cubicBezTo>
                    <a:pt x="46583" y="58945"/>
                    <a:pt x="46606" y="58967"/>
                    <a:pt x="46606" y="58990"/>
                  </a:cubicBezTo>
                  <a:cubicBezTo>
                    <a:pt x="46629" y="59013"/>
                    <a:pt x="46652" y="59036"/>
                    <a:pt x="46674" y="59059"/>
                  </a:cubicBezTo>
                  <a:cubicBezTo>
                    <a:pt x="46697" y="59082"/>
                    <a:pt x="46720" y="59104"/>
                    <a:pt x="46743" y="59104"/>
                  </a:cubicBezTo>
                  <a:cubicBezTo>
                    <a:pt x="46743" y="59127"/>
                    <a:pt x="46743" y="59127"/>
                    <a:pt x="46766" y="59127"/>
                  </a:cubicBezTo>
                  <a:cubicBezTo>
                    <a:pt x="46834" y="59538"/>
                    <a:pt x="46834" y="59995"/>
                    <a:pt x="47131" y="60337"/>
                  </a:cubicBezTo>
                  <a:cubicBezTo>
                    <a:pt x="47199" y="60794"/>
                    <a:pt x="47177" y="61250"/>
                    <a:pt x="47473" y="61638"/>
                  </a:cubicBezTo>
                  <a:cubicBezTo>
                    <a:pt x="47519" y="61935"/>
                    <a:pt x="47359" y="62300"/>
                    <a:pt x="47679" y="62551"/>
                  </a:cubicBezTo>
                  <a:lnTo>
                    <a:pt x="47679" y="63076"/>
                  </a:lnTo>
                  <a:cubicBezTo>
                    <a:pt x="47724" y="63122"/>
                    <a:pt x="47747" y="63145"/>
                    <a:pt x="47724" y="63213"/>
                  </a:cubicBezTo>
                  <a:cubicBezTo>
                    <a:pt x="48090" y="63738"/>
                    <a:pt x="48158" y="64377"/>
                    <a:pt x="48386" y="64971"/>
                  </a:cubicBezTo>
                  <a:cubicBezTo>
                    <a:pt x="48318" y="65313"/>
                    <a:pt x="48683" y="65587"/>
                    <a:pt x="48569" y="65952"/>
                  </a:cubicBezTo>
                  <a:cubicBezTo>
                    <a:pt x="48522" y="65933"/>
                    <a:pt x="48474" y="65922"/>
                    <a:pt x="48429" y="65922"/>
                  </a:cubicBezTo>
                  <a:cubicBezTo>
                    <a:pt x="48364" y="65922"/>
                    <a:pt x="48303" y="65944"/>
                    <a:pt x="48249" y="65998"/>
                  </a:cubicBezTo>
                  <a:cubicBezTo>
                    <a:pt x="48204" y="65929"/>
                    <a:pt x="48135" y="65861"/>
                    <a:pt x="48021" y="65838"/>
                  </a:cubicBezTo>
                  <a:cubicBezTo>
                    <a:pt x="47778" y="65794"/>
                    <a:pt x="47534" y="65749"/>
                    <a:pt x="47296" y="65749"/>
                  </a:cubicBezTo>
                  <a:cubicBezTo>
                    <a:pt x="47043" y="65749"/>
                    <a:pt x="46795" y="65799"/>
                    <a:pt x="46560" y="65952"/>
                  </a:cubicBezTo>
                  <a:cubicBezTo>
                    <a:pt x="46560" y="65975"/>
                    <a:pt x="46560" y="65975"/>
                    <a:pt x="46537" y="65998"/>
                  </a:cubicBezTo>
                  <a:cubicBezTo>
                    <a:pt x="46492" y="65963"/>
                    <a:pt x="46446" y="65946"/>
                    <a:pt x="46401" y="65946"/>
                  </a:cubicBezTo>
                  <a:cubicBezTo>
                    <a:pt x="46355" y="65946"/>
                    <a:pt x="46309" y="65963"/>
                    <a:pt x="46264" y="65998"/>
                  </a:cubicBezTo>
                  <a:cubicBezTo>
                    <a:pt x="46241" y="65975"/>
                    <a:pt x="46218" y="65952"/>
                    <a:pt x="46195" y="65906"/>
                  </a:cubicBezTo>
                  <a:cubicBezTo>
                    <a:pt x="45913" y="65784"/>
                    <a:pt x="45632" y="65740"/>
                    <a:pt x="45346" y="65740"/>
                  </a:cubicBezTo>
                  <a:cubicBezTo>
                    <a:pt x="45100" y="65740"/>
                    <a:pt x="44851" y="65773"/>
                    <a:pt x="44597" y="65815"/>
                  </a:cubicBezTo>
                  <a:cubicBezTo>
                    <a:pt x="44552" y="65861"/>
                    <a:pt x="44483" y="65884"/>
                    <a:pt x="44438" y="65906"/>
                  </a:cubicBezTo>
                  <a:cubicBezTo>
                    <a:pt x="44438" y="65884"/>
                    <a:pt x="44415" y="65838"/>
                    <a:pt x="44392" y="65815"/>
                  </a:cubicBezTo>
                  <a:cubicBezTo>
                    <a:pt x="44415" y="65450"/>
                    <a:pt x="44415" y="65085"/>
                    <a:pt x="44209" y="64742"/>
                  </a:cubicBezTo>
                  <a:cubicBezTo>
                    <a:pt x="44072" y="64126"/>
                    <a:pt x="43935" y="63510"/>
                    <a:pt x="43821" y="62893"/>
                  </a:cubicBezTo>
                  <a:cubicBezTo>
                    <a:pt x="43798" y="62825"/>
                    <a:pt x="43753" y="62756"/>
                    <a:pt x="43684" y="62688"/>
                  </a:cubicBezTo>
                  <a:lnTo>
                    <a:pt x="43707" y="62688"/>
                  </a:lnTo>
                  <a:cubicBezTo>
                    <a:pt x="43753" y="62688"/>
                    <a:pt x="43798" y="62711"/>
                    <a:pt x="43844" y="62734"/>
                  </a:cubicBezTo>
                  <a:cubicBezTo>
                    <a:pt x="43821" y="62460"/>
                    <a:pt x="43935" y="62186"/>
                    <a:pt x="43661" y="61980"/>
                  </a:cubicBezTo>
                  <a:cubicBezTo>
                    <a:pt x="43616" y="61935"/>
                    <a:pt x="43616" y="61889"/>
                    <a:pt x="43616" y="61821"/>
                  </a:cubicBezTo>
                  <a:cubicBezTo>
                    <a:pt x="43570" y="61821"/>
                    <a:pt x="43547" y="61798"/>
                    <a:pt x="43502" y="61775"/>
                  </a:cubicBezTo>
                  <a:cubicBezTo>
                    <a:pt x="43525" y="61707"/>
                    <a:pt x="43502" y="61661"/>
                    <a:pt x="43456" y="61638"/>
                  </a:cubicBezTo>
                  <a:cubicBezTo>
                    <a:pt x="43456" y="61433"/>
                    <a:pt x="43479" y="61204"/>
                    <a:pt x="43319" y="61045"/>
                  </a:cubicBezTo>
                  <a:cubicBezTo>
                    <a:pt x="43296" y="60930"/>
                    <a:pt x="43296" y="60816"/>
                    <a:pt x="43273" y="60702"/>
                  </a:cubicBezTo>
                  <a:cubicBezTo>
                    <a:pt x="43137" y="60291"/>
                    <a:pt x="43205" y="59835"/>
                    <a:pt x="42931" y="59470"/>
                  </a:cubicBezTo>
                  <a:cubicBezTo>
                    <a:pt x="42954" y="59378"/>
                    <a:pt x="42977" y="59310"/>
                    <a:pt x="43000" y="59219"/>
                  </a:cubicBezTo>
                  <a:cubicBezTo>
                    <a:pt x="43022" y="59173"/>
                    <a:pt x="43068" y="59127"/>
                    <a:pt x="43091" y="59059"/>
                  </a:cubicBezTo>
                  <a:lnTo>
                    <a:pt x="43114" y="59059"/>
                  </a:lnTo>
                  <a:cubicBezTo>
                    <a:pt x="43178" y="59049"/>
                    <a:pt x="43243" y="59045"/>
                    <a:pt x="43308" y="59045"/>
                  </a:cubicBezTo>
                  <a:cubicBezTo>
                    <a:pt x="43452" y="59045"/>
                    <a:pt x="43597" y="59062"/>
                    <a:pt x="43741" y="59062"/>
                  </a:cubicBezTo>
                  <a:cubicBezTo>
                    <a:pt x="43829" y="59062"/>
                    <a:pt x="43916" y="59056"/>
                    <a:pt x="44004" y="59036"/>
                  </a:cubicBezTo>
                  <a:cubicBezTo>
                    <a:pt x="44027" y="59036"/>
                    <a:pt x="44050" y="59013"/>
                    <a:pt x="44072" y="59013"/>
                  </a:cubicBezTo>
                  <a:lnTo>
                    <a:pt x="44095" y="59013"/>
                  </a:lnTo>
                  <a:cubicBezTo>
                    <a:pt x="44118" y="58990"/>
                    <a:pt x="44141" y="58990"/>
                    <a:pt x="44164" y="58967"/>
                  </a:cubicBezTo>
                  <a:cubicBezTo>
                    <a:pt x="44186" y="58967"/>
                    <a:pt x="44186" y="58945"/>
                    <a:pt x="44209" y="58945"/>
                  </a:cubicBezTo>
                  <a:cubicBezTo>
                    <a:pt x="44209" y="58922"/>
                    <a:pt x="44232" y="58922"/>
                    <a:pt x="44232" y="58922"/>
                  </a:cubicBezTo>
                  <a:cubicBezTo>
                    <a:pt x="44232" y="58899"/>
                    <a:pt x="44232" y="58899"/>
                    <a:pt x="44232" y="58899"/>
                  </a:cubicBezTo>
                  <a:cubicBezTo>
                    <a:pt x="44255" y="58910"/>
                    <a:pt x="44272" y="58916"/>
                    <a:pt x="44289" y="58916"/>
                  </a:cubicBezTo>
                  <a:cubicBezTo>
                    <a:pt x="44306" y="58916"/>
                    <a:pt x="44323" y="58910"/>
                    <a:pt x="44346" y="58899"/>
                  </a:cubicBezTo>
                  <a:close/>
                  <a:moveTo>
                    <a:pt x="42429" y="58945"/>
                  </a:moveTo>
                  <a:lnTo>
                    <a:pt x="42452" y="58967"/>
                  </a:lnTo>
                  <a:lnTo>
                    <a:pt x="42475" y="58967"/>
                  </a:lnTo>
                  <a:cubicBezTo>
                    <a:pt x="42383" y="59287"/>
                    <a:pt x="42315" y="59584"/>
                    <a:pt x="42634" y="59835"/>
                  </a:cubicBezTo>
                  <a:cubicBezTo>
                    <a:pt x="42657" y="59835"/>
                    <a:pt x="42703" y="59835"/>
                    <a:pt x="42726" y="59812"/>
                  </a:cubicBezTo>
                  <a:cubicBezTo>
                    <a:pt x="42726" y="59835"/>
                    <a:pt x="42726" y="59835"/>
                    <a:pt x="42726" y="59835"/>
                  </a:cubicBezTo>
                  <a:cubicBezTo>
                    <a:pt x="42703" y="59903"/>
                    <a:pt x="42726" y="59949"/>
                    <a:pt x="42771" y="59972"/>
                  </a:cubicBezTo>
                  <a:cubicBezTo>
                    <a:pt x="42794" y="60246"/>
                    <a:pt x="42748" y="60520"/>
                    <a:pt x="42908" y="60771"/>
                  </a:cubicBezTo>
                  <a:cubicBezTo>
                    <a:pt x="42908" y="60862"/>
                    <a:pt x="42931" y="60976"/>
                    <a:pt x="42954" y="61067"/>
                  </a:cubicBezTo>
                  <a:cubicBezTo>
                    <a:pt x="42931" y="61227"/>
                    <a:pt x="42931" y="61364"/>
                    <a:pt x="43114" y="61455"/>
                  </a:cubicBezTo>
                  <a:cubicBezTo>
                    <a:pt x="43137" y="61843"/>
                    <a:pt x="43068" y="62231"/>
                    <a:pt x="43296" y="62574"/>
                  </a:cubicBezTo>
                  <a:cubicBezTo>
                    <a:pt x="43273" y="62642"/>
                    <a:pt x="43296" y="62688"/>
                    <a:pt x="43342" y="62711"/>
                  </a:cubicBezTo>
                  <a:cubicBezTo>
                    <a:pt x="43365" y="62756"/>
                    <a:pt x="43388" y="62779"/>
                    <a:pt x="43433" y="62779"/>
                  </a:cubicBezTo>
                  <a:cubicBezTo>
                    <a:pt x="43410" y="62802"/>
                    <a:pt x="43410" y="62848"/>
                    <a:pt x="43410" y="62893"/>
                  </a:cubicBezTo>
                  <a:cubicBezTo>
                    <a:pt x="43388" y="63053"/>
                    <a:pt x="43433" y="63190"/>
                    <a:pt x="43456" y="63350"/>
                  </a:cubicBezTo>
                  <a:cubicBezTo>
                    <a:pt x="43661" y="64126"/>
                    <a:pt x="43684" y="64948"/>
                    <a:pt x="44004" y="65701"/>
                  </a:cubicBezTo>
                  <a:cubicBezTo>
                    <a:pt x="43890" y="65975"/>
                    <a:pt x="43616" y="65929"/>
                    <a:pt x="43410" y="65998"/>
                  </a:cubicBezTo>
                  <a:cubicBezTo>
                    <a:pt x="43319" y="65952"/>
                    <a:pt x="43251" y="65906"/>
                    <a:pt x="43182" y="65838"/>
                  </a:cubicBezTo>
                  <a:cubicBezTo>
                    <a:pt x="43040" y="65800"/>
                    <a:pt x="42899" y="65778"/>
                    <a:pt x="42758" y="65778"/>
                  </a:cubicBezTo>
                  <a:cubicBezTo>
                    <a:pt x="42560" y="65778"/>
                    <a:pt x="42365" y="65822"/>
                    <a:pt x="42178" y="65929"/>
                  </a:cubicBezTo>
                  <a:cubicBezTo>
                    <a:pt x="42155" y="65929"/>
                    <a:pt x="42155" y="65952"/>
                    <a:pt x="42132" y="65975"/>
                  </a:cubicBezTo>
                  <a:cubicBezTo>
                    <a:pt x="42108" y="65969"/>
                    <a:pt x="42082" y="65966"/>
                    <a:pt x="42055" y="65966"/>
                  </a:cubicBezTo>
                  <a:cubicBezTo>
                    <a:pt x="41981" y="65966"/>
                    <a:pt x="41902" y="65987"/>
                    <a:pt x="41835" y="66020"/>
                  </a:cubicBezTo>
                  <a:cubicBezTo>
                    <a:pt x="41174" y="65998"/>
                    <a:pt x="40512" y="65998"/>
                    <a:pt x="39872" y="65975"/>
                  </a:cubicBezTo>
                  <a:cubicBezTo>
                    <a:pt x="39827" y="65792"/>
                    <a:pt x="39850" y="65564"/>
                    <a:pt x="39667" y="65427"/>
                  </a:cubicBezTo>
                  <a:cubicBezTo>
                    <a:pt x="39644" y="65313"/>
                    <a:pt x="39644" y="65222"/>
                    <a:pt x="39621" y="65107"/>
                  </a:cubicBezTo>
                  <a:cubicBezTo>
                    <a:pt x="39484" y="64194"/>
                    <a:pt x="39507" y="63259"/>
                    <a:pt x="39279" y="62346"/>
                  </a:cubicBezTo>
                  <a:cubicBezTo>
                    <a:pt x="39348" y="62163"/>
                    <a:pt x="39325" y="61980"/>
                    <a:pt x="39256" y="61798"/>
                  </a:cubicBezTo>
                  <a:cubicBezTo>
                    <a:pt x="39188" y="60976"/>
                    <a:pt x="39142" y="60154"/>
                    <a:pt x="39028" y="59356"/>
                  </a:cubicBezTo>
                  <a:cubicBezTo>
                    <a:pt x="38982" y="59150"/>
                    <a:pt x="39074" y="59059"/>
                    <a:pt x="39165" y="59013"/>
                  </a:cubicBezTo>
                  <a:cubicBezTo>
                    <a:pt x="39256" y="59036"/>
                    <a:pt x="39325" y="59059"/>
                    <a:pt x="39416" y="59082"/>
                  </a:cubicBezTo>
                  <a:cubicBezTo>
                    <a:pt x="39586" y="59102"/>
                    <a:pt x="39756" y="59126"/>
                    <a:pt x="39920" y="59126"/>
                  </a:cubicBezTo>
                  <a:cubicBezTo>
                    <a:pt x="40131" y="59126"/>
                    <a:pt x="40332" y="59086"/>
                    <a:pt x="40512" y="58945"/>
                  </a:cubicBezTo>
                  <a:cubicBezTo>
                    <a:pt x="40534" y="58967"/>
                    <a:pt x="40557" y="58967"/>
                    <a:pt x="40580" y="58990"/>
                  </a:cubicBezTo>
                  <a:cubicBezTo>
                    <a:pt x="40883" y="59125"/>
                    <a:pt x="41185" y="59199"/>
                    <a:pt x="41487" y="59199"/>
                  </a:cubicBezTo>
                  <a:cubicBezTo>
                    <a:pt x="41801" y="59199"/>
                    <a:pt x="42115" y="59119"/>
                    <a:pt x="42429" y="58945"/>
                  </a:cubicBezTo>
                  <a:close/>
                  <a:moveTo>
                    <a:pt x="52084" y="58922"/>
                  </a:moveTo>
                  <a:cubicBezTo>
                    <a:pt x="52289" y="58997"/>
                    <a:pt x="52494" y="59022"/>
                    <a:pt x="52700" y="59022"/>
                  </a:cubicBezTo>
                  <a:cubicBezTo>
                    <a:pt x="52928" y="59022"/>
                    <a:pt x="53157" y="58992"/>
                    <a:pt x="53385" y="58967"/>
                  </a:cubicBezTo>
                  <a:cubicBezTo>
                    <a:pt x="53408" y="58967"/>
                    <a:pt x="53408" y="58990"/>
                    <a:pt x="53408" y="58990"/>
                  </a:cubicBezTo>
                  <a:cubicBezTo>
                    <a:pt x="53750" y="59333"/>
                    <a:pt x="54207" y="59333"/>
                    <a:pt x="54618" y="59424"/>
                  </a:cubicBezTo>
                  <a:cubicBezTo>
                    <a:pt x="54595" y="59447"/>
                    <a:pt x="54572" y="59447"/>
                    <a:pt x="54549" y="59470"/>
                  </a:cubicBezTo>
                  <a:cubicBezTo>
                    <a:pt x="54458" y="59766"/>
                    <a:pt x="54595" y="59995"/>
                    <a:pt x="54709" y="60246"/>
                  </a:cubicBezTo>
                  <a:cubicBezTo>
                    <a:pt x="54960" y="60611"/>
                    <a:pt x="55097" y="60999"/>
                    <a:pt x="55257" y="61387"/>
                  </a:cubicBezTo>
                  <a:cubicBezTo>
                    <a:pt x="55736" y="62505"/>
                    <a:pt x="56147" y="63647"/>
                    <a:pt x="56740" y="64719"/>
                  </a:cubicBezTo>
                  <a:cubicBezTo>
                    <a:pt x="56763" y="64742"/>
                    <a:pt x="56809" y="64765"/>
                    <a:pt x="56855" y="64765"/>
                  </a:cubicBezTo>
                  <a:cubicBezTo>
                    <a:pt x="56695" y="65222"/>
                    <a:pt x="56991" y="65541"/>
                    <a:pt x="57197" y="65884"/>
                  </a:cubicBezTo>
                  <a:cubicBezTo>
                    <a:pt x="57104" y="65832"/>
                    <a:pt x="57007" y="65809"/>
                    <a:pt x="56905" y="65809"/>
                  </a:cubicBezTo>
                  <a:cubicBezTo>
                    <a:pt x="56781" y="65809"/>
                    <a:pt x="56650" y="65844"/>
                    <a:pt x="56512" y="65906"/>
                  </a:cubicBezTo>
                  <a:cubicBezTo>
                    <a:pt x="56489" y="65952"/>
                    <a:pt x="56466" y="65998"/>
                    <a:pt x="56444" y="66020"/>
                  </a:cubicBezTo>
                  <a:lnTo>
                    <a:pt x="56261" y="66020"/>
                  </a:lnTo>
                  <a:cubicBezTo>
                    <a:pt x="56113" y="65992"/>
                    <a:pt x="55963" y="65982"/>
                    <a:pt x="55812" y="65982"/>
                  </a:cubicBezTo>
                  <a:cubicBezTo>
                    <a:pt x="55460" y="65982"/>
                    <a:pt x="55102" y="66036"/>
                    <a:pt x="54743" y="66036"/>
                  </a:cubicBezTo>
                  <a:cubicBezTo>
                    <a:pt x="54640" y="66036"/>
                    <a:pt x="54538" y="66032"/>
                    <a:pt x="54435" y="66020"/>
                  </a:cubicBezTo>
                  <a:lnTo>
                    <a:pt x="53705" y="66020"/>
                  </a:lnTo>
                  <a:cubicBezTo>
                    <a:pt x="53317" y="66020"/>
                    <a:pt x="53339" y="65655"/>
                    <a:pt x="53180" y="65427"/>
                  </a:cubicBezTo>
                  <a:cubicBezTo>
                    <a:pt x="53180" y="65267"/>
                    <a:pt x="53157" y="65107"/>
                    <a:pt x="53157" y="64925"/>
                  </a:cubicBezTo>
                  <a:cubicBezTo>
                    <a:pt x="53431" y="63852"/>
                    <a:pt x="53522" y="64058"/>
                    <a:pt x="52586" y="63464"/>
                  </a:cubicBezTo>
                  <a:cubicBezTo>
                    <a:pt x="52541" y="63441"/>
                    <a:pt x="52495" y="63441"/>
                    <a:pt x="52472" y="63418"/>
                  </a:cubicBezTo>
                  <a:cubicBezTo>
                    <a:pt x="52449" y="63236"/>
                    <a:pt x="52449" y="63053"/>
                    <a:pt x="52449" y="62893"/>
                  </a:cubicBezTo>
                  <a:cubicBezTo>
                    <a:pt x="52472" y="62620"/>
                    <a:pt x="52495" y="62346"/>
                    <a:pt x="52518" y="62072"/>
                  </a:cubicBezTo>
                  <a:cubicBezTo>
                    <a:pt x="52541" y="61638"/>
                    <a:pt x="52381" y="61318"/>
                    <a:pt x="51901" y="61250"/>
                  </a:cubicBezTo>
                  <a:cubicBezTo>
                    <a:pt x="51856" y="61227"/>
                    <a:pt x="51833" y="61182"/>
                    <a:pt x="51856" y="61136"/>
                  </a:cubicBezTo>
                  <a:cubicBezTo>
                    <a:pt x="51696" y="60816"/>
                    <a:pt x="51536" y="60497"/>
                    <a:pt x="51376" y="60177"/>
                  </a:cubicBezTo>
                  <a:cubicBezTo>
                    <a:pt x="51491" y="60109"/>
                    <a:pt x="51468" y="60040"/>
                    <a:pt x="51376" y="59949"/>
                  </a:cubicBezTo>
                  <a:cubicBezTo>
                    <a:pt x="51034" y="59082"/>
                    <a:pt x="51034" y="59082"/>
                    <a:pt x="51924" y="59013"/>
                  </a:cubicBezTo>
                  <a:cubicBezTo>
                    <a:pt x="51970" y="59013"/>
                    <a:pt x="52038" y="58967"/>
                    <a:pt x="52084" y="58922"/>
                  </a:cubicBezTo>
                  <a:close/>
                  <a:moveTo>
                    <a:pt x="9195" y="94826"/>
                  </a:moveTo>
                  <a:cubicBezTo>
                    <a:pt x="9218" y="94826"/>
                    <a:pt x="9241" y="94849"/>
                    <a:pt x="9241" y="94849"/>
                  </a:cubicBezTo>
                  <a:cubicBezTo>
                    <a:pt x="9241" y="94849"/>
                    <a:pt x="9218" y="94872"/>
                    <a:pt x="9195" y="94872"/>
                  </a:cubicBezTo>
                  <a:lnTo>
                    <a:pt x="9195" y="94826"/>
                  </a:lnTo>
                  <a:close/>
                  <a:moveTo>
                    <a:pt x="24214" y="112333"/>
                  </a:moveTo>
                  <a:cubicBezTo>
                    <a:pt x="24214" y="112333"/>
                    <a:pt x="24214" y="112333"/>
                    <a:pt x="24237" y="112356"/>
                  </a:cubicBezTo>
                  <a:lnTo>
                    <a:pt x="24192" y="112333"/>
                  </a:lnTo>
                  <a:close/>
                  <a:moveTo>
                    <a:pt x="49322" y="112379"/>
                  </a:moveTo>
                  <a:cubicBezTo>
                    <a:pt x="49505" y="112379"/>
                    <a:pt x="49596" y="112447"/>
                    <a:pt x="49665" y="112538"/>
                  </a:cubicBezTo>
                  <a:cubicBezTo>
                    <a:pt x="49642" y="112630"/>
                    <a:pt x="49619" y="112721"/>
                    <a:pt x="49596" y="112812"/>
                  </a:cubicBezTo>
                  <a:cubicBezTo>
                    <a:pt x="49573" y="112881"/>
                    <a:pt x="49573" y="112972"/>
                    <a:pt x="49550" y="113041"/>
                  </a:cubicBezTo>
                  <a:cubicBezTo>
                    <a:pt x="49550" y="113109"/>
                    <a:pt x="49573" y="113177"/>
                    <a:pt x="49573" y="113246"/>
                  </a:cubicBezTo>
                  <a:cubicBezTo>
                    <a:pt x="49573" y="113269"/>
                    <a:pt x="49550" y="113269"/>
                    <a:pt x="49550" y="113292"/>
                  </a:cubicBezTo>
                  <a:cubicBezTo>
                    <a:pt x="49528" y="113269"/>
                    <a:pt x="49482" y="113223"/>
                    <a:pt x="49459" y="113223"/>
                  </a:cubicBezTo>
                  <a:cubicBezTo>
                    <a:pt x="49422" y="113219"/>
                    <a:pt x="49386" y="113218"/>
                    <a:pt x="49350" y="113218"/>
                  </a:cubicBezTo>
                  <a:cubicBezTo>
                    <a:pt x="49165" y="113218"/>
                    <a:pt x="48996" y="113268"/>
                    <a:pt x="48843" y="113383"/>
                  </a:cubicBezTo>
                  <a:cubicBezTo>
                    <a:pt x="48820" y="113406"/>
                    <a:pt x="48820" y="113429"/>
                    <a:pt x="48797" y="113451"/>
                  </a:cubicBezTo>
                  <a:cubicBezTo>
                    <a:pt x="48774" y="113451"/>
                    <a:pt x="48774" y="113474"/>
                    <a:pt x="48774" y="113474"/>
                  </a:cubicBezTo>
                  <a:cubicBezTo>
                    <a:pt x="48774" y="113383"/>
                    <a:pt x="48820" y="113269"/>
                    <a:pt x="48683" y="113177"/>
                  </a:cubicBezTo>
                  <a:cubicBezTo>
                    <a:pt x="48450" y="113089"/>
                    <a:pt x="48218" y="113043"/>
                    <a:pt x="47983" y="113043"/>
                  </a:cubicBezTo>
                  <a:cubicBezTo>
                    <a:pt x="47733" y="113043"/>
                    <a:pt x="47481" y="113095"/>
                    <a:pt x="47222" y="113200"/>
                  </a:cubicBezTo>
                  <a:cubicBezTo>
                    <a:pt x="47218" y="113199"/>
                    <a:pt x="47215" y="113199"/>
                    <a:pt x="47211" y="113199"/>
                  </a:cubicBezTo>
                  <a:cubicBezTo>
                    <a:pt x="47151" y="113199"/>
                    <a:pt x="47176" y="113344"/>
                    <a:pt x="47108" y="113344"/>
                  </a:cubicBezTo>
                  <a:cubicBezTo>
                    <a:pt x="47091" y="113344"/>
                    <a:pt x="47069" y="113336"/>
                    <a:pt x="47040" y="113314"/>
                  </a:cubicBezTo>
                  <a:cubicBezTo>
                    <a:pt x="46966" y="113241"/>
                    <a:pt x="46887" y="113194"/>
                    <a:pt x="46804" y="113194"/>
                  </a:cubicBezTo>
                  <a:cubicBezTo>
                    <a:pt x="46732" y="113194"/>
                    <a:pt x="46657" y="113230"/>
                    <a:pt x="46583" y="113314"/>
                  </a:cubicBezTo>
                  <a:cubicBezTo>
                    <a:pt x="46560" y="113360"/>
                    <a:pt x="46583" y="113429"/>
                    <a:pt x="46606" y="113474"/>
                  </a:cubicBezTo>
                  <a:cubicBezTo>
                    <a:pt x="46606" y="113474"/>
                    <a:pt x="46583" y="113451"/>
                    <a:pt x="46583" y="113451"/>
                  </a:cubicBezTo>
                  <a:cubicBezTo>
                    <a:pt x="46560" y="113383"/>
                    <a:pt x="46537" y="113314"/>
                    <a:pt x="46492" y="113292"/>
                  </a:cubicBezTo>
                  <a:cubicBezTo>
                    <a:pt x="46138" y="113184"/>
                    <a:pt x="45785" y="113143"/>
                    <a:pt x="45431" y="113143"/>
                  </a:cubicBezTo>
                  <a:cubicBezTo>
                    <a:pt x="45032" y="113143"/>
                    <a:pt x="44632" y="113196"/>
                    <a:pt x="44232" y="113269"/>
                  </a:cubicBezTo>
                  <a:cubicBezTo>
                    <a:pt x="44232" y="113337"/>
                    <a:pt x="44209" y="113383"/>
                    <a:pt x="44186" y="113429"/>
                  </a:cubicBezTo>
                  <a:lnTo>
                    <a:pt x="44072" y="113429"/>
                  </a:lnTo>
                  <a:cubicBezTo>
                    <a:pt x="44072" y="113429"/>
                    <a:pt x="44072" y="113451"/>
                    <a:pt x="44050" y="113451"/>
                  </a:cubicBezTo>
                  <a:cubicBezTo>
                    <a:pt x="44072" y="113383"/>
                    <a:pt x="44050" y="113337"/>
                    <a:pt x="44027" y="113269"/>
                  </a:cubicBezTo>
                  <a:cubicBezTo>
                    <a:pt x="43773" y="113114"/>
                    <a:pt x="43525" y="113035"/>
                    <a:pt x="43282" y="113035"/>
                  </a:cubicBezTo>
                  <a:cubicBezTo>
                    <a:pt x="43022" y="113035"/>
                    <a:pt x="42768" y="113126"/>
                    <a:pt x="42520" y="113314"/>
                  </a:cubicBezTo>
                  <a:cubicBezTo>
                    <a:pt x="42497" y="113360"/>
                    <a:pt x="42475" y="113406"/>
                    <a:pt x="42452" y="113429"/>
                  </a:cubicBezTo>
                  <a:cubicBezTo>
                    <a:pt x="42429" y="113451"/>
                    <a:pt x="42383" y="113451"/>
                    <a:pt x="42360" y="113451"/>
                  </a:cubicBezTo>
                  <a:cubicBezTo>
                    <a:pt x="42315" y="113406"/>
                    <a:pt x="42269" y="113383"/>
                    <a:pt x="42224" y="113360"/>
                  </a:cubicBezTo>
                  <a:cubicBezTo>
                    <a:pt x="42155" y="113337"/>
                    <a:pt x="42064" y="113314"/>
                    <a:pt x="41995" y="113292"/>
                  </a:cubicBezTo>
                  <a:cubicBezTo>
                    <a:pt x="41921" y="113278"/>
                    <a:pt x="41848" y="113272"/>
                    <a:pt x="41775" y="113272"/>
                  </a:cubicBezTo>
                  <a:cubicBezTo>
                    <a:pt x="41518" y="113272"/>
                    <a:pt x="41268" y="113340"/>
                    <a:pt x="41008" y="113340"/>
                  </a:cubicBezTo>
                  <a:cubicBezTo>
                    <a:pt x="40980" y="113340"/>
                    <a:pt x="40951" y="113339"/>
                    <a:pt x="40922" y="113337"/>
                  </a:cubicBezTo>
                  <a:cubicBezTo>
                    <a:pt x="40854" y="113360"/>
                    <a:pt x="40763" y="113360"/>
                    <a:pt x="40694" y="113383"/>
                  </a:cubicBezTo>
                  <a:cubicBezTo>
                    <a:pt x="40649" y="113406"/>
                    <a:pt x="40626" y="113429"/>
                    <a:pt x="40603" y="113451"/>
                  </a:cubicBezTo>
                  <a:lnTo>
                    <a:pt x="40397" y="113451"/>
                  </a:lnTo>
                  <a:cubicBezTo>
                    <a:pt x="40340" y="113429"/>
                    <a:pt x="40283" y="113417"/>
                    <a:pt x="40226" y="113417"/>
                  </a:cubicBezTo>
                  <a:cubicBezTo>
                    <a:pt x="40169" y="113417"/>
                    <a:pt x="40112" y="113429"/>
                    <a:pt x="40055" y="113451"/>
                  </a:cubicBezTo>
                  <a:cubicBezTo>
                    <a:pt x="39941" y="113406"/>
                    <a:pt x="39850" y="113383"/>
                    <a:pt x="39758" y="113360"/>
                  </a:cubicBezTo>
                  <a:cubicBezTo>
                    <a:pt x="39738" y="113353"/>
                    <a:pt x="39718" y="113351"/>
                    <a:pt x="39698" y="113351"/>
                  </a:cubicBezTo>
                  <a:cubicBezTo>
                    <a:pt x="39650" y="113351"/>
                    <a:pt x="39601" y="113367"/>
                    <a:pt x="39553" y="113383"/>
                  </a:cubicBezTo>
                  <a:cubicBezTo>
                    <a:pt x="39553" y="113383"/>
                    <a:pt x="39553" y="113360"/>
                    <a:pt x="39553" y="113360"/>
                  </a:cubicBezTo>
                  <a:cubicBezTo>
                    <a:pt x="39117" y="113082"/>
                    <a:pt x="38680" y="112986"/>
                    <a:pt x="38242" y="112986"/>
                  </a:cubicBezTo>
                  <a:cubicBezTo>
                    <a:pt x="37672" y="112986"/>
                    <a:pt x="37098" y="113150"/>
                    <a:pt x="36517" y="113292"/>
                  </a:cubicBezTo>
                  <a:cubicBezTo>
                    <a:pt x="36449" y="113314"/>
                    <a:pt x="36380" y="113360"/>
                    <a:pt x="36335" y="113429"/>
                  </a:cubicBezTo>
                  <a:cubicBezTo>
                    <a:pt x="36207" y="113365"/>
                    <a:pt x="36080" y="113343"/>
                    <a:pt x="35952" y="113343"/>
                  </a:cubicBezTo>
                  <a:cubicBezTo>
                    <a:pt x="35669" y="113343"/>
                    <a:pt x="35385" y="113451"/>
                    <a:pt x="35102" y="113451"/>
                  </a:cubicBezTo>
                  <a:cubicBezTo>
                    <a:pt x="35030" y="113403"/>
                    <a:pt x="34964" y="113374"/>
                    <a:pt x="34898" y="113374"/>
                  </a:cubicBezTo>
                  <a:cubicBezTo>
                    <a:pt x="34838" y="113374"/>
                    <a:pt x="34779" y="113397"/>
                    <a:pt x="34714" y="113451"/>
                  </a:cubicBezTo>
                  <a:cubicBezTo>
                    <a:pt x="34714" y="113429"/>
                    <a:pt x="34691" y="113406"/>
                    <a:pt x="34668" y="113383"/>
                  </a:cubicBezTo>
                  <a:cubicBezTo>
                    <a:pt x="34129" y="113227"/>
                    <a:pt x="33583" y="113166"/>
                    <a:pt x="33031" y="113166"/>
                  </a:cubicBezTo>
                  <a:cubicBezTo>
                    <a:pt x="32532" y="113166"/>
                    <a:pt x="32028" y="113216"/>
                    <a:pt x="31518" y="113292"/>
                  </a:cubicBezTo>
                  <a:cubicBezTo>
                    <a:pt x="31473" y="113314"/>
                    <a:pt x="31427" y="113337"/>
                    <a:pt x="31381" y="113360"/>
                  </a:cubicBezTo>
                  <a:cubicBezTo>
                    <a:pt x="31302" y="113264"/>
                    <a:pt x="31225" y="113227"/>
                    <a:pt x="31148" y="113227"/>
                  </a:cubicBezTo>
                  <a:cubicBezTo>
                    <a:pt x="31007" y="113227"/>
                    <a:pt x="30868" y="113355"/>
                    <a:pt x="30720" y="113474"/>
                  </a:cubicBezTo>
                  <a:cubicBezTo>
                    <a:pt x="30720" y="113429"/>
                    <a:pt x="30697" y="113406"/>
                    <a:pt x="30651" y="113360"/>
                  </a:cubicBezTo>
                  <a:cubicBezTo>
                    <a:pt x="30553" y="113311"/>
                    <a:pt x="30449" y="113288"/>
                    <a:pt x="30341" y="113288"/>
                  </a:cubicBezTo>
                  <a:cubicBezTo>
                    <a:pt x="30248" y="113288"/>
                    <a:pt x="30153" y="113305"/>
                    <a:pt x="30058" y="113337"/>
                  </a:cubicBezTo>
                  <a:cubicBezTo>
                    <a:pt x="29989" y="113360"/>
                    <a:pt x="29921" y="113429"/>
                    <a:pt x="29852" y="113474"/>
                  </a:cubicBezTo>
                  <a:cubicBezTo>
                    <a:pt x="29659" y="113458"/>
                    <a:pt x="29465" y="113442"/>
                    <a:pt x="29271" y="113442"/>
                  </a:cubicBezTo>
                  <a:cubicBezTo>
                    <a:pt x="29191" y="113442"/>
                    <a:pt x="29111" y="113445"/>
                    <a:pt x="29030" y="113451"/>
                  </a:cubicBezTo>
                  <a:cubicBezTo>
                    <a:pt x="28985" y="113406"/>
                    <a:pt x="28916" y="113383"/>
                    <a:pt x="28848" y="113360"/>
                  </a:cubicBezTo>
                  <a:cubicBezTo>
                    <a:pt x="28814" y="113354"/>
                    <a:pt x="28781" y="113352"/>
                    <a:pt x="28749" y="113352"/>
                  </a:cubicBezTo>
                  <a:cubicBezTo>
                    <a:pt x="28655" y="113352"/>
                    <a:pt x="28574" y="113377"/>
                    <a:pt x="28505" y="113429"/>
                  </a:cubicBezTo>
                  <a:cubicBezTo>
                    <a:pt x="28483" y="113429"/>
                    <a:pt x="28483" y="113451"/>
                    <a:pt x="28483" y="113451"/>
                  </a:cubicBezTo>
                  <a:cubicBezTo>
                    <a:pt x="28426" y="113440"/>
                    <a:pt x="28369" y="113429"/>
                    <a:pt x="28314" y="113429"/>
                  </a:cubicBezTo>
                  <a:cubicBezTo>
                    <a:pt x="28260" y="113429"/>
                    <a:pt x="28209" y="113440"/>
                    <a:pt x="28163" y="113474"/>
                  </a:cubicBezTo>
                  <a:cubicBezTo>
                    <a:pt x="28140" y="113474"/>
                    <a:pt x="28140" y="113497"/>
                    <a:pt x="28140" y="113497"/>
                  </a:cubicBezTo>
                  <a:cubicBezTo>
                    <a:pt x="28117" y="113451"/>
                    <a:pt x="28072" y="113383"/>
                    <a:pt x="28003" y="113314"/>
                  </a:cubicBezTo>
                  <a:cubicBezTo>
                    <a:pt x="27862" y="113267"/>
                    <a:pt x="27720" y="113239"/>
                    <a:pt x="27581" y="113239"/>
                  </a:cubicBezTo>
                  <a:cubicBezTo>
                    <a:pt x="27385" y="113239"/>
                    <a:pt x="27196" y="113295"/>
                    <a:pt x="27022" y="113429"/>
                  </a:cubicBezTo>
                  <a:cubicBezTo>
                    <a:pt x="26999" y="113451"/>
                    <a:pt x="26999" y="113474"/>
                    <a:pt x="26999" y="113474"/>
                  </a:cubicBezTo>
                  <a:lnTo>
                    <a:pt x="26702" y="113474"/>
                  </a:lnTo>
                  <a:cubicBezTo>
                    <a:pt x="26532" y="113447"/>
                    <a:pt x="26362" y="113438"/>
                    <a:pt x="26193" y="113438"/>
                  </a:cubicBezTo>
                  <a:cubicBezTo>
                    <a:pt x="25932" y="113438"/>
                    <a:pt x="25674" y="113460"/>
                    <a:pt x="25424" y="113474"/>
                  </a:cubicBezTo>
                  <a:lnTo>
                    <a:pt x="25241" y="113474"/>
                  </a:lnTo>
                  <a:cubicBezTo>
                    <a:pt x="25059" y="113474"/>
                    <a:pt x="24876" y="113474"/>
                    <a:pt x="24694" y="113497"/>
                  </a:cubicBezTo>
                  <a:cubicBezTo>
                    <a:pt x="24671" y="113497"/>
                    <a:pt x="24625" y="113497"/>
                    <a:pt x="24602" y="113474"/>
                  </a:cubicBezTo>
                  <a:cubicBezTo>
                    <a:pt x="24511" y="113406"/>
                    <a:pt x="24420" y="113337"/>
                    <a:pt x="24328" y="113292"/>
                  </a:cubicBezTo>
                  <a:cubicBezTo>
                    <a:pt x="23450" y="113200"/>
                    <a:pt x="22571" y="113155"/>
                    <a:pt x="21692" y="113155"/>
                  </a:cubicBezTo>
                  <a:cubicBezTo>
                    <a:pt x="20813" y="113155"/>
                    <a:pt x="19935" y="113200"/>
                    <a:pt x="19056" y="113292"/>
                  </a:cubicBezTo>
                  <a:cubicBezTo>
                    <a:pt x="19010" y="113406"/>
                    <a:pt x="18965" y="113474"/>
                    <a:pt x="18942" y="113543"/>
                  </a:cubicBezTo>
                  <a:cubicBezTo>
                    <a:pt x="18919" y="113543"/>
                    <a:pt x="18873" y="113520"/>
                    <a:pt x="18850" y="113520"/>
                  </a:cubicBezTo>
                  <a:cubicBezTo>
                    <a:pt x="18788" y="113482"/>
                    <a:pt x="18718" y="113465"/>
                    <a:pt x="18649" y="113465"/>
                  </a:cubicBezTo>
                  <a:cubicBezTo>
                    <a:pt x="18592" y="113465"/>
                    <a:pt x="18536" y="113477"/>
                    <a:pt x="18485" y="113497"/>
                  </a:cubicBezTo>
                  <a:cubicBezTo>
                    <a:pt x="18440" y="113543"/>
                    <a:pt x="18394" y="113566"/>
                    <a:pt x="18348" y="113588"/>
                  </a:cubicBezTo>
                  <a:cubicBezTo>
                    <a:pt x="18371" y="113520"/>
                    <a:pt x="18371" y="113451"/>
                    <a:pt x="18371" y="113337"/>
                  </a:cubicBezTo>
                  <a:cubicBezTo>
                    <a:pt x="17823" y="113291"/>
                    <a:pt x="17269" y="113220"/>
                    <a:pt x="16719" y="113220"/>
                  </a:cubicBezTo>
                  <a:cubicBezTo>
                    <a:pt x="16191" y="113220"/>
                    <a:pt x="15666" y="113285"/>
                    <a:pt x="15153" y="113497"/>
                  </a:cubicBezTo>
                  <a:cubicBezTo>
                    <a:pt x="15153" y="113543"/>
                    <a:pt x="15130" y="113566"/>
                    <a:pt x="15130" y="113611"/>
                  </a:cubicBezTo>
                  <a:lnTo>
                    <a:pt x="14742" y="113611"/>
                  </a:lnTo>
                  <a:cubicBezTo>
                    <a:pt x="14560" y="113397"/>
                    <a:pt x="14358" y="113334"/>
                    <a:pt x="14147" y="113334"/>
                  </a:cubicBezTo>
                  <a:cubicBezTo>
                    <a:pt x="13909" y="113334"/>
                    <a:pt x="13660" y="113415"/>
                    <a:pt x="13418" y="113451"/>
                  </a:cubicBezTo>
                  <a:cubicBezTo>
                    <a:pt x="13486" y="113360"/>
                    <a:pt x="13509" y="113269"/>
                    <a:pt x="13486" y="113155"/>
                  </a:cubicBezTo>
                  <a:cubicBezTo>
                    <a:pt x="13464" y="112995"/>
                    <a:pt x="13418" y="112812"/>
                    <a:pt x="13372" y="112652"/>
                  </a:cubicBezTo>
                  <a:cubicBezTo>
                    <a:pt x="13372" y="112630"/>
                    <a:pt x="13349" y="112584"/>
                    <a:pt x="13349" y="112561"/>
                  </a:cubicBezTo>
                  <a:cubicBezTo>
                    <a:pt x="13510" y="112532"/>
                    <a:pt x="13670" y="112522"/>
                    <a:pt x="13830" y="112522"/>
                  </a:cubicBezTo>
                  <a:cubicBezTo>
                    <a:pt x="14126" y="112522"/>
                    <a:pt x="14422" y="112555"/>
                    <a:pt x="14718" y="112555"/>
                  </a:cubicBezTo>
                  <a:cubicBezTo>
                    <a:pt x="14878" y="112555"/>
                    <a:pt x="15038" y="112545"/>
                    <a:pt x="15198" y="112516"/>
                  </a:cubicBezTo>
                  <a:cubicBezTo>
                    <a:pt x="15312" y="112538"/>
                    <a:pt x="15449" y="112538"/>
                    <a:pt x="15564" y="112538"/>
                  </a:cubicBezTo>
                  <a:lnTo>
                    <a:pt x="21407" y="112538"/>
                  </a:lnTo>
                  <a:cubicBezTo>
                    <a:pt x="22000" y="112516"/>
                    <a:pt x="22617" y="112516"/>
                    <a:pt x="23233" y="112516"/>
                  </a:cubicBezTo>
                  <a:cubicBezTo>
                    <a:pt x="23461" y="112538"/>
                    <a:pt x="23712" y="112561"/>
                    <a:pt x="23940" y="112561"/>
                  </a:cubicBezTo>
                  <a:cubicBezTo>
                    <a:pt x="25219" y="112561"/>
                    <a:pt x="26520" y="112538"/>
                    <a:pt x="27798" y="112538"/>
                  </a:cubicBezTo>
                  <a:lnTo>
                    <a:pt x="27981" y="112538"/>
                  </a:lnTo>
                  <a:cubicBezTo>
                    <a:pt x="28939" y="112538"/>
                    <a:pt x="29898" y="112559"/>
                    <a:pt x="30863" y="112559"/>
                  </a:cubicBezTo>
                  <a:cubicBezTo>
                    <a:pt x="31346" y="112559"/>
                    <a:pt x="31830" y="112554"/>
                    <a:pt x="32317" y="112538"/>
                  </a:cubicBezTo>
                  <a:cubicBezTo>
                    <a:pt x="32400" y="112536"/>
                    <a:pt x="32482" y="112536"/>
                    <a:pt x="32565" y="112536"/>
                  </a:cubicBezTo>
                  <a:cubicBezTo>
                    <a:pt x="32951" y="112536"/>
                    <a:pt x="33340" y="112553"/>
                    <a:pt x="33729" y="112553"/>
                  </a:cubicBezTo>
                  <a:cubicBezTo>
                    <a:pt x="34250" y="112553"/>
                    <a:pt x="34770" y="112522"/>
                    <a:pt x="35285" y="112379"/>
                  </a:cubicBezTo>
                  <a:lnTo>
                    <a:pt x="35330" y="112401"/>
                  </a:lnTo>
                  <a:lnTo>
                    <a:pt x="35422" y="112401"/>
                  </a:lnTo>
                  <a:cubicBezTo>
                    <a:pt x="35780" y="112528"/>
                    <a:pt x="36148" y="112562"/>
                    <a:pt x="36519" y="112562"/>
                  </a:cubicBezTo>
                  <a:cubicBezTo>
                    <a:pt x="36951" y="112562"/>
                    <a:pt x="37388" y="112516"/>
                    <a:pt x="37818" y="112516"/>
                  </a:cubicBezTo>
                  <a:cubicBezTo>
                    <a:pt x="39713" y="112470"/>
                    <a:pt x="41607" y="112424"/>
                    <a:pt x="43479" y="112379"/>
                  </a:cubicBezTo>
                  <a:cubicBezTo>
                    <a:pt x="43527" y="112451"/>
                    <a:pt x="43573" y="112475"/>
                    <a:pt x="43617" y="112475"/>
                  </a:cubicBezTo>
                  <a:cubicBezTo>
                    <a:pt x="43699" y="112475"/>
                    <a:pt x="43778" y="112393"/>
                    <a:pt x="43867" y="112379"/>
                  </a:cubicBezTo>
                  <a:cubicBezTo>
                    <a:pt x="44316" y="112506"/>
                    <a:pt x="44768" y="112545"/>
                    <a:pt x="45222" y="112545"/>
                  </a:cubicBezTo>
                  <a:cubicBezTo>
                    <a:pt x="45945" y="112545"/>
                    <a:pt x="46673" y="112446"/>
                    <a:pt x="47402" y="112446"/>
                  </a:cubicBezTo>
                  <a:cubicBezTo>
                    <a:pt x="47448" y="112446"/>
                    <a:pt x="47495" y="112446"/>
                    <a:pt x="47542" y="112447"/>
                  </a:cubicBezTo>
                  <a:cubicBezTo>
                    <a:pt x="47887" y="112460"/>
                    <a:pt x="48240" y="112528"/>
                    <a:pt x="48588" y="112528"/>
                  </a:cubicBezTo>
                  <a:cubicBezTo>
                    <a:pt x="48837" y="112528"/>
                    <a:pt x="49084" y="112493"/>
                    <a:pt x="49322" y="112379"/>
                  </a:cubicBezTo>
                  <a:close/>
                  <a:moveTo>
                    <a:pt x="49311" y="0"/>
                  </a:moveTo>
                  <a:cubicBezTo>
                    <a:pt x="49193" y="0"/>
                    <a:pt x="49068" y="81"/>
                    <a:pt x="48957" y="284"/>
                  </a:cubicBezTo>
                  <a:cubicBezTo>
                    <a:pt x="48866" y="307"/>
                    <a:pt x="48774" y="329"/>
                    <a:pt x="48683" y="329"/>
                  </a:cubicBezTo>
                  <a:lnTo>
                    <a:pt x="48660" y="352"/>
                  </a:lnTo>
                  <a:cubicBezTo>
                    <a:pt x="48546" y="421"/>
                    <a:pt x="48455" y="466"/>
                    <a:pt x="48364" y="512"/>
                  </a:cubicBezTo>
                  <a:lnTo>
                    <a:pt x="48318" y="512"/>
                  </a:lnTo>
                  <a:cubicBezTo>
                    <a:pt x="48318" y="512"/>
                    <a:pt x="48295" y="558"/>
                    <a:pt x="48295" y="558"/>
                  </a:cubicBezTo>
                  <a:cubicBezTo>
                    <a:pt x="47839" y="809"/>
                    <a:pt x="47359" y="1083"/>
                    <a:pt x="46903" y="1357"/>
                  </a:cubicBezTo>
                  <a:cubicBezTo>
                    <a:pt x="46058" y="1836"/>
                    <a:pt x="45214" y="2315"/>
                    <a:pt x="44392" y="2795"/>
                  </a:cubicBezTo>
                  <a:cubicBezTo>
                    <a:pt x="43570" y="3365"/>
                    <a:pt x="42612" y="3685"/>
                    <a:pt x="41835" y="4324"/>
                  </a:cubicBezTo>
                  <a:cubicBezTo>
                    <a:pt x="41721" y="4324"/>
                    <a:pt x="41653" y="4369"/>
                    <a:pt x="41584" y="4461"/>
                  </a:cubicBezTo>
                  <a:cubicBezTo>
                    <a:pt x="41572" y="4455"/>
                    <a:pt x="41560" y="4452"/>
                    <a:pt x="41548" y="4452"/>
                  </a:cubicBezTo>
                  <a:cubicBezTo>
                    <a:pt x="41516" y="4452"/>
                    <a:pt x="41487" y="4473"/>
                    <a:pt x="41470" y="4506"/>
                  </a:cubicBezTo>
                  <a:cubicBezTo>
                    <a:pt x="41219" y="4666"/>
                    <a:pt x="40900" y="4689"/>
                    <a:pt x="40740" y="5009"/>
                  </a:cubicBezTo>
                  <a:cubicBezTo>
                    <a:pt x="40626" y="5031"/>
                    <a:pt x="40512" y="5054"/>
                    <a:pt x="40397" y="5100"/>
                  </a:cubicBezTo>
                  <a:cubicBezTo>
                    <a:pt x="40101" y="5168"/>
                    <a:pt x="39827" y="5282"/>
                    <a:pt x="39644" y="5556"/>
                  </a:cubicBezTo>
                  <a:cubicBezTo>
                    <a:pt x="39211" y="5807"/>
                    <a:pt x="38800" y="6059"/>
                    <a:pt x="38366" y="6287"/>
                  </a:cubicBezTo>
                  <a:cubicBezTo>
                    <a:pt x="38252" y="6378"/>
                    <a:pt x="38138" y="6469"/>
                    <a:pt x="38024" y="6538"/>
                  </a:cubicBezTo>
                  <a:cubicBezTo>
                    <a:pt x="37910" y="6538"/>
                    <a:pt x="37841" y="6584"/>
                    <a:pt x="37841" y="6675"/>
                  </a:cubicBezTo>
                  <a:cubicBezTo>
                    <a:pt x="37293" y="6789"/>
                    <a:pt x="36882" y="7177"/>
                    <a:pt x="36380" y="7405"/>
                  </a:cubicBezTo>
                  <a:cubicBezTo>
                    <a:pt x="35741" y="7862"/>
                    <a:pt x="35056" y="8227"/>
                    <a:pt x="34531" y="8820"/>
                  </a:cubicBezTo>
                  <a:cubicBezTo>
                    <a:pt x="33915" y="9049"/>
                    <a:pt x="33710" y="9482"/>
                    <a:pt x="33801" y="10099"/>
                  </a:cubicBezTo>
                  <a:cubicBezTo>
                    <a:pt x="33687" y="10281"/>
                    <a:pt x="33618" y="10464"/>
                    <a:pt x="33664" y="10669"/>
                  </a:cubicBezTo>
                  <a:cubicBezTo>
                    <a:pt x="33664" y="10806"/>
                    <a:pt x="33641" y="10920"/>
                    <a:pt x="33641" y="11057"/>
                  </a:cubicBezTo>
                  <a:cubicBezTo>
                    <a:pt x="33641" y="11126"/>
                    <a:pt x="33641" y="11194"/>
                    <a:pt x="33664" y="11240"/>
                  </a:cubicBezTo>
                  <a:cubicBezTo>
                    <a:pt x="33664" y="11491"/>
                    <a:pt x="33664" y="11719"/>
                    <a:pt x="33664" y="11970"/>
                  </a:cubicBezTo>
                  <a:cubicBezTo>
                    <a:pt x="33596" y="12084"/>
                    <a:pt x="33573" y="12199"/>
                    <a:pt x="33618" y="12335"/>
                  </a:cubicBezTo>
                  <a:cubicBezTo>
                    <a:pt x="33641" y="12518"/>
                    <a:pt x="33641" y="12701"/>
                    <a:pt x="33641" y="12883"/>
                  </a:cubicBezTo>
                  <a:cubicBezTo>
                    <a:pt x="33596" y="12975"/>
                    <a:pt x="33481" y="13089"/>
                    <a:pt x="33481" y="13203"/>
                  </a:cubicBezTo>
                  <a:cubicBezTo>
                    <a:pt x="33504" y="14253"/>
                    <a:pt x="33230" y="15303"/>
                    <a:pt x="33299" y="16353"/>
                  </a:cubicBezTo>
                  <a:cubicBezTo>
                    <a:pt x="33208" y="16649"/>
                    <a:pt x="33230" y="16946"/>
                    <a:pt x="33276" y="17266"/>
                  </a:cubicBezTo>
                  <a:cubicBezTo>
                    <a:pt x="33048" y="18270"/>
                    <a:pt x="33048" y="19320"/>
                    <a:pt x="33071" y="20347"/>
                  </a:cubicBezTo>
                  <a:cubicBezTo>
                    <a:pt x="32751" y="20826"/>
                    <a:pt x="32979" y="21351"/>
                    <a:pt x="32934" y="21854"/>
                  </a:cubicBezTo>
                  <a:cubicBezTo>
                    <a:pt x="32842" y="23337"/>
                    <a:pt x="32591" y="24844"/>
                    <a:pt x="32683" y="26350"/>
                  </a:cubicBezTo>
                  <a:cubicBezTo>
                    <a:pt x="32500" y="26647"/>
                    <a:pt x="32637" y="26989"/>
                    <a:pt x="32477" y="27286"/>
                  </a:cubicBezTo>
                  <a:cubicBezTo>
                    <a:pt x="32509" y="27270"/>
                    <a:pt x="32542" y="27254"/>
                    <a:pt x="32574" y="27254"/>
                  </a:cubicBezTo>
                  <a:cubicBezTo>
                    <a:pt x="32587" y="27254"/>
                    <a:pt x="32601" y="27257"/>
                    <a:pt x="32614" y="27263"/>
                  </a:cubicBezTo>
                  <a:cubicBezTo>
                    <a:pt x="32614" y="27286"/>
                    <a:pt x="32614" y="27332"/>
                    <a:pt x="32614" y="27377"/>
                  </a:cubicBezTo>
                  <a:cubicBezTo>
                    <a:pt x="32568" y="27354"/>
                    <a:pt x="32523" y="27332"/>
                    <a:pt x="32477" y="27286"/>
                  </a:cubicBezTo>
                  <a:cubicBezTo>
                    <a:pt x="30856" y="27309"/>
                    <a:pt x="29236" y="27309"/>
                    <a:pt x="27615" y="27332"/>
                  </a:cubicBezTo>
                  <a:cubicBezTo>
                    <a:pt x="27503" y="27307"/>
                    <a:pt x="27397" y="27288"/>
                    <a:pt x="27294" y="27288"/>
                  </a:cubicBezTo>
                  <a:cubicBezTo>
                    <a:pt x="27210" y="27288"/>
                    <a:pt x="27127" y="27301"/>
                    <a:pt x="27045" y="27332"/>
                  </a:cubicBezTo>
                  <a:lnTo>
                    <a:pt x="26702" y="27332"/>
                  </a:lnTo>
                  <a:cubicBezTo>
                    <a:pt x="26417" y="27307"/>
                    <a:pt x="26129" y="27297"/>
                    <a:pt x="25838" y="27297"/>
                  </a:cubicBezTo>
                  <a:cubicBezTo>
                    <a:pt x="25339" y="27297"/>
                    <a:pt x="24834" y="27326"/>
                    <a:pt x="24328" y="27354"/>
                  </a:cubicBezTo>
                  <a:cubicBezTo>
                    <a:pt x="24166" y="27323"/>
                    <a:pt x="24007" y="27307"/>
                    <a:pt x="23852" y="27307"/>
                  </a:cubicBezTo>
                  <a:cubicBezTo>
                    <a:pt x="23439" y="27307"/>
                    <a:pt x="23050" y="27419"/>
                    <a:pt x="22685" y="27651"/>
                  </a:cubicBezTo>
                  <a:cubicBezTo>
                    <a:pt x="22069" y="27834"/>
                    <a:pt x="21407" y="27857"/>
                    <a:pt x="20836" y="28199"/>
                  </a:cubicBezTo>
                  <a:lnTo>
                    <a:pt x="19695" y="28724"/>
                  </a:lnTo>
                  <a:cubicBezTo>
                    <a:pt x="19444" y="28724"/>
                    <a:pt x="19284" y="28861"/>
                    <a:pt x="19193" y="29089"/>
                  </a:cubicBezTo>
                  <a:cubicBezTo>
                    <a:pt x="18531" y="29181"/>
                    <a:pt x="18120" y="29751"/>
                    <a:pt x="17527" y="29979"/>
                  </a:cubicBezTo>
                  <a:cubicBezTo>
                    <a:pt x="17321" y="30094"/>
                    <a:pt x="17116" y="30185"/>
                    <a:pt x="16979" y="30367"/>
                  </a:cubicBezTo>
                  <a:cubicBezTo>
                    <a:pt x="16317" y="30573"/>
                    <a:pt x="15883" y="31098"/>
                    <a:pt x="15358" y="31486"/>
                  </a:cubicBezTo>
                  <a:cubicBezTo>
                    <a:pt x="15244" y="31509"/>
                    <a:pt x="15176" y="31554"/>
                    <a:pt x="15176" y="31668"/>
                  </a:cubicBezTo>
                  <a:lnTo>
                    <a:pt x="14468" y="32239"/>
                  </a:lnTo>
                  <a:cubicBezTo>
                    <a:pt x="13646" y="32878"/>
                    <a:pt x="12870" y="33563"/>
                    <a:pt x="12208" y="34385"/>
                  </a:cubicBezTo>
                  <a:cubicBezTo>
                    <a:pt x="12191" y="34379"/>
                    <a:pt x="12177" y="34376"/>
                    <a:pt x="12165" y="34376"/>
                  </a:cubicBezTo>
                  <a:cubicBezTo>
                    <a:pt x="12128" y="34376"/>
                    <a:pt x="12111" y="34402"/>
                    <a:pt x="12094" y="34453"/>
                  </a:cubicBezTo>
                  <a:cubicBezTo>
                    <a:pt x="11843" y="34750"/>
                    <a:pt x="11615" y="35047"/>
                    <a:pt x="11364" y="35343"/>
                  </a:cubicBezTo>
                  <a:lnTo>
                    <a:pt x="11181" y="35503"/>
                  </a:lnTo>
                  <a:cubicBezTo>
                    <a:pt x="10702" y="36028"/>
                    <a:pt x="10200" y="36507"/>
                    <a:pt x="9880" y="37124"/>
                  </a:cubicBezTo>
                  <a:cubicBezTo>
                    <a:pt x="9675" y="37352"/>
                    <a:pt x="9355" y="37512"/>
                    <a:pt x="9355" y="37900"/>
                  </a:cubicBezTo>
                  <a:cubicBezTo>
                    <a:pt x="9241" y="37900"/>
                    <a:pt x="9195" y="37968"/>
                    <a:pt x="9172" y="38082"/>
                  </a:cubicBezTo>
                  <a:cubicBezTo>
                    <a:pt x="9150" y="38128"/>
                    <a:pt x="9127" y="38174"/>
                    <a:pt x="9150" y="38219"/>
                  </a:cubicBezTo>
                  <a:cubicBezTo>
                    <a:pt x="8853" y="38539"/>
                    <a:pt x="8670" y="38950"/>
                    <a:pt x="8419" y="39338"/>
                  </a:cubicBezTo>
                  <a:cubicBezTo>
                    <a:pt x="8328" y="39361"/>
                    <a:pt x="8282" y="39429"/>
                    <a:pt x="8282" y="39543"/>
                  </a:cubicBezTo>
                  <a:cubicBezTo>
                    <a:pt x="7894" y="39817"/>
                    <a:pt x="7917" y="40274"/>
                    <a:pt x="7712" y="40616"/>
                  </a:cubicBezTo>
                  <a:cubicBezTo>
                    <a:pt x="7506" y="40753"/>
                    <a:pt x="7415" y="40958"/>
                    <a:pt x="7369" y="41187"/>
                  </a:cubicBezTo>
                  <a:cubicBezTo>
                    <a:pt x="7324" y="41209"/>
                    <a:pt x="7324" y="41255"/>
                    <a:pt x="7324" y="41324"/>
                  </a:cubicBezTo>
                  <a:cubicBezTo>
                    <a:pt x="7209" y="41346"/>
                    <a:pt x="7164" y="41438"/>
                    <a:pt x="7187" y="41552"/>
                  </a:cubicBezTo>
                  <a:cubicBezTo>
                    <a:pt x="7141" y="41575"/>
                    <a:pt x="7141" y="41620"/>
                    <a:pt x="7141" y="41689"/>
                  </a:cubicBezTo>
                  <a:cubicBezTo>
                    <a:pt x="7050" y="41803"/>
                    <a:pt x="6981" y="41940"/>
                    <a:pt x="7004" y="42077"/>
                  </a:cubicBezTo>
                  <a:cubicBezTo>
                    <a:pt x="6981" y="42145"/>
                    <a:pt x="6958" y="42191"/>
                    <a:pt x="6936" y="42259"/>
                  </a:cubicBezTo>
                  <a:cubicBezTo>
                    <a:pt x="6570" y="42693"/>
                    <a:pt x="6456" y="43241"/>
                    <a:pt x="6251" y="43743"/>
                  </a:cubicBezTo>
                  <a:cubicBezTo>
                    <a:pt x="5954" y="43971"/>
                    <a:pt x="6114" y="44336"/>
                    <a:pt x="5977" y="44610"/>
                  </a:cubicBezTo>
                  <a:cubicBezTo>
                    <a:pt x="5886" y="44633"/>
                    <a:pt x="5840" y="44702"/>
                    <a:pt x="5863" y="44793"/>
                  </a:cubicBezTo>
                  <a:cubicBezTo>
                    <a:pt x="5749" y="44953"/>
                    <a:pt x="5680" y="45135"/>
                    <a:pt x="5680" y="45341"/>
                  </a:cubicBezTo>
                  <a:cubicBezTo>
                    <a:pt x="5383" y="45729"/>
                    <a:pt x="5543" y="46231"/>
                    <a:pt x="5315" y="46642"/>
                  </a:cubicBezTo>
                  <a:cubicBezTo>
                    <a:pt x="5041" y="46916"/>
                    <a:pt x="5155" y="47235"/>
                    <a:pt x="5155" y="47555"/>
                  </a:cubicBezTo>
                  <a:cubicBezTo>
                    <a:pt x="4790" y="47989"/>
                    <a:pt x="4813" y="48514"/>
                    <a:pt x="4767" y="49016"/>
                  </a:cubicBezTo>
                  <a:cubicBezTo>
                    <a:pt x="4630" y="49175"/>
                    <a:pt x="4585" y="49358"/>
                    <a:pt x="4630" y="49563"/>
                  </a:cubicBezTo>
                  <a:cubicBezTo>
                    <a:pt x="4630" y="49700"/>
                    <a:pt x="4630" y="49815"/>
                    <a:pt x="4630" y="49929"/>
                  </a:cubicBezTo>
                  <a:cubicBezTo>
                    <a:pt x="4470" y="50157"/>
                    <a:pt x="4470" y="50408"/>
                    <a:pt x="4448" y="50659"/>
                  </a:cubicBezTo>
                  <a:cubicBezTo>
                    <a:pt x="4242" y="51823"/>
                    <a:pt x="4174" y="52987"/>
                    <a:pt x="4265" y="54151"/>
                  </a:cubicBezTo>
                  <a:cubicBezTo>
                    <a:pt x="4151" y="54562"/>
                    <a:pt x="4197" y="54996"/>
                    <a:pt x="4265" y="55407"/>
                  </a:cubicBezTo>
                  <a:cubicBezTo>
                    <a:pt x="4265" y="55475"/>
                    <a:pt x="4265" y="55544"/>
                    <a:pt x="4265" y="55589"/>
                  </a:cubicBezTo>
                  <a:cubicBezTo>
                    <a:pt x="4265" y="55658"/>
                    <a:pt x="4265" y="55726"/>
                    <a:pt x="4265" y="55772"/>
                  </a:cubicBezTo>
                  <a:cubicBezTo>
                    <a:pt x="4265" y="56206"/>
                    <a:pt x="4174" y="56662"/>
                    <a:pt x="4425" y="57050"/>
                  </a:cubicBezTo>
                  <a:cubicBezTo>
                    <a:pt x="4356" y="57233"/>
                    <a:pt x="4333" y="57415"/>
                    <a:pt x="4425" y="57598"/>
                  </a:cubicBezTo>
                  <a:cubicBezTo>
                    <a:pt x="4607" y="58420"/>
                    <a:pt x="4516" y="59150"/>
                    <a:pt x="3763" y="59675"/>
                  </a:cubicBezTo>
                  <a:cubicBezTo>
                    <a:pt x="3717" y="59721"/>
                    <a:pt x="3694" y="59835"/>
                    <a:pt x="3649" y="59926"/>
                  </a:cubicBezTo>
                  <a:lnTo>
                    <a:pt x="2964" y="61067"/>
                  </a:lnTo>
                  <a:cubicBezTo>
                    <a:pt x="2827" y="61136"/>
                    <a:pt x="2759" y="61273"/>
                    <a:pt x="2736" y="61410"/>
                  </a:cubicBezTo>
                  <a:cubicBezTo>
                    <a:pt x="2462" y="61752"/>
                    <a:pt x="2142" y="62072"/>
                    <a:pt x="2051" y="62528"/>
                  </a:cubicBezTo>
                  <a:cubicBezTo>
                    <a:pt x="1891" y="62665"/>
                    <a:pt x="1663" y="62756"/>
                    <a:pt x="1640" y="63008"/>
                  </a:cubicBezTo>
                  <a:cubicBezTo>
                    <a:pt x="1549" y="63327"/>
                    <a:pt x="1184" y="63441"/>
                    <a:pt x="1115" y="63784"/>
                  </a:cubicBezTo>
                  <a:lnTo>
                    <a:pt x="1092" y="63784"/>
                  </a:lnTo>
                  <a:cubicBezTo>
                    <a:pt x="933" y="64035"/>
                    <a:pt x="818" y="64331"/>
                    <a:pt x="567" y="64514"/>
                  </a:cubicBezTo>
                  <a:cubicBezTo>
                    <a:pt x="362" y="64651"/>
                    <a:pt x="339" y="64902"/>
                    <a:pt x="225" y="65085"/>
                  </a:cubicBezTo>
                  <a:cubicBezTo>
                    <a:pt x="65" y="65153"/>
                    <a:pt x="20" y="65290"/>
                    <a:pt x="42" y="65450"/>
                  </a:cubicBezTo>
                  <a:lnTo>
                    <a:pt x="65" y="65632"/>
                  </a:lnTo>
                  <a:cubicBezTo>
                    <a:pt x="12" y="66077"/>
                    <a:pt x="0" y="66175"/>
                    <a:pt x="279" y="66175"/>
                  </a:cubicBezTo>
                  <a:cubicBezTo>
                    <a:pt x="357" y="66175"/>
                    <a:pt x="459" y="66168"/>
                    <a:pt x="590" y="66157"/>
                  </a:cubicBezTo>
                  <a:cubicBezTo>
                    <a:pt x="926" y="66269"/>
                    <a:pt x="1272" y="66325"/>
                    <a:pt x="1622" y="66325"/>
                  </a:cubicBezTo>
                  <a:cubicBezTo>
                    <a:pt x="1772" y="66325"/>
                    <a:pt x="1923" y="66315"/>
                    <a:pt x="2074" y="66294"/>
                  </a:cubicBezTo>
                  <a:cubicBezTo>
                    <a:pt x="2194" y="66346"/>
                    <a:pt x="2326" y="66371"/>
                    <a:pt x="2462" y="66371"/>
                  </a:cubicBezTo>
                  <a:cubicBezTo>
                    <a:pt x="2507" y="66371"/>
                    <a:pt x="2553" y="66369"/>
                    <a:pt x="2599" y="66363"/>
                  </a:cubicBezTo>
                  <a:cubicBezTo>
                    <a:pt x="2848" y="66378"/>
                    <a:pt x="3098" y="66415"/>
                    <a:pt x="3347" y="66415"/>
                  </a:cubicBezTo>
                  <a:cubicBezTo>
                    <a:pt x="3463" y="66415"/>
                    <a:pt x="3579" y="66407"/>
                    <a:pt x="3694" y="66386"/>
                  </a:cubicBezTo>
                  <a:cubicBezTo>
                    <a:pt x="3923" y="66523"/>
                    <a:pt x="4174" y="66477"/>
                    <a:pt x="4425" y="66523"/>
                  </a:cubicBezTo>
                  <a:cubicBezTo>
                    <a:pt x="4553" y="66574"/>
                    <a:pt x="4688" y="66604"/>
                    <a:pt x="4827" y="66604"/>
                  </a:cubicBezTo>
                  <a:cubicBezTo>
                    <a:pt x="4935" y="66604"/>
                    <a:pt x="5045" y="66585"/>
                    <a:pt x="5155" y="66545"/>
                  </a:cubicBezTo>
                  <a:cubicBezTo>
                    <a:pt x="5201" y="66568"/>
                    <a:pt x="5269" y="66568"/>
                    <a:pt x="5338" y="66568"/>
                  </a:cubicBezTo>
                  <a:cubicBezTo>
                    <a:pt x="5406" y="66933"/>
                    <a:pt x="5475" y="67276"/>
                    <a:pt x="5520" y="67641"/>
                  </a:cubicBezTo>
                  <a:cubicBezTo>
                    <a:pt x="5543" y="68189"/>
                    <a:pt x="5498" y="68737"/>
                    <a:pt x="5703" y="69284"/>
                  </a:cubicBezTo>
                  <a:cubicBezTo>
                    <a:pt x="5657" y="69787"/>
                    <a:pt x="5657" y="70289"/>
                    <a:pt x="5908" y="70745"/>
                  </a:cubicBezTo>
                  <a:cubicBezTo>
                    <a:pt x="5794" y="71453"/>
                    <a:pt x="6068" y="72115"/>
                    <a:pt x="6137" y="72777"/>
                  </a:cubicBezTo>
                  <a:cubicBezTo>
                    <a:pt x="6228" y="73872"/>
                    <a:pt x="6319" y="74991"/>
                    <a:pt x="6570" y="76064"/>
                  </a:cubicBezTo>
                  <a:cubicBezTo>
                    <a:pt x="6616" y="76611"/>
                    <a:pt x="6502" y="77182"/>
                    <a:pt x="6799" y="77684"/>
                  </a:cubicBezTo>
                  <a:cubicBezTo>
                    <a:pt x="6799" y="78049"/>
                    <a:pt x="6821" y="78437"/>
                    <a:pt x="6958" y="78780"/>
                  </a:cubicBezTo>
                  <a:cubicBezTo>
                    <a:pt x="6913" y="78917"/>
                    <a:pt x="6913" y="79031"/>
                    <a:pt x="6981" y="79145"/>
                  </a:cubicBezTo>
                  <a:cubicBezTo>
                    <a:pt x="7004" y="80081"/>
                    <a:pt x="7164" y="80971"/>
                    <a:pt x="7346" y="81884"/>
                  </a:cubicBezTo>
                  <a:cubicBezTo>
                    <a:pt x="7232" y="82409"/>
                    <a:pt x="7461" y="82911"/>
                    <a:pt x="7506" y="83413"/>
                  </a:cubicBezTo>
                  <a:cubicBezTo>
                    <a:pt x="7598" y="84509"/>
                    <a:pt x="7712" y="85627"/>
                    <a:pt x="8031" y="86677"/>
                  </a:cubicBezTo>
                  <a:cubicBezTo>
                    <a:pt x="8054" y="87568"/>
                    <a:pt x="8077" y="88435"/>
                    <a:pt x="8351" y="89257"/>
                  </a:cubicBezTo>
                  <a:cubicBezTo>
                    <a:pt x="8259" y="89439"/>
                    <a:pt x="8259" y="89622"/>
                    <a:pt x="8328" y="89804"/>
                  </a:cubicBezTo>
                  <a:cubicBezTo>
                    <a:pt x="8533" y="90809"/>
                    <a:pt x="8511" y="91836"/>
                    <a:pt x="8784" y="92840"/>
                  </a:cubicBezTo>
                  <a:cubicBezTo>
                    <a:pt x="8853" y="93571"/>
                    <a:pt x="8876" y="94324"/>
                    <a:pt x="9081" y="95031"/>
                  </a:cubicBezTo>
                  <a:cubicBezTo>
                    <a:pt x="9104" y="95100"/>
                    <a:pt x="9104" y="95168"/>
                    <a:pt x="9150" y="95237"/>
                  </a:cubicBezTo>
                  <a:cubicBezTo>
                    <a:pt x="9081" y="95785"/>
                    <a:pt x="9218" y="96332"/>
                    <a:pt x="9332" y="96857"/>
                  </a:cubicBezTo>
                  <a:lnTo>
                    <a:pt x="9355" y="97040"/>
                  </a:lnTo>
                  <a:cubicBezTo>
                    <a:pt x="9378" y="97040"/>
                    <a:pt x="9378" y="97063"/>
                    <a:pt x="9401" y="97086"/>
                  </a:cubicBezTo>
                  <a:cubicBezTo>
                    <a:pt x="9401" y="97108"/>
                    <a:pt x="9401" y="97108"/>
                    <a:pt x="9401" y="97131"/>
                  </a:cubicBezTo>
                  <a:cubicBezTo>
                    <a:pt x="9378" y="97086"/>
                    <a:pt x="9378" y="97063"/>
                    <a:pt x="9355" y="97040"/>
                  </a:cubicBezTo>
                  <a:cubicBezTo>
                    <a:pt x="9355" y="97086"/>
                    <a:pt x="9355" y="97154"/>
                    <a:pt x="9355" y="97223"/>
                  </a:cubicBezTo>
                  <a:cubicBezTo>
                    <a:pt x="9287" y="97542"/>
                    <a:pt x="9424" y="97839"/>
                    <a:pt x="9515" y="98113"/>
                  </a:cubicBezTo>
                  <a:cubicBezTo>
                    <a:pt x="9446" y="98820"/>
                    <a:pt x="9606" y="99482"/>
                    <a:pt x="9720" y="100144"/>
                  </a:cubicBezTo>
                  <a:cubicBezTo>
                    <a:pt x="9629" y="100418"/>
                    <a:pt x="9743" y="100646"/>
                    <a:pt x="9880" y="100852"/>
                  </a:cubicBezTo>
                  <a:cubicBezTo>
                    <a:pt x="9903" y="102358"/>
                    <a:pt x="10222" y="103842"/>
                    <a:pt x="10405" y="105326"/>
                  </a:cubicBezTo>
                  <a:cubicBezTo>
                    <a:pt x="10451" y="105736"/>
                    <a:pt x="10314" y="106170"/>
                    <a:pt x="10610" y="106558"/>
                  </a:cubicBezTo>
                  <a:lnTo>
                    <a:pt x="10633" y="107083"/>
                  </a:lnTo>
                  <a:cubicBezTo>
                    <a:pt x="10633" y="107106"/>
                    <a:pt x="10610" y="107129"/>
                    <a:pt x="10610" y="107152"/>
                  </a:cubicBezTo>
                  <a:cubicBezTo>
                    <a:pt x="10633" y="107174"/>
                    <a:pt x="10633" y="107220"/>
                    <a:pt x="10656" y="107266"/>
                  </a:cubicBezTo>
                  <a:cubicBezTo>
                    <a:pt x="10633" y="107882"/>
                    <a:pt x="10998" y="108453"/>
                    <a:pt x="10976" y="109092"/>
                  </a:cubicBezTo>
                  <a:cubicBezTo>
                    <a:pt x="10953" y="109115"/>
                    <a:pt x="10953" y="109137"/>
                    <a:pt x="10953" y="109137"/>
                  </a:cubicBezTo>
                  <a:cubicBezTo>
                    <a:pt x="10953" y="109183"/>
                    <a:pt x="10976" y="109229"/>
                    <a:pt x="10998" y="109274"/>
                  </a:cubicBezTo>
                  <a:cubicBezTo>
                    <a:pt x="10998" y="109457"/>
                    <a:pt x="10998" y="109640"/>
                    <a:pt x="10998" y="109822"/>
                  </a:cubicBezTo>
                  <a:cubicBezTo>
                    <a:pt x="10953" y="109913"/>
                    <a:pt x="11021" y="109982"/>
                    <a:pt x="11113" y="110028"/>
                  </a:cubicBezTo>
                  <a:cubicBezTo>
                    <a:pt x="11090" y="110644"/>
                    <a:pt x="11090" y="111283"/>
                    <a:pt x="11341" y="111876"/>
                  </a:cubicBezTo>
                  <a:cubicBezTo>
                    <a:pt x="11250" y="112310"/>
                    <a:pt x="11387" y="112607"/>
                    <a:pt x="11866" y="112630"/>
                  </a:cubicBezTo>
                  <a:cubicBezTo>
                    <a:pt x="12345" y="112630"/>
                    <a:pt x="12505" y="112972"/>
                    <a:pt x="12596" y="113360"/>
                  </a:cubicBezTo>
                  <a:cubicBezTo>
                    <a:pt x="12665" y="113611"/>
                    <a:pt x="12665" y="113908"/>
                    <a:pt x="13007" y="113976"/>
                  </a:cubicBezTo>
                  <a:cubicBezTo>
                    <a:pt x="13121" y="113999"/>
                    <a:pt x="13235" y="113999"/>
                    <a:pt x="13349" y="114022"/>
                  </a:cubicBezTo>
                  <a:cubicBezTo>
                    <a:pt x="13486" y="114113"/>
                    <a:pt x="13623" y="114136"/>
                    <a:pt x="13783" y="114136"/>
                  </a:cubicBezTo>
                  <a:cubicBezTo>
                    <a:pt x="15404" y="114136"/>
                    <a:pt x="17024" y="114159"/>
                    <a:pt x="18668" y="114182"/>
                  </a:cubicBezTo>
                  <a:cubicBezTo>
                    <a:pt x="20266" y="114182"/>
                    <a:pt x="21873" y="114202"/>
                    <a:pt x="23478" y="114202"/>
                  </a:cubicBezTo>
                  <a:cubicBezTo>
                    <a:pt x="24280" y="114202"/>
                    <a:pt x="25082" y="114197"/>
                    <a:pt x="25881" y="114182"/>
                  </a:cubicBezTo>
                  <a:cubicBezTo>
                    <a:pt x="25909" y="114181"/>
                    <a:pt x="25938" y="114180"/>
                    <a:pt x="25968" y="114180"/>
                  </a:cubicBezTo>
                  <a:cubicBezTo>
                    <a:pt x="26230" y="114180"/>
                    <a:pt x="26503" y="114226"/>
                    <a:pt x="26771" y="114226"/>
                  </a:cubicBezTo>
                  <a:cubicBezTo>
                    <a:pt x="27014" y="114226"/>
                    <a:pt x="27253" y="114188"/>
                    <a:pt x="27478" y="114045"/>
                  </a:cubicBezTo>
                  <a:lnTo>
                    <a:pt x="27524" y="114068"/>
                  </a:lnTo>
                  <a:lnTo>
                    <a:pt x="27570" y="114068"/>
                  </a:lnTo>
                  <a:lnTo>
                    <a:pt x="27592" y="114033"/>
                  </a:lnTo>
                  <a:lnTo>
                    <a:pt x="27592" y="114033"/>
                  </a:lnTo>
                  <a:cubicBezTo>
                    <a:pt x="27587" y="114045"/>
                    <a:pt x="27581" y="114056"/>
                    <a:pt x="27570" y="114068"/>
                  </a:cubicBezTo>
                  <a:cubicBezTo>
                    <a:pt x="27950" y="114154"/>
                    <a:pt x="28330" y="114185"/>
                    <a:pt x="28708" y="114185"/>
                  </a:cubicBezTo>
                  <a:cubicBezTo>
                    <a:pt x="29331" y="114185"/>
                    <a:pt x="29950" y="114102"/>
                    <a:pt x="30560" y="114045"/>
                  </a:cubicBezTo>
                  <a:lnTo>
                    <a:pt x="30628" y="114068"/>
                  </a:lnTo>
                  <a:lnTo>
                    <a:pt x="30697" y="114045"/>
                  </a:lnTo>
                  <a:cubicBezTo>
                    <a:pt x="30921" y="114127"/>
                    <a:pt x="31139" y="114173"/>
                    <a:pt x="31357" y="114173"/>
                  </a:cubicBezTo>
                  <a:cubicBezTo>
                    <a:pt x="31561" y="114173"/>
                    <a:pt x="31765" y="114133"/>
                    <a:pt x="31975" y="114045"/>
                  </a:cubicBezTo>
                  <a:cubicBezTo>
                    <a:pt x="32163" y="114125"/>
                    <a:pt x="32348" y="114153"/>
                    <a:pt x="32531" y="114153"/>
                  </a:cubicBezTo>
                  <a:cubicBezTo>
                    <a:pt x="32816" y="114153"/>
                    <a:pt x="33099" y="114086"/>
                    <a:pt x="33390" y="114045"/>
                  </a:cubicBezTo>
                  <a:cubicBezTo>
                    <a:pt x="33474" y="114078"/>
                    <a:pt x="33569" y="114099"/>
                    <a:pt x="33660" y="114099"/>
                  </a:cubicBezTo>
                  <a:cubicBezTo>
                    <a:pt x="33693" y="114099"/>
                    <a:pt x="33725" y="114097"/>
                    <a:pt x="33755" y="114090"/>
                  </a:cubicBezTo>
                  <a:cubicBezTo>
                    <a:pt x="34087" y="114137"/>
                    <a:pt x="34419" y="114157"/>
                    <a:pt x="34751" y="114157"/>
                  </a:cubicBezTo>
                  <a:cubicBezTo>
                    <a:pt x="35240" y="114157"/>
                    <a:pt x="35730" y="114113"/>
                    <a:pt x="36220" y="114045"/>
                  </a:cubicBezTo>
                  <a:cubicBezTo>
                    <a:pt x="36220" y="114045"/>
                    <a:pt x="36175" y="113999"/>
                    <a:pt x="36175" y="113999"/>
                  </a:cubicBezTo>
                  <a:cubicBezTo>
                    <a:pt x="36175" y="113999"/>
                    <a:pt x="36175" y="113999"/>
                    <a:pt x="36175" y="113976"/>
                  </a:cubicBezTo>
                  <a:cubicBezTo>
                    <a:pt x="36198" y="113999"/>
                    <a:pt x="36198" y="114022"/>
                    <a:pt x="36220" y="114045"/>
                  </a:cubicBezTo>
                  <a:cubicBezTo>
                    <a:pt x="36693" y="114118"/>
                    <a:pt x="37172" y="114171"/>
                    <a:pt x="37650" y="114171"/>
                  </a:cubicBezTo>
                  <a:cubicBezTo>
                    <a:pt x="38073" y="114171"/>
                    <a:pt x="38496" y="114129"/>
                    <a:pt x="38914" y="114022"/>
                  </a:cubicBezTo>
                  <a:cubicBezTo>
                    <a:pt x="39233" y="114022"/>
                    <a:pt x="39530" y="113999"/>
                    <a:pt x="39850" y="113999"/>
                  </a:cubicBezTo>
                  <a:lnTo>
                    <a:pt x="40009" y="113999"/>
                  </a:lnTo>
                  <a:cubicBezTo>
                    <a:pt x="40192" y="114045"/>
                    <a:pt x="40375" y="114062"/>
                    <a:pt x="40557" y="114062"/>
                  </a:cubicBezTo>
                  <a:cubicBezTo>
                    <a:pt x="40740" y="114062"/>
                    <a:pt x="40922" y="114045"/>
                    <a:pt x="41105" y="114022"/>
                  </a:cubicBezTo>
                  <a:cubicBezTo>
                    <a:pt x="41199" y="114093"/>
                    <a:pt x="41294" y="114139"/>
                    <a:pt x="41388" y="114139"/>
                  </a:cubicBezTo>
                  <a:cubicBezTo>
                    <a:pt x="41476" y="114139"/>
                    <a:pt x="41565" y="114099"/>
                    <a:pt x="41653" y="113999"/>
                  </a:cubicBezTo>
                  <a:lnTo>
                    <a:pt x="42201" y="113999"/>
                  </a:lnTo>
                  <a:cubicBezTo>
                    <a:pt x="42262" y="114030"/>
                    <a:pt x="42320" y="114042"/>
                    <a:pt x="42374" y="114042"/>
                  </a:cubicBezTo>
                  <a:cubicBezTo>
                    <a:pt x="42441" y="114042"/>
                    <a:pt x="42503" y="114024"/>
                    <a:pt x="42566" y="113999"/>
                  </a:cubicBezTo>
                  <a:cubicBezTo>
                    <a:pt x="42717" y="114040"/>
                    <a:pt x="42867" y="114073"/>
                    <a:pt x="43013" y="114073"/>
                  </a:cubicBezTo>
                  <a:cubicBezTo>
                    <a:pt x="43110" y="114073"/>
                    <a:pt x="43205" y="114059"/>
                    <a:pt x="43296" y="114022"/>
                  </a:cubicBezTo>
                  <a:cubicBezTo>
                    <a:pt x="44164" y="114022"/>
                    <a:pt x="45021" y="114032"/>
                    <a:pt x="45881" y="114032"/>
                  </a:cubicBezTo>
                  <a:cubicBezTo>
                    <a:pt x="46312" y="114032"/>
                    <a:pt x="46743" y="114030"/>
                    <a:pt x="47177" y="114022"/>
                  </a:cubicBezTo>
                  <a:cubicBezTo>
                    <a:pt x="47237" y="114020"/>
                    <a:pt x="47297" y="114020"/>
                    <a:pt x="47358" y="114020"/>
                  </a:cubicBezTo>
                  <a:cubicBezTo>
                    <a:pt x="47723" y="114020"/>
                    <a:pt x="48094" y="114045"/>
                    <a:pt x="48466" y="114045"/>
                  </a:cubicBezTo>
                  <a:cubicBezTo>
                    <a:pt x="48900" y="114045"/>
                    <a:pt x="49334" y="114011"/>
                    <a:pt x="49756" y="113862"/>
                  </a:cubicBezTo>
                  <a:lnTo>
                    <a:pt x="49824" y="113862"/>
                  </a:lnTo>
                  <a:cubicBezTo>
                    <a:pt x="49889" y="113937"/>
                    <a:pt x="49953" y="113977"/>
                    <a:pt x="50015" y="113977"/>
                  </a:cubicBezTo>
                  <a:cubicBezTo>
                    <a:pt x="50085" y="113977"/>
                    <a:pt x="50152" y="113926"/>
                    <a:pt x="50212" y="113817"/>
                  </a:cubicBezTo>
                  <a:cubicBezTo>
                    <a:pt x="50235" y="113771"/>
                    <a:pt x="50235" y="113725"/>
                    <a:pt x="50258" y="113657"/>
                  </a:cubicBezTo>
                  <a:cubicBezTo>
                    <a:pt x="50418" y="113497"/>
                    <a:pt x="50418" y="113314"/>
                    <a:pt x="50418" y="113109"/>
                  </a:cubicBezTo>
                  <a:cubicBezTo>
                    <a:pt x="50441" y="113041"/>
                    <a:pt x="50463" y="112995"/>
                    <a:pt x="50441" y="112949"/>
                  </a:cubicBezTo>
                  <a:cubicBezTo>
                    <a:pt x="50578" y="112721"/>
                    <a:pt x="50851" y="112721"/>
                    <a:pt x="51034" y="112584"/>
                  </a:cubicBezTo>
                  <a:cubicBezTo>
                    <a:pt x="51077" y="112589"/>
                    <a:pt x="51117" y="112592"/>
                    <a:pt x="51156" y="112592"/>
                  </a:cubicBezTo>
                  <a:cubicBezTo>
                    <a:pt x="51470" y="112592"/>
                    <a:pt x="51653" y="112425"/>
                    <a:pt x="51673" y="112059"/>
                  </a:cubicBezTo>
                  <a:cubicBezTo>
                    <a:pt x="51673" y="111854"/>
                    <a:pt x="51696" y="111648"/>
                    <a:pt x="51696" y="111443"/>
                  </a:cubicBezTo>
                  <a:cubicBezTo>
                    <a:pt x="51924" y="110667"/>
                    <a:pt x="51993" y="109891"/>
                    <a:pt x="52038" y="109069"/>
                  </a:cubicBezTo>
                  <a:cubicBezTo>
                    <a:pt x="52038" y="108909"/>
                    <a:pt x="52038" y="108727"/>
                    <a:pt x="52016" y="108544"/>
                  </a:cubicBezTo>
                  <a:cubicBezTo>
                    <a:pt x="52038" y="108475"/>
                    <a:pt x="52061" y="108407"/>
                    <a:pt x="52061" y="108361"/>
                  </a:cubicBezTo>
                  <a:cubicBezTo>
                    <a:pt x="52107" y="108293"/>
                    <a:pt x="52107" y="108247"/>
                    <a:pt x="52084" y="108179"/>
                  </a:cubicBezTo>
                  <a:cubicBezTo>
                    <a:pt x="52221" y="108019"/>
                    <a:pt x="52289" y="107836"/>
                    <a:pt x="52267" y="107631"/>
                  </a:cubicBezTo>
                  <a:cubicBezTo>
                    <a:pt x="52426" y="107220"/>
                    <a:pt x="52404" y="106764"/>
                    <a:pt x="52449" y="106330"/>
                  </a:cubicBezTo>
                  <a:cubicBezTo>
                    <a:pt x="52518" y="106170"/>
                    <a:pt x="52495" y="105988"/>
                    <a:pt x="52472" y="105805"/>
                  </a:cubicBezTo>
                  <a:cubicBezTo>
                    <a:pt x="52746" y="104915"/>
                    <a:pt x="52837" y="103979"/>
                    <a:pt x="52906" y="103066"/>
                  </a:cubicBezTo>
                  <a:cubicBezTo>
                    <a:pt x="53020" y="101674"/>
                    <a:pt x="53431" y="100281"/>
                    <a:pt x="53385" y="98866"/>
                  </a:cubicBezTo>
                  <a:cubicBezTo>
                    <a:pt x="53431" y="98752"/>
                    <a:pt x="53522" y="98661"/>
                    <a:pt x="53522" y="98546"/>
                  </a:cubicBezTo>
                  <a:cubicBezTo>
                    <a:pt x="53705" y="97245"/>
                    <a:pt x="53864" y="95922"/>
                    <a:pt x="54024" y="94598"/>
                  </a:cubicBezTo>
                  <a:cubicBezTo>
                    <a:pt x="54161" y="93525"/>
                    <a:pt x="54275" y="92452"/>
                    <a:pt x="54412" y="91379"/>
                  </a:cubicBezTo>
                  <a:lnTo>
                    <a:pt x="54777" y="88458"/>
                  </a:lnTo>
                  <a:cubicBezTo>
                    <a:pt x="54869" y="88275"/>
                    <a:pt x="54869" y="88093"/>
                    <a:pt x="54823" y="87910"/>
                  </a:cubicBezTo>
                  <a:cubicBezTo>
                    <a:pt x="54960" y="87431"/>
                    <a:pt x="54960" y="86928"/>
                    <a:pt x="55006" y="86449"/>
                  </a:cubicBezTo>
                  <a:cubicBezTo>
                    <a:pt x="55371" y="84829"/>
                    <a:pt x="55531" y="83162"/>
                    <a:pt x="55713" y="81519"/>
                  </a:cubicBezTo>
                  <a:cubicBezTo>
                    <a:pt x="55713" y="81450"/>
                    <a:pt x="55736" y="81405"/>
                    <a:pt x="55736" y="81336"/>
                  </a:cubicBezTo>
                  <a:cubicBezTo>
                    <a:pt x="55782" y="80971"/>
                    <a:pt x="55827" y="80606"/>
                    <a:pt x="55873" y="80241"/>
                  </a:cubicBezTo>
                  <a:cubicBezTo>
                    <a:pt x="56010" y="80012"/>
                    <a:pt x="55942" y="79784"/>
                    <a:pt x="55919" y="79533"/>
                  </a:cubicBezTo>
                  <a:cubicBezTo>
                    <a:pt x="56010" y="79419"/>
                    <a:pt x="56056" y="79305"/>
                    <a:pt x="56010" y="79168"/>
                  </a:cubicBezTo>
                  <a:cubicBezTo>
                    <a:pt x="56078" y="79031"/>
                    <a:pt x="56078" y="78894"/>
                    <a:pt x="56033" y="78757"/>
                  </a:cubicBezTo>
                  <a:cubicBezTo>
                    <a:pt x="56056" y="78643"/>
                    <a:pt x="56056" y="78529"/>
                    <a:pt x="56056" y="78415"/>
                  </a:cubicBezTo>
                  <a:cubicBezTo>
                    <a:pt x="56124" y="78300"/>
                    <a:pt x="56147" y="78186"/>
                    <a:pt x="56101" y="78072"/>
                  </a:cubicBezTo>
                  <a:cubicBezTo>
                    <a:pt x="56193" y="77958"/>
                    <a:pt x="56215" y="77844"/>
                    <a:pt x="56193" y="77707"/>
                  </a:cubicBezTo>
                  <a:cubicBezTo>
                    <a:pt x="56261" y="77593"/>
                    <a:pt x="56284" y="77456"/>
                    <a:pt x="56238" y="77319"/>
                  </a:cubicBezTo>
                  <a:cubicBezTo>
                    <a:pt x="56161" y="77257"/>
                    <a:pt x="56091" y="77232"/>
                    <a:pt x="56027" y="77232"/>
                  </a:cubicBezTo>
                  <a:cubicBezTo>
                    <a:pt x="55902" y="77232"/>
                    <a:pt x="55796" y="77328"/>
                    <a:pt x="55690" y="77433"/>
                  </a:cubicBezTo>
                  <a:cubicBezTo>
                    <a:pt x="55645" y="77479"/>
                    <a:pt x="55622" y="77547"/>
                    <a:pt x="55599" y="77616"/>
                  </a:cubicBezTo>
                  <a:cubicBezTo>
                    <a:pt x="55508" y="77798"/>
                    <a:pt x="55576" y="78027"/>
                    <a:pt x="55508" y="78232"/>
                  </a:cubicBezTo>
                  <a:cubicBezTo>
                    <a:pt x="55508" y="78278"/>
                    <a:pt x="55508" y="78323"/>
                    <a:pt x="55508" y="78369"/>
                  </a:cubicBezTo>
                  <a:cubicBezTo>
                    <a:pt x="55485" y="78506"/>
                    <a:pt x="55462" y="78620"/>
                    <a:pt x="55394" y="78757"/>
                  </a:cubicBezTo>
                  <a:cubicBezTo>
                    <a:pt x="55394" y="78803"/>
                    <a:pt x="55394" y="78825"/>
                    <a:pt x="55371" y="78871"/>
                  </a:cubicBezTo>
                  <a:cubicBezTo>
                    <a:pt x="54892" y="79350"/>
                    <a:pt x="55120" y="80035"/>
                    <a:pt x="55051" y="80629"/>
                  </a:cubicBezTo>
                  <a:cubicBezTo>
                    <a:pt x="55120" y="80651"/>
                    <a:pt x="55188" y="80720"/>
                    <a:pt x="55211" y="80788"/>
                  </a:cubicBezTo>
                  <a:lnTo>
                    <a:pt x="55188" y="80788"/>
                  </a:lnTo>
                  <a:cubicBezTo>
                    <a:pt x="55074" y="80880"/>
                    <a:pt x="55074" y="80994"/>
                    <a:pt x="55143" y="81131"/>
                  </a:cubicBezTo>
                  <a:cubicBezTo>
                    <a:pt x="55143" y="81131"/>
                    <a:pt x="55143" y="81131"/>
                    <a:pt x="55143" y="81154"/>
                  </a:cubicBezTo>
                  <a:cubicBezTo>
                    <a:pt x="55120" y="81142"/>
                    <a:pt x="55097" y="81137"/>
                    <a:pt x="55071" y="81137"/>
                  </a:cubicBezTo>
                  <a:cubicBezTo>
                    <a:pt x="55046" y="81137"/>
                    <a:pt x="55017" y="81142"/>
                    <a:pt x="54983" y="81154"/>
                  </a:cubicBezTo>
                  <a:cubicBezTo>
                    <a:pt x="54732" y="81428"/>
                    <a:pt x="54755" y="81747"/>
                    <a:pt x="54732" y="82067"/>
                  </a:cubicBezTo>
                  <a:cubicBezTo>
                    <a:pt x="54755" y="82341"/>
                    <a:pt x="54663" y="82614"/>
                    <a:pt x="54640" y="82866"/>
                  </a:cubicBezTo>
                  <a:cubicBezTo>
                    <a:pt x="54526" y="83984"/>
                    <a:pt x="54207" y="85102"/>
                    <a:pt x="54344" y="86244"/>
                  </a:cubicBezTo>
                  <a:cubicBezTo>
                    <a:pt x="54367" y="86266"/>
                    <a:pt x="54389" y="86289"/>
                    <a:pt x="54435" y="86312"/>
                  </a:cubicBezTo>
                  <a:cubicBezTo>
                    <a:pt x="54093" y="86655"/>
                    <a:pt x="54093" y="87134"/>
                    <a:pt x="54001" y="87545"/>
                  </a:cubicBezTo>
                  <a:cubicBezTo>
                    <a:pt x="53956" y="88161"/>
                    <a:pt x="53659" y="88800"/>
                    <a:pt x="53956" y="89394"/>
                  </a:cubicBezTo>
                  <a:cubicBezTo>
                    <a:pt x="53933" y="89439"/>
                    <a:pt x="53887" y="89485"/>
                    <a:pt x="53842" y="89553"/>
                  </a:cubicBezTo>
                  <a:cubicBezTo>
                    <a:pt x="53727" y="90352"/>
                    <a:pt x="53248" y="91128"/>
                    <a:pt x="53682" y="91973"/>
                  </a:cubicBezTo>
                  <a:cubicBezTo>
                    <a:pt x="53750" y="91996"/>
                    <a:pt x="53819" y="92018"/>
                    <a:pt x="53864" y="92018"/>
                  </a:cubicBezTo>
                  <a:cubicBezTo>
                    <a:pt x="53750" y="92247"/>
                    <a:pt x="53613" y="92452"/>
                    <a:pt x="53454" y="92658"/>
                  </a:cubicBezTo>
                  <a:cubicBezTo>
                    <a:pt x="53225" y="93137"/>
                    <a:pt x="53294" y="93639"/>
                    <a:pt x="53339" y="94118"/>
                  </a:cubicBezTo>
                  <a:cubicBezTo>
                    <a:pt x="53385" y="94255"/>
                    <a:pt x="53408" y="94369"/>
                    <a:pt x="53385" y="94461"/>
                  </a:cubicBezTo>
                  <a:cubicBezTo>
                    <a:pt x="53385" y="94461"/>
                    <a:pt x="53385" y="94484"/>
                    <a:pt x="53362" y="94484"/>
                  </a:cubicBezTo>
                  <a:lnTo>
                    <a:pt x="53317" y="94461"/>
                  </a:lnTo>
                  <a:lnTo>
                    <a:pt x="53317" y="94461"/>
                  </a:lnTo>
                  <a:cubicBezTo>
                    <a:pt x="53317" y="94529"/>
                    <a:pt x="53317" y="94575"/>
                    <a:pt x="53339" y="94643"/>
                  </a:cubicBezTo>
                  <a:cubicBezTo>
                    <a:pt x="53294" y="94735"/>
                    <a:pt x="53202" y="94826"/>
                    <a:pt x="53134" y="94917"/>
                  </a:cubicBezTo>
                  <a:cubicBezTo>
                    <a:pt x="52860" y="95693"/>
                    <a:pt x="52769" y="96492"/>
                    <a:pt x="52837" y="97314"/>
                  </a:cubicBezTo>
                  <a:cubicBezTo>
                    <a:pt x="52974" y="97542"/>
                    <a:pt x="53088" y="97770"/>
                    <a:pt x="53111" y="98044"/>
                  </a:cubicBezTo>
                  <a:cubicBezTo>
                    <a:pt x="53066" y="98067"/>
                    <a:pt x="52997" y="98067"/>
                    <a:pt x="52951" y="98113"/>
                  </a:cubicBezTo>
                  <a:cubicBezTo>
                    <a:pt x="52700" y="98798"/>
                    <a:pt x="52609" y="99482"/>
                    <a:pt x="52655" y="100213"/>
                  </a:cubicBezTo>
                  <a:cubicBezTo>
                    <a:pt x="52586" y="100281"/>
                    <a:pt x="52518" y="100350"/>
                    <a:pt x="52426" y="100395"/>
                  </a:cubicBezTo>
                  <a:cubicBezTo>
                    <a:pt x="52130" y="101582"/>
                    <a:pt x="51947" y="102815"/>
                    <a:pt x="51947" y="104047"/>
                  </a:cubicBezTo>
                  <a:cubicBezTo>
                    <a:pt x="51993" y="104116"/>
                    <a:pt x="52061" y="104161"/>
                    <a:pt x="52084" y="104184"/>
                  </a:cubicBezTo>
                  <a:cubicBezTo>
                    <a:pt x="52061" y="104298"/>
                    <a:pt x="52016" y="104413"/>
                    <a:pt x="51993" y="104504"/>
                  </a:cubicBezTo>
                  <a:cubicBezTo>
                    <a:pt x="51993" y="104527"/>
                    <a:pt x="51993" y="104550"/>
                    <a:pt x="52016" y="104550"/>
                  </a:cubicBezTo>
                  <a:lnTo>
                    <a:pt x="51993" y="104550"/>
                  </a:lnTo>
                  <a:cubicBezTo>
                    <a:pt x="51901" y="104686"/>
                    <a:pt x="51833" y="104823"/>
                    <a:pt x="51833" y="105006"/>
                  </a:cubicBezTo>
                  <a:cubicBezTo>
                    <a:pt x="51947" y="105097"/>
                    <a:pt x="51924" y="105211"/>
                    <a:pt x="51833" y="105303"/>
                  </a:cubicBezTo>
                  <a:cubicBezTo>
                    <a:pt x="51810" y="105371"/>
                    <a:pt x="51833" y="105440"/>
                    <a:pt x="51879" y="105485"/>
                  </a:cubicBezTo>
                  <a:cubicBezTo>
                    <a:pt x="51742" y="105622"/>
                    <a:pt x="51742" y="105782"/>
                    <a:pt x="51856" y="105965"/>
                  </a:cubicBezTo>
                  <a:cubicBezTo>
                    <a:pt x="51833" y="105965"/>
                    <a:pt x="51787" y="105942"/>
                    <a:pt x="51742" y="105942"/>
                  </a:cubicBezTo>
                  <a:cubicBezTo>
                    <a:pt x="51582" y="106056"/>
                    <a:pt x="51536" y="106216"/>
                    <a:pt x="51491" y="106398"/>
                  </a:cubicBezTo>
                  <a:cubicBezTo>
                    <a:pt x="51468" y="106672"/>
                    <a:pt x="51468" y="106946"/>
                    <a:pt x="51491" y="107220"/>
                  </a:cubicBezTo>
                  <a:cubicBezTo>
                    <a:pt x="51513" y="107334"/>
                    <a:pt x="51536" y="107403"/>
                    <a:pt x="51582" y="107494"/>
                  </a:cubicBezTo>
                  <a:cubicBezTo>
                    <a:pt x="51536" y="107654"/>
                    <a:pt x="51536" y="107814"/>
                    <a:pt x="51559" y="107973"/>
                  </a:cubicBezTo>
                  <a:cubicBezTo>
                    <a:pt x="51491" y="108065"/>
                    <a:pt x="51468" y="108179"/>
                    <a:pt x="51422" y="108293"/>
                  </a:cubicBezTo>
                  <a:cubicBezTo>
                    <a:pt x="51354" y="108475"/>
                    <a:pt x="51308" y="108658"/>
                    <a:pt x="51262" y="108841"/>
                  </a:cubicBezTo>
                  <a:cubicBezTo>
                    <a:pt x="51262" y="108909"/>
                    <a:pt x="51262" y="108978"/>
                    <a:pt x="51262" y="109069"/>
                  </a:cubicBezTo>
                  <a:cubicBezTo>
                    <a:pt x="51399" y="109183"/>
                    <a:pt x="51331" y="109252"/>
                    <a:pt x="51217" y="109343"/>
                  </a:cubicBezTo>
                  <a:cubicBezTo>
                    <a:pt x="51194" y="109411"/>
                    <a:pt x="51171" y="109480"/>
                    <a:pt x="51171" y="109548"/>
                  </a:cubicBezTo>
                  <a:cubicBezTo>
                    <a:pt x="51148" y="109754"/>
                    <a:pt x="51148" y="109959"/>
                    <a:pt x="51262" y="110142"/>
                  </a:cubicBezTo>
                  <a:cubicBezTo>
                    <a:pt x="51285" y="110165"/>
                    <a:pt x="51331" y="110165"/>
                    <a:pt x="51354" y="110187"/>
                  </a:cubicBezTo>
                  <a:cubicBezTo>
                    <a:pt x="51103" y="110393"/>
                    <a:pt x="51148" y="110690"/>
                    <a:pt x="51080" y="110963"/>
                  </a:cubicBezTo>
                  <a:cubicBezTo>
                    <a:pt x="51057" y="111032"/>
                    <a:pt x="51057" y="111100"/>
                    <a:pt x="51080" y="111192"/>
                  </a:cubicBezTo>
                  <a:cubicBezTo>
                    <a:pt x="51125" y="111260"/>
                    <a:pt x="51239" y="111351"/>
                    <a:pt x="51080" y="111443"/>
                  </a:cubicBezTo>
                  <a:cubicBezTo>
                    <a:pt x="51034" y="111488"/>
                    <a:pt x="51011" y="111534"/>
                    <a:pt x="50966" y="111603"/>
                  </a:cubicBezTo>
                  <a:cubicBezTo>
                    <a:pt x="50920" y="111671"/>
                    <a:pt x="50829" y="111694"/>
                    <a:pt x="50737" y="111694"/>
                  </a:cubicBezTo>
                  <a:cubicBezTo>
                    <a:pt x="50669" y="111671"/>
                    <a:pt x="50600" y="111648"/>
                    <a:pt x="50532" y="111648"/>
                  </a:cubicBezTo>
                  <a:cubicBezTo>
                    <a:pt x="50441" y="111648"/>
                    <a:pt x="50349" y="111648"/>
                    <a:pt x="50258" y="111671"/>
                  </a:cubicBezTo>
                  <a:lnTo>
                    <a:pt x="50212" y="111671"/>
                  </a:lnTo>
                  <a:cubicBezTo>
                    <a:pt x="50003" y="111650"/>
                    <a:pt x="49791" y="111642"/>
                    <a:pt x="49579" y="111642"/>
                  </a:cubicBezTo>
                  <a:cubicBezTo>
                    <a:pt x="48989" y="111642"/>
                    <a:pt x="48391" y="111702"/>
                    <a:pt x="47792" y="111702"/>
                  </a:cubicBezTo>
                  <a:cubicBezTo>
                    <a:pt x="47671" y="111702"/>
                    <a:pt x="47549" y="111700"/>
                    <a:pt x="47428" y="111694"/>
                  </a:cubicBezTo>
                  <a:cubicBezTo>
                    <a:pt x="47040" y="111667"/>
                    <a:pt x="46652" y="111656"/>
                    <a:pt x="46264" y="111656"/>
                  </a:cubicBezTo>
                  <a:cubicBezTo>
                    <a:pt x="45326" y="111656"/>
                    <a:pt x="44385" y="111721"/>
                    <a:pt x="43433" y="111785"/>
                  </a:cubicBezTo>
                  <a:cubicBezTo>
                    <a:pt x="43414" y="111776"/>
                    <a:pt x="43399" y="111770"/>
                    <a:pt x="43385" y="111770"/>
                  </a:cubicBezTo>
                  <a:cubicBezTo>
                    <a:pt x="43365" y="111770"/>
                    <a:pt x="43346" y="111781"/>
                    <a:pt x="43319" y="111808"/>
                  </a:cubicBezTo>
                  <a:cubicBezTo>
                    <a:pt x="43242" y="111722"/>
                    <a:pt x="43148" y="111704"/>
                    <a:pt x="43051" y="111704"/>
                  </a:cubicBezTo>
                  <a:cubicBezTo>
                    <a:pt x="42980" y="111704"/>
                    <a:pt x="42908" y="111713"/>
                    <a:pt x="42838" y="111713"/>
                  </a:cubicBezTo>
                  <a:cubicBezTo>
                    <a:pt x="42747" y="111713"/>
                    <a:pt x="42661" y="111698"/>
                    <a:pt x="42589" y="111625"/>
                  </a:cubicBezTo>
                  <a:cubicBezTo>
                    <a:pt x="42493" y="111530"/>
                    <a:pt x="42376" y="111490"/>
                    <a:pt x="42259" y="111490"/>
                  </a:cubicBezTo>
                  <a:cubicBezTo>
                    <a:pt x="42208" y="111490"/>
                    <a:pt x="42158" y="111497"/>
                    <a:pt x="42109" y="111511"/>
                  </a:cubicBezTo>
                  <a:cubicBezTo>
                    <a:pt x="42021" y="111538"/>
                    <a:pt x="41936" y="111544"/>
                    <a:pt x="41851" y="111544"/>
                  </a:cubicBezTo>
                  <a:cubicBezTo>
                    <a:pt x="41783" y="111544"/>
                    <a:pt x="41715" y="111540"/>
                    <a:pt x="41646" y="111540"/>
                  </a:cubicBezTo>
                  <a:cubicBezTo>
                    <a:pt x="41581" y="111540"/>
                    <a:pt x="41515" y="111543"/>
                    <a:pt x="41447" y="111557"/>
                  </a:cubicBezTo>
                  <a:cubicBezTo>
                    <a:pt x="41019" y="111566"/>
                    <a:pt x="40586" y="111576"/>
                    <a:pt x="40153" y="111576"/>
                  </a:cubicBezTo>
                  <a:cubicBezTo>
                    <a:pt x="39525" y="111576"/>
                    <a:pt x="38896" y="111556"/>
                    <a:pt x="38275" y="111488"/>
                  </a:cubicBezTo>
                  <a:cubicBezTo>
                    <a:pt x="38079" y="111542"/>
                    <a:pt x="37879" y="111557"/>
                    <a:pt x="37678" y="111557"/>
                  </a:cubicBezTo>
                  <a:cubicBezTo>
                    <a:pt x="37422" y="111557"/>
                    <a:pt x="37163" y="111533"/>
                    <a:pt x="36907" y="111533"/>
                  </a:cubicBezTo>
                  <a:cubicBezTo>
                    <a:pt x="36587" y="111533"/>
                    <a:pt x="36270" y="111570"/>
                    <a:pt x="35969" y="111739"/>
                  </a:cubicBezTo>
                  <a:cubicBezTo>
                    <a:pt x="35947" y="111739"/>
                    <a:pt x="35947" y="111762"/>
                    <a:pt x="35947" y="111762"/>
                  </a:cubicBezTo>
                  <a:cubicBezTo>
                    <a:pt x="35866" y="111709"/>
                    <a:pt x="35786" y="111687"/>
                    <a:pt x="35706" y="111687"/>
                  </a:cubicBezTo>
                  <a:cubicBezTo>
                    <a:pt x="35649" y="111687"/>
                    <a:pt x="35592" y="111698"/>
                    <a:pt x="35536" y="111717"/>
                  </a:cubicBezTo>
                  <a:cubicBezTo>
                    <a:pt x="35490" y="111762"/>
                    <a:pt x="35467" y="111785"/>
                    <a:pt x="35444" y="111808"/>
                  </a:cubicBezTo>
                  <a:cubicBezTo>
                    <a:pt x="35382" y="111770"/>
                    <a:pt x="35326" y="111753"/>
                    <a:pt x="35273" y="111753"/>
                  </a:cubicBezTo>
                  <a:cubicBezTo>
                    <a:pt x="35230" y="111753"/>
                    <a:pt x="35189" y="111765"/>
                    <a:pt x="35148" y="111785"/>
                  </a:cubicBezTo>
                  <a:cubicBezTo>
                    <a:pt x="35125" y="111762"/>
                    <a:pt x="35102" y="111739"/>
                    <a:pt x="35079" y="111739"/>
                  </a:cubicBezTo>
                  <a:cubicBezTo>
                    <a:pt x="34714" y="111534"/>
                    <a:pt x="34326" y="111580"/>
                    <a:pt x="33961" y="111511"/>
                  </a:cubicBezTo>
                  <a:cubicBezTo>
                    <a:pt x="33573" y="111557"/>
                    <a:pt x="33185" y="111557"/>
                    <a:pt x="32842" y="111762"/>
                  </a:cubicBezTo>
                  <a:cubicBezTo>
                    <a:pt x="32774" y="111739"/>
                    <a:pt x="32728" y="111694"/>
                    <a:pt x="32683" y="111648"/>
                  </a:cubicBezTo>
                  <a:lnTo>
                    <a:pt x="32568" y="111648"/>
                  </a:lnTo>
                  <a:cubicBezTo>
                    <a:pt x="32374" y="111787"/>
                    <a:pt x="32155" y="111808"/>
                    <a:pt x="31935" y="111808"/>
                  </a:cubicBezTo>
                  <a:cubicBezTo>
                    <a:pt x="31842" y="111808"/>
                    <a:pt x="31749" y="111804"/>
                    <a:pt x="31659" y="111804"/>
                  </a:cubicBezTo>
                  <a:cubicBezTo>
                    <a:pt x="31611" y="111804"/>
                    <a:pt x="31564" y="111805"/>
                    <a:pt x="31518" y="111808"/>
                  </a:cubicBezTo>
                  <a:cubicBezTo>
                    <a:pt x="30400" y="111808"/>
                    <a:pt x="29282" y="111831"/>
                    <a:pt x="28163" y="111854"/>
                  </a:cubicBezTo>
                  <a:cubicBezTo>
                    <a:pt x="28140" y="111854"/>
                    <a:pt x="28140" y="111876"/>
                    <a:pt x="28117" y="111922"/>
                  </a:cubicBezTo>
                  <a:cubicBezTo>
                    <a:pt x="28117" y="111945"/>
                    <a:pt x="28140" y="111945"/>
                    <a:pt x="28140" y="111968"/>
                  </a:cubicBezTo>
                  <a:cubicBezTo>
                    <a:pt x="28072" y="111922"/>
                    <a:pt x="28026" y="111876"/>
                    <a:pt x="27981" y="111831"/>
                  </a:cubicBezTo>
                  <a:lnTo>
                    <a:pt x="27821" y="111831"/>
                  </a:lnTo>
                  <a:cubicBezTo>
                    <a:pt x="27775" y="111739"/>
                    <a:pt x="27684" y="111671"/>
                    <a:pt x="27547" y="111625"/>
                  </a:cubicBezTo>
                  <a:cubicBezTo>
                    <a:pt x="27197" y="111564"/>
                    <a:pt x="26837" y="111564"/>
                    <a:pt x="26480" y="111564"/>
                  </a:cubicBezTo>
                  <a:lnTo>
                    <a:pt x="26480" y="111564"/>
                  </a:lnTo>
                  <a:cubicBezTo>
                    <a:pt x="26302" y="111564"/>
                    <a:pt x="26124" y="111564"/>
                    <a:pt x="25949" y="111557"/>
                  </a:cubicBezTo>
                  <a:cubicBezTo>
                    <a:pt x="25493" y="111580"/>
                    <a:pt x="25036" y="111534"/>
                    <a:pt x="24602" y="111648"/>
                  </a:cubicBezTo>
                  <a:cubicBezTo>
                    <a:pt x="24534" y="111671"/>
                    <a:pt x="24443" y="111694"/>
                    <a:pt x="24374" y="111717"/>
                  </a:cubicBezTo>
                  <a:cubicBezTo>
                    <a:pt x="24351" y="111717"/>
                    <a:pt x="24351" y="111694"/>
                    <a:pt x="24328" y="111694"/>
                  </a:cubicBezTo>
                  <a:cubicBezTo>
                    <a:pt x="24214" y="111648"/>
                    <a:pt x="24100" y="111625"/>
                    <a:pt x="23986" y="111625"/>
                  </a:cubicBezTo>
                  <a:cubicBezTo>
                    <a:pt x="23849" y="111625"/>
                    <a:pt x="23735" y="111625"/>
                    <a:pt x="23621" y="111671"/>
                  </a:cubicBezTo>
                  <a:cubicBezTo>
                    <a:pt x="23552" y="111694"/>
                    <a:pt x="23484" y="111739"/>
                    <a:pt x="23415" y="111785"/>
                  </a:cubicBezTo>
                  <a:cubicBezTo>
                    <a:pt x="23102" y="111839"/>
                    <a:pt x="22789" y="111857"/>
                    <a:pt x="22476" y="111857"/>
                  </a:cubicBezTo>
                  <a:cubicBezTo>
                    <a:pt x="21993" y="111857"/>
                    <a:pt x="21513" y="111813"/>
                    <a:pt x="21042" y="111785"/>
                  </a:cubicBezTo>
                  <a:cubicBezTo>
                    <a:pt x="21007" y="111774"/>
                    <a:pt x="20973" y="111768"/>
                    <a:pt x="20942" y="111768"/>
                  </a:cubicBezTo>
                  <a:cubicBezTo>
                    <a:pt x="20910" y="111768"/>
                    <a:pt x="20882" y="111774"/>
                    <a:pt x="20859" y="111785"/>
                  </a:cubicBezTo>
                  <a:cubicBezTo>
                    <a:pt x="20791" y="111808"/>
                    <a:pt x="20722" y="111808"/>
                    <a:pt x="20676" y="111831"/>
                  </a:cubicBezTo>
                  <a:cubicBezTo>
                    <a:pt x="20631" y="111854"/>
                    <a:pt x="20631" y="111899"/>
                    <a:pt x="20631" y="111945"/>
                  </a:cubicBezTo>
                  <a:cubicBezTo>
                    <a:pt x="20585" y="111934"/>
                    <a:pt x="20539" y="111922"/>
                    <a:pt x="20494" y="111922"/>
                  </a:cubicBezTo>
                  <a:cubicBezTo>
                    <a:pt x="20448" y="111922"/>
                    <a:pt x="20403" y="111934"/>
                    <a:pt x="20357" y="111968"/>
                  </a:cubicBezTo>
                  <a:cubicBezTo>
                    <a:pt x="20357" y="111922"/>
                    <a:pt x="20334" y="111876"/>
                    <a:pt x="20288" y="111831"/>
                  </a:cubicBezTo>
                  <a:cubicBezTo>
                    <a:pt x="19900" y="111831"/>
                    <a:pt x="19512" y="111825"/>
                    <a:pt x="19124" y="111825"/>
                  </a:cubicBezTo>
                  <a:cubicBezTo>
                    <a:pt x="18736" y="111825"/>
                    <a:pt x="18348" y="111831"/>
                    <a:pt x="17960" y="111854"/>
                  </a:cubicBezTo>
                  <a:cubicBezTo>
                    <a:pt x="17890" y="111856"/>
                    <a:pt x="17820" y="111857"/>
                    <a:pt x="17749" y="111857"/>
                  </a:cubicBezTo>
                  <a:cubicBezTo>
                    <a:pt x="17517" y="111857"/>
                    <a:pt x="17284" y="111847"/>
                    <a:pt x="17053" y="111847"/>
                  </a:cubicBezTo>
                  <a:cubicBezTo>
                    <a:pt x="16673" y="111847"/>
                    <a:pt x="16298" y="111873"/>
                    <a:pt x="15929" y="112013"/>
                  </a:cubicBezTo>
                  <a:cubicBezTo>
                    <a:pt x="15815" y="111991"/>
                    <a:pt x="15723" y="111991"/>
                    <a:pt x="15609" y="111968"/>
                  </a:cubicBezTo>
                  <a:cubicBezTo>
                    <a:pt x="15564" y="111945"/>
                    <a:pt x="15518" y="111934"/>
                    <a:pt x="15469" y="111934"/>
                  </a:cubicBezTo>
                  <a:cubicBezTo>
                    <a:pt x="15421" y="111934"/>
                    <a:pt x="15370" y="111945"/>
                    <a:pt x="15312" y="111968"/>
                  </a:cubicBezTo>
                  <a:cubicBezTo>
                    <a:pt x="15153" y="111991"/>
                    <a:pt x="15016" y="111991"/>
                    <a:pt x="14856" y="111991"/>
                  </a:cubicBezTo>
                  <a:cubicBezTo>
                    <a:pt x="14787" y="111945"/>
                    <a:pt x="14719" y="111922"/>
                    <a:pt x="14651" y="111922"/>
                  </a:cubicBezTo>
                  <a:cubicBezTo>
                    <a:pt x="14582" y="111922"/>
                    <a:pt x="14514" y="111945"/>
                    <a:pt x="14445" y="111991"/>
                  </a:cubicBezTo>
                  <a:cubicBezTo>
                    <a:pt x="14263" y="111991"/>
                    <a:pt x="14080" y="112013"/>
                    <a:pt x="13920" y="112013"/>
                  </a:cubicBezTo>
                  <a:cubicBezTo>
                    <a:pt x="13886" y="112048"/>
                    <a:pt x="13857" y="112065"/>
                    <a:pt x="13829" y="112065"/>
                  </a:cubicBezTo>
                  <a:cubicBezTo>
                    <a:pt x="13800" y="112065"/>
                    <a:pt x="13772" y="112048"/>
                    <a:pt x="13738" y="112013"/>
                  </a:cubicBezTo>
                  <a:lnTo>
                    <a:pt x="13372" y="112013"/>
                  </a:lnTo>
                  <a:cubicBezTo>
                    <a:pt x="13281" y="112059"/>
                    <a:pt x="13190" y="112105"/>
                    <a:pt x="13098" y="112150"/>
                  </a:cubicBezTo>
                  <a:cubicBezTo>
                    <a:pt x="13053" y="112128"/>
                    <a:pt x="13007" y="112082"/>
                    <a:pt x="12961" y="112059"/>
                  </a:cubicBezTo>
                  <a:cubicBezTo>
                    <a:pt x="12231" y="112036"/>
                    <a:pt x="12026" y="111580"/>
                    <a:pt x="11980" y="110963"/>
                  </a:cubicBezTo>
                  <a:cubicBezTo>
                    <a:pt x="11980" y="110872"/>
                    <a:pt x="11957" y="110804"/>
                    <a:pt x="11957" y="110712"/>
                  </a:cubicBezTo>
                  <a:cubicBezTo>
                    <a:pt x="11934" y="110553"/>
                    <a:pt x="11911" y="110393"/>
                    <a:pt x="11866" y="110233"/>
                  </a:cubicBezTo>
                  <a:cubicBezTo>
                    <a:pt x="11797" y="110050"/>
                    <a:pt x="11752" y="109845"/>
                    <a:pt x="11660" y="109662"/>
                  </a:cubicBezTo>
                  <a:cubicBezTo>
                    <a:pt x="11638" y="109640"/>
                    <a:pt x="11615" y="109617"/>
                    <a:pt x="11592" y="109571"/>
                  </a:cubicBezTo>
                  <a:cubicBezTo>
                    <a:pt x="11706" y="109434"/>
                    <a:pt x="11683" y="109274"/>
                    <a:pt x="11592" y="109092"/>
                  </a:cubicBezTo>
                  <a:cubicBezTo>
                    <a:pt x="11569" y="109092"/>
                    <a:pt x="11546" y="109069"/>
                    <a:pt x="11523" y="109069"/>
                  </a:cubicBezTo>
                  <a:cubicBezTo>
                    <a:pt x="11546" y="109069"/>
                    <a:pt x="11546" y="109046"/>
                    <a:pt x="11569" y="109023"/>
                  </a:cubicBezTo>
                  <a:cubicBezTo>
                    <a:pt x="11569" y="109000"/>
                    <a:pt x="11569" y="109000"/>
                    <a:pt x="11546" y="108978"/>
                  </a:cubicBezTo>
                  <a:lnTo>
                    <a:pt x="11569" y="108978"/>
                  </a:lnTo>
                  <a:cubicBezTo>
                    <a:pt x="11683" y="108841"/>
                    <a:pt x="11706" y="108658"/>
                    <a:pt x="11660" y="108498"/>
                  </a:cubicBezTo>
                  <a:cubicBezTo>
                    <a:pt x="11638" y="108407"/>
                    <a:pt x="11592" y="108361"/>
                    <a:pt x="11523" y="108293"/>
                  </a:cubicBezTo>
                  <a:cubicBezTo>
                    <a:pt x="11455" y="108293"/>
                    <a:pt x="11387" y="108293"/>
                    <a:pt x="11318" y="108339"/>
                  </a:cubicBezTo>
                  <a:cubicBezTo>
                    <a:pt x="11295" y="108407"/>
                    <a:pt x="11272" y="108475"/>
                    <a:pt x="11204" y="108498"/>
                  </a:cubicBezTo>
                  <a:cubicBezTo>
                    <a:pt x="11295" y="108430"/>
                    <a:pt x="11272" y="108316"/>
                    <a:pt x="11318" y="108224"/>
                  </a:cubicBezTo>
                  <a:cubicBezTo>
                    <a:pt x="11364" y="108042"/>
                    <a:pt x="11295" y="107859"/>
                    <a:pt x="11227" y="107699"/>
                  </a:cubicBezTo>
                  <a:lnTo>
                    <a:pt x="11227" y="107699"/>
                  </a:lnTo>
                  <a:cubicBezTo>
                    <a:pt x="11240" y="107706"/>
                    <a:pt x="11253" y="107709"/>
                    <a:pt x="11267" y="107709"/>
                  </a:cubicBezTo>
                  <a:cubicBezTo>
                    <a:pt x="11299" y="107709"/>
                    <a:pt x="11331" y="107693"/>
                    <a:pt x="11364" y="107677"/>
                  </a:cubicBezTo>
                  <a:cubicBezTo>
                    <a:pt x="11409" y="107608"/>
                    <a:pt x="11455" y="107517"/>
                    <a:pt x="11455" y="107448"/>
                  </a:cubicBezTo>
                  <a:cubicBezTo>
                    <a:pt x="11409" y="107197"/>
                    <a:pt x="11387" y="106969"/>
                    <a:pt x="11250" y="106741"/>
                  </a:cubicBezTo>
                  <a:cubicBezTo>
                    <a:pt x="11250" y="106718"/>
                    <a:pt x="11204" y="106718"/>
                    <a:pt x="11181" y="106695"/>
                  </a:cubicBezTo>
                  <a:cubicBezTo>
                    <a:pt x="11204" y="106695"/>
                    <a:pt x="11204" y="106672"/>
                    <a:pt x="11204" y="106627"/>
                  </a:cubicBezTo>
                  <a:cubicBezTo>
                    <a:pt x="11204" y="106604"/>
                    <a:pt x="11204" y="106581"/>
                    <a:pt x="11181" y="106558"/>
                  </a:cubicBezTo>
                  <a:cubicBezTo>
                    <a:pt x="11227" y="106513"/>
                    <a:pt x="11272" y="106467"/>
                    <a:pt x="11318" y="106421"/>
                  </a:cubicBezTo>
                  <a:cubicBezTo>
                    <a:pt x="11432" y="106102"/>
                    <a:pt x="11409" y="105759"/>
                    <a:pt x="11341" y="105417"/>
                  </a:cubicBezTo>
                  <a:cubicBezTo>
                    <a:pt x="11181" y="104983"/>
                    <a:pt x="11318" y="104481"/>
                    <a:pt x="11113" y="104047"/>
                  </a:cubicBezTo>
                  <a:cubicBezTo>
                    <a:pt x="11067" y="103979"/>
                    <a:pt x="10998" y="103933"/>
                    <a:pt x="10907" y="103910"/>
                  </a:cubicBezTo>
                  <a:cubicBezTo>
                    <a:pt x="10884" y="103910"/>
                    <a:pt x="10862" y="103933"/>
                    <a:pt x="10839" y="103933"/>
                  </a:cubicBezTo>
                  <a:cubicBezTo>
                    <a:pt x="10839" y="103910"/>
                    <a:pt x="10816" y="103865"/>
                    <a:pt x="10816" y="103842"/>
                  </a:cubicBezTo>
                  <a:cubicBezTo>
                    <a:pt x="10907" y="103773"/>
                    <a:pt x="10953" y="103682"/>
                    <a:pt x="10998" y="103591"/>
                  </a:cubicBezTo>
                  <a:cubicBezTo>
                    <a:pt x="11021" y="102587"/>
                    <a:pt x="10930" y="101628"/>
                    <a:pt x="10519" y="100692"/>
                  </a:cubicBezTo>
                  <a:cubicBezTo>
                    <a:pt x="10496" y="100669"/>
                    <a:pt x="10473" y="100669"/>
                    <a:pt x="10451" y="100646"/>
                  </a:cubicBezTo>
                  <a:cubicBezTo>
                    <a:pt x="10679" y="100350"/>
                    <a:pt x="10770" y="100053"/>
                    <a:pt x="10405" y="99825"/>
                  </a:cubicBezTo>
                  <a:cubicBezTo>
                    <a:pt x="10428" y="99756"/>
                    <a:pt x="10451" y="99688"/>
                    <a:pt x="10473" y="99619"/>
                  </a:cubicBezTo>
                  <a:cubicBezTo>
                    <a:pt x="10496" y="99323"/>
                    <a:pt x="10496" y="99003"/>
                    <a:pt x="10405" y="98706"/>
                  </a:cubicBezTo>
                  <a:cubicBezTo>
                    <a:pt x="10337" y="98546"/>
                    <a:pt x="10268" y="98387"/>
                    <a:pt x="10154" y="98227"/>
                  </a:cubicBezTo>
                  <a:cubicBezTo>
                    <a:pt x="10200" y="98158"/>
                    <a:pt x="10245" y="98090"/>
                    <a:pt x="10268" y="97976"/>
                  </a:cubicBezTo>
                  <a:cubicBezTo>
                    <a:pt x="10268" y="97907"/>
                    <a:pt x="10268" y="97816"/>
                    <a:pt x="10268" y="97748"/>
                  </a:cubicBezTo>
                  <a:cubicBezTo>
                    <a:pt x="10268" y="97611"/>
                    <a:pt x="10245" y="97497"/>
                    <a:pt x="10177" y="97382"/>
                  </a:cubicBezTo>
                  <a:cubicBezTo>
                    <a:pt x="10108" y="97245"/>
                    <a:pt x="10040" y="97108"/>
                    <a:pt x="9903" y="97040"/>
                  </a:cubicBezTo>
                  <a:cubicBezTo>
                    <a:pt x="9926" y="97040"/>
                    <a:pt x="9949" y="97017"/>
                    <a:pt x="9971" y="96994"/>
                  </a:cubicBezTo>
                  <a:cubicBezTo>
                    <a:pt x="10063" y="96880"/>
                    <a:pt x="10108" y="96743"/>
                    <a:pt x="10131" y="96584"/>
                  </a:cubicBezTo>
                  <a:cubicBezTo>
                    <a:pt x="10131" y="95899"/>
                    <a:pt x="9994" y="95237"/>
                    <a:pt x="9834" y="94575"/>
                  </a:cubicBezTo>
                  <a:cubicBezTo>
                    <a:pt x="9789" y="94506"/>
                    <a:pt x="9743" y="94461"/>
                    <a:pt x="9652" y="94438"/>
                  </a:cubicBezTo>
                  <a:cubicBezTo>
                    <a:pt x="9926" y="93890"/>
                    <a:pt x="9766" y="93434"/>
                    <a:pt x="9378" y="93023"/>
                  </a:cubicBezTo>
                  <a:cubicBezTo>
                    <a:pt x="9401" y="93023"/>
                    <a:pt x="9401" y="93023"/>
                    <a:pt x="9424" y="93000"/>
                  </a:cubicBezTo>
                  <a:cubicBezTo>
                    <a:pt x="9652" y="92635"/>
                    <a:pt x="9606" y="92224"/>
                    <a:pt x="9538" y="91813"/>
                  </a:cubicBezTo>
                  <a:cubicBezTo>
                    <a:pt x="9424" y="91493"/>
                    <a:pt x="9401" y="91174"/>
                    <a:pt x="9401" y="90832"/>
                  </a:cubicBezTo>
                  <a:cubicBezTo>
                    <a:pt x="9378" y="90695"/>
                    <a:pt x="9355" y="90558"/>
                    <a:pt x="9332" y="90421"/>
                  </a:cubicBezTo>
                  <a:cubicBezTo>
                    <a:pt x="9150" y="89941"/>
                    <a:pt x="9378" y="89394"/>
                    <a:pt x="8967" y="88983"/>
                  </a:cubicBezTo>
                  <a:cubicBezTo>
                    <a:pt x="8947" y="88976"/>
                    <a:pt x="8929" y="88973"/>
                    <a:pt x="8913" y="88973"/>
                  </a:cubicBezTo>
                  <a:cubicBezTo>
                    <a:pt x="8874" y="88973"/>
                    <a:pt x="8846" y="88989"/>
                    <a:pt x="8830" y="89006"/>
                  </a:cubicBezTo>
                  <a:cubicBezTo>
                    <a:pt x="8830" y="88983"/>
                    <a:pt x="8830" y="88960"/>
                    <a:pt x="8853" y="88960"/>
                  </a:cubicBezTo>
                  <a:cubicBezTo>
                    <a:pt x="9264" y="88070"/>
                    <a:pt x="8853" y="87225"/>
                    <a:pt x="8739" y="86358"/>
                  </a:cubicBezTo>
                  <a:cubicBezTo>
                    <a:pt x="8693" y="86266"/>
                    <a:pt x="8625" y="86244"/>
                    <a:pt x="8556" y="86244"/>
                  </a:cubicBezTo>
                  <a:cubicBezTo>
                    <a:pt x="8556" y="86221"/>
                    <a:pt x="8579" y="86198"/>
                    <a:pt x="8579" y="86175"/>
                  </a:cubicBezTo>
                  <a:cubicBezTo>
                    <a:pt x="8625" y="86038"/>
                    <a:pt x="8670" y="85901"/>
                    <a:pt x="8670" y="85742"/>
                  </a:cubicBezTo>
                  <a:cubicBezTo>
                    <a:pt x="8579" y="84144"/>
                    <a:pt x="8259" y="82569"/>
                    <a:pt x="8077" y="80971"/>
                  </a:cubicBezTo>
                  <a:cubicBezTo>
                    <a:pt x="8054" y="80743"/>
                    <a:pt x="7940" y="80537"/>
                    <a:pt x="7712" y="80400"/>
                  </a:cubicBezTo>
                  <a:cubicBezTo>
                    <a:pt x="7757" y="80355"/>
                    <a:pt x="7780" y="80309"/>
                    <a:pt x="7757" y="80241"/>
                  </a:cubicBezTo>
                  <a:cubicBezTo>
                    <a:pt x="7643" y="80126"/>
                    <a:pt x="7712" y="80058"/>
                    <a:pt x="7803" y="79990"/>
                  </a:cubicBezTo>
                  <a:cubicBezTo>
                    <a:pt x="7826" y="79875"/>
                    <a:pt x="7826" y="79761"/>
                    <a:pt x="7757" y="79670"/>
                  </a:cubicBezTo>
                  <a:cubicBezTo>
                    <a:pt x="7734" y="79670"/>
                    <a:pt x="7712" y="79670"/>
                    <a:pt x="7689" y="79647"/>
                  </a:cubicBezTo>
                  <a:cubicBezTo>
                    <a:pt x="7757" y="79442"/>
                    <a:pt x="7734" y="79213"/>
                    <a:pt x="7689" y="79008"/>
                  </a:cubicBezTo>
                  <a:cubicBezTo>
                    <a:pt x="7620" y="78780"/>
                    <a:pt x="7598" y="78529"/>
                    <a:pt x="7598" y="78300"/>
                  </a:cubicBezTo>
                  <a:cubicBezTo>
                    <a:pt x="7575" y="77981"/>
                    <a:pt x="7575" y="77684"/>
                    <a:pt x="7346" y="77433"/>
                  </a:cubicBezTo>
                  <a:cubicBezTo>
                    <a:pt x="7598" y="77136"/>
                    <a:pt x="7620" y="76840"/>
                    <a:pt x="7278" y="76611"/>
                  </a:cubicBezTo>
                  <a:cubicBezTo>
                    <a:pt x="7278" y="76589"/>
                    <a:pt x="7301" y="76589"/>
                    <a:pt x="7301" y="76589"/>
                  </a:cubicBezTo>
                  <a:cubicBezTo>
                    <a:pt x="7346" y="76406"/>
                    <a:pt x="7346" y="76223"/>
                    <a:pt x="7324" y="76018"/>
                  </a:cubicBezTo>
                  <a:cubicBezTo>
                    <a:pt x="7232" y="75744"/>
                    <a:pt x="7209" y="75470"/>
                    <a:pt x="7232" y="75196"/>
                  </a:cubicBezTo>
                  <a:cubicBezTo>
                    <a:pt x="7232" y="74763"/>
                    <a:pt x="7255" y="74329"/>
                    <a:pt x="7164" y="73895"/>
                  </a:cubicBezTo>
                  <a:cubicBezTo>
                    <a:pt x="7027" y="73462"/>
                    <a:pt x="7073" y="73005"/>
                    <a:pt x="6958" y="72594"/>
                  </a:cubicBezTo>
                  <a:cubicBezTo>
                    <a:pt x="6753" y="72046"/>
                    <a:pt x="7004" y="71384"/>
                    <a:pt x="6570" y="70882"/>
                  </a:cubicBezTo>
                  <a:cubicBezTo>
                    <a:pt x="6525" y="70859"/>
                    <a:pt x="6502" y="70837"/>
                    <a:pt x="6479" y="70814"/>
                  </a:cubicBezTo>
                  <a:cubicBezTo>
                    <a:pt x="6662" y="70357"/>
                    <a:pt x="6433" y="69901"/>
                    <a:pt x="6411" y="69444"/>
                  </a:cubicBezTo>
                  <a:cubicBezTo>
                    <a:pt x="6388" y="69353"/>
                    <a:pt x="6342" y="69262"/>
                    <a:pt x="6274" y="69193"/>
                  </a:cubicBezTo>
                  <a:cubicBezTo>
                    <a:pt x="6570" y="68691"/>
                    <a:pt x="6205" y="68280"/>
                    <a:pt x="6023" y="67847"/>
                  </a:cubicBezTo>
                  <a:cubicBezTo>
                    <a:pt x="6000" y="67824"/>
                    <a:pt x="5977" y="67778"/>
                    <a:pt x="5931" y="67755"/>
                  </a:cubicBezTo>
                  <a:cubicBezTo>
                    <a:pt x="5977" y="67687"/>
                    <a:pt x="6000" y="67595"/>
                    <a:pt x="6000" y="67504"/>
                  </a:cubicBezTo>
                  <a:cubicBezTo>
                    <a:pt x="5954" y="67299"/>
                    <a:pt x="5908" y="67116"/>
                    <a:pt x="5908" y="66911"/>
                  </a:cubicBezTo>
                  <a:cubicBezTo>
                    <a:pt x="5908" y="66842"/>
                    <a:pt x="5886" y="66751"/>
                    <a:pt x="5886" y="66682"/>
                  </a:cubicBezTo>
                  <a:cubicBezTo>
                    <a:pt x="5863" y="66637"/>
                    <a:pt x="5863" y="66591"/>
                    <a:pt x="5840" y="66568"/>
                  </a:cubicBezTo>
                  <a:cubicBezTo>
                    <a:pt x="5991" y="66384"/>
                    <a:pt x="6227" y="66360"/>
                    <a:pt x="6460" y="66360"/>
                  </a:cubicBezTo>
                  <a:cubicBezTo>
                    <a:pt x="6544" y="66360"/>
                    <a:pt x="6628" y="66363"/>
                    <a:pt x="6707" y="66363"/>
                  </a:cubicBezTo>
                  <a:cubicBezTo>
                    <a:pt x="6957" y="66363"/>
                    <a:pt x="7211" y="66379"/>
                    <a:pt x="7462" y="66379"/>
                  </a:cubicBezTo>
                  <a:cubicBezTo>
                    <a:pt x="7808" y="66379"/>
                    <a:pt x="8148" y="66348"/>
                    <a:pt x="8465" y="66203"/>
                  </a:cubicBezTo>
                  <a:cubicBezTo>
                    <a:pt x="8579" y="66180"/>
                    <a:pt x="8693" y="66180"/>
                    <a:pt x="8807" y="66157"/>
                  </a:cubicBezTo>
                  <a:cubicBezTo>
                    <a:pt x="8892" y="66184"/>
                    <a:pt x="8973" y="66195"/>
                    <a:pt x="9051" y="66195"/>
                  </a:cubicBezTo>
                  <a:cubicBezTo>
                    <a:pt x="9247" y="66195"/>
                    <a:pt x="9427" y="66125"/>
                    <a:pt x="9606" y="66043"/>
                  </a:cubicBezTo>
                  <a:cubicBezTo>
                    <a:pt x="9469" y="65952"/>
                    <a:pt x="9355" y="65884"/>
                    <a:pt x="9218" y="65792"/>
                  </a:cubicBezTo>
                  <a:cubicBezTo>
                    <a:pt x="9309" y="65632"/>
                    <a:pt x="9378" y="65473"/>
                    <a:pt x="9355" y="65267"/>
                  </a:cubicBezTo>
                  <a:cubicBezTo>
                    <a:pt x="9515" y="65107"/>
                    <a:pt x="9538" y="64925"/>
                    <a:pt x="9515" y="64719"/>
                  </a:cubicBezTo>
                  <a:cubicBezTo>
                    <a:pt x="9538" y="64651"/>
                    <a:pt x="9560" y="64605"/>
                    <a:pt x="9538" y="64537"/>
                  </a:cubicBezTo>
                  <a:cubicBezTo>
                    <a:pt x="9903" y="63921"/>
                    <a:pt x="9949" y="63190"/>
                    <a:pt x="10245" y="62528"/>
                  </a:cubicBezTo>
                  <a:cubicBezTo>
                    <a:pt x="10314" y="62231"/>
                    <a:pt x="10382" y="61935"/>
                    <a:pt x="10451" y="61615"/>
                  </a:cubicBezTo>
                  <a:cubicBezTo>
                    <a:pt x="10656" y="61433"/>
                    <a:pt x="10633" y="61159"/>
                    <a:pt x="10656" y="60930"/>
                  </a:cubicBezTo>
                  <a:cubicBezTo>
                    <a:pt x="10816" y="60771"/>
                    <a:pt x="10793" y="60542"/>
                    <a:pt x="10793" y="60337"/>
                  </a:cubicBezTo>
                  <a:cubicBezTo>
                    <a:pt x="10976" y="60132"/>
                    <a:pt x="11044" y="59903"/>
                    <a:pt x="11021" y="59629"/>
                  </a:cubicBezTo>
                  <a:cubicBezTo>
                    <a:pt x="11295" y="59447"/>
                    <a:pt x="11158" y="59082"/>
                    <a:pt x="11364" y="58876"/>
                  </a:cubicBezTo>
                  <a:cubicBezTo>
                    <a:pt x="11656" y="58829"/>
                    <a:pt x="11953" y="58817"/>
                    <a:pt x="12252" y="58817"/>
                  </a:cubicBezTo>
                  <a:cubicBezTo>
                    <a:pt x="12554" y="58817"/>
                    <a:pt x="12857" y="58829"/>
                    <a:pt x="13158" y="58829"/>
                  </a:cubicBezTo>
                  <a:cubicBezTo>
                    <a:pt x="13422" y="58829"/>
                    <a:pt x="13685" y="58820"/>
                    <a:pt x="13943" y="58785"/>
                  </a:cubicBezTo>
                  <a:cubicBezTo>
                    <a:pt x="13993" y="58780"/>
                    <a:pt x="14052" y="58775"/>
                    <a:pt x="14115" y="58775"/>
                  </a:cubicBezTo>
                  <a:cubicBezTo>
                    <a:pt x="14341" y="58775"/>
                    <a:pt x="14610" y="58839"/>
                    <a:pt x="14628" y="59196"/>
                  </a:cubicBezTo>
                  <a:cubicBezTo>
                    <a:pt x="14536" y="59333"/>
                    <a:pt x="14468" y="59447"/>
                    <a:pt x="14468" y="59607"/>
                  </a:cubicBezTo>
                  <a:cubicBezTo>
                    <a:pt x="14468" y="59721"/>
                    <a:pt x="14445" y="59835"/>
                    <a:pt x="14445" y="59949"/>
                  </a:cubicBezTo>
                  <a:cubicBezTo>
                    <a:pt x="14308" y="60109"/>
                    <a:pt x="14285" y="60314"/>
                    <a:pt x="14308" y="60520"/>
                  </a:cubicBezTo>
                  <a:cubicBezTo>
                    <a:pt x="14240" y="60679"/>
                    <a:pt x="14194" y="60839"/>
                    <a:pt x="14263" y="60999"/>
                  </a:cubicBezTo>
                  <a:cubicBezTo>
                    <a:pt x="14080" y="61113"/>
                    <a:pt x="14103" y="61273"/>
                    <a:pt x="14103" y="61433"/>
                  </a:cubicBezTo>
                  <a:cubicBezTo>
                    <a:pt x="14103" y="61524"/>
                    <a:pt x="14080" y="61638"/>
                    <a:pt x="14080" y="61729"/>
                  </a:cubicBezTo>
                  <a:cubicBezTo>
                    <a:pt x="13920" y="61912"/>
                    <a:pt x="13966" y="62140"/>
                    <a:pt x="13920" y="62346"/>
                  </a:cubicBezTo>
                  <a:cubicBezTo>
                    <a:pt x="13897" y="62368"/>
                    <a:pt x="13874" y="62414"/>
                    <a:pt x="13897" y="62460"/>
                  </a:cubicBezTo>
                  <a:cubicBezTo>
                    <a:pt x="13783" y="62642"/>
                    <a:pt x="13760" y="62871"/>
                    <a:pt x="13760" y="63076"/>
                  </a:cubicBezTo>
                  <a:cubicBezTo>
                    <a:pt x="13692" y="63236"/>
                    <a:pt x="13692" y="63418"/>
                    <a:pt x="13715" y="63601"/>
                  </a:cubicBezTo>
                  <a:cubicBezTo>
                    <a:pt x="13623" y="63715"/>
                    <a:pt x="13555" y="63829"/>
                    <a:pt x="13578" y="63989"/>
                  </a:cubicBezTo>
                  <a:cubicBezTo>
                    <a:pt x="13532" y="64012"/>
                    <a:pt x="13509" y="64058"/>
                    <a:pt x="13532" y="64126"/>
                  </a:cubicBezTo>
                  <a:cubicBezTo>
                    <a:pt x="13304" y="64537"/>
                    <a:pt x="13258" y="64993"/>
                    <a:pt x="13190" y="65450"/>
                  </a:cubicBezTo>
                  <a:cubicBezTo>
                    <a:pt x="13190" y="65564"/>
                    <a:pt x="13167" y="65678"/>
                    <a:pt x="13167" y="65792"/>
                  </a:cubicBezTo>
                  <a:cubicBezTo>
                    <a:pt x="13167" y="65792"/>
                    <a:pt x="13167" y="65815"/>
                    <a:pt x="13167" y="65815"/>
                  </a:cubicBezTo>
                  <a:cubicBezTo>
                    <a:pt x="13000" y="65845"/>
                    <a:pt x="12829" y="65853"/>
                    <a:pt x="12658" y="65853"/>
                  </a:cubicBezTo>
                  <a:cubicBezTo>
                    <a:pt x="12461" y="65853"/>
                    <a:pt x="12263" y="65842"/>
                    <a:pt x="12067" y="65842"/>
                  </a:cubicBezTo>
                  <a:cubicBezTo>
                    <a:pt x="11780" y="65842"/>
                    <a:pt x="11497" y="65865"/>
                    <a:pt x="11227" y="65975"/>
                  </a:cubicBezTo>
                  <a:cubicBezTo>
                    <a:pt x="10953" y="65884"/>
                    <a:pt x="10685" y="65821"/>
                    <a:pt x="10422" y="65821"/>
                  </a:cubicBezTo>
                  <a:cubicBezTo>
                    <a:pt x="10160" y="65821"/>
                    <a:pt x="9903" y="65884"/>
                    <a:pt x="9652" y="66043"/>
                  </a:cubicBezTo>
                  <a:cubicBezTo>
                    <a:pt x="9857" y="66089"/>
                    <a:pt x="10040" y="66157"/>
                    <a:pt x="10245" y="66226"/>
                  </a:cubicBezTo>
                  <a:cubicBezTo>
                    <a:pt x="10567" y="66323"/>
                    <a:pt x="10893" y="66354"/>
                    <a:pt x="11219" y="66354"/>
                  </a:cubicBezTo>
                  <a:cubicBezTo>
                    <a:pt x="11819" y="66354"/>
                    <a:pt x="12424" y="66249"/>
                    <a:pt x="13030" y="66249"/>
                  </a:cubicBezTo>
                  <a:cubicBezTo>
                    <a:pt x="13144" y="66272"/>
                    <a:pt x="13258" y="66317"/>
                    <a:pt x="13372" y="66340"/>
                  </a:cubicBezTo>
                  <a:lnTo>
                    <a:pt x="17572" y="66340"/>
                  </a:lnTo>
                  <a:cubicBezTo>
                    <a:pt x="17800" y="66409"/>
                    <a:pt x="18052" y="66477"/>
                    <a:pt x="18303" y="66545"/>
                  </a:cubicBezTo>
                  <a:cubicBezTo>
                    <a:pt x="18357" y="66419"/>
                    <a:pt x="18454" y="66378"/>
                    <a:pt x="18572" y="66378"/>
                  </a:cubicBezTo>
                  <a:cubicBezTo>
                    <a:pt x="18603" y="66378"/>
                    <a:pt x="18635" y="66381"/>
                    <a:pt x="18668" y="66386"/>
                  </a:cubicBezTo>
                  <a:cubicBezTo>
                    <a:pt x="18725" y="66466"/>
                    <a:pt x="18782" y="66506"/>
                    <a:pt x="18842" y="66506"/>
                  </a:cubicBezTo>
                  <a:cubicBezTo>
                    <a:pt x="18902" y="66506"/>
                    <a:pt x="18965" y="66466"/>
                    <a:pt x="19033" y="66386"/>
                  </a:cubicBezTo>
                  <a:cubicBezTo>
                    <a:pt x="19284" y="66386"/>
                    <a:pt x="19512" y="66409"/>
                    <a:pt x="19741" y="66409"/>
                  </a:cubicBezTo>
                  <a:cubicBezTo>
                    <a:pt x="19865" y="66533"/>
                    <a:pt x="20017" y="66547"/>
                    <a:pt x="20175" y="66547"/>
                  </a:cubicBezTo>
                  <a:cubicBezTo>
                    <a:pt x="20220" y="66547"/>
                    <a:pt x="20266" y="66545"/>
                    <a:pt x="20311" y="66545"/>
                  </a:cubicBezTo>
                  <a:cubicBezTo>
                    <a:pt x="20311" y="66545"/>
                    <a:pt x="20334" y="66523"/>
                    <a:pt x="20357" y="66500"/>
                  </a:cubicBezTo>
                  <a:cubicBezTo>
                    <a:pt x="20403" y="66500"/>
                    <a:pt x="20448" y="66523"/>
                    <a:pt x="20494" y="66523"/>
                  </a:cubicBezTo>
                  <a:cubicBezTo>
                    <a:pt x="20585" y="66545"/>
                    <a:pt x="20654" y="66545"/>
                    <a:pt x="20745" y="66545"/>
                  </a:cubicBezTo>
                  <a:cubicBezTo>
                    <a:pt x="20927" y="66545"/>
                    <a:pt x="21087" y="66500"/>
                    <a:pt x="21224" y="66386"/>
                  </a:cubicBezTo>
                  <a:lnTo>
                    <a:pt x="21224" y="66363"/>
                  </a:lnTo>
                  <a:cubicBezTo>
                    <a:pt x="21247" y="66340"/>
                    <a:pt x="21293" y="66317"/>
                    <a:pt x="21338" y="66294"/>
                  </a:cubicBezTo>
                  <a:lnTo>
                    <a:pt x="21407" y="66363"/>
                  </a:lnTo>
                  <a:lnTo>
                    <a:pt x="21498" y="66363"/>
                  </a:lnTo>
                  <a:lnTo>
                    <a:pt x="21589" y="66340"/>
                  </a:lnTo>
                  <a:lnTo>
                    <a:pt x="21589" y="66340"/>
                  </a:lnTo>
                  <a:lnTo>
                    <a:pt x="21567" y="66386"/>
                  </a:lnTo>
                  <a:cubicBezTo>
                    <a:pt x="21726" y="66443"/>
                    <a:pt x="21880" y="66471"/>
                    <a:pt x="22035" y="66471"/>
                  </a:cubicBezTo>
                  <a:cubicBezTo>
                    <a:pt x="22189" y="66471"/>
                    <a:pt x="22343" y="66443"/>
                    <a:pt x="22502" y="66386"/>
                  </a:cubicBezTo>
                  <a:lnTo>
                    <a:pt x="22868" y="66386"/>
                  </a:lnTo>
                  <a:cubicBezTo>
                    <a:pt x="22926" y="66429"/>
                    <a:pt x="23002" y="66445"/>
                    <a:pt x="23079" y="66445"/>
                  </a:cubicBezTo>
                  <a:cubicBezTo>
                    <a:pt x="23123" y="66445"/>
                    <a:pt x="23168" y="66440"/>
                    <a:pt x="23210" y="66431"/>
                  </a:cubicBezTo>
                  <a:cubicBezTo>
                    <a:pt x="23233" y="66386"/>
                    <a:pt x="23256" y="66363"/>
                    <a:pt x="23278" y="66340"/>
                  </a:cubicBezTo>
                  <a:lnTo>
                    <a:pt x="23393" y="66340"/>
                  </a:lnTo>
                  <a:cubicBezTo>
                    <a:pt x="23393" y="66363"/>
                    <a:pt x="23415" y="66363"/>
                    <a:pt x="23415" y="66386"/>
                  </a:cubicBezTo>
                  <a:cubicBezTo>
                    <a:pt x="23598" y="66386"/>
                    <a:pt x="23781" y="66363"/>
                    <a:pt x="23963" y="66363"/>
                  </a:cubicBezTo>
                  <a:cubicBezTo>
                    <a:pt x="24376" y="66397"/>
                    <a:pt x="24790" y="66409"/>
                    <a:pt x="25203" y="66409"/>
                  </a:cubicBezTo>
                  <a:cubicBezTo>
                    <a:pt x="25885" y="66409"/>
                    <a:pt x="26568" y="66377"/>
                    <a:pt x="27250" y="66363"/>
                  </a:cubicBezTo>
                  <a:cubicBezTo>
                    <a:pt x="27681" y="66417"/>
                    <a:pt x="28108" y="66440"/>
                    <a:pt x="28534" y="66440"/>
                  </a:cubicBezTo>
                  <a:cubicBezTo>
                    <a:pt x="29009" y="66440"/>
                    <a:pt x="29485" y="66411"/>
                    <a:pt x="29966" y="66363"/>
                  </a:cubicBezTo>
                  <a:cubicBezTo>
                    <a:pt x="30127" y="66392"/>
                    <a:pt x="30286" y="66403"/>
                    <a:pt x="30444" y="66403"/>
                  </a:cubicBezTo>
                  <a:cubicBezTo>
                    <a:pt x="30778" y="66403"/>
                    <a:pt x="31109" y="66356"/>
                    <a:pt x="31450" y="66340"/>
                  </a:cubicBezTo>
                  <a:cubicBezTo>
                    <a:pt x="31564" y="66363"/>
                    <a:pt x="31701" y="66363"/>
                    <a:pt x="31815" y="66363"/>
                  </a:cubicBezTo>
                  <a:cubicBezTo>
                    <a:pt x="31884" y="66431"/>
                    <a:pt x="31952" y="66477"/>
                    <a:pt x="31998" y="66545"/>
                  </a:cubicBezTo>
                  <a:cubicBezTo>
                    <a:pt x="32052" y="66536"/>
                    <a:pt x="32108" y="66533"/>
                    <a:pt x="32163" y="66533"/>
                  </a:cubicBezTo>
                  <a:cubicBezTo>
                    <a:pt x="32215" y="66533"/>
                    <a:pt x="32268" y="66535"/>
                    <a:pt x="32319" y="66535"/>
                  </a:cubicBezTo>
                  <a:cubicBezTo>
                    <a:pt x="32467" y="66535"/>
                    <a:pt x="32609" y="66518"/>
                    <a:pt x="32728" y="66386"/>
                  </a:cubicBezTo>
                  <a:lnTo>
                    <a:pt x="32888" y="66386"/>
                  </a:lnTo>
                  <a:cubicBezTo>
                    <a:pt x="33045" y="66445"/>
                    <a:pt x="33204" y="66466"/>
                    <a:pt x="33363" y="66466"/>
                  </a:cubicBezTo>
                  <a:cubicBezTo>
                    <a:pt x="33693" y="66466"/>
                    <a:pt x="34026" y="66378"/>
                    <a:pt x="34349" y="66363"/>
                  </a:cubicBezTo>
                  <a:lnTo>
                    <a:pt x="34372" y="66363"/>
                  </a:lnTo>
                  <a:cubicBezTo>
                    <a:pt x="34397" y="66401"/>
                    <a:pt x="34429" y="66418"/>
                    <a:pt x="34460" y="66418"/>
                  </a:cubicBezTo>
                  <a:cubicBezTo>
                    <a:pt x="34486" y="66418"/>
                    <a:pt x="34511" y="66406"/>
                    <a:pt x="34531" y="66386"/>
                  </a:cubicBezTo>
                  <a:cubicBezTo>
                    <a:pt x="35121" y="66458"/>
                    <a:pt x="35704" y="66517"/>
                    <a:pt x="36285" y="66517"/>
                  </a:cubicBezTo>
                  <a:cubicBezTo>
                    <a:pt x="36805" y="66517"/>
                    <a:pt x="37323" y="66470"/>
                    <a:pt x="37841" y="66340"/>
                  </a:cubicBezTo>
                  <a:cubicBezTo>
                    <a:pt x="37978" y="66363"/>
                    <a:pt x="38115" y="66409"/>
                    <a:pt x="38229" y="66545"/>
                  </a:cubicBezTo>
                  <a:lnTo>
                    <a:pt x="38549" y="66545"/>
                  </a:lnTo>
                  <a:cubicBezTo>
                    <a:pt x="38586" y="66583"/>
                    <a:pt x="38624" y="66600"/>
                    <a:pt x="38662" y="66600"/>
                  </a:cubicBezTo>
                  <a:cubicBezTo>
                    <a:pt x="38692" y="66600"/>
                    <a:pt x="38723" y="66589"/>
                    <a:pt x="38754" y="66568"/>
                  </a:cubicBezTo>
                  <a:cubicBezTo>
                    <a:pt x="38868" y="66545"/>
                    <a:pt x="38982" y="66523"/>
                    <a:pt x="39119" y="66500"/>
                  </a:cubicBezTo>
                  <a:cubicBezTo>
                    <a:pt x="39165" y="66454"/>
                    <a:pt x="39211" y="66409"/>
                    <a:pt x="39256" y="66363"/>
                  </a:cubicBezTo>
                  <a:lnTo>
                    <a:pt x="39941" y="66363"/>
                  </a:lnTo>
                  <a:cubicBezTo>
                    <a:pt x="39964" y="66386"/>
                    <a:pt x="39987" y="66409"/>
                    <a:pt x="40009" y="66409"/>
                  </a:cubicBezTo>
                  <a:cubicBezTo>
                    <a:pt x="40107" y="66435"/>
                    <a:pt x="40203" y="66444"/>
                    <a:pt x="40298" y="66444"/>
                  </a:cubicBezTo>
                  <a:cubicBezTo>
                    <a:pt x="40534" y="66444"/>
                    <a:pt x="40763" y="66386"/>
                    <a:pt x="40991" y="66386"/>
                  </a:cubicBezTo>
                  <a:lnTo>
                    <a:pt x="41037" y="66409"/>
                  </a:lnTo>
                  <a:cubicBezTo>
                    <a:pt x="41037" y="66409"/>
                    <a:pt x="41105" y="66386"/>
                    <a:pt x="41105" y="66386"/>
                  </a:cubicBezTo>
                  <a:cubicBezTo>
                    <a:pt x="41259" y="66514"/>
                    <a:pt x="41419" y="66556"/>
                    <a:pt x="41587" y="66556"/>
                  </a:cubicBezTo>
                  <a:cubicBezTo>
                    <a:pt x="41719" y="66556"/>
                    <a:pt x="41855" y="66530"/>
                    <a:pt x="41995" y="66500"/>
                  </a:cubicBezTo>
                  <a:cubicBezTo>
                    <a:pt x="42041" y="66591"/>
                    <a:pt x="42109" y="66637"/>
                    <a:pt x="42201" y="66637"/>
                  </a:cubicBezTo>
                  <a:cubicBezTo>
                    <a:pt x="42726" y="66637"/>
                    <a:pt x="43245" y="66642"/>
                    <a:pt x="43761" y="66642"/>
                  </a:cubicBezTo>
                  <a:cubicBezTo>
                    <a:pt x="44278" y="66642"/>
                    <a:pt x="44791" y="66637"/>
                    <a:pt x="45305" y="66614"/>
                  </a:cubicBezTo>
                  <a:cubicBezTo>
                    <a:pt x="45556" y="66591"/>
                    <a:pt x="45807" y="66568"/>
                    <a:pt x="46058" y="66523"/>
                  </a:cubicBezTo>
                  <a:cubicBezTo>
                    <a:pt x="46172" y="66545"/>
                    <a:pt x="46309" y="66568"/>
                    <a:pt x="46423" y="66591"/>
                  </a:cubicBezTo>
                  <a:lnTo>
                    <a:pt x="46515" y="66614"/>
                  </a:lnTo>
                  <a:lnTo>
                    <a:pt x="46606" y="66591"/>
                  </a:lnTo>
                  <a:lnTo>
                    <a:pt x="46583" y="66545"/>
                  </a:lnTo>
                  <a:cubicBezTo>
                    <a:pt x="46766" y="66545"/>
                    <a:pt x="46948" y="66568"/>
                    <a:pt x="47154" y="66591"/>
                  </a:cubicBezTo>
                  <a:cubicBezTo>
                    <a:pt x="47519" y="66568"/>
                    <a:pt x="47884" y="66545"/>
                    <a:pt x="48249" y="66523"/>
                  </a:cubicBezTo>
                  <a:cubicBezTo>
                    <a:pt x="48321" y="66543"/>
                    <a:pt x="48398" y="66554"/>
                    <a:pt x="48477" y="66554"/>
                  </a:cubicBezTo>
                  <a:cubicBezTo>
                    <a:pt x="48573" y="66554"/>
                    <a:pt x="48674" y="66538"/>
                    <a:pt x="48774" y="66500"/>
                  </a:cubicBezTo>
                  <a:cubicBezTo>
                    <a:pt x="48888" y="66500"/>
                    <a:pt x="49025" y="66500"/>
                    <a:pt x="49140" y="66477"/>
                  </a:cubicBezTo>
                  <a:cubicBezTo>
                    <a:pt x="49543" y="66522"/>
                    <a:pt x="49937" y="66567"/>
                    <a:pt x="50333" y="66567"/>
                  </a:cubicBezTo>
                  <a:cubicBezTo>
                    <a:pt x="50543" y="66567"/>
                    <a:pt x="50753" y="66554"/>
                    <a:pt x="50966" y="66523"/>
                  </a:cubicBezTo>
                  <a:cubicBezTo>
                    <a:pt x="51353" y="66549"/>
                    <a:pt x="51749" y="66560"/>
                    <a:pt x="52143" y="66560"/>
                  </a:cubicBezTo>
                  <a:cubicBezTo>
                    <a:pt x="52422" y="66560"/>
                    <a:pt x="52700" y="66555"/>
                    <a:pt x="52974" y="66545"/>
                  </a:cubicBezTo>
                  <a:cubicBezTo>
                    <a:pt x="53193" y="66582"/>
                    <a:pt x="53416" y="66597"/>
                    <a:pt x="53640" y="66597"/>
                  </a:cubicBezTo>
                  <a:cubicBezTo>
                    <a:pt x="53975" y="66597"/>
                    <a:pt x="54312" y="66564"/>
                    <a:pt x="54640" y="66523"/>
                  </a:cubicBezTo>
                  <a:cubicBezTo>
                    <a:pt x="54751" y="66550"/>
                    <a:pt x="54865" y="66555"/>
                    <a:pt x="54981" y="66555"/>
                  </a:cubicBezTo>
                  <a:cubicBezTo>
                    <a:pt x="55040" y="66555"/>
                    <a:pt x="55099" y="66554"/>
                    <a:pt x="55158" y="66554"/>
                  </a:cubicBezTo>
                  <a:cubicBezTo>
                    <a:pt x="55366" y="66554"/>
                    <a:pt x="55573" y="66569"/>
                    <a:pt x="55759" y="66705"/>
                  </a:cubicBezTo>
                  <a:cubicBezTo>
                    <a:pt x="55873" y="66682"/>
                    <a:pt x="56010" y="66705"/>
                    <a:pt x="56078" y="66568"/>
                  </a:cubicBezTo>
                  <a:cubicBezTo>
                    <a:pt x="56330" y="66545"/>
                    <a:pt x="56581" y="66545"/>
                    <a:pt x="56809" y="66523"/>
                  </a:cubicBezTo>
                  <a:cubicBezTo>
                    <a:pt x="56877" y="66591"/>
                    <a:pt x="56969" y="66637"/>
                    <a:pt x="57037" y="66682"/>
                  </a:cubicBezTo>
                  <a:cubicBezTo>
                    <a:pt x="57083" y="66682"/>
                    <a:pt x="57128" y="66705"/>
                    <a:pt x="57174" y="66728"/>
                  </a:cubicBezTo>
                  <a:lnTo>
                    <a:pt x="57197" y="66728"/>
                  </a:lnTo>
                  <a:cubicBezTo>
                    <a:pt x="57174" y="66751"/>
                    <a:pt x="57128" y="66774"/>
                    <a:pt x="57083" y="66819"/>
                  </a:cubicBezTo>
                  <a:cubicBezTo>
                    <a:pt x="57037" y="66933"/>
                    <a:pt x="56991" y="67048"/>
                    <a:pt x="56991" y="67162"/>
                  </a:cubicBezTo>
                  <a:cubicBezTo>
                    <a:pt x="56672" y="67390"/>
                    <a:pt x="56786" y="67755"/>
                    <a:pt x="56900" y="68075"/>
                  </a:cubicBezTo>
                  <a:cubicBezTo>
                    <a:pt x="56923" y="68120"/>
                    <a:pt x="56946" y="68143"/>
                    <a:pt x="56991" y="68166"/>
                  </a:cubicBezTo>
                  <a:cubicBezTo>
                    <a:pt x="56969" y="68189"/>
                    <a:pt x="56946" y="68189"/>
                    <a:pt x="56923" y="68212"/>
                  </a:cubicBezTo>
                  <a:cubicBezTo>
                    <a:pt x="56581" y="68463"/>
                    <a:pt x="56581" y="68805"/>
                    <a:pt x="56718" y="69170"/>
                  </a:cubicBezTo>
                  <a:cubicBezTo>
                    <a:pt x="56763" y="69193"/>
                    <a:pt x="56786" y="69239"/>
                    <a:pt x="56809" y="69284"/>
                  </a:cubicBezTo>
                  <a:cubicBezTo>
                    <a:pt x="56672" y="69444"/>
                    <a:pt x="56786" y="69673"/>
                    <a:pt x="56672" y="69832"/>
                  </a:cubicBezTo>
                  <a:cubicBezTo>
                    <a:pt x="56672" y="69878"/>
                    <a:pt x="56672" y="69924"/>
                    <a:pt x="56672" y="69969"/>
                  </a:cubicBezTo>
                  <a:cubicBezTo>
                    <a:pt x="56626" y="69992"/>
                    <a:pt x="56558" y="70038"/>
                    <a:pt x="56512" y="70106"/>
                  </a:cubicBezTo>
                  <a:cubicBezTo>
                    <a:pt x="56398" y="70357"/>
                    <a:pt x="56330" y="70631"/>
                    <a:pt x="56261" y="70905"/>
                  </a:cubicBezTo>
                  <a:cubicBezTo>
                    <a:pt x="56284" y="71499"/>
                    <a:pt x="55827" y="72115"/>
                    <a:pt x="56238" y="72708"/>
                  </a:cubicBezTo>
                  <a:cubicBezTo>
                    <a:pt x="56010" y="72959"/>
                    <a:pt x="55942" y="73256"/>
                    <a:pt x="55873" y="73553"/>
                  </a:cubicBezTo>
                  <a:cubicBezTo>
                    <a:pt x="55827" y="73964"/>
                    <a:pt x="55827" y="74375"/>
                    <a:pt x="55827" y="74785"/>
                  </a:cubicBezTo>
                  <a:cubicBezTo>
                    <a:pt x="55850" y="75265"/>
                    <a:pt x="55805" y="75744"/>
                    <a:pt x="55736" y="76201"/>
                  </a:cubicBezTo>
                  <a:cubicBezTo>
                    <a:pt x="55668" y="76611"/>
                    <a:pt x="55622" y="77091"/>
                    <a:pt x="56238" y="77136"/>
                  </a:cubicBezTo>
                  <a:cubicBezTo>
                    <a:pt x="56581" y="75698"/>
                    <a:pt x="56695" y="74215"/>
                    <a:pt x="56786" y="72754"/>
                  </a:cubicBezTo>
                  <a:cubicBezTo>
                    <a:pt x="56923" y="71909"/>
                    <a:pt x="57151" y="71088"/>
                    <a:pt x="57197" y="70243"/>
                  </a:cubicBezTo>
                  <a:cubicBezTo>
                    <a:pt x="57448" y="69627"/>
                    <a:pt x="57334" y="68988"/>
                    <a:pt x="57380" y="68371"/>
                  </a:cubicBezTo>
                  <a:cubicBezTo>
                    <a:pt x="57380" y="68189"/>
                    <a:pt x="57380" y="68006"/>
                    <a:pt x="57380" y="67847"/>
                  </a:cubicBezTo>
                  <a:cubicBezTo>
                    <a:pt x="57585" y="67550"/>
                    <a:pt x="57471" y="67230"/>
                    <a:pt x="57516" y="66911"/>
                  </a:cubicBezTo>
                  <a:cubicBezTo>
                    <a:pt x="57539" y="66819"/>
                    <a:pt x="57562" y="66705"/>
                    <a:pt x="57585" y="66614"/>
                  </a:cubicBezTo>
                  <a:cubicBezTo>
                    <a:pt x="58201" y="66545"/>
                    <a:pt x="58817" y="66477"/>
                    <a:pt x="59411" y="66386"/>
                  </a:cubicBezTo>
                  <a:cubicBezTo>
                    <a:pt x="59411" y="66294"/>
                    <a:pt x="59297" y="66272"/>
                    <a:pt x="59228" y="66226"/>
                  </a:cubicBezTo>
                  <a:cubicBezTo>
                    <a:pt x="59228" y="66203"/>
                    <a:pt x="59206" y="66203"/>
                    <a:pt x="59183" y="66180"/>
                  </a:cubicBezTo>
                  <a:cubicBezTo>
                    <a:pt x="59183" y="66180"/>
                    <a:pt x="59183" y="66180"/>
                    <a:pt x="59183" y="66157"/>
                  </a:cubicBezTo>
                  <a:cubicBezTo>
                    <a:pt x="59206" y="66180"/>
                    <a:pt x="59228" y="66203"/>
                    <a:pt x="59251" y="66226"/>
                  </a:cubicBezTo>
                  <a:cubicBezTo>
                    <a:pt x="59342" y="66272"/>
                    <a:pt x="59479" y="66294"/>
                    <a:pt x="59548" y="66386"/>
                  </a:cubicBezTo>
                  <a:cubicBezTo>
                    <a:pt x="59799" y="66363"/>
                    <a:pt x="60050" y="66363"/>
                    <a:pt x="60278" y="66363"/>
                  </a:cubicBezTo>
                  <a:lnTo>
                    <a:pt x="60644" y="66363"/>
                  </a:lnTo>
                  <a:cubicBezTo>
                    <a:pt x="61283" y="66317"/>
                    <a:pt x="61899" y="66249"/>
                    <a:pt x="62538" y="66226"/>
                  </a:cubicBezTo>
                  <a:cubicBezTo>
                    <a:pt x="62949" y="66226"/>
                    <a:pt x="63063" y="66043"/>
                    <a:pt x="62995" y="65678"/>
                  </a:cubicBezTo>
                  <a:cubicBezTo>
                    <a:pt x="62926" y="65336"/>
                    <a:pt x="62880" y="65016"/>
                    <a:pt x="62515" y="64856"/>
                  </a:cubicBezTo>
                  <a:cubicBezTo>
                    <a:pt x="62561" y="64628"/>
                    <a:pt x="62424" y="64491"/>
                    <a:pt x="62264" y="64377"/>
                  </a:cubicBezTo>
                  <a:cubicBezTo>
                    <a:pt x="62173" y="64240"/>
                    <a:pt x="62059" y="64103"/>
                    <a:pt x="61967" y="63989"/>
                  </a:cubicBezTo>
                  <a:cubicBezTo>
                    <a:pt x="61967" y="63829"/>
                    <a:pt x="61899" y="63715"/>
                    <a:pt x="61762" y="63624"/>
                  </a:cubicBezTo>
                  <a:cubicBezTo>
                    <a:pt x="61739" y="63533"/>
                    <a:pt x="61693" y="63464"/>
                    <a:pt x="61602" y="63441"/>
                  </a:cubicBezTo>
                  <a:cubicBezTo>
                    <a:pt x="61534" y="63350"/>
                    <a:pt x="61465" y="63281"/>
                    <a:pt x="61397" y="63213"/>
                  </a:cubicBezTo>
                  <a:cubicBezTo>
                    <a:pt x="61420" y="62962"/>
                    <a:pt x="61305" y="62802"/>
                    <a:pt x="61077" y="62688"/>
                  </a:cubicBezTo>
                  <a:cubicBezTo>
                    <a:pt x="60758" y="62049"/>
                    <a:pt x="60392" y="61433"/>
                    <a:pt x="59913" y="60885"/>
                  </a:cubicBezTo>
                  <a:cubicBezTo>
                    <a:pt x="59685" y="60520"/>
                    <a:pt x="59434" y="60132"/>
                    <a:pt x="59206" y="59766"/>
                  </a:cubicBezTo>
                  <a:cubicBezTo>
                    <a:pt x="59206" y="59652"/>
                    <a:pt x="59137" y="59607"/>
                    <a:pt x="59046" y="59584"/>
                  </a:cubicBezTo>
                  <a:lnTo>
                    <a:pt x="58635" y="59059"/>
                  </a:lnTo>
                  <a:cubicBezTo>
                    <a:pt x="58612" y="58922"/>
                    <a:pt x="58589" y="58785"/>
                    <a:pt x="58452" y="58694"/>
                  </a:cubicBezTo>
                  <a:cubicBezTo>
                    <a:pt x="58452" y="58328"/>
                    <a:pt x="58452" y="57963"/>
                    <a:pt x="58452" y="57598"/>
                  </a:cubicBezTo>
                  <a:cubicBezTo>
                    <a:pt x="58681" y="57005"/>
                    <a:pt x="58635" y="56388"/>
                    <a:pt x="58658" y="55772"/>
                  </a:cubicBezTo>
                  <a:cubicBezTo>
                    <a:pt x="58635" y="55726"/>
                    <a:pt x="58635" y="55658"/>
                    <a:pt x="58635" y="55589"/>
                  </a:cubicBezTo>
                  <a:cubicBezTo>
                    <a:pt x="58635" y="55475"/>
                    <a:pt x="58635" y="55338"/>
                    <a:pt x="58612" y="55224"/>
                  </a:cubicBezTo>
                  <a:cubicBezTo>
                    <a:pt x="58612" y="55178"/>
                    <a:pt x="58635" y="55110"/>
                    <a:pt x="58635" y="55042"/>
                  </a:cubicBezTo>
                  <a:cubicBezTo>
                    <a:pt x="58612" y="54676"/>
                    <a:pt x="58909" y="54311"/>
                    <a:pt x="58658" y="53923"/>
                  </a:cubicBezTo>
                  <a:cubicBezTo>
                    <a:pt x="58681" y="53444"/>
                    <a:pt x="58772" y="52964"/>
                    <a:pt x="58612" y="52508"/>
                  </a:cubicBezTo>
                  <a:cubicBezTo>
                    <a:pt x="58681" y="51001"/>
                    <a:pt x="58384" y="49541"/>
                    <a:pt x="58110" y="48080"/>
                  </a:cubicBezTo>
                  <a:cubicBezTo>
                    <a:pt x="58133" y="48011"/>
                    <a:pt x="58110" y="47966"/>
                    <a:pt x="58087" y="47920"/>
                  </a:cubicBezTo>
                  <a:cubicBezTo>
                    <a:pt x="58087" y="47715"/>
                    <a:pt x="58064" y="47509"/>
                    <a:pt x="57927" y="47349"/>
                  </a:cubicBezTo>
                  <a:cubicBezTo>
                    <a:pt x="57950" y="47281"/>
                    <a:pt x="57927" y="47235"/>
                    <a:pt x="57882" y="47190"/>
                  </a:cubicBezTo>
                  <a:cubicBezTo>
                    <a:pt x="57904" y="47053"/>
                    <a:pt x="57859" y="46916"/>
                    <a:pt x="57745" y="46824"/>
                  </a:cubicBezTo>
                  <a:lnTo>
                    <a:pt x="57722" y="46642"/>
                  </a:lnTo>
                  <a:cubicBezTo>
                    <a:pt x="57631" y="46003"/>
                    <a:pt x="57448" y="45364"/>
                    <a:pt x="57220" y="44725"/>
                  </a:cubicBezTo>
                  <a:cubicBezTo>
                    <a:pt x="57174" y="44633"/>
                    <a:pt x="57151" y="44542"/>
                    <a:pt x="57128" y="44451"/>
                  </a:cubicBezTo>
                  <a:cubicBezTo>
                    <a:pt x="57106" y="44382"/>
                    <a:pt x="57060" y="44314"/>
                    <a:pt x="57014" y="44268"/>
                  </a:cubicBezTo>
                  <a:cubicBezTo>
                    <a:pt x="56763" y="43446"/>
                    <a:pt x="56466" y="42647"/>
                    <a:pt x="56056" y="41894"/>
                  </a:cubicBezTo>
                  <a:cubicBezTo>
                    <a:pt x="56056" y="41803"/>
                    <a:pt x="56010" y="41734"/>
                    <a:pt x="55919" y="41712"/>
                  </a:cubicBezTo>
                  <a:cubicBezTo>
                    <a:pt x="55919" y="41552"/>
                    <a:pt x="55850" y="41438"/>
                    <a:pt x="55736" y="41346"/>
                  </a:cubicBezTo>
                  <a:cubicBezTo>
                    <a:pt x="55531" y="40525"/>
                    <a:pt x="55120" y="39840"/>
                    <a:pt x="54618" y="39178"/>
                  </a:cubicBezTo>
                  <a:cubicBezTo>
                    <a:pt x="54526" y="38813"/>
                    <a:pt x="54275" y="38562"/>
                    <a:pt x="54070" y="38265"/>
                  </a:cubicBezTo>
                  <a:cubicBezTo>
                    <a:pt x="53956" y="38082"/>
                    <a:pt x="53842" y="37900"/>
                    <a:pt x="53727" y="37694"/>
                  </a:cubicBezTo>
                  <a:cubicBezTo>
                    <a:pt x="53705" y="37580"/>
                    <a:pt x="53659" y="37489"/>
                    <a:pt x="53545" y="37420"/>
                  </a:cubicBezTo>
                  <a:cubicBezTo>
                    <a:pt x="53568" y="37375"/>
                    <a:pt x="53545" y="37352"/>
                    <a:pt x="53499" y="37329"/>
                  </a:cubicBezTo>
                  <a:cubicBezTo>
                    <a:pt x="53454" y="37283"/>
                    <a:pt x="53408" y="37215"/>
                    <a:pt x="53339" y="37147"/>
                  </a:cubicBezTo>
                  <a:cubicBezTo>
                    <a:pt x="53339" y="37055"/>
                    <a:pt x="53271" y="36987"/>
                    <a:pt x="53180" y="36964"/>
                  </a:cubicBezTo>
                  <a:lnTo>
                    <a:pt x="53180" y="36964"/>
                  </a:lnTo>
                  <a:cubicBezTo>
                    <a:pt x="53180" y="36964"/>
                    <a:pt x="53180" y="36964"/>
                    <a:pt x="53180" y="36964"/>
                  </a:cubicBezTo>
                  <a:lnTo>
                    <a:pt x="52997" y="36713"/>
                  </a:lnTo>
                  <a:cubicBezTo>
                    <a:pt x="52929" y="36622"/>
                    <a:pt x="52860" y="36530"/>
                    <a:pt x="52792" y="36439"/>
                  </a:cubicBezTo>
                  <a:cubicBezTo>
                    <a:pt x="52723" y="36256"/>
                    <a:pt x="52586" y="36142"/>
                    <a:pt x="52449" y="36051"/>
                  </a:cubicBezTo>
                  <a:cubicBezTo>
                    <a:pt x="52038" y="35275"/>
                    <a:pt x="51376" y="34704"/>
                    <a:pt x="50806" y="34042"/>
                  </a:cubicBezTo>
                  <a:cubicBezTo>
                    <a:pt x="50783" y="33951"/>
                    <a:pt x="50715" y="33883"/>
                    <a:pt x="50600" y="33883"/>
                  </a:cubicBezTo>
                  <a:cubicBezTo>
                    <a:pt x="50326" y="33609"/>
                    <a:pt x="50167" y="33221"/>
                    <a:pt x="49733" y="33129"/>
                  </a:cubicBezTo>
                  <a:cubicBezTo>
                    <a:pt x="49619" y="32833"/>
                    <a:pt x="49391" y="32604"/>
                    <a:pt x="49140" y="32422"/>
                  </a:cubicBezTo>
                  <a:cubicBezTo>
                    <a:pt x="49071" y="32262"/>
                    <a:pt x="48911" y="32262"/>
                    <a:pt x="48774" y="32262"/>
                  </a:cubicBezTo>
                  <a:lnTo>
                    <a:pt x="48752" y="32239"/>
                  </a:lnTo>
                  <a:cubicBezTo>
                    <a:pt x="48752" y="32148"/>
                    <a:pt x="48683" y="32079"/>
                    <a:pt x="48592" y="32079"/>
                  </a:cubicBezTo>
                  <a:lnTo>
                    <a:pt x="48569" y="32056"/>
                  </a:lnTo>
                  <a:cubicBezTo>
                    <a:pt x="48569" y="31965"/>
                    <a:pt x="48500" y="31897"/>
                    <a:pt x="48409" y="31874"/>
                  </a:cubicBezTo>
                  <a:cubicBezTo>
                    <a:pt x="48158" y="31554"/>
                    <a:pt x="47861" y="31326"/>
                    <a:pt x="47542" y="31121"/>
                  </a:cubicBezTo>
                  <a:cubicBezTo>
                    <a:pt x="47450" y="31075"/>
                    <a:pt x="47382" y="31029"/>
                    <a:pt x="47314" y="30984"/>
                  </a:cubicBezTo>
                  <a:cubicBezTo>
                    <a:pt x="47291" y="30938"/>
                    <a:pt x="47245" y="30915"/>
                    <a:pt x="47177" y="30915"/>
                  </a:cubicBezTo>
                  <a:cubicBezTo>
                    <a:pt x="46903" y="30641"/>
                    <a:pt x="46560" y="30436"/>
                    <a:pt x="46218" y="30253"/>
                  </a:cubicBezTo>
                  <a:cubicBezTo>
                    <a:pt x="46195" y="30208"/>
                    <a:pt x="46149" y="30185"/>
                    <a:pt x="46104" y="30185"/>
                  </a:cubicBezTo>
                  <a:cubicBezTo>
                    <a:pt x="45008" y="29317"/>
                    <a:pt x="43753" y="28724"/>
                    <a:pt x="42475" y="28176"/>
                  </a:cubicBezTo>
                  <a:cubicBezTo>
                    <a:pt x="41608" y="27543"/>
                    <a:pt x="40705" y="27129"/>
                    <a:pt x="39713" y="27129"/>
                  </a:cubicBezTo>
                  <a:cubicBezTo>
                    <a:pt x="39345" y="27129"/>
                    <a:pt x="38966" y="27186"/>
                    <a:pt x="38571" y="27309"/>
                  </a:cubicBezTo>
                  <a:cubicBezTo>
                    <a:pt x="38503" y="27309"/>
                    <a:pt x="38434" y="27309"/>
                    <a:pt x="38366" y="27286"/>
                  </a:cubicBezTo>
                  <a:cubicBezTo>
                    <a:pt x="38253" y="27302"/>
                    <a:pt x="38129" y="27318"/>
                    <a:pt x="38001" y="27318"/>
                  </a:cubicBezTo>
                  <a:cubicBezTo>
                    <a:pt x="37948" y="27318"/>
                    <a:pt x="37895" y="27316"/>
                    <a:pt x="37841" y="27309"/>
                  </a:cubicBezTo>
                  <a:cubicBezTo>
                    <a:pt x="37731" y="27297"/>
                    <a:pt x="37619" y="27294"/>
                    <a:pt x="37507" y="27294"/>
                  </a:cubicBezTo>
                  <a:cubicBezTo>
                    <a:pt x="37282" y="27294"/>
                    <a:pt x="37055" y="27309"/>
                    <a:pt x="36828" y="27309"/>
                  </a:cubicBezTo>
                  <a:cubicBezTo>
                    <a:pt x="36489" y="27309"/>
                    <a:pt x="36152" y="27275"/>
                    <a:pt x="35832" y="27103"/>
                  </a:cubicBezTo>
                  <a:lnTo>
                    <a:pt x="35810" y="26761"/>
                  </a:lnTo>
                  <a:cubicBezTo>
                    <a:pt x="35878" y="26510"/>
                    <a:pt x="35901" y="26259"/>
                    <a:pt x="35832" y="26008"/>
                  </a:cubicBezTo>
                  <a:cubicBezTo>
                    <a:pt x="36015" y="25414"/>
                    <a:pt x="36038" y="24798"/>
                    <a:pt x="35969" y="24182"/>
                  </a:cubicBezTo>
                  <a:cubicBezTo>
                    <a:pt x="36015" y="24136"/>
                    <a:pt x="36015" y="24068"/>
                    <a:pt x="35992" y="24022"/>
                  </a:cubicBezTo>
                  <a:cubicBezTo>
                    <a:pt x="35992" y="23954"/>
                    <a:pt x="35992" y="23885"/>
                    <a:pt x="35992" y="23839"/>
                  </a:cubicBezTo>
                  <a:cubicBezTo>
                    <a:pt x="36015" y="23451"/>
                    <a:pt x="36015" y="23086"/>
                    <a:pt x="36038" y="22721"/>
                  </a:cubicBezTo>
                  <a:cubicBezTo>
                    <a:pt x="36220" y="22424"/>
                    <a:pt x="36129" y="22059"/>
                    <a:pt x="36129" y="21762"/>
                  </a:cubicBezTo>
                  <a:cubicBezTo>
                    <a:pt x="36198" y="20073"/>
                    <a:pt x="36494" y="18407"/>
                    <a:pt x="36357" y="16718"/>
                  </a:cubicBezTo>
                  <a:cubicBezTo>
                    <a:pt x="36403" y="16284"/>
                    <a:pt x="36449" y="15851"/>
                    <a:pt x="36494" y="15440"/>
                  </a:cubicBezTo>
                  <a:cubicBezTo>
                    <a:pt x="36608" y="15257"/>
                    <a:pt x="36586" y="15075"/>
                    <a:pt x="36540" y="14892"/>
                  </a:cubicBezTo>
                  <a:cubicBezTo>
                    <a:pt x="36631" y="14641"/>
                    <a:pt x="36563" y="14390"/>
                    <a:pt x="36540" y="14161"/>
                  </a:cubicBezTo>
                  <a:cubicBezTo>
                    <a:pt x="36586" y="14116"/>
                    <a:pt x="36608" y="14047"/>
                    <a:pt x="36586" y="14002"/>
                  </a:cubicBezTo>
                  <a:cubicBezTo>
                    <a:pt x="36723" y="13865"/>
                    <a:pt x="36745" y="13705"/>
                    <a:pt x="36608" y="13568"/>
                  </a:cubicBezTo>
                  <a:cubicBezTo>
                    <a:pt x="36745" y="12906"/>
                    <a:pt x="36723" y="12267"/>
                    <a:pt x="36700" y="11605"/>
                  </a:cubicBezTo>
                  <a:cubicBezTo>
                    <a:pt x="36700" y="11537"/>
                    <a:pt x="36723" y="11491"/>
                    <a:pt x="36745" y="11422"/>
                  </a:cubicBezTo>
                  <a:lnTo>
                    <a:pt x="36723" y="11422"/>
                  </a:lnTo>
                  <a:cubicBezTo>
                    <a:pt x="36689" y="11389"/>
                    <a:pt x="36656" y="11368"/>
                    <a:pt x="36613" y="11368"/>
                  </a:cubicBezTo>
                  <a:cubicBezTo>
                    <a:pt x="36598" y="11368"/>
                    <a:pt x="36581" y="11371"/>
                    <a:pt x="36563" y="11377"/>
                  </a:cubicBezTo>
                  <a:cubicBezTo>
                    <a:pt x="36198" y="10852"/>
                    <a:pt x="35513" y="10669"/>
                    <a:pt x="35170" y="10121"/>
                  </a:cubicBezTo>
                  <a:cubicBezTo>
                    <a:pt x="35125" y="10053"/>
                    <a:pt x="35102" y="10007"/>
                    <a:pt x="35056" y="9962"/>
                  </a:cubicBezTo>
                  <a:cubicBezTo>
                    <a:pt x="34988" y="9825"/>
                    <a:pt x="34897" y="9688"/>
                    <a:pt x="34782" y="9596"/>
                  </a:cubicBezTo>
                  <a:cubicBezTo>
                    <a:pt x="34760" y="9459"/>
                    <a:pt x="34691" y="9368"/>
                    <a:pt x="34577" y="9277"/>
                  </a:cubicBezTo>
                  <a:cubicBezTo>
                    <a:pt x="34577" y="9277"/>
                    <a:pt x="34577" y="9254"/>
                    <a:pt x="34577" y="9231"/>
                  </a:cubicBezTo>
                  <a:cubicBezTo>
                    <a:pt x="35011" y="9391"/>
                    <a:pt x="35330" y="9733"/>
                    <a:pt x="35627" y="10099"/>
                  </a:cubicBezTo>
                  <a:cubicBezTo>
                    <a:pt x="35969" y="10464"/>
                    <a:pt x="36129" y="11080"/>
                    <a:pt x="36768" y="11103"/>
                  </a:cubicBezTo>
                  <a:cubicBezTo>
                    <a:pt x="37203" y="10776"/>
                    <a:pt x="36975" y="10429"/>
                    <a:pt x="36814" y="10101"/>
                  </a:cubicBezTo>
                  <a:lnTo>
                    <a:pt x="36814" y="10101"/>
                  </a:lnTo>
                  <a:cubicBezTo>
                    <a:pt x="36928" y="10323"/>
                    <a:pt x="37060" y="10532"/>
                    <a:pt x="37270" y="10692"/>
                  </a:cubicBezTo>
                  <a:cubicBezTo>
                    <a:pt x="37430" y="10646"/>
                    <a:pt x="37544" y="10601"/>
                    <a:pt x="37636" y="10487"/>
                  </a:cubicBezTo>
                  <a:cubicBezTo>
                    <a:pt x="37818" y="10350"/>
                    <a:pt x="38001" y="10213"/>
                    <a:pt x="38183" y="10099"/>
                  </a:cubicBezTo>
                  <a:cubicBezTo>
                    <a:pt x="38800" y="9688"/>
                    <a:pt x="39416" y="9277"/>
                    <a:pt x="40032" y="8889"/>
                  </a:cubicBezTo>
                  <a:cubicBezTo>
                    <a:pt x="40124" y="8820"/>
                    <a:pt x="40192" y="8775"/>
                    <a:pt x="40261" y="8706"/>
                  </a:cubicBezTo>
                  <a:cubicBezTo>
                    <a:pt x="40877" y="8524"/>
                    <a:pt x="41333" y="8090"/>
                    <a:pt x="41904" y="7839"/>
                  </a:cubicBezTo>
                  <a:lnTo>
                    <a:pt x="41927" y="7839"/>
                  </a:lnTo>
                  <a:cubicBezTo>
                    <a:pt x="41995" y="7793"/>
                    <a:pt x="42064" y="7748"/>
                    <a:pt x="42109" y="7702"/>
                  </a:cubicBezTo>
                  <a:lnTo>
                    <a:pt x="42155" y="7702"/>
                  </a:lnTo>
                  <a:lnTo>
                    <a:pt x="42475" y="7497"/>
                  </a:lnTo>
                  <a:lnTo>
                    <a:pt x="42497" y="7519"/>
                  </a:lnTo>
                  <a:cubicBezTo>
                    <a:pt x="42497" y="7519"/>
                    <a:pt x="42497" y="7474"/>
                    <a:pt x="42497" y="7474"/>
                  </a:cubicBezTo>
                  <a:cubicBezTo>
                    <a:pt x="42612" y="7428"/>
                    <a:pt x="42726" y="7382"/>
                    <a:pt x="42863" y="7360"/>
                  </a:cubicBezTo>
                  <a:cubicBezTo>
                    <a:pt x="42863" y="7360"/>
                    <a:pt x="42863" y="7360"/>
                    <a:pt x="42863" y="7360"/>
                  </a:cubicBezTo>
                  <a:lnTo>
                    <a:pt x="42863" y="7360"/>
                  </a:lnTo>
                  <a:lnTo>
                    <a:pt x="42817" y="7291"/>
                  </a:lnTo>
                  <a:lnTo>
                    <a:pt x="42840" y="7314"/>
                  </a:lnTo>
                  <a:lnTo>
                    <a:pt x="42840" y="7314"/>
                  </a:lnTo>
                  <a:lnTo>
                    <a:pt x="42863" y="7360"/>
                  </a:lnTo>
                  <a:cubicBezTo>
                    <a:pt x="42863" y="7360"/>
                    <a:pt x="42863" y="7337"/>
                    <a:pt x="42863" y="7337"/>
                  </a:cubicBezTo>
                  <a:cubicBezTo>
                    <a:pt x="43159" y="7154"/>
                    <a:pt x="43456" y="6972"/>
                    <a:pt x="43753" y="6789"/>
                  </a:cubicBezTo>
                  <a:lnTo>
                    <a:pt x="43798" y="6789"/>
                  </a:lnTo>
                  <a:cubicBezTo>
                    <a:pt x="43798" y="6789"/>
                    <a:pt x="43776" y="6743"/>
                    <a:pt x="43776" y="6743"/>
                  </a:cubicBezTo>
                  <a:lnTo>
                    <a:pt x="44072" y="6515"/>
                  </a:lnTo>
                  <a:cubicBezTo>
                    <a:pt x="44141" y="6469"/>
                    <a:pt x="44232" y="6447"/>
                    <a:pt x="44301" y="6424"/>
                  </a:cubicBezTo>
                  <a:lnTo>
                    <a:pt x="44346" y="6424"/>
                  </a:lnTo>
                  <a:cubicBezTo>
                    <a:pt x="44346" y="6424"/>
                    <a:pt x="44323" y="6401"/>
                    <a:pt x="44323" y="6401"/>
                  </a:cubicBezTo>
                  <a:cubicBezTo>
                    <a:pt x="44415" y="6332"/>
                    <a:pt x="44529" y="6241"/>
                    <a:pt x="44620" y="6173"/>
                  </a:cubicBezTo>
                  <a:cubicBezTo>
                    <a:pt x="45214" y="5967"/>
                    <a:pt x="45716" y="5602"/>
                    <a:pt x="46218" y="5237"/>
                  </a:cubicBezTo>
                  <a:cubicBezTo>
                    <a:pt x="46286" y="5214"/>
                    <a:pt x="46355" y="5191"/>
                    <a:pt x="46423" y="5168"/>
                  </a:cubicBezTo>
                  <a:cubicBezTo>
                    <a:pt x="46439" y="5172"/>
                    <a:pt x="46454" y="5174"/>
                    <a:pt x="46468" y="5174"/>
                  </a:cubicBezTo>
                  <a:cubicBezTo>
                    <a:pt x="46537" y="5174"/>
                    <a:pt x="46587" y="5130"/>
                    <a:pt x="46606" y="5054"/>
                  </a:cubicBezTo>
                  <a:lnTo>
                    <a:pt x="46811" y="4872"/>
                  </a:lnTo>
                  <a:cubicBezTo>
                    <a:pt x="46826" y="4872"/>
                    <a:pt x="46840" y="4873"/>
                    <a:pt x="46855" y="4873"/>
                  </a:cubicBezTo>
                  <a:cubicBezTo>
                    <a:pt x="47285" y="4873"/>
                    <a:pt x="47552" y="4544"/>
                    <a:pt x="47861" y="4301"/>
                  </a:cubicBezTo>
                  <a:cubicBezTo>
                    <a:pt x="48158" y="4278"/>
                    <a:pt x="48386" y="4096"/>
                    <a:pt x="48592" y="3936"/>
                  </a:cubicBezTo>
                  <a:cubicBezTo>
                    <a:pt x="48752" y="3936"/>
                    <a:pt x="48866" y="3890"/>
                    <a:pt x="48957" y="3753"/>
                  </a:cubicBezTo>
                  <a:lnTo>
                    <a:pt x="48957" y="3730"/>
                  </a:lnTo>
                  <a:cubicBezTo>
                    <a:pt x="49094" y="3730"/>
                    <a:pt x="49254" y="3730"/>
                    <a:pt x="49299" y="3548"/>
                  </a:cubicBezTo>
                  <a:lnTo>
                    <a:pt x="49322" y="3525"/>
                  </a:lnTo>
                  <a:cubicBezTo>
                    <a:pt x="49391" y="3502"/>
                    <a:pt x="49459" y="3456"/>
                    <a:pt x="49528" y="3411"/>
                  </a:cubicBezTo>
                  <a:cubicBezTo>
                    <a:pt x="49870" y="3365"/>
                    <a:pt x="50144" y="3183"/>
                    <a:pt x="50418" y="3023"/>
                  </a:cubicBezTo>
                  <a:cubicBezTo>
                    <a:pt x="50737" y="2954"/>
                    <a:pt x="50806" y="2772"/>
                    <a:pt x="50692" y="2498"/>
                  </a:cubicBezTo>
                  <a:cubicBezTo>
                    <a:pt x="50372" y="1767"/>
                    <a:pt x="50053" y="1014"/>
                    <a:pt x="49687" y="307"/>
                  </a:cubicBezTo>
                  <a:cubicBezTo>
                    <a:pt x="49598" y="129"/>
                    <a:pt x="49460" y="0"/>
                    <a:pt x="49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9" name="Google Shape;3779;p58"/>
          <p:cNvGrpSpPr/>
          <p:nvPr/>
        </p:nvGrpSpPr>
        <p:grpSpPr>
          <a:xfrm>
            <a:off x="1982895" y="1653741"/>
            <a:ext cx="407335" cy="400221"/>
            <a:chOff x="4211985" y="3817357"/>
            <a:chExt cx="362947" cy="356576"/>
          </a:xfrm>
        </p:grpSpPr>
        <p:sp>
          <p:nvSpPr>
            <p:cNvPr id="3780" name="Google Shape;3780;p58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8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8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3" name="Google Shape;3783;p58"/>
          <p:cNvGrpSpPr/>
          <p:nvPr/>
        </p:nvGrpSpPr>
        <p:grpSpPr>
          <a:xfrm>
            <a:off x="1403404" y="1653741"/>
            <a:ext cx="407306" cy="400545"/>
            <a:chOff x="3314750" y="3817357"/>
            <a:chExt cx="362920" cy="356865"/>
          </a:xfrm>
        </p:grpSpPr>
        <p:grpSp>
          <p:nvGrpSpPr>
            <p:cNvPr id="3784" name="Google Shape;3784;p58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785" name="Google Shape;3785;p58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8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7" name="Google Shape;3787;p5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788" name="Google Shape;3788;p5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90" name="Google Shape;3790;p58"/>
          <p:cNvGrpSpPr/>
          <p:nvPr/>
        </p:nvGrpSpPr>
        <p:grpSpPr>
          <a:xfrm>
            <a:off x="823927" y="1653741"/>
            <a:ext cx="407306" cy="400545"/>
            <a:chOff x="2866317" y="3817357"/>
            <a:chExt cx="362920" cy="356865"/>
          </a:xfrm>
        </p:grpSpPr>
        <p:sp>
          <p:nvSpPr>
            <p:cNvPr id="3791" name="Google Shape;3791;p58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8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8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4"/>
          <p:cNvSpPr txBox="1">
            <a:spLocks noGrp="1"/>
          </p:cNvSpPr>
          <p:nvPr>
            <p:ph type="title"/>
          </p:nvPr>
        </p:nvSpPr>
        <p:spPr>
          <a:xfrm>
            <a:off x="4785900" y="1524750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794" name="Google Shape;794;p34"/>
          <p:cNvSpPr txBox="1">
            <a:spLocks noGrp="1"/>
          </p:cNvSpPr>
          <p:nvPr>
            <p:ph type="subTitle" idx="1"/>
          </p:nvPr>
        </p:nvSpPr>
        <p:spPr>
          <a:xfrm>
            <a:off x="4785900" y="2366550"/>
            <a:ext cx="3817080" cy="2008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IN" sz="8000" b="1" dirty="0" err="1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CodeX</a:t>
            </a:r>
            <a:endParaRPr lang="en-IN" sz="8000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95" name="Google Shape;7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768600"/>
            <a:ext cx="3606300" cy="36063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796" name="Google Shape;796;p34"/>
          <p:cNvGrpSpPr/>
          <p:nvPr/>
        </p:nvGrpSpPr>
        <p:grpSpPr>
          <a:xfrm>
            <a:off x="685639" y="522758"/>
            <a:ext cx="7213332" cy="3974967"/>
            <a:chOff x="685639" y="522758"/>
            <a:chExt cx="7213332" cy="3974967"/>
          </a:xfrm>
        </p:grpSpPr>
        <p:sp>
          <p:nvSpPr>
            <p:cNvPr id="797" name="Google Shape;797;p34"/>
            <p:cNvSpPr/>
            <p:nvPr/>
          </p:nvSpPr>
          <p:spPr>
            <a:xfrm>
              <a:off x="4868150" y="4277950"/>
              <a:ext cx="221825" cy="219775"/>
            </a:xfrm>
            <a:custGeom>
              <a:avLst/>
              <a:gdLst/>
              <a:ahLst/>
              <a:cxnLst/>
              <a:rect l="l" t="t" r="r" b="b"/>
              <a:pathLst>
                <a:path w="8873" h="8791" extrusionOk="0">
                  <a:moveTo>
                    <a:pt x="5657" y="0"/>
                  </a:moveTo>
                  <a:cubicBezTo>
                    <a:pt x="5541" y="0"/>
                    <a:pt x="5462" y="101"/>
                    <a:pt x="5414" y="307"/>
                  </a:cubicBezTo>
                  <a:cubicBezTo>
                    <a:pt x="5263" y="809"/>
                    <a:pt x="4913" y="1160"/>
                    <a:pt x="4712" y="1611"/>
                  </a:cubicBezTo>
                  <a:cubicBezTo>
                    <a:pt x="4628" y="1793"/>
                    <a:pt x="4520" y="1874"/>
                    <a:pt x="4397" y="1874"/>
                  </a:cubicBezTo>
                  <a:cubicBezTo>
                    <a:pt x="4301" y="1874"/>
                    <a:pt x="4196" y="1824"/>
                    <a:pt x="4085" y="1736"/>
                  </a:cubicBezTo>
                  <a:cubicBezTo>
                    <a:pt x="3935" y="1661"/>
                    <a:pt x="3835" y="1535"/>
                    <a:pt x="3709" y="1435"/>
                  </a:cubicBezTo>
                  <a:cubicBezTo>
                    <a:pt x="3735" y="1134"/>
                    <a:pt x="3584" y="909"/>
                    <a:pt x="3359" y="759"/>
                  </a:cubicBezTo>
                  <a:cubicBezTo>
                    <a:pt x="3195" y="636"/>
                    <a:pt x="2861" y="572"/>
                    <a:pt x="2550" y="572"/>
                  </a:cubicBezTo>
                  <a:cubicBezTo>
                    <a:pt x="2289" y="572"/>
                    <a:pt x="2044" y="617"/>
                    <a:pt x="1930" y="708"/>
                  </a:cubicBezTo>
                  <a:cubicBezTo>
                    <a:pt x="1629" y="959"/>
                    <a:pt x="1679" y="1410"/>
                    <a:pt x="1980" y="1987"/>
                  </a:cubicBezTo>
                  <a:cubicBezTo>
                    <a:pt x="2231" y="2438"/>
                    <a:pt x="2607" y="2789"/>
                    <a:pt x="3058" y="3139"/>
                  </a:cubicBezTo>
                  <a:cubicBezTo>
                    <a:pt x="2682" y="3390"/>
                    <a:pt x="2356" y="3566"/>
                    <a:pt x="2105" y="3816"/>
                  </a:cubicBezTo>
                  <a:cubicBezTo>
                    <a:pt x="1529" y="4368"/>
                    <a:pt x="777" y="4693"/>
                    <a:pt x="301" y="5320"/>
                  </a:cubicBezTo>
                  <a:cubicBezTo>
                    <a:pt x="0" y="5721"/>
                    <a:pt x="0" y="6147"/>
                    <a:pt x="351" y="6498"/>
                  </a:cubicBezTo>
                  <a:cubicBezTo>
                    <a:pt x="535" y="6710"/>
                    <a:pt x="750" y="6802"/>
                    <a:pt x="979" y="6802"/>
                  </a:cubicBezTo>
                  <a:cubicBezTo>
                    <a:pt x="1157" y="6802"/>
                    <a:pt x="1343" y="6747"/>
                    <a:pt x="1529" y="6648"/>
                  </a:cubicBezTo>
                  <a:cubicBezTo>
                    <a:pt x="1905" y="6448"/>
                    <a:pt x="2281" y="6222"/>
                    <a:pt x="2657" y="6022"/>
                  </a:cubicBezTo>
                  <a:cubicBezTo>
                    <a:pt x="2802" y="5957"/>
                    <a:pt x="2948" y="5851"/>
                    <a:pt x="3107" y="5851"/>
                  </a:cubicBezTo>
                  <a:cubicBezTo>
                    <a:pt x="3194" y="5851"/>
                    <a:pt x="3286" y="5883"/>
                    <a:pt x="3384" y="5972"/>
                  </a:cubicBezTo>
                  <a:cubicBezTo>
                    <a:pt x="3609" y="6197"/>
                    <a:pt x="3785" y="6423"/>
                    <a:pt x="3634" y="6749"/>
                  </a:cubicBezTo>
                  <a:cubicBezTo>
                    <a:pt x="3409" y="7250"/>
                    <a:pt x="3760" y="7726"/>
                    <a:pt x="3785" y="8202"/>
                  </a:cubicBezTo>
                  <a:cubicBezTo>
                    <a:pt x="3785" y="8516"/>
                    <a:pt x="4327" y="8790"/>
                    <a:pt x="4710" y="8790"/>
                  </a:cubicBezTo>
                  <a:cubicBezTo>
                    <a:pt x="4755" y="8790"/>
                    <a:pt x="4798" y="8786"/>
                    <a:pt x="4837" y="8779"/>
                  </a:cubicBezTo>
                  <a:cubicBezTo>
                    <a:pt x="5238" y="8703"/>
                    <a:pt x="5263" y="8378"/>
                    <a:pt x="5339" y="8052"/>
                  </a:cubicBezTo>
                  <a:cubicBezTo>
                    <a:pt x="5489" y="7150"/>
                    <a:pt x="5564" y="6272"/>
                    <a:pt x="5514" y="5370"/>
                  </a:cubicBezTo>
                  <a:cubicBezTo>
                    <a:pt x="5642" y="4820"/>
                    <a:pt x="5744" y="4619"/>
                    <a:pt x="6044" y="4619"/>
                  </a:cubicBezTo>
                  <a:cubicBezTo>
                    <a:pt x="6154" y="4619"/>
                    <a:pt x="6291" y="4646"/>
                    <a:pt x="6466" y="4693"/>
                  </a:cubicBezTo>
                  <a:cubicBezTo>
                    <a:pt x="6918" y="4819"/>
                    <a:pt x="7344" y="4969"/>
                    <a:pt x="7795" y="5094"/>
                  </a:cubicBezTo>
                  <a:cubicBezTo>
                    <a:pt x="7891" y="5122"/>
                    <a:pt x="7986" y="5136"/>
                    <a:pt x="8076" y="5136"/>
                  </a:cubicBezTo>
                  <a:cubicBezTo>
                    <a:pt x="8315" y="5136"/>
                    <a:pt x="8527" y="5037"/>
                    <a:pt x="8672" y="4819"/>
                  </a:cubicBezTo>
                  <a:cubicBezTo>
                    <a:pt x="8872" y="4493"/>
                    <a:pt x="8572" y="4267"/>
                    <a:pt x="8446" y="4017"/>
                  </a:cubicBezTo>
                  <a:cubicBezTo>
                    <a:pt x="8296" y="3766"/>
                    <a:pt x="8045" y="3666"/>
                    <a:pt x="7770" y="3616"/>
                  </a:cubicBezTo>
                  <a:cubicBezTo>
                    <a:pt x="7519" y="3566"/>
                    <a:pt x="7268" y="3515"/>
                    <a:pt x="6993" y="3440"/>
                  </a:cubicBezTo>
                  <a:cubicBezTo>
                    <a:pt x="5715" y="3064"/>
                    <a:pt x="5715" y="3064"/>
                    <a:pt x="6366" y="1886"/>
                  </a:cubicBezTo>
                  <a:cubicBezTo>
                    <a:pt x="6717" y="1285"/>
                    <a:pt x="6742" y="784"/>
                    <a:pt x="6166" y="332"/>
                  </a:cubicBezTo>
                  <a:cubicBezTo>
                    <a:pt x="5946" y="113"/>
                    <a:pt x="5780" y="0"/>
                    <a:pt x="5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 rot="973919">
              <a:off x="5173320" y="539401"/>
              <a:ext cx="163083" cy="308603"/>
            </a:xfrm>
            <a:custGeom>
              <a:avLst/>
              <a:gdLst/>
              <a:ahLst/>
              <a:cxnLst/>
              <a:rect l="l" t="t" r="r" b="b"/>
              <a:pathLst>
                <a:path w="4838" h="9155" extrusionOk="0">
                  <a:moveTo>
                    <a:pt x="2132" y="1"/>
                  </a:moveTo>
                  <a:cubicBezTo>
                    <a:pt x="1972" y="1"/>
                    <a:pt x="1824" y="119"/>
                    <a:pt x="1705" y="372"/>
                  </a:cubicBezTo>
                  <a:cubicBezTo>
                    <a:pt x="1529" y="547"/>
                    <a:pt x="1479" y="773"/>
                    <a:pt x="1454" y="973"/>
                  </a:cubicBezTo>
                  <a:cubicBezTo>
                    <a:pt x="953" y="1424"/>
                    <a:pt x="752" y="2026"/>
                    <a:pt x="477" y="2577"/>
                  </a:cubicBezTo>
                  <a:cubicBezTo>
                    <a:pt x="126" y="2778"/>
                    <a:pt x="76" y="3053"/>
                    <a:pt x="101" y="3404"/>
                  </a:cubicBezTo>
                  <a:cubicBezTo>
                    <a:pt x="25" y="3680"/>
                    <a:pt x="0" y="3981"/>
                    <a:pt x="226" y="4206"/>
                  </a:cubicBezTo>
                  <a:cubicBezTo>
                    <a:pt x="451" y="4883"/>
                    <a:pt x="552" y="5635"/>
                    <a:pt x="1028" y="6211"/>
                  </a:cubicBezTo>
                  <a:cubicBezTo>
                    <a:pt x="1078" y="6712"/>
                    <a:pt x="1279" y="7189"/>
                    <a:pt x="1504" y="7640"/>
                  </a:cubicBezTo>
                  <a:cubicBezTo>
                    <a:pt x="1479" y="7690"/>
                    <a:pt x="1479" y="7740"/>
                    <a:pt x="1504" y="7765"/>
                  </a:cubicBezTo>
                  <a:cubicBezTo>
                    <a:pt x="1504" y="7790"/>
                    <a:pt x="1504" y="7790"/>
                    <a:pt x="1504" y="7790"/>
                  </a:cubicBezTo>
                  <a:cubicBezTo>
                    <a:pt x="1504" y="7941"/>
                    <a:pt x="1529" y="8091"/>
                    <a:pt x="1680" y="8191"/>
                  </a:cubicBezTo>
                  <a:cubicBezTo>
                    <a:pt x="1680" y="8266"/>
                    <a:pt x="1705" y="8342"/>
                    <a:pt x="1705" y="8392"/>
                  </a:cubicBezTo>
                  <a:cubicBezTo>
                    <a:pt x="1680" y="8692"/>
                    <a:pt x="1680" y="8968"/>
                    <a:pt x="2081" y="8993"/>
                  </a:cubicBezTo>
                  <a:cubicBezTo>
                    <a:pt x="2149" y="9088"/>
                    <a:pt x="2217" y="9154"/>
                    <a:pt x="2285" y="9154"/>
                  </a:cubicBezTo>
                  <a:cubicBezTo>
                    <a:pt x="2342" y="9154"/>
                    <a:pt x="2399" y="9108"/>
                    <a:pt x="2456" y="8993"/>
                  </a:cubicBezTo>
                  <a:cubicBezTo>
                    <a:pt x="2507" y="8943"/>
                    <a:pt x="2507" y="8893"/>
                    <a:pt x="2507" y="8818"/>
                  </a:cubicBezTo>
                  <a:cubicBezTo>
                    <a:pt x="2682" y="8667"/>
                    <a:pt x="2707" y="8442"/>
                    <a:pt x="2707" y="8216"/>
                  </a:cubicBezTo>
                  <a:cubicBezTo>
                    <a:pt x="3334" y="7139"/>
                    <a:pt x="3659" y="5935"/>
                    <a:pt x="4136" y="4808"/>
                  </a:cubicBezTo>
                  <a:cubicBezTo>
                    <a:pt x="4261" y="4707"/>
                    <a:pt x="4311" y="4582"/>
                    <a:pt x="4311" y="4432"/>
                  </a:cubicBezTo>
                  <a:cubicBezTo>
                    <a:pt x="4411" y="4081"/>
                    <a:pt x="4837" y="3780"/>
                    <a:pt x="4487" y="3379"/>
                  </a:cubicBezTo>
                  <a:cubicBezTo>
                    <a:pt x="4286" y="2753"/>
                    <a:pt x="3885" y="2276"/>
                    <a:pt x="3509" y="1775"/>
                  </a:cubicBezTo>
                  <a:cubicBezTo>
                    <a:pt x="3459" y="1499"/>
                    <a:pt x="3359" y="1299"/>
                    <a:pt x="3133" y="1149"/>
                  </a:cubicBezTo>
                  <a:cubicBezTo>
                    <a:pt x="3108" y="1098"/>
                    <a:pt x="3083" y="1048"/>
                    <a:pt x="3033" y="998"/>
                  </a:cubicBezTo>
                  <a:cubicBezTo>
                    <a:pt x="3008" y="697"/>
                    <a:pt x="2782" y="472"/>
                    <a:pt x="2582" y="271"/>
                  </a:cubicBezTo>
                  <a:cubicBezTo>
                    <a:pt x="2429" y="94"/>
                    <a:pt x="2275" y="1"/>
                    <a:pt x="2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4"/>
            <p:cNvGrpSpPr/>
            <p:nvPr/>
          </p:nvGrpSpPr>
          <p:grpSpPr>
            <a:xfrm>
              <a:off x="7707175" y="1074324"/>
              <a:ext cx="191796" cy="304277"/>
              <a:chOff x="7707175" y="1074324"/>
              <a:chExt cx="191796" cy="304277"/>
            </a:xfrm>
          </p:grpSpPr>
          <p:sp>
            <p:nvSpPr>
              <p:cNvPr id="800" name="Google Shape;800;p34"/>
              <p:cNvSpPr/>
              <p:nvPr/>
            </p:nvSpPr>
            <p:spPr>
              <a:xfrm>
                <a:off x="7773074" y="1247243"/>
                <a:ext cx="125898" cy="131358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897" extrusionOk="0">
                    <a:moveTo>
                      <a:pt x="1765" y="0"/>
                    </a:moveTo>
                    <a:cubicBezTo>
                      <a:pt x="1753" y="0"/>
                      <a:pt x="1741" y="0"/>
                      <a:pt x="1729" y="1"/>
                    </a:cubicBezTo>
                    <a:cubicBezTo>
                      <a:pt x="1579" y="1"/>
                      <a:pt x="1404" y="51"/>
                      <a:pt x="1253" y="126"/>
                    </a:cubicBezTo>
                    <a:cubicBezTo>
                      <a:pt x="451" y="577"/>
                      <a:pt x="0" y="2031"/>
                      <a:pt x="351" y="2908"/>
                    </a:cubicBezTo>
                    <a:cubicBezTo>
                      <a:pt x="501" y="3184"/>
                      <a:pt x="752" y="3334"/>
                      <a:pt x="927" y="3560"/>
                    </a:cubicBezTo>
                    <a:cubicBezTo>
                      <a:pt x="1304" y="3783"/>
                      <a:pt x="1647" y="3896"/>
                      <a:pt x="1971" y="3896"/>
                    </a:cubicBezTo>
                    <a:cubicBezTo>
                      <a:pt x="2336" y="3896"/>
                      <a:pt x="2675" y="3752"/>
                      <a:pt x="3008" y="3460"/>
                    </a:cubicBezTo>
                    <a:cubicBezTo>
                      <a:pt x="3509" y="3034"/>
                      <a:pt x="3734" y="2081"/>
                      <a:pt x="3509" y="1430"/>
                    </a:cubicBezTo>
                    <a:cubicBezTo>
                      <a:pt x="3238" y="667"/>
                      <a:pt x="2412" y="0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4"/>
              <p:cNvSpPr/>
              <p:nvPr/>
            </p:nvSpPr>
            <p:spPr>
              <a:xfrm>
                <a:off x="7707175" y="1074324"/>
                <a:ext cx="75201" cy="6552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944" extrusionOk="0">
                    <a:moveTo>
                      <a:pt x="786" y="0"/>
                    </a:moveTo>
                    <a:cubicBezTo>
                      <a:pt x="663" y="0"/>
                      <a:pt x="565" y="70"/>
                      <a:pt x="526" y="244"/>
                    </a:cubicBezTo>
                    <a:cubicBezTo>
                      <a:pt x="351" y="294"/>
                      <a:pt x="276" y="419"/>
                      <a:pt x="276" y="620"/>
                    </a:cubicBezTo>
                    <a:cubicBezTo>
                      <a:pt x="75" y="770"/>
                      <a:pt x="0" y="970"/>
                      <a:pt x="100" y="1221"/>
                    </a:cubicBezTo>
                    <a:cubicBezTo>
                      <a:pt x="123" y="1723"/>
                      <a:pt x="395" y="1851"/>
                      <a:pt x="784" y="1851"/>
                    </a:cubicBezTo>
                    <a:cubicBezTo>
                      <a:pt x="823" y="1851"/>
                      <a:pt x="862" y="1850"/>
                      <a:pt x="902" y="1848"/>
                    </a:cubicBezTo>
                    <a:cubicBezTo>
                      <a:pt x="1106" y="1907"/>
                      <a:pt x="1252" y="1943"/>
                      <a:pt x="1366" y="1943"/>
                    </a:cubicBezTo>
                    <a:cubicBezTo>
                      <a:pt x="1592" y="1943"/>
                      <a:pt x="1697" y="1803"/>
                      <a:pt x="1880" y="1422"/>
                    </a:cubicBezTo>
                    <a:lnTo>
                      <a:pt x="1905" y="1221"/>
                    </a:lnTo>
                    <a:cubicBezTo>
                      <a:pt x="2231" y="569"/>
                      <a:pt x="2231" y="569"/>
                      <a:pt x="1504" y="68"/>
                    </a:cubicBezTo>
                    <a:cubicBezTo>
                      <a:pt x="1454" y="43"/>
                      <a:pt x="1379" y="43"/>
                      <a:pt x="1303" y="43"/>
                    </a:cubicBezTo>
                    <a:cubicBezTo>
                      <a:pt x="1178" y="43"/>
                      <a:pt x="1053" y="18"/>
                      <a:pt x="902" y="18"/>
                    </a:cubicBezTo>
                    <a:cubicBezTo>
                      <a:pt x="862" y="7"/>
                      <a:pt x="823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34"/>
            <p:cNvGrpSpPr/>
            <p:nvPr/>
          </p:nvGrpSpPr>
          <p:grpSpPr>
            <a:xfrm rot="-1131644">
              <a:off x="806314" y="1007579"/>
              <a:ext cx="643895" cy="853537"/>
              <a:chOff x="477400" y="383100"/>
              <a:chExt cx="484975" cy="642875"/>
            </a:xfrm>
          </p:grpSpPr>
          <p:sp>
            <p:nvSpPr>
              <p:cNvPr id="803" name="Google Shape;803;p34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/>
              <p:cNvSpPr/>
              <p:nvPr/>
            </p:nvSpPr>
            <p:spPr>
              <a:xfrm>
                <a:off x="477400" y="383100"/>
                <a:ext cx="484975" cy="642875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5715" extrusionOk="0">
                    <a:moveTo>
                      <a:pt x="17845" y="5287"/>
                    </a:moveTo>
                    <a:cubicBezTo>
                      <a:pt x="17845" y="5312"/>
                      <a:pt x="17845" y="5337"/>
                      <a:pt x="17820" y="5337"/>
                    </a:cubicBezTo>
                    <a:cubicBezTo>
                      <a:pt x="17820" y="5337"/>
                      <a:pt x="17820" y="5312"/>
                      <a:pt x="17820" y="5287"/>
                    </a:cubicBezTo>
                    <a:close/>
                    <a:moveTo>
                      <a:pt x="9082" y="1"/>
                    </a:moveTo>
                    <a:cubicBezTo>
                      <a:pt x="8991" y="1"/>
                      <a:pt x="8913" y="63"/>
                      <a:pt x="8872" y="199"/>
                    </a:cubicBezTo>
                    <a:cubicBezTo>
                      <a:pt x="8697" y="776"/>
                      <a:pt x="8521" y="1352"/>
                      <a:pt x="8647" y="1979"/>
                    </a:cubicBezTo>
                    <a:cubicBezTo>
                      <a:pt x="8622" y="2079"/>
                      <a:pt x="8622" y="2204"/>
                      <a:pt x="8622" y="2305"/>
                    </a:cubicBezTo>
                    <a:cubicBezTo>
                      <a:pt x="8471" y="2480"/>
                      <a:pt x="8496" y="2680"/>
                      <a:pt x="8471" y="2881"/>
                    </a:cubicBezTo>
                    <a:cubicBezTo>
                      <a:pt x="8371" y="4635"/>
                      <a:pt x="8020" y="6365"/>
                      <a:pt x="7694" y="8069"/>
                    </a:cubicBezTo>
                    <a:cubicBezTo>
                      <a:pt x="7586" y="8558"/>
                      <a:pt x="7556" y="8693"/>
                      <a:pt x="7302" y="8693"/>
                    </a:cubicBezTo>
                    <a:cubicBezTo>
                      <a:pt x="7204" y="8693"/>
                      <a:pt x="7073" y="8673"/>
                      <a:pt x="6892" y="8645"/>
                    </a:cubicBezTo>
                    <a:cubicBezTo>
                      <a:pt x="5489" y="8420"/>
                      <a:pt x="4110" y="7969"/>
                      <a:pt x="2657" y="7969"/>
                    </a:cubicBezTo>
                    <a:cubicBezTo>
                      <a:pt x="2306" y="7693"/>
                      <a:pt x="1880" y="7793"/>
                      <a:pt x="1479" y="7743"/>
                    </a:cubicBezTo>
                    <a:cubicBezTo>
                      <a:pt x="1153" y="7493"/>
                      <a:pt x="752" y="7593"/>
                      <a:pt x="426" y="7467"/>
                    </a:cubicBezTo>
                    <a:cubicBezTo>
                      <a:pt x="393" y="7454"/>
                      <a:pt x="357" y="7448"/>
                      <a:pt x="322" y="7448"/>
                    </a:cubicBezTo>
                    <a:cubicBezTo>
                      <a:pt x="226" y="7448"/>
                      <a:pt x="130" y="7494"/>
                      <a:pt x="75" y="7568"/>
                    </a:cubicBezTo>
                    <a:cubicBezTo>
                      <a:pt x="0" y="7693"/>
                      <a:pt x="0" y="7868"/>
                      <a:pt x="100" y="7944"/>
                    </a:cubicBezTo>
                    <a:cubicBezTo>
                      <a:pt x="551" y="8295"/>
                      <a:pt x="702" y="8921"/>
                      <a:pt x="1253" y="9147"/>
                    </a:cubicBezTo>
                    <a:cubicBezTo>
                      <a:pt x="1328" y="9322"/>
                      <a:pt x="1454" y="9397"/>
                      <a:pt x="1629" y="9422"/>
                    </a:cubicBezTo>
                    <a:cubicBezTo>
                      <a:pt x="1805" y="9723"/>
                      <a:pt x="2080" y="9924"/>
                      <a:pt x="2331" y="10099"/>
                    </a:cubicBezTo>
                    <a:cubicBezTo>
                      <a:pt x="3108" y="10676"/>
                      <a:pt x="3910" y="11202"/>
                      <a:pt x="4687" y="11753"/>
                    </a:cubicBezTo>
                    <a:cubicBezTo>
                      <a:pt x="5288" y="12179"/>
                      <a:pt x="5313" y="12204"/>
                      <a:pt x="4912" y="12831"/>
                    </a:cubicBezTo>
                    <a:cubicBezTo>
                      <a:pt x="4336" y="13658"/>
                      <a:pt x="3734" y="14485"/>
                      <a:pt x="3233" y="15362"/>
                    </a:cubicBezTo>
                    <a:cubicBezTo>
                      <a:pt x="2105" y="16691"/>
                      <a:pt x="1404" y="18295"/>
                      <a:pt x="401" y="19698"/>
                    </a:cubicBezTo>
                    <a:cubicBezTo>
                      <a:pt x="125" y="20099"/>
                      <a:pt x="226" y="20475"/>
                      <a:pt x="476" y="20826"/>
                    </a:cubicBezTo>
                    <a:cubicBezTo>
                      <a:pt x="598" y="20982"/>
                      <a:pt x="740" y="21039"/>
                      <a:pt x="889" y="21039"/>
                    </a:cubicBezTo>
                    <a:cubicBezTo>
                      <a:pt x="1075" y="21039"/>
                      <a:pt x="1272" y="20949"/>
                      <a:pt x="1454" y="20851"/>
                    </a:cubicBezTo>
                    <a:cubicBezTo>
                      <a:pt x="2707" y="20174"/>
                      <a:pt x="3759" y="19272"/>
                      <a:pt x="4837" y="18395"/>
                    </a:cubicBezTo>
                    <a:cubicBezTo>
                      <a:pt x="5514" y="18244"/>
                      <a:pt x="5865" y="17693"/>
                      <a:pt x="6241" y="17192"/>
                    </a:cubicBezTo>
                    <a:cubicBezTo>
                      <a:pt x="6366" y="17167"/>
                      <a:pt x="6416" y="17092"/>
                      <a:pt x="6441" y="16991"/>
                    </a:cubicBezTo>
                    <a:cubicBezTo>
                      <a:pt x="6566" y="16816"/>
                      <a:pt x="6642" y="16565"/>
                      <a:pt x="6993" y="16565"/>
                    </a:cubicBezTo>
                    <a:cubicBezTo>
                      <a:pt x="7093" y="16966"/>
                      <a:pt x="7168" y="17392"/>
                      <a:pt x="7268" y="17793"/>
                    </a:cubicBezTo>
                    <a:cubicBezTo>
                      <a:pt x="7469" y="18545"/>
                      <a:pt x="7394" y="19347"/>
                      <a:pt x="7820" y="20024"/>
                    </a:cubicBezTo>
                    <a:cubicBezTo>
                      <a:pt x="7995" y="21252"/>
                      <a:pt x="8120" y="22530"/>
                      <a:pt x="8321" y="23758"/>
                    </a:cubicBezTo>
                    <a:cubicBezTo>
                      <a:pt x="8371" y="24260"/>
                      <a:pt x="8521" y="24736"/>
                      <a:pt x="8697" y="25212"/>
                    </a:cubicBezTo>
                    <a:cubicBezTo>
                      <a:pt x="8769" y="25452"/>
                      <a:pt x="8910" y="25715"/>
                      <a:pt x="9185" y="25715"/>
                    </a:cubicBezTo>
                    <a:cubicBezTo>
                      <a:pt x="9198" y="25715"/>
                      <a:pt x="9210" y="25714"/>
                      <a:pt x="9223" y="25713"/>
                    </a:cubicBezTo>
                    <a:cubicBezTo>
                      <a:pt x="9524" y="25688"/>
                      <a:pt x="9549" y="25387"/>
                      <a:pt x="9624" y="25187"/>
                    </a:cubicBezTo>
                    <a:cubicBezTo>
                      <a:pt x="9825" y="24560"/>
                      <a:pt x="9875" y="23884"/>
                      <a:pt x="9875" y="23207"/>
                    </a:cubicBezTo>
                    <a:cubicBezTo>
                      <a:pt x="9850" y="23207"/>
                      <a:pt x="9825" y="23207"/>
                      <a:pt x="9825" y="23182"/>
                    </a:cubicBezTo>
                    <a:lnTo>
                      <a:pt x="9825" y="23182"/>
                    </a:lnTo>
                    <a:cubicBezTo>
                      <a:pt x="9825" y="23182"/>
                      <a:pt x="9875" y="23207"/>
                      <a:pt x="9875" y="23207"/>
                    </a:cubicBezTo>
                    <a:cubicBezTo>
                      <a:pt x="10125" y="22706"/>
                      <a:pt x="10251" y="22179"/>
                      <a:pt x="10251" y="21603"/>
                    </a:cubicBezTo>
                    <a:cubicBezTo>
                      <a:pt x="10652" y="20099"/>
                      <a:pt x="10978" y="18570"/>
                      <a:pt x="11053" y="16991"/>
                    </a:cubicBezTo>
                    <a:cubicBezTo>
                      <a:pt x="11303" y="16816"/>
                      <a:pt x="11579" y="16766"/>
                      <a:pt x="11880" y="16766"/>
                    </a:cubicBezTo>
                    <a:lnTo>
                      <a:pt x="11855" y="16791"/>
                    </a:lnTo>
                    <a:cubicBezTo>
                      <a:pt x="12105" y="17117"/>
                      <a:pt x="12456" y="17192"/>
                      <a:pt x="12857" y="17217"/>
                    </a:cubicBezTo>
                    <a:cubicBezTo>
                      <a:pt x="14912" y="18119"/>
                      <a:pt x="17043" y="18821"/>
                      <a:pt x="19323" y="19097"/>
                    </a:cubicBezTo>
                    <a:cubicBezTo>
                      <a:pt x="19399" y="18495"/>
                      <a:pt x="19123" y="18094"/>
                      <a:pt x="18822" y="17743"/>
                    </a:cubicBezTo>
                    <a:cubicBezTo>
                      <a:pt x="18271" y="17117"/>
                      <a:pt x="17744" y="16490"/>
                      <a:pt x="17068" y="15964"/>
                    </a:cubicBezTo>
                    <a:cubicBezTo>
                      <a:pt x="16717" y="15488"/>
                      <a:pt x="16391" y="14961"/>
                      <a:pt x="15915" y="14585"/>
                    </a:cubicBezTo>
                    <a:cubicBezTo>
                      <a:pt x="15765" y="14134"/>
                      <a:pt x="15464" y="13833"/>
                      <a:pt x="15063" y="13583"/>
                    </a:cubicBezTo>
                    <a:cubicBezTo>
                      <a:pt x="14812" y="12931"/>
                      <a:pt x="14261" y="12530"/>
                      <a:pt x="13835" y="12004"/>
                    </a:cubicBezTo>
                    <a:cubicBezTo>
                      <a:pt x="13885" y="11803"/>
                      <a:pt x="13860" y="11553"/>
                      <a:pt x="13985" y="11427"/>
                    </a:cubicBezTo>
                    <a:cubicBezTo>
                      <a:pt x="14787" y="10450"/>
                      <a:pt x="15439" y="9372"/>
                      <a:pt x="16216" y="8370"/>
                    </a:cubicBezTo>
                    <a:cubicBezTo>
                      <a:pt x="16642" y="7793"/>
                      <a:pt x="17018" y="7217"/>
                      <a:pt x="17293" y="6590"/>
                    </a:cubicBezTo>
                    <a:cubicBezTo>
                      <a:pt x="17694" y="6239"/>
                      <a:pt x="17970" y="5788"/>
                      <a:pt x="18271" y="5362"/>
                    </a:cubicBezTo>
                    <a:cubicBezTo>
                      <a:pt x="18421" y="5287"/>
                      <a:pt x="18496" y="5162"/>
                      <a:pt x="18496" y="4986"/>
                    </a:cubicBezTo>
                    <a:cubicBezTo>
                      <a:pt x="18772" y="4736"/>
                      <a:pt x="18947" y="4410"/>
                      <a:pt x="19098" y="4084"/>
                    </a:cubicBezTo>
                    <a:cubicBezTo>
                      <a:pt x="19274" y="3666"/>
                      <a:pt x="19122" y="3364"/>
                      <a:pt x="18743" y="3364"/>
                    </a:cubicBezTo>
                    <a:cubicBezTo>
                      <a:pt x="18690" y="3364"/>
                      <a:pt x="18633" y="3370"/>
                      <a:pt x="18572" y="3382"/>
                    </a:cubicBezTo>
                    <a:cubicBezTo>
                      <a:pt x="18246" y="3432"/>
                      <a:pt x="17945" y="3608"/>
                      <a:pt x="17644" y="3733"/>
                    </a:cubicBezTo>
                    <a:cubicBezTo>
                      <a:pt x="17494" y="3758"/>
                      <a:pt x="17343" y="3808"/>
                      <a:pt x="17293" y="3984"/>
                    </a:cubicBezTo>
                    <a:lnTo>
                      <a:pt x="17268" y="3984"/>
                    </a:lnTo>
                    <a:cubicBezTo>
                      <a:pt x="16942" y="3984"/>
                      <a:pt x="16667" y="4109"/>
                      <a:pt x="16441" y="4360"/>
                    </a:cubicBezTo>
                    <a:cubicBezTo>
                      <a:pt x="16166" y="4535"/>
                      <a:pt x="15815" y="4635"/>
                      <a:pt x="15639" y="4961"/>
                    </a:cubicBezTo>
                    <a:cubicBezTo>
                      <a:pt x="15389" y="5011"/>
                      <a:pt x="15188" y="5137"/>
                      <a:pt x="15063" y="5337"/>
                    </a:cubicBezTo>
                    <a:cubicBezTo>
                      <a:pt x="14887" y="5337"/>
                      <a:pt x="14737" y="5412"/>
                      <a:pt x="14662" y="5563"/>
                    </a:cubicBezTo>
                    <a:cubicBezTo>
                      <a:pt x="13409" y="6214"/>
                      <a:pt x="12381" y="7217"/>
                      <a:pt x="11153" y="7994"/>
                    </a:cubicBezTo>
                    <a:cubicBezTo>
                      <a:pt x="10802" y="6565"/>
                      <a:pt x="10376" y="5262"/>
                      <a:pt x="10176" y="3909"/>
                    </a:cubicBezTo>
                    <a:cubicBezTo>
                      <a:pt x="10025" y="2906"/>
                      <a:pt x="9825" y="1929"/>
                      <a:pt x="9649" y="951"/>
                    </a:cubicBezTo>
                    <a:cubicBezTo>
                      <a:pt x="9599" y="650"/>
                      <a:pt x="9524" y="350"/>
                      <a:pt x="9323" y="124"/>
                    </a:cubicBezTo>
                    <a:cubicBezTo>
                      <a:pt x="9243" y="44"/>
                      <a:pt x="9158" y="1"/>
                      <a:pt x="90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 txBox="1">
            <a:spLocks noGrp="1"/>
          </p:cNvSpPr>
          <p:nvPr>
            <p:ph type="title"/>
          </p:nvPr>
        </p:nvSpPr>
        <p:spPr>
          <a:xfrm>
            <a:off x="2812800" y="2314050"/>
            <a:ext cx="351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About us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0" name="Google Shape;810;p35"/>
          <p:cNvSpPr txBox="1">
            <a:spLocks noGrp="1"/>
          </p:cNvSpPr>
          <p:nvPr>
            <p:ph type="title" idx="2"/>
          </p:nvPr>
        </p:nvSpPr>
        <p:spPr>
          <a:xfrm>
            <a:off x="3946050" y="1472250"/>
            <a:ext cx="12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1"/>
          </p:nvPr>
        </p:nvSpPr>
        <p:spPr>
          <a:xfrm>
            <a:off x="1564113" y="3159118"/>
            <a:ext cx="5682424" cy="939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CodeX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 is a German beverage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company.</a:t>
            </a:r>
          </a:p>
        </p:txBody>
      </p:sp>
      <p:grpSp>
        <p:nvGrpSpPr>
          <p:cNvPr id="812" name="Google Shape;812;p35"/>
          <p:cNvGrpSpPr/>
          <p:nvPr/>
        </p:nvGrpSpPr>
        <p:grpSpPr>
          <a:xfrm>
            <a:off x="3544928" y="1633366"/>
            <a:ext cx="2054144" cy="612739"/>
            <a:chOff x="1330300" y="1449538"/>
            <a:chExt cx="894000" cy="266675"/>
          </a:xfrm>
        </p:grpSpPr>
        <p:grpSp>
          <p:nvGrpSpPr>
            <p:cNvPr id="813" name="Google Shape;813;p35"/>
            <p:cNvGrpSpPr/>
            <p:nvPr/>
          </p:nvGrpSpPr>
          <p:grpSpPr>
            <a:xfrm>
              <a:off x="1330300" y="1449538"/>
              <a:ext cx="148900" cy="266675"/>
              <a:chOff x="3936650" y="1187050"/>
              <a:chExt cx="148900" cy="266675"/>
            </a:xfrm>
          </p:grpSpPr>
          <p:sp>
            <p:nvSpPr>
              <p:cNvPr id="814" name="Google Shape;814;p35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35"/>
            <p:cNvGrpSpPr/>
            <p:nvPr/>
          </p:nvGrpSpPr>
          <p:grpSpPr>
            <a:xfrm flipH="1">
              <a:off x="2075400" y="1449538"/>
              <a:ext cx="148900" cy="266675"/>
              <a:chOff x="3936650" y="1187050"/>
              <a:chExt cx="148900" cy="266675"/>
            </a:xfrm>
          </p:grpSpPr>
          <p:sp>
            <p:nvSpPr>
              <p:cNvPr id="818" name="Google Shape;818;p35"/>
              <p:cNvSpPr/>
              <p:nvPr/>
            </p:nvSpPr>
            <p:spPr>
              <a:xfrm>
                <a:off x="3958400" y="1187050"/>
                <a:ext cx="125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5015" h="2370" extrusionOk="0">
                    <a:moveTo>
                      <a:pt x="963" y="1"/>
                    </a:moveTo>
                    <a:cubicBezTo>
                      <a:pt x="99" y="1"/>
                      <a:pt x="0" y="1097"/>
                      <a:pt x="857" y="1342"/>
                    </a:cubicBezTo>
                    <a:cubicBezTo>
                      <a:pt x="2143" y="1720"/>
                      <a:pt x="3450" y="2369"/>
                      <a:pt x="4227" y="2369"/>
                    </a:cubicBezTo>
                    <a:cubicBezTo>
                      <a:pt x="4550" y="2369"/>
                      <a:pt x="4781" y="2257"/>
                      <a:pt x="4881" y="1966"/>
                    </a:cubicBezTo>
                    <a:cubicBezTo>
                      <a:pt x="5015" y="1592"/>
                      <a:pt x="4800" y="1226"/>
                      <a:pt x="4292" y="1039"/>
                    </a:cubicBezTo>
                    <a:cubicBezTo>
                      <a:pt x="3792" y="851"/>
                      <a:pt x="1946" y="182"/>
                      <a:pt x="1223" y="30"/>
                    </a:cubicBezTo>
                    <a:cubicBezTo>
                      <a:pt x="1130" y="10"/>
                      <a:pt x="1043" y="1"/>
                      <a:pt x="9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936650" y="1297900"/>
                <a:ext cx="12540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2267" extrusionOk="0">
                    <a:moveTo>
                      <a:pt x="4175" y="1"/>
                    </a:moveTo>
                    <a:cubicBezTo>
                      <a:pt x="4142" y="1"/>
                      <a:pt x="4108" y="4"/>
                      <a:pt x="4074" y="12"/>
                    </a:cubicBezTo>
                    <a:cubicBezTo>
                      <a:pt x="2905" y="298"/>
                      <a:pt x="1718" y="539"/>
                      <a:pt x="594" y="994"/>
                    </a:cubicBezTo>
                    <a:cubicBezTo>
                      <a:pt x="1" y="1226"/>
                      <a:pt x="92" y="2267"/>
                      <a:pt x="850" y="2267"/>
                    </a:cubicBezTo>
                    <a:cubicBezTo>
                      <a:pt x="935" y="2267"/>
                      <a:pt x="1028" y="2254"/>
                      <a:pt x="1130" y="2225"/>
                    </a:cubicBezTo>
                    <a:cubicBezTo>
                      <a:pt x="4038" y="1404"/>
                      <a:pt x="4207" y="1377"/>
                      <a:pt x="4439" y="1217"/>
                    </a:cubicBezTo>
                    <a:cubicBezTo>
                      <a:pt x="5016" y="816"/>
                      <a:pt x="4662" y="1"/>
                      <a:pt x="4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987675" y="1391800"/>
                <a:ext cx="9787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477" extrusionOk="0">
                    <a:moveTo>
                      <a:pt x="2960" y="1"/>
                    </a:moveTo>
                    <a:cubicBezTo>
                      <a:pt x="2827" y="1"/>
                      <a:pt x="2682" y="38"/>
                      <a:pt x="2532" y="119"/>
                    </a:cubicBezTo>
                    <a:cubicBezTo>
                      <a:pt x="1872" y="458"/>
                      <a:pt x="1239" y="833"/>
                      <a:pt x="596" y="1216"/>
                    </a:cubicBezTo>
                    <a:cubicBezTo>
                      <a:pt x="1" y="1577"/>
                      <a:pt x="254" y="2477"/>
                      <a:pt x="901" y="2477"/>
                    </a:cubicBezTo>
                    <a:cubicBezTo>
                      <a:pt x="1039" y="2477"/>
                      <a:pt x="1194" y="2436"/>
                      <a:pt x="1364" y="2340"/>
                    </a:cubicBezTo>
                    <a:cubicBezTo>
                      <a:pt x="3041" y="1395"/>
                      <a:pt x="3915" y="1100"/>
                      <a:pt x="3531" y="351"/>
                    </a:cubicBezTo>
                    <a:cubicBezTo>
                      <a:pt x="3415" y="131"/>
                      <a:pt x="3209" y="1"/>
                      <a:pt x="29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35"/>
          <p:cNvGrpSpPr/>
          <p:nvPr/>
        </p:nvGrpSpPr>
        <p:grpSpPr>
          <a:xfrm rot="423360">
            <a:off x="7123738" y="1869205"/>
            <a:ext cx="1542709" cy="2809093"/>
            <a:chOff x="6793950" y="864075"/>
            <a:chExt cx="1498068" cy="2727807"/>
          </a:xfrm>
        </p:grpSpPr>
        <p:sp>
          <p:nvSpPr>
            <p:cNvPr id="822" name="Google Shape;822;p35"/>
            <p:cNvSpPr/>
            <p:nvPr/>
          </p:nvSpPr>
          <p:spPr>
            <a:xfrm>
              <a:off x="6793950" y="864075"/>
              <a:ext cx="1498068" cy="2727807"/>
            </a:xfrm>
            <a:custGeom>
              <a:avLst/>
              <a:gdLst/>
              <a:ahLst/>
              <a:cxnLst/>
              <a:rect l="l" t="t" r="r" b="b"/>
              <a:pathLst>
                <a:path w="54674" h="99555" extrusionOk="0">
                  <a:moveTo>
                    <a:pt x="53063" y="36700"/>
                  </a:moveTo>
                  <a:cubicBezTo>
                    <a:pt x="52665" y="36365"/>
                    <a:pt x="52310" y="35989"/>
                    <a:pt x="51912" y="35570"/>
                  </a:cubicBezTo>
                  <a:cubicBezTo>
                    <a:pt x="51389" y="33039"/>
                    <a:pt x="50489" y="30591"/>
                    <a:pt x="49213" y="28080"/>
                  </a:cubicBezTo>
                  <a:cubicBezTo>
                    <a:pt x="47916" y="25590"/>
                    <a:pt x="46242" y="23581"/>
                    <a:pt x="44924" y="22116"/>
                  </a:cubicBezTo>
                  <a:cubicBezTo>
                    <a:pt x="44903" y="22116"/>
                    <a:pt x="44882" y="22096"/>
                    <a:pt x="44882" y="22075"/>
                  </a:cubicBezTo>
                  <a:cubicBezTo>
                    <a:pt x="43710" y="20840"/>
                    <a:pt x="42350" y="19710"/>
                    <a:pt x="40697" y="18601"/>
                  </a:cubicBezTo>
                  <a:cubicBezTo>
                    <a:pt x="37893" y="16718"/>
                    <a:pt x="34964" y="15463"/>
                    <a:pt x="31951" y="14814"/>
                  </a:cubicBezTo>
                  <a:lnTo>
                    <a:pt x="31930" y="14647"/>
                  </a:lnTo>
                  <a:lnTo>
                    <a:pt x="31930" y="13475"/>
                  </a:lnTo>
                  <a:cubicBezTo>
                    <a:pt x="31930" y="11948"/>
                    <a:pt x="31867" y="10420"/>
                    <a:pt x="31742" y="8914"/>
                  </a:cubicBezTo>
                  <a:cubicBezTo>
                    <a:pt x="31721" y="8160"/>
                    <a:pt x="31721" y="7428"/>
                    <a:pt x="31700" y="6675"/>
                  </a:cubicBezTo>
                  <a:cubicBezTo>
                    <a:pt x="31700" y="5922"/>
                    <a:pt x="31679" y="5147"/>
                    <a:pt x="31679" y="4373"/>
                  </a:cubicBezTo>
                  <a:cubicBezTo>
                    <a:pt x="31679" y="2762"/>
                    <a:pt x="30842" y="1381"/>
                    <a:pt x="29440" y="670"/>
                  </a:cubicBezTo>
                  <a:cubicBezTo>
                    <a:pt x="29398" y="649"/>
                    <a:pt x="29336" y="628"/>
                    <a:pt x="29294" y="607"/>
                  </a:cubicBezTo>
                  <a:lnTo>
                    <a:pt x="29189" y="565"/>
                  </a:lnTo>
                  <a:cubicBezTo>
                    <a:pt x="28771" y="356"/>
                    <a:pt x="27976" y="0"/>
                    <a:pt x="26929" y="0"/>
                  </a:cubicBezTo>
                  <a:cubicBezTo>
                    <a:pt x="26678" y="0"/>
                    <a:pt x="26448" y="21"/>
                    <a:pt x="26218" y="42"/>
                  </a:cubicBezTo>
                  <a:cubicBezTo>
                    <a:pt x="25360" y="63"/>
                    <a:pt x="24691" y="272"/>
                    <a:pt x="24147" y="544"/>
                  </a:cubicBezTo>
                  <a:cubicBezTo>
                    <a:pt x="23226" y="942"/>
                    <a:pt x="22473" y="1653"/>
                    <a:pt x="22033" y="2574"/>
                  </a:cubicBezTo>
                  <a:cubicBezTo>
                    <a:pt x="21719" y="3202"/>
                    <a:pt x="21573" y="3892"/>
                    <a:pt x="21615" y="4603"/>
                  </a:cubicBezTo>
                  <a:cubicBezTo>
                    <a:pt x="21594" y="5085"/>
                    <a:pt x="21594" y="5650"/>
                    <a:pt x="21657" y="6235"/>
                  </a:cubicBezTo>
                  <a:cubicBezTo>
                    <a:pt x="21615" y="6800"/>
                    <a:pt x="21636" y="7323"/>
                    <a:pt x="21657" y="7742"/>
                  </a:cubicBezTo>
                  <a:cubicBezTo>
                    <a:pt x="21678" y="7993"/>
                    <a:pt x="21698" y="8244"/>
                    <a:pt x="21678" y="8411"/>
                  </a:cubicBezTo>
                  <a:cubicBezTo>
                    <a:pt x="21678" y="8495"/>
                    <a:pt x="21678" y="8558"/>
                    <a:pt x="21678" y="8642"/>
                  </a:cubicBezTo>
                  <a:cubicBezTo>
                    <a:pt x="21698" y="8746"/>
                    <a:pt x="21678" y="8872"/>
                    <a:pt x="21678" y="8997"/>
                  </a:cubicBezTo>
                  <a:cubicBezTo>
                    <a:pt x="21657" y="9353"/>
                    <a:pt x="21657" y="9813"/>
                    <a:pt x="21698" y="10336"/>
                  </a:cubicBezTo>
                  <a:cubicBezTo>
                    <a:pt x="21678" y="10483"/>
                    <a:pt x="21657" y="10629"/>
                    <a:pt x="21657" y="10776"/>
                  </a:cubicBezTo>
                  <a:cubicBezTo>
                    <a:pt x="21636" y="10964"/>
                    <a:pt x="21636" y="11215"/>
                    <a:pt x="21678" y="11508"/>
                  </a:cubicBezTo>
                  <a:cubicBezTo>
                    <a:pt x="21573" y="12324"/>
                    <a:pt x="21657" y="13057"/>
                    <a:pt x="21761" y="13580"/>
                  </a:cubicBezTo>
                  <a:cubicBezTo>
                    <a:pt x="21740" y="13998"/>
                    <a:pt x="21740" y="14417"/>
                    <a:pt x="21740" y="14814"/>
                  </a:cubicBezTo>
                  <a:cubicBezTo>
                    <a:pt x="19020" y="15400"/>
                    <a:pt x="16426" y="16509"/>
                    <a:pt x="13978" y="18078"/>
                  </a:cubicBezTo>
                  <a:cubicBezTo>
                    <a:pt x="10002" y="20652"/>
                    <a:pt x="6947" y="24376"/>
                    <a:pt x="4939" y="29126"/>
                  </a:cubicBezTo>
                  <a:cubicBezTo>
                    <a:pt x="4939" y="29147"/>
                    <a:pt x="4918" y="29168"/>
                    <a:pt x="4918" y="29189"/>
                  </a:cubicBezTo>
                  <a:cubicBezTo>
                    <a:pt x="4457" y="30319"/>
                    <a:pt x="3872" y="31699"/>
                    <a:pt x="3704" y="33311"/>
                  </a:cubicBezTo>
                  <a:cubicBezTo>
                    <a:pt x="3558" y="33708"/>
                    <a:pt x="3411" y="34252"/>
                    <a:pt x="3328" y="34859"/>
                  </a:cubicBezTo>
                  <a:cubicBezTo>
                    <a:pt x="2595" y="35696"/>
                    <a:pt x="1988" y="36554"/>
                    <a:pt x="1486" y="37307"/>
                  </a:cubicBezTo>
                  <a:cubicBezTo>
                    <a:pt x="1" y="39420"/>
                    <a:pt x="398" y="41659"/>
                    <a:pt x="2491" y="43145"/>
                  </a:cubicBezTo>
                  <a:cubicBezTo>
                    <a:pt x="2491" y="43166"/>
                    <a:pt x="2679" y="43291"/>
                    <a:pt x="2679" y="43291"/>
                  </a:cubicBezTo>
                  <a:cubicBezTo>
                    <a:pt x="3223" y="43668"/>
                    <a:pt x="3851" y="44107"/>
                    <a:pt x="4625" y="44484"/>
                  </a:cubicBezTo>
                  <a:cubicBezTo>
                    <a:pt x="4625" y="44484"/>
                    <a:pt x="4625" y="44484"/>
                    <a:pt x="4625" y="44484"/>
                  </a:cubicBezTo>
                  <a:cubicBezTo>
                    <a:pt x="4667" y="45195"/>
                    <a:pt x="4729" y="45865"/>
                    <a:pt x="4771" y="46534"/>
                  </a:cubicBezTo>
                  <a:lnTo>
                    <a:pt x="4834" y="47246"/>
                  </a:lnTo>
                  <a:cubicBezTo>
                    <a:pt x="4834" y="47267"/>
                    <a:pt x="4918" y="48271"/>
                    <a:pt x="4918" y="48271"/>
                  </a:cubicBezTo>
                  <a:cubicBezTo>
                    <a:pt x="5190" y="51138"/>
                    <a:pt x="5462" y="54109"/>
                    <a:pt x="5713" y="57038"/>
                  </a:cubicBezTo>
                  <a:cubicBezTo>
                    <a:pt x="5838" y="58524"/>
                    <a:pt x="5964" y="60009"/>
                    <a:pt x="6090" y="61474"/>
                  </a:cubicBezTo>
                  <a:cubicBezTo>
                    <a:pt x="6320" y="64173"/>
                    <a:pt x="6550" y="66935"/>
                    <a:pt x="6801" y="69676"/>
                  </a:cubicBezTo>
                  <a:lnTo>
                    <a:pt x="6843" y="69990"/>
                  </a:lnTo>
                  <a:cubicBezTo>
                    <a:pt x="6968" y="71601"/>
                    <a:pt x="7094" y="73296"/>
                    <a:pt x="7240" y="74928"/>
                  </a:cubicBezTo>
                  <a:cubicBezTo>
                    <a:pt x="7450" y="77459"/>
                    <a:pt x="7701" y="79991"/>
                    <a:pt x="7952" y="82460"/>
                  </a:cubicBezTo>
                  <a:lnTo>
                    <a:pt x="7952" y="82607"/>
                  </a:lnTo>
                  <a:lnTo>
                    <a:pt x="8307" y="86603"/>
                  </a:lnTo>
                  <a:cubicBezTo>
                    <a:pt x="8307" y="86624"/>
                    <a:pt x="8412" y="87649"/>
                    <a:pt x="8412" y="87649"/>
                  </a:cubicBezTo>
                  <a:cubicBezTo>
                    <a:pt x="8558" y="89114"/>
                    <a:pt x="8705" y="90620"/>
                    <a:pt x="8810" y="92064"/>
                  </a:cubicBezTo>
                  <a:cubicBezTo>
                    <a:pt x="8810" y="92085"/>
                    <a:pt x="8810" y="92106"/>
                    <a:pt x="8810" y="92127"/>
                  </a:cubicBezTo>
                  <a:cubicBezTo>
                    <a:pt x="9019" y="94993"/>
                    <a:pt x="9688" y="96521"/>
                    <a:pt x="13015" y="97923"/>
                  </a:cubicBezTo>
                  <a:cubicBezTo>
                    <a:pt x="13392" y="98090"/>
                    <a:pt x="13810" y="98216"/>
                    <a:pt x="14271" y="98320"/>
                  </a:cubicBezTo>
                  <a:cubicBezTo>
                    <a:pt x="17911" y="99283"/>
                    <a:pt x="21447" y="99471"/>
                    <a:pt x="24460" y="99534"/>
                  </a:cubicBezTo>
                  <a:cubicBezTo>
                    <a:pt x="25004" y="99555"/>
                    <a:pt x="25548" y="99555"/>
                    <a:pt x="26092" y="99555"/>
                  </a:cubicBezTo>
                  <a:cubicBezTo>
                    <a:pt x="29022" y="99555"/>
                    <a:pt x="31616" y="99408"/>
                    <a:pt x="33960" y="99115"/>
                  </a:cubicBezTo>
                  <a:lnTo>
                    <a:pt x="34713" y="99032"/>
                  </a:lnTo>
                  <a:cubicBezTo>
                    <a:pt x="37245" y="98739"/>
                    <a:pt x="40111" y="98404"/>
                    <a:pt x="42873" y="97065"/>
                  </a:cubicBezTo>
                  <a:cubicBezTo>
                    <a:pt x="44108" y="96751"/>
                    <a:pt x="45865" y="95788"/>
                    <a:pt x="46179" y="92880"/>
                  </a:cubicBezTo>
                  <a:cubicBezTo>
                    <a:pt x="46179" y="92880"/>
                    <a:pt x="46200" y="92775"/>
                    <a:pt x="46200" y="92755"/>
                  </a:cubicBezTo>
                  <a:cubicBezTo>
                    <a:pt x="46325" y="91164"/>
                    <a:pt x="46472" y="89595"/>
                    <a:pt x="46598" y="88026"/>
                  </a:cubicBezTo>
                  <a:cubicBezTo>
                    <a:pt x="46618" y="88026"/>
                    <a:pt x="46681" y="87105"/>
                    <a:pt x="46681" y="87105"/>
                  </a:cubicBezTo>
                  <a:cubicBezTo>
                    <a:pt x="46765" y="85850"/>
                    <a:pt x="46849" y="84678"/>
                    <a:pt x="46995" y="83506"/>
                  </a:cubicBezTo>
                  <a:cubicBezTo>
                    <a:pt x="47204" y="81665"/>
                    <a:pt x="47372" y="79824"/>
                    <a:pt x="47518" y="78045"/>
                  </a:cubicBezTo>
                  <a:cubicBezTo>
                    <a:pt x="47581" y="77334"/>
                    <a:pt x="47644" y="76643"/>
                    <a:pt x="47706" y="75932"/>
                  </a:cubicBezTo>
                  <a:cubicBezTo>
                    <a:pt x="47790" y="75011"/>
                    <a:pt x="47853" y="74091"/>
                    <a:pt x="47916" y="73212"/>
                  </a:cubicBezTo>
                  <a:cubicBezTo>
                    <a:pt x="47978" y="72354"/>
                    <a:pt x="48041" y="71496"/>
                    <a:pt x="48125" y="70659"/>
                  </a:cubicBezTo>
                  <a:cubicBezTo>
                    <a:pt x="48250" y="69174"/>
                    <a:pt x="48397" y="67688"/>
                    <a:pt x="48543" y="66203"/>
                  </a:cubicBezTo>
                  <a:cubicBezTo>
                    <a:pt x="48690" y="64633"/>
                    <a:pt x="48857" y="63064"/>
                    <a:pt x="49004" y="61453"/>
                  </a:cubicBezTo>
                  <a:lnTo>
                    <a:pt x="49025" y="61202"/>
                  </a:lnTo>
                  <a:cubicBezTo>
                    <a:pt x="49338" y="57373"/>
                    <a:pt x="49694" y="53439"/>
                    <a:pt x="49987" y="49505"/>
                  </a:cubicBezTo>
                  <a:cubicBezTo>
                    <a:pt x="50008" y="49192"/>
                    <a:pt x="50050" y="48878"/>
                    <a:pt x="50071" y="48543"/>
                  </a:cubicBezTo>
                  <a:cubicBezTo>
                    <a:pt x="50175" y="47706"/>
                    <a:pt x="50259" y="46764"/>
                    <a:pt x="50280" y="45781"/>
                  </a:cubicBezTo>
                  <a:cubicBezTo>
                    <a:pt x="50427" y="45174"/>
                    <a:pt x="50427" y="44672"/>
                    <a:pt x="50427" y="44358"/>
                  </a:cubicBezTo>
                  <a:cubicBezTo>
                    <a:pt x="50427" y="44358"/>
                    <a:pt x="50427" y="44254"/>
                    <a:pt x="50427" y="44254"/>
                  </a:cubicBezTo>
                  <a:cubicBezTo>
                    <a:pt x="50531" y="44170"/>
                    <a:pt x="50657" y="44107"/>
                    <a:pt x="50782" y="44023"/>
                  </a:cubicBezTo>
                  <a:cubicBezTo>
                    <a:pt x="51682" y="43479"/>
                    <a:pt x="53042" y="42643"/>
                    <a:pt x="53900" y="40990"/>
                  </a:cubicBezTo>
                  <a:cubicBezTo>
                    <a:pt x="54674" y="39546"/>
                    <a:pt x="54318" y="37746"/>
                    <a:pt x="53063" y="3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6902950" y="963600"/>
              <a:ext cx="1280100" cy="2528800"/>
              <a:chOff x="4490750" y="511075"/>
              <a:chExt cx="1280100" cy="2528800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656800" y="1922200"/>
                <a:ext cx="959925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38397" h="37835" extrusionOk="0">
                    <a:moveTo>
                      <a:pt x="21296" y="1"/>
                    </a:moveTo>
                    <a:cubicBezTo>
                      <a:pt x="20052" y="1"/>
                      <a:pt x="18953" y="594"/>
                      <a:pt x="17920" y="1384"/>
                    </a:cubicBezTo>
                    <a:cubicBezTo>
                      <a:pt x="17845" y="1585"/>
                      <a:pt x="17845" y="1810"/>
                      <a:pt x="17845" y="2011"/>
                    </a:cubicBezTo>
                    <a:cubicBezTo>
                      <a:pt x="17820" y="2387"/>
                      <a:pt x="17795" y="2763"/>
                      <a:pt x="17845" y="3114"/>
                    </a:cubicBezTo>
                    <a:cubicBezTo>
                      <a:pt x="17970" y="4216"/>
                      <a:pt x="17970" y="5344"/>
                      <a:pt x="18873" y="6171"/>
                    </a:cubicBezTo>
                    <a:cubicBezTo>
                      <a:pt x="19023" y="6297"/>
                      <a:pt x="19198" y="6397"/>
                      <a:pt x="19399" y="6472"/>
                    </a:cubicBezTo>
                    <a:cubicBezTo>
                      <a:pt x="19487" y="6501"/>
                      <a:pt x="19567" y="6514"/>
                      <a:pt x="19648" y="6514"/>
                    </a:cubicBezTo>
                    <a:cubicBezTo>
                      <a:pt x="19705" y="6514"/>
                      <a:pt x="19763" y="6507"/>
                      <a:pt x="19825" y="6497"/>
                    </a:cubicBezTo>
                    <a:cubicBezTo>
                      <a:pt x="19975" y="6472"/>
                      <a:pt x="20076" y="6397"/>
                      <a:pt x="20201" y="6297"/>
                    </a:cubicBezTo>
                    <a:cubicBezTo>
                      <a:pt x="20276" y="6246"/>
                      <a:pt x="20326" y="6171"/>
                      <a:pt x="20401" y="6096"/>
                    </a:cubicBezTo>
                    <a:cubicBezTo>
                      <a:pt x="20627" y="5870"/>
                      <a:pt x="20828" y="5620"/>
                      <a:pt x="20953" y="5319"/>
                    </a:cubicBezTo>
                    <a:cubicBezTo>
                      <a:pt x="21429" y="4216"/>
                      <a:pt x="21329" y="2963"/>
                      <a:pt x="21780" y="1835"/>
                    </a:cubicBezTo>
                    <a:lnTo>
                      <a:pt x="21780" y="1835"/>
                    </a:lnTo>
                    <a:cubicBezTo>
                      <a:pt x="22306" y="3615"/>
                      <a:pt x="21780" y="5144"/>
                      <a:pt x="20677" y="6522"/>
                    </a:cubicBezTo>
                    <a:cubicBezTo>
                      <a:pt x="20502" y="6698"/>
                      <a:pt x="20251" y="6748"/>
                      <a:pt x="20000" y="6748"/>
                    </a:cubicBezTo>
                    <a:cubicBezTo>
                      <a:pt x="19875" y="6748"/>
                      <a:pt x="19750" y="6773"/>
                      <a:pt x="19650" y="6773"/>
                    </a:cubicBezTo>
                    <a:cubicBezTo>
                      <a:pt x="19474" y="6773"/>
                      <a:pt x="19324" y="6748"/>
                      <a:pt x="19198" y="6672"/>
                    </a:cubicBezTo>
                    <a:cubicBezTo>
                      <a:pt x="19123" y="6647"/>
                      <a:pt x="19048" y="6597"/>
                      <a:pt x="18998" y="6572"/>
                    </a:cubicBezTo>
                    <a:cubicBezTo>
                      <a:pt x="18848" y="6472"/>
                      <a:pt x="18697" y="6347"/>
                      <a:pt x="18572" y="6246"/>
                    </a:cubicBezTo>
                    <a:cubicBezTo>
                      <a:pt x="18171" y="5921"/>
                      <a:pt x="17995" y="5469"/>
                      <a:pt x="17820" y="4993"/>
                    </a:cubicBezTo>
                    <a:cubicBezTo>
                      <a:pt x="17419" y="3991"/>
                      <a:pt x="17645" y="2938"/>
                      <a:pt x="17519" y="1936"/>
                    </a:cubicBezTo>
                    <a:cubicBezTo>
                      <a:pt x="17420" y="1573"/>
                      <a:pt x="17234" y="1427"/>
                      <a:pt x="16990" y="1427"/>
                    </a:cubicBezTo>
                    <a:cubicBezTo>
                      <a:pt x="16863" y="1427"/>
                      <a:pt x="16721" y="1466"/>
                      <a:pt x="16567" y="1535"/>
                    </a:cubicBezTo>
                    <a:cubicBezTo>
                      <a:pt x="16066" y="1760"/>
                      <a:pt x="15589" y="2061"/>
                      <a:pt x="15113" y="2387"/>
                    </a:cubicBezTo>
                    <a:cubicBezTo>
                      <a:pt x="15038" y="2412"/>
                      <a:pt x="14963" y="2462"/>
                      <a:pt x="14888" y="2512"/>
                    </a:cubicBezTo>
                    <a:cubicBezTo>
                      <a:pt x="13910" y="3038"/>
                      <a:pt x="12933" y="3540"/>
                      <a:pt x="11980" y="4091"/>
                    </a:cubicBezTo>
                    <a:cubicBezTo>
                      <a:pt x="11560" y="4343"/>
                      <a:pt x="11105" y="4454"/>
                      <a:pt x="10630" y="4454"/>
                    </a:cubicBezTo>
                    <a:cubicBezTo>
                      <a:pt x="10538" y="4454"/>
                      <a:pt x="10445" y="4450"/>
                      <a:pt x="10351" y="4442"/>
                    </a:cubicBezTo>
                    <a:cubicBezTo>
                      <a:pt x="9765" y="4645"/>
                      <a:pt x="9178" y="4929"/>
                      <a:pt x="8537" y="4929"/>
                    </a:cubicBezTo>
                    <a:cubicBezTo>
                      <a:pt x="8466" y="4929"/>
                      <a:pt x="8394" y="4926"/>
                      <a:pt x="8321" y="4918"/>
                    </a:cubicBezTo>
                    <a:cubicBezTo>
                      <a:pt x="7892" y="4918"/>
                      <a:pt x="7480" y="5084"/>
                      <a:pt x="7040" y="5084"/>
                    </a:cubicBezTo>
                    <a:cubicBezTo>
                      <a:pt x="6967" y="5084"/>
                      <a:pt x="6893" y="5079"/>
                      <a:pt x="6817" y="5068"/>
                    </a:cubicBezTo>
                    <a:cubicBezTo>
                      <a:pt x="4913" y="4818"/>
                      <a:pt x="2958" y="4943"/>
                      <a:pt x="1053" y="4718"/>
                    </a:cubicBezTo>
                    <a:cubicBezTo>
                      <a:pt x="870" y="4689"/>
                      <a:pt x="687" y="4637"/>
                      <a:pt x="508" y="4637"/>
                    </a:cubicBezTo>
                    <a:cubicBezTo>
                      <a:pt x="369" y="4637"/>
                      <a:pt x="232" y="4669"/>
                      <a:pt x="101" y="4768"/>
                    </a:cubicBezTo>
                    <a:cubicBezTo>
                      <a:pt x="101" y="5319"/>
                      <a:pt x="0" y="5870"/>
                      <a:pt x="276" y="6372"/>
                    </a:cubicBezTo>
                    <a:cubicBezTo>
                      <a:pt x="426" y="7449"/>
                      <a:pt x="627" y="8502"/>
                      <a:pt x="502" y="9580"/>
                    </a:cubicBezTo>
                    <a:cubicBezTo>
                      <a:pt x="652" y="11359"/>
                      <a:pt x="777" y="13164"/>
                      <a:pt x="953" y="14943"/>
                    </a:cubicBezTo>
                    <a:cubicBezTo>
                      <a:pt x="1329" y="19104"/>
                      <a:pt x="1705" y="23239"/>
                      <a:pt x="2081" y="27374"/>
                    </a:cubicBezTo>
                    <a:cubicBezTo>
                      <a:pt x="2281" y="29580"/>
                      <a:pt x="2507" y="31810"/>
                      <a:pt x="2732" y="34016"/>
                    </a:cubicBezTo>
                    <a:cubicBezTo>
                      <a:pt x="3311" y="34350"/>
                      <a:pt x="3752" y="35001"/>
                      <a:pt x="4494" y="35001"/>
                    </a:cubicBezTo>
                    <a:cubicBezTo>
                      <a:pt x="4587" y="35001"/>
                      <a:pt x="4684" y="34991"/>
                      <a:pt x="4787" y="34968"/>
                    </a:cubicBezTo>
                    <a:cubicBezTo>
                      <a:pt x="5013" y="34567"/>
                      <a:pt x="4938" y="34116"/>
                      <a:pt x="4938" y="33690"/>
                    </a:cubicBezTo>
                    <a:cubicBezTo>
                      <a:pt x="4963" y="33239"/>
                      <a:pt x="5088" y="32813"/>
                      <a:pt x="5564" y="32638"/>
                    </a:cubicBezTo>
                    <a:cubicBezTo>
                      <a:pt x="6053" y="32451"/>
                      <a:pt x="6559" y="32288"/>
                      <a:pt x="7058" y="32288"/>
                    </a:cubicBezTo>
                    <a:cubicBezTo>
                      <a:pt x="7428" y="32288"/>
                      <a:pt x="7793" y="32378"/>
                      <a:pt x="8146" y="32612"/>
                    </a:cubicBezTo>
                    <a:cubicBezTo>
                      <a:pt x="8998" y="33164"/>
                      <a:pt x="9349" y="33991"/>
                      <a:pt x="9274" y="35019"/>
                    </a:cubicBezTo>
                    <a:cubicBezTo>
                      <a:pt x="9223" y="35595"/>
                      <a:pt x="8948" y="36171"/>
                      <a:pt x="9198" y="36773"/>
                    </a:cubicBezTo>
                    <a:cubicBezTo>
                      <a:pt x="9697" y="37293"/>
                      <a:pt x="10706" y="37523"/>
                      <a:pt x="11826" y="37523"/>
                    </a:cubicBezTo>
                    <a:cubicBezTo>
                      <a:pt x="13298" y="37523"/>
                      <a:pt x="14962" y="37127"/>
                      <a:pt x="15915" y="36472"/>
                    </a:cubicBezTo>
                    <a:cubicBezTo>
                      <a:pt x="16041" y="36372"/>
                      <a:pt x="16141" y="36247"/>
                      <a:pt x="16216" y="36096"/>
                    </a:cubicBezTo>
                    <a:cubicBezTo>
                      <a:pt x="16416" y="35144"/>
                      <a:pt x="16366" y="34066"/>
                      <a:pt x="17544" y="33640"/>
                    </a:cubicBezTo>
                    <a:cubicBezTo>
                      <a:pt x="18121" y="33389"/>
                      <a:pt x="18747" y="33289"/>
                      <a:pt x="19374" y="33139"/>
                    </a:cubicBezTo>
                    <a:cubicBezTo>
                      <a:pt x="19436" y="33128"/>
                      <a:pt x="19503" y="33122"/>
                      <a:pt x="19570" y="33122"/>
                    </a:cubicBezTo>
                    <a:cubicBezTo>
                      <a:pt x="19665" y="33122"/>
                      <a:pt x="19762" y="33134"/>
                      <a:pt x="19850" y="33164"/>
                    </a:cubicBezTo>
                    <a:cubicBezTo>
                      <a:pt x="19925" y="33189"/>
                      <a:pt x="20000" y="33214"/>
                      <a:pt x="20076" y="33239"/>
                    </a:cubicBezTo>
                    <a:cubicBezTo>
                      <a:pt x="20251" y="33289"/>
                      <a:pt x="20376" y="33364"/>
                      <a:pt x="20502" y="33490"/>
                    </a:cubicBezTo>
                    <a:cubicBezTo>
                      <a:pt x="20878" y="33891"/>
                      <a:pt x="20903" y="34567"/>
                      <a:pt x="21504" y="34793"/>
                    </a:cubicBezTo>
                    <a:cubicBezTo>
                      <a:pt x="22256" y="34768"/>
                      <a:pt x="23033" y="34743"/>
                      <a:pt x="23810" y="34618"/>
                    </a:cubicBezTo>
                    <a:cubicBezTo>
                      <a:pt x="24361" y="34317"/>
                      <a:pt x="24838" y="33866"/>
                      <a:pt x="25514" y="33815"/>
                    </a:cubicBezTo>
                    <a:cubicBezTo>
                      <a:pt x="25815" y="33690"/>
                      <a:pt x="26141" y="33690"/>
                      <a:pt x="26467" y="33615"/>
                    </a:cubicBezTo>
                    <a:cubicBezTo>
                      <a:pt x="26650" y="33548"/>
                      <a:pt x="26829" y="33506"/>
                      <a:pt x="26992" y="33506"/>
                    </a:cubicBezTo>
                    <a:cubicBezTo>
                      <a:pt x="27319" y="33506"/>
                      <a:pt x="27586" y="33673"/>
                      <a:pt x="27720" y="34141"/>
                    </a:cubicBezTo>
                    <a:cubicBezTo>
                      <a:pt x="27870" y="34467"/>
                      <a:pt x="27920" y="34843"/>
                      <a:pt x="28246" y="35094"/>
                    </a:cubicBezTo>
                    <a:cubicBezTo>
                      <a:pt x="29148" y="35394"/>
                      <a:pt x="30051" y="35745"/>
                      <a:pt x="30878" y="36196"/>
                    </a:cubicBezTo>
                    <a:cubicBezTo>
                      <a:pt x="30978" y="36222"/>
                      <a:pt x="31053" y="36247"/>
                      <a:pt x="31153" y="36297"/>
                    </a:cubicBezTo>
                    <a:cubicBezTo>
                      <a:pt x="32131" y="36648"/>
                      <a:pt x="33008" y="37249"/>
                      <a:pt x="33960" y="37650"/>
                    </a:cubicBezTo>
                    <a:cubicBezTo>
                      <a:pt x="34195" y="37738"/>
                      <a:pt x="34420" y="37834"/>
                      <a:pt x="34648" y="37834"/>
                    </a:cubicBezTo>
                    <a:cubicBezTo>
                      <a:pt x="34809" y="37834"/>
                      <a:pt x="34972" y="37786"/>
                      <a:pt x="35138" y="37650"/>
                    </a:cubicBezTo>
                    <a:cubicBezTo>
                      <a:pt x="35439" y="36623"/>
                      <a:pt x="35389" y="35545"/>
                      <a:pt x="35514" y="34492"/>
                    </a:cubicBezTo>
                    <a:cubicBezTo>
                      <a:pt x="35815" y="31635"/>
                      <a:pt x="36066" y="28753"/>
                      <a:pt x="36291" y="25871"/>
                    </a:cubicBezTo>
                    <a:cubicBezTo>
                      <a:pt x="36366" y="24868"/>
                      <a:pt x="36592" y="23841"/>
                      <a:pt x="36492" y="22813"/>
                    </a:cubicBezTo>
                    <a:cubicBezTo>
                      <a:pt x="36417" y="22412"/>
                      <a:pt x="36316" y="22011"/>
                      <a:pt x="36567" y="21610"/>
                    </a:cubicBezTo>
                    <a:cubicBezTo>
                      <a:pt x="36818" y="20733"/>
                      <a:pt x="36793" y="19780"/>
                      <a:pt x="36893" y="18878"/>
                    </a:cubicBezTo>
                    <a:cubicBezTo>
                      <a:pt x="37118" y="16773"/>
                      <a:pt x="37294" y="14642"/>
                      <a:pt x="37494" y="12537"/>
                    </a:cubicBezTo>
                    <a:cubicBezTo>
                      <a:pt x="37645" y="10933"/>
                      <a:pt x="37770" y="9354"/>
                      <a:pt x="37895" y="7775"/>
                    </a:cubicBezTo>
                    <a:cubicBezTo>
                      <a:pt x="37770" y="7224"/>
                      <a:pt x="37870" y="6698"/>
                      <a:pt x="37845" y="6146"/>
                    </a:cubicBezTo>
                    <a:cubicBezTo>
                      <a:pt x="37845" y="6099"/>
                      <a:pt x="37856" y="6074"/>
                      <a:pt x="37868" y="6074"/>
                    </a:cubicBezTo>
                    <a:cubicBezTo>
                      <a:pt x="37881" y="6074"/>
                      <a:pt x="37895" y="6105"/>
                      <a:pt x="37895" y="6171"/>
                    </a:cubicBezTo>
                    <a:cubicBezTo>
                      <a:pt x="37895" y="6196"/>
                      <a:pt x="37945" y="6196"/>
                      <a:pt x="37970" y="6221"/>
                    </a:cubicBezTo>
                    <a:cubicBezTo>
                      <a:pt x="38221" y="4743"/>
                      <a:pt x="38397" y="3264"/>
                      <a:pt x="38346" y="1760"/>
                    </a:cubicBezTo>
                    <a:cubicBezTo>
                      <a:pt x="38310" y="1751"/>
                      <a:pt x="38273" y="1745"/>
                      <a:pt x="38238" y="1745"/>
                    </a:cubicBezTo>
                    <a:cubicBezTo>
                      <a:pt x="38176" y="1745"/>
                      <a:pt x="38118" y="1763"/>
                      <a:pt x="38071" y="1810"/>
                    </a:cubicBezTo>
                    <a:cubicBezTo>
                      <a:pt x="36991" y="2934"/>
                      <a:pt x="35660" y="3283"/>
                      <a:pt x="34214" y="3283"/>
                    </a:cubicBezTo>
                    <a:cubicBezTo>
                      <a:pt x="34014" y="3283"/>
                      <a:pt x="33813" y="3276"/>
                      <a:pt x="33610" y="3264"/>
                    </a:cubicBezTo>
                    <a:cubicBezTo>
                      <a:pt x="33534" y="3264"/>
                      <a:pt x="33434" y="3289"/>
                      <a:pt x="33334" y="3314"/>
                    </a:cubicBezTo>
                    <a:cubicBezTo>
                      <a:pt x="33184" y="3414"/>
                      <a:pt x="33058" y="3540"/>
                      <a:pt x="32908" y="3640"/>
                    </a:cubicBezTo>
                    <a:cubicBezTo>
                      <a:pt x="32532" y="3916"/>
                      <a:pt x="32281" y="4367"/>
                      <a:pt x="31905" y="4642"/>
                    </a:cubicBezTo>
                    <a:cubicBezTo>
                      <a:pt x="31486" y="4927"/>
                      <a:pt x="31067" y="5190"/>
                      <a:pt x="30603" y="5190"/>
                    </a:cubicBezTo>
                    <a:cubicBezTo>
                      <a:pt x="30373" y="5190"/>
                      <a:pt x="30132" y="5126"/>
                      <a:pt x="29875" y="4968"/>
                    </a:cubicBezTo>
                    <a:cubicBezTo>
                      <a:pt x="28823" y="4367"/>
                      <a:pt x="28196" y="3414"/>
                      <a:pt x="27695" y="2337"/>
                    </a:cubicBezTo>
                    <a:cubicBezTo>
                      <a:pt x="27595" y="2186"/>
                      <a:pt x="27494" y="2036"/>
                      <a:pt x="27319" y="1911"/>
                    </a:cubicBezTo>
                    <a:cubicBezTo>
                      <a:pt x="27244" y="1860"/>
                      <a:pt x="27143" y="1860"/>
                      <a:pt x="27043" y="1860"/>
                    </a:cubicBezTo>
                    <a:cubicBezTo>
                      <a:pt x="26517" y="1860"/>
                      <a:pt x="26041" y="1635"/>
                      <a:pt x="25640" y="1384"/>
                    </a:cubicBezTo>
                    <a:cubicBezTo>
                      <a:pt x="24587" y="682"/>
                      <a:pt x="23384" y="382"/>
                      <a:pt x="22206" y="106"/>
                    </a:cubicBezTo>
                    <a:cubicBezTo>
                      <a:pt x="21894" y="34"/>
                      <a:pt x="21591" y="1"/>
                      <a:pt x="21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628600" y="1681100"/>
                <a:ext cx="1015700" cy="373850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14954" extrusionOk="0">
                    <a:moveTo>
                      <a:pt x="40627" y="1"/>
                    </a:moveTo>
                    <a:cubicBezTo>
                      <a:pt x="40051" y="101"/>
                      <a:pt x="39700" y="552"/>
                      <a:pt x="39274" y="828"/>
                    </a:cubicBezTo>
                    <a:cubicBezTo>
                      <a:pt x="39199" y="903"/>
                      <a:pt x="39149" y="978"/>
                      <a:pt x="39124" y="1053"/>
                    </a:cubicBezTo>
                    <a:cubicBezTo>
                      <a:pt x="39098" y="1128"/>
                      <a:pt x="39073" y="1204"/>
                      <a:pt x="39073" y="1254"/>
                    </a:cubicBezTo>
                    <a:cubicBezTo>
                      <a:pt x="38572" y="1429"/>
                      <a:pt x="38096" y="1580"/>
                      <a:pt x="37670" y="1855"/>
                    </a:cubicBezTo>
                    <a:cubicBezTo>
                      <a:pt x="37570" y="1905"/>
                      <a:pt x="37469" y="1930"/>
                      <a:pt x="37369" y="1981"/>
                    </a:cubicBezTo>
                    <a:cubicBezTo>
                      <a:pt x="37294" y="2006"/>
                      <a:pt x="37219" y="2056"/>
                      <a:pt x="37144" y="2106"/>
                    </a:cubicBezTo>
                    <a:cubicBezTo>
                      <a:pt x="36918" y="2231"/>
                      <a:pt x="36692" y="2331"/>
                      <a:pt x="36467" y="2407"/>
                    </a:cubicBezTo>
                    <a:cubicBezTo>
                      <a:pt x="36392" y="2432"/>
                      <a:pt x="36317" y="2457"/>
                      <a:pt x="36241" y="2507"/>
                    </a:cubicBezTo>
                    <a:cubicBezTo>
                      <a:pt x="36166" y="2532"/>
                      <a:pt x="36116" y="2582"/>
                      <a:pt x="36041" y="2632"/>
                    </a:cubicBezTo>
                    <a:cubicBezTo>
                      <a:pt x="35991" y="2657"/>
                      <a:pt x="35916" y="2707"/>
                      <a:pt x="35840" y="2732"/>
                    </a:cubicBezTo>
                    <a:cubicBezTo>
                      <a:pt x="35640" y="2808"/>
                      <a:pt x="35439" y="2808"/>
                      <a:pt x="35264" y="2883"/>
                    </a:cubicBezTo>
                    <a:cubicBezTo>
                      <a:pt x="34863" y="3008"/>
                      <a:pt x="34537" y="3234"/>
                      <a:pt x="34211" y="3459"/>
                    </a:cubicBezTo>
                    <a:cubicBezTo>
                      <a:pt x="34086" y="3509"/>
                      <a:pt x="33986" y="3585"/>
                      <a:pt x="33860" y="3635"/>
                    </a:cubicBezTo>
                    <a:cubicBezTo>
                      <a:pt x="33785" y="3635"/>
                      <a:pt x="33735" y="3660"/>
                      <a:pt x="33660" y="3685"/>
                    </a:cubicBezTo>
                    <a:cubicBezTo>
                      <a:pt x="32983" y="4011"/>
                      <a:pt x="32256" y="3961"/>
                      <a:pt x="31530" y="4011"/>
                    </a:cubicBezTo>
                    <a:cubicBezTo>
                      <a:pt x="31437" y="4016"/>
                      <a:pt x="31345" y="4019"/>
                      <a:pt x="31253" y="4019"/>
                    </a:cubicBezTo>
                    <a:cubicBezTo>
                      <a:pt x="30502" y="4019"/>
                      <a:pt x="29785" y="3852"/>
                      <a:pt x="29048" y="3785"/>
                    </a:cubicBezTo>
                    <a:cubicBezTo>
                      <a:pt x="28848" y="3710"/>
                      <a:pt x="28647" y="3610"/>
                      <a:pt x="28447" y="3509"/>
                    </a:cubicBezTo>
                    <a:cubicBezTo>
                      <a:pt x="27443" y="3239"/>
                      <a:pt x="26440" y="2910"/>
                      <a:pt x="25390" y="2910"/>
                    </a:cubicBezTo>
                    <a:cubicBezTo>
                      <a:pt x="25077" y="2910"/>
                      <a:pt x="24760" y="2939"/>
                      <a:pt x="24437" y="3008"/>
                    </a:cubicBezTo>
                    <a:cubicBezTo>
                      <a:pt x="24362" y="3083"/>
                      <a:pt x="24311" y="3159"/>
                      <a:pt x="24236" y="3209"/>
                    </a:cubicBezTo>
                    <a:cubicBezTo>
                      <a:pt x="24236" y="3209"/>
                      <a:pt x="24236" y="3209"/>
                      <a:pt x="24236" y="3184"/>
                    </a:cubicBezTo>
                    <a:cubicBezTo>
                      <a:pt x="23936" y="3184"/>
                      <a:pt x="23635" y="3184"/>
                      <a:pt x="23359" y="3209"/>
                    </a:cubicBezTo>
                    <a:cubicBezTo>
                      <a:pt x="21930" y="3284"/>
                      <a:pt x="20702" y="3810"/>
                      <a:pt x="19575" y="4687"/>
                    </a:cubicBezTo>
                    <a:lnTo>
                      <a:pt x="19399" y="4687"/>
                    </a:lnTo>
                    <a:cubicBezTo>
                      <a:pt x="19299" y="4737"/>
                      <a:pt x="19174" y="4788"/>
                      <a:pt x="19073" y="4838"/>
                    </a:cubicBezTo>
                    <a:cubicBezTo>
                      <a:pt x="19048" y="4838"/>
                      <a:pt x="19048" y="4813"/>
                      <a:pt x="19023" y="4788"/>
                    </a:cubicBezTo>
                    <a:cubicBezTo>
                      <a:pt x="18121" y="5088"/>
                      <a:pt x="17269" y="5565"/>
                      <a:pt x="16367" y="5840"/>
                    </a:cubicBezTo>
                    <a:cubicBezTo>
                      <a:pt x="15113" y="6241"/>
                      <a:pt x="13910" y="6768"/>
                      <a:pt x="12632" y="6943"/>
                    </a:cubicBezTo>
                    <a:cubicBezTo>
                      <a:pt x="11993" y="7031"/>
                      <a:pt x="11335" y="7177"/>
                      <a:pt x="10691" y="7177"/>
                    </a:cubicBezTo>
                    <a:cubicBezTo>
                      <a:pt x="10603" y="7177"/>
                      <a:pt x="10515" y="7175"/>
                      <a:pt x="10427" y="7169"/>
                    </a:cubicBezTo>
                    <a:cubicBezTo>
                      <a:pt x="9750" y="7068"/>
                      <a:pt x="9073" y="6868"/>
                      <a:pt x="8397" y="6617"/>
                    </a:cubicBezTo>
                    <a:cubicBezTo>
                      <a:pt x="8146" y="6442"/>
                      <a:pt x="7820" y="6417"/>
                      <a:pt x="7544" y="6316"/>
                    </a:cubicBezTo>
                    <a:cubicBezTo>
                      <a:pt x="6041" y="5740"/>
                      <a:pt x="4587" y="5088"/>
                      <a:pt x="3484" y="3910"/>
                    </a:cubicBezTo>
                    <a:cubicBezTo>
                      <a:pt x="2732" y="3083"/>
                      <a:pt x="1855" y="2482"/>
                      <a:pt x="853" y="2006"/>
                    </a:cubicBezTo>
                    <a:cubicBezTo>
                      <a:pt x="691" y="1932"/>
                      <a:pt x="530" y="1850"/>
                      <a:pt x="368" y="1850"/>
                    </a:cubicBezTo>
                    <a:cubicBezTo>
                      <a:pt x="254" y="1850"/>
                      <a:pt x="140" y="1891"/>
                      <a:pt x="26" y="2006"/>
                    </a:cubicBezTo>
                    <a:cubicBezTo>
                      <a:pt x="26" y="2056"/>
                      <a:pt x="1" y="2131"/>
                      <a:pt x="26" y="2206"/>
                    </a:cubicBezTo>
                    <a:cubicBezTo>
                      <a:pt x="276" y="5113"/>
                      <a:pt x="502" y="8046"/>
                      <a:pt x="853" y="10953"/>
                    </a:cubicBezTo>
                    <a:cubicBezTo>
                      <a:pt x="978" y="12106"/>
                      <a:pt x="878" y="13284"/>
                      <a:pt x="1229" y="14412"/>
                    </a:cubicBezTo>
                    <a:cubicBezTo>
                      <a:pt x="1880" y="14562"/>
                      <a:pt x="2532" y="14687"/>
                      <a:pt x="3259" y="14712"/>
                    </a:cubicBezTo>
                    <a:cubicBezTo>
                      <a:pt x="4739" y="14730"/>
                      <a:pt x="6219" y="14953"/>
                      <a:pt x="7708" y="14953"/>
                    </a:cubicBezTo>
                    <a:cubicBezTo>
                      <a:pt x="8362" y="14953"/>
                      <a:pt x="9017" y="14910"/>
                      <a:pt x="9675" y="14788"/>
                    </a:cubicBezTo>
                    <a:cubicBezTo>
                      <a:pt x="9549" y="14311"/>
                      <a:pt x="9123" y="14387"/>
                      <a:pt x="8798" y="14236"/>
                    </a:cubicBezTo>
                    <a:cubicBezTo>
                      <a:pt x="7695" y="13785"/>
                      <a:pt x="7068" y="12707"/>
                      <a:pt x="7194" y="11504"/>
                    </a:cubicBezTo>
                    <a:lnTo>
                      <a:pt x="7194" y="11504"/>
                    </a:lnTo>
                    <a:cubicBezTo>
                      <a:pt x="7419" y="11855"/>
                      <a:pt x="7469" y="12256"/>
                      <a:pt x="7645" y="12607"/>
                    </a:cubicBezTo>
                    <a:cubicBezTo>
                      <a:pt x="8074" y="13371"/>
                      <a:pt x="8526" y="14066"/>
                      <a:pt x="9542" y="14066"/>
                    </a:cubicBezTo>
                    <a:cubicBezTo>
                      <a:pt x="9593" y="14066"/>
                      <a:pt x="9646" y="14064"/>
                      <a:pt x="9700" y="14061"/>
                    </a:cubicBezTo>
                    <a:cubicBezTo>
                      <a:pt x="10752" y="13986"/>
                      <a:pt x="11279" y="13334"/>
                      <a:pt x="11680" y="12482"/>
                    </a:cubicBezTo>
                    <a:cubicBezTo>
                      <a:pt x="11830" y="12181"/>
                      <a:pt x="11930" y="11880"/>
                      <a:pt x="12056" y="11555"/>
                    </a:cubicBezTo>
                    <a:cubicBezTo>
                      <a:pt x="12120" y="11405"/>
                      <a:pt x="12202" y="11238"/>
                      <a:pt x="12395" y="11238"/>
                    </a:cubicBezTo>
                    <a:cubicBezTo>
                      <a:pt x="12429" y="11238"/>
                      <a:pt x="12466" y="11243"/>
                      <a:pt x="12507" y="11254"/>
                    </a:cubicBezTo>
                    <a:cubicBezTo>
                      <a:pt x="12682" y="11304"/>
                      <a:pt x="12682" y="11504"/>
                      <a:pt x="12682" y="11680"/>
                    </a:cubicBezTo>
                    <a:cubicBezTo>
                      <a:pt x="12682" y="11830"/>
                      <a:pt x="12657" y="12006"/>
                      <a:pt x="12682" y="12156"/>
                    </a:cubicBezTo>
                    <a:cubicBezTo>
                      <a:pt x="12707" y="12281"/>
                      <a:pt x="12732" y="12382"/>
                      <a:pt x="12758" y="12482"/>
                    </a:cubicBezTo>
                    <a:cubicBezTo>
                      <a:pt x="12507" y="13134"/>
                      <a:pt x="12006" y="13635"/>
                      <a:pt x="11630" y="14211"/>
                    </a:cubicBezTo>
                    <a:cubicBezTo>
                      <a:pt x="11791" y="14319"/>
                      <a:pt x="11945" y="14369"/>
                      <a:pt x="12107" y="14369"/>
                    </a:cubicBezTo>
                    <a:cubicBezTo>
                      <a:pt x="12248" y="14369"/>
                      <a:pt x="12394" y="14331"/>
                      <a:pt x="12557" y="14261"/>
                    </a:cubicBezTo>
                    <a:cubicBezTo>
                      <a:pt x="13083" y="14061"/>
                      <a:pt x="13585" y="13785"/>
                      <a:pt x="14036" y="13509"/>
                    </a:cubicBezTo>
                    <a:cubicBezTo>
                      <a:pt x="14737" y="13033"/>
                      <a:pt x="15615" y="12833"/>
                      <a:pt x="16241" y="12206"/>
                    </a:cubicBezTo>
                    <a:cubicBezTo>
                      <a:pt x="16793" y="12106"/>
                      <a:pt x="17118" y="11605"/>
                      <a:pt x="17645" y="11404"/>
                    </a:cubicBezTo>
                    <a:cubicBezTo>
                      <a:pt x="17810" y="11341"/>
                      <a:pt x="17989" y="11238"/>
                      <a:pt x="18137" y="11238"/>
                    </a:cubicBezTo>
                    <a:cubicBezTo>
                      <a:pt x="18281" y="11238"/>
                      <a:pt x="18397" y="11334"/>
                      <a:pt x="18447" y="11655"/>
                    </a:cubicBezTo>
                    <a:cubicBezTo>
                      <a:pt x="18467" y="11658"/>
                      <a:pt x="18485" y="11660"/>
                      <a:pt x="18504" y="11660"/>
                    </a:cubicBezTo>
                    <a:cubicBezTo>
                      <a:pt x="18623" y="11660"/>
                      <a:pt x="18707" y="11592"/>
                      <a:pt x="18773" y="11504"/>
                    </a:cubicBezTo>
                    <a:cubicBezTo>
                      <a:pt x="18873" y="11329"/>
                      <a:pt x="18998" y="11204"/>
                      <a:pt x="19073" y="11028"/>
                    </a:cubicBezTo>
                    <a:cubicBezTo>
                      <a:pt x="19091" y="11046"/>
                      <a:pt x="19121" y="11064"/>
                      <a:pt x="19155" y="11064"/>
                    </a:cubicBezTo>
                    <a:cubicBezTo>
                      <a:pt x="19169" y="11064"/>
                      <a:pt x="19184" y="11061"/>
                      <a:pt x="19199" y="11053"/>
                    </a:cubicBezTo>
                    <a:cubicBezTo>
                      <a:pt x="20151" y="10452"/>
                      <a:pt x="21254" y="10176"/>
                      <a:pt x="22306" y="9825"/>
                    </a:cubicBezTo>
                    <a:cubicBezTo>
                      <a:pt x="22369" y="9813"/>
                      <a:pt x="22438" y="9806"/>
                      <a:pt x="22507" y="9806"/>
                    </a:cubicBezTo>
                    <a:cubicBezTo>
                      <a:pt x="22576" y="9806"/>
                      <a:pt x="22645" y="9813"/>
                      <a:pt x="22707" y="9825"/>
                    </a:cubicBezTo>
                    <a:cubicBezTo>
                      <a:pt x="23910" y="10201"/>
                      <a:pt x="25189" y="10352"/>
                      <a:pt x="26266" y="11053"/>
                    </a:cubicBezTo>
                    <a:cubicBezTo>
                      <a:pt x="26667" y="11304"/>
                      <a:pt x="27118" y="11429"/>
                      <a:pt x="27519" y="11655"/>
                    </a:cubicBezTo>
                    <a:cubicBezTo>
                      <a:pt x="27668" y="11738"/>
                      <a:pt x="27803" y="11774"/>
                      <a:pt x="27929" y="11774"/>
                    </a:cubicBezTo>
                    <a:cubicBezTo>
                      <a:pt x="28143" y="11774"/>
                      <a:pt x="28333" y="11672"/>
                      <a:pt x="28522" y="11529"/>
                    </a:cubicBezTo>
                    <a:cubicBezTo>
                      <a:pt x="28522" y="11454"/>
                      <a:pt x="28497" y="11404"/>
                      <a:pt x="28497" y="11329"/>
                    </a:cubicBezTo>
                    <a:cubicBezTo>
                      <a:pt x="28684" y="11247"/>
                      <a:pt x="28848" y="11205"/>
                      <a:pt x="28993" y="11205"/>
                    </a:cubicBezTo>
                    <a:cubicBezTo>
                      <a:pt x="29332" y="11205"/>
                      <a:pt x="29559" y="11438"/>
                      <a:pt x="29700" y="11931"/>
                    </a:cubicBezTo>
                    <a:cubicBezTo>
                      <a:pt x="29800" y="12382"/>
                      <a:pt x="30026" y="12783"/>
                      <a:pt x="30427" y="13058"/>
                    </a:cubicBezTo>
                    <a:cubicBezTo>
                      <a:pt x="30452" y="13058"/>
                      <a:pt x="30477" y="13083"/>
                      <a:pt x="30502" y="13083"/>
                    </a:cubicBezTo>
                    <a:cubicBezTo>
                      <a:pt x="30627" y="13284"/>
                      <a:pt x="30778" y="13459"/>
                      <a:pt x="30978" y="13610"/>
                    </a:cubicBezTo>
                    <a:cubicBezTo>
                      <a:pt x="31236" y="13812"/>
                      <a:pt x="31550" y="13908"/>
                      <a:pt x="31864" y="13908"/>
                    </a:cubicBezTo>
                    <a:cubicBezTo>
                      <a:pt x="32252" y="13908"/>
                      <a:pt x="32642" y="13761"/>
                      <a:pt x="32933" y="13484"/>
                    </a:cubicBezTo>
                    <a:cubicBezTo>
                      <a:pt x="32983" y="13484"/>
                      <a:pt x="33033" y="13459"/>
                      <a:pt x="33083" y="13459"/>
                    </a:cubicBezTo>
                    <a:cubicBezTo>
                      <a:pt x="33860" y="13033"/>
                      <a:pt x="33936" y="12106"/>
                      <a:pt x="34412" y="11379"/>
                    </a:cubicBezTo>
                    <a:lnTo>
                      <a:pt x="34412" y="11379"/>
                    </a:lnTo>
                    <a:cubicBezTo>
                      <a:pt x="34662" y="11981"/>
                      <a:pt x="34111" y="12507"/>
                      <a:pt x="34437" y="13008"/>
                    </a:cubicBezTo>
                    <a:cubicBezTo>
                      <a:pt x="34738" y="13184"/>
                      <a:pt x="35063" y="13209"/>
                      <a:pt x="35414" y="13234"/>
                    </a:cubicBezTo>
                    <a:cubicBezTo>
                      <a:pt x="36392" y="13234"/>
                      <a:pt x="37294" y="12883"/>
                      <a:pt x="38196" y="12557"/>
                    </a:cubicBezTo>
                    <a:cubicBezTo>
                      <a:pt x="38773" y="12357"/>
                      <a:pt x="39224" y="12006"/>
                      <a:pt x="39474" y="11404"/>
                    </a:cubicBezTo>
                    <a:cubicBezTo>
                      <a:pt x="39675" y="11204"/>
                      <a:pt x="39625" y="10928"/>
                      <a:pt x="39650" y="10652"/>
                    </a:cubicBezTo>
                    <a:cubicBezTo>
                      <a:pt x="39850" y="8697"/>
                      <a:pt x="40051" y="6717"/>
                      <a:pt x="40226" y="4737"/>
                    </a:cubicBezTo>
                    <a:cubicBezTo>
                      <a:pt x="40352" y="3159"/>
                      <a:pt x="40477" y="1580"/>
                      <a:pt x="40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4724475" y="2772575"/>
                <a:ext cx="815175" cy="188050"/>
              </a:xfrm>
              <a:custGeom>
                <a:avLst/>
                <a:gdLst/>
                <a:ahLst/>
                <a:cxnLst/>
                <a:rect l="l" t="t" r="r" b="b"/>
                <a:pathLst>
                  <a:path w="32607" h="7522" extrusionOk="0">
                    <a:moveTo>
                      <a:pt x="25" y="1"/>
                    </a:moveTo>
                    <a:lnTo>
                      <a:pt x="25" y="1"/>
                    </a:lnTo>
                    <a:cubicBezTo>
                      <a:pt x="0" y="1129"/>
                      <a:pt x="176" y="2232"/>
                      <a:pt x="276" y="3334"/>
                    </a:cubicBezTo>
                    <a:cubicBezTo>
                      <a:pt x="276" y="3384"/>
                      <a:pt x="326" y="3410"/>
                      <a:pt x="326" y="3435"/>
                    </a:cubicBezTo>
                    <a:cubicBezTo>
                      <a:pt x="501" y="3811"/>
                      <a:pt x="526" y="4212"/>
                      <a:pt x="401" y="4613"/>
                    </a:cubicBezTo>
                    <a:cubicBezTo>
                      <a:pt x="401" y="4688"/>
                      <a:pt x="376" y="4763"/>
                      <a:pt x="376" y="4838"/>
                    </a:cubicBezTo>
                    <a:cubicBezTo>
                      <a:pt x="627" y="5339"/>
                      <a:pt x="1103" y="5465"/>
                      <a:pt x="1579" y="5590"/>
                    </a:cubicBezTo>
                    <a:cubicBezTo>
                      <a:pt x="2406" y="5816"/>
                      <a:pt x="3258" y="6016"/>
                      <a:pt x="4085" y="6217"/>
                    </a:cubicBezTo>
                    <a:cubicBezTo>
                      <a:pt x="4286" y="6267"/>
                      <a:pt x="4486" y="6292"/>
                      <a:pt x="4687" y="6292"/>
                    </a:cubicBezTo>
                    <a:cubicBezTo>
                      <a:pt x="4887" y="6317"/>
                      <a:pt x="5063" y="6367"/>
                      <a:pt x="5238" y="6417"/>
                    </a:cubicBezTo>
                    <a:cubicBezTo>
                      <a:pt x="5339" y="6467"/>
                      <a:pt x="5439" y="6492"/>
                      <a:pt x="5539" y="6492"/>
                    </a:cubicBezTo>
                    <a:cubicBezTo>
                      <a:pt x="6692" y="6768"/>
                      <a:pt x="7845" y="6843"/>
                      <a:pt x="9023" y="6968"/>
                    </a:cubicBezTo>
                    <a:cubicBezTo>
                      <a:pt x="9123" y="7019"/>
                      <a:pt x="9223" y="7019"/>
                      <a:pt x="9324" y="7044"/>
                    </a:cubicBezTo>
                    <a:cubicBezTo>
                      <a:pt x="9750" y="7119"/>
                      <a:pt x="10151" y="7069"/>
                      <a:pt x="10577" y="7144"/>
                    </a:cubicBezTo>
                    <a:cubicBezTo>
                      <a:pt x="10727" y="7219"/>
                      <a:pt x="10877" y="7244"/>
                      <a:pt x="11053" y="7269"/>
                    </a:cubicBezTo>
                    <a:cubicBezTo>
                      <a:pt x="11222" y="7266"/>
                      <a:pt x="11390" y="7264"/>
                      <a:pt x="11559" y="7264"/>
                    </a:cubicBezTo>
                    <a:cubicBezTo>
                      <a:pt x="13659" y="7264"/>
                      <a:pt x="15760" y="7521"/>
                      <a:pt x="17880" y="7521"/>
                    </a:cubicBezTo>
                    <a:cubicBezTo>
                      <a:pt x="17969" y="7521"/>
                      <a:pt x="18057" y="7521"/>
                      <a:pt x="18146" y="7520"/>
                    </a:cubicBezTo>
                    <a:lnTo>
                      <a:pt x="18496" y="7520"/>
                    </a:lnTo>
                    <a:cubicBezTo>
                      <a:pt x="18647" y="7520"/>
                      <a:pt x="18822" y="7495"/>
                      <a:pt x="18973" y="7495"/>
                    </a:cubicBezTo>
                    <a:lnTo>
                      <a:pt x="19449" y="7495"/>
                    </a:lnTo>
                    <a:cubicBezTo>
                      <a:pt x="19493" y="7496"/>
                      <a:pt x="19537" y="7497"/>
                      <a:pt x="19582" y="7497"/>
                    </a:cubicBezTo>
                    <a:cubicBezTo>
                      <a:pt x="20289" y="7497"/>
                      <a:pt x="20997" y="7319"/>
                      <a:pt x="21705" y="7319"/>
                    </a:cubicBezTo>
                    <a:lnTo>
                      <a:pt x="22331" y="7319"/>
                    </a:lnTo>
                    <a:cubicBezTo>
                      <a:pt x="22364" y="7320"/>
                      <a:pt x="22397" y="7321"/>
                      <a:pt x="22430" y="7321"/>
                    </a:cubicBezTo>
                    <a:cubicBezTo>
                      <a:pt x="23188" y="7321"/>
                      <a:pt x="23906" y="7067"/>
                      <a:pt x="24663" y="7067"/>
                    </a:cubicBezTo>
                    <a:cubicBezTo>
                      <a:pt x="24696" y="7067"/>
                      <a:pt x="24729" y="7068"/>
                      <a:pt x="24762" y="7069"/>
                    </a:cubicBezTo>
                    <a:cubicBezTo>
                      <a:pt x="25364" y="6868"/>
                      <a:pt x="26015" y="6943"/>
                      <a:pt x="26642" y="6743"/>
                    </a:cubicBezTo>
                    <a:cubicBezTo>
                      <a:pt x="26792" y="6718"/>
                      <a:pt x="26943" y="6718"/>
                      <a:pt x="27093" y="6693"/>
                    </a:cubicBezTo>
                    <a:cubicBezTo>
                      <a:pt x="28547" y="6317"/>
                      <a:pt x="30025" y="6041"/>
                      <a:pt x="31379" y="5440"/>
                    </a:cubicBezTo>
                    <a:cubicBezTo>
                      <a:pt x="31780" y="5164"/>
                      <a:pt x="32281" y="5014"/>
                      <a:pt x="32406" y="4462"/>
                    </a:cubicBezTo>
                    <a:cubicBezTo>
                      <a:pt x="32381" y="4186"/>
                      <a:pt x="32607" y="3911"/>
                      <a:pt x="32431" y="3635"/>
                    </a:cubicBezTo>
                    <a:lnTo>
                      <a:pt x="32431" y="3635"/>
                    </a:lnTo>
                    <a:cubicBezTo>
                      <a:pt x="32385" y="3641"/>
                      <a:pt x="32339" y="3643"/>
                      <a:pt x="32293" y="3643"/>
                    </a:cubicBezTo>
                    <a:cubicBezTo>
                      <a:pt x="31923" y="3643"/>
                      <a:pt x="31585" y="3479"/>
                      <a:pt x="31228" y="3435"/>
                    </a:cubicBezTo>
                    <a:cubicBezTo>
                      <a:pt x="30301" y="2933"/>
                      <a:pt x="29449" y="2307"/>
                      <a:pt x="28421" y="2031"/>
                    </a:cubicBezTo>
                    <a:cubicBezTo>
                      <a:pt x="28371" y="2031"/>
                      <a:pt x="28296" y="2006"/>
                      <a:pt x="28246" y="2006"/>
                    </a:cubicBezTo>
                    <a:cubicBezTo>
                      <a:pt x="27845" y="1680"/>
                      <a:pt x="27394" y="1480"/>
                      <a:pt x="26918" y="1354"/>
                    </a:cubicBezTo>
                    <a:cubicBezTo>
                      <a:pt x="26572" y="1273"/>
                      <a:pt x="26292" y="944"/>
                      <a:pt x="25917" y="944"/>
                    </a:cubicBezTo>
                    <a:cubicBezTo>
                      <a:pt x="25830" y="944"/>
                      <a:pt x="25738" y="961"/>
                      <a:pt x="25639" y="1004"/>
                    </a:cubicBezTo>
                    <a:cubicBezTo>
                      <a:pt x="25414" y="1455"/>
                      <a:pt x="25464" y="1931"/>
                      <a:pt x="25614" y="2382"/>
                    </a:cubicBezTo>
                    <a:cubicBezTo>
                      <a:pt x="25614" y="2382"/>
                      <a:pt x="25589" y="2382"/>
                      <a:pt x="25589" y="2407"/>
                    </a:cubicBezTo>
                    <a:cubicBezTo>
                      <a:pt x="25489" y="2608"/>
                      <a:pt x="25539" y="2833"/>
                      <a:pt x="25489" y="3034"/>
                    </a:cubicBezTo>
                    <a:cubicBezTo>
                      <a:pt x="25464" y="3084"/>
                      <a:pt x="25439" y="3159"/>
                      <a:pt x="25439" y="3209"/>
                    </a:cubicBezTo>
                    <a:cubicBezTo>
                      <a:pt x="25364" y="3284"/>
                      <a:pt x="25289" y="3359"/>
                      <a:pt x="25238" y="3435"/>
                    </a:cubicBezTo>
                    <a:cubicBezTo>
                      <a:pt x="25163" y="3635"/>
                      <a:pt x="25088" y="3836"/>
                      <a:pt x="25038" y="4036"/>
                    </a:cubicBezTo>
                    <a:cubicBezTo>
                      <a:pt x="25013" y="4036"/>
                      <a:pt x="24988" y="4061"/>
                      <a:pt x="24938" y="4086"/>
                    </a:cubicBezTo>
                    <a:cubicBezTo>
                      <a:pt x="24837" y="4161"/>
                      <a:pt x="24762" y="4262"/>
                      <a:pt x="24762" y="4387"/>
                    </a:cubicBezTo>
                    <a:cubicBezTo>
                      <a:pt x="24762" y="4412"/>
                      <a:pt x="24762" y="4437"/>
                      <a:pt x="24737" y="4462"/>
                    </a:cubicBezTo>
                    <a:cubicBezTo>
                      <a:pt x="24687" y="4512"/>
                      <a:pt x="24612" y="4537"/>
                      <a:pt x="24537" y="4587"/>
                    </a:cubicBezTo>
                    <a:cubicBezTo>
                      <a:pt x="24462" y="4550"/>
                      <a:pt x="24374" y="4485"/>
                      <a:pt x="24302" y="4485"/>
                    </a:cubicBezTo>
                    <a:cubicBezTo>
                      <a:pt x="24278" y="4485"/>
                      <a:pt x="24255" y="4493"/>
                      <a:pt x="24236" y="4512"/>
                    </a:cubicBezTo>
                    <a:cubicBezTo>
                      <a:pt x="23785" y="4587"/>
                      <a:pt x="23309" y="4512"/>
                      <a:pt x="22857" y="4738"/>
                    </a:cubicBezTo>
                    <a:cubicBezTo>
                      <a:pt x="22857" y="4788"/>
                      <a:pt x="22832" y="4838"/>
                      <a:pt x="22832" y="4888"/>
                    </a:cubicBezTo>
                    <a:cubicBezTo>
                      <a:pt x="21654" y="4212"/>
                      <a:pt x="20802" y="3384"/>
                      <a:pt x="20903" y="1831"/>
                    </a:cubicBezTo>
                    <a:cubicBezTo>
                      <a:pt x="20928" y="1329"/>
                      <a:pt x="21078" y="878"/>
                      <a:pt x="21153" y="402"/>
                    </a:cubicBezTo>
                    <a:lnTo>
                      <a:pt x="21153" y="402"/>
                    </a:lnTo>
                    <a:cubicBezTo>
                      <a:pt x="20301" y="427"/>
                      <a:pt x="19449" y="402"/>
                      <a:pt x="18622" y="628"/>
                    </a:cubicBezTo>
                    <a:cubicBezTo>
                      <a:pt x="18622" y="1154"/>
                      <a:pt x="18597" y="1705"/>
                      <a:pt x="18597" y="2232"/>
                    </a:cubicBezTo>
                    <a:cubicBezTo>
                      <a:pt x="18597" y="2257"/>
                      <a:pt x="18597" y="2282"/>
                      <a:pt x="18572" y="2307"/>
                    </a:cubicBezTo>
                    <a:cubicBezTo>
                      <a:pt x="18547" y="2457"/>
                      <a:pt x="18522" y="2608"/>
                      <a:pt x="18522" y="2758"/>
                    </a:cubicBezTo>
                    <a:cubicBezTo>
                      <a:pt x="18496" y="2758"/>
                      <a:pt x="18496" y="2783"/>
                      <a:pt x="18471" y="2808"/>
                    </a:cubicBezTo>
                    <a:cubicBezTo>
                      <a:pt x="18446" y="2983"/>
                      <a:pt x="18421" y="3159"/>
                      <a:pt x="18421" y="3334"/>
                    </a:cubicBezTo>
                    <a:cubicBezTo>
                      <a:pt x="18396" y="3384"/>
                      <a:pt x="18371" y="3460"/>
                      <a:pt x="18346" y="3510"/>
                    </a:cubicBezTo>
                    <a:cubicBezTo>
                      <a:pt x="18346" y="3510"/>
                      <a:pt x="18346" y="3535"/>
                      <a:pt x="18346" y="3535"/>
                    </a:cubicBezTo>
                    <a:cubicBezTo>
                      <a:pt x="18296" y="3660"/>
                      <a:pt x="18221" y="3785"/>
                      <a:pt x="18121" y="3886"/>
                    </a:cubicBezTo>
                    <a:cubicBezTo>
                      <a:pt x="18020" y="3961"/>
                      <a:pt x="17920" y="4061"/>
                      <a:pt x="17820" y="4161"/>
                    </a:cubicBezTo>
                    <a:cubicBezTo>
                      <a:pt x="17569" y="4587"/>
                      <a:pt x="17218" y="4888"/>
                      <a:pt x="16717" y="5039"/>
                    </a:cubicBezTo>
                    <a:cubicBezTo>
                      <a:pt x="16514" y="5124"/>
                      <a:pt x="16315" y="5164"/>
                      <a:pt x="16118" y="5164"/>
                    </a:cubicBezTo>
                    <a:cubicBezTo>
                      <a:pt x="15855" y="5164"/>
                      <a:pt x="15597" y="5093"/>
                      <a:pt x="15339" y="4963"/>
                    </a:cubicBezTo>
                    <a:cubicBezTo>
                      <a:pt x="15188" y="4888"/>
                      <a:pt x="15038" y="4813"/>
                      <a:pt x="14887" y="4713"/>
                    </a:cubicBezTo>
                    <a:cubicBezTo>
                      <a:pt x="14837" y="4663"/>
                      <a:pt x="14762" y="4587"/>
                      <a:pt x="14687" y="4562"/>
                    </a:cubicBezTo>
                    <a:cubicBezTo>
                      <a:pt x="13985" y="3986"/>
                      <a:pt x="13760" y="3209"/>
                      <a:pt x="13584" y="2357"/>
                    </a:cubicBezTo>
                    <a:cubicBezTo>
                      <a:pt x="13559" y="2232"/>
                      <a:pt x="13484" y="2106"/>
                      <a:pt x="13359" y="2031"/>
                    </a:cubicBezTo>
                    <a:cubicBezTo>
                      <a:pt x="13308" y="2106"/>
                      <a:pt x="13258" y="2156"/>
                      <a:pt x="13183" y="2232"/>
                    </a:cubicBezTo>
                    <a:cubicBezTo>
                      <a:pt x="12506" y="2833"/>
                      <a:pt x="11604" y="2833"/>
                      <a:pt x="10777" y="3059"/>
                    </a:cubicBezTo>
                    <a:cubicBezTo>
                      <a:pt x="10235" y="3199"/>
                      <a:pt x="9697" y="3273"/>
                      <a:pt x="9164" y="3273"/>
                    </a:cubicBezTo>
                    <a:cubicBezTo>
                      <a:pt x="8269" y="3273"/>
                      <a:pt x="7390" y="3063"/>
                      <a:pt x="6542" y="2608"/>
                    </a:cubicBezTo>
                    <a:cubicBezTo>
                      <a:pt x="6441" y="2758"/>
                      <a:pt x="6366" y="2908"/>
                      <a:pt x="6266" y="3034"/>
                    </a:cubicBezTo>
                    <a:cubicBezTo>
                      <a:pt x="6191" y="3059"/>
                      <a:pt x="6115" y="3084"/>
                      <a:pt x="6040" y="3109"/>
                    </a:cubicBezTo>
                    <a:cubicBezTo>
                      <a:pt x="5499" y="3268"/>
                      <a:pt x="5053" y="3354"/>
                      <a:pt x="4670" y="3354"/>
                    </a:cubicBezTo>
                    <a:cubicBezTo>
                      <a:pt x="3725" y="3354"/>
                      <a:pt x="3167" y="2829"/>
                      <a:pt x="2506" y="1580"/>
                    </a:cubicBezTo>
                    <a:cubicBezTo>
                      <a:pt x="2381" y="1329"/>
                      <a:pt x="2256" y="1104"/>
                      <a:pt x="1980" y="1029"/>
                    </a:cubicBezTo>
                    <a:cubicBezTo>
                      <a:pt x="1303" y="728"/>
                      <a:pt x="852" y="26"/>
                      <a:pt x="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4732600" y="2902950"/>
                <a:ext cx="806275" cy="117275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4691" extrusionOk="0">
                    <a:moveTo>
                      <a:pt x="31696" y="0"/>
                    </a:moveTo>
                    <a:cubicBezTo>
                      <a:pt x="31629" y="0"/>
                      <a:pt x="31549" y="8"/>
                      <a:pt x="31455" y="24"/>
                    </a:cubicBezTo>
                    <a:cubicBezTo>
                      <a:pt x="31380" y="49"/>
                      <a:pt x="31279" y="99"/>
                      <a:pt x="31204" y="149"/>
                    </a:cubicBezTo>
                    <a:cubicBezTo>
                      <a:pt x="31029" y="225"/>
                      <a:pt x="30853" y="275"/>
                      <a:pt x="30678" y="375"/>
                    </a:cubicBezTo>
                    <a:cubicBezTo>
                      <a:pt x="29349" y="826"/>
                      <a:pt x="27996" y="1177"/>
                      <a:pt x="26618" y="1478"/>
                    </a:cubicBezTo>
                    <a:cubicBezTo>
                      <a:pt x="25014" y="1703"/>
                      <a:pt x="23435" y="2029"/>
                      <a:pt x="21806" y="2079"/>
                    </a:cubicBezTo>
                    <a:cubicBezTo>
                      <a:pt x="20903" y="2230"/>
                      <a:pt x="19976" y="2180"/>
                      <a:pt x="19049" y="2280"/>
                    </a:cubicBezTo>
                    <a:cubicBezTo>
                      <a:pt x="18044" y="2316"/>
                      <a:pt x="17039" y="2358"/>
                      <a:pt x="16037" y="2358"/>
                    </a:cubicBezTo>
                    <a:cubicBezTo>
                      <a:pt x="14965" y="2358"/>
                      <a:pt x="13896" y="2310"/>
                      <a:pt x="12833" y="2154"/>
                    </a:cubicBezTo>
                    <a:lnTo>
                      <a:pt x="12482" y="2154"/>
                    </a:lnTo>
                    <a:cubicBezTo>
                      <a:pt x="12357" y="2150"/>
                      <a:pt x="12233" y="2149"/>
                      <a:pt x="12110" y="2149"/>
                    </a:cubicBezTo>
                    <a:cubicBezTo>
                      <a:pt x="11975" y="2149"/>
                      <a:pt x="11840" y="2150"/>
                      <a:pt x="11707" y="2150"/>
                    </a:cubicBezTo>
                    <a:cubicBezTo>
                      <a:pt x="11302" y="2150"/>
                      <a:pt x="10902" y="2137"/>
                      <a:pt x="10502" y="2029"/>
                    </a:cubicBezTo>
                    <a:cubicBezTo>
                      <a:pt x="10277" y="2004"/>
                      <a:pt x="10051" y="1954"/>
                      <a:pt x="9826" y="1954"/>
                    </a:cubicBezTo>
                    <a:cubicBezTo>
                      <a:pt x="9758" y="1951"/>
                      <a:pt x="9691" y="1950"/>
                      <a:pt x="9623" y="1950"/>
                    </a:cubicBezTo>
                    <a:cubicBezTo>
                      <a:pt x="9446" y="1950"/>
                      <a:pt x="9267" y="1957"/>
                      <a:pt x="9087" y="1957"/>
                    </a:cubicBezTo>
                    <a:cubicBezTo>
                      <a:pt x="8797" y="1957"/>
                      <a:pt x="8506" y="1937"/>
                      <a:pt x="8222" y="1829"/>
                    </a:cubicBezTo>
                    <a:cubicBezTo>
                      <a:pt x="5866" y="1603"/>
                      <a:pt x="3585" y="1002"/>
                      <a:pt x="1304" y="425"/>
                    </a:cubicBezTo>
                    <a:cubicBezTo>
                      <a:pt x="1067" y="366"/>
                      <a:pt x="820" y="245"/>
                      <a:pt x="580" y="245"/>
                    </a:cubicBezTo>
                    <a:cubicBezTo>
                      <a:pt x="416" y="245"/>
                      <a:pt x="254" y="302"/>
                      <a:pt x="101" y="475"/>
                    </a:cubicBezTo>
                    <a:cubicBezTo>
                      <a:pt x="126" y="651"/>
                      <a:pt x="227" y="801"/>
                      <a:pt x="201" y="951"/>
                    </a:cubicBezTo>
                    <a:cubicBezTo>
                      <a:pt x="1" y="2355"/>
                      <a:pt x="828" y="2956"/>
                      <a:pt x="1981" y="3332"/>
                    </a:cubicBezTo>
                    <a:cubicBezTo>
                      <a:pt x="2131" y="3383"/>
                      <a:pt x="2307" y="3408"/>
                      <a:pt x="2457" y="3458"/>
                    </a:cubicBezTo>
                    <a:cubicBezTo>
                      <a:pt x="3961" y="3909"/>
                      <a:pt x="5515" y="4109"/>
                      <a:pt x="7069" y="4285"/>
                    </a:cubicBezTo>
                    <a:cubicBezTo>
                      <a:pt x="9557" y="4596"/>
                      <a:pt x="12064" y="4690"/>
                      <a:pt x="14574" y="4690"/>
                    </a:cubicBezTo>
                    <a:cubicBezTo>
                      <a:pt x="14896" y="4690"/>
                      <a:pt x="15218" y="4689"/>
                      <a:pt x="15540" y="4686"/>
                    </a:cubicBezTo>
                    <a:cubicBezTo>
                      <a:pt x="18873" y="4661"/>
                      <a:pt x="22182" y="4560"/>
                      <a:pt x="25490" y="4034"/>
                    </a:cubicBezTo>
                    <a:cubicBezTo>
                      <a:pt x="27194" y="3733"/>
                      <a:pt x="28873" y="3383"/>
                      <a:pt x="30527" y="2856"/>
                    </a:cubicBezTo>
                    <a:cubicBezTo>
                      <a:pt x="31555" y="2505"/>
                      <a:pt x="32131" y="1979"/>
                      <a:pt x="31956" y="826"/>
                    </a:cubicBezTo>
                    <a:cubicBezTo>
                      <a:pt x="31934" y="513"/>
                      <a:pt x="32251" y="0"/>
                      <a:pt x="31696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4660550" y="2081475"/>
                <a:ext cx="17575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3209" extrusionOk="0">
                    <a:moveTo>
                      <a:pt x="126" y="1"/>
                    </a:moveTo>
                    <a:lnTo>
                      <a:pt x="126" y="1"/>
                    </a:lnTo>
                    <a:cubicBezTo>
                      <a:pt x="1" y="1078"/>
                      <a:pt x="226" y="2156"/>
                      <a:pt x="352" y="3209"/>
                    </a:cubicBezTo>
                    <a:cubicBezTo>
                      <a:pt x="703" y="2106"/>
                      <a:pt x="527" y="1053"/>
                      <a:pt x="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612300" y="1492250"/>
                <a:ext cx="13412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4514" extrusionOk="0">
                    <a:moveTo>
                      <a:pt x="1801" y="1"/>
                    </a:moveTo>
                    <a:cubicBezTo>
                      <a:pt x="1728" y="1"/>
                      <a:pt x="1660" y="24"/>
                      <a:pt x="1605" y="61"/>
                    </a:cubicBezTo>
                    <a:cubicBezTo>
                      <a:pt x="978" y="662"/>
                      <a:pt x="653" y="1464"/>
                      <a:pt x="226" y="2191"/>
                    </a:cubicBezTo>
                    <a:cubicBezTo>
                      <a:pt x="1" y="2567"/>
                      <a:pt x="76" y="2893"/>
                      <a:pt x="477" y="3118"/>
                    </a:cubicBezTo>
                    <a:cubicBezTo>
                      <a:pt x="1129" y="3394"/>
                      <a:pt x="1780" y="3670"/>
                      <a:pt x="2457" y="3946"/>
                    </a:cubicBezTo>
                    <a:cubicBezTo>
                      <a:pt x="2968" y="4326"/>
                      <a:pt x="3328" y="4514"/>
                      <a:pt x="3660" y="4514"/>
                    </a:cubicBezTo>
                    <a:cubicBezTo>
                      <a:pt x="3962" y="4514"/>
                      <a:pt x="4241" y="4357"/>
                      <a:pt x="4587" y="4046"/>
                    </a:cubicBezTo>
                    <a:cubicBezTo>
                      <a:pt x="4863" y="3294"/>
                      <a:pt x="5339" y="2592"/>
                      <a:pt x="5364" y="1740"/>
                    </a:cubicBezTo>
                    <a:cubicBezTo>
                      <a:pt x="4312" y="938"/>
                      <a:pt x="3034" y="612"/>
                      <a:pt x="1881" y="11"/>
                    </a:cubicBezTo>
                    <a:cubicBezTo>
                      <a:pt x="1854" y="4"/>
                      <a:pt x="1827" y="1"/>
                      <a:pt x="1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57175" y="917575"/>
                <a:ext cx="532225" cy="660175"/>
              </a:xfrm>
              <a:custGeom>
                <a:avLst/>
                <a:gdLst/>
                <a:ahLst/>
                <a:cxnLst/>
                <a:rect l="l" t="t" r="r" b="b"/>
                <a:pathLst>
                  <a:path w="21289" h="26407" extrusionOk="0">
                    <a:moveTo>
                      <a:pt x="724" y="0"/>
                    </a:moveTo>
                    <a:cubicBezTo>
                      <a:pt x="101" y="0"/>
                      <a:pt x="0" y="244"/>
                      <a:pt x="61" y="1068"/>
                    </a:cubicBezTo>
                    <a:cubicBezTo>
                      <a:pt x="111" y="1719"/>
                      <a:pt x="61" y="2396"/>
                      <a:pt x="61" y="3048"/>
                    </a:cubicBezTo>
                    <a:cubicBezTo>
                      <a:pt x="61" y="3148"/>
                      <a:pt x="86" y="3248"/>
                      <a:pt x="111" y="3348"/>
                    </a:cubicBezTo>
                    <a:cubicBezTo>
                      <a:pt x="211" y="3599"/>
                      <a:pt x="161" y="3850"/>
                      <a:pt x="186" y="4075"/>
                    </a:cubicBezTo>
                    <a:cubicBezTo>
                      <a:pt x="236" y="4702"/>
                      <a:pt x="236" y="5328"/>
                      <a:pt x="211" y="5955"/>
                    </a:cubicBezTo>
                    <a:cubicBezTo>
                      <a:pt x="211" y="6958"/>
                      <a:pt x="186" y="7960"/>
                      <a:pt x="336" y="8937"/>
                    </a:cubicBezTo>
                    <a:cubicBezTo>
                      <a:pt x="487" y="9865"/>
                      <a:pt x="361" y="10767"/>
                      <a:pt x="412" y="11694"/>
                    </a:cubicBezTo>
                    <a:cubicBezTo>
                      <a:pt x="386" y="12095"/>
                      <a:pt x="437" y="12496"/>
                      <a:pt x="412" y="12897"/>
                    </a:cubicBezTo>
                    <a:cubicBezTo>
                      <a:pt x="437" y="13323"/>
                      <a:pt x="412" y="13724"/>
                      <a:pt x="512" y="14125"/>
                    </a:cubicBezTo>
                    <a:cubicBezTo>
                      <a:pt x="662" y="14627"/>
                      <a:pt x="612" y="15128"/>
                      <a:pt x="612" y="15629"/>
                    </a:cubicBezTo>
                    <a:cubicBezTo>
                      <a:pt x="612" y="18211"/>
                      <a:pt x="562" y="20817"/>
                      <a:pt x="687" y="23399"/>
                    </a:cubicBezTo>
                    <a:cubicBezTo>
                      <a:pt x="762" y="23900"/>
                      <a:pt x="662" y="24401"/>
                      <a:pt x="737" y="24902"/>
                    </a:cubicBezTo>
                    <a:cubicBezTo>
                      <a:pt x="913" y="26281"/>
                      <a:pt x="963" y="26331"/>
                      <a:pt x="2392" y="26406"/>
                    </a:cubicBezTo>
                    <a:cubicBezTo>
                      <a:pt x="4597" y="26105"/>
                      <a:pt x="6828" y="25955"/>
                      <a:pt x="8908" y="25078"/>
                    </a:cubicBezTo>
                    <a:cubicBezTo>
                      <a:pt x="8983" y="24978"/>
                      <a:pt x="9133" y="24978"/>
                      <a:pt x="9259" y="24928"/>
                    </a:cubicBezTo>
                    <a:cubicBezTo>
                      <a:pt x="13169" y="24025"/>
                      <a:pt x="16878" y="22597"/>
                      <a:pt x="20437" y="20742"/>
                    </a:cubicBezTo>
                    <a:cubicBezTo>
                      <a:pt x="21214" y="20316"/>
                      <a:pt x="21289" y="20216"/>
                      <a:pt x="21113" y="19439"/>
                    </a:cubicBezTo>
                    <a:cubicBezTo>
                      <a:pt x="20913" y="18537"/>
                      <a:pt x="20712" y="17634"/>
                      <a:pt x="20437" y="16732"/>
                    </a:cubicBezTo>
                    <a:cubicBezTo>
                      <a:pt x="19810" y="14802"/>
                      <a:pt x="18908" y="13023"/>
                      <a:pt x="17880" y="11243"/>
                    </a:cubicBezTo>
                    <a:cubicBezTo>
                      <a:pt x="16301" y="8562"/>
                      <a:pt x="14221" y="6356"/>
                      <a:pt x="11790" y="4501"/>
                    </a:cubicBezTo>
                    <a:cubicBezTo>
                      <a:pt x="9585" y="2772"/>
                      <a:pt x="7128" y="1519"/>
                      <a:pt x="4397" y="742"/>
                    </a:cubicBezTo>
                    <a:cubicBezTo>
                      <a:pt x="3369" y="466"/>
                      <a:pt x="2291" y="366"/>
                      <a:pt x="1289" y="40"/>
                    </a:cubicBezTo>
                    <a:cubicBezTo>
                      <a:pt x="1065" y="15"/>
                      <a:pt x="878" y="0"/>
                      <a:pt x="7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481375" y="1487925"/>
                <a:ext cx="16167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5008" extrusionOk="0">
                    <a:moveTo>
                      <a:pt x="4389" y="0"/>
                    </a:moveTo>
                    <a:cubicBezTo>
                      <a:pt x="4310" y="0"/>
                      <a:pt x="4229" y="24"/>
                      <a:pt x="4160" y="83"/>
                    </a:cubicBezTo>
                    <a:cubicBezTo>
                      <a:pt x="3133" y="585"/>
                      <a:pt x="2055" y="936"/>
                      <a:pt x="1003" y="1312"/>
                    </a:cubicBezTo>
                    <a:cubicBezTo>
                      <a:pt x="627" y="1437"/>
                      <a:pt x="201" y="1437"/>
                      <a:pt x="0" y="1863"/>
                    </a:cubicBezTo>
                    <a:cubicBezTo>
                      <a:pt x="75" y="2515"/>
                      <a:pt x="226" y="3166"/>
                      <a:pt x="426" y="3793"/>
                    </a:cubicBezTo>
                    <a:cubicBezTo>
                      <a:pt x="672" y="4325"/>
                      <a:pt x="800" y="5008"/>
                      <a:pt x="1440" y="5008"/>
                    </a:cubicBezTo>
                    <a:cubicBezTo>
                      <a:pt x="1584" y="5008"/>
                      <a:pt x="1753" y="4974"/>
                      <a:pt x="1955" y="4896"/>
                    </a:cubicBezTo>
                    <a:cubicBezTo>
                      <a:pt x="3409" y="4369"/>
                      <a:pt x="4837" y="3818"/>
                      <a:pt x="6291" y="3266"/>
                    </a:cubicBezTo>
                    <a:cubicBezTo>
                      <a:pt x="6391" y="3241"/>
                      <a:pt x="6466" y="3166"/>
                      <a:pt x="6441" y="3066"/>
                    </a:cubicBezTo>
                    <a:cubicBezTo>
                      <a:pt x="6090" y="1938"/>
                      <a:pt x="5389" y="1036"/>
                      <a:pt x="4687" y="134"/>
                    </a:cubicBezTo>
                    <a:cubicBezTo>
                      <a:pt x="4626" y="58"/>
                      <a:pt x="4510" y="0"/>
                      <a:pt x="4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600400" y="1439125"/>
                <a:ext cx="14915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4818" extrusionOk="0">
                    <a:moveTo>
                      <a:pt x="3743" y="1"/>
                    </a:moveTo>
                    <a:cubicBezTo>
                      <a:pt x="3632" y="1"/>
                      <a:pt x="3508" y="62"/>
                      <a:pt x="3384" y="131"/>
                    </a:cubicBezTo>
                    <a:cubicBezTo>
                      <a:pt x="2357" y="682"/>
                      <a:pt x="1354" y="1259"/>
                      <a:pt x="252" y="1685"/>
                    </a:cubicBezTo>
                    <a:cubicBezTo>
                      <a:pt x="1" y="1810"/>
                      <a:pt x="76" y="2035"/>
                      <a:pt x="176" y="2186"/>
                    </a:cubicBezTo>
                    <a:cubicBezTo>
                      <a:pt x="803" y="2988"/>
                      <a:pt x="1229" y="3940"/>
                      <a:pt x="2006" y="4642"/>
                    </a:cubicBezTo>
                    <a:cubicBezTo>
                      <a:pt x="2081" y="4742"/>
                      <a:pt x="2156" y="4817"/>
                      <a:pt x="2282" y="4817"/>
                    </a:cubicBezTo>
                    <a:cubicBezTo>
                      <a:pt x="3560" y="4091"/>
                      <a:pt x="4738" y="3213"/>
                      <a:pt x="5966" y="2311"/>
                    </a:cubicBezTo>
                    <a:cubicBezTo>
                      <a:pt x="5389" y="1459"/>
                      <a:pt x="4537" y="958"/>
                      <a:pt x="3986" y="156"/>
                    </a:cubicBezTo>
                    <a:cubicBezTo>
                      <a:pt x="3918" y="42"/>
                      <a:pt x="3835" y="1"/>
                      <a:pt x="3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5143025" y="1534700"/>
                <a:ext cx="3603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14412" h="5030" extrusionOk="0">
                    <a:moveTo>
                      <a:pt x="12886" y="0"/>
                    </a:moveTo>
                    <a:cubicBezTo>
                      <a:pt x="12719" y="0"/>
                      <a:pt x="12543" y="77"/>
                      <a:pt x="12381" y="117"/>
                    </a:cubicBezTo>
                    <a:cubicBezTo>
                      <a:pt x="11504" y="343"/>
                      <a:pt x="10602" y="593"/>
                      <a:pt x="9699" y="844"/>
                    </a:cubicBezTo>
                    <a:cubicBezTo>
                      <a:pt x="9724" y="894"/>
                      <a:pt x="9699" y="944"/>
                      <a:pt x="9699" y="994"/>
                    </a:cubicBezTo>
                    <a:cubicBezTo>
                      <a:pt x="9825" y="1195"/>
                      <a:pt x="9699" y="1370"/>
                      <a:pt x="9699" y="1571"/>
                    </a:cubicBezTo>
                    <a:cubicBezTo>
                      <a:pt x="9674" y="1646"/>
                      <a:pt x="9699" y="1746"/>
                      <a:pt x="9699" y="1822"/>
                    </a:cubicBezTo>
                    <a:cubicBezTo>
                      <a:pt x="9674" y="1771"/>
                      <a:pt x="9674" y="1721"/>
                      <a:pt x="9649" y="1671"/>
                    </a:cubicBezTo>
                    <a:cubicBezTo>
                      <a:pt x="9599" y="1596"/>
                      <a:pt x="9524" y="1521"/>
                      <a:pt x="9449" y="1496"/>
                    </a:cubicBezTo>
                    <a:cubicBezTo>
                      <a:pt x="9319" y="1279"/>
                      <a:pt x="9226" y="1025"/>
                      <a:pt x="8944" y="1025"/>
                    </a:cubicBezTo>
                    <a:cubicBezTo>
                      <a:pt x="8900" y="1025"/>
                      <a:pt x="8851" y="1031"/>
                      <a:pt x="8797" y="1045"/>
                    </a:cubicBezTo>
                    <a:cubicBezTo>
                      <a:pt x="7419" y="1320"/>
                      <a:pt x="6065" y="1571"/>
                      <a:pt x="4687" y="1847"/>
                    </a:cubicBezTo>
                    <a:cubicBezTo>
                      <a:pt x="4562" y="2197"/>
                      <a:pt x="4536" y="2523"/>
                      <a:pt x="4536" y="2849"/>
                    </a:cubicBezTo>
                    <a:cubicBezTo>
                      <a:pt x="4461" y="2523"/>
                      <a:pt x="4336" y="2197"/>
                      <a:pt x="4211" y="1872"/>
                    </a:cubicBezTo>
                    <a:cubicBezTo>
                      <a:pt x="3033" y="1997"/>
                      <a:pt x="1855" y="2122"/>
                      <a:pt x="677" y="2248"/>
                    </a:cubicBezTo>
                    <a:cubicBezTo>
                      <a:pt x="0" y="3175"/>
                      <a:pt x="652" y="4102"/>
                      <a:pt x="702" y="5030"/>
                    </a:cubicBezTo>
                    <a:cubicBezTo>
                      <a:pt x="2005" y="5004"/>
                      <a:pt x="3333" y="5004"/>
                      <a:pt x="4637" y="4829"/>
                    </a:cubicBezTo>
                    <a:cubicBezTo>
                      <a:pt x="4712" y="4453"/>
                      <a:pt x="4737" y="4077"/>
                      <a:pt x="4712" y="3726"/>
                    </a:cubicBezTo>
                    <a:lnTo>
                      <a:pt x="4712" y="3726"/>
                    </a:lnTo>
                    <a:cubicBezTo>
                      <a:pt x="4837" y="4102"/>
                      <a:pt x="5038" y="4478"/>
                      <a:pt x="5288" y="4829"/>
                    </a:cubicBezTo>
                    <a:cubicBezTo>
                      <a:pt x="6867" y="4629"/>
                      <a:pt x="8446" y="4428"/>
                      <a:pt x="10025" y="4202"/>
                    </a:cubicBezTo>
                    <a:cubicBezTo>
                      <a:pt x="10376" y="3977"/>
                      <a:pt x="10226" y="3676"/>
                      <a:pt x="10125" y="3400"/>
                    </a:cubicBezTo>
                    <a:cubicBezTo>
                      <a:pt x="10075" y="3225"/>
                      <a:pt x="10025" y="3050"/>
                      <a:pt x="9975" y="2874"/>
                    </a:cubicBezTo>
                    <a:lnTo>
                      <a:pt x="9975" y="2874"/>
                    </a:lnTo>
                    <a:cubicBezTo>
                      <a:pt x="10075" y="3150"/>
                      <a:pt x="10176" y="3400"/>
                      <a:pt x="10251" y="3676"/>
                    </a:cubicBezTo>
                    <a:cubicBezTo>
                      <a:pt x="10357" y="3978"/>
                      <a:pt x="10514" y="4129"/>
                      <a:pt x="10748" y="4129"/>
                    </a:cubicBezTo>
                    <a:cubicBezTo>
                      <a:pt x="10844" y="4129"/>
                      <a:pt x="10954" y="4103"/>
                      <a:pt x="11078" y="4052"/>
                    </a:cubicBezTo>
                    <a:cubicBezTo>
                      <a:pt x="12055" y="3852"/>
                      <a:pt x="13033" y="3626"/>
                      <a:pt x="13985" y="3400"/>
                    </a:cubicBezTo>
                    <a:cubicBezTo>
                      <a:pt x="14411" y="3125"/>
                      <a:pt x="14085" y="2799"/>
                      <a:pt x="14060" y="2498"/>
                    </a:cubicBezTo>
                    <a:cubicBezTo>
                      <a:pt x="14010" y="2323"/>
                      <a:pt x="13960" y="2147"/>
                      <a:pt x="13910" y="1972"/>
                    </a:cubicBezTo>
                    <a:cubicBezTo>
                      <a:pt x="13885" y="1872"/>
                      <a:pt x="13860" y="1771"/>
                      <a:pt x="13835" y="1696"/>
                    </a:cubicBezTo>
                    <a:cubicBezTo>
                      <a:pt x="13659" y="1195"/>
                      <a:pt x="13634" y="644"/>
                      <a:pt x="13283" y="243"/>
                    </a:cubicBezTo>
                    <a:cubicBezTo>
                      <a:pt x="13167" y="57"/>
                      <a:pt x="13030" y="0"/>
                      <a:pt x="128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024600" y="1590250"/>
                <a:ext cx="1291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2808" extrusionOk="0">
                    <a:moveTo>
                      <a:pt x="4812" y="1"/>
                    </a:moveTo>
                    <a:cubicBezTo>
                      <a:pt x="3926" y="18"/>
                      <a:pt x="3040" y="36"/>
                      <a:pt x="2163" y="36"/>
                    </a:cubicBezTo>
                    <a:cubicBezTo>
                      <a:pt x="1799" y="36"/>
                      <a:pt x="1438" y="33"/>
                      <a:pt x="1078" y="26"/>
                    </a:cubicBezTo>
                    <a:cubicBezTo>
                      <a:pt x="627" y="26"/>
                      <a:pt x="376" y="126"/>
                      <a:pt x="426" y="627"/>
                    </a:cubicBezTo>
                    <a:cubicBezTo>
                      <a:pt x="426" y="752"/>
                      <a:pt x="401" y="878"/>
                      <a:pt x="376" y="1003"/>
                    </a:cubicBezTo>
                    <a:cubicBezTo>
                      <a:pt x="0" y="1554"/>
                      <a:pt x="25" y="2081"/>
                      <a:pt x="401" y="2607"/>
                    </a:cubicBezTo>
                    <a:cubicBezTo>
                      <a:pt x="1654" y="2732"/>
                      <a:pt x="2882" y="2782"/>
                      <a:pt x="4136" y="2808"/>
                    </a:cubicBezTo>
                    <a:cubicBezTo>
                      <a:pt x="4712" y="2808"/>
                      <a:pt x="4913" y="2607"/>
                      <a:pt x="4938" y="2106"/>
                    </a:cubicBezTo>
                    <a:cubicBezTo>
                      <a:pt x="4963" y="1955"/>
                      <a:pt x="4963" y="1780"/>
                      <a:pt x="4963" y="1605"/>
                    </a:cubicBezTo>
                    <a:cubicBezTo>
                      <a:pt x="5088" y="1053"/>
                      <a:pt x="5163" y="502"/>
                      <a:pt x="4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4572825" y="917950"/>
                <a:ext cx="525075" cy="660600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26424" extrusionOk="0">
                    <a:moveTo>
                      <a:pt x="19598" y="1"/>
                    </a:moveTo>
                    <a:cubicBezTo>
                      <a:pt x="19319" y="1"/>
                      <a:pt x="19046" y="43"/>
                      <a:pt x="18773" y="75"/>
                    </a:cubicBezTo>
                    <a:cubicBezTo>
                      <a:pt x="16467" y="426"/>
                      <a:pt x="14212" y="1078"/>
                      <a:pt x="12156" y="2181"/>
                    </a:cubicBezTo>
                    <a:cubicBezTo>
                      <a:pt x="6643" y="5088"/>
                      <a:pt x="3008" y="9574"/>
                      <a:pt x="1079" y="15489"/>
                    </a:cubicBezTo>
                    <a:cubicBezTo>
                      <a:pt x="853" y="16216"/>
                      <a:pt x="653" y="16968"/>
                      <a:pt x="427" y="17694"/>
                    </a:cubicBezTo>
                    <a:cubicBezTo>
                      <a:pt x="477" y="18221"/>
                      <a:pt x="327" y="18747"/>
                      <a:pt x="176" y="19248"/>
                    </a:cubicBezTo>
                    <a:cubicBezTo>
                      <a:pt x="1" y="19875"/>
                      <a:pt x="176" y="20251"/>
                      <a:pt x="678" y="20602"/>
                    </a:cubicBezTo>
                    <a:cubicBezTo>
                      <a:pt x="1430" y="21128"/>
                      <a:pt x="2156" y="21705"/>
                      <a:pt x="2883" y="22281"/>
                    </a:cubicBezTo>
                    <a:cubicBezTo>
                      <a:pt x="2903" y="22274"/>
                      <a:pt x="2922" y="22271"/>
                      <a:pt x="2938" y="22271"/>
                    </a:cubicBezTo>
                    <a:cubicBezTo>
                      <a:pt x="2983" y="22271"/>
                      <a:pt x="3015" y="22294"/>
                      <a:pt x="3034" y="22331"/>
                    </a:cubicBezTo>
                    <a:cubicBezTo>
                      <a:pt x="3109" y="22381"/>
                      <a:pt x="3184" y="22431"/>
                      <a:pt x="3259" y="22481"/>
                    </a:cubicBezTo>
                    <a:cubicBezTo>
                      <a:pt x="3334" y="22607"/>
                      <a:pt x="3535" y="22582"/>
                      <a:pt x="3635" y="22707"/>
                    </a:cubicBezTo>
                    <a:cubicBezTo>
                      <a:pt x="3710" y="22707"/>
                      <a:pt x="3785" y="22707"/>
                      <a:pt x="3836" y="22732"/>
                    </a:cubicBezTo>
                    <a:cubicBezTo>
                      <a:pt x="6041" y="24010"/>
                      <a:pt x="8447" y="24737"/>
                      <a:pt x="10903" y="25339"/>
                    </a:cubicBezTo>
                    <a:cubicBezTo>
                      <a:pt x="13259" y="25915"/>
                      <a:pt x="15665" y="26191"/>
                      <a:pt x="18071" y="26341"/>
                    </a:cubicBezTo>
                    <a:cubicBezTo>
                      <a:pt x="18329" y="26406"/>
                      <a:pt x="18582" y="26424"/>
                      <a:pt x="18835" y="26424"/>
                    </a:cubicBezTo>
                    <a:cubicBezTo>
                      <a:pt x="19171" y="26424"/>
                      <a:pt x="19507" y="26391"/>
                      <a:pt x="19851" y="26391"/>
                    </a:cubicBezTo>
                    <a:cubicBezTo>
                      <a:pt x="19911" y="26393"/>
                      <a:pt x="19967" y="26393"/>
                      <a:pt x="20021" y="26393"/>
                    </a:cubicBezTo>
                    <a:cubicBezTo>
                      <a:pt x="20914" y="26393"/>
                      <a:pt x="21002" y="26180"/>
                      <a:pt x="20979" y="25163"/>
                    </a:cubicBezTo>
                    <a:cubicBezTo>
                      <a:pt x="20953" y="23659"/>
                      <a:pt x="20878" y="22131"/>
                      <a:pt x="20928" y="20602"/>
                    </a:cubicBezTo>
                    <a:cubicBezTo>
                      <a:pt x="20653" y="18872"/>
                      <a:pt x="20803" y="17143"/>
                      <a:pt x="20753" y="15389"/>
                    </a:cubicBezTo>
                    <a:cubicBezTo>
                      <a:pt x="20753" y="15113"/>
                      <a:pt x="20753" y="14837"/>
                      <a:pt x="20728" y="14537"/>
                    </a:cubicBezTo>
                    <a:cubicBezTo>
                      <a:pt x="20653" y="12707"/>
                      <a:pt x="20603" y="10877"/>
                      <a:pt x="20527" y="9048"/>
                    </a:cubicBezTo>
                    <a:cubicBezTo>
                      <a:pt x="20578" y="7344"/>
                      <a:pt x="20452" y="5639"/>
                      <a:pt x="20427" y="3960"/>
                    </a:cubicBezTo>
                    <a:cubicBezTo>
                      <a:pt x="20352" y="3434"/>
                      <a:pt x="20377" y="2907"/>
                      <a:pt x="20377" y="2356"/>
                    </a:cubicBezTo>
                    <a:cubicBezTo>
                      <a:pt x="20377" y="1579"/>
                      <a:pt x="20527" y="777"/>
                      <a:pt x="20076" y="50"/>
                    </a:cubicBezTo>
                    <a:cubicBezTo>
                      <a:pt x="19914" y="14"/>
                      <a:pt x="19755" y="1"/>
                      <a:pt x="195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4512050" y="1426725"/>
                <a:ext cx="129725" cy="13390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356" extrusionOk="0">
                    <a:moveTo>
                      <a:pt x="2131" y="0"/>
                    </a:moveTo>
                    <a:cubicBezTo>
                      <a:pt x="1705" y="551"/>
                      <a:pt x="1304" y="1053"/>
                      <a:pt x="928" y="1529"/>
                    </a:cubicBezTo>
                    <a:cubicBezTo>
                      <a:pt x="652" y="1880"/>
                      <a:pt x="402" y="2231"/>
                      <a:pt x="151" y="2582"/>
                    </a:cubicBezTo>
                    <a:cubicBezTo>
                      <a:pt x="76" y="2732"/>
                      <a:pt x="1" y="2907"/>
                      <a:pt x="201" y="3008"/>
                    </a:cubicBezTo>
                    <a:cubicBezTo>
                      <a:pt x="878" y="3308"/>
                      <a:pt x="1229" y="3985"/>
                      <a:pt x="1856" y="4361"/>
                    </a:cubicBezTo>
                    <a:cubicBezTo>
                      <a:pt x="1981" y="4486"/>
                      <a:pt x="2106" y="4637"/>
                      <a:pt x="2231" y="4762"/>
                    </a:cubicBezTo>
                    <a:cubicBezTo>
                      <a:pt x="2709" y="4853"/>
                      <a:pt x="3000" y="5356"/>
                      <a:pt x="3499" y="5356"/>
                    </a:cubicBezTo>
                    <a:cubicBezTo>
                      <a:pt x="3550" y="5356"/>
                      <a:pt x="3604" y="5350"/>
                      <a:pt x="3660" y="5338"/>
                    </a:cubicBezTo>
                    <a:cubicBezTo>
                      <a:pt x="3660" y="5288"/>
                      <a:pt x="3660" y="5238"/>
                      <a:pt x="3660" y="5163"/>
                    </a:cubicBezTo>
                    <a:cubicBezTo>
                      <a:pt x="4061" y="4511"/>
                      <a:pt x="4487" y="3835"/>
                      <a:pt x="4888" y="3183"/>
                    </a:cubicBezTo>
                    <a:cubicBezTo>
                      <a:pt x="4988" y="2932"/>
                      <a:pt x="5189" y="2707"/>
                      <a:pt x="5164" y="2406"/>
                    </a:cubicBezTo>
                    <a:cubicBezTo>
                      <a:pt x="5164" y="2281"/>
                      <a:pt x="5114" y="2231"/>
                      <a:pt x="5013" y="2181"/>
                    </a:cubicBezTo>
                    <a:cubicBezTo>
                      <a:pt x="3861" y="1729"/>
                      <a:pt x="3059" y="802"/>
                      <a:pt x="2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4733875" y="1540750"/>
                <a:ext cx="290750" cy="114100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4564" extrusionOk="0">
                    <a:moveTo>
                      <a:pt x="1003" y="1"/>
                    </a:moveTo>
                    <a:cubicBezTo>
                      <a:pt x="551" y="527"/>
                      <a:pt x="501" y="1279"/>
                      <a:pt x="25" y="1805"/>
                    </a:cubicBezTo>
                    <a:cubicBezTo>
                      <a:pt x="0" y="2657"/>
                      <a:pt x="0" y="2657"/>
                      <a:pt x="702" y="2833"/>
                    </a:cubicBezTo>
                    <a:cubicBezTo>
                      <a:pt x="1805" y="3083"/>
                      <a:pt x="2907" y="3334"/>
                      <a:pt x="4010" y="3610"/>
                    </a:cubicBezTo>
                    <a:cubicBezTo>
                      <a:pt x="4209" y="3686"/>
                      <a:pt x="4382" y="3723"/>
                      <a:pt x="4532" y="3723"/>
                    </a:cubicBezTo>
                    <a:cubicBezTo>
                      <a:pt x="4872" y="3723"/>
                      <a:pt x="5091" y="3532"/>
                      <a:pt x="5213" y="3184"/>
                    </a:cubicBezTo>
                    <a:cubicBezTo>
                      <a:pt x="5238" y="3384"/>
                      <a:pt x="5288" y="3585"/>
                      <a:pt x="5414" y="3810"/>
                    </a:cubicBezTo>
                    <a:cubicBezTo>
                      <a:pt x="6065" y="3910"/>
                      <a:pt x="6692" y="4061"/>
                      <a:pt x="7343" y="4136"/>
                    </a:cubicBezTo>
                    <a:cubicBezTo>
                      <a:pt x="8681" y="4327"/>
                      <a:pt x="10019" y="4564"/>
                      <a:pt x="11379" y="4564"/>
                    </a:cubicBezTo>
                    <a:cubicBezTo>
                      <a:pt x="11446" y="4564"/>
                      <a:pt x="11512" y="4563"/>
                      <a:pt x="11579" y="4562"/>
                    </a:cubicBezTo>
                    <a:cubicBezTo>
                      <a:pt x="11604" y="3960"/>
                      <a:pt x="11629" y="3359"/>
                      <a:pt x="11604" y="2757"/>
                    </a:cubicBezTo>
                    <a:cubicBezTo>
                      <a:pt x="11604" y="2006"/>
                      <a:pt x="11604" y="2006"/>
                      <a:pt x="10852" y="1955"/>
                    </a:cubicBezTo>
                    <a:cubicBezTo>
                      <a:pt x="10794" y="1947"/>
                      <a:pt x="10735" y="1944"/>
                      <a:pt x="10675" y="1944"/>
                    </a:cubicBezTo>
                    <a:cubicBezTo>
                      <a:pt x="10556" y="1944"/>
                      <a:pt x="10436" y="1955"/>
                      <a:pt x="10317" y="1955"/>
                    </a:cubicBezTo>
                    <a:cubicBezTo>
                      <a:pt x="10138" y="1955"/>
                      <a:pt x="9963" y="1930"/>
                      <a:pt x="9800" y="1805"/>
                    </a:cubicBezTo>
                    <a:cubicBezTo>
                      <a:pt x="8747" y="1805"/>
                      <a:pt x="7719" y="1605"/>
                      <a:pt x="6692" y="1429"/>
                    </a:cubicBezTo>
                    <a:cubicBezTo>
                      <a:pt x="6469" y="1392"/>
                      <a:pt x="6312" y="1366"/>
                      <a:pt x="6193" y="1366"/>
                    </a:cubicBezTo>
                    <a:cubicBezTo>
                      <a:pt x="5911" y="1366"/>
                      <a:pt x="5843" y="1512"/>
                      <a:pt x="5614" y="2006"/>
                    </a:cubicBezTo>
                    <a:cubicBezTo>
                      <a:pt x="5514" y="2181"/>
                      <a:pt x="5414" y="2356"/>
                      <a:pt x="5338" y="2532"/>
                    </a:cubicBezTo>
                    <a:cubicBezTo>
                      <a:pt x="5389" y="2081"/>
                      <a:pt x="5313" y="1630"/>
                      <a:pt x="5188" y="1204"/>
                    </a:cubicBezTo>
                    <a:cubicBezTo>
                      <a:pt x="3785" y="853"/>
                      <a:pt x="2356" y="552"/>
                      <a:pt x="1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4728850" y="2858425"/>
                <a:ext cx="131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79" extrusionOk="0">
                    <a:moveTo>
                      <a:pt x="151" y="1"/>
                    </a:moveTo>
                    <a:lnTo>
                      <a:pt x="151" y="1"/>
                    </a:lnTo>
                    <a:cubicBezTo>
                      <a:pt x="1" y="402"/>
                      <a:pt x="201" y="778"/>
                      <a:pt x="226" y="1179"/>
                    </a:cubicBezTo>
                    <a:cubicBezTo>
                      <a:pt x="477" y="778"/>
                      <a:pt x="527" y="377"/>
                      <a:pt x="151" y="1"/>
                    </a:cubicBezTo>
                    <a:close/>
                  </a:path>
                </a:pathLst>
              </a:custGeom>
              <a:solidFill>
                <a:srgbClr val="BFD3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5650525" y="1555150"/>
                <a:ext cx="69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1" y="126"/>
                      <a:pt x="126" y="176"/>
                      <a:pt x="277" y="176"/>
                    </a:cubicBezTo>
                    <a:cubicBezTo>
                      <a:pt x="201" y="76"/>
                      <a:pt x="126" y="26"/>
                      <a:pt x="1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4797150" y="1950350"/>
                <a:ext cx="157925" cy="100650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4026" extrusionOk="0">
                    <a:moveTo>
                      <a:pt x="5560" y="0"/>
                    </a:moveTo>
                    <a:cubicBezTo>
                      <a:pt x="5216" y="0"/>
                      <a:pt x="5149" y="339"/>
                      <a:pt x="5063" y="659"/>
                    </a:cubicBezTo>
                    <a:cubicBezTo>
                      <a:pt x="4913" y="1236"/>
                      <a:pt x="4662" y="1762"/>
                      <a:pt x="4361" y="2288"/>
                    </a:cubicBezTo>
                    <a:cubicBezTo>
                      <a:pt x="4065" y="2819"/>
                      <a:pt x="3460" y="3106"/>
                      <a:pt x="2861" y="3106"/>
                    </a:cubicBezTo>
                    <a:cubicBezTo>
                      <a:pt x="2244" y="3106"/>
                      <a:pt x="1633" y="2800"/>
                      <a:pt x="1379" y="2138"/>
                    </a:cubicBezTo>
                    <a:cubicBezTo>
                      <a:pt x="1229" y="1737"/>
                      <a:pt x="953" y="1411"/>
                      <a:pt x="853" y="960"/>
                    </a:cubicBezTo>
                    <a:cubicBezTo>
                      <a:pt x="802" y="609"/>
                      <a:pt x="677" y="258"/>
                      <a:pt x="326" y="83"/>
                    </a:cubicBezTo>
                    <a:cubicBezTo>
                      <a:pt x="0" y="283"/>
                      <a:pt x="51" y="559"/>
                      <a:pt x="51" y="810"/>
                    </a:cubicBezTo>
                    <a:cubicBezTo>
                      <a:pt x="76" y="2238"/>
                      <a:pt x="978" y="3416"/>
                      <a:pt x="2356" y="3817"/>
                    </a:cubicBezTo>
                    <a:cubicBezTo>
                      <a:pt x="2557" y="3867"/>
                      <a:pt x="2732" y="3968"/>
                      <a:pt x="2933" y="4018"/>
                    </a:cubicBezTo>
                    <a:cubicBezTo>
                      <a:pt x="3003" y="4023"/>
                      <a:pt x="3073" y="4025"/>
                      <a:pt x="3143" y="4025"/>
                    </a:cubicBezTo>
                    <a:cubicBezTo>
                      <a:pt x="3765" y="4025"/>
                      <a:pt x="4347" y="3824"/>
                      <a:pt x="4888" y="3441"/>
                    </a:cubicBezTo>
                    <a:cubicBezTo>
                      <a:pt x="5690" y="3040"/>
                      <a:pt x="6116" y="2364"/>
                      <a:pt x="6116" y="1461"/>
                    </a:cubicBezTo>
                    <a:cubicBezTo>
                      <a:pt x="6141" y="1286"/>
                      <a:pt x="6191" y="1135"/>
                      <a:pt x="6216" y="960"/>
                    </a:cubicBezTo>
                    <a:cubicBezTo>
                      <a:pt x="6316" y="434"/>
                      <a:pt x="6191" y="158"/>
                      <a:pt x="5765" y="33"/>
                    </a:cubicBezTo>
                    <a:cubicBezTo>
                      <a:pt x="5687" y="10"/>
                      <a:pt x="5619" y="0"/>
                      <a:pt x="5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5169350" y="2322050"/>
                <a:ext cx="595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983" extrusionOk="0">
                    <a:moveTo>
                      <a:pt x="1198" y="1"/>
                    </a:moveTo>
                    <a:cubicBezTo>
                      <a:pt x="1183" y="1"/>
                      <a:pt x="1168" y="1"/>
                      <a:pt x="1153" y="2"/>
                    </a:cubicBezTo>
                    <a:cubicBezTo>
                      <a:pt x="651" y="27"/>
                      <a:pt x="25" y="503"/>
                      <a:pt x="25" y="904"/>
                    </a:cubicBezTo>
                    <a:cubicBezTo>
                      <a:pt x="0" y="1371"/>
                      <a:pt x="650" y="1983"/>
                      <a:pt x="1125" y="1983"/>
                    </a:cubicBezTo>
                    <a:cubicBezTo>
                      <a:pt x="1134" y="1983"/>
                      <a:pt x="1143" y="1982"/>
                      <a:pt x="1153" y="1982"/>
                    </a:cubicBezTo>
                    <a:cubicBezTo>
                      <a:pt x="1704" y="1957"/>
                      <a:pt x="2381" y="1380"/>
                      <a:pt x="2356" y="979"/>
                    </a:cubicBezTo>
                    <a:cubicBezTo>
                      <a:pt x="2307" y="466"/>
                      <a:pt x="1782" y="1"/>
                      <a:pt x="1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5333500" y="2258775"/>
                <a:ext cx="47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734" extrusionOk="0">
                    <a:moveTo>
                      <a:pt x="989" y="0"/>
                    </a:moveTo>
                    <a:cubicBezTo>
                      <a:pt x="637" y="0"/>
                      <a:pt x="124" y="313"/>
                      <a:pt x="75" y="603"/>
                    </a:cubicBezTo>
                    <a:cubicBezTo>
                      <a:pt x="0" y="1104"/>
                      <a:pt x="451" y="1731"/>
                      <a:pt x="928" y="1731"/>
                    </a:cubicBezTo>
                    <a:cubicBezTo>
                      <a:pt x="952" y="1732"/>
                      <a:pt x="977" y="1733"/>
                      <a:pt x="1002" y="1733"/>
                    </a:cubicBezTo>
                    <a:cubicBezTo>
                      <a:pt x="1368" y="1733"/>
                      <a:pt x="1662" y="1555"/>
                      <a:pt x="1780" y="1179"/>
                    </a:cubicBezTo>
                    <a:cubicBezTo>
                      <a:pt x="1880" y="879"/>
                      <a:pt x="1303" y="27"/>
                      <a:pt x="1028" y="2"/>
                    </a:cubicBezTo>
                    <a:cubicBezTo>
                      <a:pt x="1015" y="1"/>
                      <a:pt x="1002" y="0"/>
                      <a:pt x="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5339750" y="1969950"/>
                <a:ext cx="56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452" extrusionOk="0">
                    <a:moveTo>
                      <a:pt x="76" y="1"/>
                    </a:moveTo>
                    <a:cubicBezTo>
                      <a:pt x="1" y="176"/>
                      <a:pt x="26" y="351"/>
                      <a:pt x="201" y="452"/>
                    </a:cubicBezTo>
                    <a:cubicBezTo>
                      <a:pt x="226" y="301"/>
                      <a:pt x="201" y="126"/>
                      <a:pt x="76" y="1"/>
                    </a:cubicBezTo>
                    <a:close/>
                  </a:path>
                </a:pathLst>
              </a:custGeom>
              <a:solidFill>
                <a:srgbClr val="CFE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5335375" y="1950375"/>
                <a:ext cx="1648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4336" extrusionOk="0">
                    <a:moveTo>
                      <a:pt x="1001" y="0"/>
                    </a:moveTo>
                    <a:cubicBezTo>
                      <a:pt x="884" y="0"/>
                      <a:pt x="739" y="54"/>
                      <a:pt x="552" y="157"/>
                    </a:cubicBezTo>
                    <a:cubicBezTo>
                      <a:pt x="426" y="232"/>
                      <a:pt x="326" y="383"/>
                      <a:pt x="201" y="483"/>
                    </a:cubicBezTo>
                    <a:cubicBezTo>
                      <a:pt x="126" y="608"/>
                      <a:pt x="0" y="733"/>
                      <a:pt x="251" y="758"/>
                    </a:cubicBezTo>
                    <a:lnTo>
                      <a:pt x="251" y="784"/>
                    </a:lnTo>
                    <a:cubicBezTo>
                      <a:pt x="251" y="959"/>
                      <a:pt x="276" y="1109"/>
                      <a:pt x="376" y="1235"/>
                    </a:cubicBezTo>
                    <a:cubicBezTo>
                      <a:pt x="777" y="2438"/>
                      <a:pt x="1479" y="3390"/>
                      <a:pt x="2607" y="3992"/>
                    </a:cubicBezTo>
                    <a:cubicBezTo>
                      <a:pt x="2923" y="4238"/>
                      <a:pt x="3221" y="4336"/>
                      <a:pt x="3506" y="4336"/>
                    </a:cubicBezTo>
                    <a:cubicBezTo>
                      <a:pt x="4033" y="4336"/>
                      <a:pt x="4516" y="3999"/>
                      <a:pt x="4988" y="3641"/>
                    </a:cubicBezTo>
                    <a:cubicBezTo>
                      <a:pt x="5314" y="3315"/>
                      <a:pt x="5640" y="2964"/>
                      <a:pt x="5965" y="2638"/>
                    </a:cubicBezTo>
                    <a:cubicBezTo>
                      <a:pt x="6166" y="2563"/>
                      <a:pt x="6191" y="2413"/>
                      <a:pt x="6166" y="2237"/>
                    </a:cubicBezTo>
                    <a:cubicBezTo>
                      <a:pt x="6291" y="1861"/>
                      <a:pt x="6391" y="1485"/>
                      <a:pt x="6492" y="1109"/>
                    </a:cubicBezTo>
                    <a:cubicBezTo>
                      <a:pt x="6592" y="708"/>
                      <a:pt x="6592" y="357"/>
                      <a:pt x="6241" y="57"/>
                    </a:cubicBezTo>
                    <a:cubicBezTo>
                      <a:pt x="5815" y="332"/>
                      <a:pt x="5765" y="758"/>
                      <a:pt x="5640" y="1109"/>
                    </a:cubicBezTo>
                    <a:cubicBezTo>
                      <a:pt x="5464" y="1611"/>
                      <a:pt x="5289" y="2112"/>
                      <a:pt x="4888" y="2463"/>
                    </a:cubicBezTo>
                    <a:cubicBezTo>
                      <a:pt x="4496" y="2754"/>
                      <a:pt x="4096" y="2888"/>
                      <a:pt x="3710" y="2888"/>
                    </a:cubicBezTo>
                    <a:cubicBezTo>
                      <a:pt x="3131" y="2888"/>
                      <a:pt x="2581" y="2588"/>
                      <a:pt x="2131" y="2062"/>
                    </a:cubicBezTo>
                    <a:cubicBezTo>
                      <a:pt x="1705" y="1611"/>
                      <a:pt x="1629" y="1009"/>
                      <a:pt x="1429" y="483"/>
                    </a:cubicBezTo>
                    <a:cubicBezTo>
                      <a:pt x="1319" y="153"/>
                      <a:pt x="1199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5086000" y="1955550"/>
                <a:ext cx="129725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685" extrusionOk="0">
                    <a:moveTo>
                      <a:pt x="727" y="0"/>
                    </a:moveTo>
                    <a:cubicBezTo>
                      <a:pt x="452" y="0"/>
                      <a:pt x="276" y="100"/>
                      <a:pt x="326" y="426"/>
                    </a:cubicBezTo>
                    <a:cubicBezTo>
                      <a:pt x="276" y="501"/>
                      <a:pt x="226" y="577"/>
                      <a:pt x="151" y="677"/>
                    </a:cubicBezTo>
                    <a:cubicBezTo>
                      <a:pt x="126" y="1328"/>
                      <a:pt x="0" y="2005"/>
                      <a:pt x="151" y="2657"/>
                    </a:cubicBezTo>
                    <a:cubicBezTo>
                      <a:pt x="351" y="3659"/>
                      <a:pt x="376" y="4762"/>
                      <a:pt x="1529" y="5263"/>
                    </a:cubicBezTo>
                    <a:cubicBezTo>
                      <a:pt x="1604" y="5389"/>
                      <a:pt x="1755" y="5464"/>
                      <a:pt x="1905" y="5464"/>
                    </a:cubicBezTo>
                    <a:cubicBezTo>
                      <a:pt x="1978" y="5591"/>
                      <a:pt x="2090" y="5626"/>
                      <a:pt x="2204" y="5626"/>
                    </a:cubicBezTo>
                    <a:cubicBezTo>
                      <a:pt x="2247" y="5626"/>
                      <a:pt x="2290" y="5621"/>
                      <a:pt x="2331" y="5614"/>
                    </a:cubicBezTo>
                    <a:cubicBezTo>
                      <a:pt x="2404" y="5658"/>
                      <a:pt x="2485" y="5685"/>
                      <a:pt x="2565" y="5685"/>
                    </a:cubicBezTo>
                    <a:cubicBezTo>
                      <a:pt x="2623" y="5685"/>
                      <a:pt x="2680" y="5671"/>
                      <a:pt x="2732" y="5639"/>
                    </a:cubicBezTo>
                    <a:cubicBezTo>
                      <a:pt x="2772" y="5632"/>
                      <a:pt x="2813" y="5629"/>
                      <a:pt x="2855" y="5629"/>
                    </a:cubicBezTo>
                    <a:cubicBezTo>
                      <a:pt x="2950" y="5629"/>
                      <a:pt x="3048" y="5643"/>
                      <a:pt x="3144" y="5643"/>
                    </a:cubicBezTo>
                    <a:cubicBezTo>
                      <a:pt x="3295" y="5643"/>
                      <a:pt x="3441" y="5610"/>
                      <a:pt x="3559" y="5439"/>
                    </a:cubicBezTo>
                    <a:cubicBezTo>
                      <a:pt x="4261" y="5163"/>
                      <a:pt x="4336" y="4436"/>
                      <a:pt x="4637" y="3860"/>
                    </a:cubicBezTo>
                    <a:cubicBezTo>
                      <a:pt x="5088" y="2932"/>
                      <a:pt x="5138" y="1955"/>
                      <a:pt x="5163" y="953"/>
                    </a:cubicBezTo>
                    <a:cubicBezTo>
                      <a:pt x="5188" y="501"/>
                      <a:pt x="5013" y="150"/>
                      <a:pt x="4537" y="100"/>
                    </a:cubicBezTo>
                    <a:cubicBezTo>
                      <a:pt x="4523" y="100"/>
                      <a:pt x="4509" y="99"/>
                      <a:pt x="4496" y="99"/>
                    </a:cubicBezTo>
                    <a:cubicBezTo>
                      <a:pt x="3994" y="99"/>
                      <a:pt x="4160" y="559"/>
                      <a:pt x="4136" y="852"/>
                    </a:cubicBezTo>
                    <a:cubicBezTo>
                      <a:pt x="3985" y="1930"/>
                      <a:pt x="3885" y="3008"/>
                      <a:pt x="3534" y="4035"/>
                    </a:cubicBezTo>
                    <a:cubicBezTo>
                      <a:pt x="3334" y="4311"/>
                      <a:pt x="3133" y="4562"/>
                      <a:pt x="2908" y="4812"/>
                    </a:cubicBezTo>
                    <a:cubicBezTo>
                      <a:pt x="2782" y="4837"/>
                      <a:pt x="2707" y="4912"/>
                      <a:pt x="2657" y="5013"/>
                    </a:cubicBezTo>
                    <a:cubicBezTo>
                      <a:pt x="2557" y="5013"/>
                      <a:pt x="2457" y="5013"/>
                      <a:pt x="2356" y="4988"/>
                    </a:cubicBezTo>
                    <a:cubicBezTo>
                      <a:pt x="2256" y="4862"/>
                      <a:pt x="2106" y="4837"/>
                      <a:pt x="1955" y="4812"/>
                    </a:cubicBezTo>
                    <a:cubicBezTo>
                      <a:pt x="1379" y="4261"/>
                      <a:pt x="1103" y="3609"/>
                      <a:pt x="1078" y="2807"/>
                    </a:cubicBezTo>
                    <a:cubicBezTo>
                      <a:pt x="1028" y="2105"/>
                      <a:pt x="953" y="1379"/>
                      <a:pt x="878" y="652"/>
                    </a:cubicBezTo>
                    <a:cubicBezTo>
                      <a:pt x="953" y="451"/>
                      <a:pt x="978" y="276"/>
                      <a:pt x="903" y="75"/>
                    </a:cubicBezTo>
                    <a:cubicBezTo>
                      <a:pt x="853" y="75"/>
                      <a:pt x="777" y="5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4697525" y="1876150"/>
                <a:ext cx="52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950" extrusionOk="0">
                    <a:moveTo>
                      <a:pt x="1207" y="1"/>
                    </a:moveTo>
                    <a:cubicBezTo>
                      <a:pt x="921" y="1"/>
                      <a:pt x="703" y="223"/>
                      <a:pt x="502" y="444"/>
                    </a:cubicBezTo>
                    <a:cubicBezTo>
                      <a:pt x="0" y="946"/>
                      <a:pt x="602" y="1221"/>
                      <a:pt x="752" y="1547"/>
                    </a:cubicBezTo>
                    <a:cubicBezTo>
                      <a:pt x="887" y="1777"/>
                      <a:pt x="1095" y="1949"/>
                      <a:pt x="1354" y="1949"/>
                    </a:cubicBezTo>
                    <a:cubicBezTo>
                      <a:pt x="1433" y="1949"/>
                      <a:pt x="1517" y="1933"/>
                      <a:pt x="1604" y="1898"/>
                    </a:cubicBezTo>
                    <a:cubicBezTo>
                      <a:pt x="1930" y="1748"/>
                      <a:pt x="2081" y="1447"/>
                      <a:pt x="2056" y="895"/>
                    </a:cubicBezTo>
                    <a:cubicBezTo>
                      <a:pt x="1955" y="670"/>
                      <a:pt x="1930" y="194"/>
                      <a:pt x="1429" y="43"/>
                    </a:cubicBezTo>
                    <a:cubicBezTo>
                      <a:pt x="1351" y="14"/>
                      <a:pt x="1277" y="1"/>
                      <a:pt x="1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220075" y="1841425"/>
                <a:ext cx="37000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85" extrusionOk="0">
                    <a:moveTo>
                      <a:pt x="569" y="1"/>
                    </a:moveTo>
                    <a:cubicBezTo>
                      <a:pt x="262" y="1"/>
                      <a:pt x="49" y="134"/>
                      <a:pt x="26" y="480"/>
                    </a:cubicBezTo>
                    <a:cubicBezTo>
                      <a:pt x="1" y="881"/>
                      <a:pt x="402" y="1382"/>
                      <a:pt x="753" y="1382"/>
                    </a:cubicBezTo>
                    <a:cubicBezTo>
                      <a:pt x="776" y="1384"/>
                      <a:pt x="799" y="1384"/>
                      <a:pt x="822" y="1384"/>
                    </a:cubicBezTo>
                    <a:cubicBezTo>
                      <a:pt x="1160" y="1384"/>
                      <a:pt x="1386" y="1210"/>
                      <a:pt x="1480" y="881"/>
                    </a:cubicBezTo>
                    <a:cubicBezTo>
                      <a:pt x="1480" y="505"/>
                      <a:pt x="1028" y="29"/>
                      <a:pt x="652" y="4"/>
                    </a:cubicBezTo>
                    <a:cubicBezTo>
                      <a:pt x="624" y="2"/>
                      <a:pt x="596" y="1"/>
                      <a:pt x="5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535250" y="1735625"/>
                <a:ext cx="250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05" extrusionOk="0">
                    <a:moveTo>
                      <a:pt x="1003" y="0"/>
                    </a:moveTo>
                    <a:cubicBezTo>
                      <a:pt x="602" y="0"/>
                      <a:pt x="251" y="100"/>
                      <a:pt x="0" y="401"/>
                    </a:cubicBezTo>
                    <a:cubicBezTo>
                      <a:pt x="37" y="403"/>
                      <a:pt x="73" y="405"/>
                      <a:pt x="108" y="405"/>
                    </a:cubicBezTo>
                    <a:cubicBezTo>
                      <a:pt x="443" y="405"/>
                      <a:pt x="754" y="295"/>
                      <a:pt x="1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5515200" y="1750025"/>
                <a:ext cx="1505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277" extrusionOk="0">
                    <a:moveTo>
                      <a:pt x="602" y="26"/>
                    </a:moveTo>
                    <a:lnTo>
                      <a:pt x="602" y="26"/>
                    </a:lnTo>
                    <a:cubicBezTo>
                      <a:pt x="376" y="51"/>
                      <a:pt x="151" y="1"/>
                      <a:pt x="0" y="251"/>
                    </a:cubicBezTo>
                    <a:cubicBezTo>
                      <a:pt x="226" y="226"/>
                      <a:pt x="452" y="276"/>
                      <a:pt x="602" y="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4960675" y="1988125"/>
                <a:ext cx="56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7" extrusionOk="0">
                    <a:moveTo>
                      <a:pt x="76" y="0"/>
                    </a:moveTo>
                    <a:cubicBezTo>
                      <a:pt x="26" y="25"/>
                      <a:pt x="1" y="101"/>
                      <a:pt x="1" y="151"/>
                    </a:cubicBezTo>
                    <a:cubicBezTo>
                      <a:pt x="1" y="199"/>
                      <a:pt x="32" y="227"/>
                      <a:pt x="68" y="227"/>
                    </a:cubicBezTo>
                    <a:cubicBezTo>
                      <a:pt x="87" y="227"/>
                      <a:pt x="108" y="219"/>
                      <a:pt x="126" y="201"/>
                    </a:cubicBezTo>
                    <a:cubicBezTo>
                      <a:pt x="176" y="151"/>
                      <a:pt x="201" y="101"/>
                      <a:pt x="226" y="51"/>
                    </a:cubicBezTo>
                    <a:cubicBezTo>
                      <a:pt x="176" y="25"/>
                      <a:pt x="101" y="0"/>
                      <a:pt x="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5104175" y="1800775"/>
                <a:ext cx="100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202" extrusionOk="0">
                    <a:moveTo>
                      <a:pt x="0" y="1"/>
                    </a:moveTo>
                    <a:lnTo>
                      <a:pt x="0" y="201"/>
                    </a:lnTo>
                    <a:cubicBezTo>
                      <a:pt x="176" y="201"/>
                      <a:pt x="326" y="176"/>
                      <a:pt x="4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5099150" y="1805800"/>
                <a:ext cx="50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1" extrusionOk="0">
                    <a:moveTo>
                      <a:pt x="1" y="201"/>
                    </a:moveTo>
                    <a:cubicBezTo>
                      <a:pt x="76" y="150"/>
                      <a:pt x="151" y="75"/>
                      <a:pt x="201" y="0"/>
                    </a:cubicBezTo>
                    <a:cubicBezTo>
                      <a:pt x="151" y="75"/>
                      <a:pt x="76" y="150"/>
                      <a:pt x="1" y="201"/>
                    </a:cubicBezTo>
                    <a:close/>
                  </a:path>
                </a:pathLst>
              </a:custGeom>
              <a:solidFill>
                <a:srgbClr val="CEF1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5394900" y="1798900"/>
                <a:ext cx="252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6" extrusionOk="0">
                    <a:moveTo>
                      <a:pt x="50" y="0"/>
                    </a:moveTo>
                    <a:cubicBezTo>
                      <a:pt x="25" y="0"/>
                      <a:pt x="25" y="51"/>
                      <a:pt x="0" y="76"/>
                    </a:cubicBezTo>
                    <a:cubicBezTo>
                      <a:pt x="101" y="51"/>
                      <a:pt x="101" y="25"/>
                      <a:pt x="50" y="0"/>
                    </a:cubicBezTo>
                    <a:close/>
                  </a:path>
                </a:pathLst>
              </a:custGeom>
              <a:solidFill>
                <a:srgbClr val="CDF0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5530225" y="1745650"/>
                <a:ext cx="50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1" extrusionOk="0">
                    <a:moveTo>
                      <a:pt x="1" y="201"/>
                    </a:moveTo>
                    <a:cubicBezTo>
                      <a:pt x="51" y="150"/>
                      <a:pt x="126" y="75"/>
                      <a:pt x="201" y="0"/>
                    </a:cubicBezTo>
                    <a:cubicBezTo>
                      <a:pt x="126" y="75"/>
                      <a:pt x="51" y="150"/>
                      <a:pt x="1" y="201"/>
                    </a:cubicBezTo>
                    <a:close/>
                  </a:path>
                </a:pathLst>
              </a:custGeom>
              <a:solidFill>
                <a:srgbClr val="D4F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5450025" y="1681050"/>
                <a:ext cx="489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732" extrusionOk="0">
                    <a:moveTo>
                      <a:pt x="833" y="0"/>
                    </a:moveTo>
                    <a:cubicBezTo>
                      <a:pt x="246" y="0"/>
                      <a:pt x="24" y="181"/>
                      <a:pt x="1" y="604"/>
                    </a:cubicBezTo>
                    <a:cubicBezTo>
                      <a:pt x="1" y="1055"/>
                      <a:pt x="477" y="1732"/>
                      <a:pt x="803" y="1732"/>
                    </a:cubicBezTo>
                    <a:cubicBezTo>
                      <a:pt x="1179" y="1732"/>
                      <a:pt x="1956" y="1080"/>
                      <a:pt x="1931" y="729"/>
                    </a:cubicBezTo>
                    <a:cubicBezTo>
                      <a:pt x="1931" y="303"/>
                      <a:pt x="1530" y="3"/>
                      <a:pt x="953" y="3"/>
                    </a:cubicBezTo>
                    <a:cubicBezTo>
                      <a:pt x="911" y="1"/>
                      <a:pt x="871" y="0"/>
                      <a:pt x="833" y="0"/>
                    </a:cubicBezTo>
                    <a:close/>
                  </a:path>
                </a:pathLst>
              </a:custGeom>
              <a:solidFill>
                <a:srgbClr val="F3F3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5299650" y="1711125"/>
                <a:ext cx="401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733" extrusionOk="0">
                    <a:moveTo>
                      <a:pt x="623" y="1"/>
                    </a:moveTo>
                    <a:cubicBezTo>
                      <a:pt x="252" y="1"/>
                      <a:pt x="1" y="249"/>
                      <a:pt x="1" y="679"/>
                    </a:cubicBezTo>
                    <a:cubicBezTo>
                      <a:pt x="1" y="1122"/>
                      <a:pt x="483" y="1733"/>
                      <a:pt x="856" y="1733"/>
                    </a:cubicBezTo>
                    <a:cubicBezTo>
                      <a:pt x="863" y="1733"/>
                      <a:pt x="871" y="1732"/>
                      <a:pt x="878" y="1732"/>
                    </a:cubicBezTo>
                    <a:cubicBezTo>
                      <a:pt x="1204" y="1707"/>
                      <a:pt x="1580" y="1356"/>
                      <a:pt x="1605" y="1030"/>
                    </a:cubicBezTo>
                    <a:cubicBezTo>
                      <a:pt x="1605" y="629"/>
                      <a:pt x="1104" y="53"/>
                      <a:pt x="677" y="3"/>
                    </a:cubicBezTo>
                    <a:cubicBezTo>
                      <a:pt x="659" y="1"/>
                      <a:pt x="641" y="1"/>
                      <a:pt x="623" y="1"/>
                    </a:cubicBezTo>
                    <a:close/>
                  </a:path>
                </a:pathLst>
              </a:custGeom>
              <a:solidFill>
                <a:srgbClr val="F2F4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614200" y="1581575"/>
                <a:ext cx="1043250" cy="282100"/>
              </a:xfrm>
              <a:custGeom>
                <a:avLst/>
                <a:gdLst/>
                <a:ahLst/>
                <a:cxnLst/>
                <a:rect l="l" t="t" r="r" b="b"/>
                <a:pathLst>
                  <a:path w="41730" h="11284" extrusionOk="0">
                    <a:moveTo>
                      <a:pt x="41440" y="0"/>
                    </a:moveTo>
                    <a:cubicBezTo>
                      <a:pt x="41383" y="0"/>
                      <a:pt x="41320" y="18"/>
                      <a:pt x="41253" y="47"/>
                    </a:cubicBezTo>
                    <a:cubicBezTo>
                      <a:pt x="40727" y="247"/>
                      <a:pt x="40201" y="473"/>
                      <a:pt x="39674" y="673"/>
                    </a:cubicBezTo>
                    <a:cubicBezTo>
                      <a:pt x="37294" y="1551"/>
                      <a:pt x="34888" y="2277"/>
                      <a:pt x="32381" y="2728"/>
                    </a:cubicBezTo>
                    <a:cubicBezTo>
                      <a:pt x="30075" y="3129"/>
                      <a:pt x="27745" y="3480"/>
                      <a:pt x="25364" y="3631"/>
                    </a:cubicBezTo>
                    <a:cubicBezTo>
                      <a:pt x="23971" y="3726"/>
                      <a:pt x="22585" y="3782"/>
                      <a:pt x="21198" y="3782"/>
                    </a:cubicBezTo>
                    <a:cubicBezTo>
                      <a:pt x="19665" y="3782"/>
                      <a:pt x="18132" y="3713"/>
                      <a:pt x="16592" y="3556"/>
                    </a:cubicBezTo>
                    <a:cubicBezTo>
                      <a:pt x="14136" y="3054"/>
                      <a:pt x="11629" y="2779"/>
                      <a:pt x="9173" y="2353"/>
                    </a:cubicBezTo>
                    <a:cubicBezTo>
                      <a:pt x="6667" y="1901"/>
                      <a:pt x="4261" y="999"/>
                      <a:pt x="1754" y="573"/>
                    </a:cubicBezTo>
                    <a:cubicBezTo>
                      <a:pt x="1168" y="573"/>
                      <a:pt x="701" y="121"/>
                      <a:pt x="52" y="121"/>
                    </a:cubicBezTo>
                    <a:cubicBezTo>
                      <a:pt x="35" y="121"/>
                      <a:pt x="17" y="121"/>
                      <a:pt x="0" y="122"/>
                    </a:cubicBezTo>
                    <a:cubicBezTo>
                      <a:pt x="201" y="2102"/>
                      <a:pt x="401" y="4032"/>
                      <a:pt x="602" y="5987"/>
                    </a:cubicBezTo>
                    <a:cubicBezTo>
                      <a:pt x="1353" y="6037"/>
                      <a:pt x="1930" y="6538"/>
                      <a:pt x="2557" y="6889"/>
                    </a:cubicBezTo>
                    <a:cubicBezTo>
                      <a:pt x="2932" y="7089"/>
                      <a:pt x="3359" y="7340"/>
                      <a:pt x="3634" y="7741"/>
                    </a:cubicBezTo>
                    <a:cubicBezTo>
                      <a:pt x="4261" y="8668"/>
                      <a:pt x="5213" y="9170"/>
                      <a:pt x="6166" y="9671"/>
                    </a:cubicBezTo>
                    <a:cubicBezTo>
                      <a:pt x="7018" y="10122"/>
                      <a:pt x="7870" y="10548"/>
                      <a:pt x="8797" y="10774"/>
                    </a:cubicBezTo>
                    <a:cubicBezTo>
                      <a:pt x="9789" y="11129"/>
                      <a:pt x="10773" y="11284"/>
                      <a:pt x="11750" y="11284"/>
                    </a:cubicBezTo>
                    <a:cubicBezTo>
                      <a:pt x="13117" y="11284"/>
                      <a:pt x="14470" y="10980"/>
                      <a:pt x="15815" y="10498"/>
                    </a:cubicBezTo>
                    <a:cubicBezTo>
                      <a:pt x="17093" y="10047"/>
                      <a:pt x="18371" y="9546"/>
                      <a:pt x="19574" y="8919"/>
                    </a:cubicBezTo>
                    <a:cubicBezTo>
                      <a:pt x="19725" y="8869"/>
                      <a:pt x="19875" y="8894"/>
                      <a:pt x="20000" y="8769"/>
                    </a:cubicBezTo>
                    <a:cubicBezTo>
                      <a:pt x="20176" y="8618"/>
                      <a:pt x="20426" y="8618"/>
                      <a:pt x="20627" y="8518"/>
                    </a:cubicBezTo>
                    <a:cubicBezTo>
                      <a:pt x="21647" y="7932"/>
                      <a:pt x="22648" y="7346"/>
                      <a:pt x="23826" y="7346"/>
                    </a:cubicBezTo>
                    <a:cubicBezTo>
                      <a:pt x="24008" y="7346"/>
                      <a:pt x="24195" y="7360"/>
                      <a:pt x="24386" y="7390"/>
                    </a:cubicBezTo>
                    <a:cubicBezTo>
                      <a:pt x="24401" y="7392"/>
                      <a:pt x="24416" y="7393"/>
                      <a:pt x="24431" y="7393"/>
                    </a:cubicBezTo>
                    <a:cubicBezTo>
                      <a:pt x="24583" y="7393"/>
                      <a:pt x="24698" y="7279"/>
                      <a:pt x="24812" y="7165"/>
                    </a:cubicBezTo>
                    <a:cubicBezTo>
                      <a:pt x="25015" y="7151"/>
                      <a:pt x="25215" y="7144"/>
                      <a:pt x="25415" y="7144"/>
                    </a:cubicBezTo>
                    <a:cubicBezTo>
                      <a:pt x="26650" y="7144"/>
                      <a:pt x="27836" y="7399"/>
                      <a:pt x="29023" y="7766"/>
                    </a:cubicBezTo>
                    <a:cubicBezTo>
                      <a:pt x="29995" y="8054"/>
                      <a:pt x="30961" y="8221"/>
                      <a:pt x="31921" y="8221"/>
                    </a:cubicBezTo>
                    <a:cubicBezTo>
                      <a:pt x="32967" y="8221"/>
                      <a:pt x="34006" y="8023"/>
                      <a:pt x="35038" y="7566"/>
                    </a:cubicBezTo>
                    <a:cubicBezTo>
                      <a:pt x="35289" y="7265"/>
                      <a:pt x="35715" y="7190"/>
                      <a:pt x="36040" y="6989"/>
                    </a:cubicBezTo>
                    <a:cubicBezTo>
                      <a:pt x="36191" y="6789"/>
                      <a:pt x="36466" y="6964"/>
                      <a:pt x="36642" y="6764"/>
                    </a:cubicBezTo>
                    <a:cubicBezTo>
                      <a:pt x="36692" y="6713"/>
                      <a:pt x="36767" y="6638"/>
                      <a:pt x="36842" y="6563"/>
                    </a:cubicBezTo>
                    <a:cubicBezTo>
                      <a:pt x="37143" y="6388"/>
                      <a:pt x="37519" y="6338"/>
                      <a:pt x="37845" y="6162"/>
                    </a:cubicBezTo>
                    <a:cubicBezTo>
                      <a:pt x="38421" y="5686"/>
                      <a:pt x="39324" y="5811"/>
                      <a:pt x="39850" y="5185"/>
                    </a:cubicBezTo>
                    <a:cubicBezTo>
                      <a:pt x="39850" y="5109"/>
                      <a:pt x="39850" y="5034"/>
                      <a:pt x="39850" y="4984"/>
                    </a:cubicBezTo>
                    <a:cubicBezTo>
                      <a:pt x="40351" y="4733"/>
                      <a:pt x="40827" y="4433"/>
                      <a:pt x="41203" y="3982"/>
                    </a:cubicBezTo>
                    <a:cubicBezTo>
                      <a:pt x="41228" y="3806"/>
                      <a:pt x="41253" y="3606"/>
                      <a:pt x="41279" y="3405"/>
                    </a:cubicBezTo>
                    <a:cubicBezTo>
                      <a:pt x="41479" y="2453"/>
                      <a:pt x="41329" y="1475"/>
                      <a:pt x="41654" y="573"/>
                    </a:cubicBezTo>
                    <a:lnTo>
                      <a:pt x="41654" y="348"/>
                    </a:lnTo>
                    <a:cubicBezTo>
                      <a:pt x="41705" y="297"/>
                      <a:pt x="41730" y="222"/>
                      <a:pt x="41654" y="172"/>
                    </a:cubicBezTo>
                    <a:cubicBezTo>
                      <a:pt x="41608" y="48"/>
                      <a:pt x="41532" y="0"/>
                      <a:pt x="41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4867325" y="1733275"/>
                <a:ext cx="451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785" extrusionOk="0">
                    <a:moveTo>
                      <a:pt x="342" y="0"/>
                    </a:moveTo>
                    <a:cubicBezTo>
                      <a:pt x="232" y="0"/>
                      <a:pt x="126" y="44"/>
                      <a:pt x="26" y="144"/>
                    </a:cubicBezTo>
                    <a:cubicBezTo>
                      <a:pt x="0" y="244"/>
                      <a:pt x="26" y="345"/>
                      <a:pt x="101" y="420"/>
                    </a:cubicBezTo>
                    <a:cubicBezTo>
                      <a:pt x="677" y="721"/>
                      <a:pt x="978" y="1072"/>
                      <a:pt x="301" y="1598"/>
                    </a:cubicBezTo>
                    <a:cubicBezTo>
                      <a:pt x="276" y="1623"/>
                      <a:pt x="276" y="1673"/>
                      <a:pt x="251" y="1723"/>
                    </a:cubicBezTo>
                    <a:cubicBezTo>
                      <a:pt x="395" y="1764"/>
                      <a:pt x="534" y="1785"/>
                      <a:pt x="667" y="1785"/>
                    </a:cubicBezTo>
                    <a:cubicBezTo>
                      <a:pt x="1020" y="1785"/>
                      <a:pt x="1322" y="1639"/>
                      <a:pt x="1504" y="1347"/>
                    </a:cubicBezTo>
                    <a:cubicBezTo>
                      <a:pt x="1805" y="896"/>
                      <a:pt x="1329" y="721"/>
                      <a:pt x="1128" y="470"/>
                    </a:cubicBezTo>
                    <a:cubicBezTo>
                      <a:pt x="1003" y="320"/>
                      <a:pt x="828" y="219"/>
                      <a:pt x="677" y="119"/>
                    </a:cubicBezTo>
                    <a:cubicBezTo>
                      <a:pt x="564" y="44"/>
                      <a:pt x="452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4849150" y="1738750"/>
                <a:ext cx="3072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505" extrusionOk="0">
                    <a:moveTo>
                      <a:pt x="593" y="0"/>
                    </a:moveTo>
                    <a:cubicBezTo>
                      <a:pt x="527" y="0"/>
                      <a:pt x="464" y="25"/>
                      <a:pt x="402" y="76"/>
                    </a:cubicBezTo>
                    <a:cubicBezTo>
                      <a:pt x="76" y="301"/>
                      <a:pt x="1" y="552"/>
                      <a:pt x="201" y="878"/>
                    </a:cubicBezTo>
                    <a:cubicBezTo>
                      <a:pt x="377" y="1203"/>
                      <a:pt x="577" y="1479"/>
                      <a:pt x="978" y="1504"/>
                    </a:cubicBezTo>
                    <a:lnTo>
                      <a:pt x="1003" y="1479"/>
                    </a:lnTo>
                    <a:cubicBezTo>
                      <a:pt x="1229" y="978"/>
                      <a:pt x="903" y="552"/>
                      <a:pt x="803" y="101"/>
                    </a:cubicBezTo>
                    <a:lnTo>
                      <a:pt x="803" y="76"/>
                    </a:lnTo>
                    <a:cubicBezTo>
                      <a:pt x="727" y="25"/>
                      <a:pt x="659" y="0"/>
                      <a:pt x="5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4842900" y="1740625"/>
                <a:ext cx="163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803" extrusionOk="0">
                    <a:moveTo>
                      <a:pt x="652" y="1"/>
                    </a:moveTo>
                    <a:cubicBezTo>
                      <a:pt x="25" y="201"/>
                      <a:pt x="0" y="251"/>
                      <a:pt x="451" y="803"/>
                    </a:cubicBezTo>
                    <a:cubicBezTo>
                      <a:pt x="401" y="527"/>
                      <a:pt x="501" y="251"/>
                      <a:pt x="6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4859175" y="1730650"/>
                <a:ext cx="25100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0" extrusionOk="0">
                    <a:moveTo>
                      <a:pt x="530" y="1"/>
                    </a:moveTo>
                    <a:cubicBezTo>
                      <a:pt x="324" y="1"/>
                      <a:pt x="149" y="147"/>
                      <a:pt x="1" y="400"/>
                    </a:cubicBezTo>
                    <a:lnTo>
                      <a:pt x="402" y="400"/>
                    </a:lnTo>
                    <a:cubicBezTo>
                      <a:pt x="506" y="243"/>
                      <a:pt x="646" y="219"/>
                      <a:pt x="797" y="219"/>
                    </a:cubicBezTo>
                    <a:cubicBezTo>
                      <a:pt x="864" y="219"/>
                      <a:pt x="934" y="224"/>
                      <a:pt x="1003" y="224"/>
                    </a:cubicBezTo>
                    <a:cubicBezTo>
                      <a:pt x="829" y="71"/>
                      <a:pt x="672" y="1"/>
                      <a:pt x="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4649275" y="1490000"/>
                <a:ext cx="94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5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6" y="101"/>
                      <a:pt x="151" y="176"/>
                      <a:pt x="226" y="251"/>
                    </a:cubicBezTo>
                    <a:lnTo>
                      <a:pt x="301" y="251"/>
                    </a:lnTo>
                    <a:lnTo>
                      <a:pt x="377" y="226"/>
                    </a:lnTo>
                    <a:cubicBezTo>
                      <a:pt x="301" y="51"/>
                      <a:pt x="151" y="26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5079725" y="526925"/>
                <a:ext cx="72075" cy="37350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4940" extrusionOk="0">
                    <a:moveTo>
                      <a:pt x="1420" y="0"/>
                    </a:moveTo>
                    <a:cubicBezTo>
                      <a:pt x="1240" y="0"/>
                      <a:pt x="1027" y="19"/>
                      <a:pt x="778" y="52"/>
                    </a:cubicBezTo>
                    <a:cubicBezTo>
                      <a:pt x="452" y="102"/>
                      <a:pt x="251" y="303"/>
                      <a:pt x="1" y="453"/>
                    </a:cubicBezTo>
                    <a:cubicBezTo>
                      <a:pt x="1" y="1932"/>
                      <a:pt x="1" y="3385"/>
                      <a:pt x="1" y="4864"/>
                    </a:cubicBezTo>
                    <a:cubicBezTo>
                      <a:pt x="126" y="5992"/>
                      <a:pt x="251" y="7120"/>
                      <a:pt x="101" y="8273"/>
                    </a:cubicBezTo>
                    <a:cubicBezTo>
                      <a:pt x="201" y="8523"/>
                      <a:pt x="201" y="8799"/>
                      <a:pt x="151" y="9075"/>
                    </a:cubicBezTo>
                    <a:cubicBezTo>
                      <a:pt x="76" y="10278"/>
                      <a:pt x="402" y="11481"/>
                      <a:pt x="251" y="12709"/>
                    </a:cubicBezTo>
                    <a:cubicBezTo>
                      <a:pt x="176" y="13310"/>
                      <a:pt x="327" y="13937"/>
                      <a:pt x="402" y="14563"/>
                    </a:cubicBezTo>
                    <a:cubicBezTo>
                      <a:pt x="427" y="14789"/>
                      <a:pt x="602" y="14864"/>
                      <a:pt x="803" y="14939"/>
                    </a:cubicBezTo>
                    <a:cubicBezTo>
                      <a:pt x="966" y="14914"/>
                      <a:pt x="1129" y="14902"/>
                      <a:pt x="1291" y="14902"/>
                    </a:cubicBezTo>
                    <a:cubicBezTo>
                      <a:pt x="1454" y="14902"/>
                      <a:pt x="1617" y="14914"/>
                      <a:pt x="1780" y="14939"/>
                    </a:cubicBezTo>
                    <a:cubicBezTo>
                      <a:pt x="2106" y="14914"/>
                      <a:pt x="2432" y="14889"/>
                      <a:pt x="2758" y="14864"/>
                    </a:cubicBezTo>
                    <a:cubicBezTo>
                      <a:pt x="2883" y="13862"/>
                      <a:pt x="2432" y="12884"/>
                      <a:pt x="2682" y="11882"/>
                    </a:cubicBezTo>
                    <a:cubicBezTo>
                      <a:pt x="2607" y="11681"/>
                      <a:pt x="2607" y="11481"/>
                      <a:pt x="2682" y="11280"/>
                    </a:cubicBezTo>
                    <a:cubicBezTo>
                      <a:pt x="2808" y="10929"/>
                      <a:pt x="2858" y="10604"/>
                      <a:pt x="2607" y="10278"/>
                    </a:cubicBezTo>
                    <a:cubicBezTo>
                      <a:pt x="2607" y="8949"/>
                      <a:pt x="2582" y="7621"/>
                      <a:pt x="2582" y="6293"/>
                    </a:cubicBezTo>
                    <a:cubicBezTo>
                      <a:pt x="2357" y="6067"/>
                      <a:pt x="2407" y="5791"/>
                      <a:pt x="2407" y="5516"/>
                    </a:cubicBezTo>
                    <a:cubicBezTo>
                      <a:pt x="2407" y="4162"/>
                      <a:pt x="2382" y="2784"/>
                      <a:pt x="2382" y="1431"/>
                    </a:cubicBezTo>
                    <a:cubicBezTo>
                      <a:pt x="2382" y="352"/>
                      <a:pt x="2200" y="0"/>
                      <a:pt x="1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5169325" y="1440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5A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086625" y="914800"/>
                <a:ext cx="89625" cy="66365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6546" extrusionOk="0">
                    <a:moveTo>
                      <a:pt x="2306" y="1"/>
                    </a:moveTo>
                    <a:cubicBezTo>
                      <a:pt x="1579" y="1"/>
                      <a:pt x="853" y="26"/>
                      <a:pt x="151" y="26"/>
                    </a:cubicBezTo>
                    <a:cubicBezTo>
                      <a:pt x="151" y="1705"/>
                      <a:pt x="176" y="3384"/>
                      <a:pt x="251" y="5089"/>
                    </a:cubicBezTo>
                    <a:cubicBezTo>
                      <a:pt x="401" y="7845"/>
                      <a:pt x="326" y="10627"/>
                      <a:pt x="326" y="13409"/>
                    </a:cubicBezTo>
                    <a:cubicBezTo>
                      <a:pt x="0" y="13760"/>
                      <a:pt x="151" y="14161"/>
                      <a:pt x="126" y="14562"/>
                    </a:cubicBezTo>
                    <a:cubicBezTo>
                      <a:pt x="226" y="14888"/>
                      <a:pt x="226" y="15239"/>
                      <a:pt x="226" y="15590"/>
                    </a:cubicBezTo>
                    <a:cubicBezTo>
                      <a:pt x="201" y="16768"/>
                      <a:pt x="201" y="17971"/>
                      <a:pt x="226" y="19149"/>
                    </a:cubicBezTo>
                    <a:cubicBezTo>
                      <a:pt x="452" y="20928"/>
                      <a:pt x="351" y="22733"/>
                      <a:pt x="376" y="24512"/>
                    </a:cubicBezTo>
                    <a:cubicBezTo>
                      <a:pt x="396" y="26114"/>
                      <a:pt x="416" y="26546"/>
                      <a:pt x="1445" y="26546"/>
                    </a:cubicBezTo>
                    <a:cubicBezTo>
                      <a:pt x="1720" y="26546"/>
                      <a:pt x="2068" y="26515"/>
                      <a:pt x="2507" y="26467"/>
                    </a:cubicBezTo>
                    <a:cubicBezTo>
                      <a:pt x="2707" y="26442"/>
                      <a:pt x="2908" y="26442"/>
                      <a:pt x="3108" y="26417"/>
                    </a:cubicBezTo>
                    <a:cubicBezTo>
                      <a:pt x="3584" y="25941"/>
                      <a:pt x="3584" y="25364"/>
                      <a:pt x="3459" y="24788"/>
                    </a:cubicBezTo>
                    <a:cubicBezTo>
                      <a:pt x="3334" y="24312"/>
                      <a:pt x="3309" y="23886"/>
                      <a:pt x="3334" y="23435"/>
                    </a:cubicBezTo>
                    <a:cubicBezTo>
                      <a:pt x="3434" y="22633"/>
                      <a:pt x="3509" y="21831"/>
                      <a:pt x="3309" y="21028"/>
                    </a:cubicBezTo>
                    <a:cubicBezTo>
                      <a:pt x="3259" y="20953"/>
                      <a:pt x="3259" y="20878"/>
                      <a:pt x="3309" y="20803"/>
                    </a:cubicBezTo>
                    <a:cubicBezTo>
                      <a:pt x="3309" y="20678"/>
                      <a:pt x="3309" y="20552"/>
                      <a:pt x="3309" y="20452"/>
                    </a:cubicBezTo>
                    <a:cubicBezTo>
                      <a:pt x="3284" y="20452"/>
                      <a:pt x="3259" y="20427"/>
                      <a:pt x="3259" y="20377"/>
                    </a:cubicBezTo>
                    <a:cubicBezTo>
                      <a:pt x="3234" y="20302"/>
                      <a:pt x="3259" y="20252"/>
                      <a:pt x="3309" y="20201"/>
                    </a:cubicBezTo>
                    <a:cubicBezTo>
                      <a:pt x="3284" y="20151"/>
                      <a:pt x="3284" y="20101"/>
                      <a:pt x="3309" y="20051"/>
                    </a:cubicBezTo>
                    <a:cubicBezTo>
                      <a:pt x="3158" y="19750"/>
                      <a:pt x="3183" y="19475"/>
                      <a:pt x="3284" y="19174"/>
                    </a:cubicBezTo>
                    <a:cubicBezTo>
                      <a:pt x="3284" y="19124"/>
                      <a:pt x="3284" y="19074"/>
                      <a:pt x="3284" y="19049"/>
                    </a:cubicBezTo>
                    <a:cubicBezTo>
                      <a:pt x="3008" y="17996"/>
                      <a:pt x="3459" y="16943"/>
                      <a:pt x="3208" y="15891"/>
                    </a:cubicBezTo>
                    <a:cubicBezTo>
                      <a:pt x="3234" y="15715"/>
                      <a:pt x="3259" y="15540"/>
                      <a:pt x="3108" y="15414"/>
                    </a:cubicBezTo>
                    <a:cubicBezTo>
                      <a:pt x="3108" y="15064"/>
                      <a:pt x="3108" y="14738"/>
                      <a:pt x="3108" y="14412"/>
                    </a:cubicBezTo>
                    <a:cubicBezTo>
                      <a:pt x="3008" y="14211"/>
                      <a:pt x="3033" y="14011"/>
                      <a:pt x="3108" y="13810"/>
                    </a:cubicBezTo>
                    <a:cubicBezTo>
                      <a:pt x="3108" y="13735"/>
                      <a:pt x="3108" y="13660"/>
                      <a:pt x="3108" y="13585"/>
                    </a:cubicBezTo>
                    <a:cubicBezTo>
                      <a:pt x="2983" y="13460"/>
                      <a:pt x="2983" y="13334"/>
                      <a:pt x="3108" y="13209"/>
                    </a:cubicBezTo>
                    <a:lnTo>
                      <a:pt x="3108" y="12607"/>
                    </a:lnTo>
                    <a:cubicBezTo>
                      <a:pt x="2757" y="12257"/>
                      <a:pt x="2983" y="11805"/>
                      <a:pt x="2908" y="11404"/>
                    </a:cubicBezTo>
                    <a:lnTo>
                      <a:pt x="2908" y="9600"/>
                    </a:lnTo>
                    <a:cubicBezTo>
                      <a:pt x="2858" y="9399"/>
                      <a:pt x="2732" y="9224"/>
                      <a:pt x="2732" y="9048"/>
                    </a:cubicBezTo>
                    <a:cubicBezTo>
                      <a:pt x="2732" y="7495"/>
                      <a:pt x="2632" y="5941"/>
                      <a:pt x="2732" y="4387"/>
                    </a:cubicBezTo>
                    <a:cubicBezTo>
                      <a:pt x="2732" y="4236"/>
                      <a:pt x="2732" y="4111"/>
                      <a:pt x="2732" y="3986"/>
                    </a:cubicBezTo>
                    <a:cubicBezTo>
                      <a:pt x="2356" y="3334"/>
                      <a:pt x="2582" y="2632"/>
                      <a:pt x="2532" y="1956"/>
                    </a:cubicBezTo>
                    <a:cubicBezTo>
                      <a:pt x="2457" y="1304"/>
                      <a:pt x="2657" y="627"/>
                      <a:pt x="23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4637375" y="1481225"/>
                <a:ext cx="6300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7" extrusionOk="0">
                    <a:moveTo>
                      <a:pt x="0" y="1"/>
                    </a:moveTo>
                    <a:cubicBezTo>
                      <a:pt x="0" y="51"/>
                      <a:pt x="25" y="126"/>
                      <a:pt x="51" y="176"/>
                    </a:cubicBezTo>
                    <a:lnTo>
                      <a:pt x="251" y="176"/>
                    </a:lnTo>
                    <a:cubicBezTo>
                      <a:pt x="201" y="76"/>
                      <a:pt x="126" y="1"/>
                      <a:pt x="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4773975" y="2722850"/>
                <a:ext cx="12345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636" extrusionOk="0">
                    <a:moveTo>
                      <a:pt x="2427" y="0"/>
                    </a:moveTo>
                    <a:cubicBezTo>
                      <a:pt x="1872" y="0"/>
                      <a:pt x="1350" y="137"/>
                      <a:pt x="827" y="311"/>
                    </a:cubicBezTo>
                    <a:cubicBezTo>
                      <a:pt x="301" y="461"/>
                      <a:pt x="25" y="837"/>
                      <a:pt x="25" y="1414"/>
                    </a:cubicBezTo>
                    <a:cubicBezTo>
                      <a:pt x="25" y="1965"/>
                      <a:pt x="0" y="2491"/>
                      <a:pt x="0" y="3018"/>
                    </a:cubicBezTo>
                    <a:cubicBezTo>
                      <a:pt x="125" y="3318"/>
                      <a:pt x="276" y="3619"/>
                      <a:pt x="401" y="3920"/>
                    </a:cubicBezTo>
                    <a:cubicBezTo>
                      <a:pt x="840" y="5033"/>
                      <a:pt x="1687" y="5635"/>
                      <a:pt x="2675" y="5635"/>
                    </a:cubicBezTo>
                    <a:cubicBezTo>
                      <a:pt x="3155" y="5635"/>
                      <a:pt x="3669" y="5493"/>
                      <a:pt x="4186" y="5198"/>
                    </a:cubicBezTo>
                    <a:cubicBezTo>
                      <a:pt x="4511" y="5123"/>
                      <a:pt x="4511" y="4847"/>
                      <a:pt x="4562" y="4597"/>
                    </a:cubicBezTo>
                    <a:cubicBezTo>
                      <a:pt x="4712" y="3970"/>
                      <a:pt x="4862" y="3318"/>
                      <a:pt x="4887" y="2667"/>
                    </a:cubicBezTo>
                    <a:cubicBezTo>
                      <a:pt x="4937" y="1363"/>
                      <a:pt x="3860" y="110"/>
                      <a:pt x="2682" y="10"/>
                    </a:cubicBezTo>
                    <a:cubicBezTo>
                      <a:pt x="2596" y="3"/>
                      <a:pt x="2511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4917450" y="2581475"/>
                <a:ext cx="14287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6555" extrusionOk="0">
                    <a:moveTo>
                      <a:pt x="2841" y="1"/>
                    </a:moveTo>
                    <a:cubicBezTo>
                      <a:pt x="1658" y="1"/>
                      <a:pt x="829" y="569"/>
                      <a:pt x="401" y="1830"/>
                    </a:cubicBezTo>
                    <a:cubicBezTo>
                      <a:pt x="226" y="1956"/>
                      <a:pt x="101" y="2131"/>
                      <a:pt x="101" y="2332"/>
                    </a:cubicBezTo>
                    <a:cubicBezTo>
                      <a:pt x="0" y="3635"/>
                      <a:pt x="351" y="4788"/>
                      <a:pt x="1178" y="5765"/>
                    </a:cubicBezTo>
                    <a:cubicBezTo>
                      <a:pt x="1570" y="6250"/>
                      <a:pt x="2087" y="6555"/>
                      <a:pt x="2646" y="6555"/>
                    </a:cubicBezTo>
                    <a:cubicBezTo>
                      <a:pt x="2838" y="6555"/>
                      <a:pt x="3035" y="6519"/>
                      <a:pt x="3234" y="6442"/>
                    </a:cubicBezTo>
                    <a:cubicBezTo>
                      <a:pt x="4036" y="6116"/>
                      <a:pt x="4938" y="5790"/>
                      <a:pt x="5088" y="4713"/>
                    </a:cubicBezTo>
                    <a:cubicBezTo>
                      <a:pt x="5514" y="4512"/>
                      <a:pt x="5539" y="4061"/>
                      <a:pt x="5589" y="3685"/>
                    </a:cubicBezTo>
                    <a:cubicBezTo>
                      <a:pt x="5715" y="2983"/>
                      <a:pt x="5690" y="2256"/>
                      <a:pt x="5514" y="1555"/>
                    </a:cubicBezTo>
                    <a:cubicBezTo>
                      <a:pt x="5264" y="452"/>
                      <a:pt x="4838" y="101"/>
                      <a:pt x="3660" y="51"/>
                    </a:cubicBezTo>
                    <a:lnTo>
                      <a:pt x="3484" y="51"/>
                    </a:lnTo>
                    <a:cubicBezTo>
                      <a:pt x="3259" y="18"/>
                      <a:pt x="3045" y="1"/>
                      <a:pt x="2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23975" y="2677975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5" y="1"/>
                    </a:moveTo>
                    <a:cubicBezTo>
                      <a:pt x="25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25" y="1"/>
                      <a:pt x="25" y="1"/>
                    </a:cubicBezTo>
                    <a:close/>
                  </a:path>
                </a:pathLst>
              </a:custGeom>
              <a:solidFill>
                <a:srgbClr val="8F9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5124850" y="2555375"/>
                <a:ext cx="132850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539" extrusionOk="0">
                    <a:moveTo>
                      <a:pt x="2833" y="0"/>
                    </a:moveTo>
                    <a:cubicBezTo>
                      <a:pt x="2273" y="0"/>
                      <a:pt x="1726" y="78"/>
                      <a:pt x="1178" y="293"/>
                    </a:cubicBezTo>
                    <a:cubicBezTo>
                      <a:pt x="451" y="569"/>
                      <a:pt x="101" y="1095"/>
                      <a:pt x="176" y="1897"/>
                    </a:cubicBezTo>
                    <a:cubicBezTo>
                      <a:pt x="176" y="2097"/>
                      <a:pt x="176" y="2298"/>
                      <a:pt x="176" y="2498"/>
                    </a:cubicBezTo>
                    <a:cubicBezTo>
                      <a:pt x="0" y="2774"/>
                      <a:pt x="101" y="3025"/>
                      <a:pt x="201" y="3300"/>
                    </a:cubicBezTo>
                    <a:cubicBezTo>
                      <a:pt x="201" y="3626"/>
                      <a:pt x="376" y="3877"/>
                      <a:pt x="577" y="4103"/>
                    </a:cubicBezTo>
                    <a:cubicBezTo>
                      <a:pt x="935" y="5041"/>
                      <a:pt x="1549" y="5538"/>
                      <a:pt x="2292" y="5538"/>
                    </a:cubicBezTo>
                    <a:cubicBezTo>
                      <a:pt x="2641" y="5538"/>
                      <a:pt x="3017" y="5429"/>
                      <a:pt x="3409" y="5205"/>
                    </a:cubicBezTo>
                    <a:cubicBezTo>
                      <a:pt x="4587" y="4529"/>
                      <a:pt x="5314" y="2874"/>
                      <a:pt x="5013" y="1521"/>
                    </a:cubicBezTo>
                    <a:cubicBezTo>
                      <a:pt x="4787" y="544"/>
                      <a:pt x="4311" y="118"/>
                      <a:pt x="3309" y="17"/>
                    </a:cubicBezTo>
                    <a:cubicBezTo>
                      <a:pt x="3149" y="6"/>
                      <a:pt x="2990" y="0"/>
                      <a:pt x="2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5223225" y="2753525"/>
                <a:ext cx="144125" cy="141900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5676" extrusionOk="0">
                    <a:moveTo>
                      <a:pt x="4549" y="1"/>
                    </a:moveTo>
                    <a:cubicBezTo>
                      <a:pt x="4382" y="1"/>
                      <a:pt x="4165" y="60"/>
                      <a:pt x="3860" y="161"/>
                    </a:cubicBezTo>
                    <a:cubicBezTo>
                      <a:pt x="3761" y="192"/>
                      <a:pt x="3656" y="197"/>
                      <a:pt x="3549" y="197"/>
                    </a:cubicBezTo>
                    <a:cubicBezTo>
                      <a:pt x="3494" y="197"/>
                      <a:pt x="3439" y="196"/>
                      <a:pt x="3383" y="196"/>
                    </a:cubicBezTo>
                    <a:cubicBezTo>
                      <a:pt x="3189" y="196"/>
                      <a:pt x="2996" y="212"/>
                      <a:pt x="2832" y="362"/>
                    </a:cubicBezTo>
                    <a:cubicBezTo>
                      <a:pt x="2156" y="362"/>
                      <a:pt x="1629" y="663"/>
                      <a:pt x="1203" y="1164"/>
                    </a:cubicBezTo>
                    <a:cubicBezTo>
                      <a:pt x="0" y="2718"/>
                      <a:pt x="1003" y="5375"/>
                      <a:pt x="2882" y="5675"/>
                    </a:cubicBezTo>
                    <a:cubicBezTo>
                      <a:pt x="3409" y="5575"/>
                      <a:pt x="3960" y="5675"/>
                      <a:pt x="4486" y="5425"/>
                    </a:cubicBezTo>
                    <a:cubicBezTo>
                      <a:pt x="4521" y="5433"/>
                      <a:pt x="4552" y="5437"/>
                      <a:pt x="4581" y="5437"/>
                    </a:cubicBezTo>
                    <a:cubicBezTo>
                      <a:pt x="4720" y="5437"/>
                      <a:pt x="4796" y="5340"/>
                      <a:pt x="4837" y="5174"/>
                    </a:cubicBezTo>
                    <a:cubicBezTo>
                      <a:pt x="4912" y="5124"/>
                      <a:pt x="4963" y="5049"/>
                      <a:pt x="5013" y="4974"/>
                    </a:cubicBezTo>
                    <a:cubicBezTo>
                      <a:pt x="5288" y="4798"/>
                      <a:pt x="5464" y="4547"/>
                      <a:pt x="5464" y="4197"/>
                    </a:cubicBezTo>
                    <a:cubicBezTo>
                      <a:pt x="5589" y="4121"/>
                      <a:pt x="5539" y="3871"/>
                      <a:pt x="5664" y="3796"/>
                    </a:cubicBezTo>
                    <a:cubicBezTo>
                      <a:pt x="5765" y="3670"/>
                      <a:pt x="5765" y="3545"/>
                      <a:pt x="5689" y="3395"/>
                    </a:cubicBezTo>
                    <a:cubicBezTo>
                      <a:pt x="5689" y="3344"/>
                      <a:pt x="5689" y="3269"/>
                      <a:pt x="5689" y="3194"/>
                    </a:cubicBezTo>
                    <a:cubicBezTo>
                      <a:pt x="5689" y="2718"/>
                      <a:pt x="5689" y="2242"/>
                      <a:pt x="5689" y="1766"/>
                    </a:cubicBezTo>
                    <a:cubicBezTo>
                      <a:pt x="5539" y="1440"/>
                      <a:pt x="5389" y="1114"/>
                      <a:pt x="5263" y="788"/>
                    </a:cubicBezTo>
                    <a:cubicBezTo>
                      <a:pt x="5015" y="225"/>
                      <a:pt x="4876" y="1"/>
                      <a:pt x="4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5421225" y="2452000"/>
                <a:ext cx="114675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722" extrusionOk="0">
                    <a:moveTo>
                      <a:pt x="2122" y="0"/>
                    </a:moveTo>
                    <a:cubicBezTo>
                      <a:pt x="928" y="0"/>
                      <a:pt x="0" y="869"/>
                      <a:pt x="200" y="2273"/>
                    </a:cubicBezTo>
                    <a:cubicBezTo>
                      <a:pt x="251" y="2548"/>
                      <a:pt x="251" y="2874"/>
                      <a:pt x="376" y="3150"/>
                    </a:cubicBezTo>
                    <a:cubicBezTo>
                      <a:pt x="797" y="4255"/>
                      <a:pt x="1279" y="4722"/>
                      <a:pt x="2021" y="4722"/>
                    </a:cubicBezTo>
                    <a:cubicBezTo>
                      <a:pt x="2339" y="4722"/>
                      <a:pt x="2704" y="4636"/>
                      <a:pt x="3133" y="4478"/>
                    </a:cubicBezTo>
                    <a:cubicBezTo>
                      <a:pt x="4160" y="4077"/>
                      <a:pt x="4586" y="3275"/>
                      <a:pt x="4536" y="2197"/>
                    </a:cubicBezTo>
                    <a:cubicBezTo>
                      <a:pt x="4536" y="1220"/>
                      <a:pt x="3634" y="242"/>
                      <a:pt x="2581" y="42"/>
                    </a:cubicBezTo>
                    <a:cubicBezTo>
                      <a:pt x="2425" y="14"/>
                      <a:pt x="2272" y="0"/>
                      <a:pt x="2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5298400" y="2561750"/>
                <a:ext cx="1234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5461" extrusionOk="0">
                    <a:moveTo>
                      <a:pt x="2059" y="0"/>
                    </a:moveTo>
                    <a:cubicBezTo>
                      <a:pt x="1730" y="0"/>
                      <a:pt x="1404" y="25"/>
                      <a:pt x="1078" y="88"/>
                    </a:cubicBezTo>
                    <a:lnTo>
                      <a:pt x="803" y="614"/>
                    </a:lnTo>
                    <a:cubicBezTo>
                      <a:pt x="552" y="1116"/>
                      <a:pt x="1" y="1492"/>
                      <a:pt x="76" y="2093"/>
                    </a:cubicBezTo>
                    <a:cubicBezTo>
                      <a:pt x="176" y="2895"/>
                      <a:pt x="201" y="3722"/>
                      <a:pt x="677" y="4449"/>
                    </a:cubicBezTo>
                    <a:cubicBezTo>
                      <a:pt x="727" y="4650"/>
                      <a:pt x="878" y="4750"/>
                      <a:pt x="1053" y="4850"/>
                    </a:cubicBezTo>
                    <a:lnTo>
                      <a:pt x="1053" y="4875"/>
                    </a:lnTo>
                    <a:cubicBezTo>
                      <a:pt x="1415" y="5286"/>
                      <a:pt x="1669" y="5460"/>
                      <a:pt x="2013" y="5460"/>
                    </a:cubicBezTo>
                    <a:cubicBezTo>
                      <a:pt x="2194" y="5460"/>
                      <a:pt x="2399" y="5412"/>
                      <a:pt x="2657" y="5326"/>
                    </a:cubicBezTo>
                    <a:cubicBezTo>
                      <a:pt x="2733" y="5301"/>
                      <a:pt x="2808" y="5301"/>
                      <a:pt x="2858" y="5251"/>
                    </a:cubicBezTo>
                    <a:cubicBezTo>
                      <a:pt x="3509" y="5176"/>
                      <a:pt x="4036" y="4925"/>
                      <a:pt x="4261" y="4249"/>
                    </a:cubicBezTo>
                    <a:cubicBezTo>
                      <a:pt x="4938" y="3296"/>
                      <a:pt x="4813" y="2269"/>
                      <a:pt x="4487" y="1216"/>
                    </a:cubicBezTo>
                    <a:cubicBezTo>
                      <a:pt x="4412" y="765"/>
                      <a:pt x="4111" y="514"/>
                      <a:pt x="3685" y="414"/>
                    </a:cubicBezTo>
                    <a:cubicBezTo>
                      <a:pt x="3509" y="264"/>
                      <a:pt x="3309" y="238"/>
                      <a:pt x="3108" y="213"/>
                    </a:cubicBezTo>
                    <a:cubicBezTo>
                      <a:pt x="3083" y="163"/>
                      <a:pt x="3058" y="113"/>
                      <a:pt x="3058" y="63"/>
                    </a:cubicBezTo>
                    <a:cubicBezTo>
                      <a:pt x="2720" y="25"/>
                      <a:pt x="2388" y="0"/>
                      <a:pt x="2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4724600" y="2367175"/>
                <a:ext cx="1189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5103" extrusionOk="0">
                    <a:moveTo>
                      <a:pt x="2313" y="1"/>
                    </a:moveTo>
                    <a:cubicBezTo>
                      <a:pt x="824" y="1"/>
                      <a:pt x="0" y="881"/>
                      <a:pt x="346" y="2859"/>
                    </a:cubicBezTo>
                    <a:cubicBezTo>
                      <a:pt x="446" y="3410"/>
                      <a:pt x="797" y="3886"/>
                      <a:pt x="1073" y="4362"/>
                    </a:cubicBezTo>
                    <a:cubicBezTo>
                      <a:pt x="1381" y="4856"/>
                      <a:pt x="1851" y="5103"/>
                      <a:pt x="2360" y="5103"/>
                    </a:cubicBezTo>
                    <a:cubicBezTo>
                      <a:pt x="2677" y="5103"/>
                      <a:pt x="3010" y="5006"/>
                      <a:pt x="3329" y="4813"/>
                    </a:cubicBezTo>
                    <a:cubicBezTo>
                      <a:pt x="4356" y="4162"/>
                      <a:pt x="4757" y="3234"/>
                      <a:pt x="4607" y="2031"/>
                    </a:cubicBezTo>
                    <a:cubicBezTo>
                      <a:pt x="4456" y="803"/>
                      <a:pt x="3629" y="26"/>
                      <a:pt x="2376" y="1"/>
                    </a:cubicBezTo>
                    <a:cubicBezTo>
                      <a:pt x="2355" y="1"/>
                      <a:pt x="2334" y="1"/>
                      <a:pt x="2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428725" y="2682075"/>
                <a:ext cx="10905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518" extrusionOk="0">
                    <a:moveTo>
                      <a:pt x="2067" y="0"/>
                    </a:moveTo>
                    <a:cubicBezTo>
                      <a:pt x="1765" y="0"/>
                      <a:pt x="1458" y="39"/>
                      <a:pt x="1157" y="39"/>
                    </a:cubicBezTo>
                    <a:cubicBezTo>
                      <a:pt x="1123" y="39"/>
                      <a:pt x="1088" y="38"/>
                      <a:pt x="1053" y="37"/>
                    </a:cubicBezTo>
                    <a:cubicBezTo>
                      <a:pt x="778" y="37"/>
                      <a:pt x="552" y="162"/>
                      <a:pt x="477" y="438"/>
                    </a:cubicBezTo>
                    <a:cubicBezTo>
                      <a:pt x="51" y="1040"/>
                      <a:pt x="1" y="1741"/>
                      <a:pt x="26" y="2443"/>
                    </a:cubicBezTo>
                    <a:cubicBezTo>
                      <a:pt x="112" y="3710"/>
                      <a:pt x="934" y="4517"/>
                      <a:pt x="1940" y="4517"/>
                    </a:cubicBezTo>
                    <a:cubicBezTo>
                      <a:pt x="2108" y="4517"/>
                      <a:pt x="2281" y="4495"/>
                      <a:pt x="2457" y="4448"/>
                    </a:cubicBezTo>
                    <a:cubicBezTo>
                      <a:pt x="2493" y="4453"/>
                      <a:pt x="2528" y="4456"/>
                      <a:pt x="2562" y="4456"/>
                    </a:cubicBezTo>
                    <a:cubicBezTo>
                      <a:pt x="2691" y="4456"/>
                      <a:pt x="2798" y="4412"/>
                      <a:pt x="2858" y="4273"/>
                    </a:cubicBezTo>
                    <a:cubicBezTo>
                      <a:pt x="2983" y="4223"/>
                      <a:pt x="3033" y="4147"/>
                      <a:pt x="3058" y="4047"/>
                    </a:cubicBezTo>
                    <a:cubicBezTo>
                      <a:pt x="4186" y="3095"/>
                      <a:pt x="4362" y="1666"/>
                      <a:pt x="3459" y="639"/>
                    </a:cubicBezTo>
                    <a:lnTo>
                      <a:pt x="3434" y="639"/>
                    </a:lnTo>
                    <a:cubicBezTo>
                      <a:pt x="3384" y="563"/>
                      <a:pt x="3309" y="513"/>
                      <a:pt x="3259" y="438"/>
                    </a:cubicBezTo>
                    <a:cubicBezTo>
                      <a:pt x="2896" y="76"/>
                      <a:pt x="2488" y="0"/>
                      <a:pt x="2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510175" y="2693025"/>
                <a:ext cx="44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75"/>
                      <a:pt x="126" y="150"/>
                      <a:pt x="176" y="201"/>
                    </a:cubicBezTo>
                    <a:cubicBezTo>
                      <a:pt x="176" y="100"/>
                      <a:pt x="101" y="25"/>
                      <a:pt x="1" y="0"/>
                    </a:cubicBezTo>
                    <a:close/>
                  </a:path>
                </a:pathLst>
              </a:custGeom>
              <a:solidFill>
                <a:srgbClr val="7477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4813450" y="2105050"/>
                <a:ext cx="1259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204" extrusionOk="0">
                    <a:moveTo>
                      <a:pt x="1454" y="637"/>
                    </a:moveTo>
                    <a:lnTo>
                      <a:pt x="1454" y="637"/>
                    </a:lnTo>
                    <a:cubicBezTo>
                      <a:pt x="2130" y="912"/>
                      <a:pt x="2907" y="687"/>
                      <a:pt x="3584" y="1013"/>
                    </a:cubicBezTo>
                    <a:cubicBezTo>
                      <a:pt x="3659" y="988"/>
                      <a:pt x="3734" y="963"/>
                      <a:pt x="3810" y="937"/>
                    </a:cubicBezTo>
                    <a:lnTo>
                      <a:pt x="3810" y="937"/>
                    </a:lnTo>
                    <a:cubicBezTo>
                      <a:pt x="3734" y="1313"/>
                      <a:pt x="4135" y="1614"/>
                      <a:pt x="4035" y="2015"/>
                    </a:cubicBezTo>
                    <a:cubicBezTo>
                      <a:pt x="4035" y="2140"/>
                      <a:pt x="4010" y="2241"/>
                      <a:pt x="3985" y="2366"/>
                    </a:cubicBezTo>
                    <a:cubicBezTo>
                      <a:pt x="3960" y="2391"/>
                      <a:pt x="3960" y="2416"/>
                      <a:pt x="3960" y="2441"/>
                    </a:cubicBezTo>
                    <a:cubicBezTo>
                      <a:pt x="3745" y="2376"/>
                      <a:pt x="3533" y="2342"/>
                      <a:pt x="3325" y="2342"/>
                    </a:cubicBezTo>
                    <a:cubicBezTo>
                      <a:pt x="2975" y="2342"/>
                      <a:pt x="2636" y="2438"/>
                      <a:pt x="2306" y="2642"/>
                    </a:cubicBezTo>
                    <a:cubicBezTo>
                      <a:pt x="1028" y="1739"/>
                      <a:pt x="1003" y="1714"/>
                      <a:pt x="1454" y="637"/>
                    </a:cubicBezTo>
                    <a:close/>
                    <a:moveTo>
                      <a:pt x="2544" y="0"/>
                    </a:moveTo>
                    <a:cubicBezTo>
                      <a:pt x="2042" y="0"/>
                      <a:pt x="1527" y="149"/>
                      <a:pt x="1003" y="461"/>
                    </a:cubicBezTo>
                    <a:cubicBezTo>
                      <a:pt x="100" y="1038"/>
                      <a:pt x="0" y="1714"/>
                      <a:pt x="677" y="2466"/>
                    </a:cubicBezTo>
                    <a:cubicBezTo>
                      <a:pt x="1028" y="2867"/>
                      <a:pt x="1454" y="3093"/>
                      <a:pt x="1980" y="3093"/>
                    </a:cubicBezTo>
                    <a:cubicBezTo>
                      <a:pt x="2055" y="3118"/>
                      <a:pt x="2130" y="3143"/>
                      <a:pt x="2181" y="3143"/>
                    </a:cubicBezTo>
                    <a:cubicBezTo>
                      <a:pt x="2378" y="3183"/>
                      <a:pt x="2573" y="3203"/>
                      <a:pt x="2764" y="3203"/>
                    </a:cubicBezTo>
                    <a:cubicBezTo>
                      <a:pt x="3297" y="3203"/>
                      <a:pt x="3799" y="3043"/>
                      <a:pt x="4261" y="2692"/>
                    </a:cubicBezTo>
                    <a:cubicBezTo>
                      <a:pt x="5013" y="1865"/>
                      <a:pt x="5038" y="1489"/>
                      <a:pt x="4361" y="662"/>
                    </a:cubicBezTo>
                    <a:cubicBezTo>
                      <a:pt x="3777" y="231"/>
                      <a:pt x="3170" y="0"/>
                      <a:pt x="2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37875" y="2095825"/>
                <a:ext cx="127225" cy="79425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3177" extrusionOk="0">
                    <a:moveTo>
                      <a:pt x="2131" y="454"/>
                    </a:moveTo>
                    <a:cubicBezTo>
                      <a:pt x="2193" y="485"/>
                      <a:pt x="2245" y="507"/>
                      <a:pt x="2300" y="507"/>
                    </a:cubicBezTo>
                    <a:cubicBezTo>
                      <a:pt x="2334" y="507"/>
                      <a:pt x="2368" y="499"/>
                      <a:pt x="2407" y="479"/>
                    </a:cubicBezTo>
                    <a:cubicBezTo>
                      <a:pt x="2407" y="504"/>
                      <a:pt x="2432" y="504"/>
                      <a:pt x="2457" y="529"/>
                    </a:cubicBezTo>
                    <a:cubicBezTo>
                      <a:pt x="3058" y="855"/>
                      <a:pt x="3835" y="931"/>
                      <a:pt x="4011" y="1783"/>
                    </a:cubicBezTo>
                    <a:cubicBezTo>
                      <a:pt x="4036" y="1908"/>
                      <a:pt x="4011" y="2033"/>
                      <a:pt x="3961" y="2134"/>
                    </a:cubicBezTo>
                    <a:cubicBezTo>
                      <a:pt x="3961" y="2184"/>
                      <a:pt x="3935" y="2209"/>
                      <a:pt x="3910" y="2234"/>
                    </a:cubicBezTo>
                    <a:cubicBezTo>
                      <a:pt x="3885" y="2309"/>
                      <a:pt x="3860" y="2359"/>
                      <a:pt x="3835" y="2434"/>
                    </a:cubicBezTo>
                    <a:cubicBezTo>
                      <a:pt x="3622" y="2373"/>
                      <a:pt x="3414" y="2337"/>
                      <a:pt x="3210" y="2337"/>
                    </a:cubicBezTo>
                    <a:cubicBezTo>
                      <a:pt x="2912" y="2337"/>
                      <a:pt x="2625" y="2416"/>
                      <a:pt x="2357" y="2610"/>
                    </a:cubicBezTo>
                    <a:cubicBezTo>
                      <a:pt x="2106" y="2384"/>
                      <a:pt x="1780" y="2309"/>
                      <a:pt x="1504" y="2108"/>
                    </a:cubicBezTo>
                    <a:cubicBezTo>
                      <a:pt x="1078" y="1783"/>
                      <a:pt x="903" y="1432"/>
                      <a:pt x="1204" y="956"/>
                    </a:cubicBezTo>
                    <a:cubicBezTo>
                      <a:pt x="1254" y="855"/>
                      <a:pt x="1304" y="755"/>
                      <a:pt x="1329" y="655"/>
                    </a:cubicBezTo>
                    <a:cubicBezTo>
                      <a:pt x="1379" y="705"/>
                      <a:pt x="1429" y="755"/>
                      <a:pt x="1504" y="755"/>
                    </a:cubicBezTo>
                    <a:lnTo>
                      <a:pt x="1555" y="755"/>
                    </a:lnTo>
                    <a:cubicBezTo>
                      <a:pt x="1580" y="780"/>
                      <a:pt x="1605" y="793"/>
                      <a:pt x="1636" y="793"/>
                    </a:cubicBezTo>
                    <a:cubicBezTo>
                      <a:pt x="1667" y="793"/>
                      <a:pt x="1705" y="780"/>
                      <a:pt x="1755" y="755"/>
                    </a:cubicBezTo>
                    <a:cubicBezTo>
                      <a:pt x="1755" y="755"/>
                      <a:pt x="1730" y="730"/>
                      <a:pt x="1730" y="730"/>
                    </a:cubicBezTo>
                    <a:cubicBezTo>
                      <a:pt x="1730" y="730"/>
                      <a:pt x="1755" y="730"/>
                      <a:pt x="1755" y="705"/>
                    </a:cubicBezTo>
                    <a:cubicBezTo>
                      <a:pt x="1905" y="655"/>
                      <a:pt x="2031" y="580"/>
                      <a:pt x="2131" y="454"/>
                    </a:cubicBezTo>
                    <a:close/>
                    <a:moveTo>
                      <a:pt x="2511" y="1"/>
                    </a:moveTo>
                    <a:cubicBezTo>
                      <a:pt x="2435" y="1"/>
                      <a:pt x="2358" y="9"/>
                      <a:pt x="2281" y="28"/>
                    </a:cubicBezTo>
                    <a:cubicBezTo>
                      <a:pt x="2206" y="28"/>
                      <a:pt x="2156" y="28"/>
                      <a:pt x="2081" y="53"/>
                    </a:cubicBezTo>
                    <a:cubicBezTo>
                      <a:pt x="2001" y="44"/>
                      <a:pt x="1921" y="39"/>
                      <a:pt x="1843" y="39"/>
                    </a:cubicBezTo>
                    <a:cubicBezTo>
                      <a:pt x="1482" y="39"/>
                      <a:pt x="1150" y="145"/>
                      <a:pt x="903" y="454"/>
                    </a:cubicBezTo>
                    <a:cubicBezTo>
                      <a:pt x="76" y="1056"/>
                      <a:pt x="1" y="1682"/>
                      <a:pt x="602" y="2409"/>
                    </a:cubicBezTo>
                    <a:cubicBezTo>
                      <a:pt x="928" y="2810"/>
                      <a:pt x="1329" y="3036"/>
                      <a:pt x="1855" y="3061"/>
                    </a:cubicBezTo>
                    <a:lnTo>
                      <a:pt x="1880" y="3061"/>
                    </a:lnTo>
                    <a:cubicBezTo>
                      <a:pt x="1930" y="3086"/>
                      <a:pt x="2006" y="3086"/>
                      <a:pt x="2056" y="3111"/>
                    </a:cubicBezTo>
                    <a:lnTo>
                      <a:pt x="2131" y="3111"/>
                    </a:lnTo>
                    <a:cubicBezTo>
                      <a:pt x="2156" y="3136"/>
                      <a:pt x="2206" y="3136"/>
                      <a:pt x="2231" y="3136"/>
                    </a:cubicBezTo>
                    <a:lnTo>
                      <a:pt x="2256" y="3136"/>
                    </a:lnTo>
                    <a:cubicBezTo>
                      <a:pt x="2403" y="3163"/>
                      <a:pt x="2545" y="3176"/>
                      <a:pt x="2685" y="3176"/>
                    </a:cubicBezTo>
                    <a:cubicBezTo>
                      <a:pt x="3193" y="3176"/>
                      <a:pt x="3664" y="3005"/>
                      <a:pt x="4136" y="2710"/>
                    </a:cubicBezTo>
                    <a:cubicBezTo>
                      <a:pt x="4186" y="2710"/>
                      <a:pt x="4211" y="2685"/>
                      <a:pt x="4261" y="2635"/>
                    </a:cubicBezTo>
                    <a:lnTo>
                      <a:pt x="4286" y="2610"/>
                    </a:lnTo>
                    <a:cubicBezTo>
                      <a:pt x="4362" y="2560"/>
                      <a:pt x="4412" y="2509"/>
                      <a:pt x="4462" y="2434"/>
                    </a:cubicBezTo>
                    <a:cubicBezTo>
                      <a:pt x="4512" y="2409"/>
                      <a:pt x="4512" y="2359"/>
                      <a:pt x="4512" y="2309"/>
                    </a:cubicBezTo>
                    <a:cubicBezTo>
                      <a:pt x="4562" y="2234"/>
                      <a:pt x="4612" y="2134"/>
                      <a:pt x="4662" y="2058"/>
                    </a:cubicBezTo>
                    <a:cubicBezTo>
                      <a:pt x="4737" y="1908"/>
                      <a:pt x="4813" y="1758"/>
                      <a:pt x="4888" y="1632"/>
                    </a:cubicBezTo>
                    <a:cubicBezTo>
                      <a:pt x="5088" y="1306"/>
                      <a:pt x="4888" y="1081"/>
                      <a:pt x="4662" y="880"/>
                    </a:cubicBezTo>
                    <a:cubicBezTo>
                      <a:pt x="4261" y="504"/>
                      <a:pt x="3810" y="229"/>
                      <a:pt x="3259" y="78"/>
                    </a:cubicBezTo>
                    <a:cubicBezTo>
                      <a:pt x="3133" y="78"/>
                      <a:pt x="3008" y="78"/>
                      <a:pt x="2883" y="53"/>
                    </a:cubicBezTo>
                    <a:cubicBezTo>
                      <a:pt x="2759" y="22"/>
                      <a:pt x="2635" y="1"/>
                      <a:pt x="2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45025" y="2156675"/>
                <a:ext cx="44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76" extrusionOk="0">
                    <a:moveTo>
                      <a:pt x="176" y="0"/>
                    </a:moveTo>
                    <a:cubicBezTo>
                      <a:pt x="126" y="75"/>
                      <a:pt x="50" y="126"/>
                      <a:pt x="0" y="176"/>
                    </a:cubicBezTo>
                    <a:cubicBezTo>
                      <a:pt x="101" y="176"/>
                      <a:pt x="176" y="126"/>
                      <a:pt x="176" y="0"/>
                    </a:cubicBezTo>
                    <a:close/>
                  </a:path>
                </a:pathLst>
              </a:custGeom>
              <a:solidFill>
                <a:srgbClr val="936F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4864200" y="1741250"/>
                <a:ext cx="31975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80" extrusionOk="0">
                    <a:moveTo>
                      <a:pt x="201" y="1"/>
                    </a:moveTo>
                    <a:cubicBezTo>
                      <a:pt x="50" y="226"/>
                      <a:pt x="0" y="452"/>
                      <a:pt x="151" y="727"/>
                    </a:cubicBezTo>
                    <a:cubicBezTo>
                      <a:pt x="276" y="928"/>
                      <a:pt x="326" y="1154"/>
                      <a:pt x="401" y="1379"/>
                    </a:cubicBezTo>
                    <a:cubicBezTo>
                      <a:pt x="727" y="1204"/>
                      <a:pt x="1278" y="1103"/>
                      <a:pt x="1253" y="677"/>
                    </a:cubicBezTo>
                    <a:cubicBezTo>
                      <a:pt x="1228" y="251"/>
                      <a:pt x="702" y="126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4490750" y="511075"/>
                <a:ext cx="1280100" cy="2528800"/>
              </a:xfrm>
              <a:custGeom>
                <a:avLst/>
                <a:gdLst/>
                <a:ahLst/>
                <a:cxnLst/>
                <a:rect l="l" t="t" r="r" b="b"/>
                <a:pathLst>
                  <a:path w="51204" h="101152" extrusionOk="0">
                    <a:moveTo>
                      <a:pt x="23535" y="9909"/>
                    </a:moveTo>
                    <a:lnTo>
                      <a:pt x="23535" y="9984"/>
                    </a:lnTo>
                    <a:cubicBezTo>
                      <a:pt x="23510" y="9984"/>
                      <a:pt x="23485" y="9984"/>
                      <a:pt x="23460" y="10009"/>
                    </a:cubicBezTo>
                    <a:cubicBezTo>
                      <a:pt x="23485" y="9959"/>
                      <a:pt x="23510" y="9934"/>
                      <a:pt x="23535" y="9909"/>
                    </a:cubicBezTo>
                    <a:close/>
                    <a:moveTo>
                      <a:pt x="24914" y="993"/>
                    </a:moveTo>
                    <a:cubicBezTo>
                      <a:pt x="25489" y="993"/>
                      <a:pt x="25646" y="1351"/>
                      <a:pt x="25665" y="2265"/>
                    </a:cubicBezTo>
                    <a:cubicBezTo>
                      <a:pt x="25665" y="3117"/>
                      <a:pt x="25640" y="3994"/>
                      <a:pt x="25665" y="4846"/>
                    </a:cubicBezTo>
                    <a:cubicBezTo>
                      <a:pt x="25690" y="5523"/>
                      <a:pt x="25515" y="6250"/>
                      <a:pt x="25916" y="6877"/>
                    </a:cubicBezTo>
                    <a:cubicBezTo>
                      <a:pt x="25966" y="6927"/>
                      <a:pt x="26041" y="6952"/>
                      <a:pt x="26116" y="6977"/>
                    </a:cubicBezTo>
                    <a:cubicBezTo>
                      <a:pt x="25615" y="8105"/>
                      <a:pt x="25916" y="9308"/>
                      <a:pt x="25916" y="10486"/>
                    </a:cubicBezTo>
                    <a:cubicBezTo>
                      <a:pt x="25916" y="10686"/>
                      <a:pt x="26041" y="10837"/>
                      <a:pt x="26166" y="10987"/>
                    </a:cubicBezTo>
                    <a:cubicBezTo>
                      <a:pt x="26141" y="11238"/>
                      <a:pt x="26141" y="11463"/>
                      <a:pt x="26191" y="11714"/>
                    </a:cubicBezTo>
                    <a:cubicBezTo>
                      <a:pt x="26116" y="11814"/>
                      <a:pt x="26041" y="11914"/>
                      <a:pt x="26016" y="12040"/>
                    </a:cubicBezTo>
                    <a:cubicBezTo>
                      <a:pt x="25966" y="12215"/>
                      <a:pt x="25991" y="12390"/>
                      <a:pt x="26141" y="12541"/>
                    </a:cubicBezTo>
                    <a:cubicBezTo>
                      <a:pt x="26141" y="12541"/>
                      <a:pt x="26166" y="12566"/>
                      <a:pt x="26166" y="12566"/>
                    </a:cubicBezTo>
                    <a:cubicBezTo>
                      <a:pt x="25840" y="12766"/>
                      <a:pt x="25866" y="13142"/>
                      <a:pt x="25891" y="13468"/>
                    </a:cubicBezTo>
                    <a:cubicBezTo>
                      <a:pt x="25941" y="14120"/>
                      <a:pt x="25991" y="14796"/>
                      <a:pt x="26241" y="15423"/>
                    </a:cubicBezTo>
                    <a:cubicBezTo>
                      <a:pt x="26267" y="15448"/>
                      <a:pt x="26292" y="15448"/>
                      <a:pt x="26292" y="15473"/>
                    </a:cubicBezTo>
                    <a:cubicBezTo>
                      <a:pt x="26149" y="15370"/>
                      <a:pt x="26000" y="15319"/>
                      <a:pt x="25844" y="15319"/>
                    </a:cubicBezTo>
                    <a:cubicBezTo>
                      <a:pt x="25698" y="15319"/>
                      <a:pt x="25547" y="15363"/>
                      <a:pt x="25389" y="15448"/>
                    </a:cubicBezTo>
                    <a:cubicBezTo>
                      <a:pt x="25364" y="15448"/>
                      <a:pt x="25364" y="15473"/>
                      <a:pt x="25339" y="15498"/>
                    </a:cubicBezTo>
                    <a:cubicBezTo>
                      <a:pt x="25314" y="15498"/>
                      <a:pt x="25264" y="15498"/>
                      <a:pt x="25239" y="15473"/>
                    </a:cubicBezTo>
                    <a:cubicBezTo>
                      <a:pt x="25114" y="15373"/>
                      <a:pt x="24988" y="15323"/>
                      <a:pt x="24860" y="15323"/>
                    </a:cubicBezTo>
                    <a:cubicBezTo>
                      <a:pt x="24731" y="15323"/>
                      <a:pt x="24600" y="15373"/>
                      <a:pt x="24462" y="15473"/>
                    </a:cubicBezTo>
                    <a:lnTo>
                      <a:pt x="24412" y="15473"/>
                    </a:lnTo>
                    <a:cubicBezTo>
                      <a:pt x="24412" y="15448"/>
                      <a:pt x="24412" y="15423"/>
                      <a:pt x="24412" y="15398"/>
                    </a:cubicBezTo>
                    <a:cubicBezTo>
                      <a:pt x="24186" y="14546"/>
                      <a:pt x="24136" y="13669"/>
                      <a:pt x="24111" y="12766"/>
                    </a:cubicBezTo>
                    <a:cubicBezTo>
                      <a:pt x="24086" y="11789"/>
                      <a:pt x="24262" y="10736"/>
                      <a:pt x="23760" y="9809"/>
                    </a:cubicBezTo>
                    <a:cubicBezTo>
                      <a:pt x="23810" y="9759"/>
                      <a:pt x="23861" y="9684"/>
                      <a:pt x="23886" y="9608"/>
                    </a:cubicBezTo>
                    <a:cubicBezTo>
                      <a:pt x="23936" y="9333"/>
                      <a:pt x="23986" y="9082"/>
                      <a:pt x="23710" y="8932"/>
                    </a:cubicBezTo>
                    <a:cubicBezTo>
                      <a:pt x="23760" y="8907"/>
                      <a:pt x="23785" y="8882"/>
                      <a:pt x="23835" y="8857"/>
                    </a:cubicBezTo>
                    <a:cubicBezTo>
                      <a:pt x="24111" y="7704"/>
                      <a:pt x="24111" y="6576"/>
                      <a:pt x="23635" y="5498"/>
                    </a:cubicBezTo>
                    <a:cubicBezTo>
                      <a:pt x="23610" y="5473"/>
                      <a:pt x="23585" y="5473"/>
                      <a:pt x="23560" y="5448"/>
                    </a:cubicBezTo>
                    <a:cubicBezTo>
                      <a:pt x="24036" y="4044"/>
                      <a:pt x="24036" y="2641"/>
                      <a:pt x="23610" y="1237"/>
                    </a:cubicBezTo>
                    <a:cubicBezTo>
                      <a:pt x="23660" y="1237"/>
                      <a:pt x="23710" y="1237"/>
                      <a:pt x="23785" y="1212"/>
                    </a:cubicBezTo>
                    <a:cubicBezTo>
                      <a:pt x="23911" y="1187"/>
                      <a:pt x="24036" y="1137"/>
                      <a:pt x="24161" y="1112"/>
                    </a:cubicBezTo>
                    <a:cubicBezTo>
                      <a:pt x="24469" y="1035"/>
                      <a:pt x="24717" y="993"/>
                      <a:pt x="24914" y="993"/>
                    </a:cubicBezTo>
                    <a:close/>
                    <a:moveTo>
                      <a:pt x="47920" y="37602"/>
                    </a:moveTo>
                    <a:cubicBezTo>
                      <a:pt x="48217" y="37602"/>
                      <a:pt x="48492" y="37755"/>
                      <a:pt x="48773" y="38130"/>
                    </a:cubicBezTo>
                    <a:cubicBezTo>
                      <a:pt x="48973" y="38431"/>
                      <a:pt x="49299" y="38631"/>
                      <a:pt x="49575" y="38882"/>
                    </a:cubicBezTo>
                    <a:cubicBezTo>
                      <a:pt x="49926" y="39183"/>
                      <a:pt x="49951" y="39408"/>
                      <a:pt x="49525" y="39734"/>
                    </a:cubicBezTo>
                    <a:cubicBezTo>
                      <a:pt x="48623" y="40436"/>
                      <a:pt x="47695" y="41062"/>
                      <a:pt x="46718" y="41614"/>
                    </a:cubicBezTo>
                    <a:cubicBezTo>
                      <a:pt x="46618" y="41639"/>
                      <a:pt x="46542" y="41664"/>
                      <a:pt x="46467" y="41689"/>
                    </a:cubicBezTo>
                    <a:cubicBezTo>
                      <a:pt x="46417" y="41689"/>
                      <a:pt x="46392" y="41689"/>
                      <a:pt x="46367" y="41714"/>
                    </a:cubicBezTo>
                    <a:cubicBezTo>
                      <a:pt x="46041" y="41087"/>
                      <a:pt x="45715" y="40461"/>
                      <a:pt x="45264" y="39909"/>
                    </a:cubicBezTo>
                    <a:cubicBezTo>
                      <a:pt x="45064" y="39634"/>
                      <a:pt x="44763" y="39383"/>
                      <a:pt x="44688" y="39032"/>
                    </a:cubicBezTo>
                    <a:cubicBezTo>
                      <a:pt x="44688" y="39032"/>
                      <a:pt x="44688" y="39007"/>
                      <a:pt x="44713" y="39007"/>
                    </a:cubicBezTo>
                    <a:cubicBezTo>
                      <a:pt x="45515" y="38706"/>
                      <a:pt x="46317" y="38355"/>
                      <a:pt x="47069" y="37904"/>
                    </a:cubicBezTo>
                    <a:cubicBezTo>
                      <a:pt x="47384" y="37718"/>
                      <a:pt x="47661" y="37602"/>
                      <a:pt x="47920" y="37602"/>
                    </a:cubicBezTo>
                    <a:close/>
                    <a:moveTo>
                      <a:pt x="3103" y="37217"/>
                    </a:moveTo>
                    <a:cubicBezTo>
                      <a:pt x="3299" y="37217"/>
                      <a:pt x="3514" y="37346"/>
                      <a:pt x="3785" y="37629"/>
                    </a:cubicBezTo>
                    <a:cubicBezTo>
                      <a:pt x="4308" y="38199"/>
                      <a:pt x="4854" y="38837"/>
                      <a:pt x="5721" y="38837"/>
                    </a:cubicBezTo>
                    <a:cubicBezTo>
                      <a:pt x="5768" y="38837"/>
                      <a:pt x="5816" y="38836"/>
                      <a:pt x="5865" y="38832"/>
                    </a:cubicBezTo>
                    <a:cubicBezTo>
                      <a:pt x="5890" y="38857"/>
                      <a:pt x="5916" y="38882"/>
                      <a:pt x="5916" y="38882"/>
                    </a:cubicBezTo>
                    <a:cubicBezTo>
                      <a:pt x="5941" y="38907"/>
                      <a:pt x="5966" y="38907"/>
                      <a:pt x="5991" y="38932"/>
                    </a:cubicBezTo>
                    <a:cubicBezTo>
                      <a:pt x="5966" y="38957"/>
                      <a:pt x="5941" y="38957"/>
                      <a:pt x="5916" y="38982"/>
                    </a:cubicBezTo>
                    <a:cubicBezTo>
                      <a:pt x="5890" y="39107"/>
                      <a:pt x="5865" y="39233"/>
                      <a:pt x="5840" y="39358"/>
                    </a:cubicBezTo>
                    <a:cubicBezTo>
                      <a:pt x="5740" y="39483"/>
                      <a:pt x="5665" y="39634"/>
                      <a:pt x="5565" y="39734"/>
                    </a:cubicBezTo>
                    <a:cubicBezTo>
                      <a:pt x="5164" y="40386"/>
                      <a:pt x="4687" y="40987"/>
                      <a:pt x="4437" y="41714"/>
                    </a:cubicBezTo>
                    <a:cubicBezTo>
                      <a:pt x="4437" y="41739"/>
                      <a:pt x="4437" y="41739"/>
                      <a:pt x="4437" y="41739"/>
                    </a:cubicBezTo>
                    <a:cubicBezTo>
                      <a:pt x="3974" y="41690"/>
                      <a:pt x="3630" y="41287"/>
                      <a:pt x="3174" y="41287"/>
                    </a:cubicBezTo>
                    <a:cubicBezTo>
                      <a:pt x="3161" y="41287"/>
                      <a:pt x="3147" y="41287"/>
                      <a:pt x="3134" y="41288"/>
                    </a:cubicBezTo>
                    <a:cubicBezTo>
                      <a:pt x="3159" y="41037"/>
                      <a:pt x="2933" y="40962"/>
                      <a:pt x="2783" y="40812"/>
                    </a:cubicBezTo>
                    <a:cubicBezTo>
                      <a:pt x="2757" y="40792"/>
                      <a:pt x="2746" y="40786"/>
                      <a:pt x="2742" y="40786"/>
                    </a:cubicBezTo>
                    <a:lnTo>
                      <a:pt x="2742" y="40786"/>
                    </a:lnTo>
                    <a:cubicBezTo>
                      <a:pt x="2737" y="40786"/>
                      <a:pt x="2750" y="40802"/>
                      <a:pt x="2749" y="40802"/>
                    </a:cubicBezTo>
                    <a:cubicBezTo>
                      <a:pt x="2748" y="40802"/>
                      <a:pt x="2739" y="40793"/>
                      <a:pt x="2708" y="40761"/>
                    </a:cubicBezTo>
                    <a:cubicBezTo>
                      <a:pt x="1154" y="39383"/>
                      <a:pt x="1179" y="39408"/>
                      <a:pt x="2407" y="37754"/>
                    </a:cubicBezTo>
                    <a:cubicBezTo>
                      <a:pt x="2655" y="37410"/>
                      <a:pt x="2865" y="37217"/>
                      <a:pt x="3103" y="37217"/>
                    </a:cubicBezTo>
                    <a:close/>
                    <a:moveTo>
                      <a:pt x="27169" y="16375"/>
                    </a:moveTo>
                    <a:cubicBezTo>
                      <a:pt x="27419" y="16400"/>
                      <a:pt x="27645" y="16400"/>
                      <a:pt x="27871" y="16526"/>
                    </a:cubicBezTo>
                    <a:cubicBezTo>
                      <a:pt x="29525" y="16902"/>
                      <a:pt x="31204" y="17253"/>
                      <a:pt x="32808" y="17854"/>
                    </a:cubicBezTo>
                    <a:cubicBezTo>
                      <a:pt x="36668" y="19308"/>
                      <a:pt x="39826" y="21814"/>
                      <a:pt x="42432" y="24972"/>
                    </a:cubicBezTo>
                    <a:cubicBezTo>
                      <a:pt x="44963" y="28030"/>
                      <a:pt x="46718" y="31488"/>
                      <a:pt x="47445" y="35423"/>
                    </a:cubicBezTo>
                    <a:cubicBezTo>
                      <a:pt x="47570" y="36175"/>
                      <a:pt x="47394" y="36601"/>
                      <a:pt x="46693" y="36952"/>
                    </a:cubicBezTo>
                    <a:cubicBezTo>
                      <a:pt x="44713" y="37879"/>
                      <a:pt x="42683" y="38756"/>
                      <a:pt x="40628" y="39558"/>
                    </a:cubicBezTo>
                    <a:cubicBezTo>
                      <a:pt x="38898" y="40210"/>
                      <a:pt x="37069" y="40486"/>
                      <a:pt x="35389" y="41188"/>
                    </a:cubicBezTo>
                    <a:cubicBezTo>
                      <a:pt x="35314" y="41288"/>
                      <a:pt x="35164" y="41338"/>
                      <a:pt x="35089" y="41438"/>
                    </a:cubicBezTo>
                    <a:cubicBezTo>
                      <a:pt x="33033" y="41789"/>
                      <a:pt x="30978" y="42165"/>
                      <a:pt x="28923" y="42416"/>
                    </a:cubicBezTo>
                    <a:lnTo>
                      <a:pt x="28422" y="42416"/>
                    </a:lnTo>
                    <a:cubicBezTo>
                      <a:pt x="27745" y="42391"/>
                      <a:pt x="27770" y="42391"/>
                      <a:pt x="27695" y="41714"/>
                    </a:cubicBezTo>
                    <a:cubicBezTo>
                      <a:pt x="27595" y="41062"/>
                      <a:pt x="27745" y="40411"/>
                      <a:pt x="27570" y="39784"/>
                    </a:cubicBezTo>
                    <a:cubicBezTo>
                      <a:pt x="27695" y="39533"/>
                      <a:pt x="27620" y="39258"/>
                      <a:pt x="27620" y="39007"/>
                    </a:cubicBezTo>
                    <a:cubicBezTo>
                      <a:pt x="27570" y="36927"/>
                      <a:pt x="27520" y="34847"/>
                      <a:pt x="27495" y="32766"/>
                    </a:cubicBezTo>
                    <a:cubicBezTo>
                      <a:pt x="27470" y="31939"/>
                      <a:pt x="27620" y="31112"/>
                      <a:pt x="27369" y="30310"/>
                    </a:cubicBezTo>
                    <a:cubicBezTo>
                      <a:pt x="27419" y="29934"/>
                      <a:pt x="27419" y="29533"/>
                      <a:pt x="27344" y="29157"/>
                    </a:cubicBezTo>
                    <a:cubicBezTo>
                      <a:pt x="27470" y="28731"/>
                      <a:pt x="27394" y="28330"/>
                      <a:pt x="27319" y="27929"/>
                    </a:cubicBezTo>
                    <a:cubicBezTo>
                      <a:pt x="27344" y="27077"/>
                      <a:pt x="27394" y="26225"/>
                      <a:pt x="27244" y="25398"/>
                    </a:cubicBezTo>
                    <a:cubicBezTo>
                      <a:pt x="27219" y="25298"/>
                      <a:pt x="27194" y="25197"/>
                      <a:pt x="27169" y="25097"/>
                    </a:cubicBezTo>
                    <a:cubicBezTo>
                      <a:pt x="27294" y="24120"/>
                      <a:pt x="27144" y="23117"/>
                      <a:pt x="27144" y="22140"/>
                    </a:cubicBezTo>
                    <a:cubicBezTo>
                      <a:pt x="27169" y="21463"/>
                      <a:pt x="27244" y="20786"/>
                      <a:pt x="26993" y="20135"/>
                    </a:cubicBezTo>
                    <a:cubicBezTo>
                      <a:pt x="26993" y="19984"/>
                      <a:pt x="27144" y="19834"/>
                      <a:pt x="26943" y="19734"/>
                    </a:cubicBezTo>
                    <a:cubicBezTo>
                      <a:pt x="26968" y="19659"/>
                      <a:pt x="26968" y="19583"/>
                      <a:pt x="26943" y="19533"/>
                    </a:cubicBezTo>
                    <a:cubicBezTo>
                      <a:pt x="27144" y="18656"/>
                      <a:pt x="26968" y="17779"/>
                      <a:pt x="26968" y="16902"/>
                    </a:cubicBezTo>
                    <a:cubicBezTo>
                      <a:pt x="26993" y="16651"/>
                      <a:pt x="27043" y="16476"/>
                      <a:pt x="27169" y="16375"/>
                    </a:cubicBezTo>
                    <a:close/>
                    <a:moveTo>
                      <a:pt x="26116" y="16175"/>
                    </a:moveTo>
                    <a:cubicBezTo>
                      <a:pt x="26116" y="16200"/>
                      <a:pt x="26091" y="16225"/>
                      <a:pt x="26066" y="16250"/>
                    </a:cubicBezTo>
                    <a:cubicBezTo>
                      <a:pt x="26016" y="17202"/>
                      <a:pt x="26066" y="18155"/>
                      <a:pt x="26066" y="19107"/>
                    </a:cubicBezTo>
                    <a:cubicBezTo>
                      <a:pt x="26091" y="19508"/>
                      <a:pt x="26116" y="19909"/>
                      <a:pt x="26492" y="20185"/>
                    </a:cubicBezTo>
                    <a:lnTo>
                      <a:pt x="26517" y="20185"/>
                    </a:lnTo>
                    <a:cubicBezTo>
                      <a:pt x="26467" y="20310"/>
                      <a:pt x="26467" y="20410"/>
                      <a:pt x="26567" y="20536"/>
                    </a:cubicBezTo>
                    <a:cubicBezTo>
                      <a:pt x="26592" y="20536"/>
                      <a:pt x="26592" y="20536"/>
                      <a:pt x="26592" y="20561"/>
                    </a:cubicBezTo>
                    <a:cubicBezTo>
                      <a:pt x="26542" y="20586"/>
                      <a:pt x="26467" y="20611"/>
                      <a:pt x="26392" y="20686"/>
                    </a:cubicBezTo>
                    <a:cubicBezTo>
                      <a:pt x="26091" y="22140"/>
                      <a:pt x="26267" y="23593"/>
                      <a:pt x="26292" y="25047"/>
                    </a:cubicBezTo>
                    <a:cubicBezTo>
                      <a:pt x="26292" y="25348"/>
                      <a:pt x="26442" y="25624"/>
                      <a:pt x="26718" y="25799"/>
                    </a:cubicBezTo>
                    <a:cubicBezTo>
                      <a:pt x="26342" y="26300"/>
                      <a:pt x="26492" y="26852"/>
                      <a:pt x="26567" y="27378"/>
                    </a:cubicBezTo>
                    <a:cubicBezTo>
                      <a:pt x="26592" y="27478"/>
                      <a:pt x="26642" y="27553"/>
                      <a:pt x="26693" y="27629"/>
                    </a:cubicBezTo>
                    <a:cubicBezTo>
                      <a:pt x="26442" y="28055"/>
                      <a:pt x="26317" y="28456"/>
                      <a:pt x="26918" y="28731"/>
                    </a:cubicBezTo>
                    <a:cubicBezTo>
                      <a:pt x="26768" y="28882"/>
                      <a:pt x="26743" y="29082"/>
                      <a:pt x="26718" y="29283"/>
                    </a:cubicBezTo>
                    <a:cubicBezTo>
                      <a:pt x="26718" y="29408"/>
                      <a:pt x="26718" y="29558"/>
                      <a:pt x="26743" y="29684"/>
                    </a:cubicBezTo>
                    <a:cubicBezTo>
                      <a:pt x="26743" y="29784"/>
                      <a:pt x="26743" y="29859"/>
                      <a:pt x="26768" y="29959"/>
                    </a:cubicBezTo>
                    <a:cubicBezTo>
                      <a:pt x="26793" y="30035"/>
                      <a:pt x="26793" y="30085"/>
                      <a:pt x="26793" y="30160"/>
                    </a:cubicBezTo>
                    <a:cubicBezTo>
                      <a:pt x="26768" y="30210"/>
                      <a:pt x="26768" y="30285"/>
                      <a:pt x="26793" y="30335"/>
                    </a:cubicBezTo>
                    <a:cubicBezTo>
                      <a:pt x="26793" y="30486"/>
                      <a:pt x="26768" y="30611"/>
                      <a:pt x="26743" y="30736"/>
                    </a:cubicBezTo>
                    <a:cubicBezTo>
                      <a:pt x="26718" y="31037"/>
                      <a:pt x="26718" y="31313"/>
                      <a:pt x="26918" y="31563"/>
                    </a:cubicBezTo>
                    <a:lnTo>
                      <a:pt x="26943" y="31563"/>
                    </a:lnTo>
                    <a:cubicBezTo>
                      <a:pt x="26943" y="31689"/>
                      <a:pt x="26943" y="31839"/>
                      <a:pt x="26943" y="31964"/>
                    </a:cubicBezTo>
                    <a:cubicBezTo>
                      <a:pt x="26943" y="32516"/>
                      <a:pt x="26943" y="33067"/>
                      <a:pt x="26968" y="33619"/>
                    </a:cubicBezTo>
                    <a:cubicBezTo>
                      <a:pt x="26893" y="34095"/>
                      <a:pt x="26843" y="34546"/>
                      <a:pt x="26893" y="35022"/>
                    </a:cubicBezTo>
                    <a:cubicBezTo>
                      <a:pt x="26893" y="35122"/>
                      <a:pt x="26893" y="35223"/>
                      <a:pt x="26893" y="35323"/>
                    </a:cubicBezTo>
                    <a:cubicBezTo>
                      <a:pt x="26918" y="35548"/>
                      <a:pt x="26918" y="35799"/>
                      <a:pt x="26918" y="36025"/>
                    </a:cubicBezTo>
                    <a:cubicBezTo>
                      <a:pt x="26918" y="36125"/>
                      <a:pt x="26918" y="36225"/>
                      <a:pt x="26918" y="36325"/>
                    </a:cubicBezTo>
                    <a:cubicBezTo>
                      <a:pt x="26918" y="36426"/>
                      <a:pt x="26918" y="36501"/>
                      <a:pt x="26918" y="36601"/>
                    </a:cubicBezTo>
                    <a:cubicBezTo>
                      <a:pt x="26943" y="36751"/>
                      <a:pt x="26943" y="36877"/>
                      <a:pt x="26968" y="37027"/>
                    </a:cubicBezTo>
                    <a:cubicBezTo>
                      <a:pt x="26968" y="37127"/>
                      <a:pt x="26993" y="37228"/>
                      <a:pt x="27018" y="37303"/>
                    </a:cubicBezTo>
                    <a:cubicBezTo>
                      <a:pt x="27043" y="37353"/>
                      <a:pt x="27043" y="37403"/>
                      <a:pt x="27069" y="37453"/>
                    </a:cubicBezTo>
                    <a:cubicBezTo>
                      <a:pt x="27169" y="38130"/>
                      <a:pt x="27018" y="38807"/>
                      <a:pt x="27169" y="39458"/>
                    </a:cubicBezTo>
                    <a:lnTo>
                      <a:pt x="27169" y="39533"/>
                    </a:lnTo>
                    <a:cubicBezTo>
                      <a:pt x="27144" y="39558"/>
                      <a:pt x="27094" y="39584"/>
                      <a:pt x="27069" y="39609"/>
                    </a:cubicBezTo>
                    <a:cubicBezTo>
                      <a:pt x="26768" y="40511"/>
                      <a:pt x="27169" y="41413"/>
                      <a:pt x="26993" y="42315"/>
                    </a:cubicBezTo>
                    <a:lnTo>
                      <a:pt x="26943" y="42315"/>
                    </a:lnTo>
                    <a:cubicBezTo>
                      <a:pt x="26693" y="42315"/>
                      <a:pt x="26467" y="42340"/>
                      <a:pt x="26241" y="42391"/>
                    </a:cubicBezTo>
                    <a:cubicBezTo>
                      <a:pt x="25740" y="42441"/>
                      <a:pt x="25214" y="42491"/>
                      <a:pt x="24688" y="42491"/>
                    </a:cubicBezTo>
                    <a:cubicBezTo>
                      <a:pt x="24537" y="42416"/>
                      <a:pt x="24462" y="42240"/>
                      <a:pt x="24437" y="41964"/>
                    </a:cubicBezTo>
                    <a:cubicBezTo>
                      <a:pt x="24437" y="41614"/>
                      <a:pt x="24287" y="41263"/>
                      <a:pt x="24462" y="40887"/>
                    </a:cubicBezTo>
                    <a:cubicBezTo>
                      <a:pt x="24612" y="40561"/>
                      <a:pt x="24587" y="40160"/>
                      <a:pt x="24487" y="39809"/>
                    </a:cubicBezTo>
                    <a:cubicBezTo>
                      <a:pt x="24312" y="39183"/>
                      <a:pt x="24312" y="38556"/>
                      <a:pt x="24387" y="37929"/>
                    </a:cubicBezTo>
                    <a:cubicBezTo>
                      <a:pt x="24462" y="37052"/>
                      <a:pt x="24387" y="36200"/>
                      <a:pt x="24337" y="35348"/>
                    </a:cubicBezTo>
                    <a:cubicBezTo>
                      <a:pt x="24337" y="34095"/>
                      <a:pt x="24412" y="32817"/>
                      <a:pt x="24262" y="31563"/>
                    </a:cubicBezTo>
                    <a:cubicBezTo>
                      <a:pt x="24337" y="31263"/>
                      <a:pt x="24387" y="30987"/>
                      <a:pt x="24161" y="30736"/>
                    </a:cubicBezTo>
                    <a:cubicBezTo>
                      <a:pt x="24161" y="30360"/>
                      <a:pt x="24161" y="29984"/>
                      <a:pt x="24161" y="29609"/>
                    </a:cubicBezTo>
                    <a:cubicBezTo>
                      <a:pt x="24537" y="29458"/>
                      <a:pt x="24462" y="29132"/>
                      <a:pt x="24462" y="28857"/>
                    </a:cubicBezTo>
                    <a:cubicBezTo>
                      <a:pt x="24537" y="24897"/>
                      <a:pt x="24387" y="20962"/>
                      <a:pt x="24236" y="17002"/>
                    </a:cubicBezTo>
                    <a:cubicBezTo>
                      <a:pt x="24236" y="16751"/>
                      <a:pt x="24211" y="16501"/>
                      <a:pt x="24061" y="16275"/>
                    </a:cubicBezTo>
                    <a:lnTo>
                      <a:pt x="24086" y="16275"/>
                    </a:lnTo>
                    <a:cubicBezTo>
                      <a:pt x="24086" y="16275"/>
                      <a:pt x="24111" y="16250"/>
                      <a:pt x="24136" y="16250"/>
                    </a:cubicBezTo>
                    <a:cubicBezTo>
                      <a:pt x="24467" y="16360"/>
                      <a:pt x="24792" y="16429"/>
                      <a:pt x="25114" y="16429"/>
                    </a:cubicBezTo>
                    <a:cubicBezTo>
                      <a:pt x="25450" y="16429"/>
                      <a:pt x="25783" y="16354"/>
                      <a:pt x="26116" y="16175"/>
                    </a:cubicBezTo>
                    <a:close/>
                    <a:moveTo>
                      <a:pt x="23359" y="16526"/>
                    </a:moveTo>
                    <a:cubicBezTo>
                      <a:pt x="23334" y="16751"/>
                      <a:pt x="23334" y="17002"/>
                      <a:pt x="23359" y="17228"/>
                    </a:cubicBezTo>
                    <a:cubicBezTo>
                      <a:pt x="23485" y="18230"/>
                      <a:pt x="23259" y="19258"/>
                      <a:pt x="23510" y="20260"/>
                    </a:cubicBezTo>
                    <a:cubicBezTo>
                      <a:pt x="23485" y="20360"/>
                      <a:pt x="23485" y="20410"/>
                      <a:pt x="23510" y="20486"/>
                    </a:cubicBezTo>
                    <a:cubicBezTo>
                      <a:pt x="23384" y="22115"/>
                      <a:pt x="23585" y="23719"/>
                      <a:pt x="23560" y="25348"/>
                    </a:cubicBezTo>
                    <a:lnTo>
                      <a:pt x="23760" y="30761"/>
                    </a:lnTo>
                    <a:cubicBezTo>
                      <a:pt x="23710" y="31012"/>
                      <a:pt x="23685" y="31288"/>
                      <a:pt x="23760" y="31563"/>
                    </a:cubicBezTo>
                    <a:cubicBezTo>
                      <a:pt x="23685" y="33368"/>
                      <a:pt x="23710" y="35172"/>
                      <a:pt x="23911" y="36977"/>
                    </a:cubicBezTo>
                    <a:cubicBezTo>
                      <a:pt x="23861" y="37378"/>
                      <a:pt x="23861" y="37754"/>
                      <a:pt x="23886" y="38155"/>
                    </a:cubicBezTo>
                    <a:cubicBezTo>
                      <a:pt x="23961" y="39408"/>
                      <a:pt x="23986" y="40661"/>
                      <a:pt x="24036" y="41939"/>
                    </a:cubicBezTo>
                    <a:cubicBezTo>
                      <a:pt x="24036" y="42215"/>
                      <a:pt x="23986" y="42416"/>
                      <a:pt x="23835" y="42516"/>
                    </a:cubicBezTo>
                    <a:cubicBezTo>
                      <a:pt x="23033" y="42516"/>
                      <a:pt x="22231" y="42491"/>
                      <a:pt x="21429" y="42391"/>
                    </a:cubicBezTo>
                    <a:cubicBezTo>
                      <a:pt x="21179" y="42340"/>
                      <a:pt x="20903" y="42340"/>
                      <a:pt x="20627" y="42315"/>
                    </a:cubicBezTo>
                    <a:cubicBezTo>
                      <a:pt x="15991" y="41914"/>
                      <a:pt x="11479" y="40987"/>
                      <a:pt x="7269" y="38832"/>
                    </a:cubicBezTo>
                    <a:cubicBezTo>
                      <a:pt x="7094" y="38782"/>
                      <a:pt x="6918" y="38756"/>
                      <a:pt x="6743" y="38706"/>
                    </a:cubicBezTo>
                    <a:cubicBezTo>
                      <a:pt x="6692" y="38681"/>
                      <a:pt x="6667" y="38656"/>
                      <a:pt x="6617" y="38656"/>
                    </a:cubicBezTo>
                    <a:cubicBezTo>
                      <a:pt x="6542" y="38606"/>
                      <a:pt x="6467" y="38581"/>
                      <a:pt x="6392" y="38531"/>
                    </a:cubicBezTo>
                    <a:cubicBezTo>
                      <a:pt x="6361" y="38521"/>
                      <a:pt x="6329" y="38514"/>
                      <a:pt x="6298" y="38514"/>
                    </a:cubicBezTo>
                    <a:cubicBezTo>
                      <a:pt x="6254" y="38514"/>
                      <a:pt x="6210" y="38527"/>
                      <a:pt x="6166" y="38556"/>
                    </a:cubicBezTo>
                    <a:cubicBezTo>
                      <a:pt x="6166" y="38531"/>
                      <a:pt x="6191" y="38506"/>
                      <a:pt x="6191" y="38481"/>
                    </a:cubicBezTo>
                    <a:cubicBezTo>
                      <a:pt x="5790" y="37729"/>
                      <a:pt x="4963" y="37428"/>
                      <a:pt x="4337" y="36902"/>
                    </a:cubicBezTo>
                    <a:cubicBezTo>
                      <a:pt x="3810" y="36451"/>
                      <a:pt x="3585" y="35974"/>
                      <a:pt x="3760" y="35273"/>
                    </a:cubicBezTo>
                    <a:cubicBezTo>
                      <a:pt x="3860" y="34872"/>
                      <a:pt x="4061" y="34421"/>
                      <a:pt x="3735" y="33995"/>
                    </a:cubicBezTo>
                    <a:cubicBezTo>
                      <a:pt x="4236" y="33894"/>
                      <a:pt x="4161" y="33393"/>
                      <a:pt x="4261" y="33067"/>
                    </a:cubicBezTo>
                    <a:cubicBezTo>
                      <a:pt x="5314" y="28832"/>
                      <a:pt x="7444" y="25223"/>
                      <a:pt x="10552" y="22240"/>
                    </a:cubicBezTo>
                    <a:cubicBezTo>
                      <a:pt x="14111" y="18806"/>
                      <a:pt x="18397" y="16877"/>
                      <a:pt x="23334" y="16526"/>
                    </a:cubicBezTo>
                    <a:close/>
                    <a:moveTo>
                      <a:pt x="6542" y="39283"/>
                    </a:moveTo>
                    <a:cubicBezTo>
                      <a:pt x="6592" y="39283"/>
                      <a:pt x="6667" y="39308"/>
                      <a:pt x="6718" y="39383"/>
                    </a:cubicBezTo>
                    <a:cubicBezTo>
                      <a:pt x="7745" y="40085"/>
                      <a:pt x="8948" y="40511"/>
                      <a:pt x="10076" y="40987"/>
                    </a:cubicBezTo>
                    <a:cubicBezTo>
                      <a:pt x="9850" y="41739"/>
                      <a:pt x="9449" y="42416"/>
                      <a:pt x="9324" y="43168"/>
                    </a:cubicBezTo>
                    <a:cubicBezTo>
                      <a:pt x="9193" y="43430"/>
                      <a:pt x="9020" y="43566"/>
                      <a:pt x="8784" y="43566"/>
                    </a:cubicBezTo>
                    <a:cubicBezTo>
                      <a:pt x="8704" y="43566"/>
                      <a:pt x="8617" y="43550"/>
                      <a:pt x="8522" y="43518"/>
                    </a:cubicBezTo>
                    <a:cubicBezTo>
                      <a:pt x="8121" y="43393"/>
                      <a:pt x="7720" y="43318"/>
                      <a:pt x="7319" y="43193"/>
                    </a:cubicBezTo>
                    <a:cubicBezTo>
                      <a:pt x="6918" y="42491"/>
                      <a:pt x="6041" y="42591"/>
                      <a:pt x="5464" y="42190"/>
                    </a:cubicBezTo>
                    <a:cubicBezTo>
                      <a:pt x="5339" y="42140"/>
                      <a:pt x="5239" y="42090"/>
                      <a:pt x="5139" y="42040"/>
                    </a:cubicBezTo>
                    <a:cubicBezTo>
                      <a:pt x="5114" y="41814"/>
                      <a:pt x="5214" y="41614"/>
                      <a:pt x="5339" y="41413"/>
                    </a:cubicBezTo>
                    <a:cubicBezTo>
                      <a:pt x="5765" y="40736"/>
                      <a:pt x="6166" y="40060"/>
                      <a:pt x="6567" y="39408"/>
                    </a:cubicBezTo>
                    <a:cubicBezTo>
                      <a:pt x="6567" y="39358"/>
                      <a:pt x="6542" y="39308"/>
                      <a:pt x="6542" y="39283"/>
                    </a:cubicBezTo>
                    <a:close/>
                    <a:moveTo>
                      <a:pt x="44036" y="39258"/>
                    </a:moveTo>
                    <a:cubicBezTo>
                      <a:pt x="44437" y="39659"/>
                      <a:pt x="45515" y="41363"/>
                      <a:pt x="45816" y="42090"/>
                    </a:cubicBezTo>
                    <a:cubicBezTo>
                      <a:pt x="45765" y="42140"/>
                      <a:pt x="45715" y="42165"/>
                      <a:pt x="45640" y="42165"/>
                    </a:cubicBezTo>
                    <a:cubicBezTo>
                      <a:pt x="44262" y="42741"/>
                      <a:pt x="42833" y="43168"/>
                      <a:pt x="41480" y="43769"/>
                    </a:cubicBezTo>
                    <a:cubicBezTo>
                      <a:pt x="41304" y="43869"/>
                      <a:pt x="41104" y="43894"/>
                      <a:pt x="40928" y="43919"/>
                    </a:cubicBezTo>
                    <a:cubicBezTo>
                      <a:pt x="40703" y="43844"/>
                      <a:pt x="40552" y="43619"/>
                      <a:pt x="40502" y="43268"/>
                    </a:cubicBezTo>
                    <a:cubicBezTo>
                      <a:pt x="40477" y="43092"/>
                      <a:pt x="40302" y="42942"/>
                      <a:pt x="40201" y="42767"/>
                    </a:cubicBezTo>
                    <a:cubicBezTo>
                      <a:pt x="40126" y="42190"/>
                      <a:pt x="40101" y="41589"/>
                      <a:pt x="39750" y="41112"/>
                    </a:cubicBezTo>
                    <a:cubicBezTo>
                      <a:pt x="40051" y="40837"/>
                      <a:pt x="40427" y="40736"/>
                      <a:pt x="40778" y="40586"/>
                    </a:cubicBezTo>
                    <a:cubicBezTo>
                      <a:pt x="41805" y="40210"/>
                      <a:pt x="42858" y="39909"/>
                      <a:pt x="43810" y="39383"/>
                    </a:cubicBezTo>
                    <a:cubicBezTo>
                      <a:pt x="43886" y="39333"/>
                      <a:pt x="43961" y="39308"/>
                      <a:pt x="44036" y="39258"/>
                    </a:cubicBezTo>
                    <a:close/>
                    <a:moveTo>
                      <a:pt x="10703" y="41388"/>
                    </a:moveTo>
                    <a:cubicBezTo>
                      <a:pt x="10703" y="41388"/>
                      <a:pt x="10703" y="41413"/>
                      <a:pt x="10703" y="41413"/>
                    </a:cubicBezTo>
                    <a:cubicBezTo>
                      <a:pt x="11956" y="42065"/>
                      <a:pt x="13359" y="42215"/>
                      <a:pt x="14662" y="42666"/>
                    </a:cubicBezTo>
                    <a:cubicBezTo>
                      <a:pt x="14788" y="42741"/>
                      <a:pt x="14863" y="42842"/>
                      <a:pt x="14913" y="42942"/>
                    </a:cubicBezTo>
                    <a:cubicBezTo>
                      <a:pt x="14913" y="43293"/>
                      <a:pt x="14838" y="43619"/>
                      <a:pt x="14763" y="43944"/>
                    </a:cubicBezTo>
                    <a:cubicBezTo>
                      <a:pt x="14662" y="44421"/>
                      <a:pt x="14637" y="44621"/>
                      <a:pt x="14487" y="44721"/>
                    </a:cubicBezTo>
                    <a:cubicBezTo>
                      <a:pt x="14236" y="44721"/>
                      <a:pt x="14011" y="44696"/>
                      <a:pt x="13785" y="44596"/>
                    </a:cubicBezTo>
                    <a:cubicBezTo>
                      <a:pt x="12883" y="44295"/>
                      <a:pt x="11956" y="44095"/>
                      <a:pt x="11028" y="43894"/>
                    </a:cubicBezTo>
                    <a:cubicBezTo>
                      <a:pt x="10477" y="43794"/>
                      <a:pt x="10051" y="43543"/>
                      <a:pt x="9800" y="43017"/>
                    </a:cubicBezTo>
                    <a:cubicBezTo>
                      <a:pt x="9800" y="42992"/>
                      <a:pt x="9775" y="42992"/>
                      <a:pt x="9750" y="42992"/>
                    </a:cubicBezTo>
                    <a:cubicBezTo>
                      <a:pt x="10402" y="42641"/>
                      <a:pt x="10602" y="42040"/>
                      <a:pt x="10703" y="41388"/>
                    </a:cubicBezTo>
                    <a:close/>
                    <a:moveTo>
                      <a:pt x="39374" y="41263"/>
                    </a:moveTo>
                    <a:cubicBezTo>
                      <a:pt x="39374" y="41814"/>
                      <a:pt x="39575" y="42290"/>
                      <a:pt x="39775" y="42792"/>
                    </a:cubicBezTo>
                    <a:lnTo>
                      <a:pt x="39800" y="42992"/>
                    </a:lnTo>
                    <a:cubicBezTo>
                      <a:pt x="39750" y="43168"/>
                      <a:pt x="39775" y="43318"/>
                      <a:pt x="39926" y="43443"/>
                    </a:cubicBezTo>
                    <a:cubicBezTo>
                      <a:pt x="39976" y="43669"/>
                      <a:pt x="40001" y="43869"/>
                      <a:pt x="40051" y="44095"/>
                    </a:cubicBezTo>
                    <a:lnTo>
                      <a:pt x="40026" y="44095"/>
                    </a:lnTo>
                    <a:cubicBezTo>
                      <a:pt x="39049" y="44270"/>
                      <a:pt x="38071" y="44421"/>
                      <a:pt x="37144" y="44772"/>
                    </a:cubicBezTo>
                    <a:cubicBezTo>
                      <a:pt x="36993" y="44847"/>
                      <a:pt x="36868" y="44872"/>
                      <a:pt x="36718" y="44897"/>
                    </a:cubicBezTo>
                    <a:cubicBezTo>
                      <a:pt x="36668" y="44847"/>
                      <a:pt x="36617" y="44772"/>
                      <a:pt x="36592" y="44621"/>
                    </a:cubicBezTo>
                    <a:cubicBezTo>
                      <a:pt x="36417" y="43944"/>
                      <a:pt x="36166" y="43268"/>
                      <a:pt x="35941" y="42566"/>
                    </a:cubicBezTo>
                    <a:cubicBezTo>
                      <a:pt x="35966" y="42516"/>
                      <a:pt x="35966" y="42441"/>
                      <a:pt x="35941" y="42391"/>
                    </a:cubicBezTo>
                    <a:cubicBezTo>
                      <a:pt x="35966" y="42265"/>
                      <a:pt x="35941" y="42165"/>
                      <a:pt x="35866" y="42065"/>
                    </a:cubicBezTo>
                    <a:lnTo>
                      <a:pt x="35891" y="42065"/>
                    </a:lnTo>
                    <a:cubicBezTo>
                      <a:pt x="35891" y="42040"/>
                      <a:pt x="35866" y="42040"/>
                      <a:pt x="35866" y="42015"/>
                    </a:cubicBezTo>
                    <a:cubicBezTo>
                      <a:pt x="36982" y="41896"/>
                      <a:pt x="37986" y="41282"/>
                      <a:pt x="39133" y="41282"/>
                    </a:cubicBezTo>
                    <a:cubicBezTo>
                      <a:pt x="39196" y="41282"/>
                      <a:pt x="39260" y="41284"/>
                      <a:pt x="39324" y="41288"/>
                    </a:cubicBezTo>
                    <a:cubicBezTo>
                      <a:pt x="39349" y="41288"/>
                      <a:pt x="39349" y="41263"/>
                      <a:pt x="39374" y="41263"/>
                    </a:cubicBezTo>
                    <a:close/>
                    <a:moveTo>
                      <a:pt x="34660" y="42371"/>
                    </a:moveTo>
                    <a:cubicBezTo>
                      <a:pt x="34883" y="42371"/>
                      <a:pt x="35109" y="42392"/>
                      <a:pt x="35339" y="42441"/>
                    </a:cubicBezTo>
                    <a:lnTo>
                      <a:pt x="35540" y="42441"/>
                    </a:lnTo>
                    <a:cubicBezTo>
                      <a:pt x="35515" y="42491"/>
                      <a:pt x="35540" y="42541"/>
                      <a:pt x="35565" y="42566"/>
                    </a:cubicBezTo>
                    <a:cubicBezTo>
                      <a:pt x="35590" y="43393"/>
                      <a:pt x="35941" y="44120"/>
                      <a:pt x="36091" y="44922"/>
                    </a:cubicBezTo>
                    <a:lnTo>
                      <a:pt x="36041" y="44922"/>
                    </a:lnTo>
                    <a:cubicBezTo>
                      <a:pt x="34487" y="45122"/>
                      <a:pt x="32933" y="45323"/>
                      <a:pt x="31379" y="45498"/>
                    </a:cubicBezTo>
                    <a:lnTo>
                      <a:pt x="31304" y="45498"/>
                    </a:lnTo>
                    <a:cubicBezTo>
                      <a:pt x="31104" y="44671"/>
                      <a:pt x="30903" y="43869"/>
                      <a:pt x="30803" y="43017"/>
                    </a:cubicBezTo>
                    <a:cubicBezTo>
                      <a:pt x="31204" y="42967"/>
                      <a:pt x="31580" y="42867"/>
                      <a:pt x="31956" y="42817"/>
                    </a:cubicBezTo>
                    <a:cubicBezTo>
                      <a:pt x="32863" y="42716"/>
                      <a:pt x="33739" y="42371"/>
                      <a:pt x="34660" y="42371"/>
                    </a:cubicBezTo>
                    <a:close/>
                    <a:moveTo>
                      <a:pt x="16480" y="42957"/>
                    </a:moveTo>
                    <a:cubicBezTo>
                      <a:pt x="16629" y="42957"/>
                      <a:pt x="16783" y="42970"/>
                      <a:pt x="16943" y="42992"/>
                    </a:cubicBezTo>
                    <a:cubicBezTo>
                      <a:pt x="17820" y="43092"/>
                      <a:pt x="18698" y="43268"/>
                      <a:pt x="19575" y="43268"/>
                    </a:cubicBezTo>
                    <a:lnTo>
                      <a:pt x="19625" y="43268"/>
                    </a:lnTo>
                    <a:cubicBezTo>
                      <a:pt x="19750" y="43418"/>
                      <a:pt x="19976" y="43418"/>
                      <a:pt x="20176" y="43418"/>
                    </a:cubicBezTo>
                    <a:cubicBezTo>
                      <a:pt x="20928" y="43443"/>
                      <a:pt x="21079" y="43894"/>
                      <a:pt x="21053" y="44521"/>
                    </a:cubicBezTo>
                    <a:cubicBezTo>
                      <a:pt x="21053" y="44922"/>
                      <a:pt x="21003" y="45323"/>
                      <a:pt x="21229" y="45649"/>
                    </a:cubicBezTo>
                    <a:cubicBezTo>
                      <a:pt x="21229" y="45649"/>
                      <a:pt x="21204" y="45674"/>
                      <a:pt x="21204" y="45674"/>
                    </a:cubicBezTo>
                    <a:cubicBezTo>
                      <a:pt x="21154" y="45649"/>
                      <a:pt x="21129" y="45624"/>
                      <a:pt x="21104" y="45599"/>
                    </a:cubicBezTo>
                    <a:cubicBezTo>
                      <a:pt x="19149" y="45273"/>
                      <a:pt x="17144" y="45097"/>
                      <a:pt x="15189" y="44746"/>
                    </a:cubicBezTo>
                    <a:lnTo>
                      <a:pt x="15139" y="44746"/>
                    </a:lnTo>
                    <a:cubicBezTo>
                      <a:pt x="15189" y="44245"/>
                      <a:pt x="15389" y="43769"/>
                      <a:pt x="15364" y="43268"/>
                    </a:cubicBezTo>
                    <a:lnTo>
                      <a:pt x="15464" y="43268"/>
                    </a:lnTo>
                    <a:cubicBezTo>
                      <a:pt x="15785" y="43037"/>
                      <a:pt x="16117" y="42957"/>
                      <a:pt x="16480" y="42957"/>
                    </a:cubicBezTo>
                    <a:close/>
                    <a:moveTo>
                      <a:pt x="30302" y="43042"/>
                    </a:moveTo>
                    <a:cubicBezTo>
                      <a:pt x="30302" y="43894"/>
                      <a:pt x="30452" y="44696"/>
                      <a:pt x="30653" y="45498"/>
                    </a:cubicBezTo>
                    <a:cubicBezTo>
                      <a:pt x="29788" y="45517"/>
                      <a:pt x="28937" y="45724"/>
                      <a:pt x="28069" y="45724"/>
                    </a:cubicBezTo>
                    <a:cubicBezTo>
                      <a:pt x="27755" y="45724"/>
                      <a:pt x="27439" y="45697"/>
                      <a:pt x="27119" y="45624"/>
                    </a:cubicBezTo>
                    <a:cubicBezTo>
                      <a:pt x="26793" y="45599"/>
                      <a:pt x="26843" y="45173"/>
                      <a:pt x="26693" y="44947"/>
                    </a:cubicBezTo>
                    <a:cubicBezTo>
                      <a:pt x="26693" y="44446"/>
                      <a:pt x="26743" y="43944"/>
                      <a:pt x="26768" y="43443"/>
                    </a:cubicBezTo>
                    <a:cubicBezTo>
                      <a:pt x="27946" y="43293"/>
                      <a:pt x="29124" y="43193"/>
                      <a:pt x="30302" y="43042"/>
                    </a:cubicBezTo>
                    <a:close/>
                    <a:moveTo>
                      <a:pt x="23004" y="43466"/>
                    </a:moveTo>
                    <a:cubicBezTo>
                      <a:pt x="23039" y="43466"/>
                      <a:pt x="23073" y="43467"/>
                      <a:pt x="23109" y="43468"/>
                    </a:cubicBezTo>
                    <a:cubicBezTo>
                      <a:pt x="23610" y="43481"/>
                      <a:pt x="24105" y="43487"/>
                      <a:pt x="24597" y="43487"/>
                    </a:cubicBezTo>
                    <a:cubicBezTo>
                      <a:pt x="25089" y="43487"/>
                      <a:pt x="25577" y="43481"/>
                      <a:pt x="26066" y="43468"/>
                    </a:cubicBezTo>
                    <a:lnTo>
                      <a:pt x="26216" y="43468"/>
                    </a:lnTo>
                    <a:cubicBezTo>
                      <a:pt x="26216" y="43894"/>
                      <a:pt x="26041" y="44371"/>
                      <a:pt x="26317" y="44772"/>
                    </a:cubicBezTo>
                    <a:cubicBezTo>
                      <a:pt x="26342" y="44797"/>
                      <a:pt x="26342" y="44797"/>
                      <a:pt x="26367" y="44822"/>
                    </a:cubicBezTo>
                    <a:lnTo>
                      <a:pt x="26267" y="44822"/>
                    </a:lnTo>
                    <a:cubicBezTo>
                      <a:pt x="25991" y="45574"/>
                      <a:pt x="25414" y="45724"/>
                      <a:pt x="24688" y="45724"/>
                    </a:cubicBezTo>
                    <a:cubicBezTo>
                      <a:pt x="24648" y="45725"/>
                      <a:pt x="24609" y="45725"/>
                      <a:pt x="24570" y="45725"/>
                    </a:cubicBezTo>
                    <a:cubicBezTo>
                      <a:pt x="23744" y="45725"/>
                      <a:pt x="22952" y="45511"/>
                      <a:pt x="22131" y="45511"/>
                    </a:cubicBezTo>
                    <a:cubicBezTo>
                      <a:pt x="22023" y="45511"/>
                      <a:pt x="21914" y="45515"/>
                      <a:pt x="21805" y="45523"/>
                    </a:cubicBezTo>
                    <a:cubicBezTo>
                      <a:pt x="21780" y="45523"/>
                      <a:pt x="21780" y="45548"/>
                      <a:pt x="21755" y="45548"/>
                    </a:cubicBezTo>
                    <a:cubicBezTo>
                      <a:pt x="21755" y="45097"/>
                      <a:pt x="21730" y="44646"/>
                      <a:pt x="21730" y="44195"/>
                    </a:cubicBezTo>
                    <a:cubicBezTo>
                      <a:pt x="21755" y="44170"/>
                      <a:pt x="21780" y="44170"/>
                      <a:pt x="21830" y="44145"/>
                    </a:cubicBezTo>
                    <a:cubicBezTo>
                      <a:pt x="22066" y="43651"/>
                      <a:pt x="22478" y="43466"/>
                      <a:pt x="23004" y="43466"/>
                    </a:cubicBezTo>
                    <a:close/>
                    <a:moveTo>
                      <a:pt x="46345" y="43158"/>
                    </a:moveTo>
                    <a:cubicBezTo>
                      <a:pt x="46396" y="43158"/>
                      <a:pt x="46447" y="43172"/>
                      <a:pt x="46492" y="43218"/>
                    </a:cubicBezTo>
                    <a:cubicBezTo>
                      <a:pt x="46492" y="43268"/>
                      <a:pt x="46542" y="43318"/>
                      <a:pt x="46567" y="43368"/>
                    </a:cubicBezTo>
                    <a:cubicBezTo>
                      <a:pt x="46542" y="43368"/>
                      <a:pt x="46517" y="43368"/>
                      <a:pt x="46492" y="43393"/>
                    </a:cubicBezTo>
                    <a:cubicBezTo>
                      <a:pt x="46217" y="43569"/>
                      <a:pt x="46116" y="43869"/>
                      <a:pt x="46116" y="44170"/>
                    </a:cubicBezTo>
                    <a:cubicBezTo>
                      <a:pt x="46116" y="45047"/>
                      <a:pt x="45866" y="45924"/>
                      <a:pt x="45891" y="46827"/>
                    </a:cubicBezTo>
                    <a:cubicBezTo>
                      <a:pt x="45916" y="47428"/>
                      <a:pt x="45715" y="48005"/>
                      <a:pt x="45665" y="48581"/>
                    </a:cubicBezTo>
                    <a:cubicBezTo>
                      <a:pt x="45364" y="51789"/>
                      <a:pt x="45164" y="55022"/>
                      <a:pt x="44763" y="58205"/>
                    </a:cubicBezTo>
                    <a:cubicBezTo>
                      <a:pt x="44663" y="59559"/>
                      <a:pt x="44587" y="60887"/>
                      <a:pt x="44412" y="62215"/>
                    </a:cubicBezTo>
                    <a:cubicBezTo>
                      <a:pt x="44412" y="62215"/>
                      <a:pt x="44387" y="62190"/>
                      <a:pt x="44362" y="62190"/>
                    </a:cubicBezTo>
                    <a:cubicBezTo>
                      <a:pt x="44387" y="62315"/>
                      <a:pt x="44387" y="62416"/>
                      <a:pt x="44387" y="62541"/>
                    </a:cubicBezTo>
                    <a:cubicBezTo>
                      <a:pt x="44387" y="62566"/>
                      <a:pt x="44387" y="62591"/>
                      <a:pt x="44362" y="62641"/>
                    </a:cubicBezTo>
                    <a:cubicBezTo>
                      <a:pt x="44262" y="63168"/>
                      <a:pt x="44337" y="63694"/>
                      <a:pt x="44287" y="64220"/>
                    </a:cubicBezTo>
                    <a:cubicBezTo>
                      <a:pt x="44086" y="66426"/>
                      <a:pt x="43861" y="68606"/>
                      <a:pt x="43660" y="70787"/>
                    </a:cubicBezTo>
                    <a:cubicBezTo>
                      <a:pt x="43435" y="73218"/>
                      <a:pt x="43259" y="75649"/>
                      <a:pt x="42958" y="78055"/>
                    </a:cubicBezTo>
                    <a:cubicBezTo>
                      <a:pt x="42883" y="78456"/>
                      <a:pt x="42908" y="78882"/>
                      <a:pt x="42883" y="79283"/>
                    </a:cubicBezTo>
                    <a:cubicBezTo>
                      <a:pt x="42883" y="79584"/>
                      <a:pt x="42883" y="79884"/>
                      <a:pt x="42858" y="80185"/>
                    </a:cubicBezTo>
                    <a:cubicBezTo>
                      <a:pt x="42382" y="84722"/>
                      <a:pt x="41981" y="89283"/>
                      <a:pt x="41605" y="93844"/>
                    </a:cubicBezTo>
                    <a:cubicBezTo>
                      <a:pt x="41655" y="94220"/>
                      <a:pt x="41530" y="94596"/>
                      <a:pt x="41505" y="94972"/>
                    </a:cubicBezTo>
                    <a:cubicBezTo>
                      <a:pt x="41505" y="95022"/>
                      <a:pt x="41505" y="95098"/>
                      <a:pt x="41505" y="95148"/>
                    </a:cubicBezTo>
                    <a:cubicBezTo>
                      <a:pt x="41254" y="95298"/>
                      <a:pt x="40903" y="95373"/>
                      <a:pt x="40753" y="95699"/>
                    </a:cubicBezTo>
                    <a:cubicBezTo>
                      <a:pt x="39299" y="96125"/>
                      <a:pt x="37871" y="96601"/>
                      <a:pt x="36367" y="96902"/>
                    </a:cubicBezTo>
                    <a:cubicBezTo>
                      <a:pt x="36242" y="96902"/>
                      <a:pt x="36091" y="96927"/>
                      <a:pt x="35966" y="96927"/>
                    </a:cubicBezTo>
                    <a:cubicBezTo>
                      <a:pt x="35414" y="97253"/>
                      <a:pt x="34713" y="96952"/>
                      <a:pt x="34161" y="97303"/>
                    </a:cubicBezTo>
                    <a:cubicBezTo>
                      <a:pt x="34035" y="97285"/>
                      <a:pt x="33910" y="97277"/>
                      <a:pt x="33785" y="97277"/>
                    </a:cubicBezTo>
                    <a:cubicBezTo>
                      <a:pt x="33067" y="97277"/>
                      <a:pt x="32362" y="97530"/>
                      <a:pt x="31640" y="97530"/>
                    </a:cubicBezTo>
                    <a:cubicBezTo>
                      <a:pt x="31612" y="97530"/>
                      <a:pt x="31583" y="97530"/>
                      <a:pt x="31555" y="97529"/>
                    </a:cubicBezTo>
                    <a:lnTo>
                      <a:pt x="30978" y="97529"/>
                    </a:lnTo>
                    <a:cubicBezTo>
                      <a:pt x="30302" y="97529"/>
                      <a:pt x="29645" y="97711"/>
                      <a:pt x="28973" y="97711"/>
                    </a:cubicBezTo>
                    <a:cubicBezTo>
                      <a:pt x="28898" y="97711"/>
                      <a:pt x="28823" y="97709"/>
                      <a:pt x="28748" y="97704"/>
                    </a:cubicBezTo>
                    <a:lnTo>
                      <a:pt x="28347" y="97704"/>
                    </a:lnTo>
                    <a:cubicBezTo>
                      <a:pt x="28221" y="97729"/>
                      <a:pt x="28071" y="97729"/>
                      <a:pt x="27946" y="97729"/>
                    </a:cubicBezTo>
                    <a:cubicBezTo>
                      <a:pt x="27896" y="97729"/>
                      <a:pt x="27845" y="97729"/>
                      <a:pt x="27795" y="97754"/>
                    </a:cubicBezTo>
                    <a:cubicBezTo>
                      <a:pt x="25652" y="97670"/>
                      <a:pt x="23526" y="97480"/>
                      <a:pt x="21388" y="97480"/>
                    </a:cubicBezTo>
                    <a:cubicBezTo>
                      <a:pt x="20976" y="97480"/>
                      <a:pt x="20564" y="97487"/>
                      <a:pt x="20151" y="97504"/>
                    </a:cubicBezTo>
                    <a:cubicBezTo>
                      <a:pt x="20076" y="97454"/>
                      <a:pt x="20001" y="97403"/>
                      <a:pt x="19951" y="97353"/>
                    </a:cubicBezTo>
                    <a:cubicBezTo>
                      <a:pt x="19475" y="97328"/>
                      <a:pt x="18998" y="97328"/>
                      <a:pt x="18547" y="97303"/>
                    </a:cubicBezTo>
                    <a:lnTo>
                      <a:pt x="18522" y="97303"/>
                    </a:lnTo>
                    <a:cubicBezTo>
                      <a:pt x="18422" y="97228"/>
                      <a:pt x="18297" y="97128"/>
                      <a:pt x="18196" y="97128"/>
                    </a:cubicBezTo>
                    <a:cubicBezTo>
                      <a:pt x="17018" y="97128"/>
                      <a:pt x="15891" y="96852"/>
                      <a:pt x="14713" y="96702"/>
                    </a:cubicBezTo>
                    <a:lnTo>
                      <a:pt x="14537" y="96702"/>
                    </a:lnTo>
                    <a:cubicBezTo>
                      <a:pt x="14437" y="96526"/>
                      <a:pt x="14261" y="96526"/>
                      <a:pt x="14111" y="96526"/>
                    </a:cubicBezTo>
                    <a:lnTo>
                      <a:pt x="13585" y="96526"/>
                    </a:lnTo>
                    <a:cubicBezTo>
                      <a:pt x="13334" y="96401"/>
                      <a:pt x="13084" y="96351"/>
                      <a:pt x="12833" y="96276"/>
                    </a:cubicBezTo>
                    <a:cubicBezTo>
                      <a:pt x="11880" y="96000"/>
                      <a:pt x="10878" y="95875"/>
                      <a:pt x="9976" y="95423"/>
                    </a:cubicBezTo>
                    <a:cubicBezTo>
                      <a:pt x="9976" y="95423"/>
                      <a:pt x="9976" y="95398"/>
                      <a:pt x="9976" y="95373"/>
                    </a:cubicBezTo>
                    <a:cubicBezTo>
                      <a:pt x="9976" y="95273"/>
                      <a:pt x="9976" y="95173"/>
                      <a:pt x="9976" y="95073"/>
                    </a:cubicBezTo>
                    <a:cubicBezTo>
                      <a:pt x="9951" y="94596"/>
                      <a:pt x="9875" y="94145"/>
                      <a:pt x="9850" y="93694"/>
                    </a:cubicBezTo>
                    <a:cubicBezTo>
                      <a:pt x="9850" y="92591"/>
                      <a:pt x="9650" y="91489"/>
                      <a:pt x="9600" y="90386"/>
                    </a:cubicBezTo>
                    <a:cubicBezTo>
                      <a:pt x="9474" y="88255"/>
                      <a:pt x="9199" y="86150"/>
                      <a:pt x="9023" y="84020"/>
                    </a:cubicBezTo>
                    <a:cubicBezTo>
                      <a:pt x="8723" y="80511"/>
                      <a:pt x="8397" y="77002"/>
                      <a:pt x="8096" y="73493"/>
                    </a:cubicBezTo>
                    <a:cubicBezTo>
                      <a:pt x="7870" y="71012"/>
                      <a:pt x="7620" y="68531"/>
                      <a:pt x="7419" y="66025"/>
                    </a:cubicBezTo>
                    <a:cubicBezTo>
                      <a:pt x="7294" y="64972"/>
                      <a:pt x="7144" y="63919"/>
                      <a:pt x="7169" y="62867"/>
                    </a:cubicBezTo>
                    <a:cubicBezTo>
                      <a:pt x="7018" y="62290"/>
                      <a:pt x="6993" y="61689"/>
                      <a:pt x="6968" y="61112"/>
                    </a:cubicBezTo>
                    <a:cubicBezTo>
                      <a:pt x="6893" y="60611"/>
                      <a:pt x="6843" y="60135"/>
                      <a:pt x="6818" y="59634"/>
                    </a:cubicBezTo>
                    <a:cubicBezTo>
                      <a:pt x="6517" y="56050"/>
                      <a:pt x="6191" y="52466"/>
                      <a:pt x="5815" y="48907"/>
                    </a:cubicBezTo>
                    <a:cubicBezTo>
                      <a:pt x="5715" y="47579"/>
                      <a:pt x="5540" y="46250"/>
                      <a:pt x="5414" y="44922"/>
                    </a:cubicBezTo>
                    <a:cubicBezTo>
                      <a:pt x="5306" y="43817"/>
                      <a:pt x="5275" y="43511"/>
                      <a:pt x="5806" y="43511"/>
                    </a:cubicBezTo>
                    <a:cubicBezTo>
                      <a:pt x="6010" y="43511"/>
                      <a:pt x="6296" y="43556"/>
                      <a:pt x="6692" y="43619"/>
                    </a:cubicBezTo>
                    <a:cubicBezTo>
                      <a:pt x="6818" y="43619"/>
                      <a:pt x="6918" y="43594"/>
                      <a:pt x="7018" y="43569"/>
                    </a:cubicBezTo>
                    <a:cubicBezTo>
                      <a:pt x="9875" y="44571"/>
                      <a:pt x="12833" y="45248"/>
                      <a:pt x="15815" y="45749"/>
                    </a:cubicBezTo>
                    <a:cubicBezTo>
                      <a:pt x="17444" y="46000"/>
                      <a:pt x="19074" y="46275"/>
                      <a:pt x="20728" y="46350"/>
                    </a:cubicBezTo>
                    <a:cubicBezTo>
                      <a:pt x="20878" y="46426"/>
                      <a:pt x="21129" y="46451"/>
                      <a:pt x="21304" y="46501"/>
                    </a:cubicBezTo>
                    <a:cubicBezTo>
                      <a:pt x="21404" y="46551"/>
                      <a:pt x="21505" y="46576"/>
                      <a:pt x="21580" y="46601"/>
                    </a:cubicBezTo>
                    <a:cubicBezTo>
                      <a:pt x="23121" y="46814"/>
                      <a:pt x="24663" y="46896"/>
                      <a:pt x="26207" y="46896"/>
                    </a:cubicBezTo>
                    <a:cubicBezTo>
                      <a:pt x="27752" y="46896"/>
                      <a:pt x="29299" y="46814"/>
                      <a:pt x="30853" y="46701"/>
                    </a:cubicBezTo>
                    <a:cubicBezTo>
                      <a:pt x="36141" y="46300"/>
                      <a:pt x="41254" y="45198"/>
                      <a:pt x="46166" y="43193"/>
                    </a:cubicBezTo>
                    <a:cubicBezTo>
                      <a:pt x="46221" y="43179"/>
                      <a:pt x="46284" y="43158"/>
                      <a:pt x="46345" y="43158"/>
                    </a:cubicBezTo>
                    <a:close/>
                    <a:moveTo>
                      <a:pt x="41327" y="95852"/>
                    </a:moveTo>
                    <a:cubicBezTo>
                      <a:pt x="41396" y="95852"/>
                      <a:pt x="41446" y="95866"/>
                      <a:pt x="41480" y="95900"/>
                    </a:cubicBezTo>
                    <a:cubicBezTo>
                      <a:pt x="41480" y="96125"/>
                      <a:pt x="41455" y="96351"/>
                      <a:pt x="41354" y="96576"/>
                    </a:cubicBezTo>
                    <a:cubicBezTo>
                      <a:pt x="41354" y="98055"/>
                      <a:pt x="40176" y="98281"/>
                      <a:pt x="39124" y="98581"/>
                    </a:cubicBezTo>
                    <a:cubicBezTo>
                      <a:pt x="35740" y="99509"/>
                      <a:pt x="32257" y="99910"/>
                      <a:pt x="28773" y="100010"/>
                    </a:cubicBezTo>
                    <a:cubicBezTo>
                      <a:pt x="27419" y="100048"/>
                      <a:pt x="26068" y="100073"/>
                      <a:pt x="24719" y="100073"/>
                    </a:cubicBezTo>
                    <a:cubicBezTo>
                      <a:pt x="21670" y="100073"/>
                      <a:pt x="18630" y="99949"/>
                      <a:pt x="15590" y="99584"/>
                    </a:cubicBezTo>
                    <a:cubicBezTo>
                      <a:pt x="14161" y="99433"/>
                      <a:pt x="12783" y="99083"/>
                      <a:pt x="11429" y="98581"/>
                    </a:cubicBezTo>
                    <a:cubicBezTo>
                      <a:pt x="10677" y="98306"/>
                      <a:pt x="10201" y="97804"/>
                      <a:pt x="10201" y="96952"/>
                    </a:cubicBezTo>
                    <a:cubicBezTo>
                      <a:pt x="10201" y="96677"/>
                      <a:pt x="10151" y="96426"/>
                      <a:pt x="10051" y="96175"/>
                    </a:cubicBezTo>
                    <a:lnTo>
                      <a:pt x="10051" y="96175"/>
                    </a:lnTo>
                    <a:cubicBezTo>
                      <a:pt x="10703" y="96251"/>
                      <a:pt x="11329" y="96501"/>
                      <a:pt x="11956" y="96652"/>
                    </a:cubicBezTo>
                    <a:cubicBezTo>
                      <a:pt x="13911" y="97078"/>
                      <a:pt x="15865" y="97629"/>
                      <a:pt x="17896" y="97729"/>
                    </a:cubicBezTo>
                    <a:cubicBezTo>
                      <a:pt x="18422" y="97930"/>
                      <a:pt x="18998" y="97855"/>
                      <a:pt x="19550" y="97905"/>
                    </a:cubicBezTo>
                    <a:cubicBezTo>
                      <a:pt x="19677" y="97936"/>
                      <a:pt x="19803" y="97968"/>
                      <a:pt x="19930" y="97968"/>
                    </a:cubicBezTo>
                    <a:cubicBezTo>
                      <a:pt x="20004" y="97968"/>
                      <a:pt x="20078" y="97957"/>
                      <a:pt x="20151" y="97930"/>
                    </a:cubicBezTo>
                    <a:cubicBezTo>
                      <a:pt x="20599" y="98109"/>
                      <a:pt x="21072" y="98134"/>
                      <a:pt x="21552" y="98134"/>
                    </a:cubicBezTo>
                    <a:cubicBezTo>
                      <a:pt x="21744" y="98134"/>
                      <a:pt x="21938" y="98130"/>
                      <a:pt x="22131" y="98130"/>
                    </a:cubicBezTo>
                    <a:cubicBezTo>
                      <a:pt x="22206" y="98130"/>
                      <a:pt x="22282" y="98105"/>
                      <a:pt x="22357" y="98105"/>
                    </a:cubicBezTo>
                    <a:cubicBezTo>
                      <a:pt x="23165" y="98274"/>
                      <a:pt x="23987" y="98317"/>
                      <a:pt x="24803" y="98317"/>
                    </a:cubicBezTo>
                    <a:cubicBezTo>
                      <a:pt x="25074" y="98317"/>
                      <a:pt x="25345" y="98312"/>
                      <a:pt x="25615" y="98306"/>
                    </a:cubicBezTo>
                    <a:cubicBezTo>
                      <a:pt x="25790" y="98297"/>
                      <a:pt x="25966" y="98295"/>
                      <a:pt x="26143" y="98295"/>
                    </a:cubicBezTo>
                    <a:cubicBezTo>
                      <a:pt x="26496" y="98295"/>
                      <a:pt x="26851" y="98306"/>
                      <a:pt x="27206" y="98306"/>
                    </a:cubicBezTo>
                    <a:cubicBezTo>
                      <a:pt x="27739" y="98306"/>
                      <a:pt x="28272" y="98281"/>
                      <a:pt x="28798" y="98155"/>
                    </a:cubicBezTo>
                    <a:cubicBezTo>
                      <a:pt x="28773" y="98130"/>
                      <a:pt x="28748" y="98080"/>
                      <a:pt x="28723" y="98055"/>
                    </a:cubicBezTo>
                    <a:lnTo>
                      <a:pt x="28748" y="98055"/>
                    </a:lnTo>
                    <a:cubicBezTo>
                      <a:pt x="28773" y="98080"/>
                      <a:pt x="28773" y="98130"/>
                      <a:pt x="28798" y="98155"/>
                    </a:cubicBezTo>
                    <a:cubicBezTo>
                      <a:pt x="29059" y="98113"/>
                      <a:pt x="29323" y="98102"/>
                      <a:pt x="29587" y="98102"/>
                    </a:cubicBezTo>
                    <a:cubicBezTo>
                      <a:pt x="29848" y="98102"/>
                      <a:pt x="30110" y="98113"/>
                      <a:pt x="30371" y="98113"/>
                    </a:cubicBezTo>
                    <a:cubicBezTo>
                      <a:pt x="30785" y="98113"/>
                      <a:pt x="31197" y="98087"/>
                      <a:pt x="31605" y="97955"/>
                    </a:cubicBezTo>
                    <a:cubicBezTo>
                      <a:pt x="31580" y="97930"/>
                      <a:pt x="31555" y="97905"/>
                      <a:pt x="31530" y="97880"/>
                    </a:cubicBezTo>
                    <a:cubicBezTo>
                      <a:pt x="31530" y="97855"/>
                      <a:pt x="31530" y="97855"/>
                      <a:pt x="31530" y="97855"/>
                    </a:cubicBezTo>
                    <a:cubicBezTo>
                      <a:pt x="31555" y="97880"/>
                      <a:pt x="31580" y="97905"/>
                      <a:pt x="31605" y="97955"/>
                    </a:cubicBezTo>
                    <a:cubicBezTo>
                      <a:pt x="31750" y="97960"/>
                      <a:pt x="31896" y="97963"/>
                      <a:pt x="32041" y="97963"/>
                    </a:cubicBezTo>
                    <a:cubicBezTo>
                      <a:pt x="32621" y="97963"/>
                      <a:pt x="33199" y="97915"/>
                      <a:pt x="33760" y="97754"/>
                    </a:cubicBezTo>
                    <a:cubicBezTo>
                      <a:pt x="34638" y="97504"/>
                      <a:pt x="35565" y="97629"/>
                      <a:pt x="36417" y="97328"/>
                    </a:cubicBezTo>
                    <a:cubicBezTo>
                      <a:pt x="36868" y="97253"/>
                      <a:pt x="37319" y="97203"/>
                      <a:pt x="37770" y="97078"/>
                    </a:cubicBezTo>
                    <a:cubicBezTo>
                      <a:pt x="38723" y="96802"/>
                      <a:pt x="39700" y="96601"/>
                      <a:pt x="40577" y="96100"/>
                    </a:cubicBezTo>
                    <a:cubicBezTo>
                      <a:pt x="40753" y="96100"/>
                      <a:pt x="40878" y="96050"/>
                      <a:pt x="40953" y="95900"/>
                    </a:cubicBezTo>
                    <a:lnTo>
                      <a:pt x="40978" y="95900"/>
                    </a:lnTo>
                    <a:cubicBezTo>
                      <a:pt x="41130" y="95872"/>
                      <a:pt x="41243" y="95852"/>
                      <a:pt x="41327" y="95852"/>
                    </a:cubicBezTo>
                    <a:close/>
                    <a:moveTo>
                      <a:pt x="25097" y="0"/>
                    </a:moveTo>
                    <a:cubicBezTo>
                      <a:pt x="24982" y="0"/>
                      <a:pt x="24863" y="18"/>
                      <a:pt x="24738" y="60"/>
                    </a:cubicBezTo>
                    <a:cubicBezTo>
                      <a:pt x="24689" y="63"/>
                      <a:pt x="24640" y="64"/>
                      <a:pt x="24591" y="64"/>
                    </a:cubicBezTo>
                    <a:cubicBezTo>
                      <a:pt x="24512" y="64"/>
                      <a:pt x="24432" y="61"/>
                      <a:pt x="24353" y="61"/>
                    </a:cubicBezTo>
                    <a:cubicBezTo>
                      <a:pt x="24128" y="61"/>
                      <a:pt x="23911" y="84"/>
                      <a:pt x="23735" y="260"/>
                    </a:cubicBezTo>
                    <a:cubicBezTo>
                      <a:pt x="23460" y="310"/>
                      <a:pt x="23284" y="435"/>
                      <a:pt x="23184" y="686"/>
                    </a:cubicBezTo>
                    <a:cubicBezTo>
                      <a:pt x="23109" y="811"/>
                      <a:pt x="23084" y="937"/>
                      <a:pt x="23134" y="1087"/>
                    </a:cubicBezTo>
                    <a:cubicBezTo>
                      <a:pt x="23084" y="1689"/>
                      <a:pt x="23058" y="2290"/>
                      <a:pt x="23184" y="2892"/>
                    </a:cubicBezTo>
                    <a:cubicBezTo>
                      <a:pt x="23058" y="3744"/>
                      <a:pt x="23209" y="4621"/>
                      <a:pt x="23184" y="5498"/>
                    </a:cubicBezTo>
                    <a:cubicBezTo>
                      <a:pt x="23209" y="6225"/>
                      <a:pt x="23058" y="7002"/>
                      <a:pt x="23309" y="7729"/>
                    </a:cubicBezTo>
                    <a:cubicBezTo>
                      <a:pt x="23284" y="7779"/>
                      <a:pt x="23284" y="7829"/>
                      <a:pt x="23309" y="7879"/>
                    </a:cubicBezTo>
                    <a:cubicBezTo>
                      <a:pt x="23033" y="8105"/>
                      <a:pt x="23134" y="8330"/>
                      <a:pt x="23334" y="8531"/>
                    </a:cubicBezTo>
                    <a:cubicBezTo>
                      <a:pt x="23309" y="8581"/>
                      <a:pt x="23309" y="8656"/>
                      <a:pt x="23309" y="8706"/>
                    </a:cubicBezTo>
                    <a:cubicBezTo>
                      <a:pt x="23008" y="9383"/>
                      <a:pt x="23134" y="10060"/>
                      <a:pt x="23309" y="10761"/>
                    </a:cubicBezTo>
                    <a:cubicBezTo>
                      <a:pt x="23184" y="11964"/>
                      <a:pt x="23284" y="13167"/>
                      <a:pt x="23334" y="14395"/>
                    </a:cubicBezTo>
                    <a:cubicBezTo>
                      <a:pt x="23359" y="14821"/>
                      <a:pt x="23510" y="15323"/>
                      <a:pt x="23109" y="15699"/>
                    </a:cubicBezTo>
                    <a:cubicBezTo>
                      <a:pt x="22808" y="15724"/>
                      <a:pt x="22507" y="15699"/>
                      <a:pt x="22206" y="15749"/>
                    </a:cubicBezTo>
                    <a:cubicBezTo>
                      <a:pt x="18898" y="16175"/>
                      <a:pt x="15840" y="17328"/>
                      <a:pt x="13033" y="19132"/>
                    </a:cubicBezTo>
                    <a:cubicBezTo>
                      <a:pt x="9099" y="21689"/>
                      <a:pt x="6392" y="25248"/>
                      <a:pt x="4587" y="29508"/>
                    </a:cubicBezTo>
                    <a:cubicBezTo>
                      <a:pt x="4086" y="30711"/>
                      <a:pt x="3560" y="31964"/>
                      <a:pt x="3484" y="33318"/>
                    </a:cubicBezTo>
                    <a:cubicBezTo>
                      <a:pt x="3484" y="33368"/>
                      <a:pt x="3459" y="33443"/>
                      <a:pt x="3434" y="33493"/>
                    </a:cubicBezTo>
                    <a:cubicBezTo>
                      <a:pt x="3259" y="34020"/>
                      <a:pt x="3083" y="34571"/>
                      <a:pt x="3083" y="35147"/>
                    </a:cubicBezTo>
                    <a:cubicBezTo>
                      <a:pt x="3083" y="35649"/>
                      <a:pt x="2883" y="36050"/>
                      <a:pt x="2557" y="36401"/>
                    </a:cubicBezTo>
                    <a:cubicBezTo>
                      <a:pt x="1755" y="37228"/>
                      <a:pt x="1078" y="38180"/>
                      <a:pt x="427" y="39132"/>
                    </a:cubicBezTo>
                    <a:cubicBezTo>
                      <a:pt x="26" y="39709"/>
                      <a:pt x="1" y="39809"/>
                      <a:pt x="602" y="40235"/>
                    </a:cubicBezTo>
                    <a:cubicBezTo>
                      <a:pt x="1329" y="40736"/>
                      <a:pt x="2056" y="41263"/>
                      <a:pt x="2908" y="41589"/>
                    </a:cubicBezTo>
                    <a:cubicBezTo>
                      <a:pt x="3033" y="41814"/>
                      <a:pt x="3259" y="41914"/>
                      <a:pt x="3459" y="41964"/>
                    </a:cubicBezTo>
                    <a:cubicBezTo>
                      <a:pt x="4337" y="42215"/>
                      <a:pt x="4512" y="42817"/>
                      <a:pt x="4512" y="43644"/>
                    </a:cubicBezTo>
                    <a:cubicBezTo>
                      <a:pt x="4537" y="44947"/>
                      <a:pt x="4662" y="46225"/>
                      <a:pt x="4763" y="47528"/>
                    </a:cubicBezTo>
                    <a:cubicBezTo>
                      <a:pt x="5088" y="51087"/>
                      <a:pt x="5414" y="54621"/>
                      <a:pt x="5715" y="58180"/>
                    </a:cubicBezTo>
                    <a:cubicBezTo>
                      <a:pt x="6116" y="62767"/>
                      <a:pt x="6492" y="67378"/>
                      <a:pt x="6918" y="71990"/>
                    </a:cubicBezTo>
                    <a:cubicBezTo>
                      <a:pt x="7068" y="73894"/>
                      <a:pt x="7219" y="75824"/>
                      <a:pt x="7394" y="77754"/>
                    </a:cubicBezTo>
                    <a:cubicBezTo>
                      <a:pt x="7620" y="80536"/>
                      <a:pt x="7896" y="83318"/>
                      <a:pt x="8171" y="86100"/>
                    </a:cubicBezTo>
                    <a:cubicBezTo>
                      <a:pt x="8297" y="87554"/>
                      <a:pt x="8422" y="89032"/>
                      <a:pt x="8547" y="90486"/>
                    </a:cubicBezTo>
                    <a:cubicBezTo>
                      <a:pt x="8748" y="92491"/>
                      <a:pt x="8973" y="94521"/>
                      <a:pt x="9099" y="96551"/>
                    </a:cubicBezTo>
                    <a:cubicBezTo>
                      <a:pt x="9249" y="98506"/>
                      <a:pt x="9274" y="98782"/>
                      <a:pt x="11404" y="99684"/>
                    </a:cubicBezTo>
                    <a:cubicBezTo>
                      <a:pt x="11630" y="99784"/>
                      <a:pt x="11906" y="99860"/>
                      <a:pt x="12156" y="99910"/>
                    </a:cubicBezTo>
                    <a:cubicBezTo>
                      <a:pt x="15540" y="100812"/>
                      <a:pt x="18998" y="101063"/>
                      <a:pt x="22457" y="101138"/>
                    </a:cubicBezTo>
                    <a:cubicBezTo>
                      <a:pt x="23033" y="101147"/>
                      <a:pt x="23609" y="101151"/>
                      <a:pt x="24187" y="101151"/>
                    </a:cubicBezTo>
                    <a:cubicBezTo>
                      <a:pt x="26900" y="101151"/>
                      <a:pt x="29624" y="101042"/>
                      <a:pt x="32332" y="100712"/>
                    </a:cubicBezTo>
                    <a:cubicBezTo>
                      <a:pt x="35414" y="100336"/>
                      <a:pt x="38497" y="100085"/>
                      <a:pt x="41304" y="98581"/>
                    </a:cubicBezTo>
                    <a:cubicBezTo>
                      <a:pt x="42232" y="98556"/>
                      <a:pt x="42282" y="97880"/>
                      <a:pt x="42357" y="97203"/>
                    </a:cubicBezTo>
                    <a:cubicBezTo>
                      <a:pt x="42507" y="95474"/>
                      <a:pt x="42658" y="93744"/>
                      <a:pt x="42808" y="92040"/>
                    </a:cubicBezTo>
                    <a:cubicBezTo>
                      <a:pt x="42933" y="90336"/>
                      <a:pt x="43034" y="88656"/>
                      <a:pt x="43234" y="86977"/>
                    </a:cubicBezTo>
                    <a:cubicBezTo>
                      <a:pt x="43560" y="84245"/>
                      <a:pt x="43760" y="81539"/>
                      <a:pt x="44011" y="78807"/>
                    </a:cubicBezTo>
                    <a:cubicBezTo>
                      <a:pt x="44186" y="76902"/>
                      <a:pt x="44287" y="74972"/>
                      <a:pt x="44462" y="73042"/>
                    </a:cubicBezTo>
                    <a:cubicBezTo>
                      <a:pt x="44763" y="69709"/>
                      <a:pt x="45114" y="66376"/>
                      <a:pt x="45415" y="63017"/>
                    </a:cubicBezTo>
                    <a:cubicBezTo>
                      <a:pt x="45790" y="58681"/>
                      <a:pt x="46166" y="54346"/>
                      <a:pt x="46492" y="49985"/>
                    </a:cubicBezTo>
                    <a:cubicBezTo>
                      <a:pt x="46618" y="48531"/>
                      <a:pt x="46843" y="47077"/>
                      <a:pt x="46793" y="45599"/>
                    </a:cubicBezTo>
                    <a:cubicBezTo>
                      <a:pt x="47019" y="45198"/>
                      <a:pt x="46943" y="44772"/>
                      <a:pt x="46968" y="44345"/>
                    </a:cubicBezTo>
                    <a:cubicBezTo>
                      <a:pt x="47119" y="41990"/>
                      <a:pt x="46768" y="42616"/>
                      <a:pt x="48673" y="41363"/>
                    </a:cubicBezTo>
                    <a:cubicBezTo>
                      <a:pt x="49600" y="40761"/>
                      <a:pt x="50653" y="40260"/>
                      <a:pt x="51204" y="39208"/>
                    </a:cubicBezTo>
                    <a:cubicBezTo>
                      <a:pt x="50427" y="38556"/>
                      <a:pt x="49775" y="37829"/>
                      <a:pt x="49099" y="37102"/>
                    </a:cubicBezTo>
                    <a:cubicBezTo>
                      <a:pt x="48898" y="36902"/>
                      <a:pt x="48823" y="36676"/>
                      <a:pt x="48773" y="36401"/>
                    </a:cubicBezTo>
                    <a:cubicBezTo>
                      <a:pt x="48272" y="33669"/>
                      <a:pt x="47344" y="31112"/>
                      <a:pt x="46066" y="28631"/>
                    </a:cubicBezTo>
                    <a:cubicBezTo>
                      <a:pt x="44963" y="26501"/>
                      <a:pt x="43510" y="24671"/>
                      <a:pt x="41931" y="22917"/>
                    </a:cubicBezTo>
                    <a:cubicBezTo>
                      <a:pt x="40778" y="21689"/>
                      <a:pt x="39450" y="20636"/>
                      <a:pt x="38021" y="19684"/>
                    </a:cubicBezTo>
                    <a:cubicBezTo>
                      <a:pt x="34688" y="17453"/>
                      <a:pt x="31054" y="15999"/>
                      <a:pt x="26993" y="15699"/>
                    </a:cubicBezTo>
                    <a:cubicBezTo>
                      <a:pt x="26918" y="14571"/>
                      <a:pt x="26843" y="13443"/>
                      <a:pt x="26768" y="12315"/>
                    </a:cubicBezTo>
                    <a:cubicBezTo>
                      <a:pt x="26768" y="11839"/>
                      <a:pt x="26768" y="11388"/>
                      <a:pt x="26768" y="10912"/>
                    </a:cubicBezTo>
                    <a:cubicBezTo>
                      <a:pt x="26768" y="9308"/>
                      <a:pt x="26693" y="7704"/>
                      <a:pt x="26542" y="6100"/>
                    </a:cubicBezTo>
                    <a:cubicBezTo>
                      <a:pt x="26542" y="4395"/>
                      <a:pt x="26492" y="2691"/>
                      <a:pt x="26492" y="962"/>
                    </a:cubicBezTo>
                    <a:cubicBezTo>
                      <a:pt x="26492" y="661"/>
                      <a:pt x="26392" y="461"/>
                      <a:pt x="26141" y="335"/>
                    </a:cubicBezTo>
                    <a:cubicBezTo>
                      <a:pt x="25797" y="182"/>
                      <a:pt x="25468" y="0"/>
                      <a:pt x="25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133000" y="1546850"/>
                <a:ext cx="942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17" extrusionOk="0">
                    <a:moveTo>
                      <a:pt x="223" y="1"/>
                    </a:moveTo>
                    <a:cubicBezTo>
                      <a:pt x="208" y="1"/>
                      <a:pt x="192" y="3"/>
                      <a:pt x="176" y="7"/>
                    </a:cubicBezTo>
                    <a:cubicBezTo>
                      <a:pt x="100" y="57"/>
                      <a:pt x="25" y="132"/>
                      <a:pt x="0" y="208"/>
                    </a:cubicBezTo>
                    <a:cubicBezTo>
                      <a:pt x="0" y="284"/>
                      <a:pt x="59" y="317"/>
                      <a:pt x="131" y="317"/>
                    </a:cubicBezTo>
                    <a:cubicBezTo>
                      <a:pt x="153" y="317"/>
                      <a:pt x="177" y="314"/>
                      <a:pt x="201" y="308"/>
                    </a:cubicBezTo>
                    <a:cubicBezTo>
                      <a:pt x="301" y="308"/>
                      <a:pt x="376" y="258"/>
                      <a:pt x="376" y="158"/>
                    </a:cubicBezTo>
                    <a:cubicBezTo>
                      <a:pt x="355" y="53"/>
                      <a:pt x="299" y="1"/>
                      <a:pt x="223" y="1"/>
                    </a:cubicBez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4663700" y="983700"/>
                <a:ext cx="338325" cy="299000"/>
              </a:xfrm>
              <a:custGeom>
                <a:avLst/>
                <a:gdLst/>
                <a:ahLst/>
                <a:cxnLst/>
                <a:rect l="l" t="t" r="r" b="b"/>
                <a:pathLst>
                  <a:path w="13533" h="11960" extrusionOk="0">
                    <a:moveTo>
                      <a:pt x="12791" y="0"/>
                    </a:moveTo>
                    <a:cubicBezTo>
                      <a:pt x="12772" y="0"/>
                      <a:pt x="12752" y="1"/>
                      <a:pt x="12732" y="2"/>
                    </a:cubicBezTo>
                    <a:cubicBezTo>
                      <a:pt x="12686" y="2"/>
                      <a:pt x="12640" y="1"/>
                      <a:pt x="12593" y="1"/>
                    </a:cubicBezTo>
                    <a:cubicBezTo>
                      <a:pt x="12384" y="1"/>
                      <a:pt x="12169" y="18"/>
                      <a:pt x="12005" y="202"/>
                    </a:cubicBezTo>
                    <a:cubicBezTo>
                      <a:pt x="11504" y="252"/>
                      <a:pt x="11028" y="378"/>
                      <a:pt x="10602" y="628"/>
                    </a:cubicBezTo>
                    <a:cubicBezTo>
                      <a:pt x="10476" y="628"/>
                      <a:pt x="10401" y="678"/>
                      <a:pt x="10376" y="804"/>
                    </a:cubicBezTo>
                    <a:cubicBezTo>
                      <a:pt x="10276" y="829"/>
                      <a:pt x="10201" y="879"/>
                      <a:pt x="10176" y="1004"/>
                    </a:cubicBezTo>
                    <a:lnTo>
                      <a:pt x="10176" y="979"/>
                    </a:lnTo>
                    <a:cubicBezTo>
                      <a:pt x="9975" y="1029"/>
                      <a:pt x="9724" y="954"/>
                      <a:pt x="9599" y="1205"/>
                    </a:cubicBezTo>
                    <a:cubicBezTo>
                      <a:pt x="9048" y="1531"/>
                      <a:pt x="8471" y="1756"/>
                      <a:pt x="8020" y="2232"/>
                    </a:cubicBezTo>
                    <a:cubicBezTo>
                      <a:pt x="7619" y="2408"/>
                      <a:pt x="7268" y="2633"/>
                      <a:pt x="6993" y="2984"/>
                    </a:cubicBezTo>
                    <a:cubicBezTo>
                      <a:pt x="6441" y="3235"/>
                      <a:pt x="6090" y="3711"/>
                      <a:pt x="5639" y="4037"/>
                    </a:cubicBezTo>
                    <a:cubicBezTo>
                      <a:pt x="4912" y="4513"/>
                      <a:pt x="4436" y="5265"/>
                      <a:pt x="3810" y="5816"/>
                    </a:cubicBezTo>
                    <a:cubicBezTo>
                      <a:pt x="3409" y="6117"/>
                      <a:pt x="3083" y="6468"/>
                      <a:pt x="2807" y="6844"/>
                    </a:cubicBezTo>
                    <a:cubicBezTo>
                      <a:pt x="2857" y="6844"/>
                      <a:pt x="2857" y="6869"/>
                      <a:pt x="2857" y="6894"/>
                    </a:cubicBezTo>
                    <a:cubicBezTo>
                      <a:pt x="2857" y="6869"/>
                      <a:pt x="2832" y="6869"/>
                      <a:pt x="2807" y="6844"/>
                    </a:cubicBezTo>
                    <a:cubicBezTo>
                      <a:pt x="2231" y="7621"/>
                      <a:pt x="1554" y="8323"/>
                      <a:pt x="1153" y="9225"/>
                    </a:cubicBezTo>
                    <a:lnTo>
                      <a:pt x="952" y="9375"/>
                    </a:lnTo>
                    <a:cubicBezTo>
                      <a:pt x="852" y="9450"/>
                      <a:pt x="802" y="9526"/>
                      <a:pt x="802" y="9626"/>
                    </a:cubicBezTo>
                    <a:cubicBezTo>
                      <a:pt x="652" y="9726"/>
                      <a:pt x="602" y="9876"/>
                      <a:pt x="577" y="10027"/>
                    </a:cubicBezTo>
                    <a:cubicBezTo>
                      <a:pt x="326" y="10453"/>
                      <a:pt x="251" y="10954"/>
                      <a:pt x="176" y="11430"/>
                    </a:cubicBezTo>
                    <a:cubicBezTo>
                      <a:pt x="0" y="11606"/>
                      <a:pt x="25" y="11806"/>
                      <a:pt x="201" y="11907"/>
                    </a:cubicBezTo>
                    <a:cubicBezTo>
                      <a:pt x="262" y="11943"/>
                      <a:pt x="312" y="11959"/>
                      <a:pt x="355" y="11959"/>
                    </a:cubicBezTo>
                    <a:cubicBezTo>
                      <a:pt x="486" y="11959"/>
                      <a:pt x="539" y="11807"/>
                      <a:pt x="577" y="11656"/>
                    </a:cubicBezTo>
                    <a:cubicBezTo>
                      <a:pt x="852" y="11105"/>
                      <a:pt x="1128" y="10578"/>
                      <a:pt x="1404" y="10052"/>
                    </a:cubicBezTo>
                    <a:cubicBezTo>
                      <a:pt x="1479" y="10002"/>
                      <a:pt x="1554" y="9927"/>
                      <a:pt x="1554" y="9826"/>
                    </a:cubicBezTo>
                    <a:cubicBezTo>
                      <a:pt x="1604" y="9776"/>
                      <a:pt x="1604" y="9726"/>
                      <a:pt x="1604" y="9676"/>
                    </a:cubicBezTo>
                    <a:cubicBezTo>
                      <a:pt x="1955" y="9200"/>
                      <a:pt x="2331" y="8749"/>
                      <a:pt x="2757" y="8348"/>
                    </a:cubicBezTo>
                    <a:cubicBezTo>
                      <a:pt x="3459" y="7671"/>
                      <a:pt x="4211" y="7019"/>
                      <a:pt x="4812" y="6242"/>
                    </a:cubicBezTo>
                    <a:lnTo>
                      <a:pt x="7018" y="4438"/>
                    </a:lnTo>
                    <a:cubicBezTo>
                      <a:pt x="7193" y="4363"/>
                      <a:pt x="7369" y="4262"/>
                      <a:pt x="7419" y="4062"/>
                    </a:cubicBezTo>
                    <a:cubicBezTo>
                      <a:pt x="7544" y="4037"/>
                      <a:pt x="7619" y="3962"/>
                      <a:pt x="7669" y="3861"/>
                    </a:cubicBezTo>
                    <a:cubicBezTo>
                      <a:pt x="7719" y="3861"/>
                      <a:pt x="7770" y="3836"/>
                      <a:pt x="7820" y="3786"/>
                    </a:cubicBezTo>
                    <a:cubicBezTo>
                      <a:pt x="7833" y="3790"/>
                      <a:pt x="7846" y="3791"/>
                      <a:pt x="7858" y="3791"/>
                    </a:cubicBezTo>
                    <a:cubicBezTo>
                      <a:pt x="7939" y="3791"/>
                      <a:pt x="7998" y="3723"/>
                      <a:pt x="8020" y="3636"/>
                    </a:cubicBezTo>
                    <a:cubicBezTo>
                      <a:pt x="8120" y="3611"/>
                      <a:pt x="8196" y="3561"/>
                      <a:pt x="8221" y="3460"/>
                    </a:cubicBezTo>
                    <a:cubicBezTo>
                      <a:pt x="8471" y="3235"/>
                      <a:pt x="8897" y="3310"/>
                      <a:pt x="9048" y="2909"/>
                    </a:cubicBezTo>
                    <a:cubicBezTo>
                      <a:pt x="9424" y="2683"/>
                      <a:pt x="9825" y="2458"/>
                      <a:pt x="10201" y="2232"/>
                    </a:cubicBezTo>
                    <a:cubicBezTo>
                      <a:pt x="10226" y="2232"/>
                      <a:pt x="10226" y="2207"/>
                      <a:pt x="10251" y="2207"/>
                    </a:cubicBezTo>
                    <a:cubicBezTo>
                      <a:pt x="10451" y="2082"/>
                      <a:pt x="10652" y="1982"/>
                      <a:pt x="10877" y="1881"/>
                    </a:cubicBezTo>
                    <a:cubicBezTo>
                      <a:pt x="11328" y="1656"/>
                      <a:pt x="11855" y="1581"/>
                      <a:pt x="12256" y="1255"/>
                    </a:cubicBezTo>
                    <a:cubicBezTo>
                      <a:pt x="12331" y="1255"/>
                      <a:pt x="12381" y="1255"/>
                      <a:pt x="12431" y="1205"/>
                    </a:cubicBezTo>
                    <a:cubicBezTo>
                      <a:pt x="12515" y="1205"/>
                      <a:pt x="12598" y="1194"/>
                      <a:pt x="12682" y="1194"/>
                    </a:cubicBezTo>
                    <a:cubicBezTo>
                      <a:pt x="12724" y="1194"/>
                      <a:pt x="12765" y="1196"/>
                      <a:pt x="12807" y="1205"/>
                    </a:cubicBezTo>
                    <a:cubicBezTo>
                      <a:pt x="13183" y="1205"/>
                      <a:pt x="13509" y="1130"/>
                      <a:pt x="13509" y="678"/>
                    </a:cubicBezTo>
                    <a:cubicBezTo>
                      <a:pt x="13533" y="270"/>
                      <a:pt x="13235" y="0"/>
                      <a:pt x="12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5"/>
              <p:cNvSpPr/>
              <p:nvPr/>
            </p:nvSpPr>
            <p:spPr>
              <a:xfrm>
                <a:off x="5058425" y="2743550"/>
                <a:ext cx="144150" cy="16487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6595" extrusionOk="0">
                    <a:moveTo>
                      <a:pt x="1429" y="586"/>
                    </a:moveTo>
                    <a:lnTo>
                      <a:pt x="1429" y="586"/>
                    </a:lnTo>
                    <a:cubicBezTo>
                      <a:pt x="1404" y="686"/>
                      <a:pt x="1379" y="786"/>
                      <a:pt x="1354" y="886"/>
                    </a:cubicBezTo>
                    <a:cubicBezTo>
                      <a:pt x="1304" y="836"/>
                      <a:pt x="1304" y="761"/>
                      <a:pt x="1429" y="586"/>
                    </a:cubicBezTo>
                    <a:close/>
                    <a:moveTo>
                      <a:pt x="3585" y="0"/>
                    </a:moveTo>
                    <a:cubicBezTo>
                      <a:pt x="3537" y="0"/>
                      <a:pt x="3487" y="12"/>
                      <a:pt x="3434" y="34"/>
                    </a:cubicBezTo>
                    <a:cubicBezTo>
                      <a:pt x="2758" y="185"/>
                      <a:pt x="2056" y="235"/>
                      <a:pt x="1429" y="586"/>
                    </a:cubicBezTo>
                    <a:cubicBezTo>
                      <a:pt x="502" y="836"/>
                      <a:pt x="76" y="1463"/>
                      <a:pt x="51" y="2390"/>
                    </a:cubicBezTo>
                    <a:cubicBezTo>
                      <a:pt x="26" y="2666"/>
                      <a:pt x="26" y="2941"/>
                      <a:pt x="1" y="3192"/>
                    </a:cubicBezTo>
                    <a:cubicBezTo>
                      <a:pt x="26" y="3317"/>
                      <a:pt x="26" y="3468"/>
                      <a:pt x="51" y="3593"/>
                    </a:cubicBezTo>
                    <a:cubicBezTo>
                      <a:pt x="201" y="4571"/>
                      <a:pt x="377" y="5548"/>
                      <a:pt x="1454" y="5974"/>
                    </a:cubicBezTo>
                    <a:cubicBezTo>
                      <a:pt x="1529" y="6149"/>
                      <a:pt x="1680" y="6200"/>
                      <a:pt x="1830" y="6200"/>
                    </a:cubicBezTo>
                    <a:cubicBezTo>
                      <a:pt x="2110" y="6479"/>
                      <a:pt x="2397" y="6595"/>
                      <a:pt x="2696" y="6595"/>
                    </a:cubicBezTo>
                    <a:cubicBezTo>
                      <a:pt x="2934" y="6595"/>
                      <a:pt x="3179" y="6522"/>
                      <a:pt x="3434" y="6400"/>
                    </a:cubicBezTo>
                    <a:cubicBezTo>
                      <a:pt x="4011" y="6275"/>
                      <a:pt x="4437" y="5949"/>
                      <a:pt x="4637" y="5398"/>
                    </a:cubicBezTo>
                    <a:lnTo>
                      <a:pt x="4838" y="5197"/>
                    </a:lnTo>
                    <a:cubicBezTo>
                      <a:pt x="4913" y="5147"/>
                      <a:pt x="4963" y="5072"/>
                      <a:pt x="5013" y="4997"/>
                    </a:cubicBezTo>
                    <a:cubicBezTo>
                      <a:pt x="5038" y="4821"/>
                      <a:pt x="5088" y="4671"/>
                      <a:pt x="5138" y="4495"/>
                    </a:cubicBezTo>
                    <a:cubicBezTo>
                      <a:pt x="5138" y="4295"/>
                      <a:pt x="5214" y="4119"/>
                      <a:pt x="5264" y="3944"/>
                    </a:cubicBezTo>
                    <a:cubicBezTo>
                      <a:pt x="5314" y="3819"/>
                      <a:pt x="5339" y="3668"/>
                      <a:pt x="5339" y="3518"/>
                    </a:cubicBezTo>
                    <a:cubicBezTo>
                      <a:pt x="5289" y="2941"/>
                      <a:pt x="5765" y="2340"/>
                      <a:pt x="5264" y="1789"/>
                    </a:cubicBezTo>
                    <a:cubicBezTo>
                      <a:pt x="5063" y="1287"/>
                      <a:pt x="4938" y="711"/>
                      <a:pt x="4437" y="385"/>
                    </a:cubicBezTo>
                    <a:cubicBezTo>
                      <a:pt x="4380" y="252"/>
                      <a:pt x="4280" y="191"/>
                      <a:pt x="4158" y="191"/>
                    </a:cubicBezTo>
                    <a:cubicBezTo>
                      <a:pt x="4119" y="191"/>
                      <a:pt x="4078" y="197"/>
                      <a:pt x="4036" y="210"/>
                    </a:cubicBezTo>
                    <a:cubicBezTo>
                      <a:pt x="3961" y="185"/>
                      <a:pt x="3910" y="185"/>
                      <a:pt x="3860" y="185"/>
                    </a:cubicBezTo>
                    <a:cubicBezTo>
                      <a:pt x="3790" y="62"/>
                      <a:pt x="3695" y="0"/>
                      <a:pt x="3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4767075" y="2536175"/>
                <a:ext cx="122200" cy="117875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4715" extrusionOk="0">
                    <a:moveTo>
                      <a:pt x="2183" y="1"/>
                    </a:moveTo>
                    <a:cubicBezTo>
                      <a:pt x="1659" y="1"/>
                      <a:pt x="1164" y="296"/>
                      <a:pt x="677" y="886"/>
                    </a:cubicBezTo>
                    <a:cubicBezTo>
                      <a:pt x="0" y="1738"/>
                      <a:pt x="376" y="2515"/>
                      <a:pt x="777" y="3292"/>
                    </a:cubicBezTo>
                    <a:cubicBezTo>
                      <a:pt x="802" y="3342"/>
                      <a:pt x="827" y="3417"/>
                      <a:pt x="878" y="3467"/>
                    </a:cubicBezTo>
                    <a:cubicBezTo>
                      <a:pt x="1323" y="4262"/>
                      <a:pt x="2011" y="4714"/>
                      <a:pt x="2703" y="4714"/>
                    </a:cubicBezTo>
                    <a:cubicBezTo>
                      <a:pt x="3102" y="4714"/>
                      <a:pt x="3503" y="4564"/>
                      <a:pt x="3860" y="4244"/>
                    </a:cubicBezTo>
                    <a:cubicBezTo>
                      <a:pt x="4136" y="4144"/>
                      <a:pt x="4286" y="3968"/>
                      <a:pt x="4286" y="3667"/>
                    </a:cubicBezTo>
                    <a:cubicBezTo>
                      <a:pt x="4888" y="2941"/>
                      <a:pt x="4812" y="2189"/>
                      <a:pt x="4311" y="1437"/>
                    </a:cubicBezTo>
                    <a:cubicBezTo>
                      <a:pt x="4286" y="1161"/>
                      <a:pt x="4111" y="986"/>
                      <a:pt x="3885" y="860"/>
                    </a:cubicBezTo>
                    <a:cubicBezTo>
                      <a:pt x="3760" y="635"/>
                      <a:pt x="3584" y="485"/>
                      <a:pt x="3334" y="434"/>
                    </a:cubicBezTo>
                    <a:cubicBezTo>
                      <a:pt x="2931" y="145"/>
                      <a:pt x="2550" y="1"/>
                      <a:pt x="2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4827850" y="2117250"/>
                <a:ext cx="996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2204" extrusionOk="0">
                    <a:moveTo>
                      <a:pt x="1746" y="1"/>
                    </a:moveTo>
                    <a:cubicBezTo>
                      <a:pt x="1452" y="1"/>
                      <a:pt x="1154" y="48"/>
                      <a:pt x="853" y="149"/>
                    </a:cubicBezTo>
                    <a:cubicBezTo>
                      <a:pt x="1" y="901"/>
                      <a:pt x="51" y="1402"/>
                      <a:pt x="1003" y="1953"/>
                    </a:cubicBezTo>
                    <a:cubicBezTo>
                      <a:pt x="1204" y="2053"/>
                      <a:pt x="1429" y="2104"/>
                      <a:pt x="1655" y="2204"/>
                    </a:cubicBezTo>
                    <a:cubicBezTo>
                      <a:pt x="2256" y="2204"/>
                      <a:pt x="2858" y="2204"/>
                      <a:pt x="3434" y="1978"/>
                    </a:cubicBezTo>
                    <a:cubicBezTo>
                      <a:pt x="3509" y="1903"/>
                      <a:pt x="3584" y="1853"/>
                      <a:pt x="3635" y="1728"/>
                    </a:cubicBezTo>
                    <a:cubicBezTo>
                      <a:pt x="3985" y="1151"/>
                      <a:pt x="3509" y="800"/>
                      <a:pt x="3234" y="399"/>
                    </a:cubicBezTo>
                    <a:cubicBezTo>
                      <a:pt x="2756" y="144"/>
                      <a:pt x="2258" y="1"/>
                      <a:pt x="1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5353550" y="2105925"/>
                <a:ext cx="9150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2306" extrusionOk="0">
                    <a:moveTo>
                      <a:pt x="1855" y="0"/>
                    </a:moveTo>
                    <a:cubicBezTo>
                      <a:pt x="1730" y="0"/>
                      <a:pt x="1579" y="0"/>
                      <a:pt x="1454" y="25"/>
                    </a:cubicBezTo>
                    <a:cubicBezTo>
                      <a:pt x="1303" y="50"/>
                      <a:pt x="1128" y="75"/>
                      <a:pt x="1053" y="226"/>
                    </a:cubicBezTo>
                    <a:cubicBezTo>
                      <a:pt x="1033" y="303"/>
                      <a:pt x="1010" y="328"/>
                      <a:pt x="985" y="328"/>
                    </a:cubicBezTo>
                    <a:cubicBezTo>
                      <a:pt x="944" y="328"/>
                      <a:pt x="898" y="266"/>
                      <a:pt x="852" y="251"/>
                    </a:cubicBezTo>
                    <a:cubicBezTo>
                      <a:pt x="802" y="251"/>
                      <a:pt x="727" y="226"/>
                      <a:pt x="652" y="226"/>
                    </a:cubicBezTo>
                    <a:cubicBezTo>
                      <a:pt x="602" y="301"/>
                      <a:pt x="527" y="376"/>
                      <a:pt x="476" y="451"/>
                    </a:cubicBezTo>
                    <a:cubicBezTo>
                      <a:pt x="0" y="1053"/>
                      <a:pt x="0" y="1354"/>
                      <a:pt x="501" y="1730"/>
                    </a:cubicBezTo>
                    <a:cubicBezTo>
                      <a:pt x="852" y="1980"/>
                      <a:pt x="1203" y="2256"/>
                      <a:pt x="1654" y="2256"/>
                    </a:cubicBezTo>
                    <a:cubicBezTo>
                      <a:pt x="2181" y="2231"/>
                      <a:pt x="2757" y="2306"/>
                      <a:pt x="3258" y="2055"/>
                    </a:cubicBezTo>
                    <a:lnTo>
                      <a:pt x="3258" y="2030"/>
                    </a:lnTo>
                    <a:cubicBezTo>
                      <a:pt x="3334" y="1980"/>
                      <a:pt x="3384" y="1905"/>
                      <a:pt x="3459" y="1855"/>
                    </a:cubicBezTo>
                    <a:lnTo>
                      <a:pt x="3459" y="1830"/>
                    </a:lnTo>
                    <a:cubicBezTo>
                      <a:pt x="3484" y="1805"/>
                      <a:pt x="3509" y="1755"/>
                      <a:pt x="3509" y="1730"/>
                    </a:cubicBezTo>
                    <a:cubicBezTo>
                      <a:pt x="3559" y="1704"/>
                      <a:pt x="3609" y="1654"/>
                      <a:pt x="3659" y="1629"/>
                    </a:cubicBezTo>
                    <a:cubicBezTo>
                      <a:pt x="3484" y="577"/>
                      <a:pt x="3183" y="276"/>
                      <a:pt x="18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8" name="Google Shape;888;p35"/>
          <p:cNvSpPr/>
          <p:nvPr/>
        </p:nvSpPr>
        <p:spPr>
          <a:xfrm>
            <a:off x="6598125" y="1962838"/>
            <a:ext cx="221825" cy="219775"/>
          </a:xfrm>
          <a:custGeom>
            <a:avLst/>
            <a:gdLst/>
            <a:ahLst/>
            <a:cxnLst/>
            <a:rect l="l" t="t" r="r" b="b"/>
            <a:pathLst>
              <a:path w="8873" h="8791" extrusionOk="0">
                <a:moveTo>
                  <a:pt x="5657" y="0"/>
                </a:moveTo>
                <a:cubicBezTo>
                  <a:pt x="5541" y="0"/>
                  <a:pt x="5462" y="101"/>
                  <a:pt x="5414" y="307"/>
                </a:cubicBezTo>
                <a:cubicBezTo>
                  <a:pt x="5263" y="809"/>
                  <a:pt x="4913" y="1160"/>
                  <a:pt x="4712" y="1611"/>
                </a:cubicBezTo>
                <a:cubicBezTo>
                  <a:pt x="4628" y="1793"/>
                  <a:pt x="4520" y="1874"/>
                  <a:pt x="4397" y="1874"/>
                </a:cubicBezTo>
                <a:cubicBezTo>
                  <a:pt x="4301" y="1874"/>
                  <a:pt x="4196" y="1824"/>
                  <a:pt x="4085" y="1736"/>
                </a:cubicBezTo>
                <a:cubicBezTo>
                  <a:pt x="3935" y="1661"/>
                  <a:pt x="3835" y="1535"/>
                  <a:pt x="3709" y="1435"/>
                </a:cubicBezTo>
                <a:cubicBezTo>
                  <a:pt x="3735" y="1134"/>
                  <a:pt x="3584" y="909"/>
                  <a:pt x="3359" y="759"/>
                </a:cubicBezTo>
                <a:cubicBezTo>
                  <a:pt x="3195" y="636"/>
                  <a:pt x="2861" y="572"/>
                  <a:pt x="2550" y="572"/>
                </a:cubicBezTo>
                <a:cubicBezTo>
                  <a:pt x="2289" y="572"/>
                  <a:pt x="2044" y="617"/>
                  <a:pt x="1930" y="708"/>
                </a:cubicBezTo>
                <a:cubicBezTo>
                  <a:pt x="1629" y="959"/>
                  <a:pt x="1679" y="1410"/>
                  <a:pt x="1980" y="1987"/>
                </a:cubicBezTo>
                <a:cubicBezTo>
                  <a:pt x="2231" y="2438"/>
                  <a:pt x="2607" y="2789"/>
                  <a:pt x="3058" y="3139"/>
                </a:cubicBezTo>
                <a:cubicBezTo>
                  <a:pt x="2682" y="3390"/>
                  <a:pt x="2356" y="3566"/>
                  <a:pt x="2105" y="3816"/>
                </a:cubicBezTo>
                <a:cubicBezTo>
                  <a:pt x="1529" y="4368"/>
                  <a:pt x="777" y="4693"/>
                  <a:pt x="301" y="5320"/>
                </a:cubicBezTo>
                <a:cubicBezTo>
                  <a:pt x="0" y="5721"/>
                  <a:pt x="0" y="6147"/>
                  <a:pt x="351" y="6498"/>
                </a:cubicBezTo>
                <a:cubicBezTo>
                  <a:pt x="535" y="6710"/>
                  <a:pt x="750" y="6802"/>
                  <a:pt x="979" y="6802"/>
                </a:cubicBezTo>
                <a:cubicBezTo>
                  <a:pt x="1157" y="6802"/>
                  <a:pt x="1343" y="6747"/>
                  <a:pt x="1529" y="6648"/>
                </a:cubicBezTo>
                <a:cubicBezTo>
                  <a:pt x="1905" y="6448"/>
                  <a:pt x="2281" y="6222"/>
                  <a:pt x="2657" y="6022"/>
                </a:cubicBezTo>
                <a:cubicBezTo>
                  <a:pt x="2802" y="5957"/>
                  <a:pt x="2948" y="5851"/>
                  <a:pt x="3107" y="5851"/>
                </a:cubicBezTo>
                <a:cubicBezTo>
                  <a:pt x="3194" y="5851"/>
                  <a:pt x="3286" y="5883"/>
                  <a:pt x="3384" y="5972"/>
                </a:cubicBezTo>
                <a:cubicBezTo>
                  <a:pt x="3609" y="6197"/>
                  <a:pt x="3785" y="6423"/>
                  <a:pt x="3634" y="6749"/>
                </a:cubicBezTo>
                <a:cubicBezTo>
                  <a:pt x="3409" y="7250"/>
                  <a:pt x="3760" y="7726"/>
                  <a:pt x="3785" y="8202"/>
                </a:cubicBezTo>
                <a:cubicBezTo>
                  <a:pt x="3785" y="8516"/>
                  <a:pt x="4327" y="8790"/>
                  <a:pt x="4710" y="8790"/>
                </a:cubicBezTo>
                <a:cubicBezTo>
                  <a:pt x="4755" y="8790"/>
                  <a:pt x="4798" y="8786"/>
                  <a:pt x="4837" y="8779"/>
                </a:cubicBezTo>
                <a:cubicBezTo>
                  <a:pt x="5238" y="8703"/>
                  <a:pt x="5263" y="8378"/>
                  <a:pt x="5339" y="8052"/>
                </a:cubicBezTo>
                <a:cubicBezTo>
                  <a:pt x="5489" y="7150"/>
                  <a:pt x="5564" y="6272"/>
                  <a:pt x="5514" y="5370"/>
                </a:cubicBezTo>
                <a:cubicBezTo>
                  <a:pt x="5642" y="4820"/>
                  <a:pt x="5744" y="4619"/>
                  <a:pt x="6044" y="4619"/>
                </a:cubicBezTo>
                <a:cubicBezTo>
                  <a:pt x="6154" y="4619"/>
                  <a:pt x="6291" y="4646"/>
                  <a:pt x="6466" y="4693"/>
                </a:cubicBezTo>
                <a:cubicBezTo>
                  <a:pt x="6918" y="4819"/>
                  <a:pt x="7344" y="4969"/>
                  <a:pt x="7795" y="5094"/>
                </a:cubicBezTo>
                <a:cubicBezTo>
                  <a:pt x="7891" y="5122"/>
                  <a:pt x="7986" y="5136"/>
                  <a:pt x="8076" y="5136"/>
                </a:cubicBezTo>
                <a:cubicBezTo>
                  <a:pt x="8315" y="5136"/>
                  <a:pt x="8527" y="5037"/>
                  <a:pt x="8672" y="4819"/>
                </a:cubicBezTo>
                <a:cubicBezTo>
                  <a:pt x="8872" y="4493"/>
                  <a:pt x="8572" y="4267"/>
                  <a:pt x="8446" y="4017"/>
                </a:cubicBezTo>
                <a:cubicBezTo>
                  <a:pt x="8296" y="3766"/>
                  <a:pt x="8045" y="3666"/>
                  <a:pt x="7770" y="3616"/>
                </a:cubicBezTo>
                <a:cubicBezTo>
                  <a:pt x="7519" y="3566"/>
                  <a:pt x="7268" y="3515"/>
                  <a:pt x="6993" y="3440"/>
                </a:cubicBezTo>
                <a:cubicBezTo>
                  <a:pt x="5715" y="3064"/>
                  <a:pt x="5715" y="3064"/>
                  <a:pt x="6366" y="1886"/>
                </a:cubicBezTo>
                <a:cubicBezTo>
                  <a:pt x="6717" y="1285"/>
                  <a:pt x="6742" y="784"/>
                  <a:pt x="6166" y="332"/>
                </a:cubicBezTo>
                <a:cubicBezTo>
                  <a:pt x="5946" y="113"/>
                  <a:pt x="5780" y="0"/>
                  <a:pt x="5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35"/>
          <p:cNvGrpSpPr/>
          <p:nvPr/>
        </p:nvGrpSpPr>
        <p:grpSpPr>
          <a:xfrm>
            <a:off x="7707175" y="1074324"/>
            <a:ext cx="191796" cy="304277"/>
            <a:chOff x="7707175" y="1074324"/>
            <a:chExt cx="191796" cy="304277"/>
          </a:xfrm>
        </p:grpSpPr>
        <p:sp>
          <p:nvSpPr>
            <p:cNvPr id="890" name="Google Shape;890;p35"/>
            <p:cNvSpPr/>
            <p:nvPr/>
          </p:nvSpPr>
          <p:spPr>
            <a:xfrm>
              <a:off x="7773074" y="1247243"/>
              <a:ext cx="125898" cy="131358"/>
            </a:xfrm>
            <a:custGeom>
              <a:avLst/>
              <a:gdLst/>
              <a:ahLst/>
              <a:cxnLst/>
              <a:rect l="l" t="t" r="r" b="b"/>
              <a:pathLst>
                <a:path w="3735" h="3897" extrusionOk="0">
                  <a:moveTo>
                    <a:pt x="1765" y="0"/>
                  </a:moveTo>
                  <a:cubicBezTo>
                    <a:pt x="1753" y="0"/>
                    <a:pt x="1741" y="0"/>
                    <a:pt x="1729" y="1"/>
                  </a:cubicBezTo>
                  <a:cubicBezTo>
                    <a:pt x="1579" y="1"/>
                    <a:pt x="1404" y="51"/>
                    <a:pt x="1253" y="126"/>
                  </a:cubicBezTo>
                  <a:cubicBezTo>
                    <a:pt x="451" y="577"/>
                    <a:pt x="0" y="2031"/>
                    <a:pt x="351" y="2908"/>
                  </a:cubicBezTo>
                  <a:cubicBezTo>
                    <a:pt x="501" y="3184"/>
                    <a:pt x="752" y="3334"/>
                    <a:pt x="927" y="3560"/>
                  </a:cubicBezTo>
                  <a:cubicBezTo>
                    <a:pt x="1304" y="3783"/>
                    <a:pt x="1647" y="3896"/>
                    <a:pt x="1971" y="3896"/>
                  </a:cubicBezTo>
                  <a:cubicBezTo>
                    <a:pt x="2336" y="3896"/>
                    <a:pt x="2675" y="3752"/>
                    <a:pt x="3008" y="3460"/>
                  </a:cubicBezTo>
                  <a:cubicBezTo>
                    <a:pt x="3509" y="3034"/>
                    <a:pt x="3734" y="2081"/>
                    <a:pt x="3509" y="1430"/>
                  </a:cubicBezTo>
                  <a:cubicBezTo>
                    <a:pt x="3238" y="667"/>
                    <a:pt x="2412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7707175" y="1074324"/>
              <a:ext cx="75201" cy="65527"/>
            </a:xfrm>
            <a:custGeom>
              <a:avLst/>
              <a:gdLst/>
              <a:ahLst/>
              <a:cxnLst/>
              <a:rect l="l" t="t" r="r" b="b"/>
              <a:pathLst>
                <a:path w="2231" h="1944" extrusionOk="0">
                  <a:moveTo>
                    <a:pt x="786" y="0"/>
                  </a:moveTo>
                  <a:cubicBezTo>
                    <a:pt x="663" y="0"/>
                    <a:pt x="565" y="70"/>
                    <a:pt x="526" y="244"/>
                  </a:cubicBezTo>
                  <a:cubicBezTo>
                    <a:pt x="351" y="294"/>
                    <a:pt x="276" y="419"/>
                    <a:pt x="276" y="620"/>
                  </a:cubicBezTo>
                  <a:cubicBezTo>
                    <a:pt x="75" y="770"/>
                    <a:pt x="0" y="970"/>
                    <a:pt x="100" y="1221"/>
                  </a:cubicBezTo>
                  <a:cubicBezTo>
                    <a:pt x="123" y="1723"/>
                    <a:pt x="395" y="1851"/>
                    <a:pt x="784" y="1851"/>
                  </a:cubicBezTo>
                  <a:cubicBezTo>
                    <a:pt x="823" y="1851"/>
                    <a:pt x="862" y="1850"/>
                    <a:pt x="902" y="1848"/>
                  </a:cubicBezTo>
                  <a:cubicBezTo>
                    <a:pt x="1106" y="1907"/>
                    <a:pt x="1252" y="1943"/>
                    <a:pt x="1366" y="1943"/>
                  </a:cubicBezTo>
                  <a:cubicBezTo>
                    <a:pt x="1592" y="1943"/>
                    <a:pt x="1697" y="1803"/>
                    <a:pt x="1880" y="1422"/>
                  </a:cubicBezTo>
                  <a:lnTo>
                    <a:pt x="1905" y="1221"/>
                  </a:lnTo>
                  <a:cubicBezTo>
                    <a:pt x="2231" y="569"/>
                    <a:pt x="2231" y="569"/>
                    <a:pt x="1504" y="68"/>
                  </a:cubicBezTo>
                  <a:cubicBezTo>
                    <a:pt x="1454" y="43"/>
                    <a:pt x="1379" y="43"/>
                    <a:pt x="1303" y="43"/>
                  </a:cubicBezTo>
                  <a:cubicBezTo>
                    <a:pt x="1178" y="43"/>
                    <a:pt x="1053" y="18"/>
                    <a:pt x="902" y="18"/>
                  </a:cubicBezTo>
                  <a:cubicBezTo>
                    <a:pt x="862" y="7"/>
                    <a:pt x="823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35"/>
          <p:cNvSpPr/>
          <p:nvPr/>
        </p:nvSpPr>
        <p:spPr>
          <a:xfrm rot="2945017">
            <a:off x="2023417" y="1938527"/>
            <a:ext cx="359004" cy="408687"/>
          </a:xfrm>
          <a:custGeom>
            <a:avLst/>
            <a:gdLst/>
            <a:ahLst/>
            <a:cxnLst/>
            <a:rect l="l" t="t" r="r" b="b"/>
            <a:pathLst>
              <a:path w="11099" h="12635" extrusionOk="0">
                <a:moveTo>
                  <a:pt x="5421" y="7516"/>
                </a:moveTo>
                <a:cubicBezTo>
                  <a:pt x="5626" y="7516"/>
                  <a:pt x="5845" y="7540"/>
                  <a:pt x="6076" y="7594"/>
                </a:cubicBezTo>
                <a:cubicBezTo>
                  <a:pt x="5865" y="8490"/>
                  <a:pt x="5230" y="9611"/>
                  <a:pt x="4308" y="9611"/>
                </a:cubicBezTo>
                <a:cubicBezTo>
                  <a:pt x="4294" y="9611"/>
                  <a:pt x="4280" y="9610"/>
                  <a:pt x="4265" y="9610"/>
                </a:cubicBezTo>
                <a:cubicBezTo>
                  <a:pt x="2817" y="9553"/>
                  <a:pt x="3538" y="7516"/>
                  <a:pt x="5421" y="7516"/>
                </a:cubicBezTo>
                <a:close/>
                <a:moveTo>
                  <a:pt x="919" y="1"/>
                </a:moveTo>
                <a:cubicBezTo>
                  <a:pt x="578" y="1"/>
                  <a:pt x="349" y="173"/>
                  <a:pt x="260" y="466"/>
                </a:cubicBezTo>
                <a:cubicBezTo>
                  <a:pt x="1" y="1304"/>
                  <a:pt x="1080" y="1429"/>
                  <a:pt x="1928" y="1625"/>
                </a:cubicBezTo>
                <a:cubicBezTo>
                  <a:pt x="3489" y="1982"/>
                  <a:pt x="4658" y="2928"/>
                  <a:pt x="5657" y="4114"/>
                </a:cubicBezTo>
                <a:cubicBezTo>
                  <a:pt x="6130" y="4676"/>
                  <a:pt x="6424" y="5328"/>
                  <a:pt x="6353" y="6139"/>
                </a:cubicBezTo>
                <a:cubicBezTo>
                  <a:pt x="5844" y="6148"/>
                  <a:pt x="5398" y="6131"/>
                  <a:pt x="4970" y="6175"/>
                </a:cubicBezTo>
                <a:cubicBezTo>
                  <a:pt x="3650" y="6318"/>
                  <a:pt x="2713" y="6996"/>
                  <a:pt x="2213" y="8227"/>
                </a:cubicBezTo>
                <a:cubicBezTo>
                  <a:pt x="1614" y="9737"/>
                  <a:pt x="2880" y="10992"/>
                  <a:pt x="4329" y="10992"/>
                </a:cubicBezTo>
                <a:cubicBezTo>
                  <a:pt x="4909" y="10992"/>
                  <a:pt x="5519" y="10790"/>
                  <a:pt x="6049" y="10323"/>
                </a:cubicBezTo>
                <a:cubicBezTo>
                  <a:pt x="6611" y="9833"/>
                  <a:pt x="6950" y="9208"/>
                  <a:pt x="7254" y="8548"/>
                </a:cubicBezTo>
                <a:cubicBezTo>
                  <a:pt x="7396" y="8244"/>
                  <a:pt x="7466" y="8109"/>
                  <a:pt x="7590" y="8109"/>
                </a:cubicBezTo>
                <a:cubicBezTo>
                  <a:pt x="7684" y="8109"/>
                  <a:pt x="7809" y="8187"/>
                  <a:pt x="8021" y="8325"/>
                </a:cubicBezTo>
                <a:cubicBezTo>
                  <a:pt x="9207" y="9074"/>
                  <a:pt x="9743" y="10127"/>
                  <a:pt x="9528" y="11537"/>
                </a:cubicBezTo>
                <a:cubicBezTo>
                  <a:pt x="9421" y="12215"/>
                  <a:pt x="9600" y="12554"/>
                  <a:pt x="10055" y="12625"/>
                </a:cubicBezTo>
                <a:cubicBezTo>
                  <a:pt x="10094" y="12631"/>
                  <a:pt x="10132" y="12634"/>
                  <a:pt x="10169" y="12634"/>
                </a:cubicBezTo>
                <a:cubicBezTo>
                  <a:pt x="11098" y="12634"/>
                  <a:pt x="11087" y="10723"/>
                  <a:pt x="10795" y="9761"/>
                </a:cubicBezTo>
                <a:cubicBezTo>
                  <a:pt x="10394" y="8441"/>
                  <a:pt x="9546" y="7522"/>
                  <a:pt x="8342" y="6907"/>
                </a:cubicBezTo>
                <a:cubicBezTo>
                  <a:pt x="7958" y="6710"/>
                  <a:pt x="7762" y="6496"/>
                  <a:pt x="7771" y="6032"/>
                </a:cubicBezTo>
                <a:cubicBezTo>
                  <a:pt x="7789" y="5078"/>
                  <a:pt x="7468" y="4213"/>
                  <a:pt x="6888" y="3454"/>
                </a:cubicBezTo>
                <a:cubicBezTo>
                  <a:pt x="5434" y="1527"/>
                  <a:pt x="3507" y="394"/>
                  <a:pt x="1125" y="20"/>
                </a:cubicBezTo>
                <a:cubicBezTo>
                  <a:pt x="1052" y="7"/>
                  <a:pt x="984" y="1"/>
                  <a:pt x="91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35"/>
          <p:cNvGrpSpPr/>
          <p:nvPr/>
        </p:nvGrpSpPr>
        <p:grpSpPr>
          <a:xfrm rot="616910">
            <a:off x="476430" y="535639"/>
            <a:ext cx="1713438" cy="2715021"/>
            <a:chOff x="815600" y="654975"/>
            <a:chExt cx="1570784" cy="2488981"/>
          </a:xfrm>
        </p:grpSpPr>
        <p:sp>
          <p:nvSpPr>
            <p:cNvPr id="894" name="Google Shape;894;p35"/>
            <p:cNvSpPr/>
            <p:nvPr/>
          </p:nvSpPr>
          <p:spPr>
            <a:xfrm>
              <a:off x="815600" y="654975"/>
              <a:ext cx="1570784" cy="2488981"/>
            </a:xfrm>
            <a:custGeom>
              <a:avLst/>
              <a:gdLst/>
              <a:ahLst/>
              <a:cxnLst/>
              <a:rect l="l" t="t" r="r" b="b"/>
              <a:pathLst>
                <a:path w="58524" h="92734" extrusionOk="0">
                  <a:moveTo>
                    <a:pt x="58440" y="5629"/>
                  </a:moveTo>
                  <a:cubicBezTo>
                    <a:pt x="58398" y="5126"/>
                    <a:pt x="58377" y="4582"/>
                    <a:pt x="58314" y="3996"/>
                  </a:cubicBezTo>
                  <a:cubicBezTo>
                    <a:pt x="57875" y="293"/>
                    <a:pt x="54883" y="0"/>
                    <a:pt x="53983" y="0"/>
                  </a:cubicBezTo>
                  <a:cubicBezTo>
                    <a:pt x="53858" y="0"/>
                    <a:pt x="53711" y="0"/>
                    <a:pt x="53544" y="0"/>
                  </a:cubicBezTo>
                  <a:cubicBezTo>
                    <a:pt x="53523" y="0"/>
                    <a:pt x="52979" y="42"/>
                    <a:pt x="52979" y="42"/>
                  </a:cubicBezTo>
                  <a:cubicBezTo>
                    <a:pt x="51472" y="147"/>
                    <a:pt x="49757" y="272"/>
                    <a:pt x="48020" y="774"/>
                  </a:cubicBezTo>
                  <a:cubicBezTo>
                    <a:pt x="47874" y="816"/>
                    <a:pt x="47664" y="858"/>
                    <a:pt x="47560" y="879"/>
                  </a:cubicBezTo>
                  <a:cubicBezTo>
                    <a:pt x="46513" y="879"/>
                    <a:pt x="44609" y="1235"/>
                    <a:pt x="43354" y="3432"/>
                  </a:cubicBezTo>
                  <a:cubicBezTo>
                    <a:pt x="43333" y="3473"/>
                    <a:pt x="43312" y="3494"/>
                    <a:pt x="43312" y="3536"/>
                  </a:cubicBezTo>
                  <a:cubicBezTo>
                    <a:pt x="41889" y="6298"/>
                    <a:pt x="40362" y="9165"/>
                    <a:pt x="38625" y="12345"/>
                  </a:cubicBezTo>
                  <a:cubicBezTo>
                    <a:pt x="37203" y="14940"/>
                    <a:pt x="35926" y="17346"/>
                    <a:pt x="34775" y="19668"/>
                  </a:cubicBezTo>
                  <a:cubicBezTo>
                    <a:pt x="34775" y="19668"/>
                    <a:pt x="34754" y="19689"/>
                    <a:pt x="34754" y="19689"/>
                  </a:cubicBezTo>
                  <a:cubicBezTo>
                    <a:pt x="34629" y="19940"/>
                    <a:pt x="34503" y="20191"/>
                    <a:pt x="34378" y="20422"/>
                  </a:cubicBezTo>
                  <a:cubicBezTo>
                    <a:pt x="34085" y="20966"/>
                    <a:pt x="33771" y="21530"/>
                    <a:pt x="33499" y="22200"/>
                  </a:cubicBezTo>
                  <a:cubicBezTo>
                    <a:pt x="33415" y="22367"/>
                    <a:pt x="33332" y="22514"/>
                    <a:pt x="33269" y="22681"/>
                  </a:cubicBezTo>
                  <a:cubicBezTo>
                    <a:pt x="33164" y="22828"/>
                    <a:pt x="33060" y="22995"/>
                    <a:pt x="32976" y="23142"/>
                  </a:cubicBezTo>
                  <a:cubicBezTo>
                    <a:pt x="32850" y="23351"/>
                    <a:pt x="32725" y="23602"/>
                    <a:pt x="32641" y="23874"/>
                  </a:cubicBezTo>
                  <a:cubicBezTo>
                    <a:pt x="32327" y="24355"/>
                    <a:pt x="32076" y="24836"/>
                    <a:pt x="31867" y="25276"/>
                  </a:cubicBezTo>
                  <a:cubicBezTo>
                    <a:pt x="31867" y="25276"/>
                    <a:pt x="31804" y="25276"/>
                    <a:pt x="31804" y="25276"/>
                  </a:cubicBezTo>
                  <a:cubicBezTo>
                    <a:pt x="31386" y="25276"/>
                    <a:pt x="30967" y="25255"/>
                    <a:pt x="30549" y="25234"/>
                  </a:cubicBezTo>
                  <a:cubicBezTo>
                    <a:pt x="29670" y="25192"/>
                    <a:pt x="28770" y="25150"/>
                    <a:pt x="27850" y="25150"/>
                  </a:cubicBezTo>
                  <a:lnTo>
                    <a:pt x="27850" y="25150"/>
                  </a:lnTo>
                  <a:cubicBezTo>
                    <a:pt x="26657" y="25129"/>
                    <a:pt x="25464" y="25129"/>
                    <a:pt x="24272" y="25129"/>
                  </a:cubicBezTo>
                  <a:cubicBezTo>
                    <a:pt x="22221" y="25129"/>
                    <a:pt x="20547" y="25150"/>
                    <a:pt x="19020" y="25213"/>
                  </a:cubicBezTo>
                  <a:lnTo>
                    <a:pt x="18099" y="25234"/>
                  </a:lnTo>
                  <a:cubicBezTo>
                    <a:pt x="15609" y="25318"/>
                    <a:pt x="13036" y="25401"/>
                    <a:pt x="10462" y="25631"/>
                  </a:cubicBezTo>
                  <a:cubicBezTo>
                    <a:pt x="9751" y="25694"/>
                    <a:pt x="9060" y="25757"/>
                    <a:pt x="8412" y="25820"/>
                  </a:cubicBezTo>
                  <a:cubicBezTo>
                    <a:pt x="7742" y="25883"/>
                    <a:pt x="7114" y="25966"/>
                    <a:pt x="6445" y="26008"/>
                  </a:cubicBezTo>
                  <a:cubicBezTo>
                    <a:pt x="5273" y="26092"/>
                    <a:pt x="4248" y="26343"/>
                    <a:pt x="3244" y="26615"/>
                  </a:cubicBezTo>
                  <a:cubicBezTo>
                    <a:pt x="3181" y="26636"/>
                    <a:pt x="3139" y="26636"/>
                    <a:pt x="3076" y="26657"/>
                  </a:cubicBezTo>
                  <a:cubicBezTo>
                    <a:pt x="1214" y="27243"/>
                    <a:pt x="63" y="28833"/>
                    <a:pt x="42" y="30821"/>
                  </a:cubicBezTo>
                  <a:cubicBezTo>
                    <a:pt x="0" y="32704"/>
                    <a:pt x="21" y="34608"/>
                    <a:pt x="42" y="36449"/>
                  </a:cubicBezTo>
                  <a:cubicBezTo>
                    <a:pt x="42" y="36470"/>
                    <a:pt x="42" y="36491"/>
                    <a:pt x="42" y="36491"/>
                  </a:cubicBezTo>
                  <a:cubicBezTo>
                    <a:pt x="63" y="38102"/>
                    <a:pt x="84" y="39734"/>
                    <a:pt x="84" y="41324"/>
                  </a:cubicBezTo>
                  <a:cubicBezTo>
                    <a:pt x="105" y="42182"/>
                    <a:pt x="105" y="43019"/>
                    <a:pt x="105" y="43877"/>
                  </a:cubicBezTo>
                  <a:cubicBezTo>
                    <a:pt x="126" y="45216"/>
                    <a:pt x="126" y="46555"/>
                    <a:pt x="147" y="47894"/>
                  </a:cubicBezTo>
                  <a:cubicBezTo>
                    <a:pt x="147" y="50552"/>
                    <a:pt x="168" y="53293"/>
                    <a:pt x="252" y="56034"/>
                  </a:cubicBezTo>
                  <a:cubicBezTo>
                    <a:pt x="252" y="56034"/>
                    <a:pt x="252" y="56054"/>
                    <a:pt x="252" y="56075"/>
                  </a:cubicBezTo>
                  <a:cubicBezTo>
                    <a:pt x="293" y="57101"/>
                    <a:pt x="293" y="58147"/>
                    <a:pt x="293" y="59235"/>
                  </a:cubicBezTo>
                  <a:cubicBezTo>
                    <a:pt x="314" y="59779"/>
                    <a:pt x="314" y="60323"/>
                    <a:pt x="314" y="60846"/>
                  </a:cubicBezTo>
                  <a:lnTo>
                    <a:pt x="314" y="60930"/>
                  </a:lnTo>
                  <a:cubicBezTo>
                    <a:pt x="293" y="61076"/>
                    <a:pt x="293" y="61243"/>
                    <a:pt x="293" y="61411"/>
                  </a:cubicBezTo>
                  <a:cubicBezTo>
                    <a:pt x="293" y="63712"/>
                    <a:pt x="314" y="66056"/>
                    <a:pt x="356" y="68337"/>
                  </a:cubicBezTo>
                  <a:lnTo>
                    <a:pt x="356" y="68441"/>
                  </a:lnTo>
                  <a:cubicBezTo>
                    <a:pt x="335" y="68734"/>
                    <a:pt x="293" y="69299"/>
                    <a:pt x="398" y="69948"/>
                  </a:cubicBezTo>
                  <a:cubicBezTo>
                    <a:pt x="314" y="70659"/>
                    <a:pt x="314" y="71371"/>
                    <a:pt x="398" y="72061"/>
                  </a:cubicBezTo>
                  <a:cubicBezTo>
                    <a:pt x="398" y="72228"/>
                    <a:pt x="377" y="72396"/>
                    <a:pt x="398" y="72542"/>
                  </a:cubicBezTo>
                  <a:cubicBezTo>
                    <a:pt x="398" y="72563"/>
                    <a:pt x="398" y="72584"/>
                    <a:pt x="398" y="72605"/>
                  </a:cubicBezTo>
                  <a:cubicBezTo>
                    <a:pt x="398" y="72751"/>
                    <a:pt x="377" y="72919"/>
                    <a:pt x="398" y="73065"/>
                  </a:cubicBezTo>
                  <a:cubicBezTo>
                    <a:pt x="398" y="73254"/>
                    <a:pt x="419" y="73442"/>
                    <a:pt x="461" y="73609"/>
                  </a:cubicBezTo>
                  <a:cubicBezTo>
                    <a:pt x="440" y="74195"/>
                    <a:pt x="440" y="74823"/>
                    <a:pt x="503" y="75492"/>
                  </a:cubicBezTo>
                  <a:cubicBezTo>
                    <a:pt x="461" y="75911"/>
                    <a:pt x="461" y="76308"/>
                    <a:pt x="503" y="76706"/>
                  </a:cubicBezTo>
                  <a:lnTo>
                    <a:pt x="503" y="76957"/>
                  </a:lnTo>
                  <a:cubicBezTo>
                    <a:pt x="461" y="77313"/>
                    <a:pt x="461" y="77689"/>
                    <a:pt x="482" y="78066"/>
                  </a:cubicBezTo>
                  <a:cubicBezTo>
                    <a:pt x="461" y="78359"/>
                    <a:pt x="461" y="78652"/>
                    <a:pt x="503" y="78966"/>
                  </a:cubicBezTo>
                  <a:cubicBezTo>
                    <a:pt x="503" y="78987"/>
                    <a:pt x="503" y="79217"/>
                    <a:pt x="503" y="79217"/>
                  </a:cubicBezTo>
                  <a:cubicBezTo>
                    <a:pt x="503" y="79949"/>
                    <a:pt x="503" y="80702"/>
                    <a:pt x="503" y="81435"/>
                  </a:cubicBezTo>
                  <a:cubicBezTo>
                    <a:pt x="524" y="82146"/>
                    <a:pt x="524" y="82879"/>
                    <a:pt x="524" y="83590"/>
                  </a:cubicBezTo>
                  <a:cubicBezTo>
                    <a:pt x="524" y="83695"/>
                    <a:pt x="524" y="83799"/>
                    <a:pt x="524" y="83883"/>
                  </a:cubicBezTo>
                  <a:cubicBezTo>
                    <a:pt x="503" y="84176"/>
                    <a:pt x="503" y="84531"/>
                    <a:pt x="524" y="84908"/>
                  </a:cubicBezTo>
                  <a:cubicBezTo>
                    <a:pt x="524" y="84929"/>
                    <a:pt x="524" y="84950"/>
                    <a:pt x="544" y="84971"/>
                  </a:cubicBezTo>
                  <a:cubicBezTo>
                    <a:pt x="649" y="86310"/>
                    <a:pt x="1507" y="87754"/>
                    <a:pt x="3160" y="88277"/>
                  </a:cubicBezTo>
                  <a:cubicBezTo>
                    <a:pt x="3181" y="88298"/>
                    <a:pt x="3202" y="88319"/>
                    <a:pt x="3223" y="88340"/>
                  </a:cubicBezTo>
                  <a:cubicBezTo>
                    <a:pt x="3578" y="88570"/>
                    <a:pt x="4060" y="88905"/>
                    <a:pt x="4729" y="89156"/>
                  </a:cubicBezTo>
                  <a:cubicBezTo>
                    <a:pt x="4792" y="89197"/>
                    <a:pt x="4876" y="89239"/>
                    <a:pt x="4938" y="89260"/>
                  </a:cubicBezTo>
                  <a:cubicBezTo>
                    <a:pt x="5085" y="89365"/>
                    <a:pt x="5252" y="89449"/>
                    <a:pt x="5420" y="89532"/>
                  </a:cubicBezTo>
                  <a:cubicBezTo>
                    <a:pt x="5587" y="89616"/>
                    <a:pt x="5775" y="89700"/>
                    <a:pt x="5964" y="89783"/>
                  </a:cubicBezTo>
                  <a:cubicBezTo>
                    <a:pt x="6487" y="90076"/>
                    <a:pt x="6968" y="90244"/>
                    <a:pt x="7282" y="90348"/>
                  </a:cubicBezTo>
                  <a:cubicBezTo>
                    <a:pt x="9207" y="91039"/>
                    <a:pt x="11236" y="91583"/>
                    <a:pt x="13475" y="92001"/>
                  </a:cubicBezTo>
                  <a:cubicBezTo>
                    <a:pt x="16049" y="92503"/>
                    <a:pt x="18727" y="92734"/>
                    <a:pt x="21949" y="92734"/>
                  </a:cubicBezTo>
                  <a:lnTo>
                    <a:pt x="21970" y="92734"/>
                  </a:lnTo>
                  <a:cubicBezTo>
                    <a:pt x="25548" y="92692"/>
                    <a:pt x="28687" y="92378"/>
                    <a:pt x="31532" y="91792"/>
                  </a:cubicBezTo>
                  <a:cubicBezTo>
                    <a:pt x="34022" y="91290"/>
                    <a:pt x="36261" y="90683"/>
                    <a:pt x="38374" y="89972"/>
                  </a:cubicBezTo>
                  <a:cubicBezTo>
                    <a:pt x="39232" y="89700"/>
                    <a:pt x="39985" y="89365"/>
                    <a:pt x="40718" y="89030"/>
                  </a:cubicBezTo>
                  <a:cubicBezTo>
                    <a:pt x="41073" y="88884"/>
                    <a:pt x="41429" y="88716"/>
                    <a:pt x="41785" y="88570"/>
                  </a:cubicBezTo>
                  <a:cubicBezTo>
                    <a:pt x="41806" y="88570"/>
                    <a:pt x="41994" y="88486"/>
                    <a:pt x="41994" y="88486"/>
                  </a:cubicBezTo>
                  <a:cubicBezTo>
                    <a:pt x="43124" y="88005"/>
                    <a:pt x="44651" y="87063"/>
                    <a:pt x="44651" y="84594"/>
                  </a:cubicBezTo>
                  <a:cubicBezTo>
                    <a:pt x="44651" y="84531"/>
                    <a:pt x="44651" y="84469"/>
                    <a:pt x="44651" y="84385"/>
                  </a:cubicBezTo>
                  <a:cubicBezTo>
                    <a:pt x="44651" y="84364"/>
                    <a:pt x="44672" y="81958"/>
                    <a:pt x="44693" y="80765"/>
                  </a:cubicBezTo>
                  <a:cubicBezTo>
                    <a:pt x="44714" y="77187"/>
                    <a:pt x="44756" y="73505"/>
                    <a:pt x="44819" y="69843"/>
                  </a:cubicBezTo>
                  <a:cubicBezTo>
                    <a:pt x="44840" y="67793"/>
                    <a:pt x="44861" y="65742"/>
                    <a:pt x="44861" y="63671"/>
                  </a:cubicBezTo>
                  <a:cubicBezTo>
                    <a:pt x="44902" y="60155"/>
                    <a:pt x="44923" y="56515"/>
                    <a:pt x="45007" y="52937"/>
                  </a:cubicBezTo>
                  <a:cubicBezTo>
                    <a:pt x="45049" y="50049"/>
                    <a:pt x="45070" y="47141"/>
                    <a:pt x="45070" y="44316"/>
                  </a:cubicBezTo>
                  <a:cubicBezTo>
                    <a:pt x="45070" y="41973"/>
                    <a:pt x="45091" y="39546"/>
                    <a:pt x="45112" y="37160"/>
                  </a:cubicBezTo>
                  <a:cubicBezTo>
                    <a:pt x="45133" y="36700"/>
                    <a:pt x="45133" y="36240"/>
                    <a:pt x="45133" y="35779"/>
                  </a:cubicBezTo>
                  <a:cubicBezTo>
                    <a:pt x="45174" y="34398"/>
                    <a:pt x="45195" y="32955"/>
                    <a:pt x="45133" y="31469"/>
                  </a:cubicBezTo>
                  <a:cubicBezTo>
                    <a:pt x="45091" y="29168"/>
                    <a:pt x="44212" y="27640"/>
                    <a:pt x="42412" y="26720"/>
                  </a:cubicBezTo>
                  <a:cubicBezTo>
                    <a:pt x="43061" y="25506"/>
                    <a:pt x="43710" y="24292"/>
                    <a:pt x="44337" y="23100"/>
                  </a:cubicBezTo>
                  <a:cubicBezTo>
                    <a:pt x="45405" y="21091"/>
                    <a:pt x="46493" y="19061"/>
                    <a:pt x="47539" y="17095"/>
                  </a:cubicBezTo>
                  <a:lnTo>
                    <a:pt x="48627" y="15044"/>
                  </a:lnTo>
                  <a:cubicBezTo>
                    <a:pt x="49359" y="13684"/>
                    <a:pt x="50112" y="12240"/>
                    <a:pt x="51033" y="10504"/>
                  </a:cubicBezTo>
                  <a:cubicBezTo>
                    <a:pt x="51138" y="10483"/>
                    <a:pt x="51263" y="10483"/>
                    <a:pt x="51368" y="10483"/>
                  </a:cubicBezTo>
                  <a:cubicBezTo>
                    <a:pt x="51786" y="10441"/>
                    <a:pt x="52163" y="10420"/>
                    <a:pt x="52519" y="10420"/>
                  </a:cubicBezTo>
                  <a:cubicBezTo>
                    <a:pt x="52560" y="10420"/>
                    <a:pt x="52623" y="10420"/>
                    <a:pt x="52665" y="10399"/>
                  </a:cubicBezTo>
                  <a:cubicBezTo>
                    <a:pt x="53230" y="10378"/>
                    <a:pt x="53816" y="10378"/>
                    <a:pt x="54464" y="10378"/>
                  </a:cubicBezTo>
                  <a:cubicBezTo>
                    <a:pt x="55971" y="10378"/>
                    <a:pt x="56913" y="9709"/>
                    <a:pt x="57436" y="9144"/>
                  </a:cubicBezTo>
                  <a:cubicBezTo>
                    <a:pt x="58168" y="8370"/>
                    <a:pt x="58524" y="7344"/>
                    <a:pt x="58461" y="6214"/>
                  </a:cubicBezTo>
                  <a:cubicBezTo>
                    <a:pt x="58440" y="6005"/>
                    <a:pt x="58440" y="5817"/>
                    <a:pt x="58440" y="5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5" name="Google Shape;895;p35"/>
            <p:cNvGrpSpPr/>
            <p:nvPr/>
          </p:nvGrpSpPr>
          <p:grpSpPr>
            <a:xfrm>
              <a:off x="897338" y="721975"/>
              <a:ext cx="1407300" cy="2342350"/>
              <a:chOff x="1990750" y="549300"/>
              <a:chExt cx="1407300" cy="2342350"/>
            </a:xfrm>
          </p:grpSpPr>
          <p:sp>
            <p:nvSpPr>
              <p:cNvPr id="896" name="Google Shape;896;p35"/>
              <p:cNvSpPr/>
              <p:nvPr/>
            </p:nvSpPr>
            <p:spPr>
              <a:xfrm>
                <a:off x="2004650" y="1300150"/>
                <a:ext cx="1019950" cy="222150"/>
              </a:xfrm>
              <a:custGeom>
                <a:avLst/>
                <a:gdLst/>
                <a:ahLst/>
                <a:cxnLst/>
                <a:rect l="l" t="t" r="r" b="b"/>
                <a:pathLst>
                  <a:path w="40798" h="8886" extrusionOk="0">
                    <a:moveTo>
                      <a:pt x="26086" y="1579"/>
                    </a:moveTo>
                    <a:cubicBezTo>
                      <a:pt x="25910" y="1604"/>
                      <a:pt x="25760" y="1604"/>
                      <a:pt x="25610" y="1604"/>
                    </a:cubicBezTo>
                    <a:cubicBezTo>
                      <a:pt x="25760" y="1579"/>
                      <a:pt x="25910" y="1579"/>
                      <a:pt x="26086" y="1579"/>
                    </a:cubicBezTo>
                    <a:close/>
                    <a:moveTo>
                      <a:pt x="40547" y="0"/>
                    </a:moveTo>
                    <a:cubicBezTo>
                      <a:pt x="38667" y="351"/>
                      <a:pt x="36813" y="702"/>
                      <a:pt x="34933" y="853"/>
                    </a:cubicBezTo>
                    <a:cubicBezTo>
                      <a:pt x="32602" y="1078"/>
                      <a:pt x="30271" y="1254"/>
                      <a:pt x="27966" y="1354"/>
                    </a:cubicBezTo>
                    <a:cubicBezTo>
                      <a:pt x="25058" y="1479"/>
                      <a:pt x="22151" y="1529"/>
                      <a:pt x="19269" y="1554"/>
                    </a:cubicBezTo>
                    <a:cubicBezTo>
                      <a:pt x="18593" y="1563"/>
                      <a:pt x="17918" y="1567"/>
                      <a:pt x="17243" y="1567"/>
                    </a:cubicBezTo>
                    <a:cubicBezTo>
                      <a:pt x="13815" y="1567"/>
                      <a:pt x="10402" y="1459"/>
                      <a:pt x="6988" y="1229"/>
                    </a:cubicBezTo>
                    <a:cubicBezTo>
                      <a:pt x="5860" y="1165"/>
                      <a:pt x="4732" y="956"/>
                      <a:pt x="3604" y="956"/>
                    </a:cubicBezTo>
                    <a:cubicBezTo>
                      <a:pt x="3404" y="956"/>
                      <a:pt x="3203" y="963"/>
                      <a:pt x="3003" y="978"/>
                    </a:cubicBezTo>
                    <a:cubicBezTo>
                      <a:pt x="2201" y="802"/>
                      <a:pt x="1399" y="602"/>
                      <a:pt x="572" y="452"/>
                    </a:cubicBezTo>
                    <a:cubicBezTo>
                      <a:pt x="485" y="432"/>
                      <a:pt x="410" y="422"/>
                      <a:pt x="346" y="422"/>
                    </a:cubicBezTo>
                    <a:cubicBezTo>
                      <a:pt x="78" y="422"/>
                      <a:pt x="0" y="598"/>
                      <a:pt x="21" y="1003"/>
                    </a:cubicBezTo>
                    <a:cubicBezTo>
                      <a:pt x="46" y="1379"/>
                      <a:pt x="121" y="1780"/>
                      <a:pt x="121" y="2181"/>
                    </a:cubicBezTo>
                    <a:cubicBezTo>
                      <a:pt x="121" y="3710"/>
                      <a:pt x="171" y="5239"/>
                      <a:pt x="196" y="6767"/>
                    </a:cubicBezTo>
                    <a:cubicBezTo>
                      <a:pt x="722" y="7043"/>
                      <a:pt x="1249" y="7369"/>
                      <a:pt x="1825" y="7444"/>
                    </a:cubicBezTo>
                    <a:cubicBezTo>
                      <a:pt x="4407" y="7795"/>
                      <a:pt x="6963" y="8246"/>
                      <a:pt x="9570" y="8497"/>
                    </a:cubicBezTo>
                    <a:cubicBezTo>
                      <a:pt x="11550" y="8547"/>
                      <a:pt x="13555" y="8722"/>
                      <a:pt x="15535" y="8772"/>
                    </a:cubicBezTo>
                    <a:cubicBezTo>
                      <a:pt x="15836" y="8802"/>
                      <a:pt x="16141" y="8808"/>
                      <a:pt x="16447" y="8808"/>
                    </a:cubicBezTo>
                    <a:cubicBezTo>
                      <a:pt x="16696" y="8808"/>
                      <a:pt x="16945" y="8804"/>
                      <a:pt x="17193" y="8804"/>
                    </a:cubicBezTo>
                    <a:cubicBezTo>
                      <a:pt x="17427" y="8804"/>
                      <a:pt x="17660" y="8808"/>
                      <a:pt x="17890" y="8823"/>
                    </a:cubicBezTo>
                    <a:cubicBezTo>
                      <a:pt x="17966" y="8797"/>
                      <a:pt x="18066" y="8772"/>
                      <a:pt x="18166" y="8747"/>
                    </a:cubicBezTo>
                    <a:cubicBezTo>
                      <a:pt x="18226" y="8675"/>
                      <a:pt x="18292" y="8638"/>
                      <a:pt x="18356" y="8638"/>
                    </a:cubicBezTo>
                    <a:cubicBezTo>
                      <a:pt x="18424" y="8638"/>
                      <a:pt x="18490" y="8681"/>
                      <a:pt x="18542" y="8772"/>
                    </a:cubicBezTo>
                    <a:cubicBezTo>
                      <a:pt x="18642" y="8797"/>
                      <a:pt x="18717" y="8823"/>
                      <a:pt x="18818" y="8848"/>
                    </a:cubicBezTo>
                    <a:cubicBezTo>
                      <a:pt x="19181" y="8873"/>
                      <a:pt x="19545" y="8885"/>
                      <a:pt x="19908" y="8885"/>
                    </a:cubicBezTo>
                    <a:cubicBezTo>
                      <a:pt x="20271" y="8885"/>
                      <a:pt x="20635" y="8873"/>
                      <a:pt x="20998" y="8848"/>
                    </a:cubicBezTo>
                    <a:cubicBezTo>
                      <a:pt x="21098" y="8823"/>
                      <a:pt x="21174" y="8797"/>
                      <a:pt x="21274" y="8772"/>
                    </a:cubicBezTo>
                    <a:cubicBezTo>
                      <a:pt x="21356" y="8731"/>
                      <a:pt x="21438" y="8691"/>
                      <a:pt x="21533" y="8691"/>
                    </a:cubicBezTo>
                    <a:cubicBezTo>
                      <a:pt x="21555" y="8691"/>
                      <a:pt x="21577" y="8693"/>
                      <a:pt x="21600" y="8697"/>
                    </a:cubicBezTo>
                    <a:cubicBezTo>
                      <a:pt x="21675" y="8722"/>
                      <a:pt x="21750" y="8722"/>
                      <a:pt x="21825" y="8722"/>
                    </a:cubicBezTo>
                    <a:cubicBezTo>
                      <a:pt x="21875" y="8710"/>
                      <a:pt x="21926" y="8703"/>
                      <a:pt x="21979" y="8703"/>
                    </a:cubicBezTo>
                    <a:cubicBezTo>
                      <a:pt x="22032" y="8703"/>
                      <a:pt x="22088" y="8710"/>
                      <a:pt x="22151" y="8722"/>
                    </a:cubicBezTo>
                    <a:cubicBezTo>
                      <a:pt x="22226" y="8722"/>
                      <a:pt x="22276" y="8747"/>
                      <a:pt x="22352" y="8747"/>
                    </a:cubicBezTo>
                    <a:lnTo>
                      <a:pt x="22577" y="8747"/>
                    </a:lnTo>
                    <a:cubicBezTo>
                      <a:pt x="22677" y="8722"/>
                      <a:pt x="22753" y="8722"/>
                      <a:pt x="22828" y="8697"/>
                    </a:cubicBezTo>
                    <a:cubicBezTo>
                      <a:pt x="22856" y="8694"/>
                      <a:pt x="22885" y="8692"/>
                      <a:pt x="22914" y="8692"/>
                    </a:cubicBezTo>
                    <a:cubicBezTo>
                      <a:pt x="23086" y="8692"/>
                      <a:pt x="23261" y="8747"/>
                      <a:pt x="23454" y="8747"/>
                    </a:cubicBezTo>
                    <a:cubicBezTo>
                      <a:pt x="23555" y="8747"/>
                      <a:pt x="23630" y="8722"/>
                      <a:pt x="23730" y="8697"/>
                    </a:cubicBezTo>
                    <a:cubicBezTo>
                      <a:pt x="23998" y="8682"/>
                      <a:pt x="24266" y="8678"/>
                      <a:pt x="24534" y="8678"/>
                    </a:cubicBezTo>
                    <a:cubicBezTo>
                      <a:pt x="24818" y="8678"/>
                      <a:pt x="25102" y="8683"/>
                      <a:pt x="25387" y="8683"/>
                    </a:cubicBezTo>
                    <a:cubicBezTo>
                      <a:pt x="25737" y="8683"/>
                      <a:pt x="26087" y="8676"/>
                      <a:pt x="26437" y="8647"/>
                    </a:cubicBezTo>
                    <a:cubicBezTo>
                      <a:pt x="27038" y="8497"/>
                      <a:pt x="27665" y="8522"/>
                      <a:pt x="28266" y="8396"/>
                    </a:cubicBezTo>
                    <a:cubicBezTo>
                      <a:pt x="30246" y="8171"/>
                      <a:pt x="32226" y="8096"/>
                      <a:pt x="34181" y="7670"/>
                    </a:cubicBezTo>
                    <a:cubicBezTo>
                      <a:pt x="35058" y="7444"/>
                      <a:pt x="35936" y="7244"/>
                      <a:pt x="36788" y="7018"/>
                    </a:cubicBezTo>
                    <a:cubicBezTo>
                      <a:pt x="37715" y="6818"/>
                      <a:pt x="38667" y="6592"/>
                      <a:pt x="39444" y="5990"/>
                    </a:cubicBezTo>
                    <a:lnTo>
                      <a:pt x="39870" y="5640"/>
                    </a:lnTo>
                    <a:cubicBezTo>
                      <a:pt x="40297" y="5589"/>
                      <a:pt x="40472" y="5339"/>
                      <a:pt x="40472" y="4888"/>
                    </a:cubicBezTo>
                    <a:cubicBezTo>
                      <a:pt x="40472" y="3985"/>
                      <a:pt x="40522" y="3083"/>
                      <a:pt x="40497" y="2206"/>
                    </a:cubicBezTo>
                    <a:cubicBezTo>
                      <a:pt x="40497" y="1479"/>
                      <a:pt x="40798" y="752"/>
                      <a:pt x="405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2011425" y="1901575"/>
                <a:ext cx="1001275" cy="785200"/>
              </a:xfrm>
              <a:custGeom>
                <a:avLst/>
                <a:gdLst/>
                <a:ahLst/>
                <a:cxnLst/>
                <a:rect l="l" t="t" r="r" b="b"/>
                <a:pathLst>
                  <a:path w="40051" h="31408" extrusionOk="0">
                    <a:moveTo>
                      <a:pt x="39914" y="1"/>
                    </a:moveTo>
                    <a:cubicBezTo>
                      <a:pt x="39439" y="1"/>
                      <a:pt x="39307" y="560"/>
                      <a:pt x="38898" y="680"/>
                    </a:cubicBezTo>
                    <a:cubicBezTo>
                      <a:pt x="38823" y="731"/>
                      <a:pt x="38747" y="781"/>
                      <a:pt x="38672" y="856"/>
                    </a:cubicBezTo>
                    <a:cubicBezTo>
                      <a:pt x="37385" y="1755"/>
                      <a:pt x="36131" y="2721"/>
                      <a:pt x="34543" y="2721"/>
                    </a:cubicBezTo>
                    <a:cubicBezTo>
                      <a:pt x="34184" y="2721"/>
                      <a:pt x="33807" y="2671"/>
                      <a:pt x="33409" y="2560"/>
                    </a:cubicBezTo>
                    <a:cubicBezTo>
                      <a:pt x="33296" y="2532"/>
                      <a:pt x="33176" y="2518"/>
                      <a:pt x="33053" y="2518"/>
                    </a:cubicBezTo>
                    <a:cubicBezTo>
                      <a:pt x="32849" y="2518"/>
                      <a:pt x="32635" y="2557"/>
                      <a:pt x="32432" y="2635"/>
                    </a:cubicBezTo>
                    <a:cubicBezTo>
                      <a:pt x="32231" y="2685"/>
                      <a:pt x="32056" y="2786"/>
                      <a:pt x="32206" y="3061"/>
                    </a:cubicBezTo>
                    <a:cubicBezTo>
                      <a:pt x="32782" y="3387"/>
                      <a:pt x="33509" y="3187"/>
                      <a:pt x="34111" y="3563"/>
                    </a:cubicBezTo>
                    <a:cubicBezTo>
                      <a:pt x="34487" y="3788"/>
                      <a:pt x="34863" y="3989"/>
                      <a:pt x="34863" y="4515"/>
                    </a:cubicBezTo>
                    <a:cubicBezTo>
                      <a:pt x="34838" y="5016"/>
                      <a:pt x="34537" y="5292"/>
                      <a:pt x="34136" y="5518"/>
                    </a:cubicBezTo>
                    <a:cubicBezTo>
                      <a:pt x="33513" y="5851"/>
                      <a:pt x="32850" y="5948"/>
                      <a:pt x="32166" y="5948"/>
                    </a:cubicBezTo>
                    <a:cubicBezTo>
                      <a:pt x="32079" y="5948"/>
                      <a:pt x="31993" y="5946"/>
                      <a:pt x="31905" y="5944"/>
                    </a:cubicBezTo>
                    <a:cubicBezTo>
                      <a:pt x="30777" y="5893"/>
                      <a:pt x="30477" y="5643"/>
                      <a:pt x="30326" y="4465"/>
                    </a:cubicBezTo>
                    <a:cubicBezTo>
                      <a:pt x="30276" y="4239"/>
                      <a:pt x="30301" y="3989"/>
                      <a:pt x="30076" y="3863"/>
                    </a:cubicBezTo>
                    <a:cubicBezTo>
                      <a:pt x="29744" y="3734"/>
                      <a:pt x="29404" y="3712"/>
                      <a:pt x="29061" y="3712"/>
                    </a:cubicBezTo>
                    <a:cubicBezTo>
                      <a:pt x="28885" y="3712"/>
                      <a:pt x="28709" y="3717"/>
                      <a:pt x="28532" y="3717"/>
                    </a:cubicBezTo>
                    <a:cubicBezTo>
                      <a:pt x="28453" y="3717"/>
                      <a:pt x="28375" y="3716"/>
                      <a:pt x="28296" y="3713"/>
                    </a:cubicBezTo>
                    <a:lnTo>
                      <a:pt x="27995" y="3713"/>
                    </a:lnTo>
                    <a:cubicBezTo>
                      <a:pt x="27505" y="3721"/>
                      <a:pt x="27015" y="3735"/>
                      <a:pt x="26527" y="3735"/>
                    </a:cubicBezTo>
                    <a:cubicBezTo>
                      <a:pt x="25393" y="3735"/>
                      <a:pt x="24270" y="3657"/>
                      <a:pt x="23183" y="3237"/>
                    </a:cubicBezTo>
                    <a:cubicBezTo>
                      <a:pt x="23208" y="3187"/>
                      <a:pt x="23233" y="3112"/>
                      <a:pt x="23208" y="3036"/>
                    </a:cubicBezTo>
                    <a:cubicBezTo>
                      <a:pt x="23183" y="2961"/>
                      <a:pt x="23108" y="2886"/>
                      <a:pt x="23033" y="2861"/>
                    </a:cubicBezTo>
                    <a:cubicBezTo>
                      <a:pt x="22281" y="2786"/>
                      <a:pt x="21554" y="2560"/>
                      <a:pt x="20903" y="2134"/>
                    </a:cubicBezTo>
                    <a:cubicBezTo>
                      <a:pt x="20887" y="2132"/>
                      <a:pt x="20871" y="2131"/>
                      <a:pt x="20856" y="2131"/>
                    </a:cubicBezTo>
                    <a:cubicBezTo>
                      <a:pt x="20714" y="2131"/>
                      <a:pt x="20583" y="2205"/>
                      <a:pt x="20433" y="2205"/>
                    </a:cubicBezTo>
                    <a:cubicBezTo>
                      <a:pt x="20391" y="2205"/>
                      <a:pt x="20347" y="2199"/>
                      <a:pt x="20301" y="2184"/>
                    </a:cubicBezTo>
                    <a:cubicBezTo>
                      <a:pt x="20226" y="2134"/>
                      <a:pt x="20151" y="2109"/>
                      <a:pt x="20076" y="2059"/>
                    </a:cubicBezTo>
                    <a:cubicBezTo>
                      <a:pt x="18923" y="1482"/>
                      <a:pt x="17644" y="1207"/>
                      <a:pt x="16517" y="555"/>
                    </a:cubicBezTo>
                    <a:cubicBezTo>
                      <a:pt x="15564" y="79"/>
                      <a:pt x="14537" y="154"/>
                      <a:pt x="13509" y="54"/>
                    </a:cubicBezTo>
                    <a:cubicBezTo>
                      <a:pt x="12883" y="104"/>
                      <a:pt x="13033" y="781"/>
                      <a:pt x="12682" y="1081"/>
                    </a:cubicBezTo>
                    <a:cubicBezTo>
                      <a:pt x="12363" y="1444"/>
                      <a:pt x="11994" y="1555"/>
                      <a:pt x="11604" y="1555"/>
                    </a:cubicBezTo>
                    <a:cubicBezTo>
                      <a:pt x="11319" y="1555"/>
                      <a:pt x="11023" y="1496"/>
                      <a:pt x="10727" y="1432"/>
                    </a:cubicBezTo>
                    <a:cubicBezTo>
                      <a:pt x="10235" y="1432"/>
                      <a:pt x="10043" y="774"/>
                      <a:pt x="9562" y="774"/>
                    </a:cubicBezTo>
                    <a:cubicBezTo>
                      <a:pt x="9504" y="774"/>
                      <a:pt x="9441" y="784"/>
                      <a:pt x="9374" y="806"/>
                    </a:cubicBezTo>
                    <a:cubicBezTo>
                      <a:pt x="8797" y="1182"/>
                      <a:pt x="8196" y="1432"/>
                      <a:pt x="7519" y="1533"/>
                    </a:cubicBezTo>
                    <a:cubicBezTo>
                      <a:pt x="6943" y="1621"/>
                      <a:pt x="6370" y="1660"/>
                      <a:pt x="5801" y="1660"/>
                    </a:cubicBezTo>
                    <a:cubicBezTo>
                      <a:pt x="4439" y="1660"/>
                      <a:pt x="3090" y="1439"/>
                      <a:pt x="1730" y="1157"/>
                    </a:cubicBezTo>
                    <a:cubicBezTo>
                      <a:pt x="1243" y="1041"/>
                      <a:pt x="778" y="775"/>
                      <a:pt x="255" y="775"/>
                    </a:cubicBezTo>
                    <a:cubicBezTo>
                      <a:pt x="212" y="775"/>
                      <a:pt x="169" y="777"/>
                      <a:pt x="126" y="781"/>
                    </a:cubicBezTo>
                    <a:cubicBezTo>
                      <a:pt x="126" y="5192"/>
                      <a:pt x="126" y="9603"/>
                      <a:pt x="151" y="14014"/>
                    </a:cubicBezTo>
                    <a:cubicBezTo>
                      <a:pt x="0" y="14139"/>
                      <a:pt x="0" y="14290"/>
                      <a:pt x="101" y="14415"/>
                    </a:cubicBezTo>
                    <a:cubicBezTo>
                      <a:pt x="101" y="14490"/>
                      <a:pt x="101" y="14565"/>
                      <a:pt x="101" y="14615"/>
                    </a:cubicBezTo>
                    <a:cubicBezTo>
                      <a:pt x="101" y="14615"/>
                      <a:pt x="75" y="14640"/>
                      <a:pt x="50" y="14691"/>
                    </a:cubicBezTo>
                    <a:cubicBezTo>
                      <a:pt x="50" y="14741"/>
                      <a:pt x="75" y="14766"/>
                      <a:pt x="101" y="14816"/>
                    </a:cubicBezTo>
                    <a:cubicBezTo>
                      <a:pt x="101" y="14966"/>
                      <a:pt x="126" y="15092"/>
                      <a:pt x="126" y="15217"/>
                    </a:cubicBezTo>
                    <a:cubicBezTo>
                      <a:pt x="0" y="15367"/>
                      <a:pt x="0" y="15493"/>
                      <a:pt x="126" y="15618"/>
                    </a:cubicBezTo>
                    <a:cubicBezTo>
                      <a:pt x="126" y="15743"/>
                      <a:pt x="126" y="15868"/>
                      <a:pt x="126" y="15994"/>
                    </a:cubicBezTo>
                    <a:cubicBezTo>
                      <a:pt x="251" y="16144"/>
                      <a:pt x="226" y="16320"/>
                      <a:pt x="126" y="16470"/>
                    </a:cubicBezTo>
                    <a:cubicBezTo>
                      <a:pt x="151" y="16520"/>
                      <a:pt x="151" y="16545"/>
                      <a:pt x="126" y="16595"/>
                    </a:cubicBezTo>
                    <a:cubicBezTo>
                      <a:pt x="201" y="16670"/>
                      <a:pt x="201" y="16771"/>
                      <a:pt x="126" y="16871"/>
                    </a:cubicBezTo>
                    <a:cubicBezTo>
                      <a:pt x="126" y="17247"/>
                      <a:pt x="126" y="17623"/>
                      <a:pt x="126" y="17999"/>
                    </a:cubicBezTo>
                    <a:cubicBezTo>
                      <a:pt x="276" y="18274"/>
                      <a:pt x="251" y="18575"/>
                      <a:pt x="126" y="18876"/>
                    </a:cubicBezTo>
                    <a:cubicBezTo>
                      <a:pt x="151" y="18926"/>
                      <a:pt x="151" y="18951"/>
                      <a:pt x="126" y="19001"/>
                    </a:cubicBezTo>
                    <a:cubicBezTo>
                      <a:pt x="301" y="19352"/>
                      <a:pt x="201" y="19728"/>
                      <a:pt x="226" y="20079"/>
                    </a:cubicBezTo>
                    <a:cubicBezTo>
                      <a:pt x="276" y="22134"/>
                      <a:pt x="126" y="24189"/>
                      <a:pt x="276" y="26244"/>
                    </a:cubicBezTo>
                    <a:lnTo>
                      <a:pt x="326" y="26244"/>
                    </a:lnTo>
                    <a:cubicBezTo>
                      <a:pt x="458" y="26357"/>
                      <a:pt x="603" y="26414"/>
                      <a:pt x="763" y="26414"/>
                    </a:cubicBezTo>
                    <a:cubicBezTo>
                      <a:pt x="816" y="26414"/>
                      <a:pt x="871" y="26407"/>
                      <a:pt x="928" y="26395"/>
                    </a:cubicBezTo>
                    <a:cubicBezTo>
                      <a:pt x="1203" y="26295"/>
                      <a:pt x="1454" y="26119"/>
                      <a:pt x="1730" y="26044"/>
                    </a:cubicBezTo>
                    <a:cubicBezTo>
                      <a:pt x="3166" y="25542"/>
                      <a:pt x="4602" y="25207"/>
                      <a:pt x="6114" y="25207"/>
                    </a:cubicBezTo>
                    <a:cubicBezTo>
                      <a:pt x="6264" y="25207"/>
                      <a:pt x="6415" y="25210"/>
                      <a:pt x="6567" y="25217"/>
                    </a:cubicBezTo>
                    <a:cubicBezTo>
                      <a:pt x="7446" y="25259"/>
                      <a:pt x="8325" y="25528"/>
                      <a:pt x="9219" y="25528"/>
                    </a:cubicBezTo>
                    <a:cubicBezTo>
                      <a:pt x="9395" y="25528"/>
                      <a:pt x="9572" y="25517"/>
                      <a:pt x="9750" y="25493"/>
                    </a:cubicBezTo>
                    <a:cubicBezTo>
                      <a:pt x="9900" y="25142"/>
                      <a:pt x="9700" y="24841"/>
                      <a:pt x="9624" y="24540"/>
                    </a:cubicBezTo>
                    <a:cubicBezTo>
                      <a:pt x="9248" y="23036"/>
                      <a:pt x="9850" y="22134"/>
                      <a:pt x="11429" y="21909"/>
                    </a:cubicBezTo>
                    <a:cubicBezTo>
                      <a:pt x="11855" y="21858"/>
                      <a:pt x="12281" y="21959"/>
                      <a:pt x="12682" y="21733"/>
                    </a:cubicBezTo>
                    <a:cubicBezTo>
                      <a:pt x="12883" y="21558"/>
                      <a:pt x="12707" y="21432"/>
                      <a:pt x="12607" y="21332"/>
                    </a:cubicBezTo>
                    <a:cubicBezTo>
                      <a:pt x="12737" y="21283"/>
                      <a:pt x="12856" y="21253"/>
                      <a:pt x="12958" y="21253"/>
                    </a:cubicBezTo>
                    <a:cubicBezTo>
                      <a:pt x="13171" y="21253"/>
                      <a:pt x="13309" y="21385"/>
                      <a:pt x="13309" y="21758"/>
                    </a:cubicBezTo>
                    <a:cubicBezTo>
                      <a:pt x="13309" y="21858"/>
                      <a:pt x="13334" y="21959"/>
                      <a:pt x="13359" y="22059"/>
                    </a:cubicBezTo>
                    <a:cubicBezTo>
                      <a:pt x="13409" y="22285"/>
                      <a:pt x="13484" y="22485"/>
                      <a:pt x="13584" y="22686"/>
                    </a:cubicBezTo>
                    <a:cubicBezTo>
                      <a:pt x="13860" y="23312"/>
                      <a:pt x="13985" y="23964"/>
                      <a:pt x="13835" y="24640"/>
                    </a:cubicBezTo>
                    <a:cubicBezTo>
                      <a:pt x="13810" y="24741"/>
                      <a:pt x="13785" y="24816"/>
                      <a:pt x="13785" y="24916"/>
                    </a:cubicBezTo>
                    <a:cubicBezTo>
                      <a:pt x="13735" y="25067"/>
                      <a:pt x="13685" y="25242"/>
                      <a:pt x="13634" y="25392"/>
                    </a:cubicBezTo>
                    <a:cubicBezTo>
                      <a:pt x="13584" y="25468"/>
                      <a:pt x="13559" y="25543"/>
                      <a:pt x="13534" y="25618"/>
                    </a:cubicBezTo>
                    <a:cubicBezTo>
                      <a:pt x="13434" y="25919"/>
                      <a:pt x="13233" y="26144"/>
                      <a:pt x="12983" y="26320"/>
                    </a:cubicBezTo>
                    <a:cubicBezTo>
                      <a:pt x="12707" y="26570"/>
                      <a:pt x="12281" y="26545"/>
                      <a:pt x="12081" y="26896"/>
                    </a:cubicBezTo>
                    <a:cubicBezTo>
                      <a:pt x="12106" y="27172"/>
                      <a:pt x="12331" y="27272"/>
                      <a:pt x="12532" y="27422"/>
                    </a:cubicBezTo>
                    <a:cubicBezTo>
                      <a:pt x="13760" y="28400"/>
                      <a:pt x="15188" y="29152"/>
                      <a:pt x="16492" y="30054"/>
                    </a:cubicBezTo>
                    <a:cubicBezTo>
                      <a:pt x="17795" y="30831"/>
                      <a:pt x="19198" y="31307"/>
                      <a:pt x="20727" y="31407"/>
                    </a:cubicBezTo>
                    <a:cubicBezTo>
                      <a:pt x="20827" y="31407"/>
                      <a:pt x="20928" y="31407"/>
                      <a:pt x="21028" y="31382"/>
                    </a:cubicBezTo>
                    <a:cubicBezTo>
                      <a:pt x="21103" y="31357"/>
                      <a:pt x="21203" y="31332"/>
                      <a:pt x="21304" y="31307"/>
                    </a:cubicBezTo>
                    <a:cubicBezTo>
                      <a:pt x="21980" y="31182"/>
                      <a:pt x="22682" y="31182"/>
                      <a:pt x="23359" y="31006"/>
                    </a:cubicBezTo>
                    <a:cubicBezTo>
                      <a:pt x="24512" y="30605"/>
                      <a:pt x="25464" y="29828"/>
                      <a:pt x="26467" y="29202"/>
                    </a:cubicBezTo>
                    <a:cubicBezTo>
                      <a:pt x="26993" y="28801"/>
                      <a:pt x="27569" y="28500"/>
                      <a:pt x="28221" y="28275"/>
                    </a:cubicBezTo>
                    <a:cubicBezTo>
                      <a:pt x="28797" y="28074"/>
                      <a:pt x="29449" y="27924"/>
                      <a:pt x="29825" y="27347"/>
                    </a:cubicBezTo>
                    <a:cubicBezTo>
                      <a:pt x="30076" y="26971"/>
                      <a:pt x="29900" y="26495"/>
                      <a:pt x="30176" y="26119"/>
                    </a:cubicBezTo>
                    <a:cubicBezTo>
                      <a:pt x="30201" y="26069"/>
                      <a:pt x="30226" y="26044"/>
                      <a:pt x="30226" y="26019"/>
                    </a:cubicBezTo>
                    <a:cubicBezTo>
                      <a:pt x="30276" y="25944"/>
                      <a:pt x="30351" y="25894"/>
                      <a:pt x="30401" y="25818"/>
                    </a:cubicBezTo>
                    <a:cubicBezTo>
                      <a:pt x="30452" y="25768"/>
                      <a:pt x="30502" y="25718"/>
                      <a:pt x="30577" y="25668"/>
                    </a:cubicBezTo>
                    <a:cubicBezTo>
                      <a:pt x="30727" y="25543"/>
                      <a:pt x="30903" y="25468"/>
                      <a:pt x="31103" y="25392"/>
                    </a:cubicBezTo>
                    <a:cubicBezTo>
                      <a:pt x="31329" y="25317"/>
                      <a:pt x="31579" y="25242"/>
                      <a:pt x="31830" y="25192"/>
                    </a:cubicBezTo>
                    <a:cubicBezTo>
                      <a:pt x="31962" y="25141"/>
                      <a:pt x="32087" y="25117"/>
                      <a:pt x="32207" y="25117"/>
                    </a:cubicBezTo>
                    <a:cubicBezTo>
                      <a:pt x="32499" y="25117"/>
                      <a:pt x="32760" y="25255"/>
                      <a:pt x="33008" y="25468"/>
                    </a:cubicBezTo>
                    <a:cubicBezTo>
                      <a:pt x="33133" y="25568"/>
                      <a:pt x="33284" y="25643"/>
                      <a:pt x="33409" y="25743"/>
                    </a:cubicBezTo>
                    <a:cubicBezTo>
                      <a:pt x="33534" y="25843"/>
                      <a:pt x="33609" y="25994"/>
                      <a:pt x="33710" y="26094"/>
                    </a:cubicBezTo>
                    <a:cubicBezTo>
                      <a:pt x="33785" y="26169"/>
                      <a:pt x="33835" y="26219"/>
                      <a:pt x="33910" y="26244"/>
                    </a:cubicBezTo>
                    <a:cubicBezTo>
                      <a:pt x="33960" y="26270"/>
                      <a:pt x="33985" y="26295"/>
                      <a:pt x="34036" y="26295"/>
                    </a:cubicBezTo>
                    <a:cubicBezTo>
                      <a:pt x="34205" y="26348"/>
                      <a:pt x="34374" y="26363"/>
                      <a:pt x="34543" y="26363"/>
                    </a:cubicBezTo>
                    <a:cubicBezTo>
                      <a:pt x="34776" y="26363"/>
                      <a:pt x="35009" y="26334"/>
                      <a:pt x="35243" y="26334"/>
                    </a:cubicBezTo>
                    <a:cubicBezTo>
                      <a:pt x="35316" y="26334"/>
                      <a:pt x="35390" y="26337"/>
                      <a:pt x="35464" y="26345"/>
                    </a:cubicBezTo>
                    <a:cubicBezTo>
                      <a:pt x="35840" y="26295"/>
                      <a:pt x="36216" y="26295"/>
                      <a:pt x="36567" y="26295"/>
                    </a:cubicBezTo>
                    <a:cubicBezTo>
                      <a:pt x="36667" y="26295"/>
                      <a:pt x="36767" y="26306"/>
                      <a:pt x="36868" y="26306"/>
                    </a:cubicBezTo>
                    <a:cubicBezTo>
                      <a:pt x="36918" y="26306"/>
                      <a:pt x="36968" y="26303"/>
                      <a:pt x="37018" y="26295"/>
                    </a:cubicBezTo>
                    <a:cubicBezTo>
                      <a:pt x="37569" y="26295"/>
                      <a:pt x="38121" y="26420"/>
                      <a:pt x="38647" y="26570"/>
                    </a:cubicBezTo>
                    <a:cubicBezTo>
                      <a:pt x="38829" y="26619"/>
                      <a:pt x="39018" y="26668"/>
                      <a:pt x="39200" y="26668"/>
                    </a:cubicBezTo>
                    <a:cubicBezTo>
                      <a:pt x="39394" y="26668"/>
                      <a:pt x="39582" y="26613"/>
                      <a:pt x="39750" y="26445"/>
                    </a:cubicBezTo>
                    <a:cubicBezTo>
                      <a:pt x="39775" y="25718"/>
                      <a:pt x="39775" y="24966"/>
                      <a:pt x="39800" y="24239"/>
                    </a:cubicBezTo>
                    <a:cubicBezTo>
                      <a:pt x="39875" y="22059"/>
                      <a:pt x="39750" y="19853"/>
                      <a:pt x="39925" y="17648"/>
                    </a:cubicBezTo>
                    <a:cubicBezTo>
                      <a:pt x="40026" y="16345"/>
                      <a:pt x="39950" y="15016"/>
                      <a:pt x="39950" y="13688"/>
                    </a:cubicBezTo>
                    <a:cubicBezTo>
                      <a:pt x="39950" y="10305"/>
                      <a:pt x="40051" y="6946"/>
                      <a:pt x="39925" y="3588"/>
                    </a:cubicBezTo>
                    <a:cubicBezTo>
                      <a:pt x="39850" y="2585"/>
                      <a:pt x="39800" y="1583"/>
                      <a:pt x="39975" y="605"/>
                    </a:cubicBezTo>
                    <a:cubicBezTo>
                      <a:pt x="39975" y="405"/>
                      <a:pt x="39975" y="204"/>
                      <a:pt x="39975" y="4"/>
                    </a:cubicBezTo>
                    <a:cubicBezTo>
                      <a:pt x="39954" y="2"/>
                      <a:pt x="39934" y="1"/>
                      <a:pt x="399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2015800" y="2522975"/>
                <a:ext cx="990000" cy="309800"/>
              </a:xfrm>
              <a:custGeom>
                <a:avLst/>
                <a:gdLst/>
                <a:ahLst/>
                <a:cxnLst/>
                <a:rect l="l" t="t" r="r" b="b"/>
                <a:pathLst>
                  <a:path w="39600" h="12392" extrusionOk="0">
                    <a:moveTo>
                      <a:pt x="29199" y="3794"/>
                    </a:moveTo>
                    <a:cubicBezTo>
                      <a:pt x="29199" y="3794"/>
                      <a:pt x="29174" y="3794"/>
                      <a:pt x="29174" y="3820"/>
                    </a:cubicBezTo>
                    <a:lnTo>
                      <a:pt x="29149" y="3820"/>
                    </a:lnTo>
                    <a:cubicBezTo>
                      <a:pt x="29149" y="3820"/>
                      <a:pt x="29174" y="3794"/>
                      <a:pt x="29199" y="3794"/>
                    </a:cubicBezTo>
                    <a:close/>
                    <a:moveTo>
                      <a:pt x="37394" y="2015"/>
                    </a:moveTo>
                    <a:cubicBezTo>
                      <a:pt x="37670" y="2015"/>
                      <a:pt x="37921" y="2065"/>
                      <a:pt x="38096" y="2266"/>
                    </a:cubicBezTo>
                    <a:cubicBezTo>
                      <a:pt x="38196" y="2341"/>
                      <a:pt x="38297" y="2416"/>
                      <a:pt x="38422" y="2441"/>
                    </a:cubicBezTo>
                    <a:cubicBezTo>
                      <a:pt x="38522" y="3068"/>
                      <a:pt x="38998" y="3694"/>
                      <a:pt x="38572" y="4371"/>
                    </a:cubicBezTo>
                    <a:cubicBezTo>
                      <a:pt x="38447" y="4596"/>
                      <a:pt x="38347" y="4822"/>
                      <a:pt x="38171" y="4998"/>
                    </a:cubicBezTo>
                    <a:cubicBezTo>
                      <a:pt x="38096" y="5073"/>
                      <a:pt x="38046" y="5123"/>
                      <a:pt x="37996" y="5173"/>
                    </a:cubicBezTo>
                    <a:cubicBezTo>
                      <a:pt x="37820" y="5298"/>
                      <a:pt x="37695" y="5424"/>
                      <a:pt x="37595" y="5599"/>
                    </a:cubicBezTo>
                    <a:lnTo>
                      <a:pt x="37419" y="5624"/>
                    </a:lnTo>
                    <a:lnTo>
                      <a:pt x="37419" y="5599"/>
                    </a:lnTo>
                    <a:cubicBezTo>
                      <a:pt x="37294" y="5699"/>
                      <a:pt x="37119" y="5649"/>
                      <a:pt x="37018" y="5774"/>
                    </a:cubicBezTo>
                    <a:cubicBezTo>
                      <a:pt x="37018" y="5774"/>
                      <a:pt x="37018" y="5749"/>
                      <a:pt x="37018" y="5749"/>
                    </a:cubicBezTo>
                    <a:cubicBezTo>
                      <a:pt x="36693" y="5499"/>
                      <a:pt x="36216" y="5599"/>
                      <a:pt x="35941" y="5273"/>
                    </a:cubicBezTo>
                    <a:cubicBezTo>
                      <a:pt x="35640" y="5023"/>
                      <a:pt x="35414" y="4722"/>
                      <a:pt x="35164" y="4396"/>
                    </a:cubicBezTo>
                    <a:cubicBezTo>
                      <a:pt x="35239" y="4271"/>
                      <a:pt x="35239" y="4120"/>
                      <a:pt x="35239" y="3970"/>
                    </a:cubicBezTo>
                    <a:cubicBezTo>
                      <a:pt x="35214" y="3293"/>
                      <a:pt x="35439" y="2767"/>
                      <a:pt x="36016" y="2416"/>
                    </a:cubicBezTo>
                    <a:cubicBezTo>
                      <a:pt x="36141" y="2341"/>
                      <a:pt x="36216" y="2241"/>
                      <a:pt x="36216" y="2090"/>
                    </a:cubicBezTo>
                    <a:cubicBezTo>
                      <a:pt x="36267" y="2115"/>
                      <a:pt x="36317" y="2115"/>
                      <a:pt x="36367" y="2115"/>
                    </a:cubicBezTo>
                    <a:cubicBezTo>
                      <a:pt x="36542" y="2090"/>
                      <a:pt x="36693" y="2040"/>
                      <a:pt x="36868" y="2040"/>
                    </a:cubicBezTo>
                    <a:cubicBezTo>
                      <a:pt x="37044" y="2015"/>
                      <a:pt x="37219" y="2015"/>
                      <a:pt x="37394" y="2015"/>
                    </a:cubicBezTo>
                    <a:close/>
                    <a:moveTo>
                      <a:pt x="5583" y="1586"/>
                    </a:moveTo>
                    <a:cubicBezTo>
                      <a:pt x="6111" y="1586"/>
                      <a:pt x="6647" y="1698"/>
                      <a:pt x="7194" y="1915"/>
                    </a:cubicBezTo>
                    <a:cubicBezTo>
                      <a:pt x="7695" y="2216"/>
                      <a:pt x="7921" y="2817"/>
                      <a:pt x="8497" y="3068"/>
                    </a:cubicBezTo>
                    <a:cubicBezTo>
                      <a:pt x="8497" y="3043"/>
                      <a:pt x="8522" y="3043"/>
                      <a:pt x="8547" y="3043"/>
                    </a:cubicBezTo>
                    <a:cubicBezTo>
                      <a:pt x="8547" y="3218"/>
                      <a:pt x="8622" y="3343"/>
                      <a:pt x="8697" y="3494"/>
                    </a:cubicBezTo>
                    <a:cubicBezTo>
                      <a:pt x="8672" y="3594"/>
                      <a:pt x="8597" y="3669"/>
                      <a:pt x="8572" y="3769"/>
                    </a:cubicBezTo>
                    <a:cubicBezTo>
                      <a:pt x="8447" y="4571"/>
                      <a:pt x="8522" y="5449"/>
                      <a:pt x="8146" y="6226"/>
                    </a:cubicBezTo>
                    <a:cubicBezTo>
                      <a:pt x="8121" y="6451"/>
                      <a:pt x="7996" y="6602"/>
                      <a:pt x="7870" y="6752"/>
                    </a:cubicBezTo>
                    <a:lnTo>
                      <a:pt x="7545" y="7003"/>
                    </a:lnTo>
                    <a:cubicBezTo>
                      <a:pt x="7520" y="7003"/>
                      <a:pt x="7494" y="7028"/>
                      <a:pt x="7469" y="7078"/>
                    </a:cubicBezTo>
                    <a:cubicBezTo>
                      <a:pt x="7469" y="7103"/>
                      <a:pt x="7494" y="7128"/>
                      <a:pt x="7520" y="7178"/>
                    </a:cubicBezTo>
                    <a:cubicBezTo>
                      <a:pt x="7494" y="7178"/>
                      <a:pt x="7469" y="7153"/>
                      <a:pt x="7444" y="7153"/>
                    </a:cubicBezTo>
                    <a:cubicBezTo>
                      <a:pt x="7269" y="7178"/>
                      <a:pt x="7093" y="7303"/>
                      <a:pt x="6918" y="7378"/>
                    </a:cubicBezTo>
                    <a:cubicBezTo>
                      <a:pt x="6527" y="7591"/>
                      <a:pt x="6142" y="7693"/>
                      <a:pt x="5759" y="7693"/>
                    </a:cubicBezTo>
                    <a:cubicBezTo>
                      <a:pt x="5282" y="7693"/>
                      <a:pt x="4809" y="7534"/>
                      <a:pt x="4337" y="7228"/>
                    </a:cubicBezTo>
                    <a:cubicBezTo>
                      <a:pt x="4036" y="7053"/>
                      <a:pt x="3710" y="6852"/>
                      <a:pt x="3384" y="6652"/>
                    </a:cubicBezTo>
                    <a:cubicBezTo>
                      <a:pt x="3409" y="6602"/>
                      <a:pt x="3434" y="6551"/>
                      <a:pt x="3409" y="6476"/>
                    </a:cubicBezTo>
                    <a:cubicBezTo>
                      <a:pt x="2733" y="5524"/>
                      <a:pt x="2632" y="4471"/>
                      <a:pt x="3058" y="3368"/>
                    </a:cubicBezTo>
                    <a:cubicBezTo>
                      <a:pt x="3108" y="3168"/>
                      <a:pt x="3134" y="2967"/>
                      <a:pt x="3209" y="2767"/>
                    </a:cubicBezTo>
                    <a:cubicBezTo>
                      <a:pt x="3259" y="2692"/>
                      <a:pt x="3284" y="2617"/>
                      <a:pt x="3309" y="2541"/>
                    </a:cubicBezTo>
                    <a:cubicBezTo>
                      <a:pt x="3384" y="2441"/>
                      <a:pt x="3459" y="2341"/>
                      <a:pt x="3535" y="2266"/>
                    </a:cubicBezTo>
                    <a:cubicBezTo>
                      <a:pt x="3585" y="2190"/>
                      <a:pt x="3660" y="2140"/>
                      <a:pt x="3710" y="2090"/>
                    </a:cubicBezTo>
                    <a:cubicBezTo>
                      <a:pt x="4325" y="1748"/>
                      <a:pt x="4948" y="1586"/>
                      <a:pt x="5583" y="1586"/>
                    </a:cubicBezTo>
                    <a:close/>
                    <a:moveTo>
                      <a:pt x="8647" y="7754"/>
                    </a:moveTo>
                    <a:cubicBezTo>
                      <a:pt x="8597" y="7779"/>
                      <a:pt x="8572" y="7779"/>
                      <a:pt x="8547" y="7805"/>
                    </a:cubicBezTo>
                    <a:cubicBezTo>
                      <a:pt x="8572" y="7779"/>
                      <a:pt x="8597" y="7779"/>
                      <a:pt x="8622" y="7754"/>
                    </a:cubicBezTo>
                    <a:close/>
                    <a:moveTo>
                      <a:pt x="12829" y="5849"/>
                    </a:moveTo>
                    <a:cubicBezTo>
                      <a:pt x="13705" y="5849"/>
                      <a:pt x="14512" y="6102"/>
                      <a:pt x="15164" y="6852"/>
                    </a:cubicBezTo>
                    <a:cubicBezTo>
                      <a:pt x="15414" y="7078"/>
                      <a:pt x="15515" y="7454"/>
                      <a:pt x="15815" y="7654"/>
                    </a:cubicBezTo>
                    <a:cubicBezTo>
                      <a:pt x="15865" y="7679"/>
                      <a:pt x="15916" y="7729"/>
                      <a:pt x="15966" y="7779"/>
                    </a:cubicBezTo>
                    <a:cubicBezTo>
                      <a:pt x="15966" y="7980"/>
                      <a:pt x="15966" y="8155"/>
                      <a:pt x="15966" y="8356"/>
                    </a:cubicBezTo>
                    <a:lnTo>
                      <a:pt x="15891" y="8356"/>
                    </a:lnTo>
                    <a:cubicBezTo>
                      <a:pt x="15364" y="8732"/>
                      <a:pt x="15264" y="9434"/>
                      <a:pt x="14788" y="9860"/>
                    </a:cubicBezTo>
                    <a:cubicBezTo>
                      <a:pt x="14637" y="10010"/>
                      <a:pt x="14512" y="10135"/>
                      <a:pt x="14412" y="10261"/>
                    </a:cubicBezTo>
                    <a:cubicBezTo>
                      <a:pt x="14286" y="10361"/>
                      <a:pt x="14161" y="10436"/>
                      <a:pt x="13986" y="10436"/>
                    </a:cubicBezTo>
                    <a:cubicBezTo>
                      <a:pt x="13672" y="10536"/>
                      <a:pt x="13347" y="10555"/>
                      <a:pt x="13018" y="10555"/>
                    </a:cubicBezTo>
                    <a:cubicBezTo>
                      <a:pt x="12820" y="10555"/>
                      <a:pt x="12622" y="10548"/>
                      <a:pt x="12424" y="10548"/>
                    </a:cubicBezTo>
                    <a:cubicBezTo>
                      <a:pt x="12292" y="10548"/>
                      <a:pt x="12161" y="10551"/>
                      <a:pt x="12031" y="10561"/>
                    </a:cubicBezTo>
                    <a:cubicBezTo>
                      <a:pt x="11855" y="10561"/>
                      <a:pt x="11655" y="10587"/>
                      <a:pt x="11479" y="10662"/>
                    </a:cubicBezTo>
                    <a:cubicBezTo>
                      <a:pt x="11454" y="10687"/>
                      <a:pt x="11454" y="10687"/>
                      <a:pt x="11429" y="10687"/>
                    </a:cubicBezTo>
                    <a:cubicBezTo>
                      <a:pt x="11429" y="10662"/>
                      <a:pt x="11404" y="10637"/>
                      <a:pt x="11379" y="10587"/>
                    </a:cubicBezTo>
                    <a:lnTo>
                      <a:pt x="11379" y="10612"/>
                    </a:lnTo>
                    <a:cubicBezTo>
                      <a:pt x="11279" y="10561"/>
                      <a:pt x="11229" y="10461"/>
                      <a:pt x="11179" y="10386"/>
                    </a:cubicBezTo>
                    <a:cubicBezTo>
                      <a:pt x="11104" y="10336"/>
                      <a:pt x="11053" y="10286"/>
                      <a:pt x="10978" y="10211"/>
                    </a:cubicBezTo>
                    <a:cubicBezTo>
                      <a:pt x="11053" y="9634"/>
                      <a:pt x="10803" y="9183"/>
                      <a:pt x="10377" y="8832"/>
                    </a:cubicBezTo>
                    <a:cubicBezTo>
                      <a:pt x="10402" y="8807"/>
                      <a:pt x="10452" y="8757"/>
                      <a:pt x="10502" y="8707"/>
                    </a:cubicBezTo>
                    <a:cubicBezTo>
                      <a:pt x="10703" y="8105"/>
                      <a:pt x="10527" y="7429"/>
                      <a:pt x="10903" y="6877"/>
                    </a:cubicBezTo>
                    <a:cubicBezTo>
                      <a:pt x="11053" y="6226"/>
                      <a:pt x="11505" y="5950"/>
                      <a:pt x="12106" y="5900"/>
                    </a:cubicBezTo>
                    <a:cubicBezTo>
                      <a:pt x="12351" y="5868"/>
                      <a:pt x="12592" y="5849"/>
                      <a:pt x="12829" y="5849"/>
                    </a:cubicBezTo>
                    <a:close/>
                    <a:moveTo>
                      <a:pt x="18823" y="10988"/>
                    </a:moveTo>
                    <a:cubicBezTo>
                      <a:pt x="18823" y="11013"/>
                      <a:pt x="18798" y="11013"/>
                      <a:pt x="18798" y="11013"/>
                    </a:cubicBezTo>
                    <a:cubicBezTo>
                      <a:pt x="18798" y="11013"/>
                      <a:pt x="18773" y="11038"/>
                      <a:pt x="18773" y="11038"/>
                    </a:cubicBezTo>
                    <a:cubicBezTo>
                      <a:pt x="18773" y="11038"/>
                      <a:pt x="18773" y="11013"/>
                      <a:pt x="18773" y="11013"/>
                    </a:cubicBezTo>
                    <a:cubicBezTo>
                      <a:pt x="18798" y="11013"/>
                      <a:pt x="18798" y="10988"/>
                      <a:pt x="18823" y="10988"/>
                    </a:cubicBezTo>
                    <a:close/>
                    <a:moveTo>
                      <a:pt x="16542" y="11489"/>
                    </a:moveTo>
                    <a:cubicBezTo>
                      <a:pt x="16542" y="11514"/>
                      <a:pt x="16542" y="11514"/>
                      <a:pt x="16542" y="11539"/>
                    </a:cubicBezTo>
                    <a:cubicBezTo>
                      <a:pt x="16517" y="11514"/>
                      <a:pt x="16467" y="11514"/>
                      <a:pt x="16467" y="11514"/>
                    </a:cubicBezTo>
                    <a:cubicBezTo>
                      <a:pt x="16467" y="11514"/>
                      <a:pt x="16517" y="11514"/>
                      <a:pt x="16542" y="11489"/>
                    </a:cubicBezTo>
                    <a:close/>
                    <a:moveTo>
                      <a:pt x="16567" y="11614"/>
                    </a:moveTo>
                    <a:lnTo>
                      <a:pt x="16617" y="11639"/>
                    </a:lnTo>
                    <a:lnTo>
                      <a:pt x="16567" y="11639"/>
                    </a:lnTo>
                    <a:cubicBezTo>
                      <a:pt x="16567" y="11639"/>
                      <a:pt x="16567" y="11614"/>
                      <a:pt x="16567" y="11614"/>
                    </a:cubicBezTo>
                    <a:close/>
                    <a:moveTo>
                      <a:pt x="5890" y="0"/>
                    </a:moveTo>
                    <a:cubicBezTo>
                      <a:pt x="5733" y="0"/>
                      <a:pt x="5571" y="36"/>
                      <a:pt x="5414" y="60"/>
                    </a:cubicBezTo>
                    <a:cubicBezTo>
                      <a:pt x="4612" y="211"/>
                      <a:pt x="3810" y="361"/>
                      <a:pt x="2983" y="486"/>
                    </a:cubicBezTo>
                    <a:cubicBezTo>
                      <a:pt x="2156" y="662"/>
                      <a:pt x="1404" y="887"/>
                      <a:pt x="728" y="1388"/>
                    </a:cubicBezTo>
                    <a:lnTo>
                      <a:pt x="151" y="1388"/>
                    </a:lnTo>
                    <a:cubicBezTo>
                      <a:pt x="151" y="1464"/>
                      <a:pt x="126" y="1539"/>
                      <a:pt x="101" y="1614"/>
                    </a:cubicBezTo>
                    <a:cubicBezTo>
                      <a:pt x="26" y="1789"/>
                      <a:pt x="1" y="1990"/>
                      <a:pt x="126" y="2190"/>
                    </a:cubicBezTo>
                    <a:cubicBezTo>
                      <a:pt x="126" y="2266"/>
                      <a:pt x="126" y="2316"/>
                      <a:pt x="126" y="2391"/>
                    </a:cubicBezTo>
                    <a:cubicBezTo>
                      <a:pt x="126" y="3118"/>
                      <a:pt x="151" y="3870"/>
                      <a:pt x="151" y="4596"/>
                    </a:cubicBezTo>
                    <a:cubicBezTo>
                      <a:pt x="327" y="4972"/>
                      <a:pt x="226" y="5373"/>
                      <a:pt x="226" y="5774"/>
                    </a:cubicBezTo>
                    <a:cubicBezTo>
                      <a:pt x="251" y="6426"/>
                      <a:pt x="327" y="7028"/>
                      <a:pt x="853" y="7454"/>
                    </a:cubicBezTo>
                    <a:cubicBezTo>
                      <a:pt x="1179" y="7905"/>
                      <a:pt x="1605" y="8206"/>
                      <a:pt x="2056" y="8506"/>
                    </a:cubicBezTo>
                    <a:cubicBezTo>
                      <a:pt x="2332" y="8657"/>
                      <a:pt x="2632" y="8807"/>
                      <a:pt x="2908" y="8957"/>
                    </a:cubicBezTo>
                    <a:cubicBezTo>
                      <a:pt x="3259" y="9108"/>
                      <a:pt x="3585" y="9308"/>
                      <a:pt x="3961" y="9383"/>
                    </a:cubicBezTo>
                    <a:cubicBezTo>
                      <a:pt x="4036" y="9383"/>
                      <a:pt x="4136" y="9358"/>
                      <a:pt x="4236" y="9333"/>
                    </a:cubicBezTo>
                    <a:cubicBezTo>
                      <a:pt x="4286" y="9308"/>
                      <a:pt x="4337" y="9283"/>
                      <a:pt x="4362" y="9233"/>
                    </a:cubicBezTo>
                    <a:cubicBezTo>
                      <a:pt x="4512" y="9459"/>
                      <a:pt x="4713" y="9559"/>
                      <a:pt x="4913" y="9684"/>
                    </a:cubicBezTo>
                    <a:lnTo>
                      <a:pt x="4963" y="9684"/>
                    </a:lnTo>
                    <a:cubicBezTo>
                      <a:pt x="4963" y="9684"/>
                      <a:pt x="4963" y="9709"/>
                      <a:pt x="4988" y="9734"/>
                    </a:cubicBezTo>
                    <a:cubicBezTo>
                      <a:pt x="5565" y="10436"/>
                      <a:pt x="6442" y="10461"/>
                      <a:pt x="7244" y="10637"/>
                    </a:cubicBezTo>
                    <a:cubicBezTo>
                      <a:pt x="7419" y="10637"/>
                      <a:pt x="7545" y="10637"/>
                      <a:pt x="7670" y="10587"/>
                    </a:cubicBezTo>
                    <a:cubicBezTo>
                      <a:pt x="8021" y="10687"/>
                      <a:pt x="8422" y="10637"/>
                      <a:pt x="8748" y="10812"/>
                    </a:cubicBezTo>
                    <a:cubicBezTo>
                      <a:pt x="9224" y="10962"/>
                      <a:pt x="9700" y="11088"/>
                      <a:pt x="10151" y="11238"/>
                    </a:cubicBezTo>
                    <a:cubicBezTo>
                      <a:pt x="10302" y="11238"/>
                      <a:pt x="10427" y="11213"/>
                      <a:pt x="10552" y="11213"/>
                    </a:cubicBezTo>
                    <a:cubicBezTo>
                      <a:pt x="10690" y="11282"/>
                      <a:pt x="10828" y="11321"/>
                      <a:pt x="10965" y="11321"/>
                    </a:cubicBezTo>
                    <a:cubicBezTo>
                      <a:pt x="11078" y="11321"/>
                      <a:pt x="11191" y="11295"/>
                      <a:pt x="11304" y="11238"/>
                    </a:cubicBezTo>
                    <a:lnTo>
                      <a:pt x="11304" y="11238"/>
                    </a:lnTo>
                    <a:cubicBezTo>
                      <a:pt x="11279" y="11313"/>
                      <a:pt x="11304" y="11389"/>
                      <a:pt x="11354" y="11464"/>
                    </a:cubicBezTo>
                    <a:cubicBezTo>
                      <a:pt x="11454" y="11539"/>
                      <a:pt x="11555" y="11589"/>
                      <a:pt x="11680" y="11614"/>
                    </a:cubicBezTo>
                    <a:cubicBezTo>
                      <a:pt x="11855" y="11639"/>
                      <a:pt x="12006" y="11689"/>
                      <a:pt x="12181" y="11739"/>
                    </a:cubicBezTo>
                    <a:cubicBezTo>
                      <a:pt x="12256" y="11790"/>
                      <a:pt x="12332" y="11790"/>
                      <a:pt x="12432" y="11815"/>
                    </a:cubicBezTo>
                    <a:cubicBezTo>
                      <a:pt x="12858" y="11865"/>
                      <a:pt x="13309" y="11815"/>
                      <a:pt x="13735" y="11965"/>
                    </a:cubicBezTo>
                    <a:cubicBezTo>
                      <a:pt x="13860" y="11990"/>
                      <a:pt x="13986" y="12015"/>
                      <a:pt x="14136" y="12040"/>
                    </a:cubicBezTo>
                    <a:cubicBezTo>
                      <a:pt x="14261" y="12065"/>
                      <a:pt x="14387" y="12065"/>
                      <a:pt x="14537" y="12090"/>
                    </a:cubicBezTo>
                    <a:cubicBezTo>
                      <a:pt x="14551" y="12089"/>
                      <a:pt x="14565" y="12088"/>
                      <a:pt x="14580" y="12088"/>
                    </a:cubicBezTo>
                    <a:cubicBezTo>
                      <a:pt x="14687" y="12088"/>
                      <a:pt x="14805" y="12125"/>
                      <a:pt x="14907" y="12125"/>
                    </a:cubicBezTo>
                    <a:cubicBezTo>
                      <a:pt x="15014" y="12125"/>
                      <a:pt x="15102" y="12084"/>
                      <a:pt x="15139" y="11915"/>
                    </a:cubicBezTo>
                    <a:cubicBezTo>
                      <a:pt x="15164" y="11915"/>
                      <a:pt x="15164" y="11915"/>
                      <a:pt x="15164" y="11940"/>
                    </a:cubicBezTo>
                    <a:cubicBezTo>
                      <a:pt x="15219" y="11949"/>
                      <a:pt x="15270" y="11955"/>
                      <a:pt x="15320" y="11955"/>
                    </a:cubicBezTo>
                    <a:cubicBezTo>
                      <a:pt x="15406" y="11955"/>
                      <a:pt x="15485" y="11937"/>
                      <a:pt x="15565" y="11890"/>
                    </a:cubicBezTo>
                    <a:cubicBezTo>
                      <a:pt x="15590" y="11890"/>
                      <a:pt x="15615" y="11865"/>
                      <a:pt x="15640" y="11840"/>
                    </a:cubicBezTo>
                    <a:cubicBezTo>
                      <a:pt x="15817" y="11938"/>
                      <a:pt x="15995" y="12006"/>
                      <a:pt x="16196" y="12006"/>
                    </a:cubicBezTo>
                    <a:cubicBezTo>
                      <a:pt x="16251" y="12006"/>
                      <a:pt x="16308" y="12001"/>
                      <a:pt x="16367" y="11990"/>
                    </a:cubicBezTo>
                    <a:lnTo>
                      <a:pt x="16517" y="11990"/>
                    </a:lnTo>
                    <a:cubicBezTo>
                      <a:pt x="16542" y="12040"/>
                      <a:pt x="16592" y="12090"/>
                      <a:pt x="16642" y="12140"/>
                    </a:cubicBezTo>
                    <a:cubicBezTo>
                      <a:pt x="17194" y="12391"/>
                      <a:pt x="17820" y="12191"/>
                      <a:pt x="18372" y="12391"/>
                    </a:cubicBezTo>
                    <a:cubicBezTo>
                      <a:pt x="18547" y="12391"/>
                      <a:pt x="18723" y="12391"/>
                      <a:pt x="18873" y="12366"/>
                    </a:cubicBezTo>
                    <a:cubicBezTo>
                      <a:pt x="19273" y="12301"/>
                      <a:pt x="19672" y="12288"/>
                      <a:pt x="20072" y="12288"/>
                    </a:cubicBezTo>
                    <a:cubicBezTo>
                      <a:pt x="20350" y="12288"/>
                      <a:pt x="20629" y="12294"/>
                      <a:pt x="20907" y="12294"/>
                    </a:cubicBezTo>
                    <a:cubicBezTo>
                      <a:pt x="21307" y="12294"/>
                      <a:pt x="21706" y="12281"/>
                      <a:pt x="22106" y="12216"/>
                    </a:cubicBezTo>
                    <a:cubicBezTo>
                      <a:pt x="22256" y="12216"/>
                      <a:pt x="22432" y="12241"/>
                      <a:pt x="22607" y="12241"/>
                    </a:cubicBezTo>
                    <a:cubicBezTo>
                      <a:pt x="23234" y="12090"/>
                      <a:pt x="23886" y="12115"/>
                      <a:pt x="24537" y="12015"/>
                    </a:cubicBezTo>
                    <a:cubicBezTo>
                      <a:pt x="24841" y="11950"/>
                      <a:pt x="25145" y="11885"/>
                      <a:pt x="25465" y="11885"/>
                    </a:cubicBezTo>
                    <a:cubicBezTo>
                      <a:pt x="25515" y="11885"/>
                      <a:pt x="25565" y="11886"/>
                      <a:pt x="25615" y="11890"/>
                    </a:cubicBezTo>
                    <a:cubicBezTo>
                      <a:pt x="25651" y="11891"/>
                      <a:pt x="25687" y="11892"/>
                      <a:pt x="25723" y="11892"/>
                    </a:cubicBezTo>
                    <a:cubicBezTo>
                      <a:pt x="26232" y="11892"/>
                      <a:pt x="26702" y="11733"/>
                      <a:pt x="27194" y="11639"/>
                    </a:cubicBezTo>
                    <a:cubicBezTo>
                      <a:pt x="27319" y="11614"/>
                      <a:pt x="27419" y="11564"/>
                      <a:pt x="27520" y="11489"/>
                    </a:cubicBezTo>
                    <a:lnTo>
                      <a:pt x="28046" y="11489"/>
                    </a:lnTo>
                    <a:cubicBezTo>
                      <a:pt x="28093" y="11490"/>
                      <a:pt x="28139" y="11491"/>
                      <a:pt x="28186" y="11491"/>
                    </a:cubicBezTo>
                    <a:cubicBezTo>
                      <a:pt x="28866" y="11491"/>
                      <a:pt x="29543" y="11324"/>
                      <a:pt x="30176" y="11113"/>
                    </a:cubicBezTo>
                    <a:cubicBezTo>
                      <a:pt x="30527" y="11013"/>
                      <a:pt x="30853" y="10887"/>
                      <a:pt x="31204" y="10837"/>
                    </a:cubicBezTo>
                    <a:cubicBezTo>
                      <a:pt x="31279" y="10812"/>
                      <a:pt x="31379" y="10762"/>
                      <a:pt x="31480" y="10737"/>
                    </a:cubicBezTo>
                    <a:cubicBezTo>
                      <a:pt x="32532" y="10386"/>
                      <a:pt x="33585" y="10010"/>
                      <a:pt x="34637" y="9634"/>
                    </a:cubicBezTo>
                    <a:cubicBezTo>
                      <a:pt x="35490" y="9358"/>
                      <a:pt x="36292" y="8957"/>
                      <a:pt x="37094" y="8607"/>
                    </a:cubicBezTo>
                    <a:cubicBezTo>
                      <a:pt x="37344" y="8481"/>
                      <a:pt x="37545" y="8306"/>
                      <a:pt x="37770" y="8155"/>
                    </a:cubicBezTo>
                    <a:cubicBezTo>
                      <a:pt x="37871" y="8105"/>
                      <a:pt x="37971" y="8030"/>
                      <a:pt x="38071" y="7955"/>
                    </a:cubicBezTo>
                    <a:cubicBezTo>
                      <a:pt x="38146" y="7905"/>
                      <a:pt x="38221" y="7855"/>
                      <a:pt x="38297" y="7805"/>
                    </a:cubicBezTo>
                    <a:cubicBezTo>
                      <a:pt x="38923" y="7529"/>
                      <a:pt x="39450" y="7128"/>
                      <a:pt x="39600" y="6401"/>
                    </a:cubicBezTo>
                    <a:cubicBezTo>
                      <a:pt x="39575" y="4998"/>
                      <a:pt x="39575" y="3594"/>
                      <a:pt x="39575" y="2190"/>
                    </a:cubicBezTo>
                    <a:cubicBezTo>
                      <a:pt x="39575" y="1990"/>
                      <a:pt x="39575" y="1789"/>
                      <a:pt x="39575" y="1589"/>
                    </a:cubicBezTo>
                    <a:cubicBezTo>
                      <a:pt x="39508" y="1593"/>
                      <a:pt x="39443" y="1595"/>
                      <a:pt x="39378" y="1595"/>
                    </a:cubicBezTo>
                    <a:cubicBezTo>
                      <a:pt x="39055" y="1595"/>
                      <a:pt x="38756" y="1543"/>
                      <a:pt x="38422" y="1439"/>
                    </a:cubicBezTo>
                    <a:cubicBezTo>
                      <a:pt x="37949" y="1281"/>
                      <a:pt x="37477" y="1184"/>
                      <a:pt x="36968" y="1184"/>
                    </a:cubicBezTo>
                    <a:cubicBezTo>
                      <a:pt x="36910" y="1184"/>
                      <a:pt x="36852" y="1185"/>
                      <a:pt x="36793" y="1188"/>
                    </a:cubicBezTo>
                    <a:lnTo>
                      <a:pt x="36392" y="1188"/>
                    </a:lnTo>
                    <a:cubicBezTo>
                      <a:pt x="36342" y="1194"/>
                      <a:pt x="36291" y="1197"/>
                      <a:pt x="36239" y="1197"/>
                    </a:cubicBezTo>
                    <a:cubicBezTo>
                      <a:pt x="36085" y="1197"/>
                      <a:pt x="35927" y="1175"/>
                      <a:pt x="35772" y="1175"/>
                    </a:cubicBezTo>
                    <a:cubicBezTo>
                      <a:pt x="35565" y="1175"/>
                      <a:pt x="35364" y="1213"/>
                      <a:pt x="35189" y="1388"/>
                    </a:cubicBezTo>
                    <a:cubicBezTo>
                      <a:pt x="35024" y="1315"/>
                      <a:pt x="34846" y="1216"/>
                      <a:pt x="34665" y="1216"/>
                    </a:cubicBezTo>
                    <a:cubicBezTo>
                      <a:pt x="34598" y="1216"/>
                      <a:pt x="34530" y="1229"/>
                      <a:pt x="34462" y="1263"/>
                    </a:cubicBezTo>
                    <a:cubicBezTo>
                      <a:pt x="34376" y="1306"/>
                      <a:pt x="34296" y="1323"/>
                      <a:pt x="34219" y="1323"/>
                    </a:cubicBezTo>
                    <a:cubicBezTo>
                      <a:pt x="34071" y="1323"/>
                      <a:pt x="33933" y="1262"/>
                      <a:pt x="33785" y="1213"/>
                    </a:cubicBezTo>
                    <a:lnTo>
                      <a:pt x="33785" y="1213"/>
                    </a:lnTo>
                    <a:cubicBezTo>
                      <a:pt x="33685" y="1338"/>
                      <a:pt x="33685" y="1464"/>
                      <a:pt x="33810" y="1589"/>
                    </a:cubicBezTo>
                    <a:cubicBezTo>
                      <a:pt x="33936" y="1865"/>
                      <a:pt x="33961" y="2140"/>
                      <a:pt x="33810" y="2391"/>
                    </a:cubicBezTo>
                    <a:cubicBezTo>
                      <a:pt x="33785" y="2566"/>
                      <a:pt x="33735" y="2692"/>
                      <a:pt x="33610" y="2792"/>
                    </a:cubicBezTo>
                    <a:cubicBezTo>
                      <a:pt x="33384" y="3168"/>
                      <a:pt x="33109" y="3494"/>
                      <a:pt x="32808" y="3794"/>
                    </a:cubicBezTo>
                    <a:lnTo>
                      <a:pt x="32808" y="3820"/>
                    </a:lnTo>
                    <a:cubicBezTo>
                      <a:pt x="32733" y="3845"/>
                      <a:pt x="32632" y="3870"/>
                      <a:pt x="32607" y="3945"/>
                    </a:cubicBezTo>
                    <a:cubicBezTo>
                      <a:pt x="32607" y="3945"/>
                      <a:pt x="32582" y="3920"/>
                      <a:pt x="32582" y="3920"/>
                    </a:cubicBezTo>
                    <a:cubicBezTo>
                      <a:pt x="32369" y="3883"/>
                      <a:pt x="32160" y="3873"/>
                      <a:pt x="31953" y="3873"/>
                    </a:cubicBezTo>
                    <a:cubicBezTo>
                      <a:pt x="31726" y="3873"/>
                      <a:pt x="31501" y="3885"/>
                      <a:pt x="31278" y="3885"/>
                    </a:cubicBezTo>
                    <a:cubicBezTo>
                      <a:pt x="31153" y="3885"/>
                      <a:pt x="31028" y="3881"/>
                      <a:pt x="30903" y="3870"/>
                    </a:cubicBezTo>
                    <a:cubicBezTo>
                      <a:pt x="30853" y="3920"/>
                      <a:pt x="30803" y="3945"/>
                      <a:pt x="30778" y="3970"/>
                    </a:cubicBezTo>
                    <a:cubicBezTo>
                      <a:pt x="30652" y="3569"/>
                      <a:pt x="30126" y="3569"/>
                      <a:pt x="29976" y="3193"/>
                    </a:cubicBezTo>
                    <a:cubicBezTo>
                      <a:pt x="29750" y="2992"/>
                      <a:pt x="29876" y="2591"/>
                      <a:pt x="29575" y="2391"/>
                    </a:cubicBezTo>
                    <a:cubicBezTo>
                      <a:pt x="29199" y="2667"/>
                      <a:pt x="28823" y="2867"/>
                      <a:pt x="28372" y="3043"/>
                    </a:cubicBezTo>
                    <a:cubicBezTo>
                      <a:pt x="27595" y="3318"/>
                      <a:pt x="26743" y="3519"/>
                      <a:pt x="26166" y="4195"/>
                    </a:cubicBezTo>
                    <a:cubicBezTo>
                      <a:pt x="25164" y="4797"/>
                      <a:pt x="24186" y="5399"/>
                      <a:pt x="23184" y="6000"/>
                    </a:cubicBezTo>
                    <a:cubicBezTo>
                      <a:pt x="23510" y="6576"/>
                      <a:pt x="24362" y="6501"/>
                      <a:pt x="24637" y="7153"/>
                    </a:cubicBezTo>
                    <a:cubicBezTo>
                      <a:pt x="24963" y="7378"/>
                      <a:pt x="24838" y="7980"/>
                      <a:pt x="25389" y="8030"/>
                    </a:cubicBezTo>
                    <a:cubicBezTo>
                      <a:pt x="25339" y="8080"/>
                      <a:pt x="25289" y="8130"/>
                      <a:pt x="25214" y="8180"/>
                    </a:cubicBezTo>
                    <a:cubicBezTo>
                      <a:pt x="24813" y="8757"/>
                      <a:pt x="24287" y="9258"/>
                      <a:pt x="24111" y="9985"/>
                    </a:cubicBezTo>
                    <a:cubicBezTo>
                      <a:pt x="24074" y="9948"/>
                      <a:pt x="24024" y="9925"/>
                      <a:pt x="23971" y="9925"/>
                    </a:cubicBezTo>
                    <a:cubicBezTo>
                      <a:pt x="23951" y="9925"/>
                      <a:pt x="23931" y="9928"/>
                      <a:pt x="23911" y="9935"/>
                    </a:cubicBezTo>
                    <a:cubicBezTo>
                      <a:pt x="23349" y="10303"/>
                      <a:pt x="22739" y="10316"/>
                      <a:pt x="22131" y="10316"/>
                    </a:cubicBezTo>
                    <a:cubicBezTo>
                      <a:pt x="22087" y="10316"/>
                      <a:pt x="22044" y="10316"/>
                      <a:pt x="22000" y="10316"/>
                    </a:cubicBezTo>
                    <a:cubicBezTo>
                      <a:pt x="21783" y="10316"/>
                      <a:pt x="21567" y="10317"/>
                      <a:pt x="21354" y="10336"/>
                    </a:cubicBezTo>
                    <a:cubicBezTo>
                      <a:pt x="21079" y="9985"/>
                      <a:pt x="20878" y="9609"/>
                      <a:pt x="20728" y="9208"/>
                    </a:cubicBezTo>
                    <a:cubicBezTo>
                      <a:pt x="20452" y="8406"/>
                      <a:pt x="20151" y="7579"/>
                      <a:pt x="20753" y="6777"/>
                    </a:cubicBezTo>
                    <a:cubicBezTo>
                      <a:pt x="20803" y="6677"/>
                      <a:pt x="20828" y="6602"/>
                      <a:pt x="20828" y="6501"/>
                    </a:cubicBezTo>
                    <a:cubicBezTo>
                      <a:pt x="20803" y="6476"/>
                      <a:pt x="20778" y="6426"/>
                      <a:pt x="20753" y="6376"/>
                    </a:cubicBezTo>
                    <a:cubicBezTo>
                      <a:pt x="19199" y="6201"/>
                      <a:pt x="17745" y="5749"/>
                      <a:pt x="16367" y="4998"/>
                    </a:cubicBezTo>
                    <a:cubicBezTo>
                      <a:pt x="14913" y="3995"/>
                      <a:pt x="13434" y="3018"/>
                      <a:pt x="11981" y="2015"/>
                    </a:cubicBezTo>
                    <a:cubicBezTo>
                      <a:pt x="11906" y="2015"/>
                      <a:pt x="11830" y="2040"/>
                      <a:pt x="11755" y="2040"/>
                    </a:cubicBezTo>
                    <a:cubicBezTo>
                      <a:pt x="11699" y="2074"/>
                      <a:pt x="11642" y="2088"/>
                      <a:pt x="11585" y="2088"/>
                    </a:cubicBezTo>
                    <a:cubicBezTo>
                      <a:pt x="11517" y="2088"/>
                      <a:pt x="11448" y="2068"/>
                      <a:pt x="11379" y="2040"/>
                    </a:cubicBezTo>
                    <a:lnTo>
                      <a:pt x="11329" y="2040"/>
                    </a:lnTo>
                    <a:cubicBezTo>
                      <a:pt x="11304" y="2015"/>
                      <a:pt x="11304" y="1990"/>
                      <a:pt x="11279" y="1965"/>
                    </a:cubicBezTo>
                    <a:cubicBezTo>
                      <a:pt x="10652" y="1589"/>
                      <a:pt x="10427" y="712"/>
                      <a:pt x="9575" y="586"/>
                    </a:cubicBezTo>
                    <a:cubicBezTo>
                      <a:pt x="8632" y="362"/>
                      <a:pt x="7689" y="178"/>
                      <a:pt x="6710" y="178"/>
                    </a:cubicBezTo>
                    <a:cubicBezTo>
                      <a:pt x="6596" y="178"/>
                      <a:pt x="6482" y="180"/>
                      <a:pt x="6367" y="185"/>
                    </a:cubicBezTo>
                    <a:cubicBezTo>
                      <a:pt x="6223" y="42"/>
                      <a:pt x="6060" y="0"/>
                      <a:pt x="5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2429975" y="2813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A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2003275" y="1453300"/>
                <a:ext cx="1013175" cy="353875"/>
              </a:xfrm>
              <a:custGeom>
                <a:avLst/>
                <a:gdLst/>
                <a:ahLst/>
                <a:cxnLst/>
                <a:rect l="l" t="t" r="r" b="b"/>
                <a:pathLst>
                  <a:path w="40527" h="14155" extrusionOk="0">
                    <a:moveTo>
                      <a:pt x="40297" y="1"/>
                    </a:moveTo>
                    <a:cubicBezTo>
                      <a:pt x="40182" y="1"/>
                      <a:pt x="40009" y="46"/>
                      <a:pt x="39750" y="115"/>
                    </a:cubicBezTo>
                    <a:cubicBezTo>
                      <a:pt x="39424" y="165"/>
                      <a:pt x="39098" y="165"/>
                      <a:pt x="38798" y="291"/>
                    </a:cubicBezTo>
                    <a:cubicBezTo>
                      <a:pt x="38697" y="316"/>
                      <a:pt x="38622" y="341"/>
                      <a:pt x="38522" y="366"/>
                    </a:cubicBezTo>
                    <a:cubicBezTo>
                      <a:pt x="37294" y="892"/>
                      <a:pt x="35991" y="1268"/>
                      <a:pt x="34662" y="1519"/>
                    </a:cubicBezTo>
                    <a:cubicBezTo>
                      <a:pt x="33685" y="1719"/>
                      <a:pt x="32682" y="1945"/>
                      <a:pt x="31680" y="2070"/>
                    </a:cubicBezTo>
                    <a:cubicBezTo>
                      <a:pt x="31580" y="2095"/>
                      <a:pt x="31479" y="2120"/>
                      <a:pt x="31379" y="2145"/>
                    </a:cubicBezTo>
                    <a:cubicBezTo>
                      <a:pt x="31028" y="2270"/>
                      <a:pt x="30652" y="2220"/>
                      <a:pt x="30276" y="2270"/>
                    </a:cubicBezTo>
                    <a:cubicBezTo>
                      <a:pt x="29023" y="2471"/>
                      <a:pt x="27770" y="2571"/>
                      <a:pt x="26492" y="2697"/>
                    </a:cubicBezTo>
                    <a:cubicBezTo>
                      <a:pt x="26070" y="2802"/>
                      <a:pt x="25642" y="2825"/>
                      <a:pt x="25212" y="2825"/>
                    </a:cubicBezTo>
                    <a:cubicBezTo>
                      <a:pt x="24872" y="2825"/>
                      <a:pt x="24531" y="2811"/>
                      <a:pt x="24189" y="2811"/>
                    </a:cubicBezTo>
                    <a:cubicBezTo>
                      <a:pt x="24038" y="2811"/>
                      <a:pt x="23886" y="2814"/>
                      <a:pt x="23735" y="2822"/>
                    </a:cubicBezTo>
                    <a:cubicBezTo>
                      <a:pt x="23585" y="2822"/>
                      <a:pt x="23434" y="2822"/>
                      <a:pt x="23284" y="2847"/>
                    </a:cubicBezTo>
                    <a:cubicBezTo>
                      <a:pt x="23133" y="2872"/>
                      <a:pt x="23008" y="2872"/>
                      <a:pt x="22858" y="2897"/>
                    </a:cubicBezTo>
                    <a:cubicBezTo>
                      <a:pt x="22783" y="2922"/>
                      <a:pt x="22682" y="2947"/>
                      <a:pt x="22607" y="2972"/>
                    </a:cubicBezTo>
                    <a:cubicBezTo>
                      <a:pt x="22549" y="2981"/>
                      <a:pt x="22490" y="2983"/>
                      <a:pt x="22432" y="2983"/>
                    </a:cubicBezTo>
                    <a:cubicBezTo>
                      <a:pt x="22315" y="2983"/>
                      <a:pt x="22198" y="2972"/>
                      <a:pt x="22081" y="2972"/>
                    </a:cubicBezTo>
                    <a:cubicBezTo>
                      <a:pt x="21981" y="2972"/>
                      <a:pt x="21880" y="2972"/>
                      <a:pt x="21780" y="2997"/>
                    </a:cubicBezTo>
                    <a:cubicBezTo>
                      <a:pt x="20812" y="3009"/>
                      <a:pt x="19844" y="3032"/>
                      <a:pt x="18879" y="3032"/>
                    </a:cubicBezTo>
                    <a:cubicBezTo>
                      <a:pt x="17794" y="3032"/>
                      <a:pt x="16714" y="3003"/>
                      <a:pt x="15640" y="2897"/>
                    </a:cubicBezTo>
                    <a:cubicBezTo>
                      <a:pt x="14086" y="2747"/>
                      <a:pt x="12532" y="2872"/>
                      <a:pt x="11003" y="2596"/>
                    </a:cubicBezTo>
                    <a:cubicBezTo>
                      <a:pt x="8221" y="2446"/>
                      <a:pt x="5464" y="2070"/>
                      <a:pt x="2732" y="1544"/>
                    </a:cubicBezTo>
                    <a:cubicBezTo>
                      <a:pt x="2194" y="1431"/>
                      <a:pt x="1655" y="1339"/>
                      <a:pt x="1080" y="1339"/>
                    </a:cubicBezTo>
                    <a:cubicBezTo>
                      <a:pt x="1013" y="1339"/>
                      <a:pt x="946" y="1341"/>
                      <a:pt x="878" y="1343"/>
                    </a:cubicBezTo>
                    <a:cubicBezTo>
                      <a:pt x="151" y="1393"/>
                      <a:pt x="0" y="1669"/>
                      <a:pt x="226" y="2296"/>
                    </a:cubicBezTo>
                    <a:cubicBezTo>
                      <a:pt x="251" y="3874"/>
                      <a:pt x="251" y="5453"/>
                      <a:pt x="251" y="7032"/>
                    </a:cubicBezTo>
                    <a:cubicBezTo>
                      <a:pt x="828" y="7659"/>
                      <a:pt x="1279" y="8361"/>
                      <a:pt x="1830" y="8987"/>
                    </a:cubicBezTo>
                    <a:cubicBezTo>
                      <a:pt x="3083" y="10347"/>
                      <a:pt x="4300" y="11850"/>
                      <a:pt x="6244" y="11850"/>
                    </a:cubicBezTo>
                    <a:cubicBezTo>
                      <a:pt x="6594" y="11850"/>
                      <a:pt x="6967" y="11801"/>
                      <a:pt x="7369" y="11694"/>
                    </a:cubicBezTo>
                    <a:cubicBezTo>
                      <a:pt x="7970" y="11544"/>
                      <a:pt x="8522" y="11343"/>
                      <a:pt x="9098" y="11118"/>
                    </a:cubicBezTo>
                    <a:cubicBezTo>
                      <a:pt x="9173" y="11093"/>
                      <a:pt x="9274" y="11068"/>
                      <a:pt x="9349" y="11017"/>
                    </a:cubicBezTo>
                    <a:cubicBezTo>
                      <a:pt x="9524" y="10942"/>
                      <a:pt x="9700" y="10892"/>
                      <a:pt x="9875" y="10842"/>
                    </a:cubicBezTo>
                    <a:cubicBezTo>
                      <a:pt x="11053" y="10266"/>
                      <a:pt x="12281" y="9789"/>
                      <a:pt x="13559" y="9489"/>
                    </a:cubicBezTo>
                    <a:cubicBezTo>
                      <a:pt x="13810" y="9413"/>
                      <a:pt x="14061" y="9338"/>
                      <a:pt x="14336" y="9313"/>
                    </a:cubicBezTo>
                    <a:cubicBezTo>
                      <a:pt x="14462" y="9313"/>
                      <a:pt x="14587" y="9288"/>
                      <a:pt x="14687" y="9288"/>
                    </a:cubicBezTo>
                    <a:cubicBezTo>
                      <a:pt x="14787" y="9263"/>
                      <a:pt x="14863" y="9238"/>
                      <a:pt x="14938" y="9238"/>
                    </a:cubicBezTo>
                    <a:cubicBezTo>
                      <a:pt x="14985" y="9222"/>
                      <a:pt x="15031" y="9216"/>
                      <a:pt x="15078" y="9216"/>
                    </a:cubicBezTo>
                    <a:cubicBezTo>
                      <a:pt x="15182" y="9216"/>
                      <a:pt x="15285" y="9246"/>
                      <a:pt x="15389" y="9263"/>
                    </a:cubicBezTo>
                    <a:cubicBezTo>
                      <a:pt x="15462" y="9273"/>
                      <a:pt x="15530" y="9279"/>
                      <a:pt x="15598" y="9279"/>
                    </a:cubicBezTo>
                    <a:cubicBezTo>
                      <a:pt x="15693" y="9279"/>
                      <a:pt x="15787" y="9267"/>
                      <a:pt x="15890" y="9238"/>
                    </a:cubicBezTo>
                    <a:cubicBezTo>
                      <a:pt x="16057" y="9177"/>
                      <a:pt x="16224" y="9144"/>
                      <a:pt x="16391" y="9144"/>
                    </a:cubicBezTo>
                    <a:cubicBezTo>
                      <a:pt x="16500" y="9144"/>
                      <a:pt x="16609" y="9158"/>
                      <a:pt x="16717" y="9188"/>
                    </a:cubicBezTo>
                    <a:cubicBezTo>
                      <a:pt x="16793" y="9238"/>
                      <a:pt x="16868" y="9263"/>
                      <a:pt x="16968" y="9263"/>
                    </a:cubicBezTo>
                    <a:cubicBezTo>
                      <a:pt x="17168" y="9338"/>
                      <a:pt x="17369" y="9413"/>
                      <a:pt x="17569" y="9514"/>
                    </a:cubicBezTo>
                    <a:cubicBezTo>
                      <a:pt x="18397" y="9890"/>
                      <a:pt x="19073" y="10466"/>
                      <a:pt x="19775" y="11017"/>
                    </a:cubicBezTo>
                    <a:cubicBezTo>
                      <a:pt x="20878" y="11920"/>
                      <a:pt x="21605" y="13248"/>
                      <a:pt x="22883" y="13925"/>
                    </a:cubicBezTo>
                    <a:cubicBezTo>
                      <a:pt x="23264" y="14079"/>
                      <a:pt x="23630" y="14154"/>
                      <a:pt x="23978" y="14154"/>
                    </a:cubicBezTo>
                    <a:cubicBezTo>
                      <a:pt x="24707" y="14154"/>
                      <a:pt x="25364" y="13825"/>
                      <a:pt x="25940" y="13198"/>
                    </a:cubicBezTo>
                    <a:cubicBezTo>
                      <a:pt x="26291" y="12847"/>
                      <a:pt x="26692" y="12546"/>
                      <a:pt x="27043" y="12195"/>
                    </a:cubicBezTo>
                    <a:cubicBezTo>
                      <a:pt x="27143" y="12095"/>
                      <a:pt x="27219" y="11995"/>
                      <a:pt x="27319" y="11895"/>
                    </a:cubicBezTo>
                    <a:cubicBezTo>
                      <a:pt x="27394" y="11794"/>
                      <a:pt x="27494" y="11694"/>
                      <a:pt x="27595" y="11619"/>
                    </a:cubicBezTo>
                    <a:cubicBezTo>
                      <a:pt x="27695" y="11544"/>
                      <a:pt x="27795" y="11469"/>
                      <a:pt x="27920" y="11418"/>
                    </a:cubicBezTo>
                    <a:cubicBezTo>
                      <a:pt x="28196" y="11243"/>
                      <a:pt x="28497" y="11042"/>
                      <a:pt x="28798" y="10892"/>
                    </a:cubicBezTo>
                    <a:cubicBezTo>
                      <a:pt x="28923" y="10842"/>
                      <a:pt x="29023" y="10792"/>
                      <a:pt x="29148" y="10767"/>
                    </a:cubicBezTo>
                    <a:cubicBezTo>
                      <a:pt x="29224" y="10742"/>
                      <a:pt x="29299" y="10717"/>
                      <a:pt x="29399" y="10717"/>
                    </a:cubicBezTo>
                    <a:cubicBezTo>
                      <a:pt x="29474" y="10692"/>
                      <a:pt x="29549" y="10692"/>
                      <a:pt x="29625" y="10667"/>
                    </a:cubicBezTo>
                    <a:cubicBezTo>
                      <a:pt x="29725" y="10641"/>
                      <a:pt x="29800" y="10641"/>
                      <a:pt x="29875" y="10616"/>
                    </a:cubicBezTo>
                    <a:cubicBezTo>
                      <a:pt x="30093" y="10571"/>
                      <a:pt x="30311" y="10540"/>
                      <a:pt x="30526" y="10540"/>
                    </a:cubicBezTo>
                    <a:cubicBezTo>
                      <a:pt x="30782" y="10540"/>
                      <a:pt x="31034" y="10583"/>
                      <a:pt x="31279" y="10692"/>
                    </a:cubicBezTo>
                    <a:cubicBezTo>
                      <a:pt x="32331" y="10967"/>
                      <a:pt x="33184" y="11619"/>
                      <a:pt x="34036" y="12271"/>
                    </a:cubicBezTo>
                    <a:cubicBezTo>
                      <a:pt x="34612" y="12596"/>
                      <a:pt x="35239" y="12822"/>
                      <a:pt x="35865" y="13047"/>
                    </a:cubicBezTo>
                    <a:cubicBezTo>
                      <a:pt x="35983" y="13077"/>
                      <a:pt x="36100" y="13089"/>
                      <a:pt x="36213" y="13089"/>
                    </a:cubicBezTo>
                    <a:cubicBezTo>
                      <a:pt x="36292" y="13089"/>
                      <a:pt x="36369" y="13083"/>
                      <a:pt x="36442" y="13073"/>
                    </a:cubicBezTo>
                    <a:cubicBezTo>
                      <a:pt x="36617" y="13022"/>
                      <a:pt x="36818" y="12947"/>
                      <a:pt x="36993" y="12897"/>
                    </a:cubicBezTo>
                    <a:cubicBezTo>
                      <a:pt x="37419" y="12747"/>
                      <a:pt x="37845" y="12596"/>
                      <a:pt x="38196" y="12271"/>
                    </a:cubicBezTo>
                    <a:cubicBezTo>
                      <a:pt x="38697" y="11870"/>
                      <a:pt x="39098" y="11368"/>
                      <a:pt x="39399" y="10817"/>
                    </a:cubicBezTo>
                    <a:cubicBezTo>
                      <a:pt x="39550" y="10491"/>
                      <a:pt x="39800" y="10240"/>
                      <a:pt x="39875" y="9890"/>
                    </a:cubicBezTo>
                    <a:cubicBezTo>
                      <a:pt x="40026" y="9814"/>
                      <a:pt x="39976" y="9589"/>
                      <a:pt x="40101" y="9514"/>
                    </a:cubicBezTo>
                    <a:cubicBezTo>
                      <a:pt x="40176" y="9438"/>
                      <a:pt x="40251" y="9363"/>
                      <a:pt x="40301" y="9288"/>
                    </a:cubicBezTo>
                    <a:cubicBezTo>
                      <a:pt x="40377" y="9238"/>
                      <a:pt x="40452" y="9163"/>
                      <a:pt x="40477" y="9037"/>
                    </a:cubicBezTo>
                    <a:cubicBezTo>
                      <a:pt x="40502" y="6230"/>
                      <a:pt x="40502" y="3448"/>
                      <a:pt x="40527" y="641"/>
                    </a:cubicBezTo>
                    <a:cubicBezTo>
                      <a:pt x="40527" y="165"/>
                      <a:pt x="40516" y="1"/>
                      <a:pt x="40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2018300" y="2711175"/>
                <a:ext cx="99065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39626" h="6597" extrusionOk="0">
                    <a:moveTo>
                      <a:pt x="39126" y="0"/>
                    </a:moveTo>
                    <a:cubicBezTo>
                      <a:pt x="38724" y="0"/>
                      <a:pt x="38449" y="371"/>
                      <a:pt x="38096" y="527"/>
                    </a:cubicBezTo>
                    <a:cubicBezTo>
                      <a:pt x="37871" y="678"/>
                      <a:pt x="37645" y="828"/>
                      <a:pt x="37395" y="953"/>
                    </a:cubicBezTo>
                    <a:cubicBezTo>
                      <a:pt x="36392" y="1429"/>
                      <a:pt x="35415" y="1981"/>
                      <a:pt x="34337" y="2307"/>
                    </a:cubicBezTo>
                    <a:cubicBezTo>
                      <a:pt x="33660" y="2683"/>
                      <a:pt x="32883" y="2808"/>
                      <a:pt x="32157" y="3059"/>
                    </a:cubicBezTo>
                    <a:cubicBezTo>
                      <a:pt x="31655" y="3209"/>
                      <a:pt x="31204" y="3460"/>
                      <a:pt x="30678" y="3485"/>
                    </a:cubicBezTo>
                    <a:cubicBezTo>
                      <a:pt x="30427" y="3535"/>
                      <a:pt x="30202" y="3635"/>
                      <a:pt x="29951" y="3685"/>
                    </a:cubicBezTo>
                    <a:cubicBezTo>
                      <a:pt x="29074" y="3961"/>
                      <a:pt x="28172" y="4086"/>
                      <a:pt x="27269" y="4211"/>
                    </a:cubicBezTo>
                    <a:cubicBezTo>
                      <a:pt x="26718" y="4236"/>
                      <a:pt x="26192" y="4412"/>
                      <a:pt x="25640" y="4462"/>
                    </a:cubicBezTo>
                    <a:cubicBezTo>
                      <a:pt x="25540" y="4462"/>
                      <a:pt x="25465" y="4487"/>
                      <a:pt x="25364" y="4512"/>
                    </a:cubicBezTo>
                    <a:cubicBezTo>
                      <a:pt x="25236" y="4570"/>
                      <a:pt x="25102" y="4591"/>
                      <a:pt x="24968" y="4591"/>
                    </a:cubicBezTo>
                    <a:cubicBezTo>
                      <a:pt x="24814" y="4591"/>
                      <a:pt x="24660" y="4564"/>
                      <a:pt x="24512" y="4537"/>
                    </a:cubicBezTo>
                    <a:cubicBezTo>
                      <a:pt x="24412" y="4537"/>
                      <a:pt x="24312" y="4562"/>
                      <a:pt x="24212" y="4587"/>
                    </a:cubicBezTo>
                    <a:cubicBezTo>
                      <a:pt x="22723" y="4790"/>
                      <a:pt x="21234" y="4816"/>
                      <a:pt x="19745" y="4816"/>
                    </a:cubicBezTo>
                    <a:cubicBezTo>
                      <a:pt x="19204" y="4816"/>
                      <a:pt x="18663" y="4813"/>
                      <a:pt x="18121" y="4813"/>
                    </a:cubicBezTo>
                    <a:lnTo>
                      <a:pt x="17796" y="4813"/>
                    </a:lnTo>
                    <a:cubicBezTo>
                      <a:pt x="17539" y="4807"/>
                      <a:pt x="17280" y="4807"/>
                      <a:pt x="17021" y="4807"/>
                    </a:cubicBezTo>
                    <a:lnTo>
                      <a:pt x="17021" y="4807"/>
                    </a:lnTo>
                    <a:cubicBezTo>
                      <a:pt x="16243" y="4807"/>
                      <a:pt x="15458" y="4807"/>
                      <a:pt x="14688" y="4637"/>
                    </a:cubicBezTo>
                    <a:cubicBezTo>
                      <a:pt x="14525" y="4637"/>
                      <a:pt x="14362" y="4644"/>
                      <a:pt x="14196" y="4644"/>
                    </a:cubicBezTo>
                    <a:cubicBezTo>
                      <a:pt x="14030" y="4644"/>
                      <a:pt x="13861" y="4637"/>
                      <a:pt x="13685" y="4612"/>
                    </a:cubicBezTo>
                    <a:cubicBezTo>
                      <a:pt x="13660" y="4587"/>
                      <a:pt x="13610" y="4587"/>
                      <a:pt x="13560" y="4587"/>
                    </a:cubicBezTo>
                    <a:cubicBezTo>
                      <a:pt x="13510" y="4587"/>
                      <a:pt x="13485" y="4587"/>
                      <a:pt x="13435" y="4562"/>
                    </a:cubicBezTo>
                    <a:cubicBezTo>
                      <a:pt x="13384" y="4562"/>
                      <a:pt x="13334" y="4562"/>
                      <a:pt x="13309" y="4587"/>
                    </a:cubicBezTo>
                    <a:cubicBezTo>
                      <a:pt x="13134" y="4587"/>
                      <a:pt x="12983" y="4587"/>
                      <a:pt x="12833" y="4537"/>
                    </a:cubicBezTo>
                    <a:cubicBezTo>
                      <a:pt x="12733" y="4512"/>
                      <a:pt x="12658" y="4487"/>
                      <a:pt x="12582" y="4487"/>
                    </a:cubicBezTo>
                    <a:cubicBezTo>
                      <a:pt x="12232" y="4462"/>
                      <a:pt x="11881" y="4412"/>
                      <a:pt x="11530" y="4287"/>
                    </a:cubicBezTo>
                    <a:cubicBezTo>
                      <a:pt x="11104" y="4211"/>
                      <a:pt x="10678" y="4136"/>
                      <a:pt x="10252" y="4036"/>
                    </a:cubicBezTo>
                    <a:cubicBezTo>
                      <a:pt x="8171" y="3585"/>
                      <a:pt x="6116" y="3008"/>
                      <a:pt x="4111" y="2206"/>
                    </a:cubicBezTo>
                    <a:cubicBezTo>
                      <a:pt x="4011" y="2181"/>
                      <a:pt x="3936" y="2131"/>
                      <a:pt x="3836" y="2106"/>
                    </a:cubicBezTo>
                    <a:cubicBezTo>
                      <a:pt x="3710" y="2056"/>
                      <a:pt x="3610" y="2006"/>
                      <a:pt x="3485" y="1956"/>
                    </a:cubicBezTo>
                    <a:cubicBezTo>
                      <a:pt x="3209" y="1830"/>
                      <a:pt x="2933" y="1705"/>
                      <a:pt x="2708" y="1530"/>
                    </a:cubicBezTo>
                    <a:cubicBezTo>
                      <a:pt x="2432" y="1329"/>
                      <a:pt x="2131" y="1154"/>
                      <a:pt x="1881" y="928"/>
                    </a:cubicBezTo>
                    <a:cubicBezTo>
                      <a:pt x="1530" y="678"/>
                      <a:pt x="1104" y="552"/>
                      <a:pt x="778" y="226"/>
                    </a:cubicBezTo>
                    <a:cubicBezTo>
                      <a:pt x="628" y="151"/>
                      <a:pt x="477" y="51"/>
                      <a:pt x="302" y="26"/>
                    </a:cubicBezTo>
                    <a:cubicBezTo>
                      <a:pt x="277" y="1"/>
                      <a:pt x="227" y="1"/>
                      <a:pt x="176" y="1"/>
                    </a:cubicBezTo>
                    <a:cubicBezTo>
                      <a:pt x="151" y="26"/>
                      <a:pt x="101" y="51"/>
                      <a:pt x="76" y="76"/>
                    </a:cubicBezTo>
                    <a:cubicBezTo>
                      <a:pt x="76" y="477"/>
                      <a:pt x="101" y="878"/>
                      <a:pt x="51" y="1279"/>
                    </a:cubicBezTo>
                    <a:cubicBezTo>
                      <a:pt x="1" y="1805"/>
                      <a:pt x="227" y="2131"/>
                      <a:pt x="678" y="2357"/>
                    </a:cubicBezTo>
                    <a:cubicBezTo>
                      <a:pt x="1354" y="2733"/>
                      <a:pt x="1981" y="3109"/>
                      <a:pt x="2633" y="3510"/>
                    </a:cubicBezTo>
                    <a:cubicBezTo>
                      <a:pt x="2733" y="3560"/>
                      <a:pt x="2808" y="3635"/>
                      <a:pt x="2908" y="3660"/>
                    </a:cubicBezTo>
                    <a:cubicBezTo>
                      <a:pt x="2958" y="3660"/>
                      <a:pt x="3008" y="3660"/>
                      <a:pt x="3034" y="3710"/>
                    </a:cubicBezTo>
                    <a:cubicBezTo>
                      <a:pt x="3109" y="3760"/>
                      <a:pt x="3209" y="3810"/>
                      <a:pt x="3284" y="3835"/>
                    </a:cubicBezTo>
                    <a:lnTo>
                      <a:pt x="3284" y="3861"/>
                    </a:lnTo>
                    <a:cubicBezTo>
                      <a:pt x="3460" y="3911"/>
                      <a:pt x="3660" y="3961"/>
                      <a:pt x="3836" y="4011"/>
                    </a:cubicBezTo>
                    <a:cubicBezTo>
                      <a:pt x="5389" y="4612"/>
                      <a:pt x="6968" y="5139"/>
                      <a:pt x="8597" y="5515"/>
                    </a:cubicBezTo>
                    <a:cubicBezTo>
                      <a:pt x="11705" y="6216"/>
                      <a:pt x="14838" y="6567"/>
                      <a:pt x="17996" y="6592"/>
                    </a:cubicBezTo>
                    <a:cubicBezTo>
                      <a:pt x="18238" y="6595"/>
                      <a:pt x="18479" y="6597"/>
                      <a:pt x="18721" y="6597"/>
                    </a:cubicBezTo>
                    <a:cubicBezTo>
                      <a:pt x="22611" y="6597"/>
                      <a:pt x="26479" y="6214"/>
                      <a:pt x="30302" y="5364"/>
                    </a:cubicBezTo>
                    <a:cubicBezTo>
                      <a:pt x="33134" y="4738"/>
                      <a:pt x="35891" y="3886"/>
                      <a:pt x="38548" y="2708"/>
                    </a:cubicBezTo>
                    <a:cubicBezTo>
                      <a:pt x="39224" y="2382"/>
                      <a:pt x="39625" y="2006"/>
                      <a:pt x="39500" y="1179"/>
                    </a:cubicBezTo>
                    <a:cubicBezTo>
                      <a:pt x="39425" y="828"/>
                      <a:pt x="39500" y="452"/>
                      <a:pt x="39500" y="101"/>
                    </a:cubicBezTo>
                    <a:cubicBezTo>
                      <a:pt x="39362" y="30"/>
                      <a:pt x="39239" y="0"/>
                      <a:pt x="39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2885475" y="1265625"/>
                <a:ext cx="122225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468" extrusionOk="0">
                    <a:moveTo>
                      <a:pt x="1032" y="1"/>
                    </a:moveTo>
                    <a:cubicBezTo>
                      <a:pt x="708" y="1"/>
                      <a:pt x="480" y="189"/>
                      <a:pt x="327" y="554"/>
                    </a:cubicBezTo>
                    <a:cubicBezTo>
                      <a:pt x="226" y="780"/>
                      <a:pt x="101" y="980"/>
                      <a:pt x="1" y="1181"/>
                    </a:cubicBezTo>
                    <a:cubicBezTo>
                      <a:pt x="1" y="1403"/>
                      <a:pt x="71" y="1468"/>
                      <a:pt x="175" y="1468"/>
                    </a:cubicBezTo>
                    <a:cubicBezTo>
                      <a:pt x="247" y="1468"/>
                      <a:pt x="335" y="1437"/>
                      <a:pt x="427" y="1406"/>
                    </a:cubicBezTo>
                    <a:cubicBezTo>
                      <a:pt x="1881" y="1381"/>
                      <a:pt x="3284" y="1181"/>
                      <a:pt x="4888" y="705"/>
                    </a:cubicBezTo>
                    <a:cubicBezTo>
                      <a:pt x="4337" y="504"/>
                      <a:pt x="4036" y="429"/>
                      <a:pt x="3710" y="354"/>
                    </a:cubicBezTo>
                    <a:cubicBezTo>
                      <a:pt x="2933" y="153"/>
                      <a:pt x="2131" y="254"/>
                      <a:pt x="1354" y="53"/>
                    </a:cubicBezTo>
                    <a:cubicBezTo>
                      <a:pt x="1238" y="18"/>
                      <a:pt x="1130" y="1"/>
                      <a:pt x="10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2870450" y="1295125"/>
                <a:ext cx="2570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06" extrusionOk="0">
                    <a:moveTo>
                      <a:pt x="602" y="1"/>
                    </a:moveTo>
                    <a:cubicBezTo>
                      <a:pt x="517" y="18"/>
                      <a:pt x="421" y="103"/>
                      <a:pt x="322" y="103"/>
                    </a:cubicBezTo>
                    <a:cubicBezTo>
                      <a:pt x="274" y="103"/>
                      <a:pt x="225" y="83"/>
                      <a:pt x="176" y="26"/>
                    </a:cubicBezTo>
                    <a:cubicBezTo>
                      <a:pt x="25" y="101"/>
                      <a:pt x="25" y="252"/>
                      <a:pt x="0" y="377"/>
                    </a:cubicBezTo>
                    <a:cubicBezTo>
                      <a:pt x="167" y="377"/>
                      <a:pt x="340" y="405"/>
                      <a:pt x="508" y="405"/>
                    </a:cubicBezTo>
                    <a:cubicBezTo>
                      <a:pt x="692" y="405"/>
                      <a:pt x="870" y="371"/>
                      <a:pt x="1028" y="226"/>
                    </a:cubicBezTo>
                    <a:cubicBezTo>
                      <a:pt x="852" y="176"/>
                      <a:pt x="702" y="151"/>
                      <a:pt x="602" y="1"/>
                    </a:cubicBezTo>
                    <a:close/>
                  </a:path>
                </a:pathLst>
              </a:custGeom>
              <a:solidFill>
                <a:srgbClr val="779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2825950" y="1255025"/>
                <a:ext cx="50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7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26" y="76"/>
                      <a:pt x="1" y="226"/>
                      <a:pt x="1" y="427"/>
                    </a:cubicBezTo>
                    <a:cubicBezTo>
                      <a:pt x="176" y="327"/>
                      <a:pt x="201" y="176"/>
                      <a:pt x="201" y="1"/>
                    </a:cubicBezTo>
                    <a:close/>
                  </a:path>
                </a:pathLst>
              </a:custGeom>
              <a:solidFill>
                <a:srgbClr val="696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2810925" y="571375"/>
                <a:ext cx="571450" cy="737925"/>
              </a:xfrm>
              <a:custGeom>
                <a:avLst/>
                <a:gdLst/>
                <a:ahLst/>
                <a:cxnLst/>
                <a:rect l="l" t="t" r="r" b="b"/>
                <a:pathLst>
                  <a:path w="22858" h="29517" extrusionOk="0">
                    <a:moveTo>
                      <a:pt x="22419" y="1"/>
                    </a:moveTo>
                    <a:cubicBezTo>
                      <a:pt x="22399" y="1"/>
                      <a:pt x="22378" y="2"/>
                      <a:pt x="22356" y="3"/>
                    </a:cubicBezTo>
                    <a:cubicBezTo>
                      <a:pt x="21504" y="79"/>
                      <a:pt x="20627" y="129"/>
                      <a:pt x="19775" y="179"/>
                    </a:cubicBezTo>
                    <a:cubicBezTo>
                      <a:pt x="18436" y="276"/>
                      <a:pt x="17144" y="681"/>
                      <a:pt x="15830" y="681"/>
                    </a:cubicBezTo>
                    <a:cubicBezTo>
                      <a:pt x="15792" y="681"/>
                      <a:pt x="15753" y="681"/>
                      <a:pt x="15715" y="680"/>
                    </a:cubicBezTo>
                    <a:cubicBezTo>
                      <a:pt x="15289" y="680"/>
                      <a:pt x="15113" y="881"/>
                      <a:pt x="14963" y="1206"/>
                    </a:cubicBezTo>
                    <a:cubicBezTo>
                      <a:pt x="14512" y="2059"/>
                      <a:pt x="14036" y="2911"/>
                      <a:pt x="13584" y="3763"/>
                    </a:cubicBezTo>
                    <a:cubicBezTo>
                      <a:pt x="12356" y="6069"/>
                      <a:pt x="11178" y="8399"/>
                      <a:pt x="9875" y="10630"/>
                    </a:cubicBezTo>
                    <a:cubicBezTo>
                      <a:pt x="8547" y="12886"/>
                      <a:pt x="7344" y="15166"/>
                      <a:pt x="6116" y="17472"/>
                    </a:cubicBezTo>
                    <a:cubicBezTo>
                      <a:pt x="5439" y="18775"/>
                      <a:pt x="4863" y="20129"/>
                      <a:pt x="4010" y="21332"/>
                    </a:cubicBezTo>
                    <a:cubicBezTo>
                      <a:pt x="3885" y="21432"/>
                      <a:pt x="3910" y="21633"/>
                      <a:pt x="3810" y="21733"/>
                    </a:cubicBezTo>
                    <a:cubicBezTo>
                      <a:pt x="3559" y="21958"/>
                      <a:pt x="3534" y="22284"/>
                      <a:pt x="3409" y="22535"/>
                    </a:cubicBezTo>
                    <a:cubicBezTo>
                      <a:pt x="3284" y="22635"/>
                      <a:pt x="3334" y="22836"/>
                      <a:pt x="3183" y="22911"/>
                    </a:cubicBezTo>
                    <a:lnTo>
                      <a:pt x="3183" y="22936"/>
                    </a:lnTo>
                    <a:cubicBezTo>
                      <a:pt x="3136" y="23007"/>
                      <a:pt x="3065" y="23056"/>
                      <a:pt x="3015" y="23147"/>
                    </a:cubicBezTo>
                    <a:lnTo>
                      <a:pt x="3015" y="23147"/>
                    </a:lnTo>
                    <a:cubicBezTo>
                      <a:pt x="2861" y="23251"/>
                      <a:pt x="2904" y="23441"/>
                      <a:pt x="2807" y="23537"/>
                    </a:cubicBezTo>
                    <a:cubicBezTo>
                      <a:pt x="2231" y="24866"/>
                      <a:pt x="1680" y="26194"/>
                      <a:pt x="802" y="27347"/>
                    </a:cubicBezTo>
                    <a:cubicBezTo>
                      <a:pt x="681" y="27444"/>
                      <a:pt x="701" y="27635"/>
                      <a:pt x="611" y="27761"/>
                    </a:cubicBezTo>
                    <a:lnTo>
                      <a:pt x="611" y="27761"/>
                    </a:lnTo>
                    <a:cubicBezTo>
                      <a:pt x="152" y="28137"/>
                      <a:pt x="199" y="28706"/>
                      <a:pt x="0" y="29176"/>
                    </a:cubicBezTo>
                    <a:cubicBezTo>
                      <a:pt x="35" y="29436"/>
                      <a:pt x="177" y="29517"/>
                      <a:pt x="353" y="29517"/>
                    </a:cubicBezTo>
                    <a:cubicBezTo>
                      <a:pt x="432" y="29517"/>
                      <a:pt x="517" y="29500"/>
                      <a:pt x="602" y="29477"/>
                    </a:cubicBezTo>
                    <a:cubicBezTo>
                      <a:pt x="1203" y="29327"/>
                      <a:pt x="1805" y="29377"/>
                      <a:pt x="2381" y="29327"/>
                    </a:cubicBezTo>
                    <a:cubicBezTo>
                      <a:pt x="2507" y="29252"/>
                      <a:pt x="2507" y="29101"/>
                      <a:pt x="2557" y="28976"/>
                    </a:cubicBezTo>
                    <a:cubicBezTo>
                      <a:pt x="2757" y="28400"/>
                      <a:pt x="2983" y="27823"/>
                      <a:pt x="3334" y="27322"/>
                    </a:cubicBezTo>
                    <a:cubicBezTo>
                      <a:pt x="4086" y="25593"/>
                      <a:pt x="5088" y="23988"/>
                      <a:pt x="5890" y="22284"/>
                    </a:cubicBezTo>
                    <a:cubicBezTo>
                      <a:pt x="6692" y="20605"/>
                      <a:pt x="7770" y="19076"/>
                      <a:pt x="8421" y="17322"/>
                    </a:cubicBezTo>
                    <a:cubicBezTo>
                      <a:pt x="8848" y="16720"/>
                      <a:pt x="9223" y="16069"/>
                      <a:pt x="9424" y="15317"/>
                    </a:cubicBezTo>
                    <a:cubicBezTo>
                      <a:pt x="10051" y="14715"/>
                      <a:pt x="10351" y="13913"/>
                      <a:pt x="10627" y="13111"/>
                    </a:cubicBezTo>
                    <a:cubicBezTo>
                      <a:pt x="10853" y="12911"/>
                      <a:pt x="10953" y="12610"/>
                      <a:pt x="11053" y="12309"/>
                    </a:cubicBezTo>
                    <a:cubicBezTo>
                      <a:pt x="11178" y="12234"/>
                      <a:pt x="11229" y="12109"/>
                      <a:pt x="11229" y="11983"/>
                    </a:cubicBezTo>
                    <a:cubicBezTo>
                      <a:pt x="11429" y="11783"/>
                      <a:pt x="11604" y="11607"/>
                      <a:pt x="11604" y="11307"/>
                    </a:cubicBezTo>
                    <a:cubicBezTo>
                      <a:pt x="11830" y="10906"/>
                      <a:pt x="12106" y="10555"/>
                      <a:pt x="12206" y="10104"/>
                    </a:cubicBezTo>
                    <a:cubicBezTo>
                      <a:pt x="12356" y="10003"/>
                      <a:pt x="12432" y="9878"/>
                      <a:pt x="12432" y="9728"/>
                    </a:cubicBezTo>
                    <a:cubicBezTo>
                      <a:pt x="12582" y="9628"/>
                      <a:pt x="12632" y="9477"/>
                      <a:pt x="12632" y="9302"/>
                    </a:cubicBezTo>
                    <a:cubicBezTo>
                      <a:pt x="12782" y="9227"/>
                      <a:pt x="12833" y="9076"/>
                      <a:pt x="12858" y="8926"/>
                    </a:cubicBezTo>
                    <a:cubicBezTo>
                      <a:pt x="13334" y="7998"/>
                      <a:pt x="14010" y="7196"/>
                      <a:pt x="14236" y="6169"/>
                    </a:cubicBezTo>
                    <a:cubicBezTo>
                      <a:pt x="14812" y="5517"/>
                      <a:pt x="15213" y="4740"/>
                      <a:pt x="15439" y="3888"/>
                    </a:cubicBezTo>
                    <a:cubicBezTo>
                      <a:pt x="15514" y="3813"/>
                      <a:pt x="15615" y="3763"/>
                      <a:pt x="15640" y="3663"/>
                    </a:cubicBezTo>
                    <a:cubicBezTo>
                      <a:pt x="15965" y="2610"/>
                      <a:pt x="16692" y="2485"/>
                      <a:pt x="17695" y="2460"/>
                    </a:cubicBezTo>
                    <a:cubicBezTo>
                      <a:pt x="19148" y="2434"/>
                      <a:pt x="20602" y="2259"/>
                      <a:pt x="22056" y="2234"/>
                    </a:cubicBezTo>
                    <a:cubicBezTo>
                      <a:pt x="22256" y="2234"/>
                      <a:pt x="22457" y="2234"/>
                      <a:pt x="22632" y="2109"/>
                    </a:cubicBezTo>
                    <a:cubicBezTo>
                      <a:pt x="22858" y="2033"/>
                      <a:pt x="22833" y="1883"/>
                      <a:pt x="22757" y="1708"/>
                    </a:cubicBezTo>
                    <a:cubicBezTo>
                      <a:pt x="22782" y="1257"/>
                      <a:pt x="22808" y="830"/>
                      <a:pt x="22808" y="404"/>
                    </a:cubicBezTo>
                    <a:cubicBezTo>
                      <a:pt x="22808" y="149"/>
                      <a:pt x="22678" y="1"/>
                      <a:pt x="224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2758925" y="1976125"/>
                <a:ext cx="13722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3284" extrusionOk="0">
                    <a:moveTo>
                      <a:pt x="2512" y="1"/>
                    </a:moveTo>
                    <a:cubicBezTo>
                      <a:pt x="2436" y="1"/>
                      <a:pt x="2358" y="2"/>
                      <a:pt x="2281" y="4"/>
                    </a:cubicBezTo>
                    <a:cubicBezTo>
                      <a:pt x="1479" y="104"/>
                      <a:pt x="677" y="180"/>
                      <a:pt x="276" y="1007"/>
                    </a:cubicBezTo>
                    <a:cubicBezTo>
                      <a:pt x="0" y="2235"/>
                      <a:pt x="276" y="2937"/>
                      <a:pt x="1228" y="3137"/>
                    </a:cubicBezTo>
                    <a:cubicBezTo>
                      <a:pt x="1620" y="3233"/>
                      <a:pt x="2012" y="3283"/>
                      <a:pt x="2399" y="3283"/>
                    </a:cubicBezTo>
                    <a:cubicBezTo>
                      <a:pt x="3225" y="3283"/>
                      <a:pt x="4028" y="3055"/>
                      <a:pt x="4762" y="2561"/>
                    </a:cubicBezTo>
                    <a:cubicBezTo>
                      <a:pt x="5489" y="2059"/>
                      <a:pt x="5464" y="906"/>
                      <a:pt x="4662" y="480"/>
                    </a:cubicBezTo>
                    <a:cubicBezTo>
                      <a:pt x="3958" y="117"/>
                      <a:pt x="3254" y="1"/>
                      <a:pt x="2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2492625" y="1873000"/>
                <a:ext cx="144075" cy="105425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4217" extrusionOk="0">
                    <a:moveTo>
                      <a:pt x="685" y="0"/>
                    </a:moveTo>
                    <a:cubicBezTo>
                      <a:pt x="636" y="0"/>
                      <a:pt x="583" y="6"/>
                      <a:pt x="527" y="19"/>
                    </a:cubicBezTo>
                    <a:cubicBezTo>
                      <a:pt x="0" y="119"/>
                      <a:pt x="76" y="595"/>
                      <a:pt x="76" y="996"/>
                    </a:cubicBezTo>
                    <a:cubicBezTo>
                      <a:pt x="101" y="1272"/>
                      <a:pt x="201" y="1573"/>
                      <a:pt x="301" y="1848"/>
                    </a:cubicBezTo>
                    <a:cubicBezTo>
                      <a:pt x="452" y="2149"/>
                      <a:pt x="602" y="2450"/>
                      <a:pt x="752" y="2751"/>
                    </a:cubicBezTo>
                    <a:cubicBezTo>
                      <a:pt x="953" y="3001"/>
                      <a:pt x="1153" y="3277"/>
                      <a:pt x="1479" y="3377"/>
                    </a:cubicBezTo>
                    <a:cubicBezTo>
                      <a:pt x="2106" y="3937"/>
                      <a:pt x="2812" y="4216"/>
                      <a:pt x="3616" y="4216"/>
                    </a:cubicBezTo>
                    <a:cubicBezTo>
                      <a:pt x="3713" y="4216"/>
                      <a:pt x="3811" y="4212"/>
                      <a:pt x="3910" y="4204"/>
                    </a:cubicBezTo>
                    <a:cubicBezTo>
                      <a:pt x="4687" y="3853"/>
                      <a:pt x="5188" y="3277"/>
                      <a:pt x="5489" y="2500"/>
                    </a:cubicBezTo>
                    <a:cubicBezTo>
                      <a:pt x="5464" y="2024"/>
                      <a:pt x="5640" y="1573"/>
                      <a:pt x="5690" y="1122"/>
                    </a:cubicBezTo>
                    <a:cubicBezTo>
                      <a:pt x="5762" y="686"/>
                      <a:pt x="5695" y="343"/>
                      <a:pt x="5170" y="343"/>
                    </a:cubicBezTo>
                    <a:cubicBezTo>
                      <a:pt x="5152" y="343"/>
                      <a:pt x="5133" y="344"/>
                      <a:pt x="5113" y="345"/>
                    </a:cubicBezTo>
                    <a:cubicBezTo>
                      <a:pt x="4687" y="470"/>
                      <a:pt x="4687" y="896"/>
                      <a:pt x="4587" y="1222"/>
                    </a:cubicBezTo>
                    <a:cubicBezTo>
                      <a:pt x="4462" y="1623"/>
                      <a:pt x="4361" y="2049"/>
                      <a:pt x="4161" y="2450"/>
                    </a:cubicBezTo>
                    <a:cubicBezTo>
                      <a:pt x="3919" y="2891"/>
                      <a:pt x="3588" y="3114"/>
                      <a:pt x="3228" y="3114"/>
                    </a:cubicBezTo>
                    <a:cubicBezTo>
                      <a:pt x="2954" y="3114"/>
                      <a:pt x="2663" y="2985"/>
                      <a:pt x="2381" y="2726"/>
                    </a:cubicBezTo>
                    <a:cubicBezTo>
                      <a:pt x="2081" y="2450"/>
                      <a:pt x="1880" y="2099"/>
                      <a:pt x="1730" y="1723"/>
                    </a:cubicBezTo>
                    <a:cubicBezTo>
                      <a:pt x="1605" y="1347"/>
                      <a:pt x="1504" y="971"/>
                      <a:pt x="1329" y="595"/>
                    </a:cubicBezTo>
                    <a:cubicBezTo>
                      <a:pt x="1197" y="288"/>
                      <a:pt x="1027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>
                <a:off x="2094125" y="2141625"/>
                <a:ext cx="33225" cy="2710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084" extrusionOk="0">
                    <a:moveTo>
                      <a:pt x="652" y="1"/>
                    </a:moveTo>
                    <a:cubicBezTo>
                      <a:pt x="376" y="1"/>
                      <a:pt x="126" y="101"/>
                      <a:pt x="51" y="427"/>
                    </a:cubicBezTo>
                    <a:cubicBezTo>
                      <a:pt x="1" y="652"/>
                      <a:pt x="402" y="1028"/>
                      <a:pt x="777" y="1078"/>
                    </a:cubicBezTo>
                    <a:cubicBezTo>
                      <a:pt x="806" y="1082"/>
                      <a:pt x="832" y="1084"/>
                      <a:pt x="856" y="1084"/>
                    </a:cubicBezTo>
                    <a:cubicBezTo>
                      <a:pt x="1158" y="1084"/>
                      <a:pt x="1186" y="811"/>
                      <a:pt x="1279" y="602"/>
                    </a:cubicBezTo>
                    <a:cubicBezTo>
                      <a:pt x="1329" y="302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>
                <a:off x="2550300" y="2191750"/>
                <a:ext cx="288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980" extrusionOk="0">
                    <a:moveTo>
                      <a:pt x="501" y="1"/>
                    </a:moveTo>
                    <a:cubicBezTo>
                      <a:pt x="250" y="1"/>
                      <a:pt x="24" y="76"/>
                      <a:pt x="24" y="377"/>
                    </a:cubicBezTo>
                    <a:cubicBezTo>
                      <a:pt x="0" y="643"/>
                      <a:pt x="327" y="980"/>
                      <a:pt x="620" y="980"/>
                    </a:cubicBezTo>
                    <a:cubicBezTo>
                      <a:pt x="630" y="980"/>
                      <a:pt x="641" y="979"/>
                      <a:pt x="651" y="978"/>
                    </a:cubicBezTo>
                    <a:cubicBezTo>
                      <a:pt x="1002" y="978"/>
                      <a:pt x="1052" y="703"/>
                      <a:pt x="1152" y="452"/>
                    </a:cubicBezTo>
                    <a:cubicBezTo>
                      <a:pt x="1077" y="76"/>
                      <a:pt x="801" y="1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5"/>
              <p:cNvSpPr/>
              <p:nvPr/>
            </p:nvSpPr>
            <p:spPr>
              <a:xfrm>
                <a:off x="2319075" y="2422775"/>
                <a:ext cx="363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37" extrusionOk="0">
                    <a:moveTo>
                      <a:pt x="790" y="0"/>
                    </a:moveTo>
                    <a:cubicBezTo>
                      <a:pt x="534" y="0"/>
                      <a:pt x="371" y="343"/>
                      <a:pt x="125" y="384"/>
                    </a:cubicBezTo>
                    <a:cubicBezTo>
                      <a:pt x="25" y="409"/>
                      <a:pt x="0" y="434"/>
                      <a:pt x="25" y="509"/>
                    </a:cubicBezTo>
                    <a:cubicBezTo>
                      <a:pt x="176" y="584"/>
                      <a:pt x="301" y="685"/>
                      <a:pt x="426" y="785"/>
                    </a:cubicBezTo>
                    <a:cubicBezTo>
                      <a:pt x="677" y="935"/>
                      <a:pt x="902" y="1161"/>
                      <a:pt x="1228" y="1236"/>
                    </a:cubicBezTo>
                    <a:cubicBezTo>
                      <a:pt x="1153" y="835"/>
                      <a:pt x="1454" y="334"/>
                      <a:pt x="978" y="58"/>
                    </a:cubicBezTo>
                    <a:cubicBezTo>
                      <a:pt x="909" y="17"/>
                      <a:pt x="847" y="0"/>
                      <a:pt x="7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5"/>
              <p:cNvSpPr/>
              <p:nvPr/>
            </p:nvSpPr>
            <p:spPr>
              <a:xfrm>
                <a:off x="2120450" y="2072075"/>
                <a:ext cx="27475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948" extrusionOk="0">
                    <a:moveTo>
                      <a:pt x="451" y="1"/>
                    </a:moveTo>
                    <a:cubicBezTo>
                      <a:pt x="226" y="1"/>
                      <a:pt x="0" y="26"/>
                      <a:pt x="0" y="276"/>
                    </a:cubicBezTo>
                    <a:cubicBezTo>
                      <a:pt x="0" y="652"/>
                      <a:pt x="276" y="878"/>
                      <a:pt x="602" y="928"/>
                    </a:cubicBezTo>
                    <a:cubicBezTo>
                      <a:pt x="646" y="941"/>
                      <a:pt x="690" y="948"/>
                      <a:pt x="732" y="948"/>
                    </a:cubicBezTo>
                    <a:cubicBezTo>
                      <a:pt x="932" y="948"/>
                      <a:pt x="1099" y="809"/>
                      <a:pt x="1078" y="602"/>
                    </a:cubicBezTo>
                    <a:cubicBezTo>
                      <a:pt x="1053" y="226"/>
                      <a:pt x="777" y="51"/>
                      <a:pt x="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5"/>
              <p:cNvSpPr/>
              <p:nvPr/>
            </p:nvSpPr>
            <p:spPr>
              <a:xfrm>
                <a:off x="2164300" y="2137250"/>
                <a:ext cx="301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64" extrusionOk="0">
                    <a:moveTo>
                      <a:pt x="326" y="0"/>
                    </a:moveTo>
                    <a:cubicBezTo>
                      <a:pt x="126" y="25"/>
                      <a:pt x="1" y="126"/>
                      <a:pt x="51" y="326"/>
                    </a:cubicBezTo>
                    <a:cubicBezTo>
                      <a:pt x="126" y="752"/>
                      <a:pt x="502" y="852"/>
                      <a:pt x="853" y="953"/>
                    </a:cubicBezTo>
                    <a:cubicBezTo>
                      <a:pt x="883" y="960"/>
                      <a:pt x="911" y="964"/>
                      <a:pt x="937" y="964"/>
                    </a:cubicBezTo>
                    <a:cubicBezTo>
                      <a:pt x="1088" y="964"/>
                      <a:pt x="1179" y="848"/>
                      <a:pt x="1179" y="677"/>
                    </a:cubicBezTo>
                    <a:cubicBezTo>
                      <a:pt x="1204" y="376"/>
                      <a:pt x="677" y="0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2220700" y="1983175"/>
                <a:ext cx="13850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751" extrusionOk="0">
                    <a:moveTo>
                      <a:pt x="3056" y="1"/>
                    </a:moveTo>
                    <a:cubicBezTo>
                      <a:pt x="2392" y="1"/>
                      <a:pt x="1706" y="233"/>
                      <a:pt x="1153" y="700"/>
                    </a:cubicBezTo>
                    <a:cubicBezTo>
                      <a:pt x="201" y="1251"/>
                      <a:pt x="0" y="1802"/>
                      <a:pt x="351" y="2755"/>
                    </a:cubicBezTo>
                    <a:cubicBezTo>
                      <a:pt x="351" y="2930"/>
                      <a:pt x="451" y="3030"/>
                      <a:pt x="577" y="3156"/>
                    </a:cubicBezTo>
                    <a:cubicBezTo>
                      <a:pt x="1074" y="3555"/>
                      <a:pt x="1715" y="3750"/>
                      <a:pt x="2376" y="3750"/>
                    </a:cubicBezTo>
                    <a:cubicBezTo>
                      <a:pt x="3249" y="3750"/>
                      <a:pt x="4156" y="3411"/>
                      <a:pt x="4812" y="2755"/>
                    </a:cubicBezTo>
                    <a:cubicBezTo>
                      <a:pt x="5514" y="2128"/>
                      <a:pt x="5539" y="1452"/>
                      <a:pt x="4887" y="750"/>
                    </a:cubicBezTo>
                    <a:cubicBezTo>
                      <a:pt x="4415" y="252"/>
                      <a:pt x="3747" y="1"/>
                      <a:pt x="3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2637350" y="2177900"/>
                <a:ext cx="2260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42" extrusionOk="0">
                    <a:moveTo>
                      <a:pt x="351" y="0"/>
                    </a:moveTo>
                    <a:cubicBezTo>
                      <a:pt x="169" y="0"/>
                      <a:pt x="1" y="123"/>
                      <a:pt x="1" y="329"/>
                    </a:cubicBezTo>
                    <a:cubicBezTo>
                      <a:pt x="1" y="655"/>
                      <a:pt x="252" y="856"/>
                      <a:pt x="552" y="931"/>
                    </a:cubicBezTo>
                    <a:cubicBezTo>
                      <a:pt x="582" y="938"/>
                      <a:pt x="609" y="942"/>
                      <a:pt x="635" y="942"/>
                    </a:cubicBezTo>
                    <a:cubicBezTo>
                      <a:pt x="781" y="942"/>
                      <a:pt x="861" y="822"/>
                      <a:pt x="903" y="630"/>
                    </a:cubicBezTo>
                    <a:cubicBezTo>
                      <a:pt x="828" y="354"/>
                      <a:pt x="778" y="54"/>
                      <a:pt x="402" y="3"/>
                    </a:cubicBezTo>
                    <a:cubicBezTo>
                      <a:pt x="385" y="1"/>
                      <a:pt x="368" y="0"/>
                      <a:pt x="3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2610425" y="2103975"/>
                <a:ext cx="2007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881" extrusionOk="0">
                    <a:moveTo>
                      <a:pt x="173" y="1"/>
                    </a:moveTo>
                    <a:cubicBezTo>
                      <a:pt x="47" y="1"/>
                      <a:pt x="24" y="162"/>
                      <a:pt x="0" y="279"/>
                    </a:cubicBezTo>
                    <a:cubicBezTo>
                      <a:pt x="0" y="605"/>
                      <a:pt x="126" y="830"/>
                      <a:pt x="476" y="880"/>
                    </a:cubicBezTo>
                    <a:cubicBezTo>
                      <a:pt x="677" y="855"/>
                      <a:pt x="802" y="755"/>
                      <a:pt x="752" y="579"/>
                    </a:cubicBezTo>
                    <a:cubicBezTo>
                      <a:pt x="702" y="254"/>
                      <a:pt x="527" y="53"/>
                      <a:pt x="201" y="3"/>
                    </a:cubicBezTo>
                    <a:cubicBezTo>
                      <a:pt x="191" y="1"/>
                      <a:pt x="182" y="1"/>
                      <a:pt x="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2534600" y="2679225"/>
                <a:ext cx="56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26" extrusionOk="0">
                    <a:moveTo>
                      <a:pt x="226" y="1"/>
                    </a:moveTo>
                    <a:cubicBezTo>
                      <a:pt x="151" y="26"/>
                      <a:pt x="76" y="76"/>
                      <a:pt x="1" y="126"/>
                    </a:cubicBezTo>
                    <a:cubicBezTo>
                      <a:pt x="126" y="126"/>
                      <a:pt x="176" y="76"/>
                      <a:pt x="226" y="1"/>
                    </a:cubicBezTo>
                    <a:close/>
                  </a:path>
                </a:pathLst>
              </a:custGeom>
              <a:solidFill>
                <a:srgbClr val="4CA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2966950" y="1461475"/>
                <a:ext cx="87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0" extrusionOk="0">
                    <a:moveTo>
                      <a:pt x="192" y="0"/>
                    </a:moveTo>
                    <a:cubicBezTo>
                      <a:pt x="179" y="0"/>
                      <a:pt x="164" y="4"/>
                      <a:pt x="150" y="14"/>
                    </a:cubicBezTo>
                    <a:cubicBezTo>
                      <a:pt x="0" y="89"/>
                      <a:pt x="150" y="139"/>
                      <a:pt x="201" y="189"/>
                    </a:cubicBezTo>
                    <a:cubicBezTo>
                      <a:pt x="251" y="189"/>
                      <a:pt x="301" y="189"/>
                      <a:pt x="351" y="139"/>
                    </a:cubicBezTo>
                    <a:cubicBezTo>
                      <a:pt x="310" y="78"/>
                      <a:pt x="253" y="0"/>
                      <a:pt x="192" y="0"/>
                    </a:cubicBezTo>
                    <a:close/>
                  </a:path>
                </a:pathLst>
              </a:custGeom>
              <a:solidFill>
                <a:srgbClr val="5B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>
                <a:off x="2614175" y="1385350"/>
                <a:ext cx="4577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82" extrusionOk="0">
                    <a:moveTo>
                      <a:pt x="782" y="0"/>
                    </a:moveTo>
                    <a:cubicBezTo>
                      <a:pt x="772" y="0"/>
                      <a:pt x="762" y="0"/>
                      <a:pt x="753" y="1"/>
                    </a:cubicBezTo>
                    <a:cubicBezTo>
                      <a:pt x="276" y="51"/>
                      <a:pt x="1" y="352"/>
                      <a:pt x="26" y="778"/>
                    </a:cubicBezTo>
                    <a:cubicBezTo>
                      <a:pt x="75" y="1170"/>
                      <a:pt x="578" y="1681"/>
                      <a:pt x="929" y="1681"/>
                    </a:cubicBezTo>
                    <a:cubicBezTo>
                      <a:pt x="937" y="1681"/>
                      <a:pt x="945" y="1681"/>
                      <a:pt x="953" y="1680"/>
                    </a:cubicBezTo>
                    <a:cubicBezTo>
                      <a:pt x="1254" y="1655"/>
                      <a:pt x="1830" y="1104"/>
                      <a:pt x="1830" y="853"/>
                    </a:cubicBezTo>
                    <a:cubicBezTo>
                      <a:pt x="1806" y="486"/>
                      <a:pt x="1185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>
                <a:off x="2665550" y="1415400"/>
                <a:ext cx="457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08" extrusionOk="0">
                    <a:moveTo>
                      <a:pt x="769" y="1"/>
                    </a:moveTo>
                    <a:cubicBezTo>
                      <a:pt x="381" y="1"/>
                      <a:pt x="26" y="416"/>
                      <a:pt x="26" y="854"/>
                    </a:cubicBezTo>
                    <a:cubicBezTo>
                      <a:pt x="1" y="1230"/>
                      <a:pt x="502" y="1606"/>
                      <a:pt x="1028" y="1606"/>
                    </a:cubicBezTo>
                    <a:cubicBezTo>
                      <a:pt x="1051" y="1607"/>
                      <a:pt x="1074" y="1608"/>
                      <a:pt x="1095" y="1608"/>
                    </a:cubicBezTo>
                    <a:cubicBezTo>
                      <a:pt x="1507" y="1608"/>
                      <a:pt x="1758" y="1387"/>
                      <a:pt x="1805" y="1030"/>
                    </a:cubicBezTo>
                    <a:cubicBezTo>
                      <a:pt x="1830" y="603"/>
                      <a:pt x="1229" y="2"/>
                      <a:pt x="803" y="2"/>
                    </a:cubicBezTo>
                    <a:cubicBezTo>
                      <a:pt x="792" y="1"/>
                      <a:pt x="780" y="1"/>
                      <a:pt x="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>
                <a:off x="2752025" y="1421050"/>
                <a:ext cx="38875" cy="3325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330" extrusionOk="0">
                    <a:moveTo>
                      <a:pt x="641" y="0"/>
                    </a:moveTo>
                    <a:cubicBezTo>
                      <a:pt x="348" y="0"/>
                      <a:pt x="0" y="289"/>
                      <a:pt x="0" y="578"/>
                    </a:cubicBezTo>
                    <a:cubicBezTo>
                      <a:pt x="26" y="829"/>
                      <a:pt x="502" y="1330"/>
                      <a:pt x="828" y="1330"/>
                    </a:cubicBezTo>
                    <a:cubicBezTo>
                      <a:pt x="1153" y="1330"/>
                      <a:pt x="1479" y="1205"/>
                      <a:pt x="1529" y="804"/>
                    </a:cubicBezTo>
                    <a:cubicBezTo>
                      <a:pt x="1554" y="428"/>
                      <a:pt x="1128" y="27"/>
                      <a:pt x="677" y="2"/>
                    </a:cubicBezTo>
                    <a:cubicBezTo>
                      <a:pt x="665" y="1"/>
                      <a:pt x="653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>
                <a:off x="2414925" y="1389125"/>
                <a:ext cx="25725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571" extrusionOk="0">
                    <a:moveTo>
                      <a:pt x="702" y="0"/>
                    </a:moveTo>
                    <a:cubicBezTo>
                      <a:pt x="452" y="376"/>
                      <a:pt x="452" y="802"/>
                      <a:pt x="151" y="1103"/>
                    </a:cubicBezTo>
                    <a:cubicBezTo>
                      <a:pt x="1" y="1279"/>
                      <a:pt x="151" y="1404"/>
                      <a:pt x="301" y="1479"/>
                    </a:cubicBezTo>
                    <a:cubicBezTo>
                      <a:pt x="398" y="1527"/>
                      <a:pt x="489" y="1570"/>
                      <a:pt x="572" y="1570"/>
                    </a:cubicBezTo>
                    <a:cubicBezTo>
                      <a:pt x="660" y="1570"/>
                      <a:pt x="738" y="1521"/>
                      <a:pt x="803" y="1379"/>
                    </a:cubicBezTo>
                    <a:cubicBezTo>
                      <a:pt x="1003" y="928"/>
                      <a:pt x="1028" y="477"/>
                      <a:pt x="7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>
                <a:off x="2446875" y="1400825"/>
                <a:ext cx="169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711" extrusionOk="0">
                    <a:moveTo>
                      <a:pt x="222" y="0"/>
                    </a:moveTo>
                    <a:cubicBezTo>
                      <a:pt x="119" y="0"/>
                      <a:pt x="21" y="45"/>
                      <a:pt x="1" y="184"/>
                    </a:cubicBezTo>
                    <a:cubicBezTo>
                      <a:pt x="1" y="410"/>
                      <a:pt x="76" y="610"/>
                      <a:pt x="327" y="710"/>
                    </a:cubicBezTo>
                    <a:cubicBezTo>
                      <a:pt x="527" y="685"/>
                      <a:pt x="653" y="585"/>
                      <a:pt x="653" y="410"/>
                    </a:cubicBezTo>
                    <a:cubicBezTo>
                      <a:pt x="678" y="184"/>
                      <a:pt x="527" y="59"/>
                      <a:pt x="302" y="9"/>
                    </a:cubicBezTo>
                    <a:cubicBezTo>
                      <a:pt x="276" y="3"/>
                      <a:pt x="249" y="0"/>
                      <a:pt x="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>
                <a:off x="2518950" y="2672975"/>
                <a:ext cx="132850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619" extrusionOk="0">
                    <a:moveTo>
                      <a:pt x="3008" y="877"/>
                    </a:moveTo>
                    <a:cubicBezTo>
                      <a:pt x="3083" y="902"/>
                      <a:pt x="3158" y="927"/>
                      <a:pt x="3258" y="927"/>
                    </a:cubicBezTo>
                    <a:cubicBezTo>
                      <a:pt x="3217" y="989"/>
                      <a:pt x="3176" y="1034"/>
                      <a:pt x="3093" y="1034"/>
                    </a:cubicBezTo>
                    <a:cubicBezTo>
                      <a:pt x="3075" y="1034"/>
                      <a:pt x="3055" y="1032"/>
                      <a:pt x="3033" y="1028"/>
                    </a:cubicBezTo>
                    <a:cubicBezTo>
                      <a:pt x="3033" y="977"/>
                      <a:pt x="3008" y="927"/>
                      <a:pt x="3008" y="877"/>
                    </a:cubicBezTo>
                    <a:close/>
                    <a:moveTo>
                      <a:pt x="3058" y="0"/>
                    </a:moveTo>
                    <a:cubicBezTo>
                      <a:pt x="2306" y="50"/>
                      <a:pt x="1579" y="0"/>
                      <a:pt x="852" y="251"/>
                    </a:cubicBezTo>
                    <a:cubicBezTo>
                      <a:pt x="777" y="276"/>
                      <a:pt x="702" y="326"/>
                      <a:pt x="627" y="376"/>
                    </a:cubicBezTo>
                    <a:cubicBezTo>
                      <a:pt x="627" y="451"/>
                      <a:pt x="627" y="526"/>
                      <a:pt x="627" y="576"/>
                    </a:cubicBezTo>
                    <a:cubicBezTo>
                      <a:pt x="176" y="677"/>
                      <a:pt x="100" y="1053"/>
                      <a:pt x="50" y="1429"/>
                    </a:cubicBezTo>
                    <a:cubicBezTo>
                      <a:pt x="0" y="2055"/>
                      <a:pt x="50" y="2682"/>
                      <a:pt x="426" y="3233"/>
                    </a:cubicBezTo>
                    <a:cubicBezTo>
                      <a:pt x="326" y="3709"/>
                      <a:pt x="802" y="3960"/>
                      <a:pt x="852" y="4386"/>
                    </a:cubicBezTo>
                    <a:cubicBezTo>
                      <a:pt x="1028" y="4436"/>
                      <a:pt x="1178" y="4511"/>
                      <a:pt x="1328" y="4536"/>
                    </a:cubicBezTo>
                    <a:cubicBezTo>
                      <a:pt x="1667" y="4574"/>
                      <a:pt x="2006" y="4619"/>
                      <a:pt x="2336" y="4619"/>
                    </a:cubicBezTo>
                    <a:cubicBezTo>
                      <a:pt x="2884" y="4619"/>
                      <a:pt x="3406" y="4495"/>
                      <a:pt x="3860" y="4010"/>
                    </a:cubicBezTo>
                    <a:lnTo>
                      <a:pt x="4060" y="4010"/>
                    </a:lnTo>
                    <a:cubicBezTo>
                      <a:pt x="4486" y="3434"/>
                      <a:pt x="4912" y="2857"/>
                      <a:pt x="5238" y="2206"/>
                    </a:cubicBezTo>
                    <a:cubicBezTo>
                      <a:pt x="5263" y="2206"/>
                      <a:pt x="5288" y="2180"/>
                      <a:pt x="5313" y="2130"/>
                    </a:cubicBezTo>
                    <a:cubicBezTo>
                      <a:pt x="5313" y="2105"/>
                      <a:pt x="5313" y="2055"/>
                      <a:pt x="5263" y="2005"/>
                    </a:cubicBezTo>
                    <a:cubicBezTo>
                      <a:pt x="4937" y="1754"/>
                      <a:pt x="5163" y="1153"/>
                      <a:pt x="4662" y="1003"/>
                    </a:cubicBezTo>
                    <a:cubicBezTo>
                      <a:pt x="4361" y="301"/>
                      <a:pt x="3659" y="226"/>
                      <a:pt x="30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2020825" y="1249100"/>
                <a:ext cx="794500" cy="71275"/>
              </a:xfrm>
              <a:custGeom>
                <a:avLst/>
                <a:gdLst/>
                <a:ahLst/>
                <a:cxnLst/>
                <a:rect l="l" t="t" r="r" b="b"/>
                <a:pathLst>
                  <a:path w="31780" h="2851" extrusionOk="0">
                    <a:moveTo>
                      <a:pt x="16757" y="0"/>
                    </a:moveTo>
                    <a:cubicBezTo>
                      <a:pt x="16533" y="0"/>
                      <a:pt x="16311" y="18"/>
                      <a:pt x="16091" y="62"/>
                    </a:cubicBezTo>
                    <a:cubicBezTo>
                      <a:pt x="14837" y="288"/>
                      <a:pt x="13609" y="163"/>
                      <a:pt x="12356" y="238"/>
                    </a:cubicBezTo>
                    <a:cubicBezTo>
                      <a:pt x="12281" y="238"/>
                      <a:pt x="12231" y="238"/>
                      <a:pt x="12181" y="263"/>
                    </a:cubicBezTo>
                    <a:lnTo>
                      <a:pt x="11153" y="263"/>
                    </a:lnTo>
                    <a:cubicBezTo>
                      <a:pt x="11048" y="252"/>
                      <a:pt x="10943" y="247"/>
                      <a:pt x="10838" y="247"/>
                    </a:cubicBezTo>
                    <a:cubicBezTo>
                      <a:pt x="10143" y="247"/>
                      <a:pt x="9447" y="463"/>
                      <a:pt x="8738" y="463"/>
                    </a:cubicBezTo>
                    <a:cubicBezTo>
                      <a:pt x="8608" y="463"/>
                      <a:pt x="8477" y="456"/>
                      <a:pt x="8346" y="438"/>
                    </a:cubicBezTo>
                    <a:lnTo>
                      <a:pt x="6542" y="463"/>
                    </a:lnTo>
                    <a:cubicBezTo>
                      <a:pt x="6222" y="633"/>
                      <a:pt x="5860" y="633"/>
                      <a:pt x="5498" y="633"/>
                    </a:cubicBezTo>
                    <a:lnTo>
                      <a:pt x="5498" y="633"/>
                    </a:lnTo>
                    <a:cubicBezTo>
                      <a:pt x="5378" y="633"/>
                      <a:pt x="5257" y="633"/>
                      <a:pt x="5138" y="639"/>
                    </a:cubicBezTo>
                    <a:cubicBezTo>
                      <a:pt x="5088" y="645"/>
                      <a:pt x="5038" y="647"/>
                      <a:pt x="4988" y="647"/>
                    </a:cubicBezTo>
                    <a:cubicBezTo>
                      <a:pt x="4827" y="647"/>
                      <a:pt x="4663" y="623"/>
                      <a:pt x="4501" y="623"/>
                    </a:cubicBezTo>
                    <a:cubicBezTo>
                      <a:pt x="4306" y="623"/>
                      <a:pt x="4115" y="658"/>
                      <a:pt x="3935" y="814"/>
                    </a:cubicBezTo>
                    <a:cubicBezTo>
                      <a:pt x="3828" y="832"/>
                      <a:pt x="3721" y="838"/>
                      <a:pt x="3613" y="838"/>
                    </a:cubicBezTo>
                    <a:cubicBezTo>
                      <a:pt x="3394" y="838"/>
                      <a:pt x="3174" y="814"/>
                      <a:pt x="2956" y="814"/>
                    </a:cubicBezTo>
                    <a:cubicBezTo>
                      <a:pt x="2675" y="814"/>
                      <a:pt x="2397" y="854"/>
                      <a:pt x="2131" y="1040"/>
                    </a:cubicBezTo>
                    <a:cubicBezTo>
                      <a:pt x="2050" y="1026"/>
                      <a:pt x="1970" y="1021"/>
                      <a:pt x="1890" y="1021"/>
                    </a:cubicBezTo>
                    <a:cubicBezTo>
                      <a:pt x="1396" y="1021"/>
                      <a:pt x="915" y="1242"/>
                      <a:pt x="418" y="1242"/>
                    </a:cubicBezTo>
                    <a:cubicBezTo>
                      <a:pt x="396" y="1242"/>
                      <a:pt x="373" y="1241"/>
                      <a:pt x="351" y="1240"/>
                    </a:cubicBezTo>
                    <a:cubicBezTo>
                      <a:pt x="176" y="1265"/>
                      <a:pt x="0" y="1265"/>
                      <a:pt x="25" y="1491"/>
                    </a:cubicBezTo>
                    <a:cubicBezTo>
                      <a:pt x="25" y="1616"/>
                      <a:pt x="201" y="1641"/>
                      <a:pt x="326" y="1666"/>
                    </a:cubicBezTo>
                    <a:cubicBezTo>
                      <a:pt x="426" y="1717"/>
                      <a:pt x="552" y="1792"/>
                      <a:pt x="677" y="1817"/>
                    </a:cubicBezTo>
                    <a:cubicBezTo>
                      <a:pt x="1930" y="2067"/>
                      <a:pt x="3233" y="2193"/>
                      <a:pt x="4512" y="2268"/>
                    </a:cubicBezTo>
                    <a:cubicBezTo>
                      <a:pt x="6527" y="2401"/>
                      <a:pt x="8542" y="2632"/>
                      <a:pt x="10558" y="2632"/>
                    </a:cubicBezTo>
                    <a:cubicBezTo>
                      <a:pt x="10823" y="2632"/>
                      <a:pt x="11088" y="2628"/>
                      <a:pt x="11354" y="2619"/>
                    </a:cubicBezTo>
                    <a:lnTo>
                      <a:pt x="12557" y="2619"/>
                    </a:lnTo>
                    <a:cubicBezTo>
                      <a:pt x="12707" y="2619"/>
                      <a:pt x="12832" y="2644"/>
                      <a:pt x="12958" y="2644"/>
                    </a:cubicBezTo>
                    <a:lnTo>
                      <a:pt x="16767" y="2644"/>
                    </a:lnTo>
                    <a:cubicBezTo>
                      <a:pt x="16742" y="2544"/>
                      <a:pt x="16717" y="2469"/>
                      <a:pt x="16692" y="2393"/>
                    </a:cubicBezTo>
                    <a:lnTo>
                      <a:pt x="16692" y="2393"/>
                    </a:lnTo>
                    <a:cubicBezTo>
                      <a:pt x="16742" y="2443"/>
                      <a:pt x="16767" y="2519"/>
                      <a:pt x="16767" y="2644"/>
                    </a:cubicBezTo>
                    <a:cubicBezTo>
                      <a:pt x="16968" y="2782"/>
                      <a:pt x="17168" y="2851"/>
                      <a:pt x="17369" y="2851"/>
                    </a:cubicBezTo>
                    <a:cubicBezTo>
                      <a:pt x="17569" y="2851"/>
                      <a:pt x="17770" y="2782"/>
                      <a:pt x="17970" y="2644"/>
                    </a:cubicBezTo>
                    <a:cubicBezTo>
                      <a:pt x="18576" y="2684"/>
                      <a:pt x="19166" y="2790"/>
                      <a:pt x="19766" y="2790"/>
                    </a:cubicBezTo>
                    <a:cubicBezTo>
                      <a:pt x="19910" y="2790"/>
                      <a:pt x="20055" y="2784"/>
                      <a:pt x="20201" y="2769"/>
                    </a:cubicBezTo>
                    <a:cubicBezTo>
                      <a:pt x="20677" y="2719"/>
                      <a:pt x="21178" y="2644"/>
                      <a:pt x="21654" y="2644"/>
                    </a:cubicBezTo>
                    <a:cubicBezTo>
                      <a:pt x="23584" y="2644"/>
                      <a:pt x="25514" y="2644"/>
                      <a:pt x="27419" y="2619"/>
                    </a:cubicBezTo>
                    <a:cubicBezTo>
                      <a:pt x="27542" y="2619"/>
                      <a:pt x="27666" y="2624"/>
                      <a:pt x="27788" y="2624"/>
                    </a:cubicBezTo>
                    <a:cubicBezTo>
                      <a:pt x="28064" y="2624"/>
                      <a:pt x="28337" y="2600"/>
                      <a:pt x="28597" y="2443"/>
                    </a:cubicBezTo>
                    <a:cubicBezTo>
                      <a:pt x="29248" y="2443"/>
                      <a:pt x="29925" y="2418"/>
                      <a:pt x="30602" y="2418"/>
                    </a:cubicBezTo>
                    <a:cubicBezTo>
                      <a:pt x="31228" y="2393"/>
                      <a:pt x="31279" y="1892"/>
                      <a:pt x="31404" y="1441"/>
                    </a:cubicBezTo>
                    <a:cubicBezTo>
                      <a:pt x="31454" y="1366"/>
                      <a:pt x="31529" y="1291"/>
                      <a:pt x="31604" y="1240"/>
                    </a:cubicBezTo>
                    <a:cubicBezTo>
                      <a:pt x="31755" y="1140"/>
                      <a:pt x="31780" y="990"/>
                      <a:pt x="31780" y="839"/>
                    </a:cubicBezTo>
                    <a:cubicBezTo>
                      <a:pt x="31780" y="363"/>
                      <a:pt x="31429" y="438"/>
                      <a:pt x="31128" y="413"/>
                    </a:cubicBezTo>
                    <a:cubicBezTo>
                      <a:pt x="29820" y="314"/>
                      <a:pt x="28513" y="215"/>
                      <a:pt x="27205" y="215"/>
                    </a:cubicBezTo>
                    <a:cubicBezTo>
                      <a:pt x="26859" y="215"/>
                      <a:pt x="26512" y="222"/>
                      <a:pt x="26166" y="238"/>
                    </a:cubicBezTo>
                    <a:lnTo>
                      <a:pt x="22782" y="238"/>
                    </a:lnTo>
                    <a:cubicBezTo>
                      <a:pt x="22745" y="175"/>
                      <a:pt x="22707" y="144"/>
                      <a:pt x="22673" y="144"/>
                    </a:cubicBezTo>
                    <a:cubicBezTo>
                      <a:pt x="22638" y="144"/>
                      <a:pt x="22607" y="175"/>
                      <a:pt x="22582" y="238"/>
                    </a:cubicBezTo>
                    <a:cubicBezTo>
                      <a:pt x="22467" y="244"/>
                      <a:pt x="22352" y="247"/>
                      <a:pt x="22237" y="247"/>
                    </a:cubicBezTo>
                    <a:cubicBezTo>
                      <a:pt x="21715" y="247"/>
                      <a:pt x="21195" y="192"/>
                      <a:pt x="20681" y="192"/>
                    </a:cubicBezTo>
                    <a:cubicBezTo>
                      <a:pt x="20444" y="192"/>
                      <a:pt x="20209" y="204"/>
                      <a:pt x="19975" y="238"/>
                    </a:cubicBezTo>
                    <a:lnTo>
                      <a:pt x="18772" y="238"/>
                    </a:lnTo>
                    <a:cubicBezTo>
                      <a:pt x="18647" y="238"/>
                      <a:pt x="18522" y="213"/>
                      <a:pt x="18396" y="213"/>
                    </a:cubicBezTo>
                    <a:cubicBezTo>
                      <a:pt x="17847" y="107"/>
                      <a:pt x="17298" y="0"/>
                      <a:pt x="16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2886100" y="2567700"/>
                <a:ext cx="107800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4136" extrusionOk="0">
                    <a:moveTo>
                      <a:pt x="2006" y="0"/>
                    </a:moveTo>
                    <a:cubicBezTo>
                      <a:pt x="1856" y="0"/>
                      <a:pt x="1705" y="26"/>
                      <a:pt x="1605" y="176"/>
                    </a:cubicBezTo>
                    <a:lnTo>
                      <a:pt x="1404" y="201"/>
                    </a:lnTo>
                    <a:cubicBezTo>
                      <a:pt x="277" y="677"/>
                      <a:pt x="1" y="1579"/>
                      <a:pt x="201" y="2707"/>
                    </a:cubicBezTo>
                    <a:cubicBezTo>
                      <a:pt x="201" y="2732"/>
                      <a:pt x="201" y="2782"/>
                      <a:pt x="201" y="2807"/>
                    </a:cubicBezTo>
                    <a:cubicBezTo>
                      <a:pt x="477" y="3058"/>
                      <a:pt x="577" y="3459"/>
                      <a:pt x="953" y="3635"/>
                    </a:cubicBezTo>
                    <a:cubicBezTo>
                      <a:pt x="1254" y="4136"/>
                      <a:pt x="1755" y="3985"/>
                      <a:pt x="2181" y="4036"/>
                    </a:cubicBezTo>
                    <a:cubicBezTo>
                      <a:pt x="2307" y="3985"/>
                      <a:pt x="2457" y="3985"/>
                      <a:pt x="2557" y="3860"/>
                    </a:cubicBezTo>
                    <a:cubicBezTo>
                      <a:pt x="2582" y="3860"/>
                      <a:pt x="2582" y="3835"/>
                      <a:pt x="2607" y="3810"/>
                    </a:cubicBezTo>
                    <a:cubicBezTo>
                      <a:pt x="2607" y="3810"/>
                      <a:pt x="2607" y="3835"/>
                      <a:pt x="2607" y="3835"/>
                    </a:cubicBezTo>
                    <a:cubicBezTo>
                      <a:pt x="2667" y="3871"/>
                      <a:pt x="2726" y="3895"/>
                      <a:pt x="2785" y="3895"/>
                    </a:cubicBezTo>
                    <a:cubicBezTo>
                      <a:pt x="2851" y="3895"/>
                      <a:pt x="2917" y="3864"/>
                      <a:pt x="2983" y="3785"/>
                    </a:cubicBezTo>
                    <a:cubicBezTo>
                      <a:pt x="3109" y="3660"/>
                      <a:pt x="3259" y="3534"/>
                      <a:pt x="3384" y="3409"/>
                    </a:cubicBezTo>
                    <a:cubicBezTo>
                      <a:pt x="3660" y="3309"/>
                      <a:pt x="3785" y="3083"/>
                      <a:pt x="3810" y="2807"/>
                    </a:cubicBezTo>
                    <a:cubicBezTo>
                      <a:pt x="4161" y="2632"/>
                      <a:pt x="4136" y="2306"/>
                      <a:pt x="4211" y="1980"/>
                    </a:cubicBezTo>
                    <a:cubicBezTo>
                      <a:pt x="4312" y="1454"/>
                      <a:pt x="3886" y="1103"/>
                      <a:pt x="3785" y="627"/>
                    </a:cubicBezTo>
                    <a:cubicBezTo>
                      <a:pt x="3660" y="552"/>
                      <a:pt x="3510" y="452"/>
                      <a:pt x="3384" y="376"/>
                    </a:cubicBezTo>
                    <a:cubicBezTo>
                      <a:pt x="3338" y="48"/>
                      <a:pt x="3154" y="3"/>
                      <a:pt x="2950" y="3"/>
                    </a:cubicBezTo>
                    <a:cubicBezTo>
                      <a:pt x="2871" y="3"/>
                      <a:pt x="2789" y="9"/>
                      <a:pt x="2711" y="9"/>
                    </a:cubicBezTo>
                    <a:cubicBezTo>
                      <a:pt x="2667" y="9"/>
                      <a:pt x="2623" y="7"/>
                      <a:pt x="25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2009550" y="1644575"/>
                <a:ext cx="1004400" cy="357275"/>
              </a:xfrm>
              <a:custGeom>
                <a:avLst/>
                <a:gdLst/>
                <a:ahLst/>
                <a:cxnLst/>
                <a:rect l="l" t="t" r="r" b="b"/>
                <a:pathLst>
                  <a:path w="40176" h="14291" extrusionOk="0">
                    <a:moveTo>
                      <a:pt x="21028" y="9457"/>
                    </a:moveTo>
                    <a:lnTo>
                      <a:pt x="21028" y="9482"/>
                    </a:lnTo>
                    <a:lnTo>
                      <a:pt x="21003" y="9482"/>
                    </a:lnTo>
                    <a:cubicBezTo>
                      <a:pt x="21028" y="9482"/>
                      <a:pt x="21028" y="9482"/>
                      <a:pt x="21028" y="9457"/>
                    </a:cubicBezTo>
                    <a:close/>
                    <a:moveTo>
                      <a:pt x="16817" y="10660"/>
                    </a:moveTo>
                    <a:cubicBezTo>
                      <a:pt x="16817" y="10685"/>
                      <a:pt x="16817" y="10685"/>
                      <a:pt x="16817" y="10685"/>
                    </a:cubicBezTo>
                    <a:cubicBezTo>
                      <a:pt x="16792" y="10685"/>
                      <a:pt x="16792" y="10685"/>
                      <a:pt x="16792" y="10660"/>
                    </a:cubicBezTo>
                    <a:close/>
                    <a:moveTo>
                      <a:pt x="318" y="1"/>
                    </a:moveTo>
                    <a:cubicBezTo>
                      <a:pt x="223" y="1"/>
                      <a:pt x="118" y="75"/>
                      <a:pt x="0" y="284"/>
                    </a:cubicBezTo>
                    <a:cubicBezTo>
                      <a:pt x="50" y="1236"/>
                      <a:pt x="125" y="2188"/>
                      <a:pt x="125" y="3166"/>
                    </a:cubicBezTo>
                    <a:cubicBezTo>
                      <a:pt x="75" y="5797"/>
                      <a:pt x="176" y="8429"/>
                      <a:pt x="176" y="11061"/>
                    </a:cubicBezTo>
                    <a:cubicBezTo>
                      <a:pt x="1303" y="11712"/>
                      <a:pt x="2531" y="11963"/>
                      <a:pt x="3785" y="12063"/>
                    </a:cubicBezTo>
                    <a:cubicBezTo>
                      <a:pt x="4511" y="12138"/>
                      <a:pt x="5213" y="12113"/>
                      <a:pt x="5965" y="12239"/>
                    </a:cubicBezTo>
                    <a:cubicBezTo>
                      <a:pt x="6150" y="12268"/>
                      <a:pt x="6333" y="12281"/>
                      <a:pt x="6515" y="12281"/>
                    </a:cubicBezTo>
                    <a:cubicBezTo>
                      <a:pt x="7420" y="12281"/>
                      <a:pt x="8292" y="11954"/>
                      <a:pt x="9148" y="11662"/>
                    </a:cubicBezTo>
                    <a:cubicBezTo>
                      <a:pt x="9424" y="11562"/>
                      <a:pt x="9499" y="11261"/>
                      <a:pt x="9649" y="11036"/>
                    </a:cubicBezTo>
                    <a:cubicBezTo>
                      <a:pt x="9649" y="11011"/>
                      <a:pt x="9649" y="10960"/>
                      <a:pt x="9649" y="10935"/>
                    </a:cubicBezTo>
                    <a:cubicBezTo>
                      <a:pt x="9649" y="10735"/>
                      <a:pt x="9624" y="10534"/>
                      <a:pt x="9624" y="10334"/>
                    </a:cubicBezTo>
                    <a:cubicBezTo>
                      <a:pt x="9649" y="10033"/>
                      <a:pt x="9649" y="9757"/>
                      <a:pt x="9850" y="9507"/>
                    </a:cubicBezTo>
                    <a:cubicBezTo>
                      <a:pt x="10401" y="8630"/>
                      <a:pt x="11354" y="8780"/>
                      <a:pt x="12181" y="8579"/>
                    </a:cubicBezTo>
                    <a:cubicBezTo>
                      <a:pt x="12206" y="8554"/>
                      <a:pt x="12231" y="8529"/>
                      <a:pt x="12256" y="8529"/>
                    </a:cubicBezTo>
                    <a:cubicBezTo>
                      <a:pt x="12306" y="8554"/>
                      <a:pt x="12356" y="8579"/>
                      <a:pt x="12406" y="8605"/>
                    </a:cubicBezTo>
                    <a:cubicBezTo>
                      <a:pt x="12582" y="8780"/>
                      <a:pt x="12757" y="8980"/>
                      <a:pt x="13008" y="9056"/>
                    </a:cubicBezTo>
                    <a:lnTo>
                      <a:pt x="13033" y="9056"/>
                    </a:lnTo>
                    <a:cubicBezTo>
                      <a:pt x="13083" y="9131"/>
                      <a:pt x="13133" y="9206"/>
                      <a:pt x="13208" y="9256"/>
                    </a:cubicBezTo>
                    <a:cubicBezTo>
                      <a:pt x="13258" y="9657"/>
                      <a:pt x="13333" y="10058"/>
                      <a:pt x="13384" y="10459"/>
                    </a:cubicBezTo>
                    <a:cubicBezTo>
                      <a:pt x="13578" y="10546"/>
                      <a:pt x="13792" y="10670"/>
                      <a:pt x="14024" y="10670"/>
                    </a:cubicBezTo>
                    <a:cubicBezTo>
                      <a:pt x="14061" y="10670"/>
                      <a:pt x="14098" y="10667"/>
                      <a:pt x="14135" y="10660"/>
                    </a:cubicBezTo>
                    <a:cubicBezTo>
                      <a:pt x="14259" y="10645"/>
                      <a:pt x="14383" y="10638"/>
                      <a:pt x="14505" y="10638"/>
                    </a:cubicBezTo>
                    <a:cubicBezTo>
                      <a:pt x="15227" y="10638"/>
                      <a:pt x="15931" y="10868"/>
                      <a:pt x="16617" y="11061"/>
                    </a:cubicBezTo>
                    <a:cubicBezTo>
                      <a:pt x="16892" y="11236"/>
                      <a:pt x="17193" y="11386"/>
                      <a:pt x="17469" y="11537"/>
                    </a:cubicBezTo>
                    <a:cubicBezTo>
                      <a:pt x="18346" y="12038"/>
                      <a:pt x="19424" y="12063"/>
                      <a:pt x="20226" y="12665"/>
                    </a:cubicBezTo>
                    <a:cubicBezTo>
                      <a:pt x="20301" y="12665"/>
                      <a:pt x="20351" y="12690"/>
                      <a:pt x="20426" y="12690"/>
                    </a:cubicBezTo>
                    <a:cubicBezTo>
                      <a:pt x="20524" y="12787"/>
                      <a:pt x="20596" y="12828"/>
                      <a:pt x="20651" y="12828"/>
                    </a:cubicBezTo>
                    <a:cubicBezTo>
                      <a:pt x="20749" y="12828"/>
                      <a:pt x="20786" y="12692"/>
                      <a:pt x="20802" y="12514"/>
                    </a:cubicBezTo>
                    <a:cubicBezTo>
                      <a:pt x="20677" y="12239"/>
                      <a:pt x="20501" y="12013"/>
                      <a:pt x="20251" y="11838"/>
                    </a:cubicBezTo>
                    <a:cubicBezTo>
                      <a:pt x="20201" y="11537"/>
                      <a:pt x="20075" y="11286"/>
                      <a:pt x="19875" y="11061"/>
                    </a:cubicBezTo>
                    <a:cubicBezTo>
                      <a:pt x="19800" y="10685"/>
                      <a:pt x="19699" y="10284"/>
                      <a:pt x="19624" y="9883"/>
                    </a:cubicBezTo>
                    <a:cubicBezTo>
                      <a:pt x="19599" y="9682"/>
                      <a:pt x="19499" y="9381"/>
                      <a:pt x="19825" y="9306"/>
                    </a:cubicBezTo>
                    <a:cubicBezTo>
                      <a:pt x="19875" y="9291"/>
                      <a:pt x="19921" y="9284"/>
                      <a:pt x="19963" y="9284"/>
                    </a:cubicBezTo>
                    <a:cubicBezTo>
                      <a:pt x="20196" y="9284"/>
                      <a:pt x="20316" y="9499"/>
                      <a:pt x="20401" y="9732"/>
                    </a:cubicBezTo>
                    <a:cubicBezTo>
                      <a:pt x="20476" y="9933"/>
                      <a:pt x="20526" y="10158"/>
                      <a:pt x="20627" y="10384"/>
                    </a:cubicBezTo>
                    <a:cubicBezTo>
                      <a:pt x="20752" y="10760"/>
                      <a:pt x="20852" y="11161"/>
                      <a:pt x="21028" y="11512"/>
                    </a:cubicBezTo>
                    <a:cubicBezTo>
                      <a:pt x="21329" y="12113"/>
                      <a:pt x="21855" y="12539"/>
                      <a:pt x="22532" y="12564"/>
                    </a:cubicBezTo>
                    <a:cubicBezTo>
                      <a:pt x="22547" y="12565"/>
                      <a:pt x="22562" y="12565"/>
                      <a:pt x="22578" y="12565"/>
                    </a:cubicBezTo>
                    <a:cubicBezTo>
                      <a:pt x="23224" y="12565"/>
                      <a:pt x="23565" y="12050"/>
                      <a:pt x="23810" y="11487"/>
                    </a:cubicBezTo>
                    <a:cubicBezTo>
                      <a:pt x="23910" y="11261"/>
                      <a:pt x="23960" y="11036"/>
                      <a:pt x="24035" y="10810"/>
                    </a:cubicBezTo>
                    <a:cubicBezTo>
                      <a:pt x="24161" y="10434"/>
                      <a:pt x="24261" y="10033"/>
                      <a:pt x="24386" y="9657"/>
                    </a:cubicBezTo>
                    <a:cubicBezTo>
                      <a:pt x="25088" y="10234"/>
                      <a:pt x="24461" y="10960"/>
                      <a:pt x="24587" y="11612"/>
                    </a:cubicBezTo>
                    <a:cubicBezTo>
                      <a:pt x="24562" y="11838"/>
                      <a:pt x="24486" y="12038"/>
                      <a:pt x="24386" y="12214"/>
                    </a:cubicBezTo>
                    <a:cubicBezTo>
                      <a:pt x="24060" y="12640"/>
                      <a:pt x="23659" y="13016"/>
                      <a:pt x="23233" y="13341"/>
                    </a:cubicBezTo>
                    <a:cubicBezTo>
                      <a:pt x="23233" y="13392"/>
                      <a:pt x="23233" y="13417"/>
                      <a:pt x="23233" y="13467"/>
                    </a:cubicBezTo>
                    <a:lnTo>
                      <a:pt x="23233" y="13492"/>
                    </a:lnTo>
                    <a:cubicBezTo>
                      <a:pt x="23202" y="13495"/>
                      <a:pt x="23170" y="13496"/>
                      <a:pt x="23138" y="13496"/>
                    </a:cubicBezTo>
                    <a:cubicBezTo>
                      <a:pt x="23086" y="13496"/>
                      <a:pt x="23033" y="13493"/>
                      <a:pt x="22979" y="13493"/>
                    </a:cubicBezTo>
                    <a:cubicBezTo>
                      <a:pt x="22823" y="13493"/>
                      <a:pt x="22657" y="13516"/>
                      <a:pt x="22481" y="13692"/>
                    </a:cubicBezTo>
                    <a:cubicBezTo>
                      <a:pt x="23989" y="14141"/>
                      <a:pt x="25498" y="14291"/>
                      <a:pt x="27006" y="14291"/>
                    </a:cubicBezTo>
                    <a:cubicBezTo>
                      <a:pt x="27352" y="14291"/>
                      <a:pt x="27699" y="14283"/>
                      <a:pt x="28045" y="14269"/>
                    </a:cubicBezTo>
                    <a:lnTo>
                      <a:pt x="30251" y="14269"/>
                    </a:lnTo>
                    <a:cubicBezTo>
                      <a:pt x="30802" y="13717"/>
                      <a:pt x="31504" y="13467"/>
                      <a:pt x="32256" y="13266"/>
                    </a:cubicBezTo>
                    <a:cubicBezTo>
                      <a:pt x="32544" y="13098"/>
                      <a:pt x="32850" y="13028"/>
                      <a:pt x="33156" y="13028"/>
                    </a:cubicBezTo>
                    <a:cubicBezTo>
                      <a:pt x="33489" y="13028"/>
                      <a:pt x="33822" y="13111"/>
                      <a:pt x="34136" y="13241"/>
                    </a:cubicBezTo>
                    <a:cubicBezTo>
                      <a:pt x="34328" y="13338"/>
                      <a:pt x="34516" y="13376"/>
                      <a:pt x="34697" y="13376"/>
                    </a:cubicBezTo>
                    <a:cubicBezTo>
                      <a:pt x="34892" y="13376"/>
                      <a:pt x="35081" y="13331"/>
                      <a:pt x="35263" y="13266"/>
                    </a:cubicBezTo>
                    <a:cubicBezTo>
                      <a:pt x="35965" y="13041"/>
                      <a:pt x="36667" y="12815"/>
                      <a:pt x="37268" y="12439"/>
                    </a:cubicBezTo>
                    <a:cubicBezTo>
                      <a:pt x="37895" y="12063"/>
                      <a:pt x="38672" y="11813"/>
                      <a:pt x="39048" y="11086"/>
                    </a:cubicBezTo>
                    <a:cubicBezTo>
                      <a:pt x="39599" y="11061"/>
                      <a:pt x="39725" y="10534"/>
                      <a:pt x="40050" y="10284"/>
                    </a:cubicBezTo>
                    <a:cubicBezTo>
                      <a:pt x="40101" y="7702"/>
                      <a:pt x="40151" y="5121"/>
                      <a:pt x="40176" y="2564"/>
                    </a:cubicBezTo>
                    <a:cubicBezTo>
                      <a:pt x="40176" y="2414"/>
                      <a:pt x="40132" y="2370"/>
                      <a:pt x="40069" y="2370"/>
                    </a:cubicBezTo>
                    <a:cubicBezTo>
                      <a:pt x="40007" y="2370"/>
                      <a:pt x="39925" y="2414"/>
                      <a:pt x="39850" y="2439"/>
                    </a:cubicBezTo>
                    <a:cubicBezTo>
                      <a:pt x="39424" y="2640"/>
                      <a:pt x="39324" y="3091"/>
                      <a:pt x="39073" y="3417"/>
                    </a:cubicBezTo>
                    <a:cubicBezTo>
                      <a:pt x="38973" y="3617"/>
                      <a:pt x="38898" y="3818"/>
                      <a:pt x="39048" y="4018"/>
                    </a:cubicBezTo>
                    <a:lnTo>
                      <a:pt x="39023" y="4018"/>
                    </a:lnTo>
                    <a:cubicBezTo>
                      <a:pt x="38973" y="4043"/>
                      <a:pt x="38948" y="4068"/>
                      <a:pt x="38898" y="4068"/>
                    </a:cubicBezTo>
                    <a:cubicBezTo>
                      <a:pt x="38822" y="4118"/>
                      <a:pt x="38772" y="4193"/>
                      <a:pt x="38722" y="4269"/>
                    </a:cubicBezTo>
                    <a:cubicBezTo>
                      <a:pt x="38672" y="4319"/>
                      <a:pt x="38622" y="4394"/>
                      <a:pt x="38597" y="4444"/>
                    </a:cubicBezTo>
                    <a:cubicBezTo>
                      <a:pt x="38497" y="4544"/>
                      <a:pt x="38396" y="4620"/>
                      <a:pt x="38296" y="4720"/>
                    </a:cubicBezTo>
                    <a:cubicBezTo>
                      <a:pt x="37745" y="5396"/>
                      <a:pt x="37018" y="5747"/>
                      <a:pt x="36216" y="5998"/>
                    </a:cubicBezTo>
                    <a:cubicBezTo>
                      <a:pt x="36040" y="5998"/>
                      <a:pt x="35890" y="5998"/>
                      <a:pt x="35715" y="5973"/>
                    </a:cubicBezTo>
                    <a:cubicBezTo>
                      <a:pt x="35689" y="5948"/>
                      <a:pt x="35639" y="5923"/>
                      <a:pt x="35589" y="5873"/>
                    </a:cubicBezTo>
                    <a:cubicBezTo>
                      <a:pt x="35533" y="5887"/>
                      <a:pt x="35479" y="5893"/>
                      <a:pt x="35427" y="5893"/>
                    </a:cubicBezTo>
                    <a:cubicBezTo>
                      <a:pt x="35293" y="5893"/>
                      <a:pt x="35171" y="5852"/>
                      <a:pt x="35063" y="5797"/>
                    </a:cubicBezTo>
                    <a:cubicBezTo>
                      <a:pt x="34913" y="5722"/>
                      <a:pt x="34762" y="5622"/>
                      <a:pt x="34612" y="5497"/>
                    </a:cubicBezTo>
                    <a:cubicBezTo>
                      <a:pt x="34236" y="5121"/>
                      <a:pt x="33710" y="4970"/>
                      <a:pt x="33309" y="4670"/>
                    </a:cubicBezTo>
                    <a:cubicBezTo>
                      <a:pt x="32507" y="4018"/>
                      <a:pt x="31629" y="3542"/>
                      <a:pt x="30627" y="3291"/>
                    </a:cubicBezTo>
                    <a:cubicBezTo>
                      <a:pt x="30436" y="3244"/>
                      <a:pt x="30256" y="3226"/>
                      <a:pt x="30072" y="3226"/>
                    </a:cubicBezTo>
                    <a:cubicBezTo>
                      <a:pt x="29966" y="3226"/>
                      <a:pt x="29860" y="3232"/>
                      <a:pt x="29750" y="3241"/>
                    </a:cubicBezTo>
                    <a:cubicBezTo>
                      <a:pt x="29649" y="3241"/>
                      <a:pt x="29574" y="3266"/>
                      <a:pt x="29474" y="3291"/>
                    </a:cubicBezTo>
                    <a:cubicBezTo>
                      <a:pt x="29298" y="3366"/>
                      <a:pt x="29123" y="3417"/>
                      <a:pt x="28948" y="3492"/>
                    </a:cubicBezTo>
                    <a:cubicBezTo>
                      <a:pt x="28371" y="3717"/>
                      <a:pt x="27820" y="3968"/>
                      <a:pt x="27344" y="4344"/>
                    </a:cubicBezTo>
                    <a:cubicBezTo>
                      <a:pt x="26943" y="4720"/>
                      <a:pt x="26517" y="5096"/>
                      <a:pt x="26216" y="5597"/>
                    </a:cubicBezTo>
                    <a:cubicBezTo>
                      <a:pt x="26141" y="5697"/>
                      <a:pt x="26065" y="5797"/>
                      <a:pt x="25990" y="5898"/>
                    </a:cubicBezTo>
                    <a:cubicBezTo>
                      <a:pt x="25740" y="6073"/>
                      <a:pt x="25514" y="6274"/>
                      <a:pt x="25263" y="6474"/>
                    </a:cubicBezTo>
                    <a:cubicBezTo>
                      <a:pt x="25038" y="6599"/>
                      <a:pt x="24812" y="6675"/>
                      <a:pt x="24637" y="6875"/>
                    </a:cubicBezTo>
                    <a:cubicBezTo>
                      <a:pt x="24411" y="7101"/>
                      <a:pt x="24136" y="7076"/>
                      <a:pt x="23860" y="7101"/>
                    </a:cubicBezTo>
                    <a:cubicBezTo>
                      <a:pt x="23860" y="7101"/>
                      <a:pt x="23860" y="7076"/>
                      <a:pt x="23860" y="7076"/>
                    </a:cubicBezTo>
                    <a:cubicBezTo>
                      <a:pt x="23747" y="7138"/>
                      <a:pt x="23641" y="7170"/>
                      <a:pt x="23534" y="7170"/>
                    </a:cubicBezTo>
                    <a:cubicBezTo>
                      <a:pt x="23428" y="7170"/>
                      <a:pt x="23321" y="7138"/>
                      <a:pt x="23208" y="7076"/>
                    </a:cubicBezTo>
                    <a:cubicBezTo>
                      <a:pt x="23083" y="6875"/>
                      <a:pt x="22782" y="7051"/>
                      <a:pt x="22632" y="6850"/>
                    </a:cubicBezTo>
                    <a:cubicBezTo>
                      <a:pt x="22030" y="6549"/>
                      <a:pt x="21529" y="6098"/>
                      <a:pt x="21028" y="5647"/>
                    </a:cubicBezTo>
                    <a:cubicBezTo>
                      <a:pt x="20652" y="5246"/>
                      <a:pt x="20301" y="4820"/>
                      <a:pt x="19925" y="4394"/>
                    </a:cubicBezTo>
                    <a:cubicBezTo>
                      <a:pt x="18822" y="3266"/>
                      <a:pt x="17644" y="2314"/>
                      <a:pt x="16015" y="2038"/>
                    </a:cubicBezTo>
                    <a:lnTo>
                      <a:pt x="15614" y="2038"/>
                    </a:lnTo>
                    <a:lnTo>
                      <a:pt x="15013" y="2063"/>
                    </a:lnTo>
                    <a:cubicBezTo>
                      <a:pt x="14978" y="2017"/>
                      <a:pt x="14948" y="1997"/>
                      <a:pt x="14919" y="1997"/>
                    </a:cubicBezTo>
                    <a:cubicBezTo>
                      <a:pt x="14885" y="1997"/>
                      <a:pt x="14852" y="2023"/>
                      <a:pt x="14812" y="2063"/>
                    </a:cubicBezTo>
                    <a:cubicBezTo>
                      <a:pt x="14762" y="2088"/>
                      <a:pt x="14712" y="2088"/>
                      <a:pt x="14662" y="2088"/>
                    </a:cubicBezTo>
                    <a:cubicBezTo>
                      <a:pt x="14547" y="2151"/>
                      <a:pt x="14429" y="2161"/>
                      <a:pt x="14309" y="2161"/>
                    </a:cubicBezTo>
                    <a:cubicBezTo>
                      <a:pt x="14248" y="2161"/>
                      <a:pt x="14186" y="2158"/>
                      <a:pt x="14125" y="2158"/>
                    </a:cubicBezTo>
                    <a:cubicBezTo>
                      <a:pt x="14018" y="2158"/>
                      <a:pt x="13912" y="2167"/>
                      <a:pt x="13810" y="2213"/>
                    </a:cubicBezTo>
                    <a:cubicBezTo>
                      <a:pt x="12531" y="2589"/>
                      <a:pt x="11228" y="2940"/>
                      <a:pt x="9975" y="3442"/>
                    </a:cubicBezTo>
                    <a:cubicBezTo>
                      <a:pt x="9900" y="3592"/>
                      <a:pt x="9699" y="3542"/>
                      <a:pt x="9599" y="3642"/>
                    </a:cubicBezTo>
                    <a:cubicBezTo>
                      <a:pt x="9549" y="3642"/>
                      <a:pt x="9474" y="3642"/>
                      <a:pt x="9399" y="3667"/>
                    </a:cubicBezTo>
                    <a:cubicBezTo>
                      <a:pt x="8973" y="3918"/>
                      <a:pt x="8521" y="4193"/>
                      <a:pt x="7995" y="4219"/>
                    </a:cubicBezTo>
                    <a:cubicBezTo>
                      <a:pt x="7945" y="4269"/>
                      <a:pt x="7870" y="4269"/>
                      <a:pt x="7820" y="4269"/>
                    </a:cubicBezTo>
                    <a:cubicBezTo>
                      <a:pt x="7644" y="4444"/>
                      <a:pt x="7369" y="4294"/>
                      <a:pt x="7193" y="4444"/>
                    </a:cubicBezTo>
                    <a:cubicBezTo>
                      <a:pt x="6787" y="4594"/>
                      <a:pt x="6390" y="4670"/>
                      <a:pt x="5999" y="4670"/>
                    </a:cubicBezTo>
                    <a:cubicBezTo>
                      <a:pt x="5472" y="4670"/>
                      <a:pt x="4954" y="4531"/>
                      <a:pt x="4436" y="4244"/>
                    </a:cubicBezTo>
                    <a:cubicBezTo>
                      <a:pt x="3810" y="3893"/>
                      <a:pt x="3258" y="3391"/>
                      <a:pt x="2657" y="3016"/>
                    </a:cubicBezTo>
                    <a:cubicBezTo>
                      <a:pt x="2657" y="2940"/>
                      <a:pt x="2657" y="2865"/>
                      <a:pt x="2632" y="2790"/>
                    </a:cubicBezTo>
                    <a:cubicBezTo>
                      <a:pt x="1955" y="2013"/>
                      <a:pt x="1429" y="1136"/>
                      <a:pt x="752" y="359"/>
                    </a:cubicBezTo>
                    <a:cubicBezTo>
                      <a:pt x="624" y="231"/>
                      <a:pt x="486" y="1"/>
                      <a:pt x="3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2792750" y="2351450"/>
                <a:ext cx="132225" cy="12737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5095" extrusionOk="0">
                    <a:moveTo>
                      <a:pt x="2816" y="0"/>
                    </a:moveTo>
                    <a:cubicBezTo>
                      <a:pt x="2588" y="0"/>
                      <a:pt x="2359" y="25"/>
                      <a:pt x="2131" y="79"/>
                    </a:cubicBezTo>
                    <a:cubicBezTo>
                      <a:pt x="1204" y="104"/>
                      <a:pt x="577" y="530"/>
                      <a:pt x="326" y="1432"/>
                    </a:cubicBezTo>
                    <a:cubicBezTo>
                      <a:pt x="1" y="2134"/>
                      <a:pt x="26" y="2861"/>
                      <a:pt x="151" y="3588"/>
                    </a:cubicBezTo>
                    <a:cubicBezTo>
                      <a:pt x="251" y="4139"/>
                      <a:pt x="452" y="4716"/>
                      <a:pt x="1078" y="4916"/>
                    </a:cubicBezTo>
                    <a:cubicBezTo>
                      <a:pt x="1445" y="5038"/>
                      <a:pt x="1807" y="5094"/>
                      <a:pt x="2163" y="5094"/>
                    </a:cubicBezTo>
                    <a:cubicBezTo>
                      <a:pt x="2900" y="5094"/>
                      <a:pt x="3610" y="4854"/>
                      <a:pt x="4286" y="4465"/>
                    </a:cubicBezTo>
                    <a:cubicBezTo>
                      <a:pt x="5214" y="3939"/>
                      <a:pt x="5289" y="3061"/>
                      <a:pt x="5138" y="2134"/>
                    </a:cubicBezTo>
                    <a:cubicBezTo>
                      <a:pt x="5138" y="2109"/>
                      <a:pt x="5138" y="2059"/>
                      <a:pt x="5113" y="2034"/>
                    </a:cubicBezTo>
                    <a:cubicBezTo>
                      <a:pt x="5163" y="1658"/>
                      <a:pt x="5063" y="1307"/>
                      <a:pt x="4762" y="1031"/>
                    </a:cubicBezTo>
                    <a:cubicBezTo>
                      <a:pt x="4587" y="355"/>
                      <a:pt x="4036" y="129"/>
                      <a:pt x="3409" y="54"/>
                    </a:cubicBezTo>
                    <a:cubicBezTo>
                      <a:pt x="3211" y="19"/>
                      <a:pt x="3014" y="0"/>
                      <a:pt x="28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2231975" y="2441700"/>
                <a:ext cx="13662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5429" extrusionOk="0">
                    <a:moveTo>
                      <a:pt x="4326" y="3402"/>
                    </a:moveTo>
                    <a:cubicBezTo>
                      <a:pt x="4336" y="3402"/>
                      <a:pt x="4336" y="3425"/>
                      <a:pt x="4336" y="3462"/>
                    </a:cubicBezTo>
                    <a:lnTo>
                      <a:pt x="4311" y="3436"/>
                    </a:lnTo>
                    <a:cubicBezTo>
                      <a:pt x="4311" y="3462"/>
                      <a:pt x="4311" y="3462"/>
                      <a:pt x="4311" y="3462"/>
                    </a:cubicBezTo>
                    <a:cubicBezTo>
                      <a:pt x="4311" y="3462"/>
                      <a:pt x="4286" y="3436"/>
                      <a:pt x="4261" y="3436"/>
                    </a:cubicBezTo>
                    <a:cubicBezTo>
                      <a:pt x="4286" y="3436"/>
                      <a:pt x="4286" y="3436"/>
                      <a:pt x="4286" y="3411"/>
                    </a:cubicBezTo>
                    <a:cubicBezTo>
                      <a:pt x="4286" y="3436"/>
                      <a:pt x="4311" y="3436"/>
                      <a:pt x="4311" y="3436"/>
                    </a:cubicBezTo>
                    <a:lnTo>
                      <a:pt x="4311" y="3411"/>
                    </a:lnTo>
                    <a:cubicBezTo>
                      <a:pt x="4318" y="3405"/>
                      <a:pt x="4323" y="3402"/>
                      <a:pt x="4326" y="3402"/>
                    </a:cubicBezTo>
                    <a:close/>
                    <a:moveTo>
                      <a:pt x="4087" y="0"/>
                    </a:moveTo>
                    <a:cubicBezTo>
                      <a:pt x="4034" y="0"/>
                      <a:pt x="3975" y="9"/>
                      <a:pt x="3910" y="28"/>
                    </a:cubicBezTo>
                    <a:cubicBezTo>
                      <a:pt x="3626" y="28"/>
                      <a:pt x="3342" y="17"/>
                      <a:pt x="3058" y="17"/>
                    </a:cubicBezTo>
                    <a:cubicBezTo>
                      <a:pt x="2916" y="17"/>
                      <a:pt x="2774" y="20"/>
                      <a:pt x="2632" y="28"/>
                    </a:cubicBezTo>
                    <a:cubicBezTo>
                      <a:pt x="878" y="128"/>
                      <a:pt x="0" y="1406"/>
                      <a:pt x="552" y="3035"/>
                    </a:cubicBezTo>
                    <a:cubicBezTo>
                      <a:pt x="652" y="3311"/>
                      <a:pt x="802" y="3587"/>
                      <a:pt x="928" y="3837"/>
                    </a:cubicBezTo>
                    <a:cubicBezTo>
                      <a:pt x="1529" y="4238"/>
                      <a:pt x="1730" y="5066"/>
                      <a:pt x="2507" y="5266"/>
                    </a:cubicBezTo>
                    <a:cubicBezTo>
                      <a:pt x="2582" y="5316"/>
                      <a:pt x="2657" y="5366"/>
                      <a:pt x="2732" y="5391"/>
                    </a:cubicBezTo>
                    <a:cubicBezTo>
                      <a:pt x="2795" y="5416"/>
                      <a:pt x="2858" y="5429"/>
                      <a:pt x="2920" y="5429"/>
                    </a:cubicBezTo>
                    <a:cubicBezTo>
                      <a:pt x="2983" y="5429"/>
                      <a:pt x="3045" y="5416"/>
                      <a:pt x="3108" y="5391"/>
                    </a:cubicBezTo>
                    <a:cubicBezTo>
                      <a:pt x="3183" y="5366"/>
                      <a:pt x="3259" y="5341"/>
                      <a:pt x="3334" y="5266"/>
                    </a:cubicBezTo>
                    <a:cubicBezTo>
                      <a:pt x="3685" y="5166"/>
                      <a:pt x="4086" y="5166"/>
                      <a:pt x="4311" y="4815"/>
                    </a:cubicBezTo>
                    <a:cubicBezTo>
                      <a:pt x="4662" y="4614"/>
                      <a:pt x="4963" y="4339"/>
                      <a:pt x="4938" y="3863"/>
                    </a:cubicBezTo>
                    <a:cubicBezTo>
                      <a:pt x="5088" y="3762"/>
                      <a:pt x="5138" y="3612"/>
                      <a:pt x="5113" y="3436"/>
                    </a:cubicBezTo>
                    <a:cubicBezTo>
                      <a:pt x="5138" y="3386"/>
                      <a:pt x="5138" y="3336"/>
                      <a:pt x="5138" y="3261"/>
                    </a:cubicBezTo>
                    <a:cubicBezTo>
                      <a:pt x="5464" y="2484"/>
                      <a:pt x="5339" y="1732"/>
                      <a:pt x="4938" y="1005"/>
                    </a:cubicBezTo>
                    <a:lnTo>
                      <a:pt x="4913" y="1005"/>
                    </a:lnTo>
                    <a:cubicBezTo>
                      <a:pt x="4863" y="830"/>
                      <a:pt x="4787" y="654"/>
                      <a:pt x="4712" y="479"/>
                    </a:cubicBezTo>
                    <a:cubicBezTo>
                      <a:pt x="4521" y="267"/>
                      <a:pt x="4384" y="0"/>
                      <a:pt x="40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5"/>
              <p:cNvSpPr/>
              <p:nvPr/>
            </p:nvSpPr>
            <p:spPr>
              <a:xfrm>
                <a:off x="2482600" y="2341950"/>
                <a:ext cx="12785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463" extrusionOk="0">
                    <a:moveTo>
                      <a:pt x="2930" y="0"/>
                    </a:moveTo>
                    <a:cubicBezTo>
                      <a:pt x="2344" y="0"/>
                      <a:pt x="1781" y="116"/>
                      <a:pt x="1304" y="609"/>
                    </a:cubicBezTo>
                    <a:cubicBezTo>
                      <a:pt x="502" y="1236"/>
                      <a:pt x="0" y="3116"/>
                      <a:pt x="401" y="4018"/>
                    </a:cubicBezTo>
                    <a:cubicBezTo>
                      <a:pt x="502" y="4269"/>
                      <a:pt x="677" y="4469"/>
                      <a:pt x="878" y="4670"/>
                    </a:cubicBezTo>
                    <a:cubicBezTo>
                      <a:pt x="1413" y="5168"/>
                      <a:pt x="2031" y="5463"/>
                      <a:pt x="2700" y="5463"/>
                    </a:cubicBezTo>
                    <a:cubicBezTo>
                      <a:pt x="2938" y="5463"/>
                      <a:pt x="3184" y="5425"/>
                      <a:pt x="3434" y="5346"/>
                    </a:cubicBezTo>
                    <a:cubicBezTo>
                      <a:pt x="4437" y="5020"/>
                      <a:pt x="4838" y="4218"/>
                      <a:pt x="5013" y="3241"/>
                    </a:cubicBezTo>
                    <a:cubicBezTo>
                      <a:pt x="5113" y="2589"/>
                      <a:pt x="5038" y="1988"/>
                      <a:pt x="4938" y="1361"/>
                    </a:cubicBezTo>
                    <a:cubicBezTo>
                      <a:pt x="4888" y="1035"/>
                      <a:pt x="4813" y="760"/>
                      <a:pt x="4537" y="584"/>
                    </a:cubicBezTo>
                    <a:cubicBezTo>
                      <a:pt x="4412" y="309"/>
                      <a:pt x="4161" y="83"/>
                      <a:pt x="3860" y="58"/>
                    </a:cubicBezTo>
                    <a:cubicBezTo>
                      <a:pt x="3550" y="32"/>
                      <a:pt x="3237" y="0"/>
                      <a:pt x="2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2056525" y="2396650"/>
                <a:ext cx="117200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999" extrusionOk="0">
                    <a:moveTo>
                      <a:pt x="2457" y="0"/>
                    </a:moveTo>
                    <a:cubicBezTo>
                      <a:pt x="1154" y="76"/>
                      <a:pt x="502" y="577"/>
                      <a:pt x="226" y="1855"/>
                    </a:cubicBezTo>
                    <a:cubicBezTo>
                      <a:pt x="1" y="2757"/>
                      <a:pt x="276" y="3960"/>
                      <a:pt x="1354" y="4436"/>
                    </a:cubicBezTo>
                    <a:cubicBezTo>
                      <a:pt x="1630" y="4562"/>
                      <a:pt x="1880" y="4712"/>
                      <a:pt x="2156" y="4863"/>
                    </a:cubicBezTo>
                    <a:cubicBezTo>
                      <a:pt x="2292" y="4948"/>
                      <a:pt x="2452" y="4998"/>
                      <a:pt x="2611" y="4998"/>
                    </a:cubicBezTo>
                    <a:cubicBezTo>
                      <a:pt x="2686" y="4998"/>
                      <a:pt x="2761" y="4987"/>
                      <a:pt x="2833" y="4963"/>
                    </a:cubicBezTo>
                    <a:cubicBezTo>
                      <a:pt x="3685" y="4637"/>
                      <a:pt x="4437" y="4236"/>
                      <a:pt x="4587" y="3183"/>
                    </a:cubicBezTo>
                    <a:cubicBezTo>
                      <a:pt x="4688" y="2456"/>
                      <a:pt x="4637" y="1805"/>
                      <a:pt x="4387" y="1128"/>
                    </a:cubicBezTo>
                    <a:cubicBezTo>
                      <a:pt x="4036" y="226"/>
                      <a:pt x="3735" y="0"/>
                      <a:pt x="27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2409300" y="2536575"/>
                <a:ext cx="132225" cy="1100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4401" extrusionOk="0">
                    <a:moveTo>
                      <a:pt x="2636" y="0"/>
                    </a:moveTo>
                    <a:cubicBezTo>
                      <a:pt x="1811" y="0"/>
                      <a:pt x="1034" y="216"/>
                      <a:pt x="476" y="945"/>
                    </a:cubicBezTo>
                    <a:cubicBezTo>
                      <a:pt x="426" y="1020"/>
                      <a:pt x="451" y="1145"/>
                      <a:pt x="426" y="1245"/>
                    </a:cubicBezTo>
                    <a:cubicBezTo>
                      <a:pt x="351" y="1346"/>
                      <a:pt x="326" y="1471"/>
                      <a:pt x="326" y="1596"/>
                    </a:cubicBezTo>
                    <a:cubicBezTo>
                      <a:pt x="0" y="2774"/>
                      <a:pt x="376" y="3702"/>
                      <a:pt x="1429" y="4228"/>
                    </a:cubicBezTo>
                    <a:cubicBezTo>
                      <a:pt x="1756" y="4345"/>
                      <a:pt x="2094" y="4400"/>
                      <a:pt x="2428" y="4400"/>
                    </a:cubicBezTo>
                    <a:cubicBezTo>
                      <a:pt x="3527" y="4400"/>
                      <a:pt x="4582" y="3799"/>
                      <a:pt x="5063" y="2799"/>
                    </a:cubicBezTo>
                    <a:cubicBezTo>
                      <a:pt x="5288" y="2323"/>
                      <a:pt x="5213" y="1897"/>
                      <a:pt x="5063" y="1446"/>
                    </a:cubicBezTo>
                    <a:cubicBezTo>
                      <a:pt x="4712" y="519"/>
                      <a:pt x="3960" y="118"/>
                      <a:pt x="3058" y="17"/>
                    </a:cubicBezTo>
                    <a:cubicBezTo>
                      <a:pt x="2916" y="7"/>
                      <a:pt x="2776" y="0"/>
                      <a:pt x="2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2590375" y="2497000"/>
                <a:ext cx="127225" cy="104750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4190" extrusionOk="0">
                    <a:moveTo>
                      <a:pt x="2474" y="1"/>
                    </a:moveTo>
                    <a:cubicBezTo>
                      <a:pt x="1588" y="1"/>
                      <a:pt x="816" y="215"/>
                      <a:pt x="376" y="1199"/>
                    </a:cubicBezTo>
                    <a:cubicBezTo>
                      <a:pt x="0" y="2377"/>
                      <a:pt x="251" y="3129"/>
                      <a:pt x="1354" y="3856"/>
                    </a:cubicBezTo>
                    <a:cubicBezTo>
                      <a:pt x="1686" y="4077"/>
                      <a:pt x="2006" y="4190"/>
                      <a:pt x="2326" y="4190"/>
                    </a:cubicBezTo>
                    <a:cubicBezTo>
                      <a:pt x="2805" y="4190"/>
                      <a:pt x="3285" y="3940"/>
                      <a:pt x="3810" y="3430"/>
                    </a:cubicBezTo>
                    <a:cubicBezTo>
                      <a:pt x="3860" y="3355"/>
                      <a:pt x="3935" y="3305"/>
                      <a:pt x="4010" y="3230"/>
                    </a:cubicBezTo>
                    <a:lnTo>
                      <a:pt x="4010" y="3230"/>
                    </a:lnTo>
                    <a:cubicBezTo>
                      <a:pt x="3935" y="3305"/>
                      <a:pt x="3885" y="3380"/>
                      <a:pt x="3810" y="3430"/>
                    </a:cubicBezTo>
                    <a:cubicBezTo>
                      <a:pt x="3910" y="3405"/>
                      <a:pt x="3985" y="3355"/>
                      <a:pt x="4010" y="3229"/>
                    </a:cubicBezTo>
                    <a:lnTo>
                      <a:pt x="4010" y="3229"/>
                    </a:lnTo>
                    <a:cubicBezTo>
                      <a:pt x="4010" y="3229"/>
                      <a:pt x="4010" y="3229"/>
                      <a:pt x="4010" y="3229"/>
                    </a:cubicBezTo>
                    <a:cubicBezTo>
                      <a:pt x="4963" y="2227"/>
                      <a:pt x="5088" y="1425"/>
                      <a:pt x="4411" y="422"/>
                    </a:cubicBezTo>
                    <a:cubicBezTo>
                      <a:pt x="4122" y="75"/>
                      <a:pt x="3743" y="10"/>
                      <a:pt x="3355" y="10"/>
                    </a:cubicBezTo>
                    <a:cubicBezTo>
                      <a:pt x="3239" y="10"/>
                      <a:pt x="3123" y="16"/>
                      <a:pt x="3008" y="21"/>
                    </a:cubicBezTo>
                    <a:cubicBezTo>
                      <a:pt x="2827" y="9"/>
                      <a:pt x="2648" y="1"/>
                      <a:pt x="24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2751400" y="2522725"/>
                <a:ext cx="114675" cy="1046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184" extrusionOk="0">
                    <a:moveTo>
                      <a:pt x="3810" y="1198"/>
                    </a:moveTo>
                    <a:cubicBezTo>
                      <a:pt x="3785" y="1223"/>
                      <a:pt x="3785" y="1223"/>
                      <a:pt x="3760" y="1248"/>
                    </a:cubicBezTo>
                    <a:lnTo>
                      <a:pt x="3760" y="1223"/>
                    </a:lnTo>
                    <a:cubicBezTo>
                      <a:pt x="3785" y="1223"/>
                      <a:pt x="3785" y="1198"/>
                      <a:pt x="3785" y="1198"/>
                    </a:cubicBezTo>
                    <a:close/>
                    <a:moveTo>
                      <a:pt x="2719" y="0"/>
                    </a:moveTo>
                    <a:cubicBezTo>
                      <a:pt x="2597" y="0"/>
                      <a:pt x="2469" y="30"/>
                      <a:pt x="2331" y="95"/>
                    </a:cubicBezTo>
                    <a:cubicBezTo>
                      <a:pt x="2281" y="120"/>
                      <a:pt x="2231" y="145"/>
                      <a:pt x="2156" y="195"/>
                    </a:cubicBezTo>
                    <a:cubicBezTo>
                      <a:pt x="1880" y="195"/>
                      <a:pt x="1604" y="271"/>
                      <a:pt x="1379" y="421"/>
                    </a:cubicBezTo>
                    <a:cubicBezTo>
                      <a:pt x="1354" y="419"/>
                      <a:pt x="1329" y="418"/>
                      <a:pt x="1305" y="418"/>
                    </a:cubicBezTo>
                    <a:cubicBezTo>
                      <a:pt x="1045" y="418"/>
                      <a:pt x="867" y="542"/>
                      <a:pt x="752" y="772"/>
                    </a:cubicBezTo>
                    <a:cubicBezTo>
                      <a:pt x="752" y="772"/>
                      <a:pt x="752" y="772"/>
                      <a:pt x="752" y="772"/>
                    </a:cubicBezTo>
                    <a:lnTo>
                      <a:pt x="752" y="772"/>
                    </a:lnTo>
                    <a:cubicBezTo>
                      <a:pt x="652" y="797"/>
                      <a:pt x="577" y="872"/>
                      <a:pt x="552" y="997"/>
                    </a:cubicBezTo>
                    <a:cubicBezTo>
                      <a:pt x="627" y="922"/>
                      <a:pt x="702" y="847"/>
                      <a:pt x="752" y="772"/>
                    </a:cubicBezTo>
                    <a:lnTo>
                      <a:pt x="752" y="772"/>
                    </a:lnTo>
                    <a:cubicBezTo>
                      <a:pt x="727" y="872"/>
                      <a:pt x="627" y="922"/>
                      <a:pt x="552" y="997"/>
                    </a:cubicBezTo>
                    <a:cubicBezTo>
                      <a:pt x="0" y="1348"/>
                      <a:pt x="176" y="1900"/>
                      <a:pt x="151" y="2401"/>
                    </a:cubicBezTo>
                    <a:cubicBezTo>
                      <a:pt x="176" y="2702"/>
                      <a:pt x="201" y="2977"/>
                      <a:pt x="452" y="3153"/>
                    </a:cubicBezTo>
                    <a:cubicBezTo>
                      <a:pt x="452" y="3178"/>
                      <a:pt x="477" y="3228"/>
                      <a:pt x="502" y="3253"/>
                    </a:cubicBezTo>
                    <a:cubicBezTo>
                      <a:pt x="527" y="3303"/>
                      <a:pt x="552" y="3328"/>
                      <a:pt x="577" y="3353"/>
                    </a:cubicBezTo>
                    <a:cubicBezTo>
                      <a:pt x="677" y="3729"/>
                      <a:pt x="1078" y="3830"/>
                      <a:pt x="1354" y="4030"/>
                    </a:cubicBezTo>
                    <a:cubicBezTo>
                      <a:pt x="1665" y="4134"/>
                      <a:pt x="1975" y="4184"/>
                      <a:pt x="2290" y="4184"/>
                    </a:cubicBezTo>
                    <a:cubicBezTo>
                      <a:pt x="2584" y="4184"/>
                      <a:pt x="2881" y="4140"/>
                      <a:pt x="3183" y="4055"/>
                    </a:cubicBezTo>
                    <a:cubicBezTo>
                      <a:pt x="3234" y="3980"/>
                      <a:pt x="3284" y="3930"/>
                      <a:pt x="3334" y="3855"/>
                    </a:cubicBezTo>
                    <a:cubicBezTo>
                      <a:pt x="3409" y="3855"/>
                      <a:pt x="3459" y="3830"/>
                      <a:pt x="3509" y="3804"/>
                    </a:cubicBezTo>
                    <a:cubicBezTo>
                      <a:pt x="3509" y="3779"/>
                      <a:pt x="3534" y="3754"/>
                      <a:pt x="3559" y="3729"/>
                    </a:cubicBezTo>
                    <a:cubicBezTo>
                      <a:pt x="3810" y="3604"/>
                      <a:pt x="4010" y="3403"/>
                      <a:pt x="4111" y="3153"/>
                    </a:cubicBezTo>
                    <a:cubicBezTo>
                      <a:pt x="4186" y="3078"/>
                      <a:pt x="4261" y="3002"/>
                      <a:pt x="4336" y="2927"/>
                    </a:cubicBezTo>
                    <a:cubicBezTo>
                      <a:pt x="4462" y="2802"/>
                      <a:pt x="4537" y="2652"/>
                      <a:pt x="4562" y="2451"/>
                    </a:cubicBezTo>
                    <a:cubicBezTo>
                      <a:pt x="4587" y="2326"/>
                      <a:pt x="4587" y="2200"/>
                      <a:pt x="4587" y="2050"/>
                    </a:cubicBezTo>
                    <a:cubicBezTo>
                      <a:pt x="4587" y="2000"/>
                      <a:pt x="4587" y="1925"/>
                      <a:pt x="4562" y="1850"/>
                    </a:cubicBezTo>
                    <a:cubicBezTo>
                      <a:pt x="4562" y="1825"/>
                      <a:pt x="4562" y="1825"/>
                      <a:pt x="4562" y="1799"/>
                    </a:cubicBezTo>
                    <a:cubicBezTo>
                      <a:pt x="4537" y="1724"/>
                      <a:pt x="4512" y="1649"/>
                      <a:pt x="4462" y="1574"/>
                    </a:cubicBezTo>
                    <a:cubicBezTo>
                      <a:pt x="4437" y="1524"/>
                      <a:pt x="4411" y="1474"/>
                      <a:pt x="4386" y="1424"/>
                    </a:cubicBezTo>
                    <a:cubicBezTo>
                      <a:pt x="4386" y="1373"/>
                      <a:pt x="4361" y="1298"/>
                      <a:pt x="4361" y="1223"/>
                    </a:cubicBezTo>
                    <a:cubicBezTo>
                      <a:pt x="4311" y="1198"/>
                      <a:pt x="4261" y="1173"/>
                      <a:pt x="4186" y="1173"/>
                    </a:cubicBezTo>
                    <a:cubicBezTo>
                      <a:pt x="4186" y="1023"/>
                      <a:pt x="4111" y="897"/>
                      <a:pt x="3960" y="822"/>
                    </a:cubicBezTo>
                    <a:cubicBezTo>
                      <a:pt x="3885" y="672"/>
                      <a:pt x="3760" y="596"/>
                      <a:pt x="3609" y="571"/>
                    </a:cubicBezTo>
                    <a:cubicBezTo>
                      <a:pt x="3350" y="238"/>
                      <a:pt x="3063" y="0"/>
                      <a:pt x="2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2534600" y="268737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0"/>
                    </a:moveTo>
                    <a:cubicBezTo>
                      <a:pt x="26" y="51"/>
                      <a:pt x="76" y="76"/>
                      <a:pt x="101" y="101"/>
                    </a:cubicBezTo>
                    <a:cubicBezTo>
                      <a:pt x="76" y="76"/>
                      <a:pt x="26" y="51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F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2589750" y="1821450"/>
                <a:ext cx="1630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1" extrusionOk="0">
                    <a:moveTo>
                      <a:pt x="0" y="1"/>
                    </a:moveTo>
                    <a:cubicBezTo>
                      <a:pt x="116" y="104"/>
                      <a:pt x="226" y="161"/>
                      <a:pt x="335" y="161"/>
                    </a:cubicBezTo>
                    <a:cubicBezTo>
                      <a:pt x="439" y="161"/>
                      <a:pt x="542" y="110"/>
                      <a:pt x="652" y="1"/>
                    </a:cubicBezTo>
                    <a:close/>
                  </a:path>
                </a:pathLst>
              </a:custGeom>
              <a:solidFill>
                <a:srgbClr val="5C7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2074075" y="2556950"/>
                <a:ext cx="162925" cy="163650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46" extrusionOk="0">
                    <a:moveTo>
                      <a:pt x="3190" y="0"/>
                    </a:moveTo>
                    <a:cubicBezTo>
                      <a:pt x="2427" y="0"/>
                      <a:pt x="1662" y="176"/>
                      <a:pt x="1229" y="531"/>
                    </a:cubicBezTo>
                    <a:cubicBezTo>
                      <a:pt x="1153" y="606"/>
                      <a:pt x="1078" y="731"/>
                      <a:pt x="1003" y="831"/>
                    </a:cubicBezTo>
                    <a:cubicBezTo>
                      <a:pt x="853" y="907"/>
                      <a:pt x="803" y="1057"/>
                      <a:pt x="803" y="1232"/>
                    </a:cubicBezTo>
                    <a:cubicBezTo>
                      <a:pt x="577" y="1383"/>
                      <a:pt x="602" y="1608"/>
                      <a:pt x="602" y="1834"/>
                    </a:cubicBezTo>
                    <a:cubicBezTo>
                      <a:pt x="1" y="3062"/>
                      <a:pt x="1" y="4215"/>
                      <a:pt x="1003" y="5243"/>
                    </a:cubicBezTo>
                    <a:cubicBezTo>
                      <a:pt x="1153" y="5769"/>
                      <a:pt x="1605" y="5819"/>
                      <a:pt x="2031" y="5969"/>
                    </a:cubicBezTo>
                    <a:cubicBezTo>
                      <a:pt x="2427" y="6392"/>
                      <a:pt x="2850" y="6546"/>
                      <a:pt x="3286" y="6546"/>
                    </a:cubicBezTo>
                    <a:cubicBezTo>
                      <a:pt x="3703" y="6546"/>
                      <a:pt x="4133" y="6404"/>
                      <a:pt x="4562" y="6220"/>
                    </a:cubicBezTo>
                    <a:cubicBezTo>
                      <a:pt x="4687" y="6170"/>
                      <a:pt x="4813" y="6070"/>
                      <a:pt x="4913" y="5994"/>
                    </a:cubicBezTo>
                    <a:cubicBezTo>
                      <a:pt x="5013" y="5944"/>
                      <a:pt x="5113" y="5894"/>
                      <a:pt x="5214" y="5844"/>
                    </a:cubicBezTo>
                    <a:cubicBezTo>
                      <a:pt x="5214" y="5819"/>
                      <a:pt x="5214" y="5769"/>
                      <a:pt x="5214" y="5744"/>
                    </a:cubicBezTo>
                    <a:cubicBezTo>
                      <a:pt x="5214" y="5744"/>
                      <a:pt x="5239" y="5719"/>
                      <a:pt x="5239" y="5719"/>
                    </a:cubicBezTo>
                    <a:cubicBezTo>
                      <a:pt x="5514" y="5518"/>
                      <a:pt x="5890" y="5393"/>
                      <a:pt x="6016" y="5017"/>
                    </a:cubicBezTo>
                    <a:cubicBezTo>
                      <a:pt x="6467" y="4140"/>
                      <a:pt x="6467" y="3187"/>
                      <a:pt x="6442" y="2235"/>
                    </a:cubicBezTo>
                    <a:cubicBezTo>
                      <a:pt x="6517" y="1984"/>
                      <a:pt x="6442" y="1784"/>
                      <a:pt x="6216" y="1659"/>
                    </a:cubicBezTo>
                    <a:cubicBezTo>
                      <a:pt x="5840" y="1232"/>
                      <a:pt x="5564" y="706"/>
                      <a:pt x="5013" y="430"/>
                    </a:cubicBezTo>
                    <a:cubicBezTo>
                      <a:pt x="4572" y="144"/>
                      <a:pt x="3882" y="0"/>
                      <a:pt x="3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2426825" y="2808300"/>
                <a:ext cx="3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02" extrusionOk="0">
                    <a:moveTo>
                      <a:pt x="126" y="1"/>
                    </a:moveTo>
                    <a:cubicBezTo>
                      <a:pt x="1" y="76"/>
                      <a:pt x="1" y="126"/>
                      <a:pt x="126" y="201"/>
                    </a:cubicBezTo>
                    <a:cubicBezTo>
                      <a:pt x="126" y="126"/>
                      <a:pt x="126" y="76"/>
                      <a:pt x="126" y="1"/>
                    </a:cubicBezTo>
                    <a:close/>
                  </a:path>
                </a:pathLst>
              </a:custGeom>
              <a:solidFill>
                <a:srgbClr val="54A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2700025" y="2652550"/>
                <a:ext cx="157300" cy="1106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427" extrusionOk="0">
                    <a:moveTo>
                      <a:pt x="3401" y="1"/>
                    </a:moveTo>
                    <a:cubicBezTo>
                      <a:pt x="3304" y="1"/>
                      <a:pt x="3207" y="5"/>
                      <a:pt x="3108" y="15"/>
                    </a:cubicBezTo>
                    <a:cubicBezTo>
                      <a:pt x="2941" y="15"/>
                      <a:pt x="2774" y="4"/>
                      <a:pt x="2614" y="4"/>
                    </a:cubicBezTo>
                    <a:cubicBezTo>
                      <a:pt x="2534" y="4"/>
                      <a:pt x="2456" y="7"/>
                      <a:pt x="2381" y="15"/>
                    </a:cubicBezTo>
                    <a:cubicBezTo>
                      <a:pt x="351" y="341"/>
                      <a:pt x="0" y="1594"/>
                      <a:pt x="652" y="3298"/>
                    </a:cubicBezTo>
                    <a:cubicBezTo>
                      <a:pt x="802" y="3649"/>
                      <a:pt x="1128" y="3950"/>
                      <a:pt x="1554" y="4025"/>
                    </a:cubicBezTo>
                    <a:cubicBezTo>
                      <a:pt x="1855" y="4075"/>
                      <a:pt x="2131" y="4200"/>
                      <a:pt x="2406" y="4301"/>
                    </a:cubicBezTo>
                    <a:cubicBezTo>
                      <a:pt x="2618" y="4383"/>
                      <a:pt x="2829" y="4427"/>
                      <a:pt x="3041" y="4427"/>
                    </a:cubicBezTo>
                    <a:cubicBezTo>
                      <a:pt x="3280" y="4427"/>
                      <a:pt x="3520" y="4370"/>
                      <a:pt x="3760" y="4251"/>
                    </a:cubicBezTo>
                    <a:cubicBezTo>
                      <a:pt x="4436" y="3950"/>
                      <a:pt x="5038" y="3549"/>
                      <a:pt x="5539" y="2997"/>
                    </a:cubicBezTo>
                    <a:cubicBezTo>
                      <a:pt x="6291" y="2170"/>
                      <a:pt x="6166" y="1268"/>
                      <a:pt x="5238" y="617"/>
                    </a:cubicBezTo>
                    <a:cubicBezTo>
                      <a:pt x="4670" y="223"/>
                      <a:pt x="4062" y="1"/>
                      <a:pt x="34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2243250" y="1855600"/>
                <a:ext cx="1103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3659" extrusionOk="0">
                    <a:moveTo>
                      <a:pt x="2177" y="0"/>
                    </a:moveTo>
                    <a:cubicBezTo>
                      <a:pt x="1395" y="0"/>
                      <a:pt x="706" y="200"/>
                      <a:pt x="276" y="1041"/>
                    </a:cubicBezTo>
                    <a:cubicBezTo>
                      <a:pt x="0" y="1316"/>
                      <a:pt x="151" y="1667"/>
                      <a:pt x="101" y="1968"/>
                    </a:cubicBezTo>
                    <a:cubicBezTo>
                      <a:pt x="51" y="2219"/>
                      <a:pt x="0" y="2469"/>
                      <a:pt x="301" y="2620"/>
                    </a:cubicBezTo>
                    <a:cubicBezTo>
                      <a:pt x="577" y="2996"/>
                      <a:pt x="853" y="3422"/>
                      <a:pt x="1429" y="3472"/>
                    </a:cubicBezTo>
                    <a:cubicBezTo>
                      <a:pt x="1762" y="3576"/>
                      <a:pt x="2095" y="3658"/>
                      <a:pt x="2413" y="3658"/>
                    </a:cubicBezTo>
                    <a:cubicBezTo>
                      <a:pt x="2862" y="3658"/>
                      <a:pt x="3283" y="3494"/>
                      <a:pt x="3635" y="2996"/>
                    </a:cubicBezTo>
                    <a:cubicBezTo>
                      <a:pt x="4011" y="2770"/>
                      <a:pt x="3910" y="2344"/>
                      <a:pt x="4036" y="2018"/>
                    </a:cubicBezTo>
                    <a:cubicBezTo>
                      <a:pt x="4412" y="1667"/>
                      <a:pt x="4136" y="1316"/>
                      <a:pt x="4061" y="966"/>
                    </a:cubicBezTo>
                    <a:cubicBezTo>
                      <a:pt x="4011" y="840"/>
                      <a:pt x="3935" y="715"/>
                      <a:pt x="3835" y="615"/>
                    </a:cubicBezTo>
                    <a:cubicBezTo>
                      <a:pt x="3785" y="539"/>
                      <a:pt x="3710" y="464"/>
                      <a:pt x="3660" y="414"/>
                    </a:cubicBezTo>
                    <a:cubicBezTo>
                      <a:pt x="3534" y="289"/>
                      <a:pt x="3384" y="189"/>
                      <a:pt x="3234" y="113"/>
                    </a:cubicBezTo>
                    <a:cubicBezTo>
                      <a:pt x="3158" y="63"/>
                      <a:pt x="3058" y="38"/>
                      <a:pt x="2983" y="38"/>
                    </a:cubicBezTo>
                    <a:lnTo>
                      <a:pt x="2858" y="38"/>
                    </a:lnTo>
                    <a:cubicBezTo>
                      <a:pt x="2626" y="16"/>
                      <a:pt x="2397" y="0"/>
                      <a:pt x="2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2003275" y="2357800"/>
                <a:ext cx="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" h="1" extrusionOk="0">
                    <a:moveTo>
                      <a:pt x="26" y="0"/>
                    </a:move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D6F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1990750" y="549300"/>
                <a:ext cx="1407300" cy="2342350"/>
              </a:xfrm>
              <a:custGeom>
                <a:avLst/>
                <a:gdLst/>
                <a:ahLst/>
                <a:cxnLst/>
                <a:rect l="l" t="t" r="r" b="b"/>
                <a:pathLst>
                  <a:path w="56292" h="93694" extrusionOk="0">
                    <a:moveTo>
                      <a:pt x="54236" y="1212"/>
                    </a:moveTo>
                    <a:cubicBezTo>
                      <a:pt x="55364" y="1212"/>
                      <a:pt x="55364" y="1212"/>
                      <a:pt x="55364" y="2390"/>
                    </a:cubicBezTo>
                    <a:cubicBezTo>
                      <a:pt x="55339" y="2591"/>
                      <a:pt x="55289" y="2766"/>
                      <a:pt x="55088" y="2841"/>
                    </a:cubicBezTo>
                    <a:cubicBezTo>
                      <a:pt x="53740" y="2910"/>
                      <a:pt x="52372" y="3020"/>
                      <a:pt x="51020" y="3020"/>
                    </a:cubicBezTo>
                    <a:cubicBezTo>
                      <a:pt x="50889" y="3020"/>
                      <a:pt x="50758" y="3019"/>
                      <a:pt x="50627" y="3017"/>
                    </a:cubicBezTo>
                    <a:cubicBezTo>
                      <a:pt x="49324" y="3017"/>
                      <a:pt x="48547" y="3393"/>
                      <a:pt x="48121" y="4596"/>
                    </a:cubicBezTo>
                    <a:cubicBezTo>
                      <a:pt x="47870" y="5448"/>
                      <a:pt x="47344" y="6150"/>
                      <a:pt x="46918" y="6927"/>
                    </a:cubicBezTo>
                    <a:cubicBezTo>
                      <a:pt x="46617" y="7879"/>
                      <a:pt x="45965" y="8656"/>
                      <a:pt x="45564" y="9558"/>
                    </a:cubicBezTo>
                    <a:cubicBezTo>
                      <a:pt x="45514" y="9709"/>
                      <a:pt x="45464" y="9859"/>
                      <a:pt x="45389" y="10009"/>
                    </a:cubicBezTo>
                    <a:cubicBezTo>
                      <a:pt x="45339" y="10084"/>
                      <a:pt x="45314" y="10135"/>
                      <a:pt x="45289" y="10210"/>
                    </a:cubicBezTo>
                    <a:cubicBezTo>
                      <a:pt x="45239" y="10310"/>
                      <a:pt x="45188" y="10410"/>
                      <a:pt x="45138" y="10511"/>
                    </a:cubicBezTo>
                    <a:cubicBezTo>
                      <a:pt x="45113" y="10561"/>
                      <a:pt x="45063" y="10636"/>
                      <a:pt x="45038" y="10711"/>
                    </a:cubicBezTo>
                    <a:cubicBezTo>
                      <a:pt x="44963" y="10836"/>
                      <a:pt x="44888" y="10962"/>
                      <a:pt x="44787" y="11112"/>
                    </a:cubicBezTo>
                    <a:cubicBezTo>
                      <a:pt x="44587" y="11413"/>
                      <a:pt x="44386" y="11739"/>
                      <a:pt x="44261" y="12089"/>
                    </a:cubicBezTo>
                    <a:cubicBezTo>
                      <a:pt x="44186" y="12340"/>
                      <a:pt x="44061" y="12541"/>
                      <a:pt x="43910" y="12741"/>
                    </a:cubicBezTo>
                    <a:cubicBezTo>
                      <a:pt x="43810" y="12891"/>
                      <a:pt x="43735" y="13042"/>
                      <a:pt x="43660" y="13192"/>
                    </a:cubicBezTo>
                    <a:cubicBezTo>
                      <a:pt x="43559" y="13418"/>
                      <a:pt x="43434" y="13668"/>
                      <a:pt x="43309" y="13894"/>
                    </a:cubicBezTo>
                    <a:cubicBezTo>
                      <a:pt x="43259" y="13969"/>
                      <a:pt x="43234" y="14044"/>
                      <a:pt x="43183" y="14120"/>
                    </a:cubicBezTo>
                    <a:cubicBezTo>
                      <a:pt x="42858" y="14771"/>
                      <a:pt x="42582" y="15448"/>
                      <a:pt x="42156" y="16049"/>
                    </a:cubicBezTo>
                    <a:cubicBezTo>
                      <a:pt x="42106" y="16125"/>
                      <a:pt x="42056" y="16200"/>
                      <a:pt x="42005" y="16275"/>
                    </a:cubicBezTo>
                    <a:cubicBezTo>
                      <a:pt x="41680" y="16927"/>
                      <a:pt x="41379" y="17603"/>
                      <a:pt x="41003" y="18255"/>
                    </a:cubicBezTo>
                    <a:cubicBezTo>
                      <a:pt x="39499" y="21187"/>
                      <a:pt x="37920" y="24069"/>
                      <a:pt x="36441" y="27002"/>
                    </a:cubicBezTo>
                    <a:cubicBezTo>
                      <a:pt x="36291" y="27328"/>
                      <a:pt x="36015" y="27653"/>
                      <a:pt x="36091" y="28054"/>
                    </a:cubicBezTo>
                    <a:cubicBezTo>
                      <a:pt x="36091" y="28054"/>
                      <a:pt x="36091" y="28054"/>
                      <a:pt x="36091" y="28080"/>
                    </a:cubicBezTo>
                    <a:cubicBezTo>
                      <a:pt x="35614" y="28581"/>
                      <a:pt x="35213" y="29107"/>
                      <a:pt x="35289" y="29859"/>
                    </a:cubicBezTo>
                    <a:cubicBezTo>
                      <a:pt x="35362" y="30005"/>
                      <a:pt x="35448" y="30056"/>
                      <a:pt x="35540" y="30056"/>
                    </a:cubicBezTo>
                    <a:cubicBezTo>
                      <a:pt x="35669" y="30056"/>
                      <a:pt x="35809" y="29957"/>
                      <a:pt x="35940" y="29884"/>
                    </a:cubicBezTo>
                    <a:cubicBezTo>
                      <a:pt x="36260" y="29284"/>
                      <a:pt x="36708" y="29003"/>
                      <a:pt x="37321" y="29003"/>
                    </a:cubicBezTo>
                    <a:cubicBezTo>
                      <a:pt x="37476" y="29003"/>
                      <a:pt x="37643" y="29021"/>
                      <a:pt x="37820" y="29057"/>
                    </a:cubicBezTo>
                    <a:cubicBezTo>
                      <a:pt x="38522" y="29182"/>
                      <a:pt x="39249" y="29257"/>
                      <a:pt x="39875" y="29358"/>
                    </a:cubicBezTo>
                    <a:cubicBezTo>
                      <a:pt x="38697" y="29558"/>
                      <a:pt x="37469" y="29759"/>
                      <a:pt x="36216" y="29859"/>
                    </a:cubicBezTo>
                    <a:cubicBezTo>
                      <a:pt x="35968" y="29935"/>
                      <a:pt x="35734" y="30085"/>
                      <a:pt x="35481" y="30085"/>
                    </a:cubicBezTo>
                    <a:cubicBezTo>
                      <a:pt x="35402" y="30085"/>
                      <a:pt x="35322" y="30070"/>
                      <a:pt x="35238" y="30034"/>
                    </a:cubicBezTo>
                    <a:cubicBezTo>
                      <a:pt x="35084" y="29979"/>
                      <a:pt x="34928" y="29961"/>
                      <a:pt x="34770" y="29961"/>
                    </a:cubicBezTo>
                    <a:cubicBezTo>
                      <a:pt x="34433" y="29961"/>
                      <a:pt x="34091" y="30046"/>
                      <a:pt x="33757" y="30046"/>
                    </a:cubicBezTo>
                    <a:cubicBezTo>
                      <a:pt x="33536" y="30046"/>
                      <a:pt x="33318" y="30009"/>
                      <a:pt x="33108" y="29884"/>
                    </a:cubicBezTo>
                    <a:cubicBezTo>
                      <a:pt x="33083" y="29809"/>
                      <a:pt x="33058" y="29759"/>
                      <a:pt x="33058" y="29684"/>
                    </a:cubicBezTo>
                    <a:cubicBezTo>
                      <a:pt x="33208" y="29408"/>
                      <a:pt x="33284" y="29082"/>
                      <a:pt x="33384" y="28756"/>
                    </a:cubicBezTo>
                    <a:cubicBezTo>
                      <a:pt x="33459" y="28706"/>
                      <a:pt x="33509" y="28631"/>
                      <a:pt x="33559" y="28556"/>
                    </a:cubicBezTo>
                    <a:cubicBezTo>
                      <a:pt x="33634" y="28455"/>
                      <a:pt x="33660" y="28355"/>
                      <a:pt x="33685" y="28230"/>
                    </a:cubicBezTo>
                    <a:cubicBezTo>
                      <a:pt x="33700" y="28231"/>
                      <a:pt x="33715" y="28232"/>
                      <a:pt x="33729" y="28232"/>
                    </a:cubicBezTo>
                    <a:cubicBezTo>
                      <a:pt x="34024" y="28232"/>
                      <a:pt x="34167" y="27993"/>
                      <a:pt x="34286" y="27754"/>
                    </a:cubicBezTo>
                    <a:cubicBezTo>
                      <a:pt x="34762" y="26877"/>
                      <a:pt x="35188" y="25999"/>
                      <a:pt x="35614" y="25097"/>
                    </a:cubicBezTo>
                    <a:cubicBezTo>
                      <a:pt x="35715" y="24871"/>
                      <a:pt x="35765" y="24646"/>
                      <a:pt x="35614" y="24445"/>
                    </a:cubicBezTo>
                    <a:cubicBezTo>
                      <a:pt x="35639" y="24420"/>
                      <a:pt x="35665" y="24395"/>
                      <a:pt x="35665" y="24395"/>
                    </a:cubicBezTo>
                    <a:cubicBezTo>
                      <a:pt x="35715" y="24345"/>
                      <a:pt x="35765" y="24295"/>
                      <a:pt x="35790" y="24245"/>
                    </a:cubicBezTo>
                    <a:cubicBezTo>
                      <a:pt x="35815" y="24220"/>
                      <a:pt x="35815" y="24195"/>
                      <a:pt x="35840" y="24170"/>
                    </a:cubicBezTo>
                    <a:cubicBezTo>
                      <a:pt x="35865" y="24145"/>
                      <a:pt x="35890" y="24120"/>
                      <a:pt x="35915" y="24095"/>
                    </a:cubicBezTo>
                    <a:cubicBezTo>
                      <a:pt x="35940" y="24019"/>
                      <a:pt x="35990" y="23969"/>
                      <a:pt x="36040" y="23919"/>
                    </a:cubicBezTo>
                    <a:cubicBezTo>
                      <a:pt x="36091" y="23844"/>
                      <a:pt x="36116" y="23794"/>
                      <a:pt x="36166" y="23719"/>
                    </a:cubicBezTo>
                    <a:cubicBezTo>
                      <a:pt x="36216" y="23618"/>
                      <a:pt x="36266" y="23518"/>
                      <a:pt x="36316" y="23418"/>
                    </a:cubicBezTo>
                    <a:cubicBezTo>
                      <a:pt x="36341" y="23343"/>
                      <a:pt x="36366" y="23293"/>
                      <a:pt x="36391" y="23217"/>
                    </a:cubicBezTo>
                    <a:cubicBezTo>
                      <a:pt x="36416" y="23167"/>
                      <a:pt x="36441" y="23142"/>
                      <a:pt x="36441" y="23117"/>
                    </a:cubicBezTo>
                    <a:cubicBezTo>
                      <a:pt x="36467" y="23067"/>
                      <a:pt x="36492" y="23017"/>
                      <a:pt x="36517" y="22942"/>
                    </a:cubicBezTo>
                    <a:cubicBezTo>
                      <a:pt x="36567" y="22892"/>
                      <a:pt x="36592" y="22841"/>
                      <a:pt x="36642" y="22766"/>
                    </a:cubicBezTo>
                    <a:cubicBezTo>
                      <a:pt x="36692" y="22716"/>
                      <a:pt x="36742" y="22641"/>
                      <a:pt x="36792" y="22566"/>
                    </a:cubicBezTo>
                    <a:cubicBezTo>
                      <a:pt x="36893" y="22440"/>
                      <a:pt x="37018" y="22290"/>
                      <a:pt x="37143" y="22165"/>
                    </a:cubicBezTo>
                    <a:cubicBezTo>
                      <a:pt x="39274" y="18581"/>
                      <a:pt x="41003" y="14796"/>
                      <a:pt x="43133" y="11187"/>
                    </a:cubicBezTo>
                    <a:cubicBezTo>
                      <a:pt x="44787" y="8380"/>
                      <a:pt x="46266" y="5473"/>
                      <a:pt x="47795" y="2591"/>
                    </a:cubicBezTo>
                    <a:cubicBezTo>
                      <a:pt x="47995" y="2215"/>
                      <a:pt x="48221" y="1889"/>
                      <a:pt x="48672" y="1839"/>
                    </a:cubicBezTo>
                    <a:cubicBezTo>
                      <a:pt x="50527" y="1713"/>
                      <a:pt x="52356" y="1212"/>
                      <a:pt x="54236" y="1212"/>
                    </a:cubicBezTo>
                    <a:close/>
                    <a:moveTo>
                      <a:pt x="23935" y="28297"/>
                    </a:moveTo>
                    <a:cubicBezTo>
                      <a:pt x="24044" y="28297"/>
                      <a:pt x="24145" y="28354"/>
                      <a:pt x="24236" y="28430"/>
                    </a:cubicBezTo>
                    <a:cubicBezTo>
                      <a:pt x="24658" y="28492"/>
                      <a:pt x="25080" y="28507"/>
                      <a:pt x="25501" y="28507"/>
                    </a:cubicBezTo>
                    <a:cubicBezTo>
                      <a:pt x="25911" y="28507"/>
                      <a:pt x="26319" y="28493"/>
                      <a:pt x="26724" y="28493"/>
                    </a:cubicBezTo>
                    <a:cubicBezTo>
                      <a:pt x="26915" y="28493"/>
                      <a:pt x="27105" y="28496"/>
                      <a:pt x="27294" y="28506"/>
                    </a:cubicBezTo>
                    <a:cubicBezTo>
                      <a:pt x="27766" y="28499"/>
                      <a:pt x="28238" y="28493"/>
                      <a:pt x="28710" y="28493"/>
                    </a:cubicBezTo>
                    <a:cubicBezTo>
                      <a:pt x="30066" y="28493"/>
                      <a:pt x="31419" y="28546"/>
                      <a:pt x="32757" y="28806"/>
                    </a:cubicBezTo>
                    <a:cubicBezTo>
                      <a:pt x="32807" y="28831"/>
                      <a:pt x="32858" y="28856"/>
                      <a:pt x="32933" y="28882"/>
                    </a:cubicBezTo>
                    <a:cubicBezTo>
                      <a:pt x="32832" y="28957"/>
                      <a:pt x="32807" y="29082"/>
                      <a:pt x="32807" y="29207"/>
                    </a:cubicBezTo>
                    <a:cubicBezTo>
                      <a:pt x="32774" y="29196"/>
                      <a:pt x="32744" y="29191"/>
                      <a:pt x="32715" y="29191"/>
                    </a:cubicBezTo>
                    <a:cubicBezTo>
                      <a:pt x="32614" y="29191"/>
                      <a:pt x="32540" y="29254"/>
                      <a:pt x="32482" y="29333"/>
                    </a:cubicBezTo>
                    <a:cubicBezTo>
                      <a:pt x="32275" y="29677"/>
                      <a:pt x="32153" y="30147"/>
                      <a:pt x="31652" y="30147"/>
                    </a:cubicBezTo>
                    <a:cubicBezTo>
                      <a:pt x="31606" y="30147"/>
                      <a:pt x="31557" y="30143"/>
                      <a:pt x="31504" y="30135"/>
                    </a:cubicBezTo>
                    <a:cubicBezTo>
                      <a:pt x="30903" y="30160"/>
                      <a:pt x="30301" y="30110"/>
                      <a:pt x="29700" y="30210"/>
                    </a:cubicBezTo>
                    <a:cubicBezTo>
                      <a:pt x="29324" y="30323"/>
                      <a:pt x="28920" y="30337"/>
                      <a:pt x="28519" y="30337"/>
                    </a:cubicBezTo>
                    <a:cubicBezTo>
                      <a:pt x="28385" y="30337"/>
                      <a:pt x="28252" y="30335"/>
                      <a:pt x="28121" y="30335"/>
                    </a:cubicBezTo>
                    <a:cubicBezTo>
                      <a:pt x="25238" y="30335"/>
                      <a:pt x="22356" y="30360"/>
                      <a:pt x="19474" y="30461"/>
                    </a:cubicBezTo>
                    <a:cubicBezTo>
                      <a:pt x="19145" y="30497"/>
                      <a:pt x="18830" y="30573"/>
                      <a:pt x="18518" y="30573"/>
                    </a:cubicBezTo>
                    <a:cubicBezTo>
                      <a:pt x="18402" y="30573"/>
                      <a:pt x="18286" y="30563"/>
                      <a:pt x="18171" y="30536"/>
                    </a:cubicBezTo>
                    <a:cubicBezTo>
                      <a:pt x="18070" y="30486"/>
                      <a:pt x="17970" y="30461"/>
                      <a:pt x="17870" y="30461"/>
                    </a:cubicBezTo>
                    <a:cubicBezTo>
                      <a:pt x="17795" y="30435"/>
                      <a:pt x="17695" y="30410"/>
                      <a:pt x="17594" y="30410"/>
                    </a:cubicBezTo>
                    <a:cubicBezTo>
                      <a:pt x="17344" y="30385"/>
                      <a:pt x="17118" y="30385"/>
                      <a:pt x="16867" y="30360"/>
                    </a:cubicBezTo>
                    <a:lnTo>
                      <a:pt x="12908" y="30360"/>
                    </a:lnTo>
                    <a:cubicBezTo>
                      <a:pt x="12757" y="30360"/>
                      <a:pt x="12582" y="30335"/>
                      <a:pt x="12431" y="30335"/>
                    </a:cubicBezTo>
                    <a:cubicBezTo>
                      <a:pt x="12191" y="30357"/>
                      <a:pt x="11952" y="30366"/>
                      <a:pt x="11712" y="30366"/>
                    </a:cubicBezTo>
                    <a:cubicBezTo>
                      <a:pt x="10555" y="30366"/>
                      <a:pt x="9409" y="30155"/>
                      <a:pt x="8246" y="30135"/>
                    </a:cubicBezTo>
                    <a:cubicBezTo>
                      <a:pt x="6166" y="30110"/>
                      <a:pt x="4085" y="29884"/>
                      <a:pt x="2005" y="29558"/>
                    </a:cubicBezTo>
                    <a:cubicBezTo>
                      <a:pt x="1930" y="29558"/>
                      <a:pt x="1880" y="29533"/>
                      <a:pt x="1855" y="29483"/>
                    </a:cubicBezTo>
                    <a:cubicBezTo>
                      <a:pt x="1855" y="29483"/>
                      <a:pt x="1880" y="29458"/>
                      <a:pt x="1905" y="29458"/>
                    </a:cubicBezTo>
                    <a:cubicBezTo>
                      <a:pt x="2406" y="29383"/>
                      <a:pt x="2907" y="29283"/>
                      <a:pt x="3409" y="29207"/>
                    </a:cubicBezTo>
                    <a:cubicBezTo>
                      <a:pt x="3960" y="29032"/>
                      <a:pt x="4562" y="29157"/>
                      <a:pt x="5113" y="29007"/>
                    </a:cubicBezTo>
                    <a:cubicBezTo>
                      <a:pt x="5407" y="28920"/>
                      <a:pt x="5702" y="28894"/>
                      <a:pt x="5996" y="28894"/>
                    </a:cubicBezTo>
                    <a:cubicBezTo>
                      <a:pt x="6128" y="28894"/>
                      <a:pt x="6260" y="28899"/>
                      <a:pt x="6391" y="28907"/>
                    </a:cubicBezTo>
                    <a:cubicBezTo>
                      <a:pt x="6892" y="28907"/>
                      <a:pt x="7394" y="28882"/>
                      <a:pt x="7895" y="28731"/>
                    </a:cubicBezTo>
                    <a:cubicBezTo>
                      <a:pt x="8171" y="28706"/>
                      <a:pt x="8453" y="28700"/>
                      <a:pt x="8735" y="28700"/>
                    </a:cubicBezTo>
                    <a:cubicBezTo>
                      <a:pt x="9017" y="28700"/>
                      <a:pt x="9298" y="28706"/>
                      <a:pt x="9574" y="28706"/>
                    </a:cubicBezTo>
                    <a:cubicBezTo>
                      <a:pt x="9691" y="28719"/>
                      <a:pt x="9808" y="28724"/>
                      <a:pt x="9924" y="28724"/>
                    </a:cubicBezTo>
                    <a:cubicBezTo>
                      <a:pt x="10667" y="28724"/>
                      <a:pt x="11396" y="28501"/>
                      <a:pt x="12124" y="28501"/>
                    </a:cubicBezTo>
                    <a:cubicBezTo>
                      <a:pt x="12185" y="28501"/>
                      <a:pt x="12245" y="28502"/>
                      <a:pt x="12306" y="28506"/>
                    </a:cubicBezTo>
                    <a:lnTo>
                      <a:pt x="13659" y="28506"/>
                    </a:lnTo>
                    <a:cubicBezTo>
                      <a:pt x="13894" y="28524"/>
                      <a:pt x="14127" y="28531"/>
                      <a:pt x="14361" y="28531"/>
                    </a:cubicBezTo>
                    <a:cubicBezTo>
                      <a:pt x="15607" y="28531"/>
                      <a:pt x="16844" y="28315"/>
                      <a:pt x="18078" y="28315"/>
                    </a:cubicBezTo>
                    <a:cubicBezTo>
                      <a:pt x="18544" y="28315"/>
                      <a:pt x="19009" y="28346"/>
                      <a:pt x="19474" y="28430"/>
                    </a:cubicBezTo>
                    <a:cubicBezTo>
                      <a:pt x="19649" y="28455"/>
                      <a:pt x="19800" y="28481"/>
                      <a:pt x="19975" y="28481"/>
                    </a:cubicBezTo>
                    <a:lnTo>
                      <a:pt x="21228" y="28481"/>
                    </a:lnTo>
                    <a:cubicBezTo>
                      <a:pt x="21413" y="28453"/>
                      <a:pt x="21597" y="28443"/>
                      <a:pt x="21782" y="28443"/>
                    </a:cubicBezTo>
                    <a:cubicBezTo>
                      <a:pt x="22143" y="28443"/>
                      <a:pt x="22503" y="28479"/>
                      <a:pt x="22864" y="28479"/>
                    </a:cubicBezTo>
                    <a:cubicBezTo>
                      <a:pt x="23146" y="28479"/>
                      <a:pt x="23428" y="28457"/>
                      <a:pt x="23710" y="28380"/>
                    </a:cubicBezTo>
                    <a:cubicBezTo>
                      <a:pt x="23789" y="28321"/>
                      <a:pt x="23864" y="28297"/>
                      <a:pt x="23935" y="28297"/>
                    </a:cubicBezTo>
                    <a:close/>
                    <a:moveTo>
                      <a:pt x="40362" y="30478"/>
                    </a:moveTo>
                    <a:cubicBezTo>
                      <a:pt x="40766" y="30478"/>
                      <a:pt x="40998" y="30667"/>
                      <a:pt x="40878" y="31288"/>
                    </a:cubicBezTo>
                    <a:cubicBezTo>
                      <a:pt x="40652" y="32265"/>
                      <a:pt x="40777" y="33268"/>
                      <a:pt x="40727" y="34270"/>
                    </a:cubicBezTo>
                    <a:cubicBezTo>
                      <a:pt x="40727" y="34671"/>
                      <a:pt x="40752" y="35097"/>
                      <a:pt x="40401" y="35373"/>
                    </a:cubicBezTo>
                    <a:cubicBezTo>
                      <a:pt x="40201" y="35573"/>
                      <a:pt x="39950" y="35724"/>
                      <a:pt x="39925" y="36050"/>
                    </a:cubicBezTo>
                    <a:cubicBezTo>
                      <a:pt x="38597" y="36400"/>
                      <a:pt x="37294" y="36877"/>
                      <a:pt x="35915" y="37127"/>
                    </a:cubicBezTo>
                    <a:cubicBezTo>
                      <a:pt x="35539" y="37202"/>
                      <a:pt x="35138" y="37227"/>
                      <a:pt x="34812" y="37453"/>
                    </a:cubicBezTo>
                    <a:cubicBezTo>
                      <a:pt x="33534" y="37628"/>
                      <a:pt x="32256" y="37729"/>
                      <a:pt x="31003" y="37954"/>
                    </a:cubicBezTo>
                    <a:cubicBezTo>
                      <a:pt x="30251" y="38105"/>
                      <a:pt x="29474" y="37904"/>
                      <a:pt x="28772" y="38230"/>
                    </a:cubicBezTo>
                    <a:cubicBezTo>
                      <a:pt x="28667" y="38239"/>
                      <a:pt x="28562" y="38241"/>
                      <a:pt x="28456" y="38241"/>
                    </a:cubicBezTo>
                    <a:cubicBezTo>
                      <a:pt x="28294" y="38241"/>
                      <a:pt x="28132" y="38235"/>
                      <a:pt x="27971" y="38235"/>
                    </a:cubicBezTo>
                    <a:cubicBezTo>
                      <a:pt x="27633" y="38235"/>
                      <a:pt x="27301" y="38262"/>
                      <a:pt x="26993" y="38430"/>
                    </a:cubicBezTo>
                    <a:cubicBezTo>
                      <a:pt x="26837" y="38439"/>
                      <a:pt x="26682" y="38441"/>
                      <a:pt x="26526" y="38441"/>
                    </a:cubicBezTo>
                    <a:cubicBezTo>
                      <a:pt x="26175" y="38441"/>
                      <a:pt x="25825" y="38427"/>
                      <a:pt x="25476" y="38427"/>
                    </a:cubicBezTo>
                    <a:cubicBezTo>
                      <a:pt x="25034" y="38427"/>
                      <a:pt x="24594" y="38450"/>
                      <a:pt x="24161" y="38556"/>
                    </a:cubicBezTo>
                    <a:cubicBezTo>
                      <a:pt x="24086" y="38556"/>
                      <a:pt x="24010" y="38581"/>
                      <a:pt x="23935" y="38631"/>
                    </a:cubicBezTo>
                    <a:lnTo>
                      <a:pt x="23835" y="38631"/>
                    </a:lnTo>
                    <a:cubicBezTo>
                      <a:pt x="23726" y="38534"/>
                      <a:pt x="23617" y="38490"/>
                      <a:pt x="23508" y="38490"/>
                    </a:cubicBezTo>
                    <a:cubicBezTo>
                      <a:pt x="23391" y="38490"/>
                      <a:pt x="23275" y="38540"/>
                      <a:pt x="23158" y="38631"/>
                    </a:cubicBezTo>
                    <a:lnTo>
                      <a:pt x="23158" y="38631"/>
                    </a:lnTo>
                    <a:cubicBezTo>
                      <a:pt x="23019" y="38631"/>
                      <a:pt x="22901" y="38630"/>
                      <a:pt x="22782" y="38606"/>
                    </a:cubicBezTo>
                    <a:cubicBezTo>
                      <a:pt x="22719" y="38532"/>
                      <a:pt x="22656" y="38503"/>
                      <a:pt x="22592" y="38503"/>
                    </a:cubicBezTo>
                    <a:cubicBezTo>
                      <a:pt x="22505" y="38503"/>
                      <a:pt x="22418" y="38558"/>
                      <a:pt x="22331" y="38631"/>
                    </a:cubicBezTo>
                    <a:cubicBezTo>
                      <a:pt x="22319" y="38618"/>
                      <a:pt x="22300" y="38612"/>
                      <a:pt x="22278" y="38612"/>
                    </a:cubicBezTo>
                    <a:cubicBezTo>
                      <a:pt x="22256" y="38612"/>
                      <a:pt x="22231" y="38618"/>
                      <a:pt x="22206" y="38631"/>
                    </a:cubicBezTo>
                    <a:cubicBezTo>
                      <a:pt x="22166" y="38578"/>
                      <a:pt x="22126" y="38546"/>
                      <a:pt x="22087" y="38546"/>
                    </a:cubicBezTo>
                    <a:cubicBezTo>
                      <a:pt x="22051" y="38546"/>
                      <a:pt x="22016" y="38572"/>
                      <a:pt x="21980" y="38631"/>
                    </a:cubicBezTo>
                    <a:lnTo>
                      <a:pt x="19173" y="38631"/>
                    </a:lnTo>
                    <a:cubicBezTo>
                      <a:pt x="19148" y="38618"/>
                      <a:pt x="19123" y="38612"/>
                      <a:pt x="19098" y="38612"/>
                    </a:cubicBezTo>
                    <a:cubicBezTo>
                      <a:pt x="19073" y="38612"/>
                      <a:pt x="19048" y="38618"/>
                      <a:pt x="19023" y="38631"/>
                    </a:cubicBezTo>
                    <a:cubicBezTo>
                      <a:pt x="18973" y="38581"/>
                      <a:pt x="18923" y="38556"/>
                      <a:pt x="18872" y="38556"/>
                    </a:cubicBezTo>
                    <a:cubicBezTo>
                      <a:pt x="18822" y="38556"/>
                      <a:pt x="18772" y="38581"/>
                      <a:pt x="18722" y="38631"/>
                    </a:cubicBezTo>
                    <a:cubicBezTo>
                      <a:pt x="18697" y="38618"/>
                      <a:pt x="18672" y="38612"/>
                      <a:pt x="18647" y="38612"/>
                    </a:cubicBezTo>
                    <a:cubicBezTo>
                      <a:pt x="18622" y="38612"/>
                      <a:pt x="18597" y="38618"/>
                      <a:pt x="18572" y="38631"/>
                    </a:cubicBezTo>
                    <a:cubicBezTo>
                      <a:pt x="18123" y="38600"/>
                      <a:pt x="17664" y="38579"/>
                      <a:pt x="17207" y="38579"/>
                    </a:cubicBezTo>
                    <a:cubicBezTo>
                      <a:pt x="16925" y="38579"/>
                      <a:pt x="16644" y="38587"/>
                      <a:pt x="16366" y="38606"/>
                    </a:cubicBezTo>
                    <a:cubicBezTo>
                      <a:pt x="14311" y="38405"/>
                      <a:pt x="12231" y="38330"/>
                      <a:pt x="10151" y="38255"/>
                    </a:cubicBezTo>
                    <a:cubicBezTo>
                      <a:pt x="9674" y="38180"/>
                      <a:pt x="9173" y="38105"/>
                      <a:pt x="8672" y="38055"/>
                    </a:cubicBezTo>
                    <a:cubicBezTo>
                      <a:pt x="6191" y="37754"/>
                      <a:pt x="3709" y="37453"/>
                      <a:pt x="1278" y="36902"/>
                    </a:cubicBezTo>
                    <a:cubicBezTo>
                      <a:pt x="1178" y="36801"/>
                      <a:pt x="1078" y="36676"/>
                      <a:pt x="1078" y="36551"/>
                    </a:cubicBezTo>
                    <a:cubicBezTo>
                      <a:pt x="978" y="34846"/>
                      <a:pt x="1078" y="33117"/>
                      <a:pt x="928" y="31388"/>
                    </a:cubicBezTo>
                    <a:cubicBezTo>
                      <a:pt x="888" y="31032"/>
                      <a:pt x="1020" y="30847"/>
                      <a:pt x="1288" y="30847"/>
                    </a:cubicBezTo>
                    <a:cubicBezTo>
                      <a:pt x="1359" y="30847"/>
                      <a:pt x="1439" y="30860"/>
                      <a:pt x="1529" y="30887"/>
                    </a:cubicBezTo>
                    <a:cubicBezTo>
                      <a:pt x="2231" y="31062"/>
                      <a:pt x="2958" y="31087"/>
                      <a:pt x="3659" y="31263"/>
                    </a:cubicBezTo>
                    <a:cubicBezTo>
                      <a:pt x="7369" y="31689"/>
                      <a:pt x="11103" y="31739"/>
                      <a:pt x="14837" y="31889"/>
                    </a:cubicBezTo>
                    <a:cubicBezTo>
                      <a:pt x="16034" y="31939"/>
                      <a:pt x="17232" y="31960"/>
                      <a:pt x="18432" y="31960"/>
                    </a:cubicBezTo>
                    <a:cubicBezTo>
                      <a:pt x="22029" y="31960"/>
                      <a:pt x="25633" y="31776"/>
                      <a:pt x="29223" y="31664"/>
                    </a:cubicBezTo>
                    <a:cubicBezTo>
                      <a:pt x="31329" y="31613"/>
                      <a:pt x="33409" y="31388"/>
                      <a:pt x="35489" y="31187"/>
                    </a:cubicBezTo>
                    <a:cubicBezTo>
                      <a:pt x="37018" y="31012"/>
                      <a:pt x="38522" y="30786"/>
                      <a:pt x="40025" y="30511"/>
                    </a:cubicBezTo>
                    <a:cubicBezTo>
                      <a:pt x="40147" y="30490"/>
                      <a:pt x="40260" y="30478"/>
                      <a:pt x="40362" y="30478"/>
                    </a:cubicBezTo>
                    <a:close/>
                    <a:moveTo>
                      <a:pt x="29574" y="46701"/>
                    </a:moveTo>
                    <a:cubicBezTo>
                      <a:pt x="29499" y="46751"/>
                      <a:pt x="29424" y="46827"/>
                      <a:pt x="29349" y="46852"/>
                    </a:cubicBezTo>
                    <a:cubicBezTo>
                      <a:pt x="29424" y="46801"/>
                      <a:pt x="29499" y="46751"/>
                      <a:pt x="29574" y="46701"/>
                    </a:cubicBezTo>
                    <a:close/>
                    <a:moveTo>
                      <a:pt x="40126" y="36375"/>
                    </a:moveTo>
                    <a:cubicBezTo>
                      <a:pt x="40151" y="36400"/>
                      <a:pt x="40201" y="36425"/>
                      <a:pt x="40251" y="36451"/>
                    </a:cubicBezTo>
                    <a:cubicBezTo>
                      <a:pt x="40802" y="36676"/>
                      <a:pt x="40702" y="37177"/>
                      <a:pt x="40727" y="37628"/>
                    </a:cubicBezTo>
                    <a:cubicBezTo>
                      <a:pt x="40727" y="40009"/>
                      <a:pt x="40702" y="42390"/>
                      <a:pt x="40727" y="44771"/>
                    </a:cubicBezTo>
                    <a:cubicBezTo>
                      <a:pt x="40752" y="44922"/>
                      <a:pt x="40752" y="45047"/>
                      <a:pt x="40727" y="45197"/>
                    </a:cubicBezTo>
                    <a:cubicBezTo>
                      <a:pt x="40702" y="45248"/>
                      <a:pt x="40702" y="45273"/>
                      <a:pt x="40677" y="45323"/>
                    </a:cubicBezTo>
                    <a:cubicBezTo>
                      <a:pt x="40652" y="45398"/>
                      <a:pt x="40602" y="45473"/>
                      <a:pt x="40577" y="45523"/>
                    </a:cubicBezTo>
                    <a:cubicBezTo>
                      <a:pt x="40527" y="45598"/>
                      <a:pt x="40477" y="45674"/>
                      <a:pt x="40452" y="45749"/>
                    </a:cubicBezTo>
                    <a:cubicBezTo>
                      <a:pt x="40401" y="45849"/>
                      <a:pt x="40351" y="45949"/>
                      <a:pt x="40351" y="46075"/>
                    </a:cubicBezTo>
                    <a:cubicBezTo>
                      <a:pt x="40051" y="46250"/>
                      <a:pt x="39850" y="46476"/>
                      <a:pt x="39775" y="46827"/>
                    </a:cubicBezTo>
                    <a:cubicBezTo>
                      <a:pt x="39399" y="47303"/>
                      <a:pt x="39023" y="47804"/>
                      <a:pt x="38647" y="48280"/>
                    </a:cubicBezTo>
                    <a:cubicBezTo>
                      <a:pt x="38221" y="48481"/>
                      <a:pt x="37795" y="48681"/>
                      <a:pt x="37369" y="48882"/>
                    </a:cubicBezTo>
                    <a:cubicBezTo>
                      <a:pt x="37243" y="48882"/>
                      <a:pt x="37118" y="48882"/>
                      <a:pt x="37043" y="49032"/>
                    </a:cubicBezTo>
                    <a:cubicBezTo>
                      <a:pt x="36817" y="49032"/>
                      <a:pt x="36617" y="49057"/>
                      <a:pt x="36391" y="49057"/>
                    </a:cubicBezTo>
                    <a:cubicBezTo>
                      <a:pt x="35865" y="48706"/>
                      <a:pt x="35213" y="48531"/>
                      <a:pt x="34637" y="48255"/>
                    </a:cubicBezTo>
                    <a:cubicBezTo>
                      <a:pt x="33785" y="47578"/>
                      <a:pt x="32958" y="46852"/>
                      <a:pt x="31855" y="46626"/>
                    </a:cubicBezTo>
                    <a:cubicBezTo>
                      <a:pt x="31567" y="46513"/>
                      <a:pt x="31285" y="46451"/>
                      <a:pt x="31003" y="46451"/>
                    </a:cubicBezTo>
                    <a:cubicBezTo>
                      <a:pt x="30721" y="46451"/>
                      <a:pt x="30439" y="46513"/>
                      <a:pt x="30151" y="46651"/>
                    </a:cubicBezTo>
                    <a:cubicBezTo>
                      <a:pt x="30130" y="46641"/>
                      <a:pt x="30109" y="46635"/>
                      <a:pt x="30088" y="46635"/>
                    </a:cubicBezTo>
                    <a:cubicBezTo>
                      <a:pt x="30059" y="46635"/>
                      <a:pt x="30030" y="46647"/>
                      <a:pt x="30000" y="46676"/>
                    </a:cubicBezTo>
                    <a:lnTo>
                      <a:pt x="29800" y="46676"/>
                    </a:lnTo>
                    <a:cubicBezTo>
                      <a:pt x="29725" y="46676"/>
                      <a:pt x="29649" y="46701"/>
                      <a:pt x="29574" y="46701"/>
                    </a:cubicBezTo>
                    <a:cubicBezTo>
                      <a:pt x="29474" y="46701"/>
                      <a:pt x="29399" y="46751"/>
                      <a:pt x="29324" y="46852"/>
                    </a:cubicBezTo>
                    <a:cubicBezTo>
                      <a:pt x="28873" y="46952"/>
                      <a:pt x="28547" y="47253"/>
                      <a:pt x="28171" y="47528"/>
                    </a:cubicBezTo>
                    <a:cubicBezTo>
                      <a:pt x="28152" y="47522"/>
                      <a:pt x="28136" y="47519"/>
                      <a:pt x="28123" y="47519"/>
                    </a:cubicBezTo>
                    <a:cubicBezTo>
                      <a:pt x="28081" y="47519"/>
                      <a:pt x="28058" y="47547"/>
                      <a:pt x="28020" y="47603"/>
                    </a:cubicBezTo>
                    <a:lnTo>
                      <a:pt x="28045" y="47603"/>
                    </a:lnTo>
                    <a:cubicBezTo>
                      <a:pt x="27920" y="47704"/>
                      <a:pt x="27820" y="47829"/>
                      <a:pt x="27720" y="47929"/>
                    </a:cubicBezTo>
                    <a:lnTo>
                      <a:pt x="27670" y="47929"/>
                    </a:lnTo>
                    <a:cubicBezTo>
                      <a:pt x="27670" y="47929"/>
                      <a:pt x="27644" y="47979"/>
                      <a:pt x="27644" y="47979"/>
                    </a:cubicBezTo>
                    <a:cubicBezTo>
                      <a:pt x="27193" y="48380"/>
                      <a:pt x="26692" y="48706"/>
                      <a:pt x="26291" y="49157"/>
                    </a:cubicBezTo>
                    <a:cubicBezTo>
                      <a:pt x="25738" y="49777"/>
                      <a:pt x="25140" y="50106"/>
                      <a:pt x="24460" y="50106"/>
                    </a:cubicBezTo>
                    <a:cubicBezTo>
                      <a:pt x="24123" y="50106"/>
                      <a:pt x="23766" y="50025"/>
                      <a:pt x="23384" y="49859"/>
                    </a:cubicBezTo>
                    <a:cubicBezTo>
                      <a:pt x="22632" y="49207"/>
                      <a:pt x="21930" y="48531"/>
                      <a:pt x="21253" y="47779"/>
                    </a:cubicBezTo>
                    <a:cubicBezTo>
                      <a:pt x="20351" y="46801"/>
                      <a:pt x="19374" y="45799"/>
                      <a:pt x="17970" y="45473"/>
                    </a:cubicBezTo>
                    <a:cubicBezTo>
                      <a:pt x="17843" y="45304"/>
                      <a:pt x="17680" y="45242"/>
                      <a:pt x="17481" y="45242"/>
                    </a:cubicBezTo>
                    <a:cubicBezTo>
                      <a:pt x="17445" y="45242"/>
                      <a:pt x="17407" y="45244"/>
                      <a:pt x="17369" y="45248"/>
                    </a:cubicBezTo>
                    <a:cubicBezTo>
                      <a:pt x="17196" y="45141"/>
                      <a:pt x="17023" y="45084"/>
                      <a:pt x="16846" y="45084"/>
                    </a:cubicBezTo>
                    <a:cubicBezTo>
                      <a:pt x="16690" y="45084"/>
                      <a:pt x="16531" y="45128"/>
                      <a:pt x="16366" y="45222"/>
                    </a:cubicBezTo>
                    <a:cubicBezTo>
                      <a:pt x="16166" y="45222"/>
                      <a:pt x="15990" y="45222"/>
                      <a:pt x="15790" y="45248"/>
                    </a:cubicBezTo>
                    <a:cubicBezTo>
                      <a:pt x="15717" y="45163"/>
                      <a:pt x="15645" y="45125"/>
                      <a:pt x="15573" y="45125"/>
                    </a:cubicBezTo>
                    <a:cubicBezTo>
                      <a:pt x="15495" y="45125"/>
                      <a:pt x="15417" y="45169"/>
                      <a:pt x="15339" y="45248"/>
                    </a:cubicBezTo>
                    <a:lnTo>
                      <a:pt x="15364" y="45248"/>
                    </a:lnTo>
                    <a:lnTo>
                      <a:pt x="14963" y="45298"/>
                    </a:lnTo>
                    <a:cubicBezTo>
                      <a:pt x="14841" y="45288"/>
                      <a:pt x="14719" y="45273"/>
                      <a:pt x="14600" y="45273"/>
                    </a:cubicBezTo>
                    <a:cubicBezTo>
                      <a:pt x="14426" y="45273"/>
                      <a:pt x="14259" y="45304"/>
                      <a:pt x="14111" y="45423"/>
                    </a:cubicBezTo>
                    <a:cubicBezTo>
                      <a:pt x="12682" y="45598"/>
                      <a:pt x="11429" y="46275"/>
                      <a:pt x="10151" y="46852"/>
                    </a:cubicBezTo>
                    <a:cubicBezTo>
                      <a:pt x="9975" y="46852"/>
                      <a:pt x="9850" y="46927"/>
                      <a:pt x="9775" y="47077"/>
                    </a:cubicBezTo>
                    <a:lnTo>
                      <a:pt x="9750" y="47077"/>
                    </a:lnTo>
                    <a:cubicBezTo>
                      <a:pt x="9098" y="47102"/>
                      <a:pt x="8522" y="47478"/>
                      <a:pt x="7895" y="47629"/>
                    </a:cubicBezTo>
                    <a:cubicBezTo>
                      <a:pt x="7795" y="47637"/>
                      <a:pt x="7692" y="47637"/>
                      <a:pt x="7589" y="47637"/>
                    </a:cubicBezTo>
                    <a:lnTo>
                      <a:pt x="7589" y="47637"/>
                    </a:lnTo>
                    <a:cubicBezTo>
                      <a:pt x="7383" y="47637"/>
                      <a:pt x="7177" y="47637"/>
                      <a:pt x="6993" y="47704"/>
                    </a:cubicBezTo>
                    <a:cubicBezTo>
                      <a:pt x="6809" y="47763"/>
                      <a:pt x="6632" y="47789"/>
                      <a:pt x="6461" y="47789"/>
                    </a:cubicBezTo>
                    <a:cubicBezTo>
                      <a:pt x="5979" y="47789"/>
                      <a:pt x="5545" y="47580"/>
                      <a:pt x="5138" y="47303"/>
                    </a:cubicBezTo>
                    <a:cubicBezTo>
                      <a:pt x="3935" y="46451"/>
                      <a:pt x="2757" y="45598"/>
                      <a:pt x="2005" y="44270"/>
                    </a:cubicBezTo>
                    <a:cubicBezTo>
                      <a:pt x="1780" y="43844"/>
                      <a:pt x="1479" y="43493"/>
                      <a:pt x="1053" y="43293"/>
                    </a:cubicBezTo>
                    <a:cubicBezTo>
                      <a:pt x="1053" y="43192"/>
                      <a:pt x="1053" y="43092"/>
                      <a:pt x="1053" y="42967"/>
                    </a:cubicBezTo>
                    <a:cubicBezTo>
                      <a:pt x="1003" y="41538"/>
                      <a:pt x="1103" y="40110"/>
                      <a:pt x="978" y="38681"/>
                    </a:cubicBezTo>
                    <a:cubicBezTo>
                      <a:pt x="953" y="38380"/>
                      <a:pt x="627" y="37904"/>
                      <a:pt x="1003" y="37779"/>
                    </a:cubicBezTo>
                    <a:cubicBezTo>
                      <a:pt x="1128" y="37729"/>
                      <a:pt x="1253" y="37679"/>
                      <a:pt x="1329" y="37628"/>
                    </a:cubicBezTo>
                    <a:cubicBezTo>
                      <a:pt x="1429" y="37628"/>
                      <a:pt x="1529" y="37654"/>
                      <a:pt x="1679" y="37679"/>
                    </a:cubicBezTo>
                    <a:cubicBezTo>
                      <a:pt x="2131" y="37779"/>
                      <a:pt x="2582" y="37879"/>
                      <a:pt x="3033" y="37979"/>
                    </a:cubicBezTo>
                    <a:cubicBezTo>
                      <a:pt x="5865" y="38506"/>
                      <a:pt x="8697" y="38907"/>
                      <a:pt x="11554" y="39032"/>
                    </a:cubicBezTo>
                    <a:cubicBezTo>
                      <a:pt x="12795" y="39235"/>
                      <a:pt x="14053" y="39290"/>
                      <a:pt x="15301" y="39290"/>
                    </a:cubicBezTo>
                    <a:cubicBezTo>
                      <a:pt x="15590" y="39290"/>
                      <a:pt x="15878" y="39287"/>
                      <a:pt x="16166" y="39283"/>
                    </a:cubicBezTo>
                    <a:cubicBezTo>
                      <a:pt x="17019" y="39414"/>
                      <a:pt x="17878" y="39449"/>
                      <a:pt x="18742" y="39449"/>
                    </a:cubicBezTo>
                    <a:cubicBezTo>
                      <a:pt x="19527" y="39449"/>
                      <a:pt x="20315" y="39420"/>
                      <a:pt x="21103" y="39408"/>
                    </a:cubicBezTo>
                    <a:cubicBezTo>
                      <a:pt x="21363" y="39408"/>
                      <a:pt x="21628" y="39430"/>
                      <a:pt x="21890" y="39430"/>
                    </a:cubicBezTo>
                    <a:cubicBezTo>
                      <a:pt x="22186" y="39430"/>
                      <a:pt x="22479" y="39402"/>
                      <a:pt x="22757" y="39283"/>
                    </a:cubicBezTo>
                    <a:cubicBezTo>
                      <a:pt x="22825" y="39339"/>
                      <a:pt x="22893" y="39365"/>
                      <a:pt x="22958" y="39365"/>
                    </a:cubicBezTo>
                    <a:cubicBezTo>
                      <a:pt x="23038" y="39365"/>
                      <a:pt x="23114" y="39326"/>
                      <a:pt x="23183" y="39258"/>
                    </a:cubicBezTo>
                    <a:lnTo>
                      <a:pt x="23985" y="39258"/>
                    </a:lnTo>
                    <a:cubicBezTo>
                      <a:pt x="24131" y="39250"/>
                      <a:pt x="24276" y="39248"/>
                      <a:pt x="24423" y="39248"/>
                    </a:cubicBezTo>
                    <a:cubicBezTo>
                      <a:pt x="24756" y="39248"/>
                      <a:pt x="25092" y="39261"/>
                      <a:pt x="25428" y="39261"/>
                    </a:cubicBezTo>
                    <a:cubicBezTo>
                      <a:pt x="25960" y="39261"/>
                      <a:pt x="26492" y="39228"/>
                      <a:pt x="27018" y="39057"/>
                    </a:cubicBezTo>
                    <a:cubicBezTo>
                      <a:pt x="28346" y="39057"/>
                      <a:pt x="29675" y="38932"/>
                      <a:pt x="31003" y="38631"/>
                    </a:cubicBezTo>
                    <a:cubicBezTo>
                      <a:pt x="31036" y="38628"/>
                      <a:pt x="31070" y="38627"/>
                      <a:pt x="31105" y="38627"/>
                    </a:cubicBezTo>
                    <a:cubicBezTo>
                      <a:pt x="31219" y="38627"/>
                      <a:pt x="31337" y="38638"/>
                      <a:pt x="31454" y="38638"/>
                    </a:cubicBezTo>
                    <a:cubicBezTo>
                      <a:pt x="31647" y="38638"/>
                      <a:pt x="31838" y="38609"/>
                      <a:pt x="32005" y="38456"/>
                    </a:cubicBezTo>
                    <a:cubicBezTo>
                      <a:pt x="33108" y="38430"/>
                      <a:pt x="34186" y="38230"/>
                      <a:pt x="35213" y="37854"/>
                    </a:cubicBezTo>
                    <a:cubicBezTo>
                      <a:pt x="36642" y="37704"/>
                      <a:pt x="37970" y="37303"/>
                      <a:pt x="39249" y="36676"/>
                    </a:cubicBezTo>
                    <a:cubicBezTo>
                      <a:pt x="39198" y="36626"/>
                      <a:pt x="39198" y="36576"/>
                      <a:pt x="39249" y="36576"/>
                    </a:cubicBezTo>
                    <a:cubicBezTo>
                      <a:pt x="39262" y="36569"/>
                      <a:pt x="39275" y="36566"/>
                      <a:pt x="39289" y="36566"/>
                    </a:cubicBezTo>
                    <a:cubicBezTo>
                      <a:pt x="39326" y="36566"/>
                      <a:pt x="39362" y="36589"/>
                      <a:pt x="39399" y="36626"/>
                    </a:cubicBezTo>
                    <a:cubicBezTo>
                      <a:pt x="39675" y="36601"/>
                      <a:pt x="39900" y="36501"/>
                      <a:pt x="40126" y="36375"/>
                    </a:cubicBezTo>
                    <a:close/>
                    <a:moveTo>
                      <a:pt x="1028" y="43994"/>
                    </a:moveTo>
                    <a:cubicBezTo>
                      <a:pt x="1128" y="44019"/>
                      <a:pt x="1203" y="44145"/>
                      <a:pt x="1278" y="44270"/>
                    </a:cubicBezTo>
                    <a:cubicBezTo>
                      <a:pt x="2005" y="45097"/>
                      <a:pt x="2481" y="46125"/>
                      <a:pt x="3384" y="46827"/>
                    </a:cubicBezTo>
                    <a:cubicBezTo>
                      <a:pt x="4088" y="47980"/>
                      <a:pt x="5418" y="48676"/>
                      <a:pt x="6778" y="48676"/>
                    </a:cubicBezTo>
                    <a:cubicBezTo>
                      <a:pt x="7160" y="48676"/>
                      <a:pt x="7546" y="48621"/>
                      <a:pt x="7920" y="48506"/>
                    </a:cubicBezTo>
                    <a:cubicBezTo>
                      <a:pt x="8121" y="48380"/>
                      <a:pt x="8371" y="48330"/>
                      <a:pt x="8597" y="48230"/>
                    </a:cubicBezTo>
                    <a:cubicBezTo>
                      <a:pt x="8672" y="48180"/>
                      <a:pt x="8747" y="48130"/>
                      <a:pt x="8822" y="48055"/>
                    </a:cubicBezTo>
                    <a:cubicBezTo>
                      <a:pt x="8958" y="48108"/>
                      <a:pt x="9083" y="48132"/>
                      <a:pt x="9198" y="48132"/>
                    </a:cubicBezTo>
                    <a:cubicBezTo>
                      <a:pt x="9573" y="48132"/>
                      <a:pt x="9851" y="47879"/>
                      <a:pt x="10100" y="47553"/>
                    </a:cubicBezTo>
                    <a:lnTo>
                      <a:pt x="10126" y="47553"/>
                    </a:lnTo>
                    <a:cubicBezTo>
                      <a:pt x="10226" y="47578"/>
                      <a:pt x="10301" y="47578"/>
                      <a:pt x="10401" y="47578"/>
                    </a:cubicBezTo>
                    <a:cubicBezTo>
                      <a:pt x="10602" y="47528"/>
                      <a:pt x="10777" y="47503"/>
                      <a:pt x="10953" y="47453"/>
                    </a:cubicBezTo>
                    <a:cubicBezTo>
                      <a:pt x="12106" y="46952"/>
                      <a:pt x="13334" y="46676"/>
                      <a:pt x="14537" y="46300"/>
                    </a:cubicBezTo>
                    <a:cubicBezTo>
                      <a:pt x="14762" y="46150"/>
                      <a:pt x="15038" y="46100"/>
                      <a:pt x="15314" y="46050"/>
                    </a:cubicBezTo>
                    <a:cubicBezTo>
                      <a:pt x="15389" y="46024"/>
                      <a:pt x="15489" y="45999"/>
                      <a:pt x="15564" y="45949"/>
                    </a:cubicBezTo>
                    <a:cubicBezTo>
                      <a:pt x="15564" y="45924"/>
                      <a:pt x="15589" y="45899"/>
                      <a:pt x="15589" y="45874"/>
                    </a:cubicBezTo>
                    <a:cubicBezTo>
                      <a:pt x="15614" y="45874"/>
                      <a:pt x="15664" y="45899"/>
                      <a:pt x="15664" y="45899"/>
                    </a:cubicBezTo>
                    <a:lnTo>
                      <a:pt x="15715" y="45874"/>
                    </a:lnTo>
                    <a:cubicBezTo>
                      <a:pt x="15765" y="45924"/>
                      <a:pt x="15815" y="45974"/>
                      <a:pt x="15890" y="45999"/>
                    </a:cubicBezTo>
                    <a:cubicBezTo>
                      <a:pt x="15948" y="46007"/>
                      <a:pt x="16004" y="46012"/>
                      <a:pt x="16057" y="46012"/>
                    </a:cubicBezTo>
                    <a:cubicBezTo>
                      <a:pt x="16188" y="46012"/>
                      <a:pt x="16302" y="45981"/>
                      <a:pt x="16391" y="45874"/>
                    </a:cubicBezTo>
                    <a:cubicBezTo>
                      <a:pt x="16446" y="45916"/>
                      <a:pt x="16502" y="45934"/>
                      <a:pt x="16557" y="45934"/>
                    </a:cubicBezTo>
                    <a:cubicBezTo>
                      <a:pt x="16602" y="45934"/>
                      <a:pt x="16647" y="45922"/>
                      <a:pt x="16692" y="45899"/>
                    </a:cubicBezTo>
                    <a:cubicBezTo>
                      <a:pt x="18772" y="46526"/>
                      <a:pt x="20176" y="48080"/>
                      <a:pt x="21629" y="49558"/>
                    </a:cubicBezTo>
                    <a:cubicBezTo>
                      <a:pt x="22106" y="50060"/>
                      <a:pt x="22607" y="50511"/>
                      <a:pt x="23258" y="50811"/>
                    </a:cubicBezTo>
                    <a:cubicBezTo>
                      <a:pt x="23459" y="50862"/>
                      <a:pt x="23685" y="50912"/>
                      <a:pt x="23885" y="50987"/>
                    </a:cubicBezTo>
                    <a:cubicBezTo>
                      <a:pt x="23985" y="51012"/>
                      <a:pt x="24060" y="51037"/>
                      <a:pt x="24161" y="51037"/>
                    </a:cubicBezTo>
                    <a:cubicBezTo>
                      <a:pt x="24197" y="51044"/>
                      <a:pt x="24234" y="51047"/>
                      <a:pt x="24271" y="51047"/>
                    </a:cubicBezTo>
                    <a:cubicBezTo>
                      <a:pt x="24362" y="51047"/>
                      <a:pt x="24455" y="51030"/>
                      <a:pt x="24562" y="51012"/>
                    </a:cubicBezTo>
                    <a:cubicBezTo>
                      <a:pt x="24587" y="50987"/>
                      <a:pt x="24637" y="50962"/>
                      <a:pt x="24687" y="50937"/>
                    </a:cubicBezTo>
                    <a:cubicBezTo>
                      <a:pt x="24779" y="50992"/>
                      <a:pt x="24868" y="51013"/>
                      <a:pt x="24956" y="51013"/>
                    </a:cubicBezTo>
                    <a:cubicBezTo>
                      <a:pt x="25107" y="51013"/>
                      <a:pt x="25255" y="50950"/>
                      <a:pt x="25414" y="50887"/>
                    </a:cubicBezTo>
                    <a:cubicBezTo>
                      <a:pt x="25489" y="50761"/>
                      <a:pt x="25589" y="50686"/>
                      <a:pt x="25690" y="50611"/>
                    </a:cubicBezTo>
                    <a:cubicBezTo>
                      <a:pt x="25740" y="50586"/>
                      <a:pt x="25765" y="50561"/>
                      <a:pt x="25815" y="50536"/>
                    </a:cubicBezTo>
                    <a:cubicBezTo>
                      <a:pt x="25890" y="50486"/>
                      <a:pt x="25965" y="50461"/>
                      <a:pt x="26065" y="50436"/>
                    </a:cubicBezTo>
                    <a:cubicBezTo>
                      <a:pt x="26466" y="50135"/>
                      <a:pt x="26842" y="49809"/>
                      <a:pt x="27168" y="49458"/>
                    </a:cubicBezTo>
                    <a:lnTo>
                      <a:pt x="28196" y="48305"/>
                    </a:lnTo>
                    <a:cubicBezTo>
                      <a:pt x="28722" y="48004"/>
                      <a:pt x="29274" y="47729"/>
                      <a:pt x="29800" y="47428"/>
                    </a:cubicBezTo>
                    <a:cubicBezTo>
                      <a:pt x="29825" y="47432"/>
                      <a:pt x="29850" y="47434"/>
                      <a:pt x="29875" y="47434"/>
                    </a:cubicBezTo>
                    <a:cubicBezTo>
                      <a:pt x="30000" y="47434"/>
                      <a:pt x="30121" y="47382"/>
                      <a:pt x="30226" y="47278"/>
                    </a:cubicBezTo>
                    <a:lnTo>
                      <a:pt x="30301" y="47278"/>
                    </a:lnTo>
                    <a:lnTo>
                      <a:pt x="30401" y="47253"/>
                    </a:lnTo>
                    <a:cubicBezTo>
                      <a:pt x="30727" y="47278"/>
                      <a:pt x="31053" y="47278"/>
                      <a:pt x="31379" y="47278"/>
                    </a:cubicBezTo>
                    <a:cubicBezTo>
                      <a:pt x="32331" y="47603"/>
                      <a:pt x="33183" y="48105"/>
                      <a:pt x="34010" y="48656"/>
                    </a:cubicBezTo>
                    <a:cubicBezTo>
                      <a:pt x="34336" y="49032"/>
                      <a:pt x="34812" y="49157"/>
                      <a:pt x="35213" y="49433"/>
                    </a:cubicBezTo>
                    <a:cubicBezTo>
                      <a:pt x="35448" y="49613"/>
                      <a:pt x="35708" y="49755"/>
                      <a:pt x="35994" y="49755"/>
                    </a:cubicBezTo>
                    <a:cubicBezTo>
                      <a:pt x="36106" y="49755"/>
                      <a:pt x="36222" y="49733"/>
                      <a:pt x="36341" y="49684"/>
                    </a:cubicBezTo>
                    <a:lnTo>
                      <a:pt x="36366" y="49684"/>
                    </a:lnTo>
                    <a:cubicBezTo>
                      <a:pt x="36366" y="49759"/>
                      <a:pt x="36391" y="49809"/>
                      <a:pt x="36391" y="49859"/>
                    </a:cubicBezTo>
                    <a:cubicBezTo>
                      <a:pt x="36523" y="49880"/>
                      <a:pt x="36656" y="49890"/>
                      <a:pt x="36788" y="49890"/>
                    </a:cubicBezTo>
                    <a:cubicBezTo>
                      <a:pt x="37784" y="49890"/>
                      <a:pt x="38744" y="49327"/>
                      <a:pt x="39098" y="48531"/>
                    </a:cubicBezTo>
                    <a:cubicBezTo>
                      <a:pt x="39374" y="48506"/>
                      <a:pt x="39449" y="48255"/>
                      <a:pt x="39599" y="48055"/>
                    </a:cubicBezTo>
                    <a:cubicBezTo>
                      <a:pt x="39700" y="48030"/>
                      <a:pt x="39775" y="47954"/>
                      <a:pt x="39800" y="47854"/>
                    </a:cubicBezTo>
                    <a:cubicBezTo>
                      <a:pt x="39800" y="47854"/>
                      <a:pt x="39775" y="47829"/>
                      <a:pt x="39775" y="47829"/>
                    </a:cubicBezTo>
                    <a:cubicBezTo>
                      <a:pt x="39850" y="47654"/>
                      <a:pt x="39925" y="47453"/>
                      <a:pt x="40000" y="47278"/>
                    </a:cubicBezTo>
                    <a:cubicBezTo>
                      <a:pt x="40201" y="47002"/>
                      <a:pt x="40376" y="46726"/>
                      <a:pt x="40527" y="46426"/>
                    </a:cubicBezTo>
                    <a:cubicBezTo>
                      <a:pt x="40552" y="46451"/>
                      <a:pt x="40552" y="46476"/>
                      <a:pt x="40577" y="46501"/>
                    </a:cubicBezTo>
                    <a:cubicBezTo>
                      <a:pt x="40752" y="49057"/>
                      <a:pt x="40552" y="51639"/>
                      <a:pt x="40527" y="54220"/>
                    </a:cubicBezTo>
                    <a:cubicBezTo>
                      <a:pt x="40527" y="54421"/>
                      <a:pt x="40527" y="54646"/>
                      <a:pt x="40527" y="54847"/>
                    </a:cubicBezTo>
                    <a:cubicBezTo>
                      <a:pt x="40527" y="55799"/>
                      <a:pt x="40552" y="56751"/>
                      <a:pt x="40502" y="57729"/>
                    </a:cubicBezTo>
                    <a:cubicBezTo>
                      <a:pt x="40477" y="62040"/>
                      <a:pt x="40552" y="66375"/>
                      <a:pt x="40426" y="70711"/>
                    </a:cubicBezTo>
                    <a:cubicBezTo>
                      <a:pt x="40351" y="73970"/>
                      <a:pt x="40251" y="77228"/>
                      <a:pt x="40326" y="80486"/>
                    </a:cubicBezTo>
                    <a:cubicBezTo>
                      <a:pt x="40326" y="80711"/>
                      <a:pt x="40326" y="80962"/>
                      <a:pt x="40301" y="81213"/>
                    </a:cubicBezTo>
                    <a:cubicBezTo>
                      <a:pt x="40326" y="82516"/>
                      <a:pt x="40301" y="83844"/>
                      <a:pt x="40326" y="85173"/>
                    </a:cubicBezTo>
                    <a:cubicBezTo>
                      <a:pt x="40326" y="85348"/>
                      <a:pt x="40326" y="85523"/>
                      <a:pt x="40326" y="85724"/>
                    </a:cubicBezTo>
                    <a:cubicBezTo>
                      <a:pt x="39950" y="86150"/>
                      <a:pt x="39449" y="86426"/>
                      <a:pt x="39023" y="86752"/>
                    </a:cubicBezTo>
                    <a:lnTo>
                      <a:pt x="38998" y="86752"/>
                    </a:lnTo>
                    <a:cubicBezTo>
                      <a:pt x="38948" y="86827"/>
                      <a:pt x="38873" y="86877"/>
                      <a:pt x="38822" y="86927"/>
                    </a:cubicBezTo>
                    <a:cubicBezTo>
                      <a:pt x="38522" y="86952"/>
                      <a:pt x="38321" y="87077"/>
                      <a:pt x="38196" y="87328"/>
                    </a:cubicBezTo>
                    <a:cubicBezTo>
                      <a:pt x="37269" y="87554"/>
                      <a:pt x="36467" y="88055"/>
                      <a:pt x="35589" y="88356"/>
                    </a:cubicBezTo>
                    <a:cubicBezTo>
                      <a:pt x="34612" y="88581"/>
                      <a:pt x="33760" y="89107"/>
                      <a:pt x="32782" y="89283"/>
                    </a:cubicBezTo>
                    <a:cubicBezTo>
                      <a:pt x="32632" y="89308"/>
                      <a:pt x="32532" y="89458"/>
                      <a:pt x="32381" y="89559"/>
                    </a:cubicBezTo>
                    <a:lnTo>
                      <a:pt x="32181" y="89559"/>
                    </a:lnTo>
                    <a:cubicBezTo>
                      <a:pt x="32146" y="89554"/>
                      <a:pt x="32112" y="89551"/>
                      <a:pt x="32078" y="89551"/>
                    </a:cubicBezTo>
                    <a:cubicBezTo>
                      <a:pt x="31770" y="89551"/>
                      <a:pt x="31497" y="89739"/>
                      <a:pt x="31203" y="89784"/>
                    </a:cubicBezTo>
                    <a:cubicBezTo>
                      <a:pt x="30477" y="90035"/>
                      <a:pt x="29750" y="90185"/>
                      <a:pt x="28973" y="90185"/>
                    </a:cubicBezTo>
                    <a:cubicBezTo>
                      <a:pt x="28847" y="90185"/>
                      <a:pt x="28722" y="90185"/>
                      <a:pt x="28622" y="90160"/>
                    </a:cubicBezTo>
                    <a:cubicBezTo>
                      <a:pt x="28522" y="90310"/>
                      <a:pt x="28346" y="90361"/>
                      <a:pt x="28171" y="90361"/>
                    </a:cubicBezTo>
                    <a:cubicBezTo>
                      <a:pt x="27688" y="90361"/>
                      <a:pt x="27227" y="90592"/>
                      <a:pt x="26729" y="90592"/>
                    </a:cubicBezTo>
                    <a:cubicBezTo>
                      <a:pt x="26683" y="90592"/>
                      <a:pt x="26638" y="90590"/>
                      <a:pt x="26592" y="90586"/>
                    </a:cubicBezTo>
                    <a:cubicBezTo>
                      <a:pt x="26503" y="90574"/>
                      <a:pt x="26417" y="90568"/>
                      <a:pt x="26334" y="90568"/>
                    </a:cubicBezTo>
                    <a:cubicBezTo>
                      <a:pt x="26063" y="90568"/>
                      <a:pt x="25819" y="90633"/>
                      <a:pt x="25589" y="90787"/>
                    </a:cubicBezTo>
                    <a:cubicBezTo>
                      <a:pt x="25380" y="90771"/>
                      <a:pt x="25171" y="90760"/>
                      <a:pt x="24963" y="90760"/>
                    </a:cubicBezTo>
                    <a:cubicBezTo>
                      <a:pt x="24497" y="90760"/>
                      <a:pt x="24035" y="90814"/>
                      <a:pt x="23584" y="90987"/>
                    </a:cubicBezTo>
                    <a:lnTo>
                      <a:pt x="23158" y="90987"/>
                    </a:lnTo>
                    <a:cubicBezTo>
                      <a:pt x="22281" y="90987"/>
                      <a:pt x="21379" y="90987"/>
                      <a:pt x="20502" y="90962"/>
                    </a:cubicBezTo>
                    <a:cubicBezTo>
                      <a:pt x="20423" y="90962"/>
                      <a:pt x="20346" y="90958"/>
                      <a:pt x="20271" y="90958"/>
                    </a:cubicBezTo>
                    <a:cubicBezTo>
                      <a:pt x="20085" y="90958"/>
                      <a:pt x="19911" y="90984"/>
                      <a:pt x="19750" y="91163"/>
                    </a:cubicBezTo>
                    <a:lnTo>
                      <a:pt x="19374" y="91163"/>
                    </a:lnTo>
                    <a:cubicBezTo>
                      <a:pt x="19121" y="90991"/>
                      <a:pt x="18848" y="90955"/>
                      <a:pt x="18568" y="90955"/>
                    </a:cubicBezTo>
                    <a:cubicBezTo>
                      <a:pt x="18371" y="90955"/>
                      <a:pt x="18170" y="90973"/>
                      <a:pt x="17971" y="90973"/>
                    </a:cubicBezTo>
                    <a:cubicBezTo>
                      <a:pt x="17836" y="90973"/>
                      <a:pt x="17701" y="90965"/>
                      <a:pt x="17569" y="90937"/>
                    </a:cubicBezTo>
                    <a:cubicBezTo>
                      <a:pt x="17494" y="90887"/>
                      <a:pt x="17419" y="90837"/>
                      <a:pt x="17344" y="90787"/>
                    </a:cubicBezTo>
                    <a:cubicBezTo>
                      <a:pt x="17190" y="90741"/>
                      <a:pt x="17037" y="90695"/>
                      <a:pt x="16877" y="90695"/>
                    </a:cubicBezTo>
                    <a:cubicBezTo>
                      <a:pt x="16777" y="90695"/>
                      <a:pt x="16674" y="90713"/>
                      <a:pt x="16567" y="90762"/>
                    </a:cubicBezTo>
                    <a:lnTo>
                      <a:pt x="16166" y="90762"/>
                    </a:lnTo>
                    <a:cubicBezTo>
                      <a:pt x="16093" y="90870"/>
                      <a:pt x="16020" y="90907"/>
                      <a:pt x="15949" y="90907"/>
                    </a:cubicBezTo>
                    <a:cubicBezTo>
                      <a:pt x="15823" y="90907"/>
                      <a:pt x="15701" y="90794"/>
                      <a:pt x="15589" y="90762"/>
                    </a:cubicBezTo>
                    <a:lnTo>
                      <a:pt x="14762" y="90762"/>
                    </a:lnTo>
                    <a:cubicBezTo>
                      <a:pt x="14537" y="90581"/>
                      <a:pt x="14296" y="90538"/>
                      <a:pt x="14051" y="90538"/>
                    </a:cubicBezTo>
                    <a:cubicBezTo>
                      <a:pt x="13824" y="90538"/>
                      <a:pt x="13595" y="90575"/>
                      <a:pt x="13371" y="90575"/>
                    </a:cubicBezTo>
                    <a:cubicBezTo>
                      <a:pt x="13299" y="90575"/>
                      <a:pt x="13228" y="90571"/>
                      <a:pt x="13158" y="90561"/>
                    </a:cubicBezTo>
                    <a:cubicBezTo>
                      <a:pt x="13083" y="90386"/>
                      <a:pt x="12933" y="90361"/>
                      <a:pt x="12757" y="90361"/>
                    </a:cubicBezTo>
                    <a:lnTo>
                      <a:pt x="12356" y="90361"/>
                    </a:lnTo>
                    <a:cubicBezTo>
                      <a:pt x="12356" y="90285"/>
                      <a:pt x="12356" y="90235"/>
                      <a:pt x="12356" y="90160"/>
                    </a:cubicBezTo>
                    <a:lnTo>
                      <a:pt x="12055" y="90160"/>
                    </a:lnTo>
                    <a:cubicBezTo>
                      <a:pt x="11905" y="90085"/>
                      <a:pt x="11730" y="90060"/>
                      <a:pt x="11554" y="90035"/>
                    </a:cubicBezTo>
                    <a:cubicBezTo>
                      <a:pt x="11429" y="90035"/>
                      <a:pt x="11329" y="90035"/>
                      <a:pt x="11228" y="90110"/>
                    </a:cubicBezTo>
                    <a:cubicBezTo>
                      <a:pt x="11203" y="90110"/>
                      <a:pt x="11178" y="90085"/>
                      <a:pt x="11178" y="90060"/>
                    </a:cubicBezTo>
                    <a:cubicBezTo>
                      <a:pt x="10752" y="89734"/>
                      <a:pt x="10251" y="89709"/>
                      <a:pt x="9800" y="89534"/>
                    </a:cubicBezTo>
                    <a:cubicBezTo>
                      <a:pt x="9654" y="89437"/>
                      <a:pt x="9499" y="89410"/>
                      <a:pt x="9339" y="89410"/>
                    </a:cubicBezTo>
                    <a:cubicBezTo>
                      <a:pt x="9144" y="89410"/>
                      <a:pt x="8944" y="89450"/>
                      <a:pt x="8750" y="89450"/>
                    </a:cubicBezTo>
                    <a:cubicBezTo>
                      <a:pt x="8610" y="89450"/>
                      <a:pt x="8474" y="89429"/>
                      <a:pt x="8346" y="89358"/>
                    </a:cubicBezTo>
                    <a:cubicBezTo>
                      <a:pt x="7594" y="89158"/>
                      <a:pt x="6767" y="89158"/>
                      <a:pt x="6141" y="88556"/>
                    </a:cubicBezTo>
                    <a:lnTo>
                      <a:pt x="5940" y="88556"/>
                    </a:lnTo>
                    <a:cubicBezTo>
                      <a:pt x="5840" y="88280"/>
                      <a:pt x="5639" y="88155"/>
                      <a:pt x="5339" y="88155"/>
                    </a:cubicBezTo>
                    <a:lnTo>
                      <a:pt x="5138" y="88155"/>
                    </a:lnTo>
                    <a:cubicBezTo>
                      <a:pt x="5088" y="88155"/>
                      <a:pt x="5013" y="88155"/>
                      <a:pt x="4963" y="88180"/>
                    </a:cubicBezTo>
                    <a:cubicBezTo>
                      <a:pt x="4612" y="88030"/>
                      <a:pt x="4336" y="87779"/>
                      <a:pt x="3960" y="87754"/>
                    </a:cubicBezTo>
                    <a:cubicBezTo>
                      <a:pt x="3735" y="87503"/>
                      <a:pt x="3484" y="87378"/>
                      <a:pt x="3158" y="87328"/>
                    </a:cubicBezTo>
                    <a:cubicBezTo>
                      <a:pt x="2907" y="86927"/>
                      <a:pt x="2356" y="86852"/>
                      <a:pt x="2131" y="86376"/>
                    </a:cubicBezTo>
                    <a:cubicBezTo>
                      <a:pt x="1780" y="86025"/>
                      <a:pt x="1554" y="85649"/>
                      <a:pt x="1429" y="85248"/>
                    </a:cubicBezTo>
                    <a:cubicBezTo>
                      <a:pt x="1404" y="84646"/>
                      <a:pt x="1404" y="84070"/>
                      <a:pt x="1454" y="83493"/>
                    </a:cubicBezTo>
                    <a:cubicBezTo>
                      <a:pt x="1379" y="82842"/>
                      <a:pt x="1604" y="82140"/>
                      <a:pt x="1253" y="81538"/>
                    </a:cubicBezTo>
                    <a:cubicBezTo>
                      <a:pt x="1253" y="81438"/>
                      <a:pt x="1278" y="81338"/>
                      <a:pt x="1278" y="81263"/>
                    </a:cubicBezTo>
                    <a:cubicBezTo>
                      <a:pt x="1203" y="80962"/>
                      <a:pt x="1228" y="80686"/>
                      <a:pt x="1278" y="80386"/>
                    </a:cubicBezTo>
                    <a:cubicBezTo>
                      <a:pt x="1278" y="80285"/>
                      <a:pt x="1278" y="80185"/>
                      <a:pt x="1253" y="80085"/>
                    </a:cubicBezTo>
                    <a:cubicBezTo>
                      <a:pt x="1253" y="80035"/>
                      <a:pt x="1228" y="79985"/>
                      <a:pt x="1228" y="79934"/>
                    </a:cubicBezTo>
                    <a:cubicBezTo>
                      <a:pt x="1203" y="77729"/>
                      <a:pt x="1228" y="75523"/>
                      <a:pt x="1228" y="73318"/>
                    </a:cubicBezTo>
                    <a:cubicBezTo>
                      <a:pt x="1228" y="73193"/>
                      <a:pt x="1228" y="73092"/>
                      <a:pt x="1228" y="72967"/>
                    </a:cubicBezTo>
                    <a:cubicBezTo>
                      <a:pt x="1203" y="72691"/>
                      <a:pt x="1203" y="72441"/>
                      <a:pt x="1203" y="72165"/>
                    </a:cubicBezTo>
                    <a:cubicBezTo>
                      <a:pt x="1203" y="71814"/>
                      <a:pt x="1203" y="71463"/>
                      <a:pt x="1203" y="71112"/>
                    </a:cubicBezTo>
                    <a:cubicBezTo>
                      <a:pt x="1203" y="71012"/>
                      <a:pt x="1203" y="70912"/>
                      <a:pt x="1178" y="70812"/>
                    </a:cubicBezTo>
                    <a:cubicBezTo>
                      <a:pt x="1178" y="70736"/>
                      <a:pt x="1178" y="70636"/>
                      <a:pt x="1178" y="70536"/>
                    </a:cubicBezTo>
                    <a:cubicBezTo>
                      <a:pt x="1178" y="70411"/>
                      <a:pt x="1153" y="70285"/>
                      <a:pt x="1153" y="70135"/>
                    </a:cubicBezTo>
                    <a:cubicBezTo>
                      <a:pt x="1153" y="70010"/>
                      <a:pt x="1128" y="69884"/>
                      <a:pt x="1103" y="69759"/>
                    </a:cubicBezTo>
                    <a:cubicBezTo>
                      <a:pt x="1053" y="69609"/>
                      <a:pt x="1028" y="69458"/>
                      <a:pt x="1053" y="69308"/>
                    </a:cubicBezTo>
                    <a:cubicBezTo>
                      <a:pt x="1078" y="69183"/>
                      <a:pt x="1078" y="69082"/>
                      <a:pt x="1028" y="68957"/>
                    </a:cubicBezTo>
                    <a:cubicBezTo>
                      <a:pt x="978" y="68932"/>
                      <a:pt x="953" y="68882"/>
                      <a:pt x="953" y="68857"/>
                    </a:cubicBezTo>
                    <a:cubicBezTo>
                      <a:pt x="953" y="68832"/>
                      <a:pt x="953" y="68807"/>
                      <a:pt x="953" y="68807"/>
                    </a:cubicBezTo>
                    <a:cubicBezTo>
                      <a:pt x="953" y="68756"/>
                      <a:pt x="978" y="68731"/>
                      <a:pt x="1028" y="68681"/>
                    </a:cubicBezTo>
                    <a:cubicBezTo>
                      <a:pt x="1053" y="68606"/>
                      <a:pt x="1078" y="68531"/>
                      <a:pt x="1078" y="68431"/>
                    </a:cubicBezTo>
                    <a:cubicBezTo>
                      <a:pt x="1128" y="68205"/>
                      <a:pt x="1253" y="67980"/>
                      <a:pt x="1253" y="67754"/>
                    </a:cubicBezTo>
                    <a:cubicBezTo>
                      <a:pt x="1228" y="63543"/>
                      <a:pt x="1278" y="59333"/>
                      <a:pt x="1228" y="55122"/>
                    </a:cubicBezTo>
                    <a:cubicBezTo>
                      <a:pt x="1153" y="51438"/>
                      <a:pt x="1178" y="47779"/>
                      <a:pt x="1028" y="44120"/>
                    </a:cubicBezTo>
                    <a:cubicBezTo>
                      <a:pt x="1028" y="44070"/>
                      <a:pt x="1028" y="44045"/>
                      <a:pt x="1028" y="43994"/>
                    </a:cubicBezTo>
                    <a:close/>
                    <a:moveTo>
                      <a:pt x="40326" y="86601"/>
                    </a:moveTo>
                    <a:cubicBezTo>
                      <a:pt x="40326" y="86626"/>
                      <a:pt x="40326" y="86651"/>
                      <a:pt x="40326" y="86676"/>
                    </a:cubicBezTo>
                    <a:cubicBezTo>
                      <a:pt x="40351" y="88556"/>
                      <a:pt x="40351" y="88556"/>
                      <a:pt x="38572" y="89308"/>
                    </a:cubicBezTo>
                    <a:cubicBezTo>
                      <a:pt x="37670" y="89709"/>
                      <a:pt x="36717" y="90060"/>
                      <a:pt x="35765" y="90361"/>
                    </a:cubicBezTo>
                    <a:cubicBezTo>
                      <a:pt x="30668" y="92015"/>
                      <a:pt x="25455" y="92757"/>
                      <a:pt x="20125" y="92757"/>
                    </a:cubicBezTo>
                    <a:cubicBezTo>
                      <a:pt x="19401" y="92757"/>
                      <a:pt x="18674" y="92743"/>
                      <a:pt x="17945" y="92716"/>
                    </a:cubicBezTo>
                    <a:cubicBezTo>
                      <a:pt x="13659" y="92566"/>
                      <a:pt x="9524" y="91914"/>
                      <a:pt x="5514" y="90411"/>
                    </a:cubicBezTo>
                    <a:cubicBezTo>
                      <a:pt x="5261" y="90326"/>
                      <a:pt x="5020" y="90208"/>
                      <a:pt x="4767" y="90208"/>
                    </a:cubicBezTo>
                    <a:cubicBezTo>
                      <a:pt x="4644" y="90208"/>
                      <a:pt x="4518" y="90236"/>
                      <a:pt x="4386" y="90310"/>
                    </a:cubicBezTo>
                    <a:cubicBezTo>
                      <a:pt x="4361" y="90285"/>
                      <a:pt x="4361" y="90260"/>
                      <a:pt x="4336" y="90260"/>
                    </a:cubicBezTo>
                    <a:cubicBezTo>
                      <a:pt x="4336" y="90235"/>
                      <a:pt x="4336" y="90235"/>
                      <a:pt x="4336" y="90210"/>
                    </a:cubicBezTo>
                    <a:cubicBezTo>
                      <a:pt x="4286" y="90135"/>
                      <a:pt x="4211" y="90085"/>
                      <a:pt x="4161" y="90035"/>
                    </a:cubicBezTo>
                    <a:cubicBezTo>
                      <a:pt x="4085" y="89985"/>
                      <a:pt x="4010" y="89935"/>
                      <a:pt x="3935" y="89909"/>
                    </a:cubicBezTo>
                    <a:cubicBezTo>
                      <a:pt x="3835" y="89834"/>
                      <a:pt x="3735" y="89734"/>
                      <a:pt x="3634" y="89659"/>
                    </a:cubicBezTo>
                    <a:cubicBezTo>
                      <a:pt x="3233" y="89408"/>
                      <a:pt x="2857" y="89132"/>
                      <a:pt x="2431" y="88932"/>
                    </a:cubicBezTo>
                    <a:cubicBezTo>
                      <a:pt x="1629" y="88581"/>
                      <a:pt x="1278" y="87980"/>
                      <a:pt x="1404" y="87102"/>
                    </a:cubicBezTo>
                    <a:cubicBezTo>
                      <a:pt x="1404" y="86952"/>
                      <a:pt x="1429" y="86777"/>
                      <a:pt x="1429" y="86626"/>
                    </a:cubicBezTo>
                    <a:cubicBezTo>
                      <a:pt x="1479" y="86726"/>
                      <a:pt x="1579" y="86752"/>
                      <a:pt x="1704" y="86777"/>
                    </a:cubicBezTo>
                    <a:cubicBezTo>
                      <a:pt x="2005" y="87203"/>
                      <a:pt x="2506" y="87353"/>
                      <a:pt x="2933" y="87579"/>
                    </a:cubicBezTo>
                    <a:cubicBezTo>
                      <a:pt x="3108" y="87904"/>
                      <a:pt x="3434" y="88030"/>
                      <a:pt x="3735" y="88155"/>
                    </a:cubicBezTo>
                    <a:cubicBezTo>
                      <a:pt x="3960" y="88356"/>
                      <a:pt x="4211" y="88506"/>
                      <a:pt x="4486" y="88581"/>
                    </a:cubicBezTo>
                    <a:cubicBezTo>
                      <a:pt x="4562" y="88681"/>
                      <a:pt x="4637" y="88731"/>
                      <a:pt x="4737" y="88731"/>
                    </a:cubicBezTo>
                    <a:cubicBezTo>
                      <a:pt x="4812" y="88731"/>
                      <a:pt x="4862" y="88757"/>
                      <a:pt x="4938" y="88757"/>
                    </a:cubicBezTo>
                    <a:cubicBezTo>
                      <a:pt x="6993" y="89734"/>
                      <a:pt x="9148" y="90336"/>
                      <a:pt x="11354" y="90737"/>
                    </a:cubicBezTo>
                    <a:cubicBezTo>
                      <a:pt x="11744" y="90867"/>
                      <a:pt x="12135" y="90997"/>
                      <a:pt x="12542" y="90997"/>
                    </a:cubicBezTo>
                    <a:cubicBezTo>
                      <a:pt x="12605" y="90997"/>
                      <a:pt x="12668" y="90994"/>
                      <a:pt x="12732" y="90987"/>
                    </a:cubicBezTo>
                    <a:cubicBezTo>
                      <a:pt x="13108" y="91213"/>
                      <a:pt x="13534" y="91138"/>
                      <a:pt x="13960" y="91163"/>
                    </a:cubicBezTo>
                    <a:lnTo>
                      <a:pt x="13985" y="91163"/>
                    </a:lnTo>
                    <a:cubicBezTo>
                      <a:pt x="14054" y="91259"/>
                      <a:pt x="14123" y="91317"/>
                      <a:pt x="14196" y="91317"/>
                    </a:cubicBezTo>
                    <a:cubicBezTo>
                      <a:pt x="14256" y="91317"/>
                      <a:pt x="14318" y="91278"/>
                      <a:pt x="14386" y="91188"/>
                    </a:cubicBezTo>
                    <a:lnTo>
                      <a:pt x="14461" y="91213"/>
                    </a:lnTo>
                    <a:cubicBezTo>
                      <a:pt x="14461" y="91213"/>
                      <a:pt x="14562" y="91163"/>
                      <a:pt x="14562" y="91163"/>
                    </a:cubicBezTo>
                    <a:cubicBezTo>
                      <a:pt x="14750" y="91319"/>
                      <a:pt x="14957" y="91349"/>
                      <a:pt x="15172" y="91349"/>
                    </a:cubicBezTo>
                    <a:cubicBezTo>
                      <a:pt x="15301" y="91349"/>
                      <a:pt x="15433" y="91338"/>
                      <a:pt x="15564" y="91338"/>
                    </a:cubicBezTo>
                    <a:cubicBezTo>
                      <a:pt x="16355" y="91531"/>
                      <a:pt x="17146" y="91589"/>
                      <a:pt x="17945" y="91589"/>
                    </a:cubicBezTo>
                    <a:cubicBezTo>
                      <a:pt x="18286" y="91589"/>
                      <a:pt x="18628" y="91579"/>
                      <a:pt x="18973" y="91564"/>
                    </a:cubicBezTo>
                    <a:lnTo>
                      <a:pt x="19173" y="91564"/>
                    </a:lnTo>
                    <a:cubicBezTo>
                      <a:pt x="19611" y="91605"/>
                      <a:pt x="20050" y="91620"/>
                      <a:pt x="20490" y="91620"/>
                    </a:cubicBezTo>
                    <a:cubicBezTo>
                      <a:pt x="21664" y="91620"/>
                      <a:pt x="22844" y="91513"/>
                      <a:pt x="24010" y="91513"/>
                    </a:cubicBezTo>
                    <a:cubicBezTo>
                      <a:pt x="24537" y="91513"/>
                      <a:pt x="25138" y="91488"/>
                      <a:pt x="25589" y="91087"/>
                    </a:cubicBezTo>
                    <a:cubicBezTo>
                      <a:pt x="25589" y="91087"/>
                      <a:pt x="25664" y="91138"/>
                      <a:pt x="25664" y="91138"/>
                    </a:cubicBezTo>
                    <a:cubicBezTo>
                      <a:pt x="25664" y="91138"/>
                      <a:pt x="25765" y="91112"/>
                      <a:pt x="25765" y="91112"/>
                    </a:cubicBezTo>
                    <a:cubicBezTo>
                      <a:pt x="25859" y="91261"/>
                      <a:pt x="25976" y="91330"/>
                      <a:pt x="26103" y="91330"/>
                    </a:cubicBezTo>
                    <a:cubicBezTo>
                      <a:pt x="26211" y="91330"/>
                      <a:pt x="26326" y="91280"/>
                      <a:pt x="26441" y="91188"/>
                    </a:cubicBezTo>
                    <a:lnTo>
                      <a:pt x="26517" y="91213"/>
                    </a:lnTo>
                    <a:cubicBezTo>
                      <a:pt x="26517" y="91213"/>
                      <a:pt x="26592" y="91163"/>
                      <a:pt x="26592" y="91163"/>
                    </a:cubicBezTo>
                    <a:cubicBezTo>
                      <a:pt x="27193" y="91112"/>
                      <a:pt x="27795" y="91037"/>
                      <a:pt x="28396" y="90962"/>
                    </a:cubicBezTo>
                    <a:cubicBezTo>
                      <a:pt x="29324" y="90812"/>
                      <a:pt x="30301" y="90711"/>
                      <a:pt x="31203" y="90361"/>
                    </a:cubicBezTo>
                    <a:cubicBezTo>
                      <a:pt x="31227" y="90363"/>
                      <a:pt x="31250" y="90364"/>
                      <a:pt x="31272" y="90364"/>
                    </a:cubicBezTo>
                    <a:cubicBezTo>
                      <a:pt x="31466" y="90364"/>
                      <a:pt x="31625" y="90272"/>
                      <a:pt x="31805" y="90160"/>
                    </a:cubicBezTo>
                    <a:cubicBezTo>
                      <a:pt x="32356" y="90160"/>
                      <a:pt x="32883" y="89960"/>
                      <a:pt x="33409" y="89759"/>
                    </a:cubicBezTo>
                    <a:cubicBezTo>
                      <a:pt x="34086" y="89483"/>
                      <a:pt x="34812" y="89408"/>
                      <a:pt x="35439" y="88982"/>
                    </a:cubicBezTo>
                    <a:cubicBezTo>
                      <a:pt x="35467" y="88984"/>
                      <a:pt x="35495" y="88985"/>
                      <a:pt x="35523" y="88985"/>
                    </a:cubicBezTo>
                    <a:cubicBezTo>
                      <a:pt x="35813" y="88985"/>
                      <a:pt x="36062" y="88871"/>
                      <a:pt x="36291" y="88757"/>
                    </a:cubicBezTo>
                    <a:cubicBezTo>
                      <a:pt x="37093" y="88381"/>
                      <a:pt x="37870" y="87980"/>
                      <a:pt x="38647" y="87579"/>
                    </a:cubicBezTo>
                    <a:cubicBezTo>
                      <a:pt x="38923" y="87554"/>
                      <a:pt x="39098" y="87378"/>
                      <a:pt x="39223" y="87153"/>
                    </a:cubicBezTo>
                    <a:cubicBezTo>
                      <a:pt x="39650" y="87153"/>
                      <a:pt x="39925" y="86726"/>
                      <a:pt x="40326" y="86601"/>
                    </a:cubicBezTo>
                    <a:close/>
                    <a:moveTo>
                      <a:pt x="55170" y="1"/>
                    </a:moveTo>
                    <a:cubicBezTo>
                      <a:pt x="55085" y="1"/>
                      <a:pt x="54991" y="4"/>
                      <a:pt x="54888" y="9"/>
                    </a:cubicBezTo>
                    <a:cubicBezTo>
                      <a:pt x="53133" y="135"/>
                      <a:pt x="51379" y="210"/>
                      <a:pt x="49675" y="711"/>
                    </a:cubicBezTo>
                    <a:cubicBezTo>
                      <a:pt x="49198" y="836"/>
                      <a:pt x="48697" y="962"/>
                      <a:pt x="48196" y="962"/>
                    </a:cubicBezTo>
                    <a:cubicBezTo>
                      <a:pt x="47569" y="962"/>
                      <a:pt x="47218" y="1237"/>
                      <a:pt x="46893" y="1814"/>
                    </a:cubicBezTo>
                    <a:cubicBezTo>
                      <a:pt x="45213" y="5072"/>
                      <a:pt x="43484" y="8305"/>
                      <a:pt x="41730" y="11513"/>
                    </a:cubicBezTo>
                    <a:cubicBezTo>
                      <a:pt x="40301" y="14120"/>
                      <a:pt x="38923" y="16726"/>
                      <a:pt x="37594" y="19383"/>
                    </a:cubicBezTo>
                    <a:cubicBezTo>
                      <a:pt x="37118" y="20360"/>
                      <a:pt x="36517" y="21288"/>
                      <a:pt x="36166" y="22340"/>
                    </a:cubicBezTo>
                    <a:cubicBezTo>
                      <a:pt x="36066" y="22390"/>
                      <a:pt x="36015" y="22491"/>
                      <a:pt x="36015" y="22616"/>
                    </a:cubicBezTo>
                    <a:cubicBezTo>
                      <a:pt x="35965" y="22641"/>
                      <a:pt x="35965" y="22666"/>
                      <a:pt x="35965" y="22741"/>
                    </a:cubicBezTo>
                    <a:cubicBezTo>
                      <a:pt x="35865" y="22791"/>
                      <a:pt x="35840" y="22892"/>
                      <a:pt x="35815" y="23017"/>
                    </a:cubicBezTo>
                    <a:lnTo>
                      <a:pt x="35815" y="23042"/>
                    </a:lnTo>
                    <a:cubicBezTo>
                      <a:pt x="35665" y="23117"/>
                      <a:pt x="35589" y="23242"/>
                      <a:pt x="35564" y="23393"/>
                    </a:cubicBezTo>
                    <a:cubicBezTo>
                      <a:pt x="35414" y="23493"/>
                      <a:pt x="35414" y="23668"/>
                      <a:pt x="35414" y="23819"/>
                    </a:cubicBezTo>
                    <a:cubicBezTo>
                      <a:pt x="34712" y="24746"/>
                      <a:pt x="34311" y="25799"/>
                      <a:pt x="33835" y="26826"/>
                    </a:cubicBezTo>
                    <a:cubicBezTo>
                      <a:pt x="33558" y="27424"/>
                      <a:pt x="33226" y="27676"/>
                      <a:pt x="32685" y="27676"/>
                    </a:cubicBezTo>
                    <a:cubicBezTo>
                      <a:pt x="32590" y="27676"/>
                      <a:pt x="32489" y="27668"/>
                      <a:pt x="32381" y="27653"/>
                    </a:cubicBezTo>
                    <a:cubicBezTo>
                      <a:pt x="32187" y="27635"/>
                      <a:pt x="31992" y="27630"/>
                      <a:pt x="31798" y="27630"/>
                    </a:cubicBezTo>
                    <a:cubicBezTo>
                      <a:pt x="31585" y="27630"/>
                      <a:pt x="31373" y="27636"/>
                      <a:pt x="31160" y="27636"/>
                    </a:cubicBezTo>
                    <a:cubicBezTo>
                      <a:pt x="31041" y="27636"/>
                      <a:pt x="30922" y="27634"/>
                      <a:pt x="30802" y="27628"/>
                    </a:cubicBezTo>
                    <a:cubicBezTo>
                      <a:pt x="29399" y="27578"/>
                      <a:pt x="27995" y="27478"/>
                      <a:pt x="26592" y="27478"/>
                    </a:cubicBezTo>
                    <a:cubicBezTo>
                      <a:pt x="25303" y="27468"/>
                      <a:pt x="24013" y="27458"/>
                      <a:pt x="22722" y="27458"/>
                    </a:cubicBezTo>
                    <a:cubicBezTo>
                      <a:pt x="20851" y="27458"/>
                      <a:pt x="18977" y="27479"/>
                      <a:pt x="17093" y="27553"/>
                    </a:cubicBezTo>
                    <a:cubicBezTo>
                      <a:pt x="14035" y="27653"/>
                      <a:pt x="10978" y="27729"/>
                      <a:pt x="7920" y="28004"/>
                    </a:cubicBezTo>
                    <a:cubicBezTo>
                      <a:pt x="6466" y="28105"/>
                      <a:pt x="5013" y="28305"/>
                      <a:pt x="3534" y="28405"/>
                    </a:cubicBezTo>
                    <a:cubicBezTo>
                      <a:pt x="2557" y="28481"/>
                      <a:pt x="1654" y="28706"/>
                      <a:pt x="702" y="28957"/>
                    </a:cubicBezTo>
                    <a:cubicBezTo>
                      <a:pt x="226" y="29107"/>
                      <a:pt x="50" y="29408"/>
                      <a:pt x="50" y="29934"/>
                    </a:cubicBezTo>
                    <a:cubicBezTo>
                      <a:pt x="0" y="31939"/>
                      <a:pt x="25" y="33969"/>
                      <a:pt x="50" y="35999"/>
                    </a:cubicBezTo>
                    <a:cubicBezTo>
                      <a:pt x="100" y="38706"/>
                      <a:pt x="100" y="41388"/>
                      <a:pt x="126" y="44095"/>
                    </a:cubicBezTo>
                    <a:cubicBezTo>
                      <a:pt x="176" y="48506"/>
                      <a:pt x="151" y="52892"/>
                      <a:pt x="276" y="57303"/>
                    </a:cubicBezTo>
                    <a:cubicBezTo>
                      <a:pt x="351" y="59107"/>
                      <a:pt x="326" y="60912"/>
                      <a:pt x="351" y="62691"/>
                    </a:cubicBezTo>
                    <a:cubicBezTo>
                      <a:pt x="351" y="62892"/>
                      <a:pt x="326" y="63092"/>
                      <a:pt x="326" y="63293"/>
                    </a:cubicBezTo>
                    <a:cubicBezTo>
                      <a:pt x="326" y="65824"/>
                      <a:pt x="351" y="68355"/>
                      <a:pt x="401" y="70887"/>
                    </a:cubicBezTo>
                    <a:cubicBezTo>
                      <a:pt x="401" y="71363"/>
                      <a:pt x="251" y="71889"/>
                      <a:pt x="527" y="72340"/>
                    </a:cubicBezTo>
                    <a:cubicBezTo>
                      <a:pt x="527" y="72340"/>
                      <a:pt x="527" y="72365"/>
                      <a:pt x="527" y="72365"/>
                    </a:cubicBezTo>
                    <a:cubicBezTo>
                      <a:pt x="501" y="72340"/>
                      <a:pt x="501" y="72340"/>
                      <a:pt x="501" y="72340"/>
                    </a:cubicBezTo>
                    <a:cubicBezTo>
                      <a:pt x="451" y="72391"/>
                      <a:pt x="476" y="72466"/>
                      <a:pt x="501" y="72516"/>
                    </a:cubicBezTo>
                    <a:lnTo>
                      <a:pt x="527" y="72491"/>
                    </a:lnTo>
                    <a:lnTo>
                      <a:pt x="527" y="72491"/>
                    </a:lnTo>
                    <a:cubicBezTo>
                      <a:pt x="326" y="73318"/>
                      <a:pt x="301" y="74170"/>
                      <a:pt x="527" y="74997"/>
                    </a:cubicBezTo>
                    <a:lnTo>
                      <a:pt x="527" y="75047"/>
                    </a:lnTo>
                    <a:cubicBezTo>
                      <a:pt x="401" y="75173"/>
                      <a:pt x="401" y="75298"/>
                      <a:pt x="527" y="75398"/>
                    </a:cubicBezTo>
                    <a:cubicBezTo>
                      <a:pt x="451" y="75498"/>
                      <a:pt x="451" y="75574"/>
                      <a:pt x="527" y="75649"/>
                    </a:cubicBezTo>
                    <a:cubicBezTo>
                      <a:pt x="401" y="75774"/>
                      <a:pt x="401" y="75874"/>
                      <a:pt x="527" y="75975"/>
                    </a:cubicBezTo>
                    <a:cubicBezTo>
                      <a:pt x="476" y="76025"/>
                      <a:pt x="501" y="76075"/>
                      <a:pt x="527" y="76125"/>
                    </a:cubicBezTo>
                    <a:cubicBezTo>
                      <a:pt x="527" y="76200"/>
                      <a:pt x="527" y="76250"/>
                      <a:pt x="527" y="76325"/>
                    </a:cubicBezTo>
                    <a:cubicBezTo>
                      <a:pt x="501" y="77077"/>
                      <a:pt x="476" y="77804"/>
                      <a:pt x="552" y="78531"/>
                    </a:cubicBezTo>
                    <a:lnTo>
                      <a:pt x="552" y="78731"/>
                    </a:lnTo>
                    <a:cubicBezTo>
                      <a:pt x="552" y="78807"/>
                      <a:pt x="552" y="78857"/>
                      <a:pt x="552" y="78932"/>
                    </a:cubicBezTo>
                    <a:cubicBezTo>
                      <a:pt x="501" y="79208"/>
                      <a:pt x="501" y="79458"/>
                      <a:pt x="552" y="79734"/>
                    </a:cubicBezTo>
                    <a:cubicBezTo>
                      <a:pt x="552" y="79809"/>
                      <a:pt x="552" y="79859"/>
                      <a:pt x="552" y="79934"/>
                    </a:cubicBezTo>
                    <a:cubicBezTo>
                      <a:pt x="577" y="79934"/>
                      <a:pt x="577" y="79960"/>
                      <a:pt x="602" y="80010"/>
                    </a:cubicBezTo>
                    <a:cubicBezTo>
                      <a:pt x="602" y="80010"/>
                      <a:pt x="602" y="80010"/>
                      <a:pt x="602" y="80035"/>
                    </a:cubicBezTo>
                    <a:cubicBezTo>
                      <a:pt x="577" y="80010"/>
                      <a:pt x="577" y="79960"/>
                      <a:pt x="552" y="79934"/>
                    </a:cubicBezTo>
                    <a:cubicBezTo>
                      <a:pt x="552" y="80010"/>
                      <a:pt x="552" y="80060"/>
                      <a:pt x="552" y="80135"/>
                    </a:cubicBezTo>
                    <a:cubicBezTo>
                      <a:pt x="552" y="80260"/>
                      <a:pt x="552" y="80411"/>
                      <a:pt x="552" y="80536"/>
                    </a:cubicBezTo>
                    <a:cubicBezTo>
                      <a:pt x="501" y="80812"/>
                      <a:pt x="501" y="81062"/>
                      <a:pt x="552" y="81338"/>
                    </a:cubicBezTo>
                    <a:cubicBezTo>
                      <a:pt x="552" y="81413"/>
                      <a:pt x="552" y="81463"/>
                      <a:pt x="552" y="81538"/>
                    </a:cubicBezTo>
                    <a:cubicBezTo>
                      <a:pt x="577" y="81538"/>
                      <a:pt x="577" y="81564"/>
                      <a:pt x="602" y="81614"/>
                    </a:cubicBezTo>
                    <a:cubicBezTo>
                      <a:pt x="602" y="81614"/>
                      <a:pt x="602" y="81614"/>
                      <a:pt x="602" y="81639"/>
                    </a:cubicBezTo>
                    <a:cubicBezTo>
                      <a:pt x="577" y="81614"/>
                      <a:pt x="577" y="81564"/>
                      <a:pt x="552" y="81538"/>
                    </a:cubicBezTo>
                    <a:cubicBezTo>
                      <a:pt x="552" y="81614"/>
                      <a:pt x="552" y="81664"/>
                      <a:pt x="552" y="81739"/>
                    </a:cubicBezTo>
                    <a:cubicBezTo>
                      <a:pt x="501" y="81864"/>
                      <a:pt x="501" y="82015"/>
                      <a:pt x="577" y="82140"/>
                    </a:cubicBezTo>
                    <a:cubicBezTo>
                      <a:pt x="577" y="82265"/>
                      <a:pt x="552" y="82416"/>
                      <a:pt x="552" y="82541"/>
                    </a:cubicBezTo>
                    <a:cubicBezTo>
                      <a:pt x="552" y="82616"/>
                      <a:pt x="552" y="82666"/>
                      <a:pt x="552" y="82741"/>
                    </a:cubicBezTo>
                    <a:cubicBezTo>
                      <a:pt x="552" y="84346"/>
                      <a:pt x="577" y="85924"/>
                      <a:pt x="577" y="87528"/>
                    </a:cubicBezTo>
                    <a:cubicBezTo>
                      <a:pt x="577" y="87929"/>
                      <a:pt x="552" y="88330"/>
                      <a:pt x="577" y="88706"/>
                    </a:cubicBezTo>
                    <a:cubicBezTo>
                      <a:pt x="627" y="89308"/>
                      <a:pt x="1329" y="88832"/>
                      <a:pt x="1504" y="89258"/>
                    </a:cubicBezTo>
                    <a:cubicBezTo>
                      <a:pt x="1579" y="89383"/>
                      <a:pt x="1755" y="89458"/>
                      <a:pt x="1880" y="89559"/>
                    </a:cubicBezTo>
                    <a:cubicBezTo>
                      <a:pt x="2281" y="89834"/>
                      <a:pt x="2657" y="90085"/>
                      <a:pt x="3133" y="90160"/>
                    </a:cubicBezTo>
                    <a:cubicBezTo>
                      <a:pt x="3183" y="90260"/>
                      <a:pt x="3233" y="90310"/>
                      <a:pt x="3359" y="90310"/>
                    </a:cubicBezTo>
                    <a:cubicBezTo>
                      <a:pt x="3384" y="90361"/>
                      <a:pt x="3434" y="90386"/>
                      <a:pt x="3484" y="90386"/>
                    </a:cubicBezTo>
                    <a:cubicBezTo>
                      <a:pt x="3609" y="90536"/>
                      <a:pt x="3760" y="90561"/>
                      <a:pt x="3935" y="90586"/>
                    </a:cubicBezTo>
                    <a:cubicBezTo>
                      <a:pt x="3960" y="90686"/>
                      <a:pt x="4035" y="90737"/>
                      <a:pt x="4161" y="90737"/>
                    </a:cubicBezTo>
                    <a:cubicBezTo>
                      <a:pt x="4211" y="90737"/>
                      <a:pt x="4286" y="90762"/>
                      <a:pt x="4336" y="90762"/>
                    </a:cubicBezTo>
                    <a:cubicBezTo>
                      <a:pt x="4637" y="91062"/>
                      <a:pt x="5013" y="91188"/>
                      <a:pt x="5389" y="91313"/>
                    </a:cubicBezTo>
                    <a:cubicBezTo>
                      <a:pt x="7444" y="92040"/>
                      <a:pt x="9524" y="92566"/>
                      <a:pt x="11654" y="92967"/>
                    </a:cubicBezTo>
                    <a:cubicBezTo>
                      <a:pt x="14486" y="93518"/>
                      <a:pt x="17319" y="93694"/>
                      <a:pt x="20176" y="93694"/>
                    </a:cubicBezTo>
                    <a:cubicBezTo>
                      <a:pt x="23434" y="93669"/>
                      <a:pt x="26692" y="93418"/>
                      <a:pt x="29900" y="92742"/>
                    </a:cubicBezTo>
                    <a:cubicBezTo>
                      <a:pt x="32256" y="92265"/>
                      <a:pt x="34612" y="91664"/>
                      <a:pt x="36918" y="90887"/>
                    </a:cubicBezTo>
                    <a:cubicBezTo>
                      <a:pt x="38121" y="90486"/>
                      <a:pt x="39249" y="89909"/>
                      <a:pt x="40426" y="89433"/>
                    </a:cubicBezTo>
                    <a:cubicBezTo>
                      <a:pt x="41304" y="89057"/>
                      <a:pt x="41153" y="89183"/>
                      <a:pt x="41178" y="88280"/>
                    </a:cubicBezTo>
                    <a:cubicBezTo>
                      <a:pt x="41228" y="83017"/>
                      <a:pt x="41254" y="77729"/>
                      <a:pt x="41354" y="72466"/>
                    </a:cubicBezTo>
                    <a:cubicBezTo>
                      <a:pt x="41429" y="66300"/>
                      <a:pt x="41404" y="60135"/>
                      <a:pt x="41554" y="53969"/>
                    </a:cubicBezTo>
                    <a:cubicBezTo>
                      <a:pt x="41655" y="48230"/>
                      <a:pt x="41604" y="42491"/>
                      <a:pt x="41680" y="36751"/>
                    </a:cubicBezTo>
                    <a:cubicBezTo>
                      <a:pt x="41705" y="34721"/>
                      <a:pt x="41780" y="32716"/>
                      <a:pt x="41705" y="30686"/>
                    </a:cubicBezTo>
                    <a:cubicBezTo>
                      <a:pt x="41680" y="29207"/>
                      <a:pt x="41354" y="28856"/>
                      <a:pt x="39950" y="28455"/>
                    </a:cubicBezTo>
                    <a:cubicBezTo>
                      <a:pt x="39800" y="28405"/>
                      <a:pt x="39624" y="28430"/>
                      <a:pt x="39474" y="28405"/>
                    </a:cubicBezTo>
                    <a:cubicBezTo>
                      <a:pt x="38672" y="28080"/>
                      <a:pt x="37795" y="28180"/>
                      <a:pt x="36943" y="27929"/>
                    </a:cubicBezTo>
                    <a:cubicBezTo>
                      <a:pt x="37018" y="27704"/>
                      <a:pt x="37018" y="27578"/>
                      <a:pt x="37093" y="27478"/>
                    </a:cubicBezTo>
                    <a:cubicBezTo>
                      <a:pt x="38497" y="24846"/>
                      <a:pt x="39900" y="22240"/>
                      <a:pt x="41279" y="19633"/>
                    </a:cubicBezTo>
                    <a:cubicBezTo>
                      <a:pt x="42858" y="16701"/>
                      <a:pt x="44411" y="13744"/>
                      <a:pt x="45965" y="10811"/>
                    </a:cubicBezTo>
                    <a:cubicBezTo>
                      <a:pt x="47093" y="8731"/>
                      <a:pt x="48196" y="6626"/>
                      <a:pt x="49274" y="4546"/>
                    </a:cubicBezTo>
                    <a:cubicBezTo>
                      <a:pt x="49499" y="4120"/>
                      <a:pt x="49800" y="3919"/>
                      <a:pt x="50301" y="3919"/>
                    </a:cubicBezTo>
                    <a:cubicBezTo>
                      <a:pt x="51354" y="3919"/>
                      <a:pt x="52432" y="3794"/>
                      <a:pt x="53484" y="3769"/>
                    </a:cubicBezTo>
                    <a:cubicBezTo>
                      <a:pt x="54211" y="3719"/>
                      <a:pt x="54963" y="3719"/>
                      <a:pt x="55690" y="3719"/>
                    </a:cubicBezTo>
                    <a:cubicBezTo>
                      <a:pt x="56041" y="3719"/>
                      <a:pt x="56291" y="3643"/>
                      <a:pt x="56266" y="3242"/>
                    </a:cubicBezTo>
                    <a:cubicBezTo>
                      <a:pt x="56216" y="2490"/>
                      <a:pt x="56216" y="1764"/>
                      <a:pt x="56116" y="1037"/>
                    </a:cubicBezTo>
                    <a:cubicBezTo>
                      <a:pt x="56026" y="210"/>
                      <a:pt x="55877" y="1"/>
                      <a:pt x="55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2750150" y="1855250"/>
                <a:ext cx="110925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643" extrusionOk="0">
                    <a:moveTo>
                      <a:pt x="3835" y="829"/>
                    </a:moveTo>
                    <a:cubicBezTo>
                      <a:pt x="3785" y="980"/>
                      <a:pt x="3835" y="1180"/>
                      <a:pt x="3785" y="1305"/>
                    </a:cubicBezTo>
                    <a:cubicBezTo>
                      <a:pt x="3785" y="1155"/>
                      <a:pt x="3785" y="980"/>
                      <a:pt x="3835" y="829"/>
                    </a:cubicBezTo>
                    <a:close/>
                    <a:moveTo>
                      <a:pt x="2060" y="1"/>
                    </a:moveTo>
                    <a:cubicBezTo>
                      <a:pt x="1337" y="1"/>
                      <a:pt x="694" y="373"/>
                      <a:pt x="451" y="980"/>
                    </a:cubicBezTo>
                    <a:cubicBezTo>
                      <a:pt x="201" y="1631"/>
                      <a:pt x="0" y="2483"/>
                      <a:pt x="727" y="3085"/>
                    </a:cubicBezTo>
                    <a:cubicBezTo>
                      <a:pt x="1183" y="3455"/>
                      <a:pt x="1567" y="3643"/>
                      <a:pt x="1997" y="3643"/>
                    </a:cubicBezTo>
                    <a:cubicBezTo>
                      <a:pt x="2441" y="3643"/>
                      <a:pt x="2934" y="3442"/>
                      <a:pt x="3609" y="3035"/>
                    </a:cubicBezTo>
                    <a:cubicBezTo>
                      <a:pt x="3810" y="2985"/>
                      <a:pt x="3860" y="2859"/>
                      <a:pt x="3860" y="2659"/>
                    </a:cubicBezTo>
                    <a:cubicBezTo>
                      <a:pt x="4161" y="2057"/>
                      <a:pt x="4436" y="1431"/>
                      <a:pt x="3835" y="829"/>
                    </a:cubicBezTo>
                    <a:cubicBezTo>
                      <a:pt x="3459" y="152"/>
                      <a:pt x="2807" y="52"/>
                      <a:pt x="2131" y="2"/>
                    </a:cubicBezTo>
                    <a:cubicBezTo>
                      <a:pt x="2107" y="1"/>
                      <a:pt x="2083" y="1"/>
                      <a:pt x="2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2269575" y="2661550"/>
                <a:ext cx="151650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6066" h="5270" extrusionOk="0">
                    <a:moveTo>
                      <a:pt x="2807" y="4818"/>
                    </a:moveTo>
                    <a:cubicBezTo>
                      <a:pt x="2832" y="4843"/>
                      <a:pt x="2832" y="4843"/>
                      <a:pt x="2857" y="4868"/>
                    </a:cubicBezTo>
                    <a:lnTo>
                      <a:pt x="2807" y="4868"/>
                    </a:lnTo>
                    <a:cubicBezTo>
                      <a:pt x="2807" y="4843"/>
                      <a:pt x="2807" y="4843"/>
                      <a:pt x="2807" y="4818"/>
                    </a:cubicBezTo>
                    <a:close/>
                    <a:moveTo>
                      <a:pt x="2539" y="1"/>
                    </a:moveTo>
                    <a:cubicBezTo>
                      <a:pt x="2107" y="1"/>
                      <a:pt x="1677" y="84"/>
                      <a:pt x="1278" y="257"/>
                    </a:cubicBezTo>
                    <a:cubicBezTo>
                      <a:pt x="827" y="457"/>
                      <a:pt x="577" y="758"/>
                      <a:pt x="602" y="1234"/>
                    </a:cubicBezTo>
                    <a:cubicBezTo>
                      <a:pt x="0" y="1835"/>
                      <a:pt x="276" y="2587"/>
                      <a:pt x="176" y="3264"/>
                    </a:cubicBezTo>
                    <a:cubicBezTo>
                      <a:pt x="276" y="3790"/>
                      <a:pt x="602" y="4191"/>
                      <a:pt x="827" y="4668"/>
                    </a:cubicBezTo>
                    <a:cubicBezTo>
                      <a:pt x="827" y="4743"/>
                      <a:pt x="852" y="4818"/>
                      <a:pt x="902" y="4893"/>
                    </a:cubicBezTo>
                    <a:cubicBezTo>
                      <a:pt x="953" y="4993"/>
                      <a:pt x="1053" y="5069"/>
                      <a:pt x="1153" y="5144"/>
                    </a:cubicBezTo>
                    <a:lnTo>
                      <a:pt x="1228" y="5144"/>
                    </a:lnTo>
                    <a:cubicBezTo>
                      <a:pt x="1203" y="5194"/>
                      <a:pt x="1203" y="5219"/>
                      <a:pt x="1203" y="5269"/>
                    </a:cubicBezTo>
                    <a:cubicBezTo>
                      <a:pt x="1404" y="5269"/>
                      <a:pt x="1629" y="5269"/>
                      <a:pt x="1830" y="5244"/>
                    </a:cubicBezTo>
                    <a:cubicBezTo>
                      <a:pt x="1938" y="5249"/>
                      <a:pt x="2047" y="5252"/>
                      <a:pt x="2156" y="5252"/>
                    </a:cubicBezTo>
                    <a:cubicBezTo>
                      <a:pt x="2555" y="5252"/>
                      <a:pt x="2960" y="5212"/>
                      <a:pt x="3333" y="5094"/>
                    </a:cubicBezTo>
                    <a:cubicBezTo>
                      <a:pt x="3378" y="5101"/>
                      <a:pt x="3422" y="5104"/>
                      <a:pt x="3466" y="5104"/>
                    </a:cubicBezTo>
                    <a:cubicBezTo>
                      <a:pt x="3572" y="5104"/>
                      <a:pt x="3678" y="5086"/>
                      <a:pt x="3785" y="5069"/>
                    </a:cubicBezTo>
                    <a:cubicBezTo>
                      <a:pt x="4211" y="4993"/>
                      <a:pt x="4486" y="4668"/>
                      <a:pt x="4812" y="4467"/>
                    </a:cubicBezTo>
                    <a:cubicBezTo>
                      <a:pt x="5213" y="3966"/>
                      <a:pt x="5564" y="3439"/>
                      <a:pt x="5815" y="2863"/>
                    </a:cubicBezTo>
                    <a:cubicBezTo>
                      <a:pt x="6065" y="2587"/>
                      <a:pt x="5990" y="2337"/>
                      <a:pt x="5815" y="2061"/>
                    </a:cubicBezTo>
                    <a:cubicBezTo>
                      <a:pt x="5539" y="1861"/>
                      <a:pt x="5639" y="1359"/>
                      <a:pt x="5238" y="1259"/>
                    </a:cubicBezTo>
                    <a:cubicBezTo>
                      <a:pt x="4571" y="452"/>
                      <a:pt x="354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Our </a:t>
            </a:r>
            <a:r>
              <a:rPr lang="en-US" sz="4000" dirty="0" smtClean="0"/>
              <a:t>Project </a:t>
            </a:r>
            <a:endParaRPr sz="4000" dirty="0"/>
          </a:p>
        </p:txBody>
      </p:sp>
      <p:sp>
        <p:nvSpPr>
          <p:cNvPr id="949" name="Google Shape;949;p36"/>
          <p:cNvSpPr txBox="1"/>
          <p:nvPr/>
        </p:nvSpPr>
        <p:spPr>
          <a:xfrm>
            <a:off x="254003" y="1417686"/>
            <a:ext cx="2061709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 smtClean="0">
                <a:solidFill>
                  <a:schemeClr val="accent1">
                    <a:lumMod val="75000"/>
                  </a:schemeClr>
                </a:solidFill>
                <a:latin typeface="Caveat Brush"/>
                <a:ea typeface="Caveat Brush"/>
                <a:cs typeface="Caveat Brush"/>
                <a:sym typeface="Caveat Brush"/>
              </a:rPr>
              <a:t>F</a:t>
            </a:r>
            <a:r>
              <a:rPr lang="en" sz="2500" b="1" dirty="0" smtClean="0">
                <a:solidFill>
                  <a:schemeClr val="accent1">
                    <a:lumMod val="75000"/>
                  </a:schemeClr>
                </a:solidFill>
                <a:latin typeface="Caveat Brush"/>
                <a:ea typeface="Caveat Brush"/>
                <a:cs typeface="Caveat Brush"/>
                <a:sym typeface="Caveat Brush"/>
              </a:rPr>
              <a:t>ew months ago</a:t>
            </a:r>
            <a:endParaRPr sz="2500" b="1" dirty="0">
              <a:solidFill>
                <a:schemeClr val="accent1">
                  <a:lumMod val="75000"/>
                </a:schemeClr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950" name="Google Shape;950;p36"/>
          <p:cNvSpPr txBox="1"/>
          <p:nvPr/>
        </p:nvSpPr>
        <p:spPr>
          <a:xfrm>
            <a:off x="828760" y="2707538"/>
            <a:ext cx="1847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Launched their energy drinks 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52" name="Google Shape;952;p36"/>
          <p:cNvSpPr txBox="1"/>
          <p:nvPr/>
        </p:nvSpPr>
        <p:spPr>
          <a:xfrm>
            <a:off x="4573843" y="3914377"/>
            <a:ext cx="1847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latin typeface="Baloo 2" panose="020B0604020202020204" charset="0"/>
                <a:cs typeface="Baloo 2" panose="020B0604020202020204" charset="0"/>
              </a:rPr>
              <a:t>conducted 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a survey in those 10 </a:t>
            </a:r>
            <a:r>
              <a:rPr lang="en-US" dirty="0" smtClean="0">
                <a:latin typeface="Baloo 2" panose="020B0604020202020204" charset="0"/>
                <a:cs typeface="Baloo 2" panose="020B0604020202020204" charset="0"/>
              </a:rPr>
              <a:t>cities. </a:t>
            </a:r>
            <a:endParaRPr dirty="0">
              <a:solidFill>
                <a:schemeClr val="dk1"/>
              </a:solidFill>
              <a:latin typeface="Baloo 2" panose="020B0604020202020204" charset="0"/>
              <a:ea typeface="Baloo 2"/>
              <a:cs typeface="Baloo 2" panose="020B0604020202020204" charset="0"/>
              <a:sym typeface="Baloo 2"/>
            </a:endParaRPr>
          </a:p>
        </p:txBody>
      </p:sp>
      <p:sp>
        <p:nvSpPr>
          <p:cNvPr id="956" name="Google Shape;956;p36"/>
          <p:cNvSpPr txBox="1"/>
          <p:nvPr/>
        </p:nvSpPr>
        <p:spPr>
          <a:xfrm>
            <a:off x="6148497" y="2423637"/>
            <a:ext cx="2675229" cy="75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received results from </a:t>
            </a:r>
            <a:r>
              <a:rPr lang="en-US" b="1" dirty="0">
                <a:latin typeface="Baloo 2" panose="020B0604020202020204" charset="0"/>
                <a:cs typeface="Baloo 2" panose="020B0604020202020204" charset="0"/>
              </a:rPr>
              <a:t>10k</a:t>
            </a:r>
            <a:r>
              <a:rPr lang="en-US" dirty="0">
                <a:latin typeface="Baloo 2" panose="020B0604020202020204" charset="0"/>
                <a:cs typeface="Baloo 2" panose="020B0604020202020204" charset="0"/>
              </a:rPr>
              <a:t> respondents.</a:t>
            </a:r>
            <a:endParaRPr lang="en-US" dirty="0">
              <a:solidFill>
                <a:schemeClr val="dk1"/>
              </a:solidFill>
              <a:latin typeface="Baloo 2" panose="020B0604020202020204" charset="0"/>
              <a:ea typeface="Baloo 2"/>
              <a:cs typeface="Baloo 2" panose="020B0604020202020204" charset="0"/>
              <a:sym typeface="Baloo 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957" name="Google Shape;957;p36"/>
          <p:cNvCxnSpPr>
            <a:stCxn id="958" idx="6"/>
            <a:endCxn id="959" idx="2"/>
          </p:cNvCxnSpPr>
          <p:nvPr/>
        </p:nvCxnSpPr>
        <p:spPr>
          <a:xfrm rot="10800000" flipH="1">
            <a:off x="1761600" y="2117663"/>
            <a:ext cx="1736700" cy="14277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36"/>
          <p:cNvCxnSpPr>
            <a:stCxn id="959" idx="6"/>
            <a:endCxn id="961" idx="2"/>
          </p:cNvCxnSpPr>
          <p:nvPr/>
        </p:nvCxnSpPr>
        <p:spPr>
          <a:xfrm>
            <a:off x="3733963" y="2117663"/>
            <a:ext cx="1696200" cy="14277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36"/>
          <p:cNvCxnSpPr>
            <a:stCxn id="961" idx="6"/>
            <a:endCxn id="963" idx="2"/>
          </p:cNvCxnSpPr>
          <p:nvPr/>
        </p:nvCxnSpPr>
        <p:spPr>
          <a:xfrm rot="10800000" flipH="1">
            <a:off x="5666038" y="2117663"/>
            <a:ext cx="1716300" cy="14277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58" name="Google Shape;958;p36"/>
          <p:cNvSpPr/>
          <p:nvPr/>
        </p:nvSpPr>
        <p:spPr>
          <a:xfrm>
            <a:off x="1525800" y="3427463"/>
            <a:ext cx="235800" cy="23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5430238" y="3427463"/>
            <a:ext cx="235800" cy="23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3498163" y="1999763"/>
            <a:ext cx="235800" cy="23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7382438" y="1999763"/>
            <a:ext cx="235800" cy="235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6"/>
          <p:cNvGrpSpPr/>
          <p:nvPr/>
        </p:nvGrpSpPr>
        <p:grpSpPr>
          <a:xfrm>
            <a:off x="3332831" y="1843062"/>
            <a:ext cx="526146" cy="549255"/>
            <a:chOff x="3332831" y="1843062"/>
            <a:chExt cx="526146" cy="549255"/>
          </a:xfrm>
        </p:grpSpPr>
        <p:sp>
          <p:nvSpPr>
            <p:cNvPr id="965" name="Google Shape;965;p36"/>
            <p:cNvSpPr/>
            <p:nvPr/>
          </p:nvSpPr>
          <p:spPr>
            <a:xfrm>
              <a:off x="3332831" y="1843062"/>
              <a:ext cx="526146" cy="549255"/>
            </a:xfrm>
            <a:custGeom>
              <a:avLst/>
              <a:gdLst/>
              <a:ahLst/>
              <a:cxnLst/>
              <a:rect l="l" t="t" r="r" b="b"/>
              <a:pathLst>
                <a:path w="16666" h="17398" extrusionOk="0">
                  <a:moveTo>
                    <a:pt x="8975" y="0"/>
                  </a:moveTo>
                  <a:cubicBezTo>
                    <a:pt x="8601" y="0"/>
                    <a:pt x="8244" y="143"/>
                    <a:pt x="7976" y="411"/>
                  </a:cubicBezTo>
                  <a:cubicBezTo>
                    <a:pt x="7869" y="518"/>
                    <a:pt x="7780" y="661"/>
                    <a:pt x="7709" y="786"/>
                  </a:cubicBezTo>
                  <a:cubicBezTo>
                    <a:pt x="7530" y="714"/>
                    <a:pt x="7316" y="661"/>
                    <a:pt x="7120" y="661"/>
                  </a:cubicBezTo>
                  <a:cubicBezTo>
                    <a:pt x="6745" y="661"/>
                    <a:pt x="6388" y="803"/>
                    <a:pt x="6121" y="1053"/>
                  </a:cubicBezTo>
                  <a:cubicBezTo>
                    <a:pt x="5692" y="1481"/>
                    <a:pt x="5585" y="2142"/>
                    <a:pt x="5835" y="2659"/>
                  </a:cubicBezTo>
                  <a:cubicBezTo>
                    <a:pt x="5710" y="2891"/>
                    <a:pt x="5621" y="3159"/>
                    <a:pt x="5585" y="3426"/>
                  </a:cubicBezTo>
                  <a:cubicBezTo>
                    <a:pt x="5567" y="3551"/>
                    <a:pt x="5567" y="3694"/>
                    <a:pt x="5585" y="3819"/>
                  </a:cubicBezTo>
                  <a:lnTo>
                    <a:pt x="5300" y="3819"/>
                  </a:lnTo>
                  <a:cubicBezTo>
                    <a:pt x="4818" y="3819"/>
                    <a:pt x="4354" y="4033"/>
                    <a:pt x="4033" y="4408"/>
                  </a:cubicBezTo>
                  <a:cubicBezTo>
                    <a:pt x="3712" y="4782"/>
                    <a:pt x="3569" y="5264"/>
                    <a:pt x="3623" y="5728"/>
                  </a:cubicBezTo>
                  <a:lnTo>
                    <a:pt x="4087" y="9618"/>
                  </a:lnTo>
                  <a:cubicBezTo>
                    <a:pt x="3623" y="9725"/>
                    <a:pt x="3177" y="9921"/>
                    <a:pt x="2766" y="10206"/>
                  </a:cubicBezTo>
                  <a:cubicBezTo>
                    <a:pt x="2534" y="10349"/>
                    <a:pt x="2374" y="10581"/>
                    <a:pt x="2267" y="10813"/>
                  </a:cubicBezTo>
                  <a:cubicBezTo>
                    <a:pt x="2017" y="10938"/>
                    <a:pt x="1820" y="11116"/>
                    <a:pt x="1660" y="11348"/>
                  </a:cubicBezTo>
                  <a:cubicBezTo>
                    <a:pt x="1624" y="11402"/>
                    <a:pt x="1589" y="11473"/>
                    <a:pt x="1553" y="11527"/>
                  </a:cubicBezTo>
                  <a:cubicBezTo>
                    <a:pt x="875" y="11759"/>
                    <a:pt x="340" y="12330"/>
                    <a:pt x="197" y="13043"/>
                  </a:cubicBezTo>
                  <a:cubicBezTo>
                    <a:pt x="1" y="14060"/>
                    <a:pt x="589" y="15060"/>
                    <a:pt x="1553" y="15363"/>
                  </a:cubicBezTo>
                  <a:cubicBezTo>
                    <a:pt x="2249" y="16612"/>
                    <a:pt x="3569" y="17397"/>
                    <a:pt x="4996" y="17397"/>
                  </a:cubicBezTo>
                  <a:lnTo>
                    <a:pt x="5835" y="17397"/>
                  </a:lnTo>
                  <a:cubicBezTo>
                    <a:pt x="6031" y="17397"/>
                    <a:pt x="6245" y="17379"/>
                    <a:pt x="6460" y="17344"/>
                  </a:cubicBezTo>
                  <a:cubicBezTo>
                    <a:pt x="6620" y="17379"/>
                    <a:pt x="6763" y="17397"/>
                    <a:pt x="6923" y="17397"/>
                  </a:cubicBezTo>
                  <a:lnTo>
                    <a:pt x="11402" y="17397"/>
                  </a:lnTo>
                  <a:cubicBezTo>
                    <a:pt x="12490" y="17397"/>
                    <a:pt x="13400" y="16576"/>
                    <a:pt x="13525" y="15506"/>
                  </a:cubicBezTo>
                  <a:lnTo>
                    <a:pt x="13579" y="15095"/>
                  </a:lnTo>
                  <a:cubicBezTo>
                    <a:pt x="14917" y="14792"/>
                    <a:pt x="15970" y="13668"/>
                    <a:pt x="16148" y="12258"/>
                  </a:cubicBezTo>
                  <a:lnTo>
                    <a:pt x="16594" y="8779"/>
                  </a:lnTo>
                  <a:cubicBezTo>
                    <a:pt x="16666" y="8083"/>
                    <a:pt x="16451" y="7387"/>
                    <a:pt x="15988" y="6870"/>
                  </a:cubicBezTo>
                  <a:cubicBezTo>
                    <a:pt x="15649" y="6477"/>
                    <a:pt x="15167" y="6192"/>
                    <a:pt x="14649" y="6103"/>
                  </a:cubicBezTo>
                  <a:lnTo>
                    <a:pt x="14703" y="5746"/>
                  </a:lnTo>
                  <a:cubicBezTo>
                    <a:pt x="14756" y="5264"/>
                    <a:pt x="14614" y="4782"/>
                    <a:pt x="14293" y="4408"/>
                  </a:cubicBezTo>
                  <a:cubicBezTo>
                    <a:pt x="13971" y="4033"/>
                    <a:pt x="13507" y="3819"/>
                    <a:pt x="13008" y="3819"/>
                  </a:cubicBezTo>
                  <a:lnTo>
                    <a:pt x="12544" y="3819"/>
                  </a:lnTo>
                  <a:cubicBezTo>
                    <a:pt x="12526" y="3783"/>
                    <a:pt x="12508" y="3730"/>
                    <a:pt x="12490" y="3694"/>
                  </a:cubicBezTo>
                  <a:cubicBezTo>
                    <a:pt x="12633" y="3462"/>
                    <a:pt x="12705" y="3212"/>
                    <a:pt x="12740" y="2927"/>
                  </a:cubicBezTo>
                  <a:cubicBezTo>
                    <a:pt x="12812" y="2356"/>
                    <a:pt x="12615" y="1785"/>
                    <a:pt x="12205" y="1374"/>
                  </a:cubicBezTo>
                  <a:lnTo>
                    <a:pt x="11919" y="1071"/>
                  </a:lnTo>
                  <a:cubicBezTo>
                    <a:pt x="11652" y="803"/>
                    <a:pt x="11295" y="661"/>
                    <a:pt x="10902" y="661"/>
                  </a:cubicBezTo>
                  <a:cubicBezTo>
                    <a:pt x="10706" y="661"/>
                    <a:pt x="10510" y="696"/>
                    <a:pt x="10331" y="786"/>
                  </a:cubicBezTo>
                  <a:lnTo>
                    <a:pt x="9975" y="429"/>
                  </a:lnTo>
                  <a:cubicBezTo>
                    <a:pt x="9707" y="161"/>
                    <a:pt x="9350" y="0"/>
                    <a:pt x="89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36"/>
            <p:cNvGrpSpPr/>
            <p:nvPr/>
          </p:nvGrpSpPr>
          <p:grpSpPr>
            <a:xfrm>
              <a:off x="3364807" y="1873265"/>
              <a:ext cx="462215" cy="488803"/>
              <a:chOff x="3352550" y="2234225"/>
              <a:chExt cx="354650" cy="375050"/>
            </a:xfrm>
          </p:grpSpPr>
          <p:sp>
            <p:nvSpPr>
              <p:cNvPr id="967" name="Google Shape;967;p36"/>
              <p:cNvSpPr/>
              <p:nvPr/>
            </p:nvSpPr>
            <p:spPr>
              <a:xfrm>
                <a:off x="3623750" y="2390675"/>
                <a:ext cx="77650" cy="15750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6300" extrusionOk="0">
                    <a:moveTo>
                      <a:pt x="429" y="1"/>
                    </a:moveTo>
                    <a:lnTo>
                      <a:pt x="286" y="875"/>
                    </a:lnTo>
                    <a:lnTo>
                      <a:pt x="2053" y="875"/>
                    </a:lnTo>
                    <a:cubicBezTo>
                      <a:pt x="2106" y="875"/>
                      <a:pt x="2142" y="911"/>
                      <a:pt x="2160" y="929"/>
                    </a:cubicBezTo>
                    <a:cubicBezTo>
                      <a:pt x="2178" y="946"/>
                      <a:pt x="2213" y="982"/>
                      <a:pt x="2195" y="1036"/>
                    </a:cubicBezTo>
                    <a:lnTo>
                      <a:pt x="1767" y="4515"/>
                    </a:lnTo>
                    <a:cubicBezTo>
                      <a:pt x="1696" y="5032"/>
                      <a:pt x="1268" y="5425"/>
                      <a:pt x="750" y="5425"/>
                    </a:cubicBezTo>
                    <a:lnTo>
                      <a:pt x="90" y="5425"/>
                    </a:lnTo>
                    <a:lnTo>
                      <a:pt x="1" y="6299"/>
                    </a:lnTo>
                    <a:lnTo>
                      <a:pt x="750" y="6299"/>
                    </a:lnTo>
                    <a:cubicBezTo>
                      <a:pt x="1714" y="6299"/>
                      <a:pt x="2517" y="5585"/>
                      <a:pt x="2641" y="4622"/>
                    </a:cubicBezTo>
                    <a:lnTo>
                      <a:pt x="3070" y="1143"/>
                    </a:lnTo>
                    <a:cubicBezTo>
                      <a:pt x="3105" y="857"/>
                      <a:pt x="3016" y="572"/>
                      <a:pt x="2820" y="340"/>
                    </a:cubicBezTo>
                    <a:cubicBezTo>
                      <a:pt x="2624" y="126"/>
                      <a:pt x="2356" y="1"/>
                      <a:pt x="2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>
                <a:off x="3446225" y="2334925"/>
                <a:ext cx="207875" cy="26900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10760" extrusionOk="0">
                    <a:moveTo>
                      <a:pt x="304" y="0"/>
                    </a:moveTo>
                    <a:cubicBezTo>
                      <a:pt x="125" y="0"/>
                      <a:pt x="0" y="161"/>
                      <a:pt x="18" y="322"/>
                    </a:cubicBezTo>
                    <a:lnTo>
                      <a:pt x="1178" y="10117"/>
                    </a:lnTo>
                    <a:cubicBezTo>
                      <a:pt x="1231" y="10474"/>
                      <a:pt x="1535" y="10759"/>
                      <a:pt x="1909" y="10759"/>
                    </a:cubicBezTo>
                    <a:lnTo>
                      <a:pt x="6388" y="10759"/>
                    </a:lnTo>
                    <a:cubicBezTo>
                      <a:pt x="6763" y="10759"/>
                      <a:pt x="7066" y="10474"/>
                      <a:pt x="7120" y="10117"/>
                    </a:cubicBezTo>
                    <a:lnTo>
                      <a:pt x="8279" y="322"/>
                    </a:lnTo>
                    <a:cubicBezTo>
                      <a:pt x="8315" y="161"/>
                      <a:pt x="8172" y="0"/>
                      <a:pt x="79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>
                <a:off x="3624200" y="2334925"/>
                <a:ext cx="2990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500" extrusionOk="0">
                    <a:moveTo>
                      <a:pt x="1" y="0"/>
                    </a:moveTo>
                    <a:cubicBezTo>
                      <a:pt x="179" y="0"/>
                      <a:pt x="304" y="161"/>
                      <a:pt x="286" y="322"/>
                    </a:cubicBezTo>
                    <a:lnTo>
                      <a:pt x="143" y="1499"/>
                    </a:lnTo>
                    <a:lnTo>
                      <a:pt x="1035" y="1499"/>
                    </a:lnTo>
                    <a:lnTo>
                      <a:pt x="1160" y="322"/>
                    </a:lnTo>
                    <a:cubicBezTo>
                      <a:pt x="1196" y="161"/>
                      <a:pt x="1053" y="0"/>
                      <a:pt x="8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3450225" y="2372400"/>
                <a:ext cx="199875" cy="231525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9261" extrusionOk="0">
                    <a:moveTo>
                      <a:pt x="1" y="0"/>
                    </a:moveTo>
                    <a:lnTo>
                      <a:pt x="1018" y="8618"/>
                    </a:lnTo>
                    <a:cubicBezTo>
                      <a:pt x="1071" y="8975"/>
                      <a:pt x="1375" y="9260"/>
                      <a:pt x="1749" y="9260"/>
                    </a:cubicBezTo>
                    <a:lnTo>
                      <a:pt x="6228" y="9260"/>
                    </a:lnTo>
                    <a:cubicBezTo>
                      <a:pt x="6603" y="9260"/>
                      <a:pt x="6906" y="8975"/>
                      <a:pt x="6960" y="8618"/>
                    </a:cubicBezTo>
                    <a:lnTo>
                      <a:pt x="79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3584050" y="2372400"/>
                <a:ext cx="66050" cy="231525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9261" extrusionOk="0">
                    <a:moveTo>
                      <a:pt x="1749" y="0"/>
                    </a:moveTo>
                    <a:lnTo>
                      <a:pt x="714" y="8618"/>
                    </a:lnTo>
                    <a:cubicBezTo>
                      <a:pt x="679" y="8975"/>
                      <a:pt x="358" y="9260"/>
                      <a:pt x="1" y="9260"/>
                    </a:cubicBezTo>
                    <a:lnTo>
                      <a:pt x="875" y="9260"/>
                    </a:lnTo>
                    <a:cubicBezTo>
                      <a:pt x="1250" y="9260"/>
                      <a:pt x="1553" y="8975"/>
                      <a:pt x="1607" y="8618"/>
                    </a:cubicBez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3358800" y="2477225"/>
                <a:ext cx="190050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5068" extrusionOk="0">
                    <a:moveTo>
                      <a:pt x="3479" y="0"/>
                    </a:moveTo>
                    <a:cubicBezTo>
                      <a:pt x="2445" y="0"/>
                      <a:pt x="1535" y="625"/>
                      <a:pt x="1160" y="1535"/>
                    </a:cubicBezTo>
                    <a:cubicBezTo>
                      <a:pt x="1089" y="1713"/>
                      <a:pt x="928" y="1838"/>
                      <a:pt x="750" y="1874"/>
                    </a:cubicBezTo>
                    <a:lnTo>
                      <a:pt x="518" y="1927"/>
                    </a:lnTo>
                    <a:cubicBezTo>
                      <a:pt x="286" y="1999"/>
                      <a:pt x="107" y="2177"/>
                      <a:pt x="54" y="2409"/>
                    </a:cubicBezTo>
                    <a:cubicBezTo>
                      <a:pt x="0" y="2730"/>
                      <a:pt x="196" y="3033"/>
                      <a:pt x="518" y="3123"/>
                    </a:cubicBezTo>
                    <a:lnTo>
                      <a:pt x="750" y="3176"/>
                    </a:lnTo>
                    <a:cubicBezTo>
                      <a:pt x="928" y="3230"/>
                      <a:pt x="1089" y="3355"/>
                      <a:pt x="1160" y="3533"/>
                    </a:cubicBezTo>
                    <a:cubicBezTo>
                      <a:pt x="1535" y="4425"/>
                      <a:pt x="2445" y="5067"/>
                      <a:pt x="3479" y="5067"/>
                    </a:cubicBezTo>
                    <a:lnTo>
                      <a:pt x="4318" y="5067"/>
                    </a:lnTo>
                    <a:cubicBezTo>
                      <a:pt x="5424" y="5067"/>
                      <a:pt x="6370" y="4354"/>
                      <a:pt x="6709" y="3355"/>
                    </a:cubicBezTo>
                    <a:cubicBezTo>
                      <a:pt x="6745" y="3248"/>
                      <a:pt x="6834" y="3194"/>
                      <a:pt x="6941" y="3194"/>
                    </a:cubicBezTo>
                    <a:cubicBezTo>
                      <a:pt x="7298" y="3194"/>
                      <a:pt x="7601" y="2891"/>
                      <a:pt x="7601" y="2534"/>
                    </a:cubicBezTo>
                    <a:cubicBezTo>
                      <a:pt x="7601" y="2159"/>
                      <a:pt x="7298" y="1874"/>
                      <a:pt x="6941" y="1874"/>
                    </a:cubicBezTo>
                    <a:cubicBezTo>
                      <a:pt x="6834" y="1874"/>
                      <a:pt x="6745" y="1802"/>
                      <a:pt x="6709" y="1713"/>
                    </a:cubicBezTo>
                    <a:cubicBezTo>
                      <a:pt x="6370" y="714"/>
                      <a:pt x="5424" y="0"/>
                      <a:pt x="4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3445325" y="2477225"/>
                <a:ext cx="103525" cy="1267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5068" extrusionOk="0">
                    <a:moveTo>
                      <a:pt x="1" y="0"/>
                    </a:moveTo>
                    <a:cubicBezTo>
                      <a:pt x="1107" y="0"/>
                      <a:pt x="2035" y="714"/>
                      <a:pt x="2374" y="1713"/>
                    </a:cubicBezTo>
                    <a:cubicBezTo>
                      <a:pt x="2409" y="1802"/>
                      <a:pt x="2499" y="1874"/>
                      <a:pt x="2606" y="1874"/>
                    </a:cubicBezTo>
                    <a:cubicBezTo>
                      <a:pt x="2963" y="1874"/>
                      <a:pt x="3266" y="2159"/>
                      <a:pt x="3266" y="2534"/>
                    </a:cubicBezTo>
                    <a:cubicBezTo>
                      <a:pt x="3266" y="2891"/>
                      <a:pt x="2963" y="3194"/>
                      <a:pt x="2606" y="3194"/>
                    </a:cubicBezTo>
                    <a:cubicBezTo>
                      <a:pt x="2499" y="3194"/>
                      <a:pt x="2409" y="3248"/>
                      <a:pt x="2374" y="3355"/>
                    </a:cubicBezTo>
                    <a:cubicBezTo>
                      <a:pt x="2035" y="4336"/>
                      <a:pt x="1107" y="5050"/>
                      <a:pt x="1" y="5067"/>
                    </a:cubicBezTo>
                    <a:lnTo>
                      <a:pt x="857" y="5067"/>
                    </a:lnTo>
                    <a:cubicBezTo>
                      <a:pt x="1963" y="5067"/>
                      <a:pt x="2909" y="4354"/>
                      <a:pt x="3248" y="3355"/>
                    </a:cubicBezTo>
                    <a:cubicBezTo>
                      <a:pt x="3284" y="3248"/>
                      <a:pt x="3373" y="3194"/>
                      <a:pt x="3480" y="3194"/>
                    </a:cubicBezTo>
                    <a:cubicBezTo>
                      <a:pt x="3855" y="3194"/>
                      <a:pt x="4140" y="2891"/>
                      <a:pt x="4140" y="2534"/>
                    </a:cubicBezTo>
                    <a:cubicBezTo>
                      <a:pt x="4140" y="2159"/>
                      <a:pt x="3855" y="1874"/>
                      <a:pt x="3480" y="1874"/>
                    </a:cubicBezTo>
                    <a:cubicBezTo>
                      <a:pt x="3373" y="1874"/>
                      <a:pt x="3284" y="1802"/>
                      <a:pt x="3248" y="1713"/>
                    </a:cubicBezTo>
                    <a:cubicBezTo>
                      <a:pt x="2909" y="714"/>
                      <a:pt x="1963" y="0"/>
                      <a:pt x="8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>
                <a:off x="3477000" y="2540550"/>
                <a:ext cx="126700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2535" extrusionOk="0">
                    <a:moveTo>
                      <a:pt x="161" y="1"/>
                    </a:moveTo>
                    <a:cubicBezTo>
                      <a:pt x="72" y="1"/>
                      <a:pt x="0" y="72"/>
                      <a:pt x="0" y="161"/>
                    </a:cubicBezTo>
                    <a:cubicBezTo>
                      <a:pt x="90" y="1482"/>
                      <a:pt x="1196" y="2534"/>
                      <a:pt x="2534" y="2534"/>
                    </a:cubicBezTo>
                    <a:cubicBezTo>
                      <a:pt x="3890" y="2534"/>
                      <a:pt x="4979" y="1482"/>
                      <a:pt x="5068" y="161"/>
                    </a:cubicBezTo>
                    <a:cubicBezTo>
                      <a:pt x="5068" y="72"/>
                      <a:pt x="5014" y="1"/>
                      <a:pt x="49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6"/>
              <p:cNvSpPr/>
              <p:nvPr/>
            </p:nvSpPr>
            <p:spPr>
              <a:xfrm>
                <a:off x="3529625" y="2540550"/>
                <a:ext cx="740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535" extrusionOk="0">
                    <a:moveTo>
                      <a:pt x="1946" y="1"/>
                    </a:moveTo>
                    <a:cubicBezTo>
                      <a:pt x="2017" y="1"/>
                      <a:pt x="2088" y="72"/>
                      <a:pt x="2088" y="161"/>
                    </a:cubicBezTo>
                    <a:cubicBezTo>
                      <a:pt x="2035" y="822"/>
                      <a:pt x="1749" y="1410"/>
                      <a:pt x="1286" y="1839"/>
                    </a:cubicBezTo>
                    <a:cubicBezTo>
                      <a:pt x="947" y="2178"/>
                      <a:pt x="500" y="2410"/>
                      <a:pt x="1" y="2499"/>
                    </a:cubicBezTo>
                    <a:cubicBezTo>
                      <a:pt x="144" y="2517"/>
                      <a:pt x="286" y="2534"/>
                      <a:pt x="429" y="2534"/>
                    </a:cubicBezTo>
                    <a:cubicBezTo>
                      <a:pt x="1107" y="2534"/>
                      <a:pt x="1714" y="2267"/>
                      <a:pt x="2178" y="1839"/>
                    </a:cubicBezTo>
                    <a:cubicBezTo>
                      <a:pt x="2624" y="1410"/>
                      <a:pt x="2927" y="822"/>
                      <a:pt x="2963" y="161"/>
                    </a:cubicBezTo>
                    <a:cubicBezTo>
                      <a:pt x="2963" y="72"/>
                      <a:pt x="2909" y="1"/>
                      <a:pt x="28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3498850" y="2540550"/>
                <a:ext cx="83000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661" extrusionOk="0">
                    <a:moveTo>
                      <a:pt x="1" y="1"/>
                    </a:moveTo>
                    <a:cubicBezTo>
                      <a:pt x="1" y="911"/>
                      <a:pt x="750" y="1660"/>
                      <a:pt x="1660" y="1660"/>
                    </a:cubicBezTo>
                    <a:cubicBezTo>
                      <a:pt x="2124" y="1660"/>
                      <a:pt x="2534" y="1464"/>
                      <a:pt x="2838" y="1161"/>
                    </a:cubicBezTo>
                    <a:cubicBezTo>
                      <a:pt x="3141" y="875"/>
                      <a:pt x="3319" y="447"/>
                      <a:pt x="33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3352550" y="2329550"/>
                <a:ext cx="3546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4186" h="11189" extrusionOk="0">
                    <a:moveTo>
                      <a:pt x="12829" y="3534"/>
                    </a:moveTo>
                    <a:lnTo>
                      <a:pt x="12401" y="6942"/>
                    </a:lnTo>
                    <a:cubicBezTo>
                      <a:pt x="12347" y="7335"/>
                      <a:pt x="12008" y="7638"/>
                      <a:pt x="11598" y="7638"/>
                    </a:cubicBezTo>
                    <a:lnTo>
                      <a:pt x="11402" y="7638"/>
                    </a:lnTo>
                    <a:lnTo>
                      <a:pt x="11901" y="3534"/>
                    </a:lnTo>
                    <a:close/>
                    <a:moveTo>
                      <a:pt x="12901" y="2660"/>
                    </a:moveTo>
                    <a:cubicBezTo>
                      <a:pt x="13133" y="2660"/>
                      <a:pt x="13347" y="2767"/>
                      <a:pt x="13507" y="2927"/>
                    </a:cubicBezTo>
                    <a:cubicBezTo>
                      <a:pt x="13668" y="3106"/>
                      <a:pt x="13739" y="3338"/>
                      <a:pt x="13704" y="3570"/>
                    </a:cubicBezTo>
                    <a:lnTo>
                      <a:pt x="13275" y="7049"/>
                    </a:lnTo>
                    <a:cubicBezTo>
                      <a:pt x="13168" y="7888"/>
                      <a:pt x="12455" y="8530"/>
                      <a:pt x="11598" y="8530"/>
                    </a:cubicBezTo>
                    <a:lnTo>
                      <a:pt x="11295" y="8530"/>
                    </a:lnTo>
                    <a:lnTo>
                      <a:pt x="11348" y="8084"/>
                    </a:lnTo>
                    <a:lnTo>
                      <a:pt x="11598" y="8084"/>
                    </a:lnTo>
                    <a:cubicBezTo>
                      <a:pt x="12223" y="8084"/>
                      <a:pt x="12758" y="7620"/>
                      <a:pt x="12829" y="6996"/>
                    </a:cubicBezTo>
                    <a:lnTo>
                      <a:pt x="13275" y="3516"/>
                    </a:lnTo>
                    <a:cubicBezTo>
                      <a:pt x="13293" y="3302"/>
                      <a:pt x="13115" y="3106"/>
                      <a:pt x="12901" y="3106"/>
                    </a:cubicBezTo>
                    <a:lnTo>
                      <a:pt x="11955" y="3106"/>
                    </a:lnTo>
                    <a:lnTo>
                      <a:pt x="12008" y="2660"/>
                    </a:lnTo>
                    <a:close/>
                    <a:moveTo>
                      <a:pt x="8940" y="8655"/>
                    </a:moveTo>
                    <a:cubicBezTo>
                      <a:pt x="8886" y="8958"/>
                      <a:pt x="8743" y="9226"/>
                      <a:pt x="8529" y="9458"/>
                    </a:cubicBezTo>
                    <a:cubicBezTo>
                      <a:pt x="8262" y="9725"/>
                      <a:pt x="7905" y="9868"/>
                      <a:pt x="7512" y="9868"/>
                    </a:cubicBezTo>
                    <a:cubicBezTo>
                      <a:pt x="6798" y="9868"/>
                      <a:pt x="6210" y="9333"/>
                      <a:pt x="6103" y="8655"/>
                    </a:cubicBezTo>
                    <a:lnTo>
                      <a:pt x="6816" y="8655"/>
                    </a:lnTo>
                    <a:lnTo>
                      <a:pt x="6709" y="8816"/>
                    </a:lnTo>
                    <a:cubicBezTo>
                      <a:pt x="6638" y="8923"/>
                      <a:pt x="6656" y="9047"/>
                      <a:pt x="6763" y="9119"/>
                    </a:cubicBezTo>
                    <a:cubicBezTo>
                      <a:pt x="6798" y="9147"/>
                      <a:pt x="6843" y="9162"/>
                      <a:pt x="6887" y="9162"/>
                    </a:cubicBezTo>
                    <a:cubicBezTo>
                      <a:pt x="6955" y="9162"/>
                      <a:pt x="7023" y="9130"/>
                      <a:pt x="7066" y="9065"/>
                    </a:cubicBezTo>
                    <a:lnTo>
                      <a:pt x="7369" y="8655"/>
                    </a:lnTo>
                    <a:lnTo>
                      <a:pt x="7673" y="8655"/>
                    </a:lnTo>
                    <a:lnTo>
                      <a:pt x="7958" y="9065"/>
                    </a:lnTo>
                    <a:cubicBezTo>
                      <a:pt x="8001" y="9130"/>
                      <a:pt x="8070" y="9162"/>
                      <a:pt x="8141" y="9162"/>
                    </a:cubicBezTo>
                    <a:cubicBezTo>
                      <a:pt x="8188" y="9162"/>
                      <a:pt x="8237" y="9147"/>
                      <a:pt x="8279" y="9119"/>
                    </a:cubicBezTo>
                    <a:cubicBezTo>
                      <a:pt x="8369" y="9047"/>
                      <a:pt x="8386" y="8923"/>
                      <a:pt x="8315" y="8816"/>
                    </a:cubicBezTo>
                    <a:lnTo>
                      <a:pt x="8208" y="8655"/>
                    </a:lnTo>
                    <a:close/>
                    <a:moveTo>
                      <a:pt x="9814" y="8655"/>
                    </a:moveTo>
                    <a:cubicBezTo>
                      <a:pt x="9707" y="9833"/>
                      <a:pt x="8708" y="10743"/>
                      <a:pt x="7512" y="10743"/>
                    </a:cubicBezTo>
                    <a:cubicBezTo>
                      <a:pt x="6317" y="10743"/>
                      <a:pt x="5317" y="9833"/>
                      <a:pt x="5210" y="8655"/>
                    </a:cubicBezTo>
                    <a:lnTo>
                      <a:pt x="5656" y="8655"/>
                    </a:lnTo>
                    <a:cubicBezTo>
                      <a:pt x="5710" y="9083"/>
                      <a:pt x="5888" y="9476"/>
                      <a:pt x="6192" y="9779"/>
                    </a:cubicBezTo>
                    <a:cubicBezTo>
                      <a:pt x="6549" y="10118"/>
                      <a:pt x="7013" y="10314"/>
                      <a:pt x="7512" y="10314"/>
                    </a:cubicBezTo>
                    <a:cubicBezTo>
                      <a:pt x="8012" y="10314"/>
                      <a:pt x="8493" y="10118"/>
                      <a:pt x="8850" y="9761"/>
                    </a:cubicBezTo>
                    <a:cubicBezTo>
                      <a:pt x="9136" y="9458"/>
                      <a:pt x="9332" y="9065"/>
                      <a:pt x="9386" y="8655"/>
                    </a:cubicBezTo>
                    <a:close/>
                    <a:moveTo>
                      <a:pt x="11741" y="429"/>
                    </a:moveTo>
                    <a:cubicBezTo>
                      <a:pt x="11794" y="447"/>
                      <a:pt x="11812" y="465"/>
                      <a:pt x="11812" y="519"/>
                    </a:cubicBezTo>
                    <a:lnTo>
                      <a:pt x="11705" y="1482"/>
                    </a:lnTo>
                    <a:lnTo>
                      <a:pt x="10884" y="1482"/>
                    </a:lnTo>
                    <a:cubicBezTo>
                      <a:pt x="10759" y="1482"/>
                      <a:pt x="10670" y="1589"/>
                      <a:pt x="10670" y="1714"/>
                    </a:cubicBezTo>
                    <a:cubicBezTo>
                      <a:pt x="10670" y="1839"/>
                      <a:pt x="10759" y="1928"/>
                      <a:pt x="10884" y="1928"/>
                    </a:cubicBezTo>
                    <a:lnTo>
                      <a:pt x="11652" y="1928"/>
                    </a:lnTo>
                    <a:lnTo>
                      <a:pt x="10635" y="10296"/>
                    </a:lnTo>
                    <a:cubicBezTo>
                      <a:pt x="10617" y="10564"/>
                      <a:pt x="10385" y="10743"/>
                      <a:pt x="10135" y="10743"/>
                    </a:cubicBezTo>
                    <a:lnTo>
                      <a:pt x="9011" y="10743"/>
                    </a:lnTo>
                    <a:cubicBezTo>
                      <a:pt x="9725" y="10296"/>
                      <a:pt x="10206" y="9511"/>
                      <a:pt x="10260" y="8601"/>
                    </a:cubicBezTo>
                    <a:cubicBezTo>
                      <a:pt x="10278" y="8405"/>
                      <a:pt x="10099" y="8209"/>
                      <a:pt x="9903" y="8209"/>
                    </a:cubicBezTo>
                    <a:lnTo>
                      <a:pt x="8047" y="8209"/>
                    </a:lnTo>
                    <a:cubicBezTo>
                      <a:pt x="7940" y="7834"/>
                      <a:pt x="7601" y="7567"/>
                      <a:pt x="7191" y="7549"/>
                    </a:cubicBezTo>
                    <a:cubicBezTo>
                      <a:pt x="7191" y="7549"/>
                      <a:pt x="7173" y="7549"/>
                      <a:pt x="7173" y="7531"/>
                    </a:cubicBezTo>
                    <a:cubicBezTo>
                      <a:pt x="6798" y="6442"/>
                      <a:pt x="5764" y="5693"/>
                      <a:pt x="4604" y="5675"/>
                    </a:cubicBezTo>
                    <a:lnTo>
                      <a:pt x="4140" y="1928"/>
                    </a:lnTo>
                    <a:lnTo>
                      <a:pt x="9850" y="1928"/>
                    </a:lnTo>
                    <a:cubicBezTo>
                      <a:pt x="9974" y="1928"/>
                      <a:pt x="10081" y="1839"/>
                      <a:pt x="10081" y="1714"/>
                    </a:cubicBezTo>
                    <a:cubicBezTo>
                      <a:pt x="10081" y="1589"/>
                      <a:pt x="9974" y="1482"/>
                      <a:pt x="9850" y="1482"/>
                    </a:cubicBezTo>
                    <a:lnTo>
                      <a:pt x="4086" y="1482"/>
                    </a:lnTo>
                    <a:lnTo>
                      <a:pt x="3979" y="519"/>
                    </a:lnTo>
                    <a:cubicBezTo>
                      <a:pt x="3979" y="465"/>
                      <a:pt x="3997" y="447"/>
                      <a:pt x="4051" y="429"/>
                    </a:cubicBezTo>
                    <a:close/>
                    <a:moveTo>
                      <a:pt x="4024" y="0"/>
                    </a:moveTo>
                    <a:cubicBezTo>
                      <a:pt x="3733" y="0"/>
                      <a:pt x="3499" y="278"/>
                      <a:pt x="3533" y="572"/>
                    </a:cubicBezTo>
                    <a:lnTo>
                      <a:pt x="4158" y="5675"/>
                    </a:lnTo>
                    <a:lnTo>
                      <a:pt x="3729" y="5675"/>
                    </a:lnTo>
                    <a:cubicBezTo>
                      <a:pt x="3176" y="5675"/>
                      <a:pt x="2641" y="5854"/>
                      <a:pt x="2177" y="6157"/>
                    </a:cubicBezTo>
                    <a:cubicBezTo>
                      <a:pt x="2070" y="6228"/>
                      <a:pt x="2052" y="6371"/>
                      <a:pt x="2124" y="6478"/>
                    </a:cubicBezTo>
                    <a:cubicBezTo>
                      <a:pt x="2169" y="6535"/>
                      <a:pt x="2235" y="6570"/>
                      <a:pt x="2305" y="6570"/>
                    </a:cubicBezTo>
                    <a:cubicBezTo>
                      <a:pt x="2346" y="6570"/>
                      <a:pt x="2388" y="6558"/>
                      <a:pt x="2427" y="6532"/>
                    </a:cubicBezTo>
                    <a:cubicBezTo>
                      <a:pt x="2820" y="6264"/>
                      <a:pt x="3266" y="6121"/>
                      <a:pt x="3729" y="6121"/>
                    </a:cubicBezTo>
                    <a:lnTo>
                      <a:pt x="4568" y="6121"/>
                    </a:lnTo>
                    <a:cubicBezTo>
                      <a:pt x="5549" y="6121"/>
                      <a:pt x="6424" y="6746"/>
                      <a:pt x="6763" y="7691"/>
                    </a:cubicBezTo>
                    <a:cubicBezTo>
                      <a:pt x="6816" y="7870"/>
                      <a:pt x="6995" y="7995"/>
                      <a:pt x="7173" y="7995"/>
                    </a:cubicBezTo>
                    <a:lnTo>
                      <a:pt x="7191" y="7995"/>
                    </a:lnTo>
                    <a:cubicBezTo>
                      <a:pt x="7352" y="7995"/>
                      <a:pt x="7494" y="8084"/>
                      <a:pt x="7566" y="8209"/>
                    </a:cubicBezTo>
                    <a:lnTo>
                      <a:pt x="5139" y="8209"/>
                    </a:lnTo>
                    <a:cubicBezTo>
                      <a:pt x="5032" y="8209"/>
                      <a:pt x="4943" y="8262"/>
                      <a:pt x="4871" y="8334"/>
                    </a:cubicBezTo>
                    <a:cubicBezTo>
                      <a:pt x="4800" y="8405"/>
                      <a:pt x="4764" y="8512"/>
                      <a:pt x="4764" y="8601"/>
                    </a:cubicBezTo>
                    <a:cubicBezTo>
                      <a:pt x="4818" y="9351"/>
                      <a:pt x="5157" y="10011"/>
                      <a:pt x="5656" y="10475"/>
                    </a:cubicBezTo>
                    <a:cubicBezTo>
                      <a:pt x="5317" y="10653"/>
                      <a:pt x="4943" y="10743"/>
                      <a:pt x="4568" y="10743"/>
                    </a:cubicBezTo>
                    <a:lnTo>
                      <a:pt x="3729" y="10743"/>
                    </a:lnTo>
                    <a:cubicBezTo>
                      <a:pt x="2802" y="10743"/>
                      <a:pt x="1981" y="10207"/>
                      <a:pt x="1606" y="9351"/>
                    </a:cubicBezTo>
                    <a:cubicBezTo>
                      <a:pt x="1517" y="9119"/>
                      <a:pt x="1303" y="8940"/>
                      <a:pt x="1053" y="8869"/>
                    </a:cubicBezTo>
                    <a:lnTo>
                      <a:pt x="821" y="8816"/>
                    </a:lnTo>
                    <a:cubicBezTo>
                      <a:pt x="607" y="8762"/>
                      <a:pt x="482" y="8566"/>
                      <a:pt x="536" y="8352"/>
                    </a:cubicBezTo>
                    <a:cubicBezTo>
                      <a:pt x="553" y="8209"/>
                      <a:pt x="678" y="8102"/>
                      <a:pt x="821" y="8048"/>
                    </a:cubicBezTo>
                    <a:lnTo>
                      <a:pt x="1053" y="7995"/>
                    </a:lnTo>
                    <a:cubicBezTo>
                      <a:pt x="1303" y="7941"/>
                      <a:pt x="1499" y="7763"/>
                      <a:pt x="1606" y="7531"/>
                    </a:cubicBezTo>
                    <a:cubicBezTo>
                      <a:pt x="1660" y="7424"/>
                      <a:pt x="1713" y="7299"/>
                      <a:pt x="1785" y="7210"/>
                    </a:cubicBezTo>
                    <a:cubicBezTo>
                      <a:pt x="1838" y="7103"/>
                      <a:pt x="1802" y="6960"/>
                      <a:pt x="1713" y="6906"/>
                    </a:cubicBezTo>
                    <a:cubicBezTo>
                      <a:pt x="1675" y="6881"/>
                      <a:pt x="1633" y="6869"/>
                      <a:pt x="1592" y="6869"/>
                    </a:cubicBezTo>
                    <a:cubicBezTo>
                      <a:pt x="1516" y="6869"/>
                      <a:pt x="1445" y="6909"/>
                      <a:pt x="1410" y="6978"/>
                    </a:cubicBezTo>
                    <a:cubicBezTo>
                      <a:pt x="1321" y="7085"/>
                      <a:pt x="1267" y="7228"/>
                      <a:pt x="1196" y="7352"/>
                    </a:cubicBezTo>
                    <a:cubicBezTo>
                      <a:pt x="1160" y="7459"/>
                      <a:pt x="1053" y="7549"/>
                      <a:pt x="946" y="7567"/>
                    </a:cubicBezTo>
                    <a:lnTo>
                      <a:pt x="714" y="7638"/>
                    </a:lnTo>
                    <a:cubicBezTo>
                      <a:pt x="411" y="7709"/>
                      <a:pt x="161" y="7959"/>
                      <a:pt x="90" y="8262"/>
                    </a:cubicBezTo>
                    <a:cubicBezTo>
                      <a:pt x="0" y="8708"/>
                      <a:pt x="268" y="9137"/>
                      <a:pt x="714" y="9244"/>
                    </a:cubicBezTo>
                    <a:lnTo>
                      <a:pt x="946" y="9297"/>
                    </a:lnTo>
                    <a:cubicBezTo>
                      <a:pt x="1053" y="9333"/>
                      <a:pt x="1160" y="9404"/>
                      <a:pt x="1196" y="9511"/>
                    </a:cubicBezTo>
                    <a:cubicBezTo>
                      <a:pt x="1642" y="10528"/>
                      <a:pt x="2641" y="11189"/>
                      <a:pt x="3729" y="11189"/>
                    </a:cubicBezTo>
                    <a:lnTo>
                      <a:pt x="4568" y="11189"/>
                    </a:lnTo>
                    <a:cubicBezTo>
                      <a:pt x="4800" y="11189"/>
                      <a:pt x="5032" y="11153"/>
                      <a:pt x="5264" y="11099"/>
                    </a:cubicBezTo>
                    <a:cubicBezTo>
                      <a:pt x="5389" y="11153"/>
                      <a:pt x="5514" y="11189"/>
                      <a:pt x="5656" y="11189"/>
                    </a:cubicBezTo>
                    <a:lnTo>
                      <a:pt x="10135" y="11189"/>
                    </a:lnTo>
                    <a:cubicBezTo>
                      <a:pt x="10617" y="11189"/>
                      <a:pt x="11027" y="10832"/>
                      <a:pt x="11081" y="10350"/>
                    </a:cubicBezTo>
                    <a:lnTo>
                      <a:pt x="11241" y="8958"/>
                    </a:lnTo>
                    <a:lnTo>
                      <a:pt x="11598" y="8958"/>
                    </a:lnTo>
                    <a:cubicBezTo>
                      <a:pt x="12669" y="8958"/>
                      <a:pt x="13579" y="8155"/>
                      <a:pt x="13704" y="7103"/>
                    </a:cubicBezTo>
                    <a:lnTo>
                      <a:pt x="14132" y="3623"/>
                    </a:lnTo>
                    <a:cubicBezTo>
                      <a:pt x="14185" y="3266"/>
                      <a:pt x="14078" y="2910"/>
                      <a:pt x="13846" y="2642"/>
                    </a:cubicBezTo>
                    <a:cubicBezTo>
                      <a:pt x="13596" y="2374"/>
                      <a:pt x="13257" y="2232"/>
                      <a:pt x="12901" y="2232"/>
                    </a:cubicBezTo>
                    <a:lnTo>
                      <a:pt x="12062" y="2232"/>
                    </a:lnTo>
                    <a:lnTo>
                      <a:pt x="12258" y="572"/>
                    </a:lnTo>
                    <a:cubicBezTo>
                      <a:pt x="12293" y="278"/>
                      <a:pt x="12059" y="0"/>
                      <a:pt x="11768" y="0"/>
                    </a:cubicBezTo>
                    <a:cubicBezTo>
                      <a:pt x="11759" y="0"/>
                      <a:pt x="11750" y="1"/>
                      <a:pt x="11741" y="1"/>
                    </a:cubicBezTo>
                    <a:lnTo>
                      <a:pt x="4051" y="1"/>
                    </a:lnTo>
                    <a:cubicBezTo>
                      <a:pt x="4042" y="1"/>
                      <a:pt x="4033" y="0"/>
                      <a:pt x="4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3584500" y="2250275"/>
                <a:ext cx="2590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669" extrusionOk="0">
                    <a:moveTo>
                      <a:pt x="366" y="1"/>
                    </a:moveTo>
                    <a:cubicBezTo>
                      <a:pt x="313" y="1"/>
                      <a:pt x="259" y="23"/>
                      <a:pt x="215" y="68"/>
                    </a:cubicBezTo>
                    <a:cubicBezTo>
                      <a:pt x="125" y="157"/>
                      <a:pt x="125" y="300"/>
                      <a:pt x="215" y="371"/>
                    </a:cubicBezTo>
                    <a:lnTo>
                      <a:pt x="500" y="674"/>
                    </a:lnTo>
                    <a:cubicBezTo>
                      <a:pt x="554" y="728"/>
                      <a:pt x="589" y="817"/>
                      <a:pt x="572" y="906"/>
                    </a:cubicBezTo>
                    <a:cubicBezTo>
                      <a:pt x="572" y="995"/>
                      <a:pt x="518" y="1067"/>
                      <a:pt x="447" y="1120"/>
                    </a:cubicBezTo>
                    <a:lnTo>
                      <a:pt x="340" y="1192"/>
                    </a:lnTo>
                    <a:cubicBezTo>
                      <a:pt x="161" y="1299"/>
                      <a:pt x="36" y="1495"/>
                      <a:pt x="18" y="1709"/>
                    </a:cubicBezTo>
                    <a:cubicBezTo>
                      <a:pt x="1" y="1941"/>
                      <a:pt x="72" y="2155"/>
                      <a:pt x="215" y="2298"/>
                    </a:cubicBezTo>
                    <a:lnTo>
                      <a:pt x="518" y="2601"/>
                    </a:lnTo>
                    <a:cubicBezTo>
                      <a:pt x="554" y="2646"/>
                      <a:pt x="607" y="2668"/>
                      <a:pt x="663" y="2668"/>
                    </a:cubicBezTo>
                    <a:cubicBezTo>
                      <a:pt x="719" y="2668"/>
                      <a:pt x="777" y="2646"/>
                      <a:pt x="821" y="2601"/>
                    </a:cubicBezTo>
                    <a:cubicBezTo>
                      <a:pt x="911" y="2512"/>
                      <a:pt x="911" y="2387"/>
                      <a:pt x="821" y="2298"/>
                    </a:cubicBezTo>
                    <a:lnTo>
                      <a:pt x="536" y="1995"/>
                    </a:lnTo>
                    <a:cubicBezTo>
                      <a:pt x="482" y="1941"/>
                      <a:pt x="447" y="1852"/>
                      <a:pt x="447" y="1763"/>
                    </a:cubicBezTo>
                    <a:cubicBezTo>
                      <a:pt x="464" y="1673"/>
                      <a:pt x="518" y="1602"/>
                      <a:pt x="589" y="1549"/>
                    </a:cubicBezTo>
                    <a:lnTo>
                      <a:pt x="679" y="1495"/>
                    </a:lnTo>
                    <a:cubicBezTo>
                      <a:pt x="875" y="1370"/>
                      <a:pt x="1000" y="1174"/>
                      <a:pt x="1018" y="960"/>
                    </a:cubicBezTo>
                    <a:cubicBezTo>
                      <a:pt x="1035" y="746"/>
                      <a:pt x="964" y="532"/>
                      <a:pt x="821" y="371"/>
                    </a:cubicBezTo>
                    <a:lnTo>
                      <a:pt x="518" y="68"/>
                    </a:lnTo>
                    <a:cubicBezTo>
                      <a:pt x="473" y="23"/>
                      <a:pt x="420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3534550" y="2234225"/>
                <a:ext cx="3080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3311" extrusionOk="0">
                    <a:moveTo>
                      <a:pt x="426" y="0"/>
                    </a:moveTo>
                    <a:cubicBezTo>
                      <a:pt x="370" y="0"/>
                      <a:pt x="312" y="23"/>
                      <a:pt x="268" y="67"/>
                    </a:cubicBezTo>
                    <a:cubicBezTo>
                      <a:pt x="179" y="139"/>
                      <a:pt x="179" y="281"/>
                      <a:pt x="268" y="371"/>
                    </a:cubicBezTo>
                    <a:lnTo>
                      <a:pt x="643" y="763"/>
                    </a:lnTo>
                    <a:cubicBezTo>
                      <a:pt x="732" y="852"/>
                      <a:pt x="767" y="977"/>
                      <a:pt x="767" y="1102"/>
                    </a:cubicBezTo>
                    <a:cubicBezTo>
                      <a:pt x="750" y="1245"/>
                      <a:pt x="678" y="1352"/>
                      <a:pt x="571" y="1423"/>
                    </a:cubicBezTo>
                    <a:lnTo>
                      <a:pt x="428" y="1513"/>
                    </a:lnTo>
                    <a:cubicBezTo>
                      <a:pt x="214" y="1655"/>
                      <a:pt x="72" y="1887"/>
                      <a:pt x="36" y="2155"/>
                    </a:cubicBezTo>
                    <a:cubicBezTo>
                      <a:pt x="0" y="2405"/>
                      <a:pt x="89" y="2672"/>
                      <a:pt x="286" y="2869"/>
                    </a:cubicBezTo>
                    <a:lnTo>
                      <a:pt x="660" y="3243"/>
                    </a:lnTo>
                    <a:cubicBezTo>
                      <a:pt x="696" y="3288"/>
                      <a:pt x="750" y="3310"/>
                      <a:pt x="805" y="3310"/>
                    </a:cubicBezTo>
                    <a:cubicBezTo>
                      <a:pt x="861" y="3310"/>
                      <a:pt x="919" y="3288"/>
                      <a:pt x="964" y="3243"/>
                    </a:cubicBezTo>
                    <a:cubicBezTo>
                      <a:pt x="1053" y="3154"/>
                      <a:pt x="1053" y="3029"/>
                      <a:pt x="964" y="2940"/>
                    </a:cubicBezTo>
                    <a:lnTo>
                      <a:pt x="589" y="2547"/>
                    </a:lnTo>
                    <a:cubicBezTo>
                      <a:pt x="500" y="2458"/>
                      <a:pt x="464" y="2333"/>
                      <a:pt x="464" y="2208"/>
                    </a:cubicBezTo>
                    <a:cubicBezTo>
                      <a:pt x="482" y="2066"/>
                      <a:pt x="553" y="1959"/>
                      <a:pt x="678" y="1887"/>
                    </a:cubicBezTo>
                    <a:lnTo>
                      <a:pt x="803" y="1798"/>
                    </a:lnTo>
                    <a:cubicBezTo>
                      <a:pt x="1017" y="1655"/>
                      <a:pt x="1160" y="1423"/>
                      <a:pt x="1196" y="1156"/>
                    </a:cubicBezTo>
                    <a:cubicBezTo>
                      <a:pt x="1231" y="888"/>
                      <a:pt x="1142" y="638"/>
                      <a:pt x="946" y="442"/>
                    </a:cubicBezTo>
                    <a:lnTo>
                      <a:pt x="571" y="67"/>
                    </a:lnTo>
                    <a:cubicBezTo>
                      <a:pt x="535" y="23"/>
                      <a:pt x="482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6"/>
              <p:cNvSpPr/>
              <p:nvPr/>
            </p:nvSpPr>
            <p:spPr>
              <a:xfrm>
                <a:off x="3489500" y="2250275"/>
                <a:ext cx="2632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669" extrusionOk="0">
                    <a:moveTo>
                      <a:pt x="375" y="1"/>
                    </a:moveTo>
                    <a:cubicBezTo>
                      <a:pt x="317" y="1"/>
                      <a:pt x="259" y="23"/>
                      <a:pt x="214" y="68"/>
                    </a:cubicBezTo>
                    <a:cubicBezTo>
                      <a:pt x="125" y="157"/>
                      <a:pt x="125" y="300"/>
                      <a:pt x="214" y="371"/>
                    </a:cubicBezTo>
                    <a:lnTo>
                      <a:pt x="500" y="674"/>
                    </a:lnTo>
                    <a:cubicBezTo>
                      <a:pt x="571" y="728"/>
                      <a:pt x="589" y="817"/>
                      <a:pt x="589" y="906"/>
                    </a:cubicBezTo>
                    <a:cubicBezTo>
                      <a:pt x="571" y="995"/>
                      <a:pt x="518" y="1067"/>
                      <a:pt x="446" y="1120"/>
                    </a:cubicBezTo>
                    <a:lnTo>
                      <a:pt x="357" y="1192"/>
                    </a:lnTo>
                    <a:cubicBezTo>
                      <a:pt x="161" y="1299"/>
                      <a:pt x="54" y="1495"/>
                      <a:pt x="18" y="1709"/>
                    </a:cubicBezTo>
                    <a:cubicBezTo>
                      <a:pt x="0" y="1941"/>
                      <a:pt x="71" y="2155"/>
                      <a:pt x="232" y="2298"/>
                    </a:cubicBezTo>
                    <a:lnTo>
                      <a:pt x="518" y="2601"/>
                    </a:lnTo>
                    <a:cubicBezTo>
                      <a:pt x="562" y="2646"/>
                      <a:pt x="616" y="2668"/>
                      <a:pt x="669" y="2668"/>
                    </a:cubicBezTo>
                    <a:cubicBezTo>
                      <a:pt x="723" y="2668"/>
                      <a:pt x="776" y="2646"/>
                      <a:pt x="821" y="2601"/>
                    </a:cubicBezTo>
                    <a:cubicBezTo>
                      <a:pt x="910" y="2512"/>
                      <a:pt x="910" y="2387"/>
                      <a:pt x="821" y="2298"/>
                    </a:cubicBezTo>
                    <a:lnTo>
                      <a:pt x="535" y="1995"/>
                    </a:lnTo>
                    <a:cubicBezTo>
                      <a:pt x="482" y="1941"/>
                      <a:pt x="446" y="1852"/>
                      <a:pt x="464" y="1763"/>
                    </a:cubicBezTo>
                    <a:cubicBezTo>
                      <a:pt x="464" y="1673"/>
                      <a:pt x="518" y="1602"/>
                      <a:pt x="589" y="1549"/>
                    </a:cubicBezTo>
                    <a:lnTo>
                      <a:pt x="696" y="1495"/>
                    </a:lnTo>
                    <a:cubicBezTo>
                      <a:pt x="874" y="1370"/>
                      <a:pt x="999" y="1174"/>
                      <a:pt x="1017" y="960"/>
                    </a:cubicBezTo>
                    <a:cubicBezTo>
                      <a:pt x="1053" y="746"/>
                      <a:pt x="964" y="532"/>
                      <a:pt x="821" y="371"/>
                    </a:cubicBezTo>
                    <a:lnTo>
                      <a:pt x="535" y="68"/>
                    </a:lnTo>
                    <a:cubicBezTo>
                      <a:pt x="491" y="23"/>
                      <a:pt x="433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1" name="Google Shape;981;p36"/>
          <p:cNvGrpSpPr/>
          <p:nvPr/>
        </p:nvGrpSpPr>
        <p:grpSpPr>
          <a:xfrm>
            <a:off x="7327225" y="1843063"/>
            <a:ext cx="346237" cy="549251"/>
            <a:chOff x="7327225" y="1843063"/>
            <a:chExt cx="346237" cy="549251"/>
          </a:xfrm>
        </p:grpSpPr>
        <p:sp>
          <p:nvSpPr>
            <p:cNvPr id="982" name="Google Shape;982;p36"/>
            <p:cNvSpPr/>
            <p:nvPr/>
          </p:nvSpPr>
          <p:spPr>
            <a:xfrm>
              <a:off x="7327225" y="1843063"/>
              <a:ext cx="346237" cy="549251"/>
            </a:xfrm>
            <a:custGeom>
              <a:avLst/>
              <a:gdLst/>
              <a:ahLst/>
              <a:cxnLst/>
              <a:rect l="l" t="t" r="r" b="b"/>
              <a:pathLst>
                <a:path w="10956" h="17380" extrusionOk="0">
                  <a:moveTo>
                    <a:pt x="5175" y="1"/>
                  </a:moveTo>
                  <a:cubicBezTo>
                    <a:pt x="4318" y="1"/>
                    <a:pt x="3623" y="697"/>
                    <a:pt x="3623" y="1553"/>
                  </a:cubicBezTo>
                  <a:lnTo>
                    <a:pt x="3623" y="2927"/>
                  </a:lnTo>
                  <a:lnTo>
                    <a:pt x="3462" y="2927"/>
                  </a:lnTo>
                  <a:cubicBezTo>
                    <a:pt x="2820" y="2927"/>
                    <a:pt x="2266" y="3266"/>
                    <a:pt x="1963" y="3801"/>
                  </a:cubicBezTo>
                  <a:cubicBezTo>
                    <a:pt x="1160" y="3855"/>
                    <a:pt x="464" y="4408"/>
                    <a:pt x="268" y="5211"/>
                  </a:cubicBezTo>
                  <a:lnTo>
                    <a:pt x="125" y="5835"/>
                  </a:lnTo>
                  <a:cubicBezTo>
                    <a:pt x="0" y="6353"/>
                    <a:pt x="108" y="6870"/>
                    <a:pt x="429" y="7298"/>
                  </a:cubicBezTo>
                  <a:cubicBezTo>
                    <a:pt x="482" y="7352"/>
                    <a:pt x="536" y="7405"/>
                    <a:pt x="589" y="7477"/>
                  </a:cubicBezTo>
                  <a:cubicBezTo>
                    <a:pt x="661" y="7744"/>
                    <a:pt x="786" y="7976"/>
                    <a:pt x="964" y="8190"/>
                  </a:cubicBezTo>
                  <a:lnTo>
                    <a:pt x="964" y="11830"/>
                  </a:lnTo>
                  <a:cubicBezTo>
                    <a:pt x="964" y="12009"/>
                    <a:pt x="1000" y="12187"/>
                    <a:pt x="1053" y="12348"/>
                  </a:cubicBezTo>
                  <a:cubicBezTo>
                    <a:pt x="1000" y="12508"/>
                    <a:pt x="964" y="12687"/>
                    <a:pt x="964" y="12865"/>
                  </a:cubicBezTo>
                  <a:cubicBezTo>
                    <a:pt x="964" y="15345"/>
                    <a:pt x="2980" y="17379"/>
                    <a:pt x="5478" y="17379"/>
                  </a:cubicBezTo>
                  <a:cubicBezTo>
                    <a:pt x="7958" y="17379"/>
                    <a:pt x="9992" y="15345"/>
                    <a:pt x="9992" y="12865"/>
                  </a:cubicBezTo>
                  <a:lnTo>
                    <a:pt x="9992" y="8190"/>
                  </a:lnTo>
                  <a:cubicBezTo>
                    <a:pt x="10153" y="7976"/>
                    <a:pt x="10278" y="7744"/>
                    <a:pt x="10349" y="7477"/>
                  </a:cubicBezTo>
                  <a:cubicBezTo>
                    <a:pt x="10403" y="7405"/>
                    <a:pt x="10456" y="7352"/>
                    <a:pt x="10510" y="7298"/>
                  </a:cubicBezTo>
                  <a:cubicBezTo>
                    <a:pt x="10831" y="6870"/>
                    <a:pt x="10956" y="6353"/>
                    <a:pt x="10831" y="5835"/>
                  </a:cubicBezTo>
                  <a:lnTo>
                    <a:pt x="10670" y="5211"/>
                  </a:lnTo>
                  <a:cubicBezTo>
                    <a:pt x="10474" y="4408"/>
                    <a:pt x="9796" y="3855"/>
                    <a:pt x="8975" y="3801"/>
                  </a:cubicBezTo>
                  <a:cubicBezTo>
                    <a:pt x="8690" y="3266"/>
                    <a:pt x="8119" y="2927"/>
                    <a:pt x="7494" y="2927"/>
                  </a:cubicBezTo>
                  <a:lnTo>
                    <a:pt x="7316" y="2927"/>
                  </a:lnTo>
                  <a:lnTo>
                    <a:pt x="7316" y="1553"/>
                  </a:lnTo>
                  <a:cubicBezTo>
                    <a:pt x="7316" y="697"/>
                    <a:pt x="6620" y="1"/>
                    <a:pt x="5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3" name="Google Shape;983;p36"/>
            <p:cNvGrpSpPr/>
            <p:nvPr/>
          </p:nvGrpSpPr>
          <p:grpSpPr>
            <a:xfrm>
              <a:off x="7362266" y="1873200"/>
              <a:ext cx="276169" cy="488933"/>
              <a:chOff x="1719050" y="1660475"/>
              <a:chExt cx="211900" cy="375150"/>
            </a:xfrm>
          </p:grpSpPr>
          <p:sp>
            <p:nvSpPr>
              <p:cNvPr id="984" name="Google Shape;984;p36"/>
              <p:cNvSpPr/>
              <p:nvPr/>
            </p:nvSpPr>
            <p:spPr>
              <a:xfrm>
                <a:off x="1747600" y="1816150"/>
                <a:ext cx="155250" cy="214125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8565" extrusionOk="0">
                    <a:moveTo>
                      <a:pt x="1" y="0"/>
                    </a:moveTo>
                    <a:lnTo>
                      <a:pt x="1" y="5460"/>
                    </a:lnTo>
                    <a:cubicBezTo>
                      <a:pt x="1" y="7173"/>
                      <a:pt x="1392" y="8565"/>
                      <a:pt x="3105" y="8565"/>
                    </a:cubicBezTo>
                    <a:cubicBezTo>
                      <a:pt x="4818" y="8565"/>
                      <a:pt x="6210" y="7173"/>
                      <a:pt x="6210" y="5460"/>
                    </a:cubicBezTo>
                    <a:lnTo>
                      <a:pt x="6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6"/>
              <p:cNvSpPr/>
              <p:nvPr/>
            </p:nvSpPr>
            <p:spPr>
              <a:xfrm>
                <a:off x="1880975" y="1816150"/>
                <a:ext cx="21875" cy="736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945" extrusionOk="0">
                    <a:moveTo>
                      <a:pt x="0" y="0"/>
                    </a:moveTo>
                    <a:lnTo>
                      <a:pt x="0" y="2730"/>
                    </a:lnTo>
                    <a:cubicBezTo>
                      <a:pt x="268" y="2748"/>
                      <a:pt x="536" y="2820"/>
                      <a:pt x="786" y="2909"/>
                    </a:cubicBezTo>
                    <a:cubicBezTo>
                      <a:pt x="821" y="2927"/>
                      <a:pt x="839" y="2944"/>
                      <a:pt x="875" y="2944"/>
                    </a:cubicBez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6"/>
              <p:cNvSpPr/>
              <p:nvPr/>
            </p:nvSpPr>
            <p:spPr>
              <a:xfrm>
                <a:off x="1747600" y="1891075"/>
                <a:ext cx="155250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5568" extrusionOk="0">
                    <a:moveTo>
                      <a:pt x="6210" y="1"/>
                    </a:moveTo>
                    <a:cubicBezTo>
                      <a:pt x="5713" y="658"/>
                      <a:pt x="4872" y="1070"/>
                      <a:pt x="4046" y="1070"/>
                    </a:cubicBezTo>
                    <a:cubicBezTo>
                      <a:pt x="3952" y="1070"/>
                      <a:pt x="3858" y="1065"/>
                      <a:pt x="3765" y="1054"/>
                    </a:cubicBezTo>
                    <a:cubicBezTo>
                      <a:pt x="2945" y="947"/>
                      <a:pt x="2213" y="465"/>
                      <a:pt x="1428" y="269"/>
                    </a:cubicBezTo>
                    <a:cubicBezTo>
                      <a:pt x="1177" y="201"/>
                      <a:pt x="915" y="170"/>
                      <a:pt x="654" y="170"/>
                    </a:cubicBezTo>
                    <a:cubicBezTo>
                      <a:pt x="433" y="170"/>
                      <a:pt x="213" y="192"/>
                      <a:pt x="1" y="233"/>
                    </a:cubicBezTo>
                    <a:lnTo>
                      <a:pt x="1" y="2463"/>
                    </a:lnTo>
                    <a:cubicBezTo>
                      <a:pt x="1" y="4176"/>
                      <a:pt x="1392" y="5568"/>
                      <a:pt x="3105" y="5568"/>
                    </a:cubicBezTo>
                    <a:cubicBezTo>
                      <a:pt x="4818" y="5568"/>
                      <a:pt x="6210" y="4176"/>
                      <a:pt x="6210" y="2463"/>
                    </a:cubicBezTo>
                    <a:lnTo>
                      <a:pt x="621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6"/>
              <p:cNvSpPr/>
              <p:nvPr/>
            </p:nvSpPr>
            <p:spPr>
              <a:xfrm>
                <a:off x="1814075" y="1891075"/>
                <a:ext cx="8877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5568" extrusionOk="0">
                    <a:moveTo>
                      <a:pt x="3551" y="1"/>
                    </a:moveTo>
                    <a:cubicBezTo>
                      <a:pt x="3319" y="304"/>
                      <a:pt x="3015" y="554"/>
                      <a:pt x="2676" y="750"/>
                    </a:cubicBezTo>
                    <a:lnTo>
                      <a:pt x="2676" y="2463"/>
                    </a:lnTo>
                    <a:cubicBezTo>
                      <a:pt x="2676" y="4033"/>
                      <a:pt x="1517" y="5318"/>
                      <a:pt x="0" y="5532"/>
                    </a:cubicBezTo>
                    <a:cubicBezTo>
                      <a:pt x="143" y="5550"/>
                      <a:pt x="286" y="5568"/>
                      <a:pt x="446" y="5568"/>
                    </a:cubicBezTo>
                    <a:cubicBezTo>
                      <a:pt x="2159" y="5568"/>
                      <a:pt x="3551" y="4176"/>
                      <a:pt x="3551" y="2463"/>
                    </a:cubicBezTo>
                    <a:lnTo>
                      <a:pt x="3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>
                <a:off x="1814500" y="1884025"/>
                <a:ext cx="883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1352" extrusionOk="0">
                    <a:moveTo>
                      <a:pt x="2447" y="1"/>
                    </a:moveTo>
                    <a:cubicBezTo>
                      <a:pt x="2286" y="1"/>
                      <a:pt x="2124" y="17"/>
                      <a:pt x="1964" y="51"/>
                    </a:cubicBezTo>
                    <a:cubicBezTo>
                      <a:pt x="1500" y="140"/>
                      <a:pt x="1089" y="390"/>
                      <a:pt x="679" y="622"/>
                    </a:cubicBezTo>
                    <a:cubicBezTo>
                      <a:pt x="483" y="747"/>
                      <a:pt x="251" y="907"/>
                      <a:pt x="1" y="1015"/>
                    </a:cubicBezTo>
                    <a:cubicBezTo>
                      <a:pt x="358" y="1157"/>
                      <a:pt x="715" y="1282"/>
                      <a:pt x="1089" y="1336"/>
                    </a:cubicBezTo>
                    <a:cubicBezTo>
                      <a:pt x="1182" y="1347"/>
                      <a:pt x="1276" y="1352"/>
                      <a:pt x="1370" y="1352"/>
                    </a:cubicBezTo>
                    <a:cubicBezTo>
                      <a:pt x="2196" y="1352"/>
                      <a:pt x="3037" y="940"/>
                      <a:pt x="3534" y="283"/>
                    </a:cubicBezTo>
                    <a:lnTo>
                      <a:pt x="3534" y="229"/>
                    </a:lnTo>
                    <a:cubicBezTo>
                      <a:pt x="3498" y="229"/>
                      <a:pt x="3480" y="212"/>
                      <a:pt x="3445" y="194"/>
                    </a:cubicBezTo>
                    <a:cubicBezTo>
                      <a:pt x="3129" y="73"/>
                      <a:pt x="2789" y="1"/>
                      <a:pt x="2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6"/>
              <p:cNvSpPr/>
              <p:nvPr/>
            </p:nvSpPr>
            <p:spPr>
              <a:xfrm>
                <a:off x="1880975" y="1884400"/>
                <a:ext cx="2187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018" extrusionOk="0">
                    <a:moveTo>
                      <a:pt x="0" y="0"/>
                    </a:moveTo>
                    <a:lnTo>
                      <a:pt x="0" y="1017"/>
                    </a:lnTo>
                    <a:cubicBezTo>
                      <a:pt x="339" y="821"/>
                      <a:pt x="643" y="571"/>
                      <a:pt x="875" y="268"/>
                    </a:cubicBezTo>
                    <a:lnTo>
                      <a:pt x="875" y="214"/>
                    </a:lnTo>
                    <a:cubicBezTo>
                      <a:pt x="839" y="214"/>
                      <a:pt x="821" y="197"/>
                      <a:pt x="786" y="179"/>
                    </a:cubicBezTo>
                    <a:cubicBezTo>
                      <a:pt x="536" y="90"/>
                      <a:pt x="268" y="18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6"/>
              <p:cNvSpPr/>
              <p:nvPr/>
            </p:nvSpPr>
            <p:spPr>
              <a:xfrm>
                <a:off x="1735100" y="1794300"/>
                <a:ext cx="1798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75" extrusionOk="0">
                    <a:moveTo>
                      <a:pt x="1" y="0"/>
                    </a:moveTo>
                    <a:lnTo>
                      <a:pt x="90" y="571"/>
                    </a:lnTo>
                    <a:cubicBezTo>
                      <a:pt x="108" y="749"/>
                      <a:pt x="251" y="874"/>
                      <a:pt x="429" y="874"/>
                    </a:cubicBezTo>
                    <a:lnTo>
                      <a:pt x="6763" y="874"/>
                    </a:lnTo>
                    <a:cubicBezTo>
                      <a:pt x="6942" y="874"/>
                      <a:pt x="7084" y="749"/>
                      <a:pt x="7120" y="571"/>
                    </a:cubicBezTo>
                    <a:lnTo>
                      <a:pt x="71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6"/>
              <p:cNvSpPr/>
              <p:nvPr/>
            </p:nvSpPr>
            <p:spPr>
              <a:xfrm>
                <a:off x="1882325" y="1794300"/>
                <a:ext cx="325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75" extrusionOk="0">
                    <a:moveTo>
                      <a:pt x="428" y="0"/>
                    </a:moveTo>
                    <a:lnTo>
                      <a:pt x="339" y="571"/>
                    </a:lnTo>
                    <a:cubicBezTo>
                      <a:pt x="321" y="749"/>
                      <a:pt x="178" y="874"/>
                      <a:pt x="0" y="874"/>
                    </a:cubicBezTo>
                    <a:lnTo>
                      <a:pt x="874" y="874"/>
                    </a:lnTo>
                    <a:cubicBezTo>
                      <a:pt x="1053" y="874"/>
                      <a:pt x="1195" y="749"/>
                      <a:pt x="1231" y="571"/>
                    </a:cubicBezTo>
                    <a:lnTo>
                      <a:pt x="13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6"/>
              <p:cNvSpPr/>
              <p:nvPr/>
            </p:nvSpPr>
            <p:spPr>
              <a:xfrm>
                <a:off x="1761875" y="1739425"/>
                <a:ext cx="12625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75" extrusionOk="0">
                    <a:moveTo>
                      <a:pt x="518" y="0"/>
                    </a:moveTo>
                    <a:cubicBezTo>
                      <a:pt x="393" y="0"/>
                      <a:pt x="268" y="72"/>
                      <a:pt x="232" y="197"/>
                    </a:cubicBezTo>
                    <a:lnTo>
                      <a:pt x="0" y="875"/>
                    </a:lnTo>
                    <a:lnTo>
                      <a:pt x="5050" y="875"/>
                    </a:lnTo>
                    <a:lnTo>
                      <a:pt x="4818" y="197"/>
                    </a:lnTo>
                    <a:cubicBezTo>
                      <a:pt x="4782" y="72"/>
                      <a:pt x="4675" y="0"/>
                      <a:pt x="4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6"/>
              <p:cNvSpPr/>
              <p:nvPr/>
            </p:nvSpPr>
            <p:spPr>
              <a:xfrm>
                <a:off x="1853325" y="1739425"/>
                <a:ext cx="348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875" extrusionOk="0">
                    <a:moveTo>
                      <a:pt x="0" y="0"/>
                    </a:moveTo>
                    <a:cubicBezTo>
                      <a:pt x="125" y="0"/>
                      <a:pt x="250" y="72"/>
                      <a:pt x="286" y="197"/>
                    </a:cubicBezTo>
                    <a:lnTo>
                      <a:pt x="518" y="875"/>
                    </a:lnTo>
                    <a:lnTo>
                      <a:pt x="1392" y="875"/>
                    </a:lnTo>
                    <a:lnTo>
                      <a:pt x="1160" y="197"/>
                    </a:lnTo>
                    <a:cubicBezTo>
                      <a:pt x="1124" y="72"/>
                      <a:pt x="1017" y="0"/>
                      <a:pt x="8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>
                <a:off x="1724400" y="1761275"/>
                <a:ext cx="2016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1322" extrusionOk="0">
                    <a:moveTo>
                      <a:pt x="625" y="1"/>
                    </a:moveTo>
                    <a:cubicBezTo>
                      <a:pt x="411" y="1"/>
                      <a:pt x="251" y="143"/>
                      <a:pt x="197" y="340"/>
                    </a:cubicBezTo>
                    <a:lnTo>
                      <a:pt x="36" y="964"/>
                    </a:lnTo>
                    <a:cubicBezTo>
                      <a:pt x="1" y="1143"/>
                      <a:pt x="143" y="1321"/>
                      <a:pt x="322" y="1321"/>
                    </a:cubicBezTo>
                    <a:lnTo>
                      <a:pt x="7727" y="1321"/>
                    </a:lnTo>
                    <a:cubicBezTo>
                      <a:pt x="7923" y="1321"/>
                      <a:pt x="8066" y="1143"/>
                      <a:pt x="8012" y="964"/>
                    </a:cubicBezTo>
                    <a:lnTo>
                      <a:pt x="7869" y="340"/>
                    </a:lnTo>
                    <a:cubicBezTo>
                      <a:pt x="7816" y="143"/>
                      <a:pt x="7637" y="1"/>
                      <a:pt x="7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6"/>
              <p:cNvSpPr/>
              <p:nvPr/>
            </p:nvSpPr>
            <p:spPr>
              <a:xfrm>
                <a:off x="1888100" y="1761275"/>
                <a:ext cx="379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1322" extrusionOk="0">
                    <a:moveTo>
                      <a:pt x="1" y="1"/>
                    </a:moveTo>
                    <a:cubicBezTo>
                      <a:pt x="215" y="1"/>
                      <a:pt x="393" y="143"/>
                      <a:pt x="429" y="340"/>
                    </a:cubicBezTo>
                    <a:lnTo>
                      <a:pt x="590" y="964"/>
                    </a:lnTo>
                    <a:cubicBezTo>
                      <a:pt x="625" y="1143"/>
                      <a:pt x="483" y="1321"/>
                      <a:pt x="304" y="1321"/>
                    </a:cubicBezTo>
                    <a:lnTo>
                      <a:pt x="1179" y="1321"/>
                    </a:lnTo>
                    <a:cubicBezTo>
                      <a:pt x="1375" y="1321"/>
                      <a:pt x="1518" y="1143"/>
                      <a:pt x="1464" y="964"/>
                    </a:cubicBezTo>
                    <a:lnTo>
                      <a:pt x="1321" y="340"/>
                    </a:lnTo>
                    <a:cubicBezTo>
                      <a:pt x="1268" y="143"/>
                      <a:pt x="1089" y="1"/>
                      <a:pt x="8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6"/>
              <p:cNvSpPr/>
              <p:nvPr/>
            </p:nvSpPr>
            <p:spPr>
              <a:xfrm>
                <a:off x="1814075" y="1816150"/>
                <a:ext cx="21875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53" extrusionOk="0">
                    <a:moveTo>
                      <a:pt x="0" y="0"/>
                    </a:moveTo>
                    <a:lnTo>
                      <a:pt x="0" y="1910"/>
                    </a:lnTo>
                    <a:cubicBezTo>
                      <a:pt x="0" y="1999"/>
                      <a:pt x="71" y="2052"/>
                      <a:pt x="143" y="2052"/>
                    </a:cubicBezTo>
                    <a:lnTo>
                      <a:pt x="732" y="2052"/>
                    </a:lnTo>
                    <a:cubicBezTo>
                      <a:pt x="821" y="2052"/>
                      <a:pt x="874" y="1999"/>
                      <a:pt x="874" y="1910"/>
                    </a:cubicBezTo>
                    <a:lnTo>
                      <a:pt x="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6"/>
              <p:cNvSpPr/>
              <p:nvPr/>
            </p:nvSpPr>
            <p:spPr>
              <a:xfrm>
                <a:off x="1814075" y="1666275"/>
                <a:ext cx="21875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927" extrusionOk="0">
                    <a:moveTo>
                      <a:pt x="143" y="0"/>
                    </a:moveTo>
                    <a:cubicBezTo>
                      <a:pt x="71" y="0"/>
                      <a:pt x="0" y="54"/>
                      <a:pt x="0" y="143"/>
                    </a:cubicBezTo>
                    <a:lnTo>
                      <a:pt x="0" y="2926"/>
                    </a:lnTo>
                    <a:lnTo>
                      <a:pt x="874" y="2926"/>
                    </a:lnTo>
                    <a:lnTo>
                      <a:pt x="874" y="143"/>
                    </a:lnTo>
                    <a:cubicBezTo>
                      <a:pt x="874" y="54"/>
                      <a:pt x="821" y="0"/>
                      <a:pt x="7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>
                <a:off x="1814075" y="1794300"/>
                <a:ext cx="218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75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874" y="874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6"/>
              <p:cNvSpPr/>
              <p:nvPr/>
            </p:nvSpPr>
            <p:spPr>
              <a:xfrm>
                <a:off x="1777475" y="1957100"/>
                <a:ext cx="219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75" extrusionOk="0">
                    <a:moveTo>
                      <a:pt x="447" y="1"/>
                    </a:moveTo>
                    <a:cubicBezTo>
                      <a:pt x="197" y="1"/>
                      <a:pt x="1" y="197"/>
                      <a:pt x="1" y="429"/>
                    </a:cubicBezTo>
                    <a:cubicBezTo>
                      <a:pt x="1" y="679"/>
                      <a:pt x="197" y="875"/>
                      <a:pt x="447" y="875"/>
                    </a:cubicBezTo>
                    <a:cubicBezTo>
                      <a:pt x="679" y="875"/>
                      <a:pt x="875" y="679"/>
                      <a:pt x="875" y="429"/>
                    </a:cubicBezTo>
                    <a:cubicBezTo>
                      <a:pt x="875" y="197"/>
                      <a:pt x="679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6"/>
              <p:cNvSpPr/>
              <p:nvPr/>
            </p:nvSpPr>
            <p:spPr>
              <a:xfrm>
                <a:off x="1814075" y="1986100"/>
                <a:ext cx="2187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93" extrusionOk="0">
                    <a:moveTo>
                      <a:pt x="446" y="0"/>
                    </a:moveTo>
                    <a:cubicBezTo>
                      <a:pt x="196" y="0"/>
                      <a:pt x="0" y="197"/>
                      <a:pt x="0" y="447"/>
                    </a:cubicBezTo>
                    <a:cubicBezTo>
                      <a:pt x="0" y="696"/>
                      <a:pt x="196" y="893"/>
                      <a:pt x="446" y="893"/>
                    </a:cubicBezTo>
                    <a:cubicBezTo>
                      <a:pt x="678" y="893"/>
                      <a:pt x="874" y="696"/>
                      <a:pt x="874" y="447"/>
                    </a:cubicBezTo>
                    <a:cubicBezTo>
                      <a:pt x="874" y="197"/>
                      <a:pt x="678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1850650" y="1957100"/>
                <a:ext cx="218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75" extrusionOk="0">
                    <a:moveTo>
                      <a:pt x="446" y="1"/>
                    </a:moveTo>
                    <a:cubicBezTo>
                      <a:pt x="196" y="1"/>
                      <a:pt x="0" y="197"/>
                      <a:pt x="0" y="429"/>
                    </a:cubicBezTo>
                    <a:cubicBezTo>
                      <a:pt x="0" y="679"/>
                      <a:pt x="196" y="875"/>
                      <a:pt x="446" y="875"/>
                    </a:cubicBezTo>
                    <a:cubicBezTo>
                      <a:pt x="678" y="875"/>
                      <a:pt x="874" y="679"/>
                      <a:pt x="874" y="429"/>
                    </a:cubicBezTo>
                    <a:cubicBezTo>
                      <a:pt x="874" y="197"/>
                      <a:pt x="678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6"/>
              <p:cNvSpPr/>
              <p:nvPr/>
            </p:nvSpPr>
            <p:spPr>
              <a:xfrm>
                <a:off x="1870725" y="1930350"/>
                <a:ext cx="143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9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46"/>
                      <a:pt x="125" y="589"/>
                      <a:pt x="286" y="589"/>
                    </a:cubicBezTo>
                    <a:cubicBezTo>
                      <a:pt x="446" y="589"/>
                      <a:pt x="571" y="446"/>
                      <a:pt x="571" y="286"/>
                    </a:cubicBezTo>
                    <a:cubicBezTo>
                      <a:pt x="571" y="125"/>
                      <a:pt x="44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>
                <a:off x="1719050" y="1660475"/>
                <a:ext cx="211900" cy="375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15006" extrusionOk="0">
                    <a:moveTo>
                      <a:pt x="4461" y="446"/>
                    </a:moveTo>
                    <a:lnTo>
                      <a:pt x="4461" y="2944"/>
                    </a:lnTo>
                    <a:lnTo>
                      <a:pt x="4015" y="2944"/>
                    </a:lnTo>
                    <a:lnTo>
                      <a:pt x="4015" y="446"/>
                    </a:lnTo>
                    <a:close/>
                    <a:moveTo>
                      <a:pt x="6263" y="3373"/>
                    </a:moveTo>
                    <a:cubicBezTo>
                      <a:pt x="6281" y="3373"/>
                      <a:pt x="6317" y="3390"/>
                      <a:pt x="6335" y="3426"/>
                    </a:cubicBezTo>
                    <a:lnTo>
                      <a:pt x="6460" y="3819"/>
                    </a:lnTo>
                    <a:lnTo>
                      <a:pt x="2035" y="3819"/>
                    </a:lnTo>
                    <a:lnTo>
                      <a:pt x="2160" y="3426"/>
                    </a:lnTo>
                    <a:cubicBezTo>
                      <a:pt x="2160" y="3390"/>
                      <a:pt x="2195" y="3373"/>
                      <a:pt x="2231" y="3373"/>
                    </a:cubicBezTo>
                    <a:close/>
                    <a:moveTo>
                      <a:pt x="7655" y="4247"/>
                    </a:moveTo>
                    <a:cubicBezTo>
                      <a:pt x="7744" y="4247"/>
                      <a:pt x="7834" y="4318"/>
                      <a:pt x="7869" y="4425"/>
                    </a:cubicBezTo>
                    <a:lnTo>
                      <a:pt x="8012" y="5050"/>
                    </a:lnTo>
                    <a:cubicBezTo>
                      <a:pt x="8012" y="5103"/>
                      <a:pt x="7994" y="5121"/>
                      <a:pt x="7941" y="5139"/>
                    </a:cubicBezTo>
                    <a:lnTo>
                      <a:pt x="536" y="5139"/>
                    </a:lnTo>
                    <a:cubicBezTo>
                      <a:pt x="482" y="5121"/>
                      <a:pt x="465" y="5103"/>
                      <a:pt x="465" y="5050"/>
                    </a:cubicBezTo>
                    <a:lnTo>
                      <a:pt x="625" y="4425"/>
                    </a:lnTo>
                    <a:cubicBezTo>
                      <a:pt x="643" y="4318"/>
                      <a:pt x="732" y="4247"/>
                      <a:pt x="839" y="4247"/>
                    </a:cubicBezTo>
                    <a:close/>
                    <a:moveTo>
                      <a:pt x="3587" y="5567"/>
                    </a:moveTo>
                    <a:lnTo>
                      <a:pt x="3587" y="6013"/>
                    </a:lnTo>
                    <a:lnTo>
                      <a:pt x="1071" y="6013"/>
                    </a:lnTo>
                    <a:cubicBezTo>
                      <a:pt x="1018" y="6013"/>
                      <a:pt x="946" y="5960"/>
                      <a:pt x="946" y="5906"/>
                    </a:cubicBezTo>
                    <a:lnTo>
                      <a:pt x="911" y="5567"/>
                    </a:lnTo>
                    <a:close/>
                    <a:moveTo>
                      <a:pt x="4461" y="5567"/>
                    </a:moveTo>
                    <a:lnTo>
                      <a:pt x="4461" y="6013"/>
                    </a:lnTo>
                    <a:lnTo>
                      <a:pt x="4015" y="6013"/>
                    </a:lnTo>
                    <a:lnTo>
                      <a:pt x="4015" y="5567"/>
                    </a:lnTo>
                    <a:close/>
                    <a:moveTo>
                      <a:pt x="4461" y="6459"/>
                    </a:moveTo>
                    <a:lnTo>
                      <a:pt x="4461" y="8065"/>
                    </a:lnTo>
                    <a:lnTo>
                      <a:pt x="4015" y="8065"/>
                    </a:lnTo>
                    <a:lnTo>
                      <a:pt x="4015" y="6459"/>
                    </a:lnTo>
                    <a:close/>
                    <a:moveTo>
                      <a:pt x="7584" y="5567"/>
                    </a:moveTo>
                    <a:lnTo>
                      <a:pt x="7530" y="5906"/>
                    </a:lnTo>
                    <a:cubicBezTo>
                      <a:pt x="7530" y="5960"/>
                      <a:pt x="7477" y="6013"/>
                      <a:pt x="7405" y="6013"/>
                    </a:cubicBezTo>
                    <a:lnTo>
                      <a:pt x="6745" y="6013"/>
                    </a:lnTo>
                    <a:cubicBezTo>
                      <a:pt x="6638" y="6013"/>
                      <a:pt x="6531" y="6120"/>
                      <a:pt x="6531" y="6227"/>
                    </a:cubicBezTo>
                    <a:cubicBezTo>
                      <a:pt x="6531" y="6352"/>
                      <a:pt x="6638" y="6459"/>
                      <a:pt x="6745" y="6459"/>
                    </a:cubicBezTo>
                    <a:lnTo>
                      <a:pt x="7120" y="6459"/>
                    </a:lnTo>
                    <a:lnTo>
                      <a:pt x="7120" y="8868"/>
                    </a:lnTo>
                    <a:cubicBezTo>
                      <a:pt x="6826" y="8778"/>
                      <a:pt x="6525" y="8730"/>
                      <a:pt x="6231" y="8730"/>
                    </a:cubicBezTo>
                    <a:cubicBezTo>
                      <a:pt x="6060" y="8730"/>
                      <a:pt x="5892" y="8746"/>
                      <a:pt x="5728" y="8779"/>
                    </a:cubicBezTo>
                    <a:cubicBezTo>
                      <a:pt x="5228" y="8886"/>
                      <a:pt x="4765" y="9154"/>
                      <a:pt x="4390" y="9368"/>
                    </a:cubicBezTo>
                    <a:cubicBezTo>
                      <a:pt x="4336" y="9403"/>
                      <a:pt x="4265" y="9457"/>
                      <a:pt x="4194" y="9493"/>
                    </a:cubicBezTo>
                    <a:cubicBezTo>
                      <a:pt x="4069" y="9564"/>
                      <a:pt x="3944" y="9653"/>
                      <a:pt x="3819" y="9725"/>
                    </a:cubicBezTo>
                    <a:cubicBezTo>
                      <a:pt x="3748" y="9707"/>
                      <a:pt x="3694" y="9671"/>
                      <a:pt x="3640" y="9653"/>
                    </a:cubicBezTo>
                    <a:cubicBezTo>
                      <a:pt x="3301" y="9510"/>
                      <a:pt x="2980" y="9368"/>
                      <a:pt x="2623" y="9278"/>
                    </a:cubicBezTo>
                    <a:cubicBezTo>
                      <a:pt x="2349" y="9210"/>
                      <a:pt x="2074" y="9178"/>
                      <a:pt x="1805" y="9178"/>
                    </a:cubicBezTo>
                    <a:cubicBezTo>
                      <a:pt x="1654" y="9178"/>
                      <a:pt x="1504" y="9188"/>
                      <a:pt x="1357" y="9207"/>
                    </a:cubicBezTo>
                    <a:lnTo>
                      <a:pt x="1357" y="6459"/>
                    </a:lnTo>
                    <a:lnTo>
                      <a:pt x="3587" y="6459"/>
                    </a:lnTo>
                    <a:lnTo>
                      <a:pt x="3587" y="8137"/>
                    </a:lnTo>
                    <a:cubicBezTo>
                      <a:pt x="3587" y="8333"/>
                      <a:pt x="3748" y="8511"/>
                      <a:pt x="3944" y="8511"/>
                    </a:cubicBezTo>
                    <a:lnTo>
                      <a:pt x="4533" y="8511"/>
                    </a:lnTo>
                    <a:cubicBezTo>
                      <a:pt x="4729" y="8511"/>
                      <a:pt x="4907" y="8333"/>
                      <a:pt x="4907" y="8137"/>
                    </a:cubicBezTo>
                    <a:lnTo>
                      <a:pt x="4907" y="6459"/>
                    </a:lnTo>
                    <a:lnTo>
                      <a:pt x="5728" y="6459"/>
                    </a:lnTo>
                    <a:cubicBezTo>
                      <a:pt x="5853" y="6459"/>
                      <a:pt x="5942" y="6352"/>
                      <a:pt x="5942" y="6227"/>
                    </a:cubicBezTo>
                    <a:cubicBezTo>
                      <a:pt x="5942" y="6120"/>
                      <a:pt x="5853" y="6013"/>
                      <a:pt x="5728" y="6013"/>
                    </a:cubicBezTo>
                    <a:lnTo>
                      <a:pt x="4907" y="6013"/>
                    </a:lnTo>
                    <a:lnTo>
                      <a:pt x="4907" y="5567"/>
                    </a:lnTo>
                    <a:close/>
                    <a:moveTo>
                      <a:pt x="6264" y="9165"/>
                    </a:moveTo>
                    <a:cubicBezTo>
                      <a:pt x="6508" y="9165"/>
                      <a:pt x="6760" y="9202"/>
                      <a:pt x="7013" y="9278"/>
                    </a:cubicBezTo>
                    <a:cubicBezTo>
                      <a:pt x="6539" y="9783"/>
                      <a:pt x="5857" y="10079"/>
                      <a:pt x="5187" y="10079"/>
                    </a:cubicBezTo>
                    <a:cubicBezTo>
                      <a:pt x="5099" y="10079"/>
                      <a:pt x="5012" y="10074"/>
                      <a:pt x="4925" y="10064"/>
                    </a:cubicBezTo>
                    <a:cubicBezTo>
                      <a:pt x="4729" y="10028"/>
                      <a:pt x="4533" y="9992"/>
                      <a:pt x="4336" y="9921"/>
                    </a:cubicBezTo>
                    <a:cubicBezTo>
                      <a:pt x="4372" y="9903"/>
                      <a:pt x="4408" y="9885"/>
                      <a:pt x="4426" y="9867"/>
                    </a:cubicBezTo>
                    <a:cubicBezTo>
                      <a:pt x="4497" y="9832"/>
                      <a:pt x="4550" y="9778"/>
                      <a:pt x="4622" y="9760"/>
                    </a:cubicBezTo>
                    <a:cubicBezTo>
                      <a:pt x="5050" y="9493"/>
                      <a:pt x="5407" y="9296"/>
                      <a:pt x="5817" y="9207"/>
                    </a:cubicBezTo>
                    <a:cubicBezTo>
                      <a:pt x="5962" y="9180"/>
                      <a:pt x="6111" y="9165"/>
                      <a:pt x="6264" y="9165"/>
                    </a:cubicBezTo>
                    <a:close/>
                    <a:moveTo>
                      <a:pt x="3944" y="0"/>
                    </a:moveTo>
                    <a:cubicBezTo>
                      <a:pt x="3748" y="0"/>
                      <a:pt x="3587" y="161"/>
                      <a:pt x="3587" y="375"/>
                    </a:cubicBezTo>
                    <a:lnTo>
                      <a:pt x="3587" y="2944"/>
                    </a:lnTo>
                    <a:lnTo>
                      <a:pt x="2231" y="2944"/>
                    </a:lnTo>
                    <a:cubicBezTo>
                      <a:pt x="1999" y="2944"/>
                      <a:pt x="1803" y="3069"/>
                      <a:pt x="1731" y="3283"/>
                    </a:cubicBezTo>
                    <a:lnTo>
                      <a:pt x="1571" y="3819"/>
                    </a:lnTo>
                    <a:lnTo>
                      <a:pt x="839" y="3819"/>
                    </a:lnTo>
                    <a:cubicBezTo>
                      <a:pt x="536" y="3819"/>
                      <a:pt x="268" y="4015"/>
                      <a:pt x="197" y="4318"/>
                    </a:cubicBezTo>
                    <a:lnTo>
                      <a:pt x="36" y="4943"/>
                    </a:lnTo>
                    <a:cubicBezTo>
                      <a:pt x="1" y="5085"/>
                      <a:pt x="36" y="5246"/>
                      <a:pt x="143" y="5371"/>
                    </a:cubicBezTo>
                    <a:cubicBezTo>
                      <a:pt x="215" y="5478"/>
                      <a:pt x="340" y="5549"/>
                      <a:pt x="465" y="5567"/>
                    </a:cubicBezTo>
                    <a:lnTo>
                      <a:pt x="518" y="5960"/>
                    </a:lnTo>
                    <a:cubicBezTo>
                      <a:pt x="536" y="6192"/>
                      <a:pt x="696" y="6370"/>
                      <a:pt x="911" y="6424"/>
                    </a:cubicBezTo>
                    <a:lnTo>
                      <a:pt x="911" y="10652"/>
                    </a:lnTo>
                    <a:cubicBezTo>
                      <a:pt x="911" y="10777"/>
                      <a:pt x="1018" y="10884"/>
                      <a:pt x="1143" y="10884"/>
                    </a:cubicBezTo>
                    <a:cubicBezTo>
                      <a:pt x="1250" y="10884"/>
                      <a:pt x="1357" y="10777"/>
                      <a:pt x="1357" y="10652"/>
                    </a:cubicBezTo>
                    <a:lnTo>
                      <a:pt x="1357" y="9653"/>
                    </a:lnTo>
                    <a:cubicBezTo>
                      <a:pt x="1494" y="9627"/>
                      <a:pt x="1634" y="9615"/>
                      <a:pt x="1776" y="9615"/>
                    </a:cubicBezTo>
                    <a:cubicBezTo>
                      <a:pt x="2019" y="9615"/>
                      <a:pt x="2268" y="9650"/>
                      <a:pt x="2516" y="9707"/>
                    </a:cubicBezTo>
                    <a:cubicBezTo>
                      <a:pt x="2838" y="9796"/>
                      <a:pt x="3141" y="9921"/>
                      <a:pt x="3462" y="10064"/>
                    </a:cubicBezTo>
                    <a:cubicBezTo>
                      <a:pt x="3908" y="10242"/>
                      <a:pt x="4372" y="10438"/>
                      <a:pt x="4872" y="10492"/>
                    </a:cubicBezTo>
                    <a:cubicBezTo>
                      <a:pt x="4979" y="10510"/>
                      <a:pt x="5086" y="10510"/>
                      <a:pt x="5193" y="10510"/>
                    </a:cubicBezTo>
                    <a:cubicBezTo>
                      <a:pt x="5907" y="10510"/>
                      <a:pt x="6602" y="10242"/>
                      <a:pt x="7120" y="9778"/>
                    </a:cubicBezTo>
                    <a:lnTo>
                      <a:pt x="7120" y="11687"/>
                    </a:lnTo>
                    <a:cubicBezTo>
                      <a:pt x="7120" y="13275"/>
                      <a:pt x="5835" y="14578"/>
                      <a:pt x="4247" y="14578"/>
                    </a:cubicBezTo>
                    <a:cubicBezTo>
                      <a:pt x="2641" y="14578"/>
                      <a:pt x="1357" y="13275"/>
                      <a:pt x="1357" y="11687"/>
                    </a:cubicBezTo>
                    <a:cubicBezTo>
                      <a:pt x="1357" y="11562"/>
                      <a:pt x="1250" y="11455"/>
                      <a:pt x="1143" y="11455"/>
                    </a:cubicBezTo>
                    <a:cubicBezTo>
                      <a:pt x="1018" y="11455"/>
                      <a:pt x="911" y="11562"/>
                      <a:pt x="911" y="11687"/>
                    </a:cubicBezTo>
                    <a:cubicBezTo>
                      <a:pt x="911" y="13525"/>
                      <a:pt x="2409" y="15006"/>
                      <a:pt x="4247" y="15006"/>
                    </a:cubicBezTo>
                    <a:cubicBezTo>
                      <a:pt x="6067" y="15006"/>
                      <a:pt x="7566" y="13525"/>
                      <a:pt x="7566" y="11687"/>
                    </a:cubicBezTo>
                    <a:lnTo>
                      <a:pt x="7566" y="6424"/>
                    </a:lnTo>
                    <a:cubicBezTo>
                      <a:pt x="7780" y="6370"/>
                      <a:pt x="7941" y="6192"/>
                      <a:pt x="7976" y="5960"/>
                    </a:cubicBezTo>
                    <a:lnTo>
                      <a:pt x="8030" y="5567"/>
                    </a:lnTo>
                    <a:cubicBezTo>
                      <a:pt x="8155" y="5549"/>
                      <a:pt x="8262" y="5478"/>
                      <a:pt x="8351" y="5371"/>
                    </a:cubicBezTo>
                    <a:cubicBezTo>
                      <a:pt x="8440" y="5246"/>
                      <a:pt x="8476" y="5085"/>
                      <a:pt x="8440" y="4943"/>
                    </a:cubicBezTo>
                    <a:lnTo>
                      <a:pt x="8280" y="4318"/>
                    </a:lnTo>
                    <a:cubicBezTo>
                      <a:pt x="8208" y="4015"/>
                      <a:pt x="7958" y="3819"/>
                      <a:pt x="7655" y="3819"/>
                    </a:cubicBezTo>
                    <a:lnTo>
                      <a:pt x="6924" y="3819"/>
                    </a:lnTo>
                    <a:lnTo>
                      <a:pt x="6745" y="3283"/>
                    </a:lnTo>
                    <a:cubicBezTo>
                      <a:pt x="6674" y="3069"/>
                      <a:pt x="6477" y="2944"/>
                      <a:pt x="6263" y="2944"/>
                    </a:cubicBezTo>
                    <a:lnTo>
                      <a:pt x="4907" y="2944"/>
                    </a:lnTo>
                    <a:lnTo>
                      <a:pt x="4907" y="375"/>
                    </a:lnTo>
                    <a:cubicBezTo>
                      <a:pt x="4907" y="161"/>
                      <a:pt x="4729" y="0"/>
                      <a:pt x="4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6"/>
              <p:cNvSpPr/>
              <p:nvPr/>
            </p:nvSpPr>
            <p:spPr>
              <a:xfrm>
                <a:off x="1772125" y="1951300"/>
                <a:ext cx="330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2" extrusionOk="0">
                    <a:moveTo>
                      <a:pt x="661" y="447"/>
                    </a:moveTo>
                    <a:cubicBezTo>
                      <a:pt x="768" y="447"/>
                      <a:pt x="875" y="554"/>
                      <a:pt x="875" y="661"/>
                    </a:cubicBezTo>
                    <a:cubicBezTo>
                      <a:pt x="875" y="786"/>
                      <a:pt x="768" y="893"/>
                      <a:pt x="661" y="893"/>
                    </a:cubicBezTo>
                    <a:cubicBezTo>
                      <a:pt x="536" y="893"/>
                      <a:pt x="429" y="786"/>
                      <a:pt x="429" y="661"/>
                    </a:cubicBezTo>
                    <a:cubicBezTo>
                      <a:pt x="429" y="554"/>
                      <a:pt x="536" y="447"/>
                      <a:pt x="661" y="447"/>
                    </a:cubicBezTo>
                    <a:close/>
                    <a:moveTo>
                      <a:pt x="661" y="1"/>
                    </a:moveTo>
                    <a:cubicBezTo>
                      <a:pt x="286" y="1"/>
                      <a:pt x="1" y="304"/>
                      <a:pt x="1" y="661"/>
                    </a:cubicBezTo>
                    <a:cubicBezTo>
                      <a:pt x="1" y="1036"/>
                      <a:pt x="286" y="1321"/>
                      <a:pt x="661" y="1321"/>
                    </a:cubicBezTo>
                    <a:cubicBezTo>
                      <a:pt x="1018" y="1321"/>
                      <a:pt x="1321" y="1036"/>
                      <a:pt x="1321" y="661"/>
                    </a:cubicBezTo>
                    <a:cubicBezTo>
                      <a:pt x="1321" y="304"/>
                      <a:pt x="1018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6"/>
              <p:cNvSpPr/>
              <p:nvPr/>
            </p:nvSpPr>
            <p:spPr>
              <a:xfrm>
                <a:off x="1808700" y="1980750"/>
                <a:ext cx="3305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1" extrusionOk="0">
                    <a:moveTo>
                      <a:pt x="661" y="446"/>
                    </a:moveTo>
                    <a:cubicBezTo>
                      <a:pt x="768" y="446"/>
                      <a:pt x="875" y="536"/>
                      <a:pt x="875" y="661"/>
                    </a:cubicBezTo>
                    <a:cubicBezTo>
                      <a:pt x="875" y="785"/>
                      <a:pt x="768" y="875"/>
                      <a:pt x="661" y="875"/>
                    </a:cubicBezTo>
                    <a:cubicBezTo>
                      <a:pt x="536" y="875"/>
                      <a:pt x="429" y="785"/>
                      <a:pt x="429" y="661"/>
                    </a:cubicBezTo>
                    <a:cubicBezTo>
                      <a:pt x="429" y="536"/>
                      <a:pt x="536" y="446"/>
                      <a:pt x="661" y="446"/>
                    </a:cubicBezTo>
                    <a:close/>
                    <a:moveTo>
                      <a:pt x="661" y="0"/>
                    </a:moveTo>
                    <a:cubicBezTo>
                      <a:pt x="286" y="0"/>
                      <a:pt x="1" y="304"/>
                      <a:pt x="1" y="661"/>
                    </a:cubicBezTo>
                    <a:cubicBezTo>
                      <a:pt x="1" y="1017"/>
                      <a:pt x="286" y="1321"/>
                      <a:pt x="661" y="1321"/>
                    </a:cubicBezTo>
                    <a:cubicBezTo>
                      <a:pt x="1018" y="1321"/>
                      <a:pt x="1321" y="1017"/>
                      <a:pt x="1321" y="661"/>
                    </a:cubicBezTo>
                    <a:cubicBezTo>
                      <a:pt x="1321" y="304"/>
                      <a:pt x="1018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6"/>
              <p:cNvSpPr/>
              <p:nvPr/>
            </p:nvSpPr>
            <p:spPr>
              <a:xfrm>
                <a:off x="1845300" y="1951300"/>
                <a:ext cx="330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22" extrusionOk="0">
                    <a:moveTo>
                      <a:pt x="660" y="447"/>
                    </a:moveTo>
                    <a:cubicBezTo>
                      <a:pt x="785" y="447"/>
                      <a:pt x="874" y="554"/>
                      <a:pt x="874" y="661"/>
                    </a:cubicBezTo>
                    <a:cubicBezTo>
                      <a:pt x="874" y="786"/>
                      <a:pt x="785" y="893"/>
                      <a:pt x="660" y="893"/>
                    </a:cubicBezTo>
                    <a:cubicBezTo>
                      <a:pt x="535" y="893"/>
                      <a:pt x="446" y="786"/>
                      <a:pt x="446" y="661"/>
                    </a:cubicBezTo>
                    <a:cubicBezTo>
                      <a:pt x="446" y="554"/>
                      <a:pt x="535" y="447"/>
                      <a:pt x="660" y="447"/>
                    </a:cubicBezTo>
                    <a:close/>
                    <a:moveTo>
                      <a:pt x="660" y="1"/>
                    </a:moveTo>
                    <a:cubicBezTo>
                      <a:pt x="286" y="1"/>
                      <a:pt x="0" y="304"/>
                      <a:pt x="0" y="661"/>
                    </a:cubicBezTo>
                    <a:cubicBezTo>
                      <a:pt x="0" y="1036"/>
                      <a:pt x="286" y="1321"/>
                      <a:pt x="660" y="1321"/>
                    </a:cubicBezTo>
                    <a:cubicBezTo>
                      <a:pt x="1017" y="1321"/>
                      <a:pt x="1320" y="1036"/>
                      <a:pt x="1320" y="661"/>
                    </a:cubicBezTo>
                    <a:cubicBezTo>
                      <a:pt x="1320" y="304"/>
                      <a:pt x="1017" y="1"/>
                      <a:pt x="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>
                <a:off x="1765000" y="1930350"/>
                <a:ext cx="147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9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46"/>
                      <a:pt x="125" y="589"/>
                      <a:pt x="286" y="589"/>
                    </a:cubicBezTo>
                    <a:cubicBezTo>
                      <a:pt x="446" y="589"/>
                      <a:pt x="589" y="446"/>
                      <a:pt x="589" y="286"/>
                    </a:cubicBezTo>
                    <a:cubicBezTo>
                      <a:pt x="589" y="125"/>
                      <a:pt x="44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>
                <a:off x="1817625" y="1953100"/>
                <a:ext cx="147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9" extrusionOk="0">
                    <a:moveTo>
                      <a:pt x="304" y="0"/>
                    </a:moveTo>
                    <a:cubicBezTo>
                      <a:pt x="144" y="0"/>
                      <a:pt x="1" y="143"/>
                      <a:pt x="1" y="303"/>
                    </a:cubicBezTo>
                    <a:cubicBezTo>
                      <a:pt x="1" y="464"/>
                      <a:pt x="144" y="589"/>
                      <a:pt x="304" y="589"/>
                    </a:cubicBezTo>
                    <a:cubicBezTo>
                      <a:pt x="465" y="589"/>
                      <a:pt x="590" y="464"/>
                      <a:pt x="590" y="303"/>
                    </a:cubicBezTo>
                    <a:cubicBezTo>
                      <a:pt x="590" y="143"/>
                      <a:pt x="465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36"/>
          <p:cNvGrpSpPr/>
          <p:nvPr/>
        </p:nvGrpSpPr>
        <p:grpSpPr>
          <a:xfrm>
            <a:off x="5375014" y="3273576"/>
            <a:ext cx="346254" cy="543601"/>
            <a:chOff x="5375014" y="3273576"/>
            <a:chExt cx="346254" cy="543601"/>
          </a:xfrm>
        </p:grpSpPr>
        <p:sp>
          <p:nvSpPr>
            <p:cNvPr id="1010" name="Google Shape;1010;p36"/>
            <p:cNvSpPr/>
            <p:nvPr/>
          </p:nvSpPr>
          <p:spPr>
            <a:xfrm>
              <a:off x="5375014" y="3273576"/>
              <a:ext cx="346254" cy="543601"/>
            </a:xfrm>
            <a:custGeom>
              <a:avLst/>
              <a:gdLst/>
              <a:ahLst/>
              <a:cxnLst/>
              <a:rect l="l" t="t" r="r" b="b"/>
              <a:pathLst>
                <a:path w="11081" h="17398" extrusionOk="0">
                  <a:moveTo>
                    <a:pt x="3497" y="1"/>
                  </a:moveTo>
                  <a:cubicBezTo>
                    <a:pt x="3337" y="1"/>
                    <a:pt x="3194" y="36"/>
                    <a:pt x="3051" y="72"/>
                  </a:cubicBezTo>
                  <a:lnTo>
                    <a:pt x="2516" y="233"/>
                  </a:lnTo>
                  <a:cubicBezTo>
                    <a:pt x="2106" y="358"/>
                    <a:pt x="1767" y="625"/>
                    <a:pt x="1570" y="1000"/>
                  </a:cubicBezTo>
                  <a:cubicBezTo>
                    <a:pt x="1374" y="1375"/>
                    <a:pt x="1320" y="1821"/>
                    <a:pt x="1445" y="2177"/>
                  </a:cubicBezTo>
                  <a:lnTo>
                    <a:pt x="1677" y="2909"/>
                  </a:lnTo>
                  <a:cubicBezTo>
                    <a:pt x="1338" y="3230"/>
                    <a:pt x="1142" y="3658"/>
                    <a:pt x="1142" y="4140"/>
                  </a:cubicBezTo>
                  <a:lnTo>
                    <a:pt x="1142" y="4443"/>
                  </a:lnTo>
                  <a:cubicBezTo>
                    <a:pt x="1142" y="4497"/>
                    <a:pt x="1142" y="4568"/>
                    <a:pt x="1160" y="4622"/>
                  </a:cubicBezTo>
                  <a:cubicBezTo>
                    <a:pt x="464" y="5086"/>
                    <a:pt x="0" y="5889"/>
                    <a:pt x="0" y="6781"/>
                  </a:cubicBezTo>
                  <a:lnTo>
                    <a:pt x="0" y="13204"/>
                  </a:lnTo>
                  <a:cubicBezTo>
                    <a:pt x="0" y="13383"/>
                    <a:pt x="36" y="13561"/>
                    <a:pt x="107" y="13704"/>
                  </a:cubicBezTo>
                  <a:cubicBezTo>
                    <a:pt x="36" y="13864"/>
                    <a:pt x="0" y="14043"/>
                    <a:pt x="0" y="14221"/>
                  </a:cubicBezTo>
                  <a:lnTo>
                    <a:pt x="0" y="14810"/>
                  </a:lnTo>
                  <a:cubicBezTo>
                    <a:pt x="0" y="16237"/>
                    <a:pt x="1160" y="17397"/>
                    <a:pt x="2587" y="17397"/>
                  </a:cubicBezTo>
                  <a:lnTo>
                    <a:pt x="8511" y="17397"/>
                  </a:lnTo>
                  <a:cubicBezTo>
                    <a:pt x="9921" y="17397"/>
                    <a:pt x="11080" y="16237"/>
                    <a:pt x="11080" y="14810"/>
                  </a:cubicBezTo>
                  <a:lnTo>
                    <a:pt x="11080" y="6781"/>
                  </a:lnTo>
                  <a:cubicBezTo>
                    <a:pt x="11080" y="5889"/>
                    <a:pt x="10634" y="5086"/>
                    <a:pt x="9938" y="4622"/>
                  </a:cubicBezTo>
                  <a:cubicBezTo>
                    <a:pt x="9938" y="4568"/>
                    <a:pt x="9938" y="4497"/>
                    <a:pt x="9938" y="4443"/>
                  </a:cubicBezTo>
                  <a:lnTo>
                    <a:pt x="9938" y="4140"/>
                  </a:lnTo>
                  <a:cubicBezTo>
                    <a:pt x="9938" y="3212"/>
                    <a:pt x="9171" y="2445"/>
                    <a:pt x="8243" y="2445"/>
                  </a:cubicBezTo>
                  <a:lnTo>
                    <a:pt x="5389" y="2445"/>
                  </a:lnTo>
                  <a:lnTo>
                    <a:pt x="4996" y="1107"/>
                  </a:lnTo>
                  <a:cubicBezTo>
                    <a:pt x="4782" y="447"/>
                    <a:pt x="4193" y="1"/>
                    <a:pt x="34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36"/>
            <p:cNvGrpSpPr/>
            <p:nvPr/>
          </p:nvGrpSpPr>
          <p:grpSpPr>
            <a:xfrm>
              <a:off x="5406280" y="3300957"/>
              <a:ext cx="283728" cy="488803"/>
              <a:chOff x="1716375" y="2811875"/>
              <a:chExt cx="217700" cy="375050"/>
            </a:xfrm>
          </p:grpSpPr>
          <p:sp>
            <p:nvSpPr>
              <p:cNvPr id="1012" name="Google Shape;1012;p36"/>
              <p:cNvSpPr/>
              <p:nvPr/>
            </p:nvSpPr>
            <p:spPr>
              <a:xfrm>
                <a:off x="1721725" y="2921950"/>
                <a:ext cx="206550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8262" h="10385" extrusionOk="0">
                    <a:moveTo>
                      <a:pt x="1178" y="0"/>
                    </a:moveTo>
                    <a:cubicBezTo>
                      <a:pt x="536" y="0"/>
                      <a:pt x="1" y="536"/>
                      <a:pt x="1" y="1178"/>
                    </a:cubicBezTo>
                    <a:lnTo>
                      <a:pt x="1" y="9207"/>
                    </a:lnTo>
                    <a:cubicBezTo>
                      <a:pt x="1" y="9849"/>
                      <a:pt x="536" y="10385"/>
                      <a:pt x="1178" y="10385"/>
                    </a:cubicBezTo>
                    <a:lnTo>
                      <a:pt x="7102" y="10385"/>
                    </a:lnTo>
                    <a:cubicBezTo>
                      <a:pt x="7744" y="10385"/>
                      <a:pt x="8262" y="9849"/>
                      <a:pt x="8262" y="9207"/>
                    </a:cubicBezTo>
                    <a:lnTo>
                      <a:pt x="8262" y="1178"/>
                    </a:lnTo>
                    <a:cubicBezTo>
                      <a:pt x="8262" y="536"/>
                      <a:pt x="7744" y="0"/>
                      <a:pt x="7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>
                <a:off x="1906400" y="2970125"/>
                <a:ext cx="2187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301" extrusionOk="0">
                    <a:moveTo>
                      <a:pt x="1" y="0"/>
                    </a:moveTo>
                    <a:lnTo>
                      <a:pt x="1" y="3765"/>
                    </a:lnTo>
                    <a:cubicBezTo>
                      <a:pt x="125" y="3801"/>
                      <a:pt x="250" y="3836"/>
                      <a:pt x="357" y="3926"/>
                    </a:cubicBezTo>
                    <a:lnTo>
                      <a:pt x="875" y="4300"/>
                    </a:lnTo>
                    <a:lnTo>
                      <a:pt x="875" y="839"/>
                    </a:lnTo>
                    <a:cubicBezTo>
                      <a:pt x="875" y="607"/>
                      <a:pt x="786" y="393"/>
                      <a:pt x="643" y="250"/>
                    </a:cubicBezTo>
                    <a:cubicBezTo>
                      <a:pt x="482" y="107"/>
                      <a:pt x="286" y="0"/>
                      <a:pt x="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>
                <a:off x="1721725" y="3063900"/>
                <a:ext cx="206550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8262" h="4707" extrusionOk="0">
                    <a:moveTo>
                      <a:pt x="1036" y="1"/>
                    </a:moveTo>
                    <a:cubicBezTo>
                      <a:pt x="853" y="1"/>
                      <a:pt x="670" y="59"/>
                      <a:pt x="518" y="175"/>
                    </a:cubicBezTo>
                    <a:lnTo>
                      <a:pt x="1" y="549"/>
                    </a:lnTo>
                    <a:lnTo>
                      <a:pt x="1" y="3529"/>
                    </a:lnTo>
                    <a:cubicBezTo>
                      <a:pt x="1" y="4171"/>
                      <a:pt x="536" y="4707"/>
                      <a:pt x="1178" y="4707"/>
                    </a:cubicBezTo>
                    <a:lnTo>
                      <a:pt x="7102" y="4707"/>
                    </a:lnTo>
                    <a:cubicBezTo>
                      <a:pt x="7744" y="4707"/>
                      <a:pt x="8262" y="4171"/>
                      <a:pt x="8262" y="3529"/>
                    </a:cubicBezTo>
                    <a:lnTo>
                      <a:pt x="8262" y="549"/>
                    </a:lnTo>
                    <a:lnTo>
                      <a:pt x="7744" y="175"/>
                    </a:lnTo>
                    <a:cubicBezTo>
                      <a:pt x="7593" y="59"/>
                      <a:pt x="7414" y="1"/>
                      <a:pt x="7234" y="1"/>
                    </a:cubicBezTo>
                    <a:cubicBezTo>
                      <a:pt x="7053" y="1"/>
                      <a:pt x="6870" y="59"/>
                      <a:pt x="6709" y="175"/>
                    </a:cubicBezTo>
                    <a:cubicBezTo>
                      <a:pt x="6558" y="282"/>
                      <a:pt x="6379" y="335"/>
                      <a:pt x="6201" y="335"/>
                    </a:cubicBezTo>
                    <a:cubicBezTo>
                      <a:pt x="6023" y="335"/>
                      <a:pt x="5844" y="282"/>
                      <a:pt x="5692" y="175"/>
                    </a:cubicBezTo>
                    <a:cubicBezTo>
                      <a:pt x="5532" y="59"/>
                      <a:pt x="5349" y="1"/>
                      <a:pt x="5168" y="1"/>
                    </a:cubicBezTo>
                    <a:cubicBezTo>
                      <a:pt x="4988" y="1"/>
                      <a:pt x="4809" y="59"/>
                      <a:pt x="4658" y="175"/>
                    </a:cubicBezTo>
                    <a:cubicBezTo>
                      <a:pt x="4497" y="282"/>
                      <a:pt x="4314" y="335"/>
                      <a:pt x="4133" y="335"/>
                    </a:cubicBezTo>
                    <a:cubicBezTo>
                      <a:pt x="3953" y="335"/>
                      <a:pt x="3774" y="282"/>
                      <a:pt x="3623" y="175"/>
                    </a:cubicBezTo>
                    <a:cubicBezTo>
                      <a:pt x="3462" y="59"/>
                      <a:pt x="3279" y="1"/>
                      <a:pt x="3099" y="1"/>
                    </a:cubicBezTo>
                    <a:cubicBezTo>
                      <a:pt x="2918" y="1"/>
                      <a:pt x="2739" y="59"/>
                      <a:pt x="2588" y="175"/>
                    </a:cubicBezTo>
                    <a:cubicBezTo>
                      <a:pt x="2436" y="282"/>
                      <a:pt x="2253" y="335"/>
                      <a:pt x="2070" y="335"/>
                    </a:cubicBezTo>
                    <a:cubicBezTo>
                      <a:pt x="1888" y="335"/>
                      <a:pt x="1705" y="282"/>
                      <a:pt x="1553" y="175"/>
                    </a:cubicBezTo>
                    <a:cubicBezTo>
                      <a:pt x="1401" y="59"/>
                      <a:pt x="1218" y="1"/>
                      <a:pt x="1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6"/>
              <p:cNvSpPr/>
              <p:nvPr/>
            </p:nvSpPr>
            <p:spPr>
              <a:xfrm>
                <a:off x="1876950" y="3064250"/>
                <a:ext cx="51325" cy="11732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693" extrusionOk="0">
                    <a:moveTo>
                      <a:pt x="1179" y="0"/>
                    </a:moveTo>
                    <a:lnTo>
                      <a:pt x="1179" y="3515"/>
                    </a:lnTo>
                    <a:cubicBezTo>
                      <a:pt x="1179" y="4157"/>
                      <a:pt x="661" y="4693"/>
                      <a:pt x="1" y="4693"/>
                    </a:cubicBezTo>
                    <a:lnTo>
                      <a:pt x="893" y="4693"/>
                    </a:lnTo>
                    <a:cubicBezTo>
                      <a:pt x="1535" y="4693"/>
                      <a:pt x="2053" y="4157"/>
                      <a:pt x="2053" y="3515"/>
                    </a:cubicBezTo>
                    <a:lnTo>
                      <a:pt x="2053" y="535"/>
                    </a:lnTo>
                    <a:lnTo>
                      <a:pt x="1535" y="161"/>
                    </a:lnTo>
                    <a:cubicBezTo>
                      <a:pt x="1428" y="71"/>
                      <a:pt x="1303" y="36"/>
                      <a:pt x="1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6"/>
              <p:cNvSpPr/>
              <p:nvPr/>
            </p:nvSpPr>
            <p:spPr>
              <a:xfrm>
                <a:off x="1721725" y="2921950"/>
                <a:ext cx="2065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8262" h="3623" extrusionOk="0">
                    <a:moveTo>
                      <a:pt x="1178" y="0"/>
                    </a:moveTo>
                    <a:cubicBezTo>
                      <a:pt x="536" y="0"/>
                      <a:pt x="1" y="536"/>
                      <a:pt x="1" y="1178"/>
                    </a:cubicBezTo>
                    <a:lnTo>
                      <a:pt x="1" y="2766"/>
                    </a:lnTo>
                    <a:cubicBezTo>
                      <a:pt x="1" y="2302"/>
                      <a:pt x="375" y="1927"/>
                      <a:pt x="821" y="1927"/>
                    </a:cubicBezTo>
                    <a:cubicBezTo>
                      <a:pt x="1053" y="1927"/>
                      <a:pt x="1267" y="2034"/>
                      <a:pt x="1410" y="2177"/>
                    </a:cubicBezTo>
                    <a:cubicBezTo>
                      <a:pt x="1571" y="2320"/>
                      <a:pt x="1660" y="2534"/>
                      <a:pt x="1660" y="2766"/>
                    </a:cubicBezTo>
                    <a:lnTo>
                      <a:pt x="1660" y="2784"/>
                    </a:lnTo>
                    <a:cubicBezTo>
                      <a:pt x="1660" y="3248"/>
                      <a:pt x="2017" y="3622"/>
                      <a:pt x="2481" y="3622"/>
                    </a:cubicBezTo>
                    <a:cubicBezTo>
                      <a:pt x="2713" y="3622"/>
                      <a:pt x="2909" y="3515"/>
                      <a:pt x="3070" y="3373"/>
                    </a:cubicBezTo>
                    <a:cubicBezTo>
                      <a:pt x="3212" y="3230"/>
                      <a:pt x="3302" y="3016"/>
                      <a:pt x="3302" y="2784"/>
                    </a:cubicBezTo>
                    <a:lnTo>
                      <a:pt x="3302" y="2766"/>
                    </a:lnTo>
                    <a:cubicBezTo>
                      <a:pt x="3302" y="2302"/>
                      <a:pt x="3676" y="1927"/>
                      <a:pt x="4140" y="1927"/>
                    </a:cubicBezTo>
                    <a:cubicBezTo>
                      <a:pt x="4354" y="1927"/>
                      <a:pt x="4568" y="2034"/>
                      <a:pt x="4711" y="2177"/>
                    </a:cubicBezTo>
                    <a:cubicBezTo>
                      <a:pt x="4872" y="2320"/>
                      <a:pt x="4961" y="2534"/>
                      <a:pt x="4961" y="2766"/>
                    </a:cubicBezTo>
                    <a:lnTo>
                      <a:pt x="4961" y="2784"/>
                    </a:lnTo>
                    <a:cubicBezTo>
                      <a:pt x="4961" y="3248"/>
                      <a:pt x="5336" y="3622"/>
                      <a:pt x="5782" y="3622"/>
                    </a:cubicBezTo>
                    <a:cubicBezTo>
                      <a:pt x="6014" y="3622"/>
                      <a:pt x="6228" y="3515"/>
                      <a:pt x="6370" y="3373"/>
                    </a:cubicBezTo>
                    <a:cubicBezTo>
                      <a:pt x="6513" y="3230"/>
                      <a:pt x="6620" y="3016"/>
                      <a:pt x="6620" y="2784"/>
                    </a:cubicBezTo>
                    <a:lnTo>
                      <a:pt x="6620" y="2766"/>
                    </a:lnTo>
                    <a:cubicBezTo>
                      <a:pt x="6620" y="2302"/>
                      <a:pt x="6977" y="1927"/>
                      <a:pt x="7441" y="1927"/>
                    </a:cubicBezTo>
                    <a:cubicBezTo>
                      <a:pt x="7673" y="1927"/>
                      <a:pt x="7869" y="2034"/>
                      <a:pt x="8030" y="2177"/>
                    </a:cubicBezTo>
                    <a:cubicBezTo>
                      <a:pt x="8173" y="2320"/>
                      <a:pt x="8262" y="2534"/>
                      <a:pt x="8262" y="2766"/>
                    </a:cubicBezTo>
                    <a:lnTo>
                      <a:pt x="8262" y="1178"/>
                    </a:lnTo>
                    <a:cubicBezTo>
                      <a:pt x="8262" y="536"/>
                      <a:pt x="7744" y="0"/>
                      <a:pt x="7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6"/>
              <p:cNvSpPr/>
              <p:nvPr/>
            </p:nvSpPr>
            <p:spPr>
              <a:xfrm>
                <a:off x="1876950" y="2921950"/>
                <a:ext cx="51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766" extrusionOk="0">
                    <a:moveTo>
                      <a:pt x="1" y="0"/>
                    </a:moveTo>
                    <a:cubicBezTo>
                      <a:pt x="661" y="0"/>
                      <a:pt x="1179" y="536"/>
                      <a:pt x="1179" y="1178"/>
                    </a:cubicBezTo>
                    <a:lnTo>
                      <a:pt x="1179" y="1927"/>
                    </a:lnTo>
                    <a:lnTo>
                      <a:pt x="1232" y="1927"/>
                    </a:lnTo>
                    <a:cubicBezTo>
                      <a:pt x="1464" y="1927"/>
                      <a:pt x="1660" y="2034"/>
                      <a:pt x="1821" y="2177"/>
                    </a:cubicBezTo>
                    <a:cubicBezTo>
                      <a:pt x="1964" y="2320"/>
                      <a:pt x="2053" y="2534"/>
                      <a:pt x="2053" y="2766"/>
                    </a:cubicBezTo>
                    <a:lnTo>
                      <a:pt x="2053" y="1178"/>
                    </a:lnTo>
                    <a:cubicBezTo>
                      <a:pt x="2053" y="536"/>
                      <a:pt x="1535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>
                <a:off x="1761425" y="2900075"/>
                <a:ext cx="1276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876" extrusionOk="0">
                    <a:moveTo>
                      <a:pt x="1" y="1"/>
                    </a:moveTo>
                    <a:lnTo>
                      <a:pt x="1" y="875"/>
                    </a:lnTo>
                    <a:lnTo>
                      <a:pt x="5104" y="875"/>
                    </a:lnTo>
                    <a:lnTo>
                      <a:pt x="51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>
                <a:off x="1866700" y="2900075"/>
                <a:ext cx="223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76" extrusionOk="0">
                    <a:moveTo>
                      <a:pt x="1" y="1"/>
                    </a:moveTo>
                    <a:lnTo>
                      <a:pt x="1" y="875"/>
                    </a:lnTo>
                    <a:lnTo>
                      <a:pt x="893" y="875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6"/>
              <p:cNvSpPr/>
              <p:nvPr/>
            </p:nvSpPr>
            <p:spPr>
              <a:xfrm>
                <a:off x="1750275" y="2878225"/>
                <a:ext cx="14945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875" extrusionOk="0">
                    <a:moveTo>
                      <a:pt x="304" y="1"/>
                    </a:moveTo>
                    <a:cubicBezTo>
                      <a:pt x="143" y="1"/>
                      <a:pt x="1" y="126"/>
                      <a:pt x="1" y="286"/>
                    </a:cubicBezTo>
                    <a:lnTo>
                      <a:pt x="1" y="589"/>
                    </a:lnTo>
                    <a:cubicBezTo>
                      <a:pt x="1" y="750"/>
                      <a:pt x="143" y="875"/>
                      <a:pt x="304" y="875"/>
                    </a:cubicBezTo>
                    <a:lnTo>
                      <a:pt x="5692" y="875"/>
                    </a:lnTo>
                    <a:cubicBezTo>
                      <a:pt x="5853" y="875"/>
                      <a:pt x="5978" y="750"/>
                      <a:pt x="5978" y="589"/>
                    </a:cubicBezTo>
                    <a:lnTo>
                      <a:pt x="5978" y="286"/>
                    </a:lnTo>
                    <a:cubicBezTo>
                      <a:pt x="5978" y="126"/>
                      <a:pt x="5853" y="1"/>
                      <a:pt x="56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6"/>
              <p:cNvSpPr/>
              <p:nvPr/>
            </p:nvSpPr>
            <p:spPr>
              <a:xfrm>
                <a:off x="1870725" y="2878225"/>
                <a:ext cx="290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75" extrusionOk="0">
                    <a:moveTo>
                      <a:pt x="0" y="1"/>
                    </a:moveTo>
                    <a:cubicBezTo>
                      <a:pt x="161" y="1"/>
                      <a:pt x="286" y="126"/>
                      <a:pt x="286" y="286"/>
                    </a:cubicBezTo>
                    <a:lnTo>
                      <a:pt x="286" y="589"/>
                    </a:lnTo>
                    <a:cubicBezTo>
                      <a:pt x="286" y="750"/>
                      <a:pt x="161" y="875"/>
                      <a:pt x="0" y="875"/>
                    </a:cubicBezTo>
                    <a:lnTo>
                      <a:pt x="874" y="875"/>
                    </a:lnTo>
                    <a:cubicBezTo>
                      <a:pt x="1035" y="875"/>
                      <a:pt x="1160" y="750"/>
                      <a:pt x="1160" y="589"/>
                    </a:cubicBezTo>
                    <a:lnTo>
                      <a:pt x="1160" y="286"/>
                    </a:lnTo>
                    <a:cubicBezTo>
                      <a:pt x="1160" y="126"/>
                      <a:pt x="1035" y="1"/>
                      <a:pt x="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>
                <a:off x="1755625" y="2817275"/>
                <a:ext cx="39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439" extrusionOk="0">
                    <a:moveTo>
                      <a:pt x="745" y="1"/>
                    </a:moveTo>
                    <a:cubicBezTo>
                      <a:pt x="729" y="1"/>
                      <a:pt x="712" y="4"/>
                      <a:pt x="697" y="12"/>
                    </a:cubicBezTo>
                    <a:lnTo>
                      <a:pt x="126" y="173"/>
                    </a:lnTo>
                    <a:cubicBezTo>
                      <a:pt x="54" y="208"/>
                      <a:pt x="1" y="280"/>
                      <a:pt x="36" y="369"/>
                    </a:cubicBezTo>
                    <a:lnTo>
                      <a:pt x="661" y="2439"/>
                    </a:lnTo>
                    <a:lnTo>
                      <a:pt x="1589" y="2439"/>
                    </a:lnTo>
                    <a:lnTo>
                      <a:pt x="875" y="101"/>
                    </a:lnTo>
                    <a:cubicBezTo>
                      <a:pt x="861" y="46"/>
                      <a:pt x="804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6"/>
              <p:cNvSpPr/>
              <p:nvPr/>
            </p:nvSpPr>
            <p:spPr>
              <a:xfrm>
                <a:off x="1772125" y="2878225"/>
                <a:ext cx="294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875" extrusionOk="0">
                    <a:moveTo>
                      <a:pt x="1" y="1"/>
                    </a:moveTo>
                    <a:lnTo>
                      <a:pt x="269" y="875"/>
                    </a:lnTo>
                    <a:lnTo>
                      <a:pt x="1178" y="87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>
                <a:off x="1778825" y="2900075"/>
                <a:ext cx="2947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876" extrusionOk="0">
                    <a:moveTo>
                      <a:pt x="1" y="1"/>
                    </a:moveTo>
                    <a:lnTo>
                      <a:pt x="268" y="875"/>
                    </a:lnTo>
                    <a:lnTo>
                      <a:pt x="1178" y="875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>
                <a:off x="1785525" y="2921950"/>
                <a:ext cx="3747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570" extrusionOk="0">
                    <a:moveTo>
                      <a:pt x="0" y="0"/>
                    </a:moveTo>
                    <a:lnTo>
                      <a:pt x="785" y="2570"/>
                    </a:lnTo>
                    <a:cubicBezTo>
                      <a:pt x="821" y="2427"/>
                      <a:pt x="892" y="2284"/>
                      <a:pt x="999" y="2177"/>
                    </a:cubicBezTo>
                    <a:cubicBezTo>
                      <a:pt x="1124" y="2052"/>
                      <a:pt x="1303" y="1963"/>
                      <a:pt x="1499" y="1945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1841725" y="3093675"/>
                <a:ext cx="218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75" extrusionOk="0">
                    <a:moveTo>
                      <a:pt x="429" y="1"/>
                    </a:moveTo>
                    <a:cubicBezTo>
                      <a:pt x="197" y="1"/>
                      <a:pt x="0" y="197"/>
                      <a:pt x="0" y="429"/>
                    </a:cubicBezTo>
                    <a:cubicBezTo>
                      <a:pt x="0" y="679"/>
                      <a:pt x="197" y="875"/>
                      <a:pt x="429" y="875"/>
                    </a:cubicBezTo>
                    <a:cubicBezTo>
                      <a:pt x="678" y="875"/>
                      <a:pt x="875" y="679"/>
                      <a:pt x="875" y="429"/>
                    </a:cubicBezTo>
                    <a:cubicBezTo>
                      <a:pt x="875" y="197"/>
                      <a:pt x="678" y="1"/>
                      <a:pt x="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1786400" y="3093675"/>
                <a:ext cx="223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75" extrusionOk="0">
                    <a:moveTo>
                      <a:pt x="447" y="1"/>
                    </a:moveTo>
                    <a:cubicBezTo>
                      <a:pt x="197" y="1"/>
                      <a:pt x="1" y="197"/>
                      <a:pt x="1" y="429"/>
                    </a:cubicBezTo>
                    <a:cubicBezTo>
                      <a:pt x="1" y="679"/>
                      <a:pt x="197" y="875"/>
                      <a:pt x="447" y="875"/>
                    </a:cubicBezTo>
                    <a:cubicBezTo>
                      <a:pt x="697" y="875"/>
                      <a:pt x="893" y="679"/>
                      <a:pt x="893" y="429"/>
                    </a:cubicBezTo>
                    <a:cubicBezTo>
                      <a:pt x="893" y="197"/>
                      <a:pt x="697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1868925" y="3137400"/>
                <a:ext cx="2232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75" extrusionOk="0">
                    <a:moveTo>
                      <a:pt x="447" y="0"/>
                    </a:moveTo>
                    <a:cubicBezTo>
                      <a:pt x="197" y="0"/>
                      <a:pt x="1" y="197"/>
                      <a:pt x="1" y="446"/>
                    </a:cubicBezTo>
                    <a:cubicBezTo>
                      <a:pt x="1" y="678"/>
                      <a:pt x="197" y="875"/>
                      <a:pt x="447" y="875"/>
                    </a:cubicBezTo>
                    <a:cubicBezTo>
                      <a:pt x="679" y="875"/>
                      <a:pt x="893" y="678"/>
                      <a:pt x="893" y="446"/>
                    </a:cubicBezTo>
                    <a:cubicBezTo>
                      <a:pt x="893" y="197"/>
                      <a:pt x="679" y="0"/>
                      <a:pt x="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1814075" y="3137400"/>
                <a:ext cx="218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75" extrusionOk="0">
                    <a:moveTo>
                      <a:pt x="446" y="0"/>
                    </a:moveTo>
                    <a:cubicBezTo>
                      <a:pt x="196" y="0"/>
                      <a:pt x="0" y="197"/>
                      <a:pt x="0" y="446"/>
                    </a:cubicBezTo>
                    <a:cubicBezTo>
                      <a:pt x="0" y="678"/>
                      <a:pt x="196" y="875"/>
                      <a:pt x="446" y="875"/>
                    </a:cubicBezTo>
                    <a:cubicBezTo>
                      <a:pt x="678" y="875"/>
                      <a:pt x="874" y="678"/>
                      <a:pt x="874" y="446"/>
                    </a:cubicBezTo>
                    <a:cubicBezTo>
                      <a:pt x="874" y="197"/>
                      <a:pt x="678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759200" y="3137400"/>
                <a:ext cx="21875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875" extrusionOk="0">
                    <a:moveTo>
                      <a:pt x="446" y="0"/>
                    </a:moveTo>
                    <a:cubicBezTo>
                      <a:pt x="197" y="0"/>
                      <a:pt x="0" y="197"/>
                      <a:pt x="0" y="446"/>
                    </a:cubicBezTo>
                    <a:cubicBezTo>
                      <a:pt x="0" y="678"/>
                      <a:pt x="197" y="875"/>
                      <a:pt x="446" y="875"/>
                    </a:cubicBezTo>
                    <a:cubicBezTo>
                      <a:pt x="678" y="875"/>
                      <a:pt x="875" y="678"/>
                      <a:pt x="875" y="446"/>
                    </a:cubicBezTo>
                    <a:cubicBezTo>
                      <a:pt x="875" y="197"/>
                      <a:pt x="678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1716375" y="2811875"/>
                <a:ext cx="217700" cy="3750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5002" extrusionOk="0">
                    <a:moveTo>
                      <a:pt x="2249" y="460"/>
                    </a:moveTo>
                    <a:lnTo>
                      <a:pt x="2855" y="2423"/>
                    </a:lnTo>
                    <a:lnTo>
                      <a:pt x="2391" y="2423"/>
                    </a:lnTo>
                    <a:lnTo>
                      <a:pt x="1838" y="585"/>
                    </a:lnTo>
                    <a:lnTo>
                      <a:pt x="2249" y="460"/>
                    </a:lnTo>
                    <a:close/>
                    <a:moveTo>
                      <a:pt x="2070" y="2869"/>
                    </a:moveTo>
                    <a:lnTo>
                      <a:pt x="2195" y="3315"/>
                    </a:lnTo>
                    <a:lnTo>
                      <a:pt x="1660" y="3315"/>
                    </a:lnTo>
                    <a:cubicBezTo>
                      <a:pt x="1606" y="3315"/>
                      <a:pt x="1571" y="3279"/>
                      <a:pt x="1571" y="3243"/>
                    </a:cubicBezTo>
                    <a:lnTo>
                      <a:pt x="1571" y="2940"/>
                    </a:lnTo>
                    <a:cubicBezTo>
                      <a:pt x="1571" y="2904"/>
                      <a:pt x="1606" y="2869"/>
                      <a:pt x="1660" y="2869"/>
                    </a:cubicBezTo>
                    <a:close/>
                    <a:moveTo>
                      <a:pt x="2980" y="2869"/>
                    </a:moveTo>
                    <a:lnTo>
                      <a:pt x="3123" y="3315"/>
                    </a:lnTo>
                    <a:lnTo>
                      <a:pt x="2659" y="3315"/>
                    </a:lnTo>
                    <a:lnTo>
                      <a:pt x="2534" y="2869"/>
                    </a:lnTo>
                    <a:close/>
                    <a:moveTo>
                      <a:pt x="2338" y="3743"/>
                    </a:moveTo>
                    <a:lnTo>
                      <a:pt x="2463" y="4189"/>
                    </a:lnTo>
                    <a:lnTo>
                      <a:pt x="2017" y="4189"/>
                    </a:lnTo>
                    <a:lnTo>
                      <a:pt x="2017" y="3743"/>
                    </a:lnTo>
                    <a:close/>
                    <a:moveTo>
                      <a:pt x="3248" y="3743"/>
                    </a:moveTo>
                    <a:lnTo>
                      <a:pt x="3391" y="4189"/>
                    </a:lnTo>
                    <a:lnTo>
                      <a:pt x="2927" y="4189"/>
                    </a:lnTo>
                    <a:lnTo>
                      <a:pt x="2802" y="3743"/>
                    </a:lnTo>
                    <a:close/>
                    <a:moveTo>
                      <a:pt x="7048" y="2869"/>
                    </a:moveTo>
                    <a:cubicBezTo>
                      <a:pt x="7084" y="2869"/>
                      <a:pt x="7120" y="2904"/>
                      <a:pt x="7120" y="2940"/>
                    </a:cubicBezTo>
                    <a:lnTo>
                      <a:pt x="7120" y="3243"/>
                    </a:lnTo>
                    <a:cubicBezTo>
                      <a:pt x="7120" y="3279"/>
                      <a:pt x="7084" y="3315"/>
                      <a:pt x="7048" y="3315"/>
                    </a:cubicBezTo>
                    <a:lnTo>
                      <a:pt x="6263" y="3315"/>
                    </a:lnTo>
                    <a:cubicBezTo>
                      <a:pt x="6138" y="3315"/>
                      <a:pt x="6049" y="3404"/>
                      <a:pt x="6049" y="3529"/>
                    </a:cubicBezTo>
                    <a:cubicBezTo>
                      <a:pt x="6049" y="3654"/>
                      <a:pt x="6138" y="3743"/>
                      <a:pt x="6263" y="3743"/>
                    </a:cubicBezTo>
                    <a:lnTo>
                      <a:pt x="6674" y="3743"/>
                    </a:lnTo>
                    <a:lnTo>
                      <a:pt x="6674" y="4189"/>
                    </a:lnTo>
                    <a:lnTo>
                      <a:pt x="3855" y="4189"/>
                    </a:lnTo>
                    <a:lnTo>
                      <a:pt x="3712" y="3743"/>
                    </a:lnTo>
                    <a:lnTo>
                      <a:pt x="5246" y="3743"/>
                    </a:lnTo>
                    <a:cubicBezTo>
                      <a:pt x="5371" y="3743"/>
                      <a:pt x="5460" y="3654"/>
                      <a:pt x="5460" y="3529"/>
                    </a:cubicBezTo>
                    <a:cubicBezTo>
                      <a:pt x="5460" y="3404"/>
                      <a:pt x="5371" y="3315"/>
                      <a:pt x="5246" y="3315"/>
                    </a:cubicBezTo>
                    <a:lnTo>
                      <a:pt x="3587" y="3315"/>
                    </a:lnTo>
                    <a:lnTo>
                      <a:pt x="3444" y="2869"/>
                    </a:lnTo>
                    <a:close/>
                    <a:moveTo>
                      <a:pt x="3516" y="4635"/>
                    </a:moveTo>
                    <a:lnTo>
                      <a:pt x="3997" y="6188"/>
                    </a:lnTo>
                    <a:cubicBezTo>
                      <a:pt x="3855" y="6241"/>
                      <a:pt x="3712" y="6312"/>
                      <a:pt x="3605" y="6419"/>
                    </a:cubicBezTo>
                    <a:lnTo>
                      <a:pt x="3069" y="4635"/>
                    </a:lnTo>
                    <a:close/>
                    <a:moveTo>
                      <a:pt x="2606" y="4635"/>
                    </a:moveTo>
                    <a:lnTo>
                      <a:pt x="3319" y="6990"/>
                    </a:lnTo>
                    <a:cubicBezTo>
                      <a:pt x="3301" y="7044"/>
                      <a:pt x="3301" y="7097"/>
                      <a:pt x="3301" y="7169"/>
                    </a:cubicBezTo>
                    <a:lnTo>
                      <a:pt x="3301" y="7187"/>
                    </a:lnTo>
                    <a:cubicBezTo>
                      <a:pt x="3301" y="7526"/>
                      <a:pt x="3034" y="7793"/>
                      <a:pt x="2695" y="7793"/>
                    </a:cubicBezTo>
                    <a:cubicBezTo>
                      <a:pt x="2356" y="7793"/>
                      <a:pt x="2088" y="7526"/>
                      <a:pt x="2088" y="7187"/>
                    </a:cubicBezTo>
                    <a:lnTo>
                      <a:pt x="2088" y="7169"/>
                    </a:lnTo>
                    <a:cubicBezTo>
                      <a:pt x="2088" y="6580"/>
                      <a:pt x="1624" y="6116"/>
                      <a:pt x="1035" y="6116"/>
                    </a:cubicBezTo>
                    <a:cubicBezTo>
                      <a:pt x="821" y="6116"/>
                      <a:pt x="607" y="6188"/>
                      <a:pt x="429" y="6312"/>
                    </a:cubicBezTo>
                    <a:lnTo>
                      <a:pt x="429" y="5581"/>
                    </a:lnTo>
                    <a:cubicBezTo>
                      <a:pt x="429" y="5063"/>
                      <a:pt x="857" y="4635"/>
                      <a:pt x="1392" y="4635"/>
                    </a:cubicBezTo>
                    <a:close/>
                    <a:moveTo>
                      <a:pt x="7316" y="4635"/>
                    </a:moveTo>
                    <a:cubicBezTo>
                      <a:pt x="7833" y="4635"/>
                      <a:pt x="8262" y="5063"/>
                      <a:pt x="8262" y="5581"/>
                    </a:cubicBezTo>
                    <a:lnTo>
                      <a:pt x="8262" y="6312"/>
                    </a:lnTo>
                    <a:cubicBezTo>
                      <a:pt x="8083" y="6188"/>
                      <a:pt x="7887" y="6116"/>
                      <a:pt x="7655" y="6116"/>
                    </a:cubicBezTo>
                    <a:cubicBezTo>
                      <a:pt x="7084" y="6116"/>
                      <a:pt x="6602" y="6580"/>
                      <a:pt x="6602" y="7169"/>
                    </a:cubicBezTo>
                    <a:lnTo>
                      <a:pt x="6602" y="7187"/>
                    </a:lnTo>
                    <a:cubicBezTo>
                      <a:pt x="6602" y="7526"/>
                      <a:pt x="6335" y="7793"/>
                      <a:pt x="5996" y="7793"/>
                    </a:cubicBezTo>
                    <a:cubicBezTo>
                      <a:pt x="5674" y="7793"/>
                      <a:pt x="5389" y="7526"/>
                      <a:pt x="5389" y="7187"/>
                    </a:cubicBezTo>
                    <a:lnTo>
                      <a:pt x="5389" y="7169"/>
                    </a:lnTo>
                    <a:cubicBezTo>
                      <a:pt x="5389" y="6616"/>
                      <a:pt x="4979" y="6170"/>
                      <a:pt x="4426" y="6116"/>
                    </a:cubicBezTo>
                    <a:lnTo>
                      <a:pt x="3979" y="4635"/>
                    </a:lnTo>
                    <a:close/>
                    <a:moveTo>
                      <a:pt x="7655" y="6562"/>
                    </a:moveTo>
                    <a:cubicBezTo>
                      <a:pt x="7994" y="6562"/>
                      <a:pt x="8262" y="6830"/>
                      <a:pt x="8262" y="7169"/>
                    </a:cubicBezTo>
                    <a:lnTo>
                      <a:pt x="8262" y="10202"/>
                    </a:lnTo>
                    <a:lnTo>
                      <a:pt x="8101" y="10077"/>
                    </a:lnTo>
                    <a:cubicBezTo>
                      <a:pt x="7905" y="9934"/>
                      <a:pt x="7677" y="9863"/>
                      <a:pt x="7450" y="9863"/>
                    </a:cubicBezTo>
                    <a:cubicBezTo>
                      <a:pt x="7222" y="9863"/>
                      <a:pt x="6995" y="9934"/>
                      <a:pt x="6799" y="10077"/>
                    </a:cubicBezTo>
                    <a:cubicBezTo>
                      <a:pt x="6683" y="10158"/>
                      <a:pt x="6549" y="10198"/>
                      <a:pt x="6415" y="10198"/>
                    </a:cubicBezTo>
                    <a:cubicBezTo>
                      <a:pt x="6281" y="10198"/>
                      <a:pt x="6147" y="10158"/>
                      <a:pt x="6031" y="10077"/>
                    </a:cubicBezTo>
                    <a:cubicBezTo>
                      <a:pt x="5835" y="9934"/>
                      <a:pt x="5608" y="9863"/>
                      <a:pt x="5380" y="9863"/>
                    </a:cubicBezTo>
                    <a:cubicBezTo>
                      <a:pt x="5153" y="9863"/>
                      <a:pt x="4925" y="9934"/>
                      <a:pt x="4729" y="10077"/>
                    </a:cubicBezTo>
                    <a:cubicBezTo>
                      <a:pt x="4613" y="10158"/>
                      <a:pt x="4479" y="10198"/>
                      <a:pt x="4345" y="10198"/>
                    </a:cubicBezTo>
                    <a:cubicBezTo>
                      <a:pt x="4211" y="10198"/>
                      <a:pt x="4078" y="10158"/>
                      <a:pt x="3962" y="10077"/>
                    </a:cubicBezTo>
                    <a:cubicBezTo>
                      <a:pt x="3765" y="9934"/>
                      <a:pt x="3538" y="9863"/>
                      <a:pt x="3313" y="9863"/>
                    </a:cubicBezTo>
                    <a:cubicBezTo>
                      <a:pt x="3087" y="9863"/>
                      <a:pt x="2864" y="9934"/>
                      <a:pt x="2677" y="10077"/>
                    </a:cubicBezTo>
                    <a:cubicBezTo>
                      <a:pt x="2561" y="10158"/>
                      <a:pt x="2423" y="10198"/>
                      <a:pt x="2284" y="10198"/>
                    </a:cubicBezTo>
                    <a:cubicBezTo>
                      <a:pt x="2146" y="10198"/>
                      <a:pt x="2008" y="10158"/>
                      <a:pt x="1892" y="10077"/>
                    </a:cubicBezTo>
                    <a:cubicBezTo>
                      <a:pt x="1705" y="9934"/>
                      <a:pt x="1477" y="9863"/>
                      <a:pt x="1250" y="9863"/>
                    </a:cubicBezTo>
                    <a:cubicBezTo>
                      <a:pt x="1022" y="9863"/>
                      <a:pt x="795" y="9934"/>
                      <a:pt x="607" y="10077"/>
                    </a:cubicBezTo>
                    <a:lnTo>
                      <a:pt x="429" y="10202"/>
                    </a:lnTo>
                    <a:lnTo>
                      <a:pt x="429" y="7169"/>
                    </a:lnTo>
                    <a:cubicBezTo>
                      <a:pt x="429" y="6830"/>
                      <a:pt x="714" y="6562"/>
                      <a:pt x="1035" y="6562"/>
                    </a:cubicBezTo>
                    <a:cubicBezTo>
                      <a:pt x="1374" y="6562"/>
                      <a:pt x="1642" y="6830"/>
                      <a:pt x="1642" y="7169"/>
                    </a:cubicBezTo>
                    <a:lnTo>
                      <a:pt x="1642" y="7187"/>
                    </a:lnTo>
                    <a:cubicBezTo>
                      <a:pt x="1642" y="7776"/>
                      <a:pt x="2124" y="8239"/>
                      <a:pt x="2695" y="8239"/>
                    </a:cubicBezTo>
                    <a:cubicBezTo>
                      <a:pt x="3266" y="8239"/>
                      <a:pt x="3747" y="7776"/>
                      <a:pt x="3747" y="7187"/>
                    </a:cubicBezTo>
                    <a:lnTo>
                      <a:pt x="3747" y="7169"/>
                    </a:lnTo>
                    <a:cubicBezTo>
                      <a:pt x="3747" y="6830"/>
                      <a:pt x="4015" y="6562"/>
                      <a:pt x="4354" y="6562"/>
                    </a:cubicBezTo>
                    <a:cubicBezTo>
                      <a:pt x="4675" y="6562"/>
                      <a:pt x="4961" y="6830"/>
                      <a:pt x="4961" y="7169"/>
                    </a:cubicBezTo>
                    <a:lnTo>
                      <a:pt x="4961" y="7187"/>
                    </a:lnTo>
                    <a:cubicBezTo>
                      <a:pt x="4961" y="7776"/>
                      <a:pt x="5425" y="8239"/>
                      <a:pt x="5996" y="8239"/>
                    </a:cubicBezTo>
                    <a:cubicBezTo>
                      <a:pt x="6584" y="8239"/>
                      <a:pt x="7048" y="7776"/>
                      <a:pt x="7048" y="7187"/>
                    </a:cubicBezTo>
                    <a:lnTo>
                      <a:pt x="7048" y="7169"/>
                    </a:lnTo>
                    <a:cubicBezTo>
                      <a:pt x="7048" y="6830"/>
                      <a:pt x="7316" y="6562"/>
                      <a:pt x="7655" y="6562"/>
                    </a:cubicBezTo>
                    <a:close/>
                    <a:moveTo>
                      <a:pt x="2297" y="0"/>
                    </a:moveTo>
                    <a:cubicBezTo>
                      <a:pt x="2263" y="0"/>
                      <a:pt x="2229" y="5"/>
                      <a:pt x="2195" y="14"/>
                    </a:cubicBezTo>
                    <a:lnTo>
                      <a:pt x="1642" y="192"/>
                    </a:lnTo>
                    <a:cubicBezTo>
                      <a:pt x="1446" y="228"/>
                      <a:pt x="1339" y="460"/>
                      <a:pt x="1392" y="638"/>
                    </a:cubicBezTo>
                    <a:lnTo>
                      <a:pt x="1928" y="2423"/>
                    </a:lnTo>
                    <a:lnTo>
                      <a:pt x="1660" y="2423"/>
                    </a:lnTo>
                    <a:cubicBezTo>
                      <a:pt x="1374" y="2423"/>
                      <a:pt x="1142" y="2655"/>
                      <a:pt x="1142" y="2940"/>
                    </a:cubicBezTo>
                    <a:lnTo>
                      <a:pt x="1142" y="3243"/>
                    </a:lnTo>
                    <a:cubicBezTo>
                      <a:pt x="1142" y="3493"/>
                      <a:pt x="1339" y="3707"/>
                      <a:pt x="1571" y="3743"/>
                    </a:cubicBezTo>
                    <a:lnTo>
                      <a:pt x="1571" y="4189"/>
                    </a:lnTo>
                    <a:lnTo>
                      <a:pt x="1392" y="4189"/>
                    </a:lnTo>
                    <a:cubicBezTo>
                      <a:pt x="625" y="4189"/>
                      <a:pt x="1" y="4814"/>
                      <a:pt x="1" y="5581"/>
                    </a:cubicBezTo>
                    <a:lnTo>
                      <a:pt x="1" y="12004"/>
                    </a:lnTo>
                    <a:cubicBezTo>
                      <a:pt x="1" y="12111"/>
                      <a:pt x="90" y="12218"/>
                      <a:pt x="215" y="12218"/>
                    </a:cubicBezTo>
                    <a:cubicBezTo>
                      <a:pt x="340" y="12218"/>
                      <a:pt x="429" y="12111"/>
                      <a:pt x="429" y="12004"/>
                    </a:cubicBezTo>
                    <a:lnTo>
                      <a:pt x="429" y="10737"/>
                    </a:lnTo>
                    <a:lnTo>
                      <a:pt x="857" y="10434"/>
                    </a:lnTo>
                    <a:cubicBezTo>
                      <a:pt x="973" y="10345"/>
                      <a:pt x="1111" y="10300"/>
                      <a:pt x="1250" y="10300"/>
                    </a:cubicBezTo>
                    <a:cubicBezTo>
                      <a:pt x="1388" y="10300"/>
                      <a:pt x="1526" y="10345"/>
                      <a:pt x="1642" y="10434"/>
                    </a:cubicBezTo>
                    <a:cubicBezTo>
                      <a:pt x="1829" y="10568"/>
                      <a:pt x="2052" y="10635"/>
                      <a:pt x="2278" y="10635"/>
                    </a:cubicBezTo>
                    <a:cubicBezTo>
                      <a:pt x="2503" y="10635"/>
                      <a:pt x="2730" y="10568"/>
                      <a:pt x="2927" y="10434"/>
                    </a:cubicBezTo>
                    <a:cubicBezTo>
                      <a:pt x="3043" y="10345"/>
                      <a:pt x="3181" y="10300"/>
                      <a:pt x="3319" y="10300"/>
                    </a:cubicBezTo>
                    <a:cubicBezTo>
                      <a:pt x="3458" y="10300"/>
                      <a:pt x="3596" y="10345"/>
                      <a:pt x="3712" y="10434"/>
                    </a:cubicBezTo>
                    <a:cubicBezTo>
                      <a:pt x="3899" y="10568"/>
                      <a:pt x="4122" y="10635"/>
                      <a:pt x="4347" y="10635"/>
                    </a:cubicBezTo>
                    <a:cubicBezTo>
                      <a:pt x="4573" y="10635"/>
                      <a:pt x="4800" y="10568"/>
                      <a:pt x="4996" y="10434"/>
                    </a:cubicBezTo>
                    <a:cubicBezTo>
                      <a:pt x="5112" y="10345"/>
                      <a:pt x="5246" y="10300"/>
                      <a:pt x="5380" y="10300"/>
                    </a:cubicBezTo>
                    <a:cubicBezTo>
                      <a:pt x="5514" y="10300"/>
                      <a:pt x="5648" y="10345"/>
                      <a:pt x="5764" y="10434"/>
                    </a:cubicBezTo>
                    <a:cubicBezTo>
                      <a:pt x="5960" y="10568"/>
                      <a:pt x="6187" y="10635"/>
                      <a:pt x="6415" y="10635"/>
                    </a:cubicBezTo>
                    <a:cubicBezTo>
                      <a:pt x="6642" y="10635"/>
                      <a:pt x="6870" y="10568"/>
                      <a:pt x="7066" y="10434"/>
                    </a:cubicBezTo>
                    <a:cubicBezTo>
                      <a:pt x="7182" y="10345"/>
                      <a:pt x="7316" y="10300"/>
                      <a:pt x="7450" y="10300"/>
                    </a:cubicBezTo>
                    <a:cubicBezTo>
                      <a:pt x="7584" y="10300"/>
                      <a:pt x="7717" y="10345"/>
                      <a:pt x="7833" y="10434"/>
                    </a:cubicBezTo>
                    <a:lnTo>
                      <a:pt x="8262" y="10737"/>
                    </a:lnTo>
                    <a:lnTo>
                      <a:pt x="8262" y="13610"/>
                    </a:lnTo>
                    <a:cubicBezTo>
                      <a:pt x="8262" y="14127"/>
                      <a:pt x="7833" y="14556"/>
                      <a:pt x="7316" y="14556"/>
                    </a:cubicBezTo>
                    <a:lnTo>
                      <a:pt x="1392" y="14556"/>
                    </a:lnTo>
                    <a:cubicBezTo>
                      <a:pt x="857" y="14556"/>
                      <a:pt x="429" y="14127"/>
                      <a:pt x="429" y="13610"/>
                    </a:cubicBezTo>
                    <a:lnTo>
                      <a:pt x="429" y="13021"/>
                    </a:lnTo>
                    <a:cubicBezTo>
                      <a:pt x="429" y="12896"/>
                      <a:pt x="340" y="12807"/>
                      <a:pt x="215" y="12807"/>
                    </a:cubicBezTo>
                    <a:cubicBezTo>
                      <a:pt x="90" y="12807"/>
                      <a:pt x="1" y="12896"/>
                      <a:pt x="1" y="13021"/>
                    </a:cubicBezTo>
                    <a:lnTo>
                      <a:pt x="1" y="13610"/>
                    </a:lnTo>
                    <a:cubicBezTo>
                      <a:pt x="1" y="14377"/>
                      <a:pt x="625" y="15002"/>
                      <a:pt x="1392" y="15002"/>
                    </a:cubicBezTo>
                    <a:lnTo>
                      <a:pt x="7316" y="15002"/>
                    </a:lnTo>
                    <a:cubicBezTo>
                      <a:pt x="8083" y="15002"/>
                      <a:pt x="8708" y="14377"/>
                      <a:pt x="8708" y="13610"/>
                    </a:cubicBezTo>
                    <a:lnTo>
                      <a:pt x="8708" y="5581"/>
                    </a:lnTo>
                    <a:cubicBezTo>
                      <a:pt x="8708" y="4814"/>
                      <a:pt x="8083" y="4189"/>
                      <a:pt x="7316" y="4189"/>
                    </a:cubicBezTo>
                    <a:lnTo>
                      <a:pt x="7120" y="4189"/>
                    </a:lnTo>
                    <a:lnTo>
                      <a:pt x="7120" y="3743"/>
                    </a:lnTo>
                    <a:cubicBezTo>
                      <a:pt x="7370" y="3707"/>
                      <a:pt x="7566" y="3493"/>
                      <a:pt x="7566" y="3243"/>
                    </a:cubicBezTo>
                    <a:lnTo>
                      <a:pt x="7566" y="2940"/>
                    </a:lnTo>
                    <a:cubicBezTo>
                      <a:pt x="7566" y="2655"/>
                      <a:pt x="7334" y="2423"/>
                      <a:pt x="7048" y="2423"/>
                    </a:cubicBezTo>
                    <a:lnTo>
                      <a:pt x="3319" y="2423"/>
                    </a:lnTo>
                    <a:lnTo>
                      <a:pt x="2659" y="264"/>
                    </a:lnTo>
                    <a:cubicBezTo>
                      <a:pt x="2600" y="102"/>
                      <a:pt x="2456" y="0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817625" y="3031675"/>
                <a:ext cx="147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0" extrusionOk="0">
                    <a:moveTo>
                      <a:pt x="304" y="1"/>
                    </a:moveTo>
                    <a:cubicBezTo>
                      <a:pt x="144" y="1"/>
                      <a:pt x="1" y="125"/>
                      <a:pt x="1" y="286"/>
                    </a:cubicBezTo>
                    <a:cubicBezTo>
                      <a:pt x="1" y="447"/>
                      <a:pt x="144" y="589"/>
                      <a:pt x="304" y="589"/>
                    </a:cubicBezTo>
                    <a:cubicBezTo>
                      <a:pt x="465" y="589"/>
                      <a:pt x="590" y="447"/>
                      <a:pt x="590" y="286"/>
                    </a:cubicBezTo>
                    <a:cubicBezTo>
                      <a:pt x="590" y="125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1887225" y="3031675"/>
                <a:ext cx="147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0" extrusionOk="0">
                    <a:moveTo>
                      <a:pt x="304" y="1"/>
                    </a:moveTo>
                    <a:cubicBezTo>
                      <a:pt x="143" y="1"/>
                      <a:pt x="0" y="125"/>
                      <a:pt x="0" y="286"/>
                    </a:cubicBezTo>
                    <a:cubicBezTo>
                      <a:pt x="0" y="447"/>
                      <a:pt x="143" y="589"/>
                      <a:pt x="304" y="589"/>
                    </a:cubicBezTo>
                    <a:cubicBezTo>
                      <a:pt x="464" y="589"/>
                      <a:pt x="589" y="447"/>
                      <a:pt x="589" y="286"/>
                    </a:cubicBezTo>
                    <a:cubicBezTo>
                      <a:pt x="589" y="125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1748050" y="3031675"/>
                <a:ext cx="147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0" extrusionOk="0">
                    <a:moveTo>
                      <a:pt x="304" y="1"/>
                    </a:moveTo>
                    <a:cubicBezTo>
                      <a:pt x="143" y="1"/>
                      <a:pt x="0" y="125"/>
                      <a:pt x="0" y="286"/>
                    </a:cubicBezTo>
                    <a:cubicBezTo>
                      <a:pt x="0" y="447"/>
                      <a:pt x="143" y="589"/>
                      <a:pt x="304" y="589"/>
                    </a:cubicBezTo>
                    <a:cubicBezTo>
                      <a:pt x="464" y="589"/>
                      <a:pt x="589" y="447"/>
                      <a:pt x="589" y="286"/>
                    </a:cubicBezTo>
                    <a:cubicBezTo>
                      <a:pt x="589" y="125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1887225" y="3096800"/>
                <a:ext cx="147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0" extrusionOk="0">
                    <a:moveTo>
                      <a:pt x="304" y="1"/>
                    </a:moveTo>
                    <a:cubicBezTo>
                      <a:pt x="143" y="1"/>
                      <a:pt x="0" y="125"/>
                      <a:pt x="0" y="286"/>
                    </a:cubicBezTo>
                    <a:cubicBezTo>
                      <a:pt x="0" y="464"/>
                      <a:pt x="143" y="589"/>
                      <a:pt x="304" y="589"/>
                    </a:cubicBezTo>
                    <a:cubicBezTo>
                      <a:pt x="464" y="589"/>
                      <a:pt x="589" y="464"/>
                      <a:pt x="589" y="286"/>
                    </a:cubicBezTo>
                    <a:cubicBezTo>
                      <a:pt x="589" y="125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1835925" y="3087875"/>
                <a:ext cx="330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22" extrusionOk="0">
                    <a:moveTo>
                      <a:pt x="661" y="447"/>
                    </a:moveTo>
                    <a:cubicBezTo>
                      <a:pt x="785" y="447"/>
                      <a:pt x="892" y="536"/>
                      <a:pt x="892" y="661"/>
                    </a:cubicBezTo>
                    <a:cubicBezTo>
                      <a:pt x="892" y="786"/>
                      <a:pt x="785" y="893"/>
                      <a:pt x="661" y="893"/>
                    </a:cubicBezTo>
                    <a:cubicBezTo>
                      <a:pt x="536" y="893"/>
                      <a:pt x="446" y="786"/>
                      <a:pt x="446" y="661"/>
                    </a:cubicBezTo>
                    <a:cubicBezTo>
                      <a:pt x="446" y="536"/>
                      <a:pt x="536" y="447"/>
                      <a:pt x="661" y="447"/>
                    </a:cubicBezTo>
                    <a:close/>
                    <a:moveTo>
                      <a:pt x="661" y="1"/>
                    </a:moveTo>
                    <a:cubicBezTo>
                      <a:pt x="304" y="1"/>
                      <a:pt x="0" y="304"/>
                      <a:pt x="0" y="661"/>
                    </a:cubicBezTo>
                    <a:cubicBezTo>
                      <a:pt x="0" y="1036"/>
                      <a:pt x="304" y="1321"/>
                      <a:pt x="661" y="1321"/>
                    </a:cubicBezTo>
                    <a:cubicBezTo>
                      <a:pt x="1035" y="1321"/>
                      <a:pt x="1321" y="1036"/>
                      <a:pt x="1321" y="661"/>
                    </a:cubicBezTo>
                    <a:cubicBezTo>
                      <a:pt x="1321" y="304"/>
                      <a:pt x="1035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1781050" y="3087875"/>
                <a:ext cx="330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2" extrusionOk="0">
                    <a:moveTo>
                      <a:pt x="661" y="447"/>
                    </a:moveTo>
                    <a:cubicBezTo>
                      <a:pt x="786" y="447"/>
                      <a:pt x="875" y="536"/>
                      <a:pt x="875" y="661"/>
                    </a:cubicBezTo>
                    <a:cubicBezTo>
                      <a:pt x="875" y="786"/>
                      <a:pt x="786" y="893"/>
                      <a:pt x="661" y="893"/>
                    </a:cubicBezTo>
                    <a:cubicBezTo>
                      <a:pt x="536" y="893"/>
                      <a:pt x="447" y="786"/>
                      <a:pt x="447" y="661"/>
                    </a:cubicBezTo>
                    <a:cubicBezTo>
                      <a:pt x="447" y="536"/>
                      <a:pt x="536" y="447"/>
                      <a:pt x="661" y="447"/>
                    </a:cubicBezTo>
                    <a:close/>
                    <a:moveTo>
                      <a:pt x="661" y="1"/>
                    </a:moveTo>
                    <a:cubicBezTo>
                      <a:pt x="304" y="1"/>
                      <a:pt x="1" y="304"/>
                      <a:pt x="1" y="661"/>
                    </a:cubicBezTo>
                    <a:cubicBezTo>
                      <a:pt x="1" y="1036"/>
                      <a:pt x="304" y="1321"/>
                      <a:pt x="661" y="1321"/>
                    </a:cubicBezTo>
                    <a:cubicBezTo>
                      <a:pt x="1018" y="1321"/>
                      <a:pt x="1321" y="1036"/>
                      <a:pt x="1321" y="661"/>
                    </a:cubicBezTo>
                    <a:cubicBezTo>
                      <a:pt x="1321" y="304"/>
                      <a:pt x="1018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863575" y="3132050"/>
                <a:ext cx="330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21" extrusionOk="0">
                    <a:moveTo>
                      <a:pt x="661" y="428"/>
                    </a:moveTo>
                    <a:cubicBezTo>
                      <a:pt x="786" y="428"/>
                      <a:pt x="875" y="535"/>
                      <a:pt x="875" y="660"/>
                    </a:cubicBezTo>
                    <a:cubicBezTo>
                      <a:pt x="875" y="785"/>
                      <a:pt x="786" y="874"/>
                      <a:pt x="661" y="874"/>
                    </a:cubicBezTo>
                    <a:cubicBezTo>
                      <a:pt x="536" y="874"/>
                      <a:pt x="447" y="785"/>
                      <a:pt x="447" y="660"/>
                    </a:cubicBezTo>
                    <a:cubicBezTo>
                      <a:pt x="447" y="535"/>
                      <a:pt x="536" y="428"/>
                      <a:pt x="661" y="428"/>
                    </a:cubicBezTo>
                    <a:close/>
                    <a:moveTo>
                      <a:pt x="661" y="0"/>
                    </a:moveTo>
                    <a:cubicBezTo>
                      <a:pt x="286" y="0"/>
                      <a:pt x="1" y="286"/>
                      <a:pt x="1" y="660"/>
                    </a:cubicBezTo>
                    <a:cubicBezTo>
                      <a:pt x="1" y="1017"/>
                      <a:pt x="286" y="1320"/>
                      <a:pt x="661" y="1320"/>
                    </a:cubicBezTo>
                    <a:cubicBezTo>
                      <a:pt x="1018" y="1320"/>
                      <a:pt x="1321" y="1017"/>
                      <a:pt x="1321" y="660"/>
                    </a:cubicBezTo>
                    <a:cubicBezTo>
                      <a:pt x="1321" y="286"/>
                      <a:pt x="1018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6"/>
              <p:cNvSpPr/>
              <p:nvPr/>
            </p:nvSpPr>
            <p:spPr>
              <a:xfrm>
                <a:off x="1808700" y="3132050"/>
                <a:ext cx="3305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1" extrusionOk="0">
                    <a:moveTo>
                      <a:pt x="661" y="428"/>
                    </a:moveTo>
                    <a:cubicBezTo>
                      <a:pt x="768" y="428"/>
                      <a:pt x="875" y="535"/>
                      <a:pt x="875" y="660"/>
                    </a:cubicBezTo>
                    <a:cubicBezTo>
                      <a:pt x="875" y="785"/>
                      <a:pt x="768" y="874"/>
                      <a:pt x="661" y="874"/>
                    </a:cubicBezTo>
                    <a:cubicBezTo>
                      <a:pt x="536" y="874"/>
                      <a:pt x="429" y="785"/>
                      <a:pt x="429" y="660"/>
                    </a:cubicBezTo>
                    <a:cubicBezTo>
                      <a:pt x="429" y="535"/>
                      <a:pt x="536" y="428"/>
                      <a:pt x="661" y="428"/>
                    </a:cubicBezTo>
                    <a:close/>
                    <a:moveTo>
                      <a:pt x="661" y="0"/>
                    </a:moveTo>
                    <a:cubicBezTo>
                      <a:pt x="286" y="0"/>
                      <a:pt x="1" y="286"/>
                      <a:pt x="1" y="660"/>
                    </a:cubicBezTo>
                    <a:cubicBezTo>
                      <a:pt x="1" y="1017"/>
                      <a:pt x="286" y="1320"/>
                      <a:pt x="661" y="1320"/>
                    </a:cubicBezTo>
                    <a:cubicBezTo>
                      <a:pt x="1018" y="1320"/>
                      <a:pt x="1321" y="1017"/>
                      <a:pt x="1321" y="660"/>
                    </a:cubicBezTo>
                    <a:cubicBezTo>
                      <a:pt x="1321" y="286"/>
                      <a:pt x="1018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1753850" y="3132050"/>
                <a:ext cx="3257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321" extrusionOk="0">
                    <a:moveTo>
                      <a:pt x="660" y="428"/>
                    </a:moveTo>
                    <a:cubicBezTo>
                      <a:pt x="768" y="428"/>
                      <a:pt x="875" y="535"/>
                      <a:pt x="875" y="660"/>
                    </a:cubicBezTo>
                    <a:cubicBezTo>
                      <a:pt x="875" y="785"/>
                      <a:pt x="768" y="874"/>
                      <a:pt x="660" y="874"/>
                    </a:cubicBezTo>
                    <a:cubicBezTo>
                      <a:pt x="536" y="874"/>
                      <a:pt x="429" y="785"/>
                      <a:pt x="429" y="660"/>
                    </a:cubicBezTo>
                    <a:cubicBezTo>
                      <a:pt x="429" y="535"/>
                      <a:pt x="536" y="428"/>
                      <a:pt x="660" y="428"/>
                    </a:cubicBezTo>
                    <a:close/>
                    <a:moveTo>
                      <a:pt x="660" y="0"/>
                    </a:moveTo>
                    <a:cubicBezTo>
                      <a:pt x="286" y="0"/>
                      <a:pt x="0" y="286"/>
                      <a:pt x="0" y="660"/>
                    </a:cubicBezTo>
                    <a:cubicBezTo>
                      <a:pt x="0" y="1017"/>
                      <a:pt x="286" y="1320"/>
                      <a:pt x="660" y="1320"/>
                    </a:cubicBezTo>
                    <a:cubicBezTo>
                      <a:pt x="1017" y="1320"/>
                      <a:pt x="1303" y="1017"/>
                      <a:pt x="1303" y="660"/>
                    </a:cubicBezTo>
                    <a:cubicBezTo>
                      <a:pt x="1303" y="286"/>
                      <a:pt x="1017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1748050" y="3096800"/>
                <a:ext cx="147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90" extrusionOk="0">
                    <a:moveTo>
                      <a:pt x="304" y="1"/>
                    </a:moveTo>
                    <a:cubicBezTo>
                      <a:pt x="143" y="1"/>
                      <a:pt x="0" y="125"/>
                      <a:pt x="0" y="286"/>
                    </a:cubicBezTo>
                    <a:cubicBezTo>
                      <a:pt x="0" y="464"/>
                      <a:pt x="143" y="589"/>
                      <a:pt x="304" y="589"/>
                    </a:cubicBezTo>
                    <a:cubicBezTo>
                      <a:pt x="464" y="589"/>
                      <a:pt x="589" y="464"/>
                      <a:pt x="589" y="286"/>
                    </a:cubicBezTo>
                    <a:cubicBezTo>
                      <a:pt x="589" y="125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2" name="Google Shape;1042;p36"/>
          <p:cNvGrpSpPr/>
          <p:nvPr/>
        </p:nvGrpSpPr>
        <p:grpSpPr>
          <a:xfrm>
            <a:off x="1464081" y="3270725"/>
            <a:ext cx="359226" cy="549295"/>
            <a:chOff x="1464081" y="3270725"/>
            <a:chExt cx="359226" cy="549295"/>
          </a:xfrm>
        </p:grpSpPr>
        <p:sp>
          <p:nvSpPr>
            <p:cNvPr id="1043" name="Google Shape;1043;p36"/>
            <p:cNvSpPr/>
            <p:nvPr/>
          </p:nvSpPr>
          <p:spPr>
            <a:xfrm>
              <a:off x="1464081" y="3270725"/>
              <a:ext cx="359226" cy="549295"/>
            </a:xfrm>
            <a:custGeom>
              <a:avLst/>
              <a:gdLst/>
              <a:ahLst/>
              <a:cxnLst/>
              <a:rect l="l" t="t" r="r" b="b"/>
              <a:pathLst>
                <a:path w="11367" h="17380" extrusionOk="0">
                  <a:moveTo>
                    <a:pt x="8494" y="1"/>
                  </a:moveTo>
                  <a:cubicBezTo>
                    <a:pt x="7834" y="1"/>
                    <a:pt x="7245" y="411"/>
                    <a:pt x="7031" y="1018"/>
                  </a:cubicBezTo>
                  <a:lnTo>
                    <a:pt x="6924" y="1321"/>
                  </a:lnTo>
                  <a:cubicBezTo>
                    <a:pt x="6513" y="1232"/>
                    <a:pt x="6103" y="1178"/>
                    <a:pt x="5675" y="1178"/>
                  </a:cubicBezTo>
                  <a:cubicBezTo>
                    <a:pt x="2998" y="1178"/>
                    <a:pt x="786" y="3248"/>
                    <a:pt x="572" y="5889"/>
                  </a:cubicBezTo>
                  <a:cubicBezTo>
                    <a:pt x="340" y="6157"/>
                    <a:pt x="197" y="6478"/>
                    <a:pt x="143" y="6852"/>
                  </a:cubicBezTo>
                  <a:lnTo>
                    <a:pt x="54" y="7459"/>
                  </a:lnTo>
                  <a:cubicBezTo>
                    <a:pt x="1" y="7941"/>
                    <a:pt x="143" y="8440"/>
                    <a:pt x="465" y="8797"/>
                  </a:cubicBezTo>
                  <a:cubicBezTo>
                    <a:pt x="536" y="8887"/>
                    <a:pt x="607" y="8958"/>
                    <a:pt x="696" y="9029"/>
                  </a:cubicBezTo>
                  <a:lnTo>
                    <a:pt x="1606" y="15185"/>
                  </a:lnTo>
                  <a:cubicBezTo>
                    <a:pt x="1785" y="16434"/>
                    <a:pt x="2873" y="17380"/>
                    <a:pt x="4158" y="17380"/>
                  </a:cubicBezTo>
                  <a:lnTo>
                    <a:pt x="7191" y="17380"/>
                  </a:lnTo>
                  <a:cubicBezTo>
                    <a:pt x="8476" y="17380"/>
                    <a:pt x="9564" y="16434"/>
                    <a:pt x="9761" y="15185"/>
                  </a:cubicBezTo>
                  <a:lnTo>
                    <a:pt x="10653" y="9029"/>
                  </a:lnTo>
                  <a:cubicBezTo>
                    <a:pt x="10742" y="8958"/>
                    <a:pt x="10813" y="8887"/>
                    <a:pt x="10885" y="8797"/>
                  </a:cubicBezTo>
                  <a:cubicBezTo>
                    <a:pt x="11206" y="8440"/>
                    <a:pt x="11366" y="7941"/>
                    <a:pt x="11295" y="7459"/>
                  </a:cubicBezTo>
                  <a:lnTo>
                    <a:pt x="11206" y="6852"/>
                  </a:lnTo>
                  <a:cubicBezTo>
                    <a:pt x="11170" y="6478"/>
                    <a:pt x="11010" y="6157"/>
                    <a:pt x="10778" y="5889"/>
                  </a:cubicBezTo>
                  <a:cubicBezTo>
                    <a:pt x="10706" y="5068"/>
                    <a:pt x="10456" y="4283"/>
                    <a:pt x="10028" y="3605"/>
                  </a:cubicBezTo>
                  <a:lnTo>
                    <a:pt x="10492" y="2285"/>
                  </a:lnTo>
                  <a:cubicBezTo>
                    <a:pt x="10635" y="1892"/>
                    <a:pt x="10617" y="1482"/>
                    <a:pt x="10456" y="1107"/>
                  </a:cubicBezTo>
                  <a:cubicBezTo>
                    <a:pt x="10278" y="715"/>
                    <a:pt x="9957" y="429"/>
                    <a:pt x="9564" y="286"/>
                  </a:cubicBezTo>
                  <a:lnTo>
                    <a:pt x="9029" y="90"/>
                  </a:lnTo>
                  <a:cubicBezTo>
                    <a:pt x="8851" y="37"/>
                    <a:pt x="8672" y="1"/>
                    <a:pt x="8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36"/>
            <p:cNvGrpSpPr/>
            <p:nvPr/>
          </p:nvGrpSpPr>
          <p:grpSpPr>
            <a:xfrm>
              <a:off x="1498337" y="3300821"/>
              <a:ext cx="290734" cy="489096"/>
              <a:chOff x="1128450" y="3933500"/>
              <a:chExt cx="223075" cy="375275"/>
            </a:xfrm>
          </p:grpSpPr>
          <p:sp>
            <p:nvSpPr>
              <p:cNvPr id="1045" name="Google Shape;1045;p36"/>
              <p:cNvSpPr/>
              <p:nvPr/>
            </p:nvSpPr>
            <p:spPr>
              <a:xfrm>
                <a:off x="1237750" y="3938850"/>
                <a:ext cx="90575" cy="19642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7857" extrusionOk="0">
                    <a:moveTo>
                      <a:pt x="2918" y="1"/>
                    </a:moveTo>
                    <a:cubicBezTo>
                      <a:pt x="2850" y="1"/>
                      <a:pt x="2796" y="36"/>
                      <a:pt x="2766" y="95"/>
                    </a:cubicBezTo>
                    <a:lnTo>
                      <a:pt x="0" y="7678"/>
                    </a:lnTo>
                    <a:lnTo>
                      <a:pt x="875" y="7856"/>
                    </a:lnTo>
                    <a:lnTo>
                      <a:pt x="3587" y="398"/>
                    </a:lnTo>
                    <a:cubicBezTo>
                      <a:pt x="3622" y="327"/>
                      <a:pt x="3587" y="237"/>
                      <a:pt x="3498" y="220"/>
                    </a:cubicBezTo>
                    <a:lnTo>
                      <a:pt x="2962" y="5"/>
                    </a:lnTo>
                    <a:cubicBezTo>
                      <a:pt x="2947" y="2"/>
                      <a:pt x="2932" y="1"/>
                      <a:pt x="29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1147200" y="4103125"/>
                <a:ext cx="185575" cy="199875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7995" extrusionOk="0">
                    <a:moveTo>
                      <a:pt x="0" y="1"/>
                    </a:moveTo>
                    <a:lnTo>
                      <a:pt x="1035" y="6995"/>
                    </a:lnTo>
                    <a:cubicBezTo>
                      <a:pt x="1107" y="7566"/>
                      <a:pt x="1606" y="7994"/>
                      <a:pt x="2195" y="7994"/>
                    </a:cubicBezTo>
                    <a:lnTo>
                      <a:pt x="5228" y="7994"/>
                    </a:lnTo>
                    <a:cubicBezTo>
                      <a:pt x="5817" y="7994"/>
                      <a:pt x="6317" y="7566"/>
                      <a:pt x="6388" y="6995"/>
                    </a:cubicBezTo>
                    <a:lnTo>
                      <a:pt x="74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1297075" y="4103125"/>
                <a:ext cx="35700" cy="10307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4123" extrusionOk="0">
                    <a:moveTo>
                      <a:pt x="554" y="1"/>
                    </a:moveTo>
                    <a:lnTo>
                      <a:pt x="0" y="3676"/>
                    </a:lnTo>
                    <a:cubicBezTo>
                      <a:pt x="54" y="3676"/>
                      <a:pt x="108" y="3658"/>
                      <a:pt x="161" y="3658"/>
                    </a:cubicBezTo>
                    <a:lnTo>
                      <a:pt x="232" y="3658"/>
                    </a:lnTo>
                    <a:cubicBezTo>
                      <a:pt x="518" y="3658"/>
                      <a:pt x="750" y="3855"/>
                      <a:pt x="821" y="4122"/>
                    </a:cubicBezTo>
                    <a:lnTo>
                      <a:pt x="14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1133825" y="4070125"/>
                <a:ext cx="21235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8494" h="1321" extrusionOk="0">
                    <a:moveTo>
                      <a:pt x="553" y="0"/>
                    </a:moveTo>
                    <a:cubicBezTo>
                      <a:pt x="321" y="0"/>
                      <a:pt x="143" y="161"/>
                      <a:pt x="107" y="375"/>
                    </a:cubicBezTo>
                    <a:lnTo>
                      <a:pt x="36" y="982"/>
                    </a:lnTo>
                    <a:cubicBezTo>
                      <a:pt x="0" y="1160"/>
                      <a:pt x="143" y="1321"/>
                      <a:pt x="321" y="1321"/>
                    </a:cubicBezTo>
                    <a:lnTo>
                      <a:pt x="8172" y="1321"/>
                    </a:lnTo>
                    <a:cubicBezTo>
                      <a:pt x="8350" y="1321"/>
                      <a:pt x="8493" y="1160"/>
                      <a:pt x="8475" y="982"/>
                    </a:cubicBezTo>
                    <a:lnTo>
                      <a:pt x="8386" y="375"/>
                    </a:lnTo>
                    <a:cubicBezTo>
                      <a:pt x="8350" y="161"/>
                      <a:pt x="8172" y="0"/>
                      <a:pt x="79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>
                <a:off x="1310900" y="4070125"/>
                <a:ext cx="3527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321" extrusionOk="0">
                    <a:moveTo>
                      <a:pt x="1" y="0"/>
                    </a:moveTo>
                    <a:cubicBezTo>
                      <a:pt x="215" y="0"/>
                      <a:pt x="393" y="161"/>
                      <a:pt x="429" y="375"/>
                    </a:cubicBezTo>
                    <a:lnTo>
                      <a:pt x="500" y="982"/>
                    </a:lnTo>
                    <a:cubicBezTo>
                      <a:pt x="536" y="1160"/>
                      <a:pt x="393" y="1321"/>
                      <a:pt x="215" y="1321"/>
                    </a:cubicBezTo>
                    <a:lnTo>
                      <a:pt x="1089" y="1321"/>
                    </a:lnTo>
                    <a:cubicBezTo>
                      <a:pt x="1267" y="1321"/>
                      <a:pt x="1410" y="1160"/>
                      <a:pt x="1392" y="982"/>
                    </a:cubicBezTo>
                    <a:lnTo>
                      <a:pt x="1303" y="375"/>
                    </a:lnTo>
                    <a:cubicBezTo>
                      <a:pt x="1267" y="161"/>
                      <a:pt x="1089" y="0"/>
                      <a:pt x="8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1147200" y="3968425"/>
                <a:ext cx="185575" cy="101725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4069" extrusionOk="0">
                    <a:moveTo>
                      <a:pt x="3712" y="0"/>
                    </a:moveTo>
                    <a:cubicBezTo>
                      <a:pt x="1660" y="0"/>
                      <a:pt x="0" y="1659"/>
                      <a:pt x="0" y="3693"/>
                    </a:cubicBezTo>
                    <a:lnTo>
                      <a:pt x="0" y="4068"/>
                    </a:lnTo>
                    <a:lnTo>
                      <a:pt x="7423" y="4068"/>
                    </a:lnTo>
                    <a:lnTo>
                      <a:pt x="7423" y="3693"/>
                    </a:lnTo>
                    <a:cubicBezTo>
                      <a:pt x="7423" y="1659"/>
                      <a:pt x="5763" y="0"/>
                      <a:pt x="3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1228825" y="3968425"/>
                <a:ext cx="103950" cy="101725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069" extrusionOk="0">
                    <a:moveTo>
                      <a:pt x="447" y="0"/>
                    </a:moveTo>
                    <a:cubicBezTo>
                      <a:pt x="304" y="0"/>
                      <a:pt x="161" y="0"/>
                      <a:pt x="1" y="18"/>
                    </a:cubicBezTo>
                    <a:cubicBezTo>
                      <a:pt x="1856" y="232"/>
                      <a:pt x="3284" y="1802"/>
                      <a:pt x="3284" y="3693"/>
                    </a:cubicBezTo>
                    <a:lnTo>
                      <a:pt x="3284" y="4068"/>
                    </a:lnTo>
                    <a:lnTo>
                      <a:pt x="4158" y="4068"/>
                    </a:lnTo>
                    <a:lnTo>
                      <a:pt x="4158" y="3693"/>
                    </a:lnTo>
                    <a:cubicBezTo>
                      <a:pt x="4158" y="1659"/>
                      <a:pt x="2498" y="0"/>
                      <a:pt x="4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1175300" y="4007450"/>
                <a:ext cx="129375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175" h="2508" extrusionOk="0">
                    <a:moveTo>
                      <a:pt x="2588" y="0"/>
                    </a:moveTo>
                    <a:cubicBezTo>
                      <a:pt x="2539" y="0"/>
                      <a:pt x="2489" y="27"/>
                      <a:pt x="2463" y="81"/>
                    </a:cubicBezTo>
                    <a:lnTo>
                      <a:pt x="2320" y="295"/>
                    </a:lnTo>
                    <a:cubicBezTo>
                      <a:pt x="2159" y="580"/>
                      <a:pt x="1838" y="741"/>
                      <a:pt x="1517" y="741"/>
                    </a:cubicBezTo>
                    <a:lnTo>
                      <a:pt x="1321" y="741"/>
                    </a:lnTo>
                    <a:cubicBezTo>
                      <a:pt x="1071" y="741"/>
                      <a:pt x="875" y="937"/>
                      <a:pt x="875" y="1187"/>
                    </a:cubicBezTo>
                    <a:cubicBezTo>
                      <a:pt x="875" y="1437"/>
                      <a:pt x="678" y="1633"/>
                      <a:pt x="429" y="1633"/>
                    </a:cubicBezTo>
                    <a:cubicBezTo>
                      <a:pt x="197" y="1633"/>
                      <a:pt x="0" y="1829"/>
                      <a:pt x="0" y="2061"/>
                    </a:cubicBezTo>
                    <a:lnTo>
                      <a:pt x="0" y="2507"/>
                    </a:lnTo>
                    <a:lnTo>
                      <a:pt x="5175" y="2507"/>
                    </a:lnTo>
                    <a:lnTo>
                      <a:pt x="5175" y="2061"/>
                    </a:lnTo>
                    <a:cubicBezTo>
                      <a:pt x="5175" y="1829"/>
                      <a:pt x="4979" y="1633"/>
                      <a:pt x="4747" y="1633"/>
                    </a:cubicBezTo>
                    <a:cubicBezTo>
                      <a:pt x="4497" y="1633"/>
                      <a:pt x="4300" y="1437"/>
                      <a:pt x="4300" y="1187"/>
                    </a:cubicBezTo>
                    <a:cubicBezTo>
                      <a:pt x="4300" y="937"/>
                      <a:pt x="4104" y="741"/>
                      <a:pt x="3872" y="741"/>
                    </a:cubicBezTo>
                    <a:lnTo>
                      <a:pt x="3676" y="741"/>
                    </a:lnTo>
                    <a:cubicBezTo>
                      <a:pt x="3337" y="741"/>
                      <a:pt x="3016" y="580"/>
                      <a:pt x="2855" y="295"/>
                    </a:cubicBezTo>
                    <a:lnTo>
                      <a:pt x="2712" y="81"/>
                    </a:lnTo>
                    <a:cubicBezTo>
                      <a:pt x="2686" y="27"/>
                      <a:pt x="2637" y="0"/>
                      <a:pt x="25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1175300" y="4103125"/>
                <a:ext cx="129375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175" h="2508" extrusionOk="0">
                    <a:moveTo>
                      <a:pt x="0" y="1"/>
                    </a:moveTo>
                    <a:lnTo>
                      <a:pt x="0" y="447"/>
                    </a:lnTo>
                    <a:cubicBezTo>
                      <a:pt x="0" y="679"/>
                      <a:pt x="197" y="875"/>
                      <a:pt x="429" y="875"/>
                    </a:cubicBezTo>
                    <a:cubicBezTo>
                      <a:pt x="678" y="875"/>
                      <a:pt x="875" y="1071"/>
                      <a:pt x="875" y="1321"/>
                    </a:cubicBezTo>
                    <a:cubicBezTo>
                      <a:pt x="875" y="1553"/>
                      <a:pt x="1071" y="1749"/>
                      <a:pt x="1321" y="1749"/>
                    </a:cubicBezTo>
                    <a:lnTo>
                      <a:pt x="1517" y="1749"/>
                    </a:lnTo>
                    <a:cubicBezTo>
                      <a:pt x="1838" y="1749"/>
                      <a:pt x="2159" y="1928"/>
                      <a:pt x="2320" y="2213"/>
                    </a:cubicBezTo>
                    <a:lnTo>
                      <a:pt x="2463" y="2427"/>
                    </a:lnTo>
                    <a:cubicBezTo>
                      <a:pt x="2489" y="2481"/>
                      <a:pt x="2539" y="2507"/>
                      <a:pt x="2588" y="2507"/>
                    </a:cubicBezTo>
                    <a:cubicBezTo>
                      <a:pt x="2637" y="2507"/>
                      <a:pt x="2686" y="2481"/>
                      <a:pt x="2712" y="2427"/>
                    </a:cubicBezTo>
                    <a:lnTo>
                      <a:pt x="2855" y="2213"/>
                    </a:lnTo>
                    <a:cubicBezTo>
                      <a:pt x="3016" y="1928"/>
                      <a:pt x="3337" y="1749"/>
                      <a:pt x="3676" y="1749"/>
                    </a:cubicBezTo>
                    <a:lnTo>
                      <a:pt x="3872" y="1749"/>
                    </a:lnTo>
                    <a:cubicBezTo>
                      <a:pt x="4104" y="1749"/>
                      <a:pt x="4300" y="1553"/>
                      <a:pt x="4300" y="1321"/>
                    </a:cubicBezTo>
                    <a:cubicBezTo>
                      <a:pt x="4300" y="1071"/>
                      <a:pt x="4497" y="875"/>
                      <a:pt x="4747" y="875"/>
                    </a:cubicBezTo>
                    <a:cubicBezTo>
                      <a:pt x="4979" y="875"/>
                      <a:pt x="5175" y="679"/>
                      <a:pt x="5175" y="447"/>
                    </a:cubicBezTo>
                    <a:lnTo>
                      <a:pt x="51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1162350" y="4187875"/>
                <a:ext cx="15527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4605" extrusionOk="0">
                    <a:moveTo>
                      <a:pt x="3088" y="1"/>
                    </a:moveTo>
                    <a:cubicBezTo>
                      <a:pt x="2767" y="1"/>
                      <a:pt x="2463" y="215"/>
                      <a:pt x="2374" y="518"/>
                    </a:cubicBezTo>
                    <a:lnTo>
                      <a:pt x="2267" y="857"/>
                    </a:lnTo>
                    <a:cubicBezTo>
                      <a:pt x="2196" y="1071"/>
                      <a:pt x="1999" y="1214"/>
                      <a:pt x="1767" y="1214"/>
                    </a:cubicBezTo>
                    <a:lnTo>
                      <a:pt x="1732" y="1214"/>
                    </a:lnTo>
                    <a:cubicBezTo>
                      <a:pt x="1482" y="1214"/>
                      <a:pt x="1268" y="1036"/>
                      <a:pt x="1232" y="786"/>
                    </a:cubicBezTo>
                    <a:lnTo>
                      <a:pt x="1214" y="750"/>
                    </a:lnTo>
                    <a:cubicBezTo>
                      <a:pt x="1179" y="465"/>
                      <a:pt x="947" y="268"/>
                      <a:pt x="679" y="268"/>
                    </a:cubicBezTo>
                    <a:lnTo>
                      <a:pt x="590" y="268"/>
                    </a:lnTo>
                    <a:cubicBezTo>
                      <a:pt x="304" y="268"/>
                      <a:pt x="72" y="465"/>
                      <a:pt x="1" y="732"/>
                    </a:cubicBezTo>
                    <a:lnTo>
                      <a:pt x="429" y="3605"/>
                    </a:lnTo>
                    <a:cubicBezTo>
                      <a:pt x="501" y="4176"/>
                      <a:pt x="1000" y="4604"/>
                      <a:pt x="1589" y="4604"/>
                    </a:cubicBezTo>
                    <a:lnTo>
                      <a:pt x="4622" y="4604"/>
                    </a:lnTo>
                    <a:cubicBezTo>
                      <a:pt x="5211" y="4604"/>
                      <a:pt x="5711" y="4176"/>
                      <a:pt x="5782" y="3605"/>
                    </a:cubicBezTo>
                    <a:lnTo>
                      <a:pt x="6210" y="732"/>
                    </a:lnTo>
                    <a:cubicBezTo>
                      <a:pt x="6139" y="465"/>
                      <a:pt x="5907" y="268"/>
                      <a:pt x="5621" y="268"/>
                    </a:cubicBezTo>
                    <a:lnTo>
                      <a:pt x="5550" y="268"/>
                    </a:lnTo>
                    <a:cubicBezTo>
                      <a:pt x="5265" y="268"/>
                      <a:pt x="5033" y="465"/>
                      <a:pt x="4997" y="750"/>
                    </a:cubicBezTo>
                    <a:lnTo>
                      <a:pt x="4979" y="786"/>
                    </a:lnTo>
                    <a:cubicBezTo>
                      <a:pt x="4943" y="1036"/>
                      <a:pt x="4729" y="1214"/>
                      <a:pt x="4479" y="1214"/>
                    </a:cubicBezTo>
                    <a:lnTo>
                      <a:pt x="4444" y="1214"/>
                    </a:lnTo>
                    <a:cubicBezTo>
                      <a:pt x="4212" y="1214"/>
                      <a:pt x="4016" y="1071"/>
                      <a:pt x="3944" y="857"/>
                    </a:cubicBezTo>
                    <a:lnTo>
                      <a:pt x="3837" y="518"/>
                    </a:lnTo>
                    <a:cubicBezTo>
                      <a:pt x="3748" y="215"/>
                      <a:pt x="3462" y="1"/>
                      <a:pt x="3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1256025" y="4194575"/>
                <a:ext cx="61600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4337" extrusionOk="0">
                    <a:moveTo>
                      <a:pt x="1803" y="0"/>
                    </a:moveTo>
                    <a:cubicBezTo>
                      <a:pt x="1750" y="0"/>
                      <a:pt x="1696" y="18"/>
                      <a:pt x="1642" y="18"/>
                    </a:cubicBezTo>
                    <a:lnTo>
                      <a:pt x="1161" y="3337"/>
                    </a:lnTo>
                    <a:cubicBezTo>
                      <a:pt x="1071" y="3908"/>
                      <a:pt x="590" y="4336"/>
                      <a:pt x="1" y="4336"/>
                    </a:cubicBezTo>
                    <a:lnTo>
                      <a:pt x="875" y="4336"/>
                    </a:lnTo>
                    <a:cubicBezTo>
                      <a:pt x="1464" y="4336"/>
                      <a:pt x="1964" y="3908"/>
                      <a:pt x="2035" y="3337"/>
                    </a:cubicBezTo>
                    <a:lnTo>
                      <a:pt x="2463" y="464"/>
                    </a:lnTo>
                    <a:cubicBezTo>
                      <a:pt x="2392" y="197"/>
                      <a:pt x="2160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1128450" y="3933500"/>
                <a:ext cx="223075" cy="375275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5011" extrusionOk="0">
                    <a:moveTo>
                      <a:pt x="7316" y="451"/>
                    </a:moveTo>
                    <a:lnTo>
                      <a:pt x="7727" y="612"/>
                    </a:lnTo>
                    <a:lnTo>
                      <a:pt x="7138" y="2236"/>
                    </a:lnTo>
                    <a:cubicBezTo>
                      <a:pt x="7031" y="2129"/>
                      <a:pt x="6906" y="2022"/>
                      <a:pt x="6781" y="1932"/>
                    </a:cubicBezTo>
                    <a:lnTo>
                      <a:pt x="7316" y="451"/>
                    </a:lnTo>
                    <a:close/>
                    <a:moveTo>
                      <a:pt x="4462" y="1611"/>
                    </a:moveTo>
                    <a:cubicBezTo>
                      <a:pt x="6389" y="1611"/>
                      <a:pt x="7959" y="3181"/>
                      <a:pt x="7959" y="5090"/>
                    </a:cubicBezTo>
                    <a:lnTo>
                      <a:pt x="7959" y="5251"/>
                    </a:lnTo>
                    <a:lnTo>
                      <a:pt x="7281" y="5251"/>
                    </a:lnTo>
                    <a:lnTo>
                      <a:pt x="7281" y="5019"/>
                    </a:lnTo>
                    <a:cubicBezTo>
                      <a:pt x="7281" y="4662"/>
                      <a:pt x="6977" y="4359"/>
                      <a:pt x="6621" y="4359"/>
                    </a:cubicBezTo>
                    <a:cubicBezTo>
                      <a:pt x="6496" y="4359"/>
                      <a:pt x="6389" y="4270"/>
                      <a:pt x="6389" y="4145"/>
                    </a:cubicBezTo>
                    <a:cubicBezTo>
                      <a:pt x="6389" y="3788"/>
                      <a:pt x="6103" y="3485"/>
                      <a:pt x="5746" y="3485"/>
                    </a:cubicBezTo>
                    <a:lnTo>
                      <a:pt x="5550" y="3485"/>
                    </a:lnTo>
                    <a:cubicBezTo>
                      <a:pt x="5282" y="3485"/>
                      <a:pt x="5050" y="3360"/>
                      <a:pt x="4908" y="3128"/>
                    </a:cubicBezTo>
                    <a:lnTo>
                      <a:pt x="4783" y="2914"/>
                    </a:lnTo>
                    <a:cubicBezTo>
                      <a:pt x="4711" y="2798"/>
                      <a:pt x="4586" y="2740"/>
                      <a:pt x="4464" y="2740"/>
                    </a:cubicBezTo>
                    <a:cubicBezTo>
                      <a:pt x="4341" y="2740"/>
                      <a:pt x="4221" y="2798"/>
                      <a:pt x="4158" y="2914"/>
                    </a:cubicBezTo>
                    <a:lnTo>
                      <a:pt x="4016" y="3128"/>
                    </a:lnTo>
                    <a:cubicBezTo>
                      <a:pt x="3873" y="3360"/>
                      <a:pt x="3641" y="3485"/>
                      <a:pt x="3391" y="3485"/>
                    </a:cubicBezTo>
                    <a:lnTo>
                      <a:pt x="3195" y="3485"/>
                    </a:lnTo>
                    <a:cubicBezTo>
                      <a:pt x="3016" y="3485"/>
                      <a:pt x="2838" y="3556"/>
                      <a:pt x="2713" y="3681"/>
                    </a:cubicBezTo>
                    <a:cubicBezTo>
                      <a:pt x="2588" y="3806"/>
                      <a:pt x="2535" y="3966"/>
                      <a:pt x="2535" y="4145"/>
                    </a:cubicBezTo>
                    <a:cubicBezTo>
                      <a:pt x="2535" y="4198"/>
                      <a:pt x="2499" y="4252"/>
                      <a:pt x="2463" y="4305"/>
                    </a:cubicBezTo>
                    <a:cubicBezTo>
                      <a:pt x="2428" y="4341"/>
                      <a:pt x="2374" y="4359"/>
                      <a:pt x="2303" y="4359"/>
                    </a:cubicBezTo>
                    <a:cubicBezTo>
                      <a:pt x="1946" y="4359"/>
                      <a:pt x="1642" y="4662"/>
                      <a:pt x="1642" y="5019"/>
                    </a:cubicBezTo>
                    <a:lnTo>
                      <a:pt x="1642" y="5251"/>
                    </a:lnTo>
                    <a:lnTo>
                      <a:pt x="982" y="5251"/>
                    </a:lnTo>
                    <a:lnTo>
                      <a:pt x="982" y="5090"/>
                    </a:lnTo>
                    <a:cubicBezTo>
                      <a:pt x="982" y="3181"/>
                      <a:pt x="2535" y="1611"/>
                      <a:pt x="4462" y="1611"/>
                    </a:cubicBezTo>
                    <a:close/>
                    <a:moveTo>
                      <a:pt x="4462" y="3253"/>
                    </a:moveTo>
                    <a:lnTo>
                      <a:pt x="4533" y="3360"/>
                    </a:lnTo>
                    <a:cubicBezTo>
                      <a:pt x="4747" y="3717"/>
                      <a:pt x="5122" y="3931"/>
                      <a:pt x="5550" y="3931"/>
                    </a:cubicBezTo>
                    <a:lnTo>
                      <a:pt x="5746" y="3931"/>
                    </a:lnTo>
                    <a:cubicBezTo>
                      <a:pt x="5853" y="3931"/>
                      <a:pt x="5960" y="4020"/>
                      <a:pt x="5960" y="4145"/>
                    </a:cubicBezTo>
                    <a:cubicBezTo>
                      <a:pt x="5960" y="4502"/>
                      <a:pt x="6246" y="4805"/>
                      <a:pt x="6621" y="4805"/>
                    </a:cubicBezTo>
                    <a:cubicBezTo>
                      <a:pt x="6745" y="4805"/>
                      <a:pt x="6835" y="4912"/>
                      <a:pt x="6835" y="5019"/>
                    </a:cubicBezTo>
                    <a:lnTo>
                      <a:pt x="6835" y="5465"/>
                    </a:lnTo>
                    <a:cubicBezTo>
                      <a:pt x="6835" y="5590"/>
                      <a:pt x="6942" y="5679"/>
                      <a:pt x="7049" y="5679"/>
                    </a:cubicBezTo>
                    <a:lnTo>
                      <a:pt x="8173" y="5679"/>
                    </a:lnTo>
                    <a:cubicBezTo>
                      <a:pt x="8280" y="5679"/>
                      <a:pt x="8369" y="5769"/>
                      <a:pt x="8387" y="5876"/>
                    </a:cubicBezTo>
                    <a:lnTo>
                      <a:pt x="8458" y="6482"/>
                    </a:lnTo>
                    <a:cubicBezTo>
                      <a:pt x="8476" y="6518"/>
                      <a:pt x="8458" y="6536"/>
                      <a:pt x="8440" y="6536"/>
                    </a:cubicBezTo>
                    <a:cubicBezTo>
                      <a:pt x="8440" y="6554"/>
                      <a:pt x="8423" y="6571"/>
                      <a:pt x="8387" y="6571"/>
                    </a:cubicBezTo>
                    <a:lnTo>
                      <a:pt x="2891" y="6571"/>
                    </a:lnTo>
                    <a:cubicBezTo>
                      <a:pt x="2767" y="6571"/>
                      <a:pt x="2677" y="6661"/>
                      <a:pt x="2677" y="6786"/>
                    </a:cubicBezTo>
                    <a:cubicBezTo>
                      <a:pt x="2677" y="6910"/>
                      <a:pt x="2767" y="7000"/>
                      <a:pt x="2891" y="7000"/>
                    </a:cubicBezTo>
                    <a:lnTo>
                      <a:pt x="6835" y="7000"/>
                    </a:lnTo>
                    <a:lnTo>
                      <a:pt x="6835" y="7232"/>
                    </a:lnTo>
                    <a:cubicBezTo>
                      <a:pt x="6835" y="7339"/>
                      <a:pt x="6745" y="7446"/>
                      <a:pt x="6621" y="7446"/>
                    </a:cubicBezTo>
                    <a:cubicBezTo>
                      <a:pt x="6246" y="7446"/>
                      <a:pt x="5960" y="7731"/>
                      <a:pt x="5960" y="8106"/>
                    </a:cubicBezTo>
                    <a:cubicBezTo>
                      <a:pt x="5960" y="8231"/>
                      <a:pt x="5853" y="8320"/>
                      <a:pt x="5746" y="8320"/>
                    </a:cubicBezTo>
                    <a:lnTo>
                      <a:pt x="5550" y="8320"/>
                    </a:lnTo>
                    <a:cubicBezTo>
                      <a:pt x="5122" y="8320"/>
                      <a:pt x="4747" y="8534"/>
                      <a:pt x="4533" y="8891"/>
                    </a:cubicBezTo>
                    <a:lnTo>
                      <a:pt x="4462" y="8998"/>
                    </a:lnTo>
                    <a:lnTo>
                      <a:pt x="4390" y="8891"/>
                    </a:lnTo>
                    <a:cubicBezTo>
                      <a:pt x="4176" y="8534"/>
                      <a:pt x="3801" y="8320"/>
                      <a:pt x="3391" y="8320"/>
                    </a:cubicBezTo>
                    <a:lnTo>
                      <a:pt x="3195" y="8320"/>
                    </a:lnTo>
                    <a:cubicBezTo>
                      <a:pt x="3123" y="8320"/>
                      <a:pt x="3070" y="8302"/>
                      <a:pt x="3034" y="8266"/>
                    </a:cubicBezTo>
                    <a:cubicBezTo>
                      <a:pt x="2998" y="8213"/>
                      <a:pt x="2963" y="8159"/>
                      <a:pt x="2963" y="8106"/>
                    </a:cubicBezTo>
                    <a:cubicBezTo>
                      <a:pt x="2963" y="7927"/>
                      <a:pt x="2891" y="7767"/>
                      <a:pt x="2767" y="7642"/>
                    </a:cubicBezTo>
                    <a:cubicBezTo>
                      <a:pt x="2642" y="7517"/>
                      <a:pt x="2481" y="7446"/>
                      <a:pt x="2303" y="7446"/>
                    </a:cubicBezTo>
                    <a:cubicBezTo>
                      <a:pt x="2196" y="7446"/>
                      <a:pt x="2089" y="7339"/>
                      <a:pt x="2089" y="7232"/>
                    </a:cubicBezTo>
                    <a:lnTo>
                      <a:pt x="2089" y="6786"/>
                    </a:lnTo>
                    <a:cubicBezTo>
                      <a:pt x="2089" y="6661"/>
                      <a:pt x="1999" y="6571"/>
                      <a:pt x="1874" y="6571"/>
                    </a:cubicBezTo>
                    <a:lnTo>
                      <a:pt x="536" y="6571"/>
                    </a:lnTo>
                    <a:cubicBezTo>
                      <a:pt x="483" y="6554"/>
                      <a:pt x="465" y="6536"/>
                      <a:pt x="465" y="6482"/>
                    </a:cubicBezTo>
                    <a:lnTo>
                      <a:pt x="536" y="5876"/>
                    </a:lnTo>
                    <a:cubicBezTo>
                      <a:pt x="554" y="5769"/>
                      <a:pt x="643" y="5679"/>
                      <a:pt x="768" y="5679"/>
                    </a:cubicBezTo>
                    <a:lnTo>
                      <a:pt x="6032" y="5679"/>
                    </a:lnTo>
                    <a:cubicBezTo>
                      <a:pt x="6157" y="5679"/>
                      <a:pt x="6246" y="5590"/>
                      <a:pt x="6246" y="5465"/>
                    </a:cubicBezTo>
                    <a:cubicBezTo>
                      <a:pt x="6246" y="5340"/>
                      <a:pt x="6157" y="5251"/>
                      <a:pt x="6032" y="5251"/>
                    </a:cubicBezTo>
                    <a:lnTo>
                      <a:pt x="2089" y="5251"/>
                    </a:lnTo>
                    <a:lnTo>
                      <a:pt x="2089" y="5019"/>
                    </a:lnTo>
                    <a:cubicBezTo>
                      <a:pt x="2089" y="4912"/>
                      <a:pt x="2196" y="4805"/>
                      <a:pt x="2303" y="4805"/>
                    </a:cubicBezTo>
                    <a:cubicBezTo>
                      <a:pt x="2481" y="4805"/>
                      <a:pt x="2642" y="4734"/>
                      <a:pt x="2767" y="4609"/>
                    </a:cubicBezTo>
                    <a:cubicBezTo>
                      <a:pt x="2891" y="4484"/>
                      <a:pt x="2963" y="4323"/>
                      <a:pt x="2963" y="4145"/>
                    </a:cubicBezTo>
                    <a:cubicBezTo>
                      <a:pt x="2963" y="4020"/>
                      <a:pt x="3070" y="3931"/>
                      <a:pt x="3195" y="3931"/>
                    </a:cubicBezTo>
                    <a:lnTo>
                      <a:pt x="3391" y="3931"/>
                    </a:lnTo>
                    <a:cubicBezTo>
                      <a:pt x="3801" y="3931"/>
                      <a:pt x="4176" y="3717"/>
                      <a:pt x="4390" y="3360"/>
                    </a:cubicBezTo>
                    <a:lnTo>
                      <a:pt x="4462" y="3253"/>
                    </a:lnTo>
                    <a:close/>
                    <a:moveTo>
                      <a:pt x="7923" y="7000"/>
                    </a:moveTo>
                    <a:lnTo>
                      <a:pt x="7423" y="10354"/>
                    </a:lnTo>
                    <a:cubicBezTo>
                      <a:pt x="7299" y="10283"/>
                      <a:pt x="7138" y="10229"/>
                      <a:pt x="6977" y="10229"/>
                    </a:cubicBezTo>
                    <a:lnTo>
                      <a:pt x="6906" y="10229"/>
                    </a:lnTo>
                    <a:cubicBezTo>
                      <a:pt x="6513" y="10229"/>
                      <a:pt x="6192" y="10497"/>
                      <a:pt x="6139" y="10889"/>
                    </a:cubicBezTo>
                    <a:lnTo>
                      <a:pt x="6121" y="10925"/>
                    </a:lnTo>
                    <a:cubicBezTo>
                      <a:pt x="6103" y="11068"/>
                      <a:pt x="5978" y="11175"/>
                      <a:pt x="5835" y="11175"/>
                    </a:cubicBezTo>
                    <a:lnTo>
                      <a:pt x="5800" y="11175"/>
                    </a:lnTo>
                    <a:cubicBezTo>
                      <a:pt x="5675" y="11175"/>
                      <a:pt x="5550" y="11086"/>
                      <a:pt x="5514" y="10979"/>
                    </a:cubicBezTo>
                    <a:lnTo>
                      <a:pt x="5407" y="10622"/>
                    </a:lnTo>
                    <a:cubicBezTo>
                      <a:pt x="5282" y="10229"/>
                      <a:pt x="4908" y="9962"/>
                      <a:pt x="4479" y="9962"/>
                    </a:cubicBezTo>
                    <a:lnTo>
                      <a:pt x="4444" y="9962"/>
                    </a:lnTo>
                    <a:cubicBezTo>
                      <a:pt x="4016" y="9962"/>
                      <a:pt x="3641" y="10229"/>
                      <a:pt x="3516" y="10622"/>
                    </a:cubicBezTo>
                    <a:lnTo>
                      <a:pt x="3409" y="10979"/>
                    </a:lnTo>
                    <a:cubicBezTo>
                      <a:pt x="3373" y="11086"/>
                      <a:pt x="3248" y="11175"/>
                      <a:pt x="3123" y="11175"/>
                    </a:cubicBezTo>
                    <a:lnTo>
                      <a:pt x="3088" y="11175"/>
                    </a:lnTo>
                    <a:cubicBezTo>
                      <a:pt x="2945" y="11175"/>
                      <a:pt x="2820" y="11068"/>
                      <a:pt x="2802" y="10925"/>
                    </a:cubicBezTo>
                    <a:lnTo>
                      <a:pt x="2802" y="10889"/>
                    </a:lnTo>
                    <a:cubicBezTo>
                      <a:pt x="2731" y="10497"/>
                      <a:pt x="2410" y="10229"/>
                      <a:pt x="2035" y="10229"/>
                    </a:cubicBezTo>
                    <a:lnTo>
                      <a:pt x="1946" y="10229"/>
                    </a:lnTo>
                    <a:cubicBezTo>
                      <a:pt x="1785" y="10229"/>
                      <a:pt x="1625" y="10283"/>
                      <a:pt x="1500" y="10354"/>
                    </a:cubicBezTo>
                    <a:lnTo>
                      <a:pt x="1018" y="7000"/>
                    </a:lnTo>
                    <a:lnTo>
                      <a:pt x="1642" y="7000"/>
                    </a:lnTo>
                    <a:lnTo>
                      <a:pt x="1642" y="7232"/>
                    </a:lnTo>
                    <a:cubicBezTo>
                      <a:pt x="1642" y="7588"/>
                      <a:pt x="1946" y="7892"/>
                      <a:pt x="2303" y="7892"/>
                    </a:cubicBezTo>
                    <a:cubicBezTo>
                      <a:pt x="2374" y="7892"/>
                      <a:pt x="2428" y="7910"/>
                      <a:pt x="2463" y="7945"/>
                    </a:cubicBezTo>
                    <a:cubicBezTo>
                      <a:pt x="2499" y="7981"/>
                      <a:pt x="2535" y="8052"/>
                      <a:pt x="2535" y="8106"/>
                    </a:cubicBezTo>
                    <a:cubicBezTo>
                      <a:pt x="2535" y="8284"/>
                      <a:pt x="2588" y="8445"/>
                      <a:pt x="2713" y="8570"/>
                    </a:cubicBezTo>
                    <a:cubicBezTo>
                      <a:pt x="2838" y="8695"/>
                      <a:pt x="3016" y="8766"/>
                      <a:pt x="3195" y="8766"/>
                    </a:cubicBezTo>
                    <a:lnTo>
                      <a:pt x="3391" y="8766"/>
                    </a:lnTo>
                    <a:cubicBezTo>
                      <a:pt x="3641" y="8766"/>
                      <a:pt x="3873" y="8891"/>
                      <a:pt x="4016" y="9123"/>
                    </a:cubicBezTo>
                    <a:lnTo>
                      <a:pt x="4158" y="9337"/>
                    </a:lnTo>
                    <a:cubicBezTo>
                      <a:pt x="4221" y="9453"/>
                      <a:pt x="4341" y="9511"/>
                      <a:pt x="4464" y="9511"/>
                    </a:cubicBezTo>
                    <a:cubicBezTo>
                      <a:pt x="4586" y="9511"/>
                      <a:pt x="4711" y="9453"/>
                      <a:pt x="4783" y="9337"/>
                    </a:cubicBezTo>
                    <a:lnTo>
                      <a:pt x="4908" y="9123"/>
                    </a:lnTo>
                    <a:cubicBezTo>
                      <a:pt x="5050" y="8891"/>
                      <a:pt x="5282" y="8766"/>
                      <a:pt x="5550" y="8766"/>
                    </a:cubicBezTo>
                    <a:lnTo>
                      <a:pt x="5746" y="8766"/>
                    </a:lnTo>
                    <a:cubicBezTo>
                      <a:pt x="6103" y="8766"/>
                      <a:pt x="6389" y="8463"/>
                      <a:pt x="6389" y="8106"/>
                    </a:cubicBezTo>
                    <a:cubicBezTo>
                      <a:pt x="6389" y="7981"/>
                      <a:pt x="6496" y="7892"/>
                      <a:pt x="6621" y="7892"/>
                    </a:cubicBezTo>
                    <a:cubicBezTo>
                      <a:pt x="6977" y="7892"/>
                      <a:pt x="7281" y="7588"/>
                      <a:pt x="7281" y="7232"/>
                    </a:cubicBezTo>
                    <a:lnTo>
                      <a:pt x="7281" y="7000"/>
                    </a:lnTo>
                    <a:close/>
                    <a:moveTo>
                      <a:pt x="4479" y="10390"/>
                    </a:moveTo>
                    <a:cubicBezTo>
                      <a:pt x="4711" y="10390"/>
                      <a:pt x="4925" y="10550"/>
                      <a:pt x="4997" y="10764"/>
                    </a:cubicBezTo>
                    <a:lnTo>
                      <a:pt x="5104" y="11103"/>
                    </a:lnTo>
                    <a:cubicBezTo>
                      <a:pt x="5193" y="11407"/>
                      <a:pt x="5479" y="11621"/>
                      <a:pt x="5800" y="11621"/>
                    </a:cubicBezTo>
                    <a:lnTo>
                      <a:pt x="5835" y="11621"/>
                    </a:lnTo>
                    <a:cubicBezTo>
                      <a:pt x="6192" y="11621"/>
                      <a:pt x="6496" y="11353"/>
                      <a:pt x="6567" y="10996"/>
                    </a:cubicBezTo>
                    <a:lnTo>
                      <a:pt x="6567" y="10943"/>
                    </a:lnTo>
                    <a:cubicBezTo>
                      <a:pt x="6585" y="10782"/>
                      <a:pt x="6728" y="10675"/>
                      <a:pt x="6906" y="10675"/>
                    </a:cubicBezTo>
                    <a:lnTo>
                      <a:pt x="6977" y="10675"/>
                    </a:lnTo>
                    <a:cubicBezTo>
                      <a:pt x="7138" y="10675"/>
                      <a:pt x="7281" y="10764"/>
                      <a:pt x="7334" y="10925"/>
                    </a:cubicBezTo>
                    <a:lnTo>
                      <a:pt x="6924" y="13744"/>
                    </a:lnTo>
                    <a:cubicBezTo>
                      <a:pt x="6853" y="14208"/>
                      <a:pt x="6460" y="14565"/>
                      <a:pt x="5978" y="14565"/>
                    </a:cubicBezTo>
                    <a:lnTo>
                      <a:pt x="2945" y="14565"/>
                    </a:lnTo>
                    <a:cubicBezTo>
                      <a:pt x="2463" y="14565"/>
                      <a:pt x="2071" y="14208"/>
                      <a:pt x="1999" y="13744"/>
                    </a:cubicBezTo>
                    <a:lnTo>
                      <a:pt x="1589" y="10925"/>
                    </a:lnTo>
                    <a:cubicBezTo>
                      <a:pt x="1642" y="10764"/>
                      <a:pt x="1785" y="10675"/>
                      <a:pt x="1946" y="10675"/>
                    </a:cubicBezTo>
                    <a:lnTo>
                      <a:pt x="2035" y="10675"/>
                    </a:lnTo>
                    <a:cubicBezTo>
                      <a:pt x="2196" y="10675"/>
                      <a:pt x="2338" y="10782"/>
                      <a:pt x="2356" y="10961"/>
                    </a:cubicBezTo>
                    <a:lnTo>
                      <a:pt x="2374" y="10996"/>
                    </a:lnTo>
                    <a:cubicBezTo>
                      <a:pt x="2428" y="11353"/>
                      <a:pt x="2731" y="11621"/>
                      <a:pt x="3088" y="11621"/>
                    </a:cubicBezTo>
                    <a:lnTo>
                      <a:pt x="3123" y="11621"/>
                    </a:lnTo>
                    <a:cubicBezTo>
                      <a:pt x="3445" y="11621"/>
                      <a:pt x="3730" y="11407"/>
                      <a:pt x="3819" y="11103"/>
                    </a:cubicBezTo>
                    <a:lnTo>
                      <a:pt x="3944" y="10764"/>
                    </a:lnTo>
                    <a:cubicBezTo>
                      <a:pt x="4016" y="10550"/>
                      <a:pt x="4212" y="10390"/>
                      <a:pt x="4444" y="10390"/>
                    </a:cubicBezTo>
                    <a:close/>
                    <a:moveTo>
                      <a:pt x="7279" y="1"/>
                    </a:moveTo>
                    <a:cubicBezTo>
                      <a:pt x="7124" y="1"/>
                      <a:pt x="6980" y="97"/>
                      <a:pt x="6924" y="237"/>
                    </a:cubicBezTo>
                    <a:lnTo>
                      <a:pt x="6406" y="1683"/>
                    </a:lnTo>
                    <a:cubicBezTo>
                      <a:pt x="5835" y="1361"/>
                      <a:pt x="5175" y="1165"/>
                      <a:pt x="4462" y="1165"/>
                    </a:cubicBezTo>
                    <a:cubicBezTo>
                      <a:pt x="2303" y="1165"/>
                      <a:pt x="536" y="2932"/>
                      <a:pt x="536" y="5090"/>
                    </a:cubicBezTo>
                    <a:lnTo>
                      <a:pt x="536" y="5287"/>
                    </a:lnTo>
                    <a:cubicBezTo>
                      <a:pt x="304" y="5376"/>
                      <a:pt x="144" y="5572"/>
                      <a:pt x="108" y="5822"/>
                    </a:cubicBezTo>
                    <a:lnTo>
                      <a:pt x="19" y="6429"/>
                    </a:lnTo>
                    <a:cubicBezTo>
                      <a:pt x="1" y="6571"/>
                      <a:pt x="54" y="6714"/>
                      <a:pt x="144" y="6821"/>
                    </a:cubicBezTo>
                    <a:cubicBezTo>
                      <a:pt x="251" y="6946"/>
                      <a:pt x="393" y="7000"/>
                      <a:pt x="536" y="7000"/>
                    </a:cubicBezTo>
                    <a:lnTo>
                      <a:pt x="572" y="7000"/>
                    </a:lnTo>
                    <a:lnTo>
                      <a:pt x="1571" y="13816"/>
                    </a:lnTo>
                    <a:cubicBezTo>
                      <a:pt x="1660" y="14494"/>
                      <a:pt x="2249" y="15011"/>
                      <a:pt x="2945" y="15011"/>
                    </a:cubicBezTo>
                    <a:lnTo>
                      <a:pt x="5978" y="15011"/>
                    </a:lnTo>
                    <a:cubicBezTo>
                      <a:pt x="6674" y="15011"/>
                      <a:pt x="7263" y="14494"/>
                      <a:pt x="7370" y="13816"/>
                    </a:cubicBezTo>
                    <a:lnTo>
                      <a:pt x="8351" y="7000"/>
                    </a:lnTo>
                    <a:lnTo>
                      <a:pt x="8387" y="7000"/>
                    </a:lnTo>
                    <a:cubicBezTo>
                      <a:pt x="8548" y="7000"/>
                      <a:pt x="8672" y="6946"/>
                      <a:pt x="8780" y="6821"/>
                    </a:cubicBezTo>
                    <a:cubicBezTo>
                      <a:pt x="8869" y="6714"/>
                      <a:pt x="8922" y="6571"/>
                      <a:pt x="8904" y="6429"/>
                    </a:cubicBezTo>
                    <a:lnTo>
                      <a:pt x="8815" y="5822"/>
                    </a:lnTo>
                    <a:cubicBezTo>
                      <a:pt x="8780" y="5572"/>
                      <a:pt x="8619" y="5376"/>
                      <a:pt x="8387" y="5287"/>
                    </a:cubicBezTo>
                    <a:lnTo>
                      <a:pt x="8387" y="5090"/>
                    </a:lnTo>
                    <a:cubicBezTo>
                      <a:pt x="8387" y="4145"/>
                      <a:pt x="8048" y="3271"/>
                      <a:pt x="7477" y="2593"/>
                    </a:cubicBezTo>
                    <a:lnTo>
                      <a:pt x="8173" y="683"/>
                    </a:lnTo>
                    <a:cubicBezTo>
                      <a:pt x="8244" y="505"/>
                      <a:pt x="8137" y="291"/>
                      <a:pt x="7959" y="219"/>
                    </a:cubicBezTo>
                    <a:lnTo>
                      <a:pt x="7406" y="23"/>
                    </a:lnTo>
                    <a:cubicBezTo>
                      <a:pt x="7364" y="8"/>
                      <a:pt x="7321" y="1"/>
                      <a:pt x="7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1193150" y="4246325"/>
                <a:ext cx="147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9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64"/>
                      <a:pt x="125" y="589"/>
                      <a:pt x="286" y="589"/>
                    </a:cubicBezTo>
                    <a:cubicBezTo>
                      <a:pt x="446" y="589"/>
                      <a:pt x="589" y="464"/>
                      <a:pt x="589" y="286"/>
                    </a:cubicBezTo>
                    <a:cubicBezTo>
                      <a:pt x="589" y="125"/>
                      <a:pt x="44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1232850" y="42208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86"/>
                    </a:cubicBezTo>
                    <a:cubicBezTo>
                      <a:pt x="0" y="447"/>
                      <a:pt x="125" y="572"/>
                      <a:pt x="286" y="572"/>
                    </a:cubicBezTo>
                    <a:cubicBezTo>
                      <a:pt x="446" y="572"/>
                      <a:pt x="571" y="447"/>
                      <a:pt x="571" y="286"/>
                    </a:cubicBezTo>
                    <a:cubicBezTo>
                      <a:pt x="571" y="126"/>
                      <a:pt x="446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1232850" y="4272175"/>
                <a:ext cx="143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86"/>
                    </a:cubicBezTo>
                    <a:cubicBezTo>
                      <a:pt x="0" y="447"/>
                      <a:pt x="125" y="572"/>
                      <a:pt x="286" y="572"/>
                    </a:cubicBezTo>
                    <a:cubicBezTo>
                      <a:pt x="446" y="572"/>
                      <a:pt x="571" y="447"/>
                      <a:pt x="571" y="286"/>
                    </a:cubicBezTo>
                    <a:cubicBezTo>
                      <a:pt x="571" y="126"/>
                      <a:pt x="446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1272100" y="4246325"/>
                <a:ext cx="147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89" extrusionOk="0">
                    <a:moveTo>
                      <a:pt x="304" y="0"/>
                    </a:moveTo>
                    <a:cubicBezTo>
                      <a:pt x="143" y="0"/>
                      <a:pt x="0" y="125"/>
                      <a:pt x="0" y="286"/>
                    </a:cubicBezTo>
                    <a:cubicBezTo>
                      <a:pt x="0" y="464"/>
                      <a:pt x="143" y="589"/>
                      <a:pt x="304" y="589"/>
                    </a:cubicBezTo>
                    <a:cubicBezTo>
                      <a:pt x="464" y="589"/>
                      <a:pt x="589" y="464"/>
                      <a:pt x="589" y="286"/>
                    </a:cubicBezTo>
                    <a:cubicBezTo>
                      <a:pt x="589" y="125"/>
                      <a:pt x="464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" name="Google Shape;952;p36"/>
          <p:cNvSpPr txBox="1"/>
          <p:nvPr/>
        </p:nvSpPr>
        <p:spPr>
          <a:xfrm>
            <a:off x="2724600" y="2429253"/>
            <a:ext cx="18474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10 different cites in India</a:t>
            </a:r>
            <a:endParaRPr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774" name="Google Shape;1774;p47"/>
          <p:cNvSpPr txBox="1"/>
          <p:nvPr/>
        </p:nvSpPr>
        <p:spPr>
          <a:xfrm>
            <a:off x="541020" y="1709478"/>
            <a:ext cx="1853655" cy="85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increasing brand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awareness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stellar" panose="020A0402060406010301" pitchFamily="18" charset="0"/>
              </a:rPr>
              <a:t>.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astellar" panose="020A0402060406010301" pitchFamily="18" charset="0"/>
              <a:ea typeface="Caveat Brush"/>
              <a:cs typeface="Caveat Brush"/>
              <a:sym typeface="Caveat Brush"/>
            </a:endParaRPr>
          </a:p>
        </p:txBody>
      </p:sp>
      <p:sp>
        <p:nvSpPr>
          <p:cNvPr id="1778" name="Google Shape;1778;p47"/>
          <p:cNvSpPr txBox="1"/>
          <p:nvPr/>
        </p:nvSpPr>
        <p:spPr>
          <a:xfrm>
            <a:off x="1020074" y="3600288"/>
            <a:ext cx="1930707" cy="138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P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roduct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development.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</p:txBody>
      </p:sp>
      <p:sp>
        <p:nvSpPr>
          <p:cNvPr id="1780" name="Google Shape;1780;p47"/>
          <p:cNvSpPr txBox="1"/>
          <p:nvPr/>
        </p:nvSpPr>
        <p:spPr>
          <a:xfrm>
            <a:off x="6749300" y="1792338"/>
            <a:ext cx="1374600" cy="76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M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arket share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</p:txBody>
      </p:sp>
      <p:grpSp>
        <p:nvGrpSpPr>
          <p:cNvPr id="1788" name="Google Shape;1788;p47"/>
          <p:cNvGrpSpPr/>
          <p:nvPr/>
        </p:nvGrpSpPr>
        <p:grpSpPr>
          <a:xfrm>
            <a:off x="3650985" y="1341374"/>
            <a:ext cx="1842016" cy="3136148"/>
            <a:chOff x="3650985" y="1341374"/>
            <a:chExt cx="1842016" cy="3136148"/>
          </a:xfrm>
        </p:grpSpPr>
        <p:sp>
          <p:nvSpPr>
            <p:cNvPr id="1789" name="Google Shape;1789;p47"/>
            <p:cNvSpPr/>
            <p:nvPr/>
          </p:nvSpPr>
          <p:spPr>
            <a:xfrm>
              <a:off x="3650985" y="1341374"/>
              <a:ext cx="1842016" cy="3136148"/>
            </a:xfrm>
            <a:custGeom>
              <a:avLst/>
              <a:gdLst/>
              <a:ahLst/>
              <a:cxnLst/>
              <a:rect l="l" t="t" r="r" b="b"/>
              <a:pathLst>
                <a:path w="72449" h="123349" extrusionOk="0">
                  <a:moveTo>
                    <a:pt x="53891" y="1"/>
                  </a:moveTo>
                  <a:cubicBezTo>
                    <a:pt x="52910" y="1"/>
                    <a:pt x="51974" y="298"/>
                    <a:pt x="51175" y="822"/>
                  </a:cubicBezTo>
                  <a:cubicBezTo>
                    <a:pt x="50833" y="959"/>
                    <a:pt x="50513" y="1142"/>
                    <a:pt x="50216" y="1370"/>
                  </a:cubicBezTo>
                  <a:lnTo>
                    <a:pt x="46678" y="3402"/>
                  </a:lnTo>
                  <a:cubicBezTo>
                    <a:pt x="46564" y="3447"/>
                    <a:pt x="46473" y="3516"/>
                    <a:pt x="46382" y="3584"/>
                  </a:cubicBezTo>
                  <a:cubicBezTo>
                    <a:pt x="46245" y="3676"/>
                    <a:pt x="45971" y="3813"/>
                    <a:pt x="45720" y="3950"/>
                  </a:cubicBezTo>
                  <a:cubicBezTo>
                    <a:pt x="45263" y="4201"/>
                    <a:pt x="44738" y="4475"/>
                    <a:pt x="44190" y="4840"/>
                  </a:cubicBezTo>
                  <a:cubicBezTo>
                    <a:pt x="44031" y="4931"/>
                    <a:pt x="43894" y="5000"/>
                    <a:pt x="43757" y="5091"/>
                  </a:cubicBezTo>
                  <a:cubicBezTo>
                    <a:pt x="43506" y="5205"/>
                    <a:pt x="43277" y="5342"/>
                    <a:pt x="43049" y="5479"/>
                  </a:cubicBezTo>
                  <a:cubicBezTo>
                    <a:pt x="42433" y="5730"/>
                    <a:pt x="41862" y="6049"/>
                    <a:pt x="41383" y="6483"/>
                  </a:cubicBezTo>
                  <a:lnTo>
                    <a:pt x="40675" y="6871"/>
                  </a:lnTo>
                  <a:cubicBezTo>
                    <a:pt x="40607" y="6917"/>
                    <a:pt x="40561" y="6962"/>
                    <a:pt x="40493" y="7008"/>
                  </a:cubicBezTo>
                  <a:cubicBezTo>
                    <a:pt x="40333" y="7077"/>
                    <a:pt x="40173" y="7168"/>
                    <a:pt x="40013" y="7259"/>
                  </a:cubicBezTo>
                  <a:cubicBezTo>
                    <a:pt x="39603" y="7442"/>
                    <a:pt x="39283" y="7647"/>
                    <a:pt x="39055" y="7807"/>
                  </a:cubicBezTo>
                  <a:cubicBezTo>
                    <a:pt x="39032" y="7807"/>
                    <a:pt x="39009" y="7830"/>
                    <a:pt x="38986" y="7853"/>
                  </a:cubicBezTo>
                  <a:cubicBezTo>
                    <a:pt x="38826" y="7921"/>
                    <a:pt x="38667" y="8012"/>
                    <a:pt x="38507" y="8104"/>
                  </a:cubicBezTo>
                  <a:cubicBezTo>
                    <a:pt x="38438" y="8149"/>
                    <a:pt x="38370" y="8195"/>
                    <a:pt x="38324" y="8241"/>
                  </a:cubicBezTo>
                  <a:cubicBezTo>
                    <a:pt x="38187" y="8332"/>
                    <a:pt x="38073" y="8400"/>
                    <a:pt x="37936" y="8492"/>
                  </a:cubicBezTo>
                  <a:cubicBezTo>
                    <a:pt x="37503" y="8789"/>
                    <a:pt x="36955" y="9154"/>
                    <a:pt x="36384" y="9656"/>
                  </a:cubicBezTo>
                  <a:cubicBezTo>
                    <a:pt x="34923" y="10569"/>
                    <a:pt x="33988" y="12075"/>
                    <a:pt x="33805" y="13833"/>
                  </a:cubicBezTo>
                  <a:cubicBezTo>
                    <a:pt x="33691" y="14312"/>
                    <a:pt x="33645" y="14814"/>
                    <a:pt x="33645" y="15317"/>
                  </a:cubicBezTo>
                  <a:lnTo>
                    <a:pt x="33645" y="15431"/>
                  </a:lnTo>
                  <a:cubicBezTo>
                    <a:pt x="33645" y="15568"/>
                    <a:pt x="33645" y="15727"/>
                    <a:pt x="33645" y="15864"/>
                  </a:cubicBezTo>
                  <a:lnTo>
                    <a:pt x="33668" y="15956"/>
                  </a:lnTo>
                  <a:cubicBezTo>
                    <a:pt x="33622" y="16230"/>
                    <a:pt x="33599" y="16503"/>
                    <a:pt x="33599" y="16777"/>
                  </a:cubicBezTo>
                  <a:cubicBezTo>
                    <a:pt x="33531" y="17097"/>
                    <a:pt x="33485" y="17462"/>
                    <a:pt x="33485" y="17804"/>
                  </a:cubicBezTo>
                  <a:cubicBezTo>
                    <a:pt x="33485" y="18010"/>
                    <a:pt x="33463" y="18329"/>
                    <a:pt x="33417" y="18672"/>
                  </a:cubicBezTo>
                  <a:cubicBezTo>
                    <a:pt x="33371" y="19197"/>
                    <a:pt x="33303" y="19813"/>
                    <a:pt x="33303" y="20521"/>
                  </a:cubicBezTo>
                  <a:cubicBezTo>
                    <a:pt x="33234" y="20909"/>
                    <a:pt x="33234" y="21274"/>
                    <a:pt x="33257" y="21571"/>
                  </a:cubicBezTo>
                  <a:cubicBezTo>
                    <a:pt x="33097" y="22506"/>
                    <a:pt x="33052" y="23374"/>
                    <a:pt x="33052" y="24173"/>
                  </a:cubicBezTo>
                  <a:cubicBezTo>
                    <a:pt x="32846" y="25109"/>
                    <a:pt x="32915" y="25907"/>
                    <a:pt x="32938" y="26318"/>
                  </a:cubicBezTo>
                  <a:cubicBezTo>
                    <a:pt x="32915" y="26638"/>
                    <a:pt x="32892" y="26980"/>
                    <a:pt x="32846" y="27300"/>
                  </a:cubicBezTo>
                  <a:lnTo>
                    <a:pt x="32504" y="27323"/>
                  </a:lnTo>
                  <a:cubicBezTo>
                    <a:pt x="32298" y="27300"/>
                    <a:pt x="32093" y="27277"/>
                    <a:pt x="31888" y="27277"/>
                  </a:cubicBezTo>
                  <a:cubicBezTo>
                    <a:pt x="31682" y="27277"/>
                    <a:pt x="31477" y="27300"/>
                    <a:pt x="31271" y="27323"/>
                  </a:cubicBezTo>
                  <a:cubicBezTo>
                    <a:pt x="30997" y="27300"/>
                    <a:pt x="30701" y="27277"/>
                    <a:pt x="30404" y="27277"/>
                  </a:cubicBezTo>
                  <a:cubicBezTo>
                    <a:pt x="29925" y="27277"/>
                    <a:pt x="29491" y="27300"/>
                    <a:pt x="29080" y="27323"/>
                  </a:cubicBezTo>
                  <a:cubicBezTo>
                    <a:pt x="28875" y="27300"/>
                    <a:pt x="28646" y="27300"/>
                    <a:pt x="28418" y="27300"/>
                  </a:cubicBezTo>
                  <a:cubicBezTo>
                    <a:pt x="27459" y="27300"/>
                    <a:pt x="26524" y="27505"/>
                    <a:pt x="25656" y="27893"/>
                  </a:cubicBezTo>
                  <a:cubicBezTo>
                    <a:pt x="25108" y="28007"/>
                    <a:pt x="24241" y="28190"/>
                    <a:pt x="23328" y="28692"/>
                  </a:cubicBezTo>
                  <a:lnTo>
                    <a:pt x="22780" y="28943"/>
                  </a:lnTo>
                  <a:cubicBezTo>
                    <a:pt x="22210" y="29103"/>
                    <a:pt x="21685" y="29377"/>
                    <a:pt x="21205" y="29742"/>
                  </a:cubicBezTo>
                  <a:cubicBezTo>
                    <a:pt x="20703" y="29993"/>
                    <a:pt x="20338" y="30244"/>
                    <a:pt x="20087" y="30427"/>
                  </a:cubicBezTo>
                  <a:cubicBezTo>
                    <a:pt x="19950" y="30495"/>
                    <a:pt x="19836" y="30564"/>
                    <a:pt x="19722" y="30632"/>
                  </a:cubicBezTo>
                  <a:cubicBezTo>
                    <a:pt x="19585" y="30724"/>
                    <a:pt x="19356" y="30838"/>
                    <a:pt x="19083" y="31043"/>
                  </a:cubicBezTo>
                  <a:cubicBezTo>
                    <a:pt x="18329" y="31431"/>
                    <a:pt x="17782" y="31888"/>
                    <a:pt x="17416" y="32207"/>
                  </a:cubicBezTo>
                  <a:cubicBezTo>
                    <a:pt x="17051" y="32435"/>
                    <a:pt x="16709" y="32709"/>
                    <a:pt x="16412" y="33029"/>
                  </a:cubicBezTo>
                  <a:lnTo>
                    <a:pt x="16252" y="33166"/>
                  </a:lnTo>
                  <a:cubicBezTo>
                    <a:pt x="15248" y="33942"/>
                    <a:pt x="14426" y="34695"/>
                    <a:pt x="13696" y="35517"/>
                  </a:cubicBezTo>
                  <a:cubicBezTo>
                    <a:pt x="13445" y="35745"/>
                    <a:pt x="13194" y="35996"/>
                    <a:pt x="12988" y="36293"/>
                  </a:cubicBezTo>
                  <a:lnTo>
                    <a:pt x="12555" y="36795"/>
                  </a:lnTo>
                  <a:lnTo>
                    <a:pt x="12326" y="37046"/>
                  </a:lnTo>
                  <a:cubicBezTo>
                    <a:pt x="11893" y="37503"/>
                    <a:pt x="11345" y="38073"/>
                    <a:pt x="10843" y="38827"/>
                  </a:cubicBezTo>
                  <a:cubicBezTo>
                    <a:pt x="10523" y="39169"/>
                    <a:pt x="10249" y="39534"/>
                    <a:pt x="10021" y="39922"/>
                  </a:cubicBezTo>
                  <a:cubicBezTo>
                    <a:pt x="9861" y="40150"/>
                    <a:pt x="9724" y="40401"/>
                    <a:pt x="9610" y="40653"/>
                  </a:cubicBezTo>
                  <a:cubicBezTo>
                    <a:pt x="9519" y="40790"/>
                    <a:pt x="9450" y="40926"/>
                    <a:pt x="9359" y="41041"/>
                  </a:cubicBezTo>
                  <a:cubicBezTo>
                    <a:pt x="9222" y="41223"/>
                    <a:pt x="9108" y="41383"/>
                    <a:pt x="8994" y="41566"/>
                  </a:cubicBezTo>
                  <a:cubicBezTo>
                    <a:pt x="8674" y="42022"/>
                    <a:pt x="8446" y="42456"/>
                    <a:pt x="8309" y="42798"/>
                  </a:cubicBezTo>
                  <a:cubicBezTo>
                    <a:pt x="8104" y="43072"/>
                    <a:pt x="7944" y="43392"/>
                    <a:pt x="7807" y="43711"/>
                  </a:cubicBezTo>
                  <a:cubicBezTo>
                    <a:pt x="7647" y="43985"/>
                    <a:pt x="7510" y="44282"/>
                    <a:pt x="7419" y="44601"/>
                  </a:cubicBezTo>
                  <a:cubicBezTo>
                    <a:pt x="7373" y="44693"/>
                    <a:pt x="7328" y="44807"/>
                    <a:pt x="7305" y="44898"/>
                  </a:cubicBezTo>
                  <a:cubicBezTo>
                    <a:pt x="7008" y="45400"/>
                    <a:pt x="6825" y="45857"/>
                    <a:pt x="6711" y="46245"/>
                  </a:cubicBezTo>
                  <a:cubicBezTo>
                    <a:pt x="6506" y="46610"/>
                    <a:pt x="6346" y="47021"/>
                    <a:pt x="6209" y="47500"/>
                  </a:cubicBezTo>
                  <a:cubicBezTo>
                    <a:pt x="6186" y="47569"/>
                    <a:pt x="6163" y="47660"/>
                    <a:pt x="6141" y="47728"/>
                  </a:cubicBezTo>
                  <a:cubicBezTo>
                    <a:pt x="6049" y="47934"/>
                    <a:pt x="5958" y="48185"/>
                    <a:pt x="5890" y="48413"/>
                  </a:cubicBezTo>
                  <a:cubicBezTo>
                    <a:pt x="5730" y="48847"/>
                    <a:pt x="5616" y="49235"/>
                    <a:pt x="5570" y="49577"/>
                  </a:cubicBezTo>
                  <a:cubicBezTo>
                    <a:pt x="5387" y="50011"/>
                    <a:pt x="5250" y="50490"/>
                    <a:pt x="5182" y="50992"/>
                  </a:cubicBezTo>
                  <a:cubicBezTo>
                    <a:pt x="4999" y="51540"/>
                    <a:pt x="4908" y="52042"/>
                    <a:pt x="4862" y="52453"/>
                  </a:cubicBezTo>
                  <a:cubicBezTo>
                    <a:pt x="4725" y="52864"/>
                    <a:pt x="4657" y="53298"/>
                    <a:pt x="4634" y="53754"/>
                  </a:cubicBezTo>
                  <a:cubicBezTo>
                    <a:pt x="4543" y="54119"/>
                    <a:pt x="4497" y="54462"/>
                    <a:pt x="4474" y="54713"/>
                  </a:cubicBezTo>
                  <a:cubicBezTo>
                    <a:pt x="4269" y="55968"/>
                    <a:pt x="4200" y="57224"/>
                    <a:pt x="4246" y="58479"/>
                  </a:cubicBezTo>
                  <a:cubicBezTo>
                    <a:pt x="4178" y="59187"/>
                    <a:pt x="4200" y="59826"/>
                    <a:pt x="4269" y="60328"/>
                  </a:cubicBezTo>
                  <a:lnTo>
                    <a:pt x="4269" y="60351"/>
                  </a:lnTo>
                  <a:lnTo>
                    <a:pt x="4269" y="60396"/>
                  </a:lnTo>
                  <a:cubicBezTo>
                    <a:pt x="4246" y="60739"/>
                    <a:pt x="4223" y="61309"/>
                    <a:pt x="4337" y="61994"/>
                  </a:cubicBezTo>
                  <a:cubicBezTo>
                    <a:pt x="4269" y="62131"/>
                    <a:pt x="4200" y="62268"/>
                    <a:pt x="4132" y="62405"/>
                  </a:cubicBezTo>
                  <a:lnTo>
                    <a:pt x="3881" y="62816"/>
                  </a:lnTo>
                  <a:cubicBezTo>
                    <a:pt x="3698" y="63044"/>
                    <a:pt x="3539" y="63295"/>
                    <a:pt x="3379" y="63546"/>
                  </a:cubicBezTo>
                  <a:cubicBezTo>
                    <a:pt x="3196" y="63775"/>
                    <a:pt x="2991" y="64071"/>
                    <a:pt x="2808" y="64414"/>
                  </a:cubicBezTo>
                  <a:cubicBezTo>
                    <a:pt x="2580" y="64688"/>
                    <a:pt x="2397" y="64961"/>
                    <a:pt x="2238" y="65213"/>
                  </a:cubicBezTo>
                  <a:cubicBezTo>
                    <a:pt x="2078" y="65441"/>
                    <a:pt x="1872" y="65715"/>
                    <a:pt x="1690" y="66034"/>
                  </a:cubicBezTo>
                  <a:cubicBezTo>
                    <a:pt x="1347" y="66422"/>
                    <a:pt x="1096" y="66810"/>
                    <a:pt x="936" y="67130"/>
                  </a:cubicBezTo>
                  <a:cubicBezTo>
                    <a:pt x="320" y="67997"/>
                    <a:pt x="1" y="69047"/>
                    <a:pt x="46" y="70166"/>
                  </a:cubicBezTo>
                  <a:cubicBezTo>
                    <a:pt x="1" y="71010"/>
                    <a:pt x="92" y="72403"/>
                    <a:pt x="1188" y="73658"/>
                  </a:cubicBezTo>
                  <a:cubicBezTo>
                    <a:pt x="1690" y="74251"/>
                    <a:pt x="2831" y="75256"/>
                    <a:pt x="4680" y="75301"/>
                  </a:cubicBezTo>
                  <a:cubicBezTo>
                    <a:pt x="5045" y="75370"/>
                    <a:pt x="5410" y="75415"/>
                    <a:pt x="5775" y="75438"/>
                  </a:cubicBezTo>
                  <a:cubicBezTo>
                    <a:pt x="5798" y="75621"/>
                    <a:pt x="5844" y="75803"/>
                    <a:pt x="5890" y="75986"/>
                  </a:cubicBezTo>
                  <a:cubicBezTo>
                    <a:pt x="5912" y="76625"/>
                    <a:pt x="6027" y="77150"/>
                    <a:pt x="6095" y="77538"/>
                  </a:cubicBezTo>
                  <a:cubicBezTo>
                    <a:pt x="6118" y="77629"/>
                    <a:pt x="6141" y="77698"/>
                    <a:pt x="6163" y="77789"/>
                  </a:cubicBezTo>
                  <a:lnTo>
                    <a:pt x="6186" y="78086"/>
                  </a:lnTo>
                  <a:cubicBezTo>
                    <a:pt x="6278" y="79022"/>
                    <a:pt x="6369" y="80072"/>
                    <a:pt x="6597" y="81190"/>
                  </a:cubicBezTo>
                  <a:cubicBezTo>
                    <a:pt x="6597" y="81624"/>
                    <a:pt x="6620" y="82354"/>
                    <a:pt x="6848" y="83199"/>
                  </a:cubicBezTo>
                  <a:cubicBezTo>
                    <a:pt x="6871" y="83404"/>
                    <a:pt x="6894" y="83610"/>
                    <a:pt x="6940" y="83815"/>
                  </a:cubicBezTo>
                  <a:cubicBezTo>
                    <a:pt x="6962" y="84021"/>
                    <a:pt x="6985" y="84203"/>
                    <a:pt x="7008" y="84386"/>
                  </a:cubicBezTo>
                  <a:cubicBezTo>
                    <a:pt x="7054" y="85207"/>
                    <a:pt x="7168" y="85984"/>
                    <a:pt x="7305" y="86737"/>
                  </a:cubicBezTo>
                  <a:cubicBezTo>
                    <a:pt x="7305" y="87467"/>
                    <a:pt x="7442" y="88038"/>
                    <a:pt x="7510" y="88426"/>
                  </a:cubicBezTo>
                  <a:lnTo>
                    <a:pt x="7533" y="88494"/>
                  </a:lnTo>
                  <a:lnTo>
                    <a:pt x="7533" y="88540"/>
                  </a:lnTo>
                  <a:cubicBezTo>
                    <a:pt x="7647" y="89567"/>
                    <a:pt x="7738" y="90708"/>
                    <a:pt x="8058" y="91918"/>
                  </a:cubicBezTo>
                  <a:cubicBezTo>
                    <a:pt x="8081" y="92557"/>
                    <a:pt x="8126" y="93310"/>
                    <a:pt x="8286" y="94109"/>
                  </a:cubicBezTo>
                  <a:cubicBezTo>
                    <a:pt x="8286" y="94566"/>
                    <a:pt x="8332" y="95022"/>
                    <a:pt x="8469" y="95479"/>
                  </a:cubicBezTo>
                  <a:cubicBezTo>
                    <a:pt x="8492" y="95661"/>
                    <a:pt x="8514" y="95890"/>
                    <a:pt x="8537" y="96118"/>
                  </a:cubicBezTo>
                  <a:cubicBezTo>
                    <a:pt x="8583" y="96689"/>
                    <a:pt x="8651" y="97396"/>
                    <a:pt x="8834" y="98149"/>
                  </a:cubicBezTo>
                  <a:cubicBezTo>
                    <a:pt x="8834" y="98172"/>
                    <a:pt x="8834" y="98195"/>
                    <a:pt x="8834" y="98241"/>
                  </a:cubicBezTo>
                  <a:cubicBezTo>
                    <a:pt x="8880" y="98811"/>
                    <a:pt x="8948" y="99542"/>
                    <a:pt x="9131" y="100363"/>
                  </a:cubicBezTo>
                  <a:cubicBezTo>
                    <a:pt x="9154" y="100957"/>
                    <a:pt x="9245" y="101505"/>
                    <a:pt x="9336" y="101938"/>
                  </a:cubicBezTo>
                  <a:cubicBezTo>
                    <a:pt x="9336" y="102463"/>
                    <a:pt x="9427" y="102943"/>
                    <a:pt x="9519" y="103331"/>
                  </a:cubicBezTo>
                  <a:cubicBezTo>
                    <a:pt x="9519" y="103947"/>
                    <a:pt x="9610" y="104495"/>
                    <a:pt x="9701" y="104974"/>
                  </a:cubicBezTo>
                  <a:cubicBezTo>
                    <a:pt x="9701" y="105408"/>
                    <a:pt x="9770" y="105887"/>
                    <a:pt x="9930" y="106412"/>
                  </a:cubicBezTo>
                  <a:cubicBezTo>
                    <a:pt x="9998" y="107394"/>
                    <a:pt x="10135" y="108307"/>
                    <a:pt x="10249" y="109128"/>
                  </a:cubicBezTo>
                  <a:cubicBezTo>
                    <a:pt x="10318" y="109516"/>
                    <a:pt x="10363" y="109882"/>
                    <a:pt x="10409" y="110270"/>
                  </a:cubicBezTo>
                  <a:cubicBezTo>
                    <a:pt x="10409" y="110612"/>
                    <a:pt x="10409" y="111274"/>
                    <a:pt x="10637" y="112027"/>
                  </a:cubicBezTo>
                  <a:cubicBezTo>
                    <a:pt x="10637" y="112210"/>
                    <a:pt x="10660" y="112392"/>
                    <a:pt x="10706" y="112552"/>
                  </a:cubicBezTo>
                  <a:cubicBezTo>
                    <a:pt x="10751" y="113077"/>
                    <a:pt x="10865" y="113511"/>
                    <a:pt x="10957" y="113830"/>
                  </a:cubicBezTo>
                  <a:cubicBezTo>
                    <a:pt x="10957" y="113990"/>
                    <a:pt x="10980" y="114150"/>
                    <a:pt x="11002" y="114287"/>
                  </a:cubicBezTo>
                  <a:cubicBezTo>
                    <a:pt x="10980" y="114721"/>
                    <a:pt x="11025" y="115131"/>
                    <a:pt x="11117" y="115542"/>
                  </a:cubicBezTo>
                  <a:cubicBezTo>
                    <a:pt x="11139" y="115999"/>
                    <a:pt x="11208" y="116524"/>
                    <a:pt x="11345" y="117094"/>
                  </a:cubicBezTo>
                  <a:cubicBezTo>
                    <a:pt x="11413" y="118122"/>
                    <a:pt x="11801" y="119080"/>
                    <a:pt x="12440" y="119879"/>
                  </a:cubicBezTo>
                  <a:cubicBezTo>
                    <a:pt x="12737" y="120244"/>
                    <a:pt x="13080" y="120564"/>
                    <a:pt x="13468" y="120815"/>
                  </a:cubicBezTo>
                  <a:cubicBezTo>
                    <a:pt x="14289" y="122116"/>
                    <a:pt x="15590" y="122801"/>
                    <a:pt x="16754" y="123029"/>
                  </a:cubicBezTo>
                  <a:cubicBezTo>
                    <a:pt x="17234" y="123166"/>
                    <a:pt x="17759" y="123234"/>
                    <a:pt x="18307" y="123257"/>
                  </a:cubicBezTo>
                  <a:cubicBezTo>
                    <a:pt x="19516" y="123257"/>
                    <a:pt x="20749" y="123280"/>
                    <a:pt x="21959" y="123280"/>
                  </a:cubicBezTo>
                  <a:cubicBezTo>
                    <a:pt x="21959" y="123280"/>
                    <a:pt x="23214" y="123303"/>
                    <a:pt x="23214" y="123303"/>
                  </a:cubicBezTo>
                  <a:lnTo>
                    <a:pt x="25131" y="123303"/>
                  </a:lnTo>
                  <a:cubicBezTo>
                    <a:pt x="26021" y="123303"/>
                    <a:pt x="26889" y="123326"/>
                    <a:pt x="27756" y="123326"/>
                  </a:cubicBezTo>
                  <a:cubicBezTo>
                    <a:pt x="28646" y="123326"/>
                    <a:pt x="29537" y="123303"/>
                    <a:pt x="30427" y="123303"/>
                  </a:cubicBezTo>
                  <a:lnTo>
                    <a:pt x="30472" y="123303"/>
                  </a:lnTo>
                  <a:cubicBezTo>
                    <a:pt x="30678" y="123326"/>
                    <a:pt x="30975" y="123348"/>
                    <a:pt x="31340" y="123348"/>
                  </a:cubicBezTo>
                  <a:cubicBezTo>
                    <a:pt x="31705" y="123348"/>
                    <a:pt x="32047" y="123326"/>
                    <a:pt x="32390" y="123257"/>
                  </a:cubicBezTo>
                  <a:cubicBezTo>
                    <a:pt x="32686" y="123303"/>
                    <a:pt x="32983" y="123303"/>
                    <a:pt x="33303" y="123303"/>
                  </a:cubicBezTo>
                  <a:cubicBezTo>
                    <a:pt x="33919" y="123303"/>
                    <a:pt x="34467" y="123257"/>
                    <a:pt x="34946" y="123212"/>
                  </a:cubicBezTo>
                  <a:cubicBezTo>
                    <a:pt x="35266" y="123257"/>
                    <a:pt x="35608" y="123303"/>
                    <a:pt x="35950" y="123303"/>
                  </a:cubicBezTo>
                  <a:cubicBezTo>
                    <a:pt x="36179" y="123303"/>
                    <a:pt x="36384" y="123280"/>
                    <a:pt x="36612" y="123257"/>
                  </a:cubicBezTo>
                  <a:cubicBezTo>
                    <a:pt x="36772" y="123280"/>
                    <a:pt x="36932" y="123280"/>
                    <a:pt x="37092" y="123280"/>
                  </a:cubicBezTo>
                  <a:cubicBezTo>
                    <a:pt x="37434" y="123280"/>
                    <a:pt x="37731" y="123257"/>
                    <a:pt x="38005" y="123212"/>
                  </a:cubicBezTo>
                  <a:lnTo>
                    <a:pt x="38096" y="123212"/>
                  </a:lnTo>
                  <a:cubicBezTo>
                    <a:pt x="38507" y="123257"/>
                    <a:pt x="38918" y="123280"/>
                    <a:pt x="39329" y="123280"/>
                  </a:cubicBezTo>
                  <a:cubicBezTo>
                    <a:pt x="39808" y="123280"/>
                    <a:pt x="40287" y="123257"/>
                    <a:pt x="40767" y="123212"/>
                  </a:cubicBezTo>
                  <a:cubicBezTo>
                    <a:pt x="41223" y="123257"/>
                    <a:pt x="41725" y="123303"/>
                    <a:pt x="42273" y="123303"/>
                  </a:cubicBezTo>
                  <a:cubicBezTo>
                    <a:pt x="42889" y="123303"/>
                    <a:pt x="43483" y="123234"/>
                    <a:pt x="44076" y="123120"/>
                  </a:cubicBezTo>
                  <a:lnTo>
                    <a:pt x="44259" y="123120"/>
                  </a:lnTo>
                  <a:cubicBezTo>
                    <a:pt x="44510" y="123143"/>
                    <a:pt x="44784" y="123166"/>
                    <a:pt x="45058" y="123166"/>
                  </a:cubicBezTo>
                  <a:cubicBezTo>
                    <a:pt x="45355" y="123234"/>
                    <a:pt x="45651" y="123257"/>
                    <a:pt x="45971" y="123257"/>
                  </a:cubicBezTo>
                  <a:cubicBezTo>
                    <a:pt x="46290" y="123257"/>
                    <a:pt x="46633" y="123234"/>
                    <a:pt x="46929" y="123166"/>
                  </a:cubicBezTo>
                  <a:lnTo>
                    <a:pt x="47044" y="123166"/>
                  </a:lnTo>
                  <a:cubicBezTo>
                    <a:pt x="47203" y="123189"/>
                    <a:pt x="47386" y="123189"/>
                    <a:pt x="47569" y="123189"/>
                  </a:cubicBezTo>
                  <a:cubicBezTo>
                    <a:pt x="47820" y="123189"/>
                    <a:pt x="48071" y="123166"/>
                    <a:pt x="48299" y="123143"/>
                  </a:cubicBezTo>
                  <a:lnTo>
                    <a:pt x="52316" y="123143"/>
                  </a:lnTo>
                  <a:cubicBezTo>
                    <a:pt x="52544" y="123143"/>
                    <a:pt x="52796" y="123166"/>
                    <a:pt x="53024" y="123166"/>
                  </a:cubicBezTo>
                  <a:cubicBezTo>
                    <a:pt x="53366" y="123166"/>
                    <a:pt x="53800" y="123143"/>
                    <a:pt x="54279" y="123097"/>
                  </a:cubicBezTo>
                  <a:lnTo>
                    <a:pt x="54576" y="123097"/>
                  </a:lnTo>
                  <a:cubicBezTo>
                    <a:pt x="56219" y="123097"/>
                    <a:pt x="57749" y="122230"/>
                    <a:pt x="58639" y="120838"/>
                  </a:cubicBezTo>
                  <a:cubicBezTo>
                    <a:pt x="59894" y="119970"/>
                    <a:pt x="60716" y="118510"/>
                    <a:pt x="60807" y="116820"/>
                  </a:cubicBezTo>
                  <a:cubicBezTo>
                    <a:pt x="60807" y="116775"/>
                    <a:pt x="60807" y="116752"/>
                    <a:pt x="60807" y="116706"/>
                  </a:cubicBezTo>
                  <a:cubicBezTo>
                    <a:pt x="61058" y="115634"/>
                    <a:pt x="61127" y="114629"/>
                    <a:pt x="61172" y="113853"/>
                  </a:cubicBezTo>
                  <a:cubicBezTo>
                    <a:pt x="61172" y="113830"/>
                    <a:pt x="61172" y="113830"/>
                    <a:pt x="61172" y="113808"/>
                  </a:cubicBezTo>
                  <a:cubicBezTo>
                    <a:pt x="61264" y="113534"/>
                    <a:pt x="61309" y="113237"/>
                    <a:pt x="61355" y="112963"/>
                  </a:cubicBezTo>
                  <a:cubicBezTo>
                    <a:pt x="61469" y="112415"/>
                    <a:pt x="61515" y="111936"/>
                    <a:pt x="61538" y="111593"/>
                  </a:cubicBezTo>
                  <a:cubicBezTo>
                    <a:pt x="61583" y="111388"/>
                    <a:pt x="61606" y="111160"/>
                    <a:pt x="61629" y="110909"/>
                  </a:cubicBezTo>
                  <a:cubicBezTo>
                    <a:pt x="61857" y="109882"/>
                    <a:pt x="61949" y="108946"/>
                    <a:pt x="62017" y="108147"/>
                  </a:cubicBezTo>
                  <a:lnTo>
                    <a:pt x="62017" y="108010"/>
                  </a:lnTo>
                  <a:cubicBezTo>
                    <a:pt x="62063" y="107645"/>
                    <a:pt x="62131" y="107211"/>
                    <a:pt x="62200" y="106732"/>
                  </a:cubicBezTo>
                  <a:cubicBezTo>
                    <a:pt x="62337" y="106001"/>
                    <a:pt x="62451" y="105202"/>
                    <a:pt x="62496" y="104312"/>
                  </a:cubicBezTo>
                  <a:cubicBezTo>
                    <a:pt x="62565" y="104107"/>
                    <a:pt x="62588" y="103901"/>
                    <a:pt x="62633" y="103696"/>
                  </a:cubicBezTo>
                  <a:cubicBezTo>
                    <a:pt x="62770" y="102646"/>
                    <a:pt x="62884" y="101596"/>
                    <a:pt x="63021" y="100546"/>
                  </a:cubicBezTo>
                  <a:lnTo>
                    <a:pt x="63523" y="96506"/>
                  </a:lnTo>
                  <a:lnTo>
                    <a:pt x="63843" y="93950"/>
                  </a:lnTo>
                  <a:cubicBezTo>
                    <a:pt x="63934" y="93562"/>
                    <a:pt x="63980" y="93173"/>
                    <a:pt x="63980" y="92785"/>
                  </a:cubicBezTo>
                  <a:cubicBezTo>
                    <a:pt x="64048" y="92375"/>
                    <a:pt x="64071" y="92009"/>
                    <a:pt x="64094" y="91736"/>
                  </a:cubicBezTo>
                  <a:cubicBezTo>
                    <a:pt x="64094" y="91713"/>
                    <a:pt x="64094" y="91690"/>
                    <a:pt x="64094" y="91690"/>
                  </a:cubicBezTo>
                  <a:cubicBezTo>
                    <a:pt x="64414" y="90183"/>
                    <a:pt x="64573" y="88745"/>
                    <a:pt x="64733" y="87353"/>
                  </a:cubicBezTo>
                  <a:lnTo>
                    <a:pt x="64824" y="86600"/>
                  </a:lnTo>
                  <a:cubicBezTo>
                    <a:pt x="64824" y="86531"/>
                    <a:pt x="64824" y="86440"/>
                    <a:pt x="64847" y="86372"/>
                  </a:cubicBezTo>
                  <a:lnTo>
                    <a:pt x="64847" y="86326"/>
                  </a:lnTo>
                  <a:lnTo>
                    <a:pt x="64916" y="85824"/>
                  </a:lnTo>
                  <a:cubicBezTo>
                    <a:pt x="65007" y="85436"/>
                    <a:pt x="65053" y="85048"/>
                    <a:pt x="65076" y="84728"/>
                  </a:cubicBezTo>
                  <a:cubicBezTo>
                    <a:pt x="65098" y="84591"/>
                    <a:pt x="65121" y="84477"/>
                    <a:pt x="65144" y="84340"/>
                  </a:cubicBezTo>
                  <a:cubicBezTo>
                    <a:pt x="65190" y="84066"/>
                    <a:pt x="65213" y="83792"/>
                    <a:pt x="65213" y="83518"/>
                  </a:cubicBezTo>
                  <a:cubicBezTo>
                    <a:pt x="65235" y="83359"/>
                    <a:pt x="65281" y="83199"/>
                    <a:pt x="65304" y="83016"/>
                  </a:cubicBezTo>
                  <a:cubicBezTo>
                    <a:pt x="65372" y="82697"/>
                    <a:pt x="65395" y="82377"/>
                    <a:pt x="65395" y="82058"/>
                  </a:cubicBezTo>
                  <a:cubicBezTo>
                    <a:pt x="65692" y="80574"/>
                    <a:pt x="65806" y="79136"/>
                    <a:pt x="65897" y="77858"/>
                  </a:cubicBezTo>
                  <a:cubicBezTo>
                    <a:pt x="65943" y="77675"/>
                    <a:pt x="65966" y="77493"/>
                    <a:pt x="66011" y="77310"/>
                  </a:cubicBezTo>
                  <a:cubicBezTo>
                    <a:pt x="66103" y="76831"/>
                    <a:pt x="66217" y="76283"/>
                    <a:pt x="66285" y="75667"/>
                  </a:cubicBezTo>
                  <a:cubicBezTo>
                    <a:pt x="66308" y="75575"/>
                    <a:pt x="66331" y="75484"/>
                    <a:pt x="66354" y="75415"/>
                  </a:cubicBezTo>
                  <a:cubicBezTo>
                    <a:pt x="66651" y="75370"/>
                    <a:pt x="66947" y="75370"/>
                    <a:pt x="67175" y="75347"/>
                  </a:cubicBezTo>
                  <a:cubicBezTo>
                    <a:pt x="69298" y="75324"/>
                    <a:pt x="70531" y="74183"/>
                    <a:pt x="71056" y="73521"/>
                  </a:cubicBezTo>
                  <a:cubicBezTo>
                    <a:pt x="71604" y="72859"/>
                    <a:pt x="72448" y="71421"/>
                    <a:pt x="72037" y="69321"/>
                  </a:cubicBezTo>
                  <a:cubicBezTo>
                    <a:pt x="71832" y="68271"/>
                    <a:pt x="71444" y="67472"/>
                    <a:pt x="70987" y="66856"/>
                  </a:cubicBezTo>
                  <a:cubicBezTo>
                    <a:pt x="70850" y="66628"/>
                    <a:pt x="70691" y="66399"/>
                    <a:pt x="70508" y="66171"/>
                  </a:cubicBezTo>
                  <a:cubicBezTo>
                    <a:pt x="70394" y="65943"/>
                    <a:pt x="70257" y="65738"/>
                    <a:pt x="70097" y="65532"/>
                  </a:cubicBezTo>
                  <a:cubicBezTo>
                    <a:pt x="70029" y="65441"/>
                    <a:pt x="69983" y="65372"/>
                    <a:pt x="69915" y="65281"/>
                  </a:cubicBezTo>
                  <a:cubicBezTo>
                    <a:pt x="69755" y="64961"/>
                    <a:pt x="69549" y="64688"/>
                    <a:pt x="69321" y="64414"/>
                  </a:cubicBezTo>
                  <a:cubicBezTo>
                    <a:pt x="68979" y="63820"/>
                    <a:pt x="68613" y="63272"/>
                    <a:pt x="68203" y="62770"/>
                  </a:cubicBezTo>
                  <a:lnTo>
                    <a:pt x="67860" y="62222"/>
                  </a:lnTo>
                  <a:cubicBezTo>
                    <a:pt x="67815" y="62131"/>
                    <a:pt x="67769" y="62063"/>
                    <a:pt x="67723" y="61971"/>
                  </a:cubicBezTo>
                  <a:cubicBezTo>
                    <a:pt x="67769" y="61492"/>
                    <a:pt x="67769" y="61104"/>
                    <a:pt x="67769" y="60762"/>
                  </a:cubicBezTo>
                  <a:cubicBezTo>
                    <a:pt x="67769" y="60670"/>
                    <a:pt x="67769" y="60579"/>
                    <a:pt x="67769" y="60488"/>
                  </a:cubicBezTo>
                  <a:cubicBezTo>
                    <a:pt x="67792" y="60374"/>
                    <a:pt x="67792" y="60237"/>
                    <a:pt x="67769" y="60123"/>
                  </a:cubicBezTo>
                  <a:lnTo>
                    <a:pt x="67769" y="59963"/>
                  </a:lnTo>
                  <a:cubicBezTo>
                    <a:pt x="67906" y="59278"/>
                    <a:pt x="67929" y="58616"/>
                    <a:pt x="67837" y="58000"/>
                  </a:cubicBezTo>
                  <a:cubicBezTo>
                    <a:pt x="67837" y="57612"/>
                    <a:pt x="67837" y="57155"/>
                    <a:pt x="67769" y="56630"/>
                  </a:cubicBezTo>
                  <a:cubicBezTo>
                    <a:pt x="67769" y="54964"/>
                    <a:pt x="67495" y="53458"/>
                    <a:pt x="67244" y="52111"/>
                  </a:cubicBezTo>
                  <a:cubicBezTo>
                    <a:pt x="67221" y="51997"/>
                    <a:pt x="67198" y="51860"/>
                    <a:pt x="67175" y="51746"/>
                  </a:cubicBezTo>
                  <a:cubicBezTo>
                    <a:pt x="67130" y="51312"/>
                    <a:pt x="67039" y="50901"/>
                    <a:pt x="66879" y="50490"/>
                  </a:cubicBezTo>
                  <a:cubicBezTo>
                    <a:pt x="66833" y="50285"/>
                    <a:pt x="66765" y="50079"/>
                    <a:pt x="66696" y="49874"/>
                  </a:cubicBezTo>
                  <a:cubicBezTo>
                    <a:pt x="66559" y="49189"/>
                    <a:pt x="66354" y="48482"/>
                    <a:pt x="66080" y="47728"/>
                  </a:cubicBezTo>
                  <a:lnTo>
                    <a:pt x="65989" y="47477"/>
                  </a:lnTo>
                  <a:cubicBezTo>
                    <a:pt x="65920" y="47318"/>
                    <a:pt x="65874" y="47158"/>
                    <a:pt x="65806" y="47021"/>
                  </a:cubicBezTo>
                  <a:cubicBezTo>
                    <a:pt x="65555" y="46245"/>
                    <a:pt x="65258" y="45514"/>
                    <a:pt x="64916" y="44830"/>
                  </a:cubicBezTo>
                  <a:cubicBezTo>
                    <a:pt x="64802" y="44510"/>
                    <a:pt x="64642" y="44190"/>
                    <a:pt x="64459" y="43917"/>
                  </a:cubicBezTo>
                  <a:cubicBezTo>
                    <a:pt x="64163" y="43095"/>
                    <a:pt x="63752" y="42296"/>
                    <a:pt x="63204" y="41497"/>
                  </a:cubicBezTo>
                  <a:cubicBezTo>
                    <a:pt x="62930" y="40926"/>
                    <a:pt x="62610" y="40516"/>
                    <a:pt x="62428" y="40265"/>
                  </a:cubicBezTo>
                  <a:lnTo>
                    <a:pt x="62405" y="40242"/>
                  </a:lnTo>
                  <a:lnTo>
                    <a:pt x="62382" y="40196"/>
                  </a:lnTo>
                  <a:cubicBezTo>
                    <a:pt x="62291" y="39968"/>
                    <a:pt x="62154" y="39762"/>
                    <a:pt x="62040" y="39557"/>
                  </a:cubicBezTo>
                  <a:cubicBezTo>
                    <a:pt x="61903" y="39374"/>
                    <a:pt x="61789" y="39192"/>
                    <a:pt x="61652" y="39009"/>
                  </a:cubicBezTo>
                  <a:cubicBezTo>
                    <a:pt x="61492" y="38804"/>
                    <a:pt x="61355" y="38621"/>
                    <a:pt x="61172" y="38439"/>
                  </a:cubicBezTo>
                  <a:cubicBezTo>
                    <a:pt x="61013" y="38165"/>
                    <a:pt x="60784" y="37891"/>
                    <a:pt x="60533" y="37617"/>
                  </a:cubicBezTo>
                  <a:cubicBezTo>
                    <a:pt x="60031" y="36886"/>
                    <a:pt x="59506" y="36339"/>
                    <a:pt x="59073" y="35882"/>
                  </a:cubicBezTo>
                  <a:cubicBezTo>
                    <a:pt x="59050" y="35882"/>
                    <a:pt x="59050" y="35859"/>
                    <a:pt x="59027" y="35836"/>
                  </a:cubicBezTo>
                  <a:cubicBezTo>
                    <a:pt x="58776" y="35494"/>
                    <a:pt x="58502" y="35220"/>
                    <a:pt x="58205" y="34946"/>
                  </a:cubicBezTo>
                  <a:cubicBezTo>
                    <a:pt x="58023" y="34764"/>
                    <a:pt x="57817" y="34535"/>
                    <a:pt x="57543" y="34330"/>
                  </a:cubicBezTo>
                  <a:cubicBezTo>
                    <a:pt x="57315" y="34056"/>
                    <a:pt x="57087" y="33851"/>
                    <a:pt x="56881" y="33668"/>
                  </a:cubicBezTo>
                  <a:cubicBezTo>
                    <a:pt x="56630" y="33417"/>
                    <a:pt x="56333" y="33189"/>
                    <a:pt x="56037" y="33006"/>
                  </a:cubicBezTo>
                  <a:cubicBezTo>
                    <a:pt x="55535" y="32481"/>
                    <a:pt x="55010" y="32116"/>
                    <a:pt x="54599" y="31842"/>
                  </a:cubicBezTo>
                  <a:cubicBezTo>
                    <a:pt x="54576" y="31842"/>
                    <a:pt x="54553" y="31819"/>
                    <a:pt x="54553" y="31819"/>
                  </a:cubicBezTo>
                  <a:cubicBezTo>
                    <a:pt x="54462" y="31774"/>
                    <a:pt x="54393" y="31705"/>
                    <a:pt x="54302" y="31659"/>
                  </a:cubicBezTo>
                  <a:cubicBezTo>
                    <a:pt x="53960" y="31386"/>
                    <a:pt x="53617" y="31157"/>
                    <a:pt x="53321" y="30997"/>
                  </a:cubicBezTo>
                  <a:cubicBezTo>
                    <a:pt x="53229" y="30929"/>
                    <a:pt x="53138" y="30861"/>
                    <a:pt x="53047" y="30815"/>
                  </a:cubicBezTo>
                  <a:cubicBezTo>
                    <a:pt x="51791" y="29902"/>
                    <a:pt x="50513" y="29263"/>
                    <a:pt x="49258" y="28715"/>
                  </a:cubicBezTo>
                  <a:cubicBezTo>
                    <a:pt x="47979" y="27870"/>
                    <a:pt x="46633" y="27345"/>
                    <a:pt x="45263" y="27186"/>
                  </a:cubicBezTo>
                  <a:cubicBezTo>
                    <a:pt x="45286" y="26820"/>
                    <a:pt x="45286" y="26547"/>
                    <a:pt x="45263" y="26341"/>
                  </a:cubicBezTo>
                  <a:cubicBezTo>
                    <a:pt x="45286" y="25907"/>
                    <a:pt x="45332" y="25451"/>
                    <a:pt x="45377" y="24949"/>
                  </a:cubicBezTo>
                  <a:cubicBezTo>
                    <a:pt x="45469" y="23876"/>
                    <a:pt x="45583" y="22666"/>
                    <a:pt x="45514" y="21342"/>
                  </a:cubicBezTo>
                  <a:lnTo>
                    <a:pt x="45537" y="21000"/>
                  </a:lnTo>
                  <a:cubicBezTo>
                    <a:pt x="45674" y="20544"/>
                    <a:pt x="45743" y="20041"/>
                    <a:pt x="45720" y="19494"/>
                  </a:cubicBezTo>
                  <a:cubicBezTo>
                    <a:pt x="45720" y="19448"/>
                    <a:pt x="45720" y="19402"/>
                    <a:pt x="45720" y="19357"/>
                  </a:cubicBezTo>
                  <a:cubicBezTo>
                    <a:pt x="45811" y="18946"/>
                    <a:pt x="45834" y="18512"/>
                    <a:pt x="45811" y="18101"/>
                  </a:cubicBezTo>
                  <a:lnTo>
                    <a:pt x="47044" y="17302"/>
                  </a:lnTo>
                  <a:cubicBezTo>
                    <a:pt x="47523" y="17074"/>
                    <a:pt x="47911" y="16823"/>
                    <a:pt x="48185" y="16663"/>
                  </a:cubicBezTo>
                  <a:cubicBezTo>
                    <a:pt x="48185" y="16663"/>
                    <a:pt x="48208" y="16663"/>
                    <a:pt x="48208" y="16640"/>
                  </a:cubicBezTo>
                  <a:cubicBezTo>
                    <a:pt x="48459" y="16549"/>
                    <a:pt x="48687" y="16435"/>
                    <a:pt x="48915" y="16298"/>
                  </a:cubicBezTo>
                  <a:cubicBezTo>
                    <a:pt x="49007" y="16252"/>
                    <a:pt x="49075" y="16184"/>
                    <a:pt x="49144" y="16138"/>
                  </a:cubicBezTo>
                  <a:cubicBezTo>
                    <a:pt x="49166" y="16115"/>
                    <a:pt x="49212" y="16115"/>
                    <a:pt x="49235" y="16093"/>
                  </a:cubicBezTo>
                  <a:cubicBezTo>
                    <a:pt x="49486" y="15978"/>
                    <a:pt x="49737" y="15842"/>
                    <a:pt x="49965" y="15705"/>
                  </a:cubicBezTo>
                  <a:lnTo>
                    <a:pt x="50399" y="15431"/>
                  </a:lnTo>
                  <a:cubicBezTo>
                    <a:pt x="50627" y="15317"/>
                    <a:pt x="50855" y="15157"/>
                    <a:pt x="51084" y="14997"/>
                  </a:cubicBezTo>
                  <a:cubicBezTo>
                    <a:pt x="51266" y="14906"/>
                    <a:pt x="51472" y="14769"/>
                    <a:pt x="51654" y="14632"/>
                  </a:cubicBezTo>
                  <a:cubicBezTo>
                    <a:pt x="52088" y="14426"/>
                    <a:pt x="52476" y="14175"/>
                    <a:pt x="52796" y="13970"/>
                  </a:cubicBezTo>
                  <a:cubicBezTo>
                    <a:pt x="53092" y="13833"/>
                    <a:pt x="53389" y="13696"/>
                    <a:pt x="53640" y="13513"/>
                  </a:cubicBezTo>
                  <a:cubicBezTo>
                    <a:pt x="54074" y="13308"/>
                    <a:pt x="54439" y="13080"/>
                    <a:pt x="54736" y="12874"/>
                  </a:cubicBezTo>
                  <a:cubicBezTo>
                    <a:pt x="54895" y="12806"/>
                    <a:pt x="55032" y="12714"/>
                    <a:pt x="55169" y="12646"/>
                  </a:cubicBezTo>
                  <a:cubicBezTo>
                    <a:pt x="55306" y="12577"/>
                    <a:pt x="55466" y="12509"/>
                    <a:pt x="55603" y="12441"/>
                  </a:cubicBezTo>
                  <a:cubicBezTo>
                    <a:pt x="55877" y="12304"/>
                    <a:pt x="56105" y="12167"/>
                    <a:pt x="56333" y="12030"/>
                  </a:cubicBezTo>
                  <a:cubicBezTo>
                    <a:pt x="56539" y="11938"/>
                    <a:pt x="56722" y="11847"/>
                    <a:pt x="56858" y="11779"/>
                  </a:cubicBezTo>
                  <a:cubicBezTo>
                    <a:pt x="57931" y="11322"/>
                    <a:pt x="58821" y="10523"/>
                    <a:pt x="59346" y="9496"/>
                  </a:cubicBezTo>
                  <a:cubicBezTo>
                    <a:pt x="60031" y="8172"/>
                    <a:pt x="60054" y="6620"/>
                    <a:pt x="59438" y="5205"/>
                  </a:cubicBezTo>
                  <a:lnTo>
                    <a:pt x="59301" y="4863"/>
                  </a:lnTo>
                  <a:cubicBezTo>
                    <a:pt x="59004" y="4223"/>
                    <a:pt x="58684" y="3493"/>
                    <a:pt x="58296" y="2740"/>
                  </a:cubicBezTo>
                  <a:cubicBezTo>
                    <a:pt x="57406" y="1051"/>
                    <a:pt x="55717" y="1"/>
                    <a:pt x="53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3910981" y="3132616"/>
              <a:ext cx="1310404" cy="1178347"/>
            </a:xfrm>
            <a:custGeom>
              <a:avLst/>
              <a:gdLst/>
              <a:ahLst/>
              <a:cxnLst/>
              <a:rect l="l" t="t" r="r" b="b"/>
              <a:pathLst>
                <a:path w="51540" h="46346" extrusionOk="0">
                  <a:moveTo>
                    <a:pt x="26364" y="1540"/>
                  </a:moveTo>
                  <a:cubicBezTo>
                    <a:pt x="26341" y="1562"/>
                    <a:pt x="26341" y="1562"/>
                    <a:pt x="26318" y="1585"/>
                  </a:cubicBezTo>
                  <a:cubicBezTo>
                    <a:pt x="26318" y="1562"/>
                    <a:pt x="26341" y="1540"/>
                    <a:pt x="26341" y="1540"/>
                  </a:cubicBezTo>
                  <a:close/>
                  <a:moveTo>
                    <a:pt x="13741" y="4119"/>
                  </a:moveTo>
                  <a:cubicBezTo>
                    <a:pt x="13741" y="4119"/>
                    <a:pt x="13741" y="4119"/>
                    <a:pt x="13741" y="4142"/>
                  </a:cubicBezTo>
                  <a:cubicBezTo>
                    <a:pt x="13741" y="4119"/>
                    <a:pt x="13718" y="4119"/>
                    <a:pt x="13718" y="4119"/>
                  </a:cubicBezTo>
                  <a:close/>
                  <a:moveTo>
                    <a:pt x="12303" y="4781"/>
                  </a:moveTo>
                  <a:cubicBezTo>
                    <a:pt x="12303" y="4826"/>
                    <a:pt x="12326" y="4849"/>
                    <a:pt x="12326" y="4872"/>
                  </a:cubicBezTo>
                  <a:cubicBezTo>
                    <a:pt x="12303" y="4872"/>
                    <a:pt x="12280" y="4849"/>
                    <a:pt x="12280" y="4849"/>
                  </a:cubicBezTo>
                  <a:cubicBezTo>
                    <a:pt x="12280" y="4826"/>
                    <a:pt x="12303" y="4804"/>
                    <a:pt x="12303" y="4781"/>
                  </a:cubicBezTo>
                  <a:close/>
                  <a:moveTo>
                    <a:pt x="25816" y="7406"/>
                  </a:moveTo>
                  <a:cubicBezTo>
                    <a:pt x="25861" y="7429"/>
                    <a:pt x="25884" y="7451"/>
                    <a:pt x="25907" y="7474"/>
                  </a:cubicBezTo>
                  <a:cubicBezTo>
                    <a:pt x="25884" y="7474"/>
                    <a:pt x="25839" y="7451"/>
                    <a:pt x="25816" y="7406"/>
                  </a:cubicBezTo>
                  <a:close/>
                  <a:moveTo>
                    <a:pt x="14109" y="7882"/>
                  </a:moveTo>
                  <a:cubicBezTo>
                    <a:pt x="14156" y="7882"/>
                    <a:pt x="14106" y="7930"/>
                    <a:pt x="14068" y="7930"/>
                  </a:cubicBezTo>
                  <a:cubicBezTo>
                    <a:pt x="14055" y="7930"/>
                    <a:pt x="14043" y="7924"/>
                    <a:pt x="14038" y="7908"/>
                  </a:cubicBezTo>
                  <a:cubicBezTo>
                    <a:pt x="14061" y="7908"/>
                    <a:pt x="14061" y="7885"/>
                    <a:pt x="14061" y="7885"/>
                  </a:cubicBezTo>
                  <a:lnTo>
                    <a:pt x="14084" y="7885"/>
                  </a:lnTo>
                  <a:cubicBezTo>
                    <a:pt x="14094" y="7883"/>
                    <a:pt x="14103" y="7882"/>
                    <a:pt x="14109" y="7882"/>
                  </a:cubicBezTo>
                  <a:close/>
                  <a:moveTo>
                    <a:pt x="43825" y="9140"/>
                  </a:moveTo>
                  <a:lnTo>
                    <a:pt x="43825" y="9140"/>
                  </a:lnTo>
                  <a:cubicBezTo>
                    <a:pt x="43802" y="9186"/>
                    <a:pt x="43802" y="9232"/>
                    <a:pt x="43779" y="9277"/>
                  </a:cubicBezTo>
                  <a:cubicBezTo>
                    <a:pt x="43756" y="9255"/>
                    <a:pt x="43756" y="9232"/>
                    <a:pt x="43734" y="9209"/>
                  </a:cubicBezTo>
                  <a:cubicBezTo>
                    <a:pt x="43756" y="9186"/>
                    <a:pt x="43802" y="9163"/>
                    <a:pt x="43825" y="9140"/>
                  </a:cubicBezTo>
                  <a:close/>
                  <a:moveTo>
                    <a:pt x="16047" y="4507"/>
                  </a:moveTo>
                  <a:cubicBezTo>
                    <a:pt x="16092" y="4553"/>
                    <a:pt x="16138" y="4575"/>
                    <a:pt x="16161" y="4621"/>
                  </a:cubicBezTo>
                  <a:cubicBezTo>
                    <a:pt x="16244" y="4680"/>
                    <a:pt x="16322" y="4705"/>
                    <a:pt x="16396" y="4705"/>
                  </a:cubicBezTo>
                  <a:cubicBezTo>
                    <a:pt x="16523" y="4705"/>
                    <a:pt x="16639" y="4631"/>
                    <a:pt x="16754" y="4530"/>
                  </a:cubicBezTo>
                  <a:cubicBezTo>
                    <a:pt x="17165" y="4644"/>
                    <a:pt x="17576" y="4758"/>
                    <a:pt x="17941" y="4986"/>
                  </a:cubicBezTo>
                  <a:cubicBezTo>
                    <a:pt x="17918" y="5009"/>
                    <a:pt x="17918" y="5055"/>
                    <a:pt x="17895" y="5078"/>
                  </a:cubicBezTo>
                  <a:cubicBezTo>
                    <a:pt x="18808" y="6379"/>
                    <a:pt x="18900" y="7725"/>
                    <a:pt x="18192" y="9140"/>
                  </a:cubicBezTo>
                  <a:cubicBezTo>
                    <a:pt x="18192" y="9186"/>
                    <a:pt x="18192" y="9232"/>
                    <a:pt x="18215" y="9277"/>
                  </a:cubicBezTo>
                  <a:cubicBezTo>
                    <a:pt x="18192" y="9277"/>
                    <a:pt x="18169" y="9300"/>
                    <a:pt x="18146" y="9323"/>
                  </a:cubicBezTo>
                  <a:cubicBezTo>
                    <a:pt x="18101" y="9300"/>
                    <a:pt x="18055" y="9300"/>
                    <a:pt x="18010" y="9300"/>
                  </a:cubicBezTo>
                  <a:cubicBezTo>
                    <a:pt x="17895" y="9323"/>
                    <a:pt x="17804" y="9369"/>
                    <a:pt x="17690" y="9414"/>
                  </a:cubicBezTo>
                  <a:cubicBezTo>
                    <a:pt x="17621" y="9460"/>
                    <a:pt x="17553" y="9483"/>
                    <a:pt x="17485" y="9506"/>
                  </a:cubicBezTo>
                  <a:cubicBezTo>
                    <a:pt x="17393" y="9551"/>
                    <a:pt x="17279" y="9597"/>
                    <a:pt x="17188" y="9643"/>
                  </a:cubicBezTo>
                  <a:cubicBezTo>
                    <a:pt x="17119" y="9665"/>
                    <a:pt x="17074" y="9711"/>
                    <a:pt x="17028" y="9780"/>
                  </a:cubicBezTo>
                  <a:cubicBezTo>
                    <a:pt x="17005" y="9780"/>
                    <a:pt x="17005" y="9802"/>
                    <a:pt x="16982" y="9802"/>
                  </a:cubicBezTo>
                  <a:cubicBezTo>
                    <a:pt x="16982" y="9757"/>
                    <a:pt x="16960" y="9711"/>
                    <a:pt x="16960" y="9665"/>
                  </a:cubicBezTo>
                  <a:cubicBezTo>
                    <a:pt x="15841" y="9392"/>
                    <a:pt x="14905" y="8889"/>
                    <a:pt x="14609" y="7680"/>
                  </a:cubicBezTo>
                  <a:cubicBezTo>
                    <a:pt x="14563" y="7520"/>
                    <a:pt x="14449" y="7429"/>
                    <a:pt x="14289" y="7360"/>
                  </a:cubicBezTo>
                  <a:cubicBezTo>
                    <a:pt x="14631" y="6470"/>
                    <a:pt x="14768" y="5466"/>
                    <a:pt x="15613" y="4804"/>
                  </a:cubicBezTo>
                  <a:cubicBezTo>
                    <a:pt x="15636" y="4758"/>
                    <a:pt x="15636" y="4712"/>
                    <a:pt x="15659" y="4667"/>
                  </a:cubicBezTo>
                  <a:cubicBezTo>
                    <a:pt x="15773" y="4644"/>
                    <a:pt x="15887" y="4621"/>
                    <a:pt x="15978" y="4507"/>
                  </a:cubicBezTo>
                  <a:close/>
                  <a:moveTo>
                    <a:pt x="10637" y="14345"/>
                  </a:moveTo>
                  <a:lnTo>
                    <a:pt x="10637" y="14367"/>
                  </a:lnTo>
                  <a:cubicBezTo>
                    <a:pt x="10614" y="14367"/>
                    <a:pt x="10614" y="14367"/>
                    <a:pt x="10637" y="14345"/>
                  </a:cubicBezTo>
                  <a:close/>
                  <a:moveTo>
                    <a:pt x="25222" y="7132"/>
                  </a:moveTo>
                  <a:lnTo>
                    <a:pt x="25222" y="7155"/>
                  </a:lnTo>
                  <a:cubicBezTo>
                    <a:pt x="25245" y="7246"/>
                    <a:pt x="25245" y="7314"/>
                    <a:pt x="25268" y="7383"/>
                  </a:cubicBezTo>
                  <a:cubicBezTo>
                    <a:pt x="25291" y="7474"/>
                    <a:pt x="25336" y="7543"/>
                    <a:pt x="25359" y="7611"/>
                  </a:cubicBezTo>
                  <a:cubicBezTo>
                    <a:pt x="25382" y="7702"/>
                    <a:pt x="25405" y="7771"/>
                    <a:pt x="25451" y="7817"/>
                  </a:cubicBezTo>
                  <a:cubicBezTo>
                    <a:pt x="25405" y="8387"/>
                    <a:pt x="25336" y="8935"/>
                    <a:pt x="25542" y="9483"/>
                  </a:cubicBezTo>
                  <a:cubicBezTo>
                    <a:pt x="25473" y="9551"/>
                    <a:pt x="25428" y="9620"/>
                    <a:pt x="25405" y="9734"/>
                  </a:cubicBezTo>
                  <a:cubicBezTo>
                    <a:pt x="25314" y="11149"/>
                    <a:pt x="25451" y="12496"/>
                    <a:pt x="26386" y="13660"/>
                  </a:cubicBezTo>
                  <a:cubicBezTo>
                    <a:pt x="26501" y="13728"/>
                    <a:pt x="26615" y="13797"/>
                    <a:pt x="26752" y="13865"/>
                  </a:cubicBezTo>
                  <a:cubicBezTo>
                    <a:pt x="26820" y="13888"/>
                    <a:pt x="26911" y="13934"/>
                    <a:pt x="27003" y="13957"/>
                  </a:cubicBezTo>
                  <a:cubicBezTo>
                    <a:pt x="27079" y="13964"/>
                    <a:pt x="27152" y="13969"/>
                    <a:pt x="27225" y="13969"/>
                  </a:cubicBezTo>
                  <a:cubicBezTo>
                    <a:pt x="27370" y="13969"/>
                    <a:pt x="27512" y="13949"/>
                    <a:pt x="27665" y="13888"/>
                  </a:cubicBezTo>
                  <a:cubicBezTo>
                    <a:pt x="27824" y="13820"/>
                    <a:pt x="27984" y="13751"/>
                    <a:pt x="28121" y="13637"/>
                  </a:cubicBezTo>
                  <a:cubicBezTo>
                    <a:pt x="28509" y="13249"/>
                    <a:pt x="28555" y="12724"/>
                    <a:pt x="28715" y="12268"/>
                  </a:cubicBezTo>
                  <a:cubicBezTo>
                    <a:pt x="28783" y="11743"/>
                    <a:pt x="29103" y="11263"/>
                    <a:pt x="28737" y="10738"/>
                  </a:cubicBezTo>
                  <a:cubicBezTo>
                    <a:pt x="28783" y="10738"/>
                    <a:pt x="28852" y="10715"/>
                    <a:pt x="28897" y="10693"/>
                  </a:cubicBezTo>
                  <a:cubicBezTo>
                    <a:pt x="29331" y="9802"/>
                    <a:pt x="29217" y="8821"/>
                    <a:pt x="29331" y="7885"/>
                  </a:cubicBezTo>
                  <a:lnTo>
                    <a:pt x="29331" y="7885"/>
                  </a:lnTo>
                  <a:cubicBezTo>
                    <a:pt x="29377" y="9049"/>
                    <a:pt x="29468" y="10213"/>
                    <a:pt x="29080" y="11355"/>
                  </a:cubicBezTo>
                  <a:cubicBezTo>
                    <a:pt x="28897" y="11879"/>
                    <a:pt x="28692" y="12404"/>
                    <a:pt x="28966" y="12952"/>
                  </a:cubicBezTo>
                  <a:cubicBezTo>
                    <a:pt x="29011" y="12998"/>
                    <a:pt x="29057" y="13021"/>
                    <a:pt x="29103" y="13044"/>
                  </a:cubicBezTo>
                  <a:cubicBezTo>
                    <a:pt x="29080" y="13044"/>
                    <a:pt x="29080" y="13044"/>
                    <a:pt x="29057" y="13066"/>
                  </a:cubicBezTo>
                  <a:cubicBezTo>
                    <a:pt x="29034" y="13066"/>
                    <a:pt x="28988" y="13066"/>
                    <a:pt x="28966" y="13089"/>
                  </a:cubicBezTo>
                  <a:cubicBezTo>
                    <a:pt x="28920" y="13112"/>
                    <a:pt x="28874" y="13158"/>
                    <a:pt x="28829" y="13226"/>
                  </a:cubicBezTo>
                  <a:cubicBezTo>
                    <a:pt x="28806" y="13272"/>
                    <a:pt x="28806" y="13340"/>
                    <a:pt x="28806" y="13409"/>
                  </a:cubicBezTo>
                  <a:cubicBezTo>
                    <a:pt x="28829" y="13409"/>
                    <a:pt x="28829" y="13432"/>
                    <a:pt x="28829" y="13477"/>
                  </a:cubicBezTo>
                  <a:cubicBezTo>
                    <a:pt x="28852" y="13569"/>
                    <a:pt x="28829" y="13591"/>
                    <a:pt x="28760" y="13591"/>
                  </a:cubicBezTo>
                  <a:cubicBezTo>
                    <a:pt x="28737" y="13614"/>
                    <a:pt x="28715" y="13637"/>
                    <a:pt x="28692" y="13637"/>
                  </a:cubicBezTo>
                  <a:cubicBezTo>
                    <a:pt x="28623" y="13683"/>
                    <a:pt x="28578" y="13706"/>
                    <a:pt x="28532" y="13751"/>
                  </a:cubicBezTo>
                  <a:cubicBezTo>
                    <a:pt x="28349" y="13865"/>
                    <a:pt x="28167" y="14002"/>
                    <a:pt x="28030" y="14162"/>
                  </a:cubicBezTo>
                  <a:cubicBezTo>
                    <a:pt x="27893" y="14299"/>
                    <a:pt x="27710" y="14322"/>
                    <a:pt x="27551" y="14322"/>
                  </a:cubicBezTo>
                  <a:cubicBezTo>
                    <a:pt x="27414" y="14345"/>
                    <a:pt x="27299" y="14367"/>
                    <a:pt x="27208" y="14436"/>
                  </a:cubicBezTo>
                  <a:cubicBezTo>
                    <a:pt x="27185" y="14436"/>
                    <a:pt x="27185" y="14413"/>
                    <a:pt x="27185" y="14413"/>
                  </a:cubicBezTo>
                  <a:cubicBezTo>
                    <a:pt x="27071" y="14299"/>
                    <a:pt x="26957" y="14208"/>
                    <a:pt x="26820" y="14162"/>
                  </a:cubicBezTo>
                  <a:cubicBezTo>
                    <a:pt x="26592" y="14094"/>
                    <a:pt x="26409" y="13979"/>
                    <a:pt x="26249" y="13842"/>
                  </a:cubicBezTo>
                  <a:cubicBezTo>
                    <a:pt x="26177" y="13770"/>
                    <a:pt x="26096" y="13725"/>
                    <a:pt x="26011" y="13725"/>
                  </a:cubicBezTo>
                  <a:cubicBezTo>
                    <a:pt x="25962" y="13725"/>
                    <a:pt x="25912" y="13740"/>
                    <a:pt x="25861" y="13774"/>
                  </a:cubicBezTo>
                  <a:cubicBezTo>
                    <a:pt x="25884" y="13728"/>
                    <a:pt x="25907" y="13683"/>
                    <a:pt x="25930" y="13637"/>
                  </a:cubicBezTo>
                  <a:cubicBezTo>
                    <a:pt x="25747" y="12564"/>
                    <a:pt x="25268" y="11583"/>
                    <a:pt x="25108" y="10510"/>
                  </a:cubicBezTo>
                  <a:cubicBezTo>
                    <a:pt x="24926" y="9414"/>
                    <a:pt x="24789" y="8319"/>
                    <a:pt x="25154" y="7246"/>
                  </a:cubicBezTo>
                  <a:cubicBezTo>
                    <a:pt x="25177" y="7200"/>
                    <a:pt x="25222" y="7177"/>
                    <a:pt x="25222" y="7132"/>
                  </a:cubicBezTo>
                  <a:close/>
                  <a:moveTo>
                    <a:pt x="42547" y="15760"/>
                  </a:moveTo>
                  <a:cubicBezTo>
                    <a:pt x="42592" y="15760"/>
                    <a:pt x="42615" y="15783"/>
                    <a:pt x="42661" y="15783"/>
                  </a:cubicBezTo>
                  <a:cubicBezTo>
                    <a:pt x="42615" y="15805"/>
                    <a:pt x="42592" y="15828"/>
                    <a:pt x="42570" y="15851"/>
                  </a:cubicBezTo>
                  <a:cubicBezTo>
                    <a:pt x="42547" y="15805"/>
                    <a:pt x="42547" y="15783"/>
                    <a:pt x="42547" y="15760"/>
                  </a:cubicBezTo>
                  <a:close/>
                  <a:moveTo>
                    <a:pt x="2717" y="15942"/>
                  </a:moveTo>
                  <a:cubicBezTo>
                    <a:pt x="2739" y="15942"/>
                    <a:pt x="2739" y="15942"/>
                    <a:pt x="2762" y="15965"/>
                  </a:cubicBezTo>
                  <a:lnTo>
                    <a:pt x="2739" y="15965"/>
                  </a:lnTo>
                  <a:cubicBezTo>
                    <a:pt x="2739" y="15965"/>
                    <a:pt x="2739" y="15942"/>
                    <a:pt x="2717" y="15942"/>
                  </a:cubicBezTo>
                  <a:close/>
                  <a:moveTo>
                    <a:pt x="2785" y="15920"/>
                  </a:moveTo>
                  <a:cubicBezTo>
                    <a:pt x="2831" y="15942"/>
                    <a:pt x="2831" y="15965"/>
                    <a:pt x="2785" y="15965"/>
                  </a:cubicBezTo>
                  <a:cubicBezTo>
                    <a:pt x="2785" y="15942"/>
                    <a:pt x="2785" y="15942"/>
                    <a:pt x="2785" y="15920"/>
                  </a:cubicBezTo>
                  <a:close/>
                  <a:moveTo>
                    <a:pt x="37457" y="4644"/>
                  </a:moveTo>
                  <a:cubicBezTo>
                    <a:pt x="37457" y="4667"/>
                    <a:pt x="37457" y="4667"/>
                    <a:pt x="37457" y="4667"/>
                  </a:cubicBezTo>
                  <a:cubicBezTo>
                    <a:pt x="37457" y="4690"/>
                    <a:pt x="37502" y="4735"/>
                    <a:pt x="37502" y="4758"/>
                  </a:cubicBezTo>
                  <a:cubicBezTo>
                    <a:pt x="38735" y="4872"/>
                    <a:pt x="39648" y="5420"/>
                    <a:pt x="40013" y="6675"/>
                  </a:cubicBezTo>
                  <a:cubicBezTo>
                    <a:pt x="40127" y="6858"/>
                    <a:pt x="40127" y="7086"/>
                    <a:pt x="40173" y="7292"/>
                  </a:cubicBezTo>
                  <a:cubicBezTo>
                    <a:pt x="40104" y="7680"/>
                    <a:pt x="39990" y="8068"/>
                    <a:pt x="39899" y="8456"/>
                  </a:cubicBezTo>
                  <a:cubicBezTo>
                    <a:pt x="39625" y="8501"/>
                    <a:pt x="39488" y="8707"/>
                    <a:pt x="39351" y="8912"/>
                  </a:cubicBezTo>
                  <a:cubicBezTo>
                    <a:pt x="39328" y="9004"/>
                    <a:pt x="39306" y="9072"/>
                    <a:pt x="39283" y="9140"/>
                  </a:cubicBezTo>
                  <a:cubicBezTo>
                    <a:pt x="39214" y="9392"/>
                    <a:pt x="39191" y="9620"/>
                    <a:pt x="39374" y="9825"/>
                  </a:cubicBezTo>
                  <a:cubicBezTo>
                    <a:pt x="39465" y="9939"/>
                    <a:pt x="39579" y="10008"/>
                    <a:pt x="39739" y="10053"/>
                  </a:cubicBezTo>
                  <a:cubicBezTo>
                    <a:pt x="39808" y="10076"/>
                    <a:pt x="39876" y="10099"/>
                    <a:pt x="39945" y="10099"/>
                  </a:cubicBezTo>
                  <a:cubicBezTo>
                    <a:pt x="39967" y="10076"/>
                    <a:pt x="40013" y="10076"/>
                    <a:pt x="40036" y="10076"/>
                  </a:cubicBezTo>
                  <a:cubicBezTo>
                    <a:pt x="40127" y="10099"/>
                    <a:pt x="40219" y="10122"/>
                    <a:pt x="40310" y="10168"/>
                  </a:cubicBezTo>
                  <a:cubicBezTo>
                    <a:pt x="40356" y="10213"/>
                    <a:pt x="40424" y="10236"/>
                    <a:pt x="40492" y="10259"/>
                  </a:cubicBezTo>
                  <a:cubicBezTo>
                    <a:pt x="40584" y="10305"/>
                    <a:pt x="40675" y="10350"/>
                    <a:pt x="40744" y="10442"/>
                  </a:cubicBezTo>
                  <a:cubicBezTo>
                    <a:pt x="40789" y="10487"/>
                    <a:pt x="40835" y="10556"/>
                    <a:pt x="40903" y="10601"/>
                  </a:cubicBezTo>
                  <a:cubicBezTo>
                    <a:pt x="40949" y="10647"/>
                    <a:pt x="40995" y="10715"/>
                    <a:pt x="41063" y="10738"/>
                  </a:cubicBezTo>
                  <a:cubicBezTo>
                    <a:pt x="41109" y="10784"/>
                    <a:pt x="41154" y="10830"/>
                    <a:pt x="41223" y="10898"/>
                  </a:cubicBezTo>
                  <a:cubicBezTo>
                    <a:pt x="41885" y="11651"/>
                    <a:pt x="41520" y="12701"/>
                    <a:pt x="41930" y="13523"/>
                  </a:cubicBezTo>
                  <a:cubicBezTo>
                    <a:pt x="41976" y="13546"/>
                    <a:pt x="41999" y="13591"/>
                    <a:pt x="42022" y="13614"/>
                  </a:cubicBezTo>
                  <a:cubicBezTo>
                    <a:pt x="42136" y="13706"/>
                    <a:pt x="42227" y="13797"/>
                    <a:pt x="42318" y="13911"/>
                  </a:cubicBezTo>
                  <a:cubicBezTo>
                    <a:pt x="42318" y="13934"/>
                    <a:pt x="42296" y="13979"/>
                    <a:pt x="42296" y="14002"/>
                  </a:cubicBezTo>
                  <a:cubicBezTo>
                    <a:pt x="42318" y="14390"/>
                    <a:pt x="42090" y="14687"/>
                    <a:pt x="42045" y="15052"/>
                  </a:cubicBezTo>
                  <a:cubicBezTo>
                    <a:pt x="42045" y="15052"/>
                    <a:pt x="42022" y="15029"/>
                    <a:pt x="42022" y="15029"/>
                  </a:cubicBezTo>
                  <a:cubicBezTo>
                    <a:pt x="41885" y="15029"/>
                    <a:pt x="41793" y="15098"/>
                    <a:pt x="41725" y="15212"/>
                  </a:cubicBezTo>
                  <a:cubicBezTo>
                    <a:pt x="41520" y="16239"/>
                    <a:pt x="41314" y="17266"/>
                    <a:pt x="40082" y="17586"/>
                  </a:cubicBezTo>
                  <a:cubicBezTo>
                    <a:pt x="40036" y="17609"/>
                    <a:pt x="39990" y="17677"/>
                    <a:pt x="39967" y="17746"/>
                  </a:cubicBezTo>
                  <a:lnTo>
                    <a:pt x="39945" y="17746"/>
                  </a:lnTo>
                  <a:cubicBezTo>
                    <a:pt x="39922" y="17700"/>
                    <a:pt x="39876" y="17654"/>
                    <a:pt x="39831" y="17631"/>
                  </a:cubicBezTo>
                  <a:cubicBezTo>
                    <a:pt x="39777" y="17565"/>
                    <a:pt x="39724" y="17475"/>
                    <a:pt x="39675" y="17475"/>
                  </a:cubicBezTo>
                  <a:cubicBezTo>
                    <a:pt x="39641" y="17475"/>
                    <a:pt x="39608" y="17521"/>
                    <a:pt x="39579" y="17654"/>
                  </a:cubicBezTo>
                  <a:cubicBezTo>
                    <a:pt x="39557" y="17746"/>
                    <a:pt x="39534" y="17814"/>
                    <a:pt x="39488" y="17905"/>
                  </a:cubicBezTo>
                  <a:cubicBezTo>
                    <a:pt x="39389" y="17806"/>
                    <a:pt x="39289" y="17741"/>
                    <a:pt x="39160" y="17741"/>
                  </a:cubicBezTo>
                  <a:cubicBezTo>
                    <a:pt x="39141" y="17741"/>
                    <a:pt x="39121" y="17743"/>
                    <a:pt x="39100" y="17746"/>
                  </a:cubicBezTo>
                  <a:cubicBezTo>
                    <a:pt x="39071" y="17615"/>
                    <a:pt x="39042" y="17503"/>
                    <a:pt x="38960" y="17503"/>
                  </a:cubicBezTo>
                  <a:cubicBezTo>
                    <a:pt x="38914" y="17503"/>
                    <a:pt x="38849" y="17540"/>
                    <a:pt x="38758" y="17631"/>
                  </a:cubicBezTo>
                  <a:cubicBezTo>
                    <a:pt x="38678" y="17610"/>
                    <a:pt x="38599" y="17601"/>
                    <a:pt x="38521" y="17601"/>
                  </a:cubicBezTo>
                  <a:cubicBezTo>
                    <a:pt x="38230" y="17601"/>
                    <a:pt x="37945" y="17718"/>
                    <a:pt x="37656" y="17718"/>
                  </a:cubicBezTo>
                  <a:cubicBezTo>
                    <a:pt x="37530" y="17718"/>
                    <a:pt x="37403" y="17696"/>
                    <a:pt x="37274" y="17631"/>
                  </a:cubicBezTo>
                  <a:lnTo>
                    <a:pt x="37251" y="17631"/>
                  </a:lnTo>
                  <a:cubicBezTo>
                    <a:pt x="37251" y="17631"/>
                    <a:pt x="37251" y="17631"/>
                    <a:pt x="37228" y="17609"/>
                  </a:cubicBezTo>
                  <a:cubicBezTo>
                    <a:pt x="37228" y="17609"/>
                    <a:pt x="37228" y="17631"/>
                    <a:pt x="37228" y="17631"/>
                  </a:cubicBezTo>
                  <a:cubicBezTo>
                    <a:pt x="36977" y="17586"/>
                    <a:pt x="36726" y="17495"/>
                    <a:pt x="36544" y="17266"/>
                  </a:cubicBezTo>
                  <a:cubicBezTo>
                    <a:pt x="36544" y="17221"/>
                    <a:pt x="36521" y="17198"/>
                    <a:pt x="36521" y="17152"/>
                  </a:cubicBezTo>
                  <a:cubicBezTo>
                    <a:pt x="36338" y="16924"/>
                    <a:pt x="36019" y="17061"/>
                    <a:pt x="35813" y="16901"/>
                  </a:cubicBezTo>
                  <a:cubicBezTo>
                    <a:pt x="35859" y="16445"/>
                    <a:pt x="35471" y="16376"/>
                    <a:pt x="35197" y="16285"/>
                  </a:cubicBezTo>
                  <a:cubicBezTo>
                    <a:pt x="34763" y="16148"/>
                    <a:pt x="34832" y="15874"/>
                    <a:pt x="34855" y="15577"/>
                  </a:cubicBezTo>
                  <a:cubicBezTo>
                    <a:pt x="34855" y="15486"/>
                    <a:pt x="34855" y="15395"/>
                    <a:pt x="34832" y="15326"/>
                  </a:cubicBezTo>
                  <a:cubicBezTo>
                    <a:pt x="34718" y="15144"/>
                    <a:pt x="34763" y="14870"/>
                    <a:pt x="34604" y="14755"/>
                  </a:cubicBezTo>
                  <a:cubicBezTo>
                    <a:pt x="34649" y="14185"/>
                    <a:pt x="35014" y="13614"/>
                    <a:pt x="34535" y="13089"/>
                  </a:cubicBezTo>
                  <a:cubicBezTo>
                    <a:pt x="34489" y="13021"/>
                    <a:pt x="34421" y="12952"/>
                    <a:pt x="34352" y="12907"/>
                  </a:cubicBezTo>
                  <a:cubicBezTo>
                    <a:pt x="33850" y="12222"/>
                    <a:pt x="34489" y="11674"/>
                    <a:pt x="34581" y="11081"/>
                  </a:cubicBezTo>
                  <a:cubicBezTo>
                    <a:pt x="34626" y="10989"/>
                    <a:pt x="34489" y="10921"/>
                    <a:pt x="34535" y="10921"/>
                  </a:cubicBezTo>
                  <a:cubicBezTo>
                    <a:pt x="34546" y="10915"/>
                    <a:pt x="34556" y="10913"/>
                    <a:pt x="34565" y="10913"/>
                  </a:cubicBezTo>
                  <a:cubicBezTo>
                    <a:pt x="34627" y="10913"/>
                    <a:pt x="34635" y="11038"/>
                    <a:pt x="34695" y="11058"/>
                  </a:cubicBezTo>
                  <a:cubicBezTo>
                    <a:pt x="35334" y="11012"/>
                    <a:pt x="35494" y="10647"/>
                    <a:pt x="35334" y="10122"/>
                  </a:cubicBezTo>
                  <a:lnTo>
                    <a:pt x="35334" y="10122"/>
                  </a:lnTo>
                  <a:cubicBezTo>
                    <a:pt x="35548" y="10180"/>
                    <a:pt x="35766" y="10239"/>
                    <a:pt x="35971" y="10239"/>
                  </a:cubicBezTo>
                  <a:cubicBezTo>
                    <a:pt x="36246" y="10239"/>
                    <a:pt x="36497" y="10133"/>
                    <a:pt x="36681" y="9780"/>
                  </a:cubicBezTo>
                  <a:cubicBezTo>
                    <a:pt x="36703" y="9688"/>
                    <a:pt x="36703" y="9597"/>
                    <a:pt x="36681" y="9528"/>
                  </a:cubicBezTo>
                  <a:cubicBezTo>
                    <a:pt x="36658" y="9437"/>
                    <a:pt x="36612" y="9369"/>
                    <a:pt x="36544" y="9300"/>
                  </a:cubicBezTo>
                  <a:cubicBezTo>
                    <a:pt x="36361" y="9163"/>
                    <a:pt x="36201" y="8981"/>
                    <a:pt x="36110" y="8775"/>
                  </a:cubicBezTo>
                  <a:cubicBezTo>
                    <a:pt x="35859" y="8410"/>
                    <a:pt x="35882" y="7931"/>
                    <a:pt x="35608" y="7588"/>
                  </a:cubicBezTo>
                  <a:cubicBezTo>
                    <a:pt x="35608" y="7543"/>
                    <a:pt x="35539" y="7520"/>
                    <a:pt x="35494" y="7497"/>
                  </a:cubicBezTo>
                  <a:cubicBezTo>
                    <a:pt x="35494" y="7474"/>
                    <a:pt x="35494" y="7451"/>
                    <a:pt x="35494" y="7429"/>
                  </a:cubicBezTo>
                  <a:cubicBezTo>
                    <a:pt x="35494" y="7406"/>
                    <a:pt x="35517" y="7406"/>
                    <a:pt x="35539" y="7383"/>
                  </a:cubicBezTo>
                  <a:cubicBezTo>
                    <a:pt x="35585" y="7314"/>
                    <a:pt x="35608" y="7246"/>
                    <a:pt x="35631" y="7155"/>
                  </a:cubicBezTo>
                  <a:cubicBezTo>
                    <a:pt x="35631" y="7132"/>
                    <a:pt x="35608" y="7086"/>
                    <a:pt x="35608" y="7063"/>
                  </a:cubicBezTo>
                  <a:cubicBezTo>
                    <a:pt x="35653" y="6835"/>
                    <a:pt x="35631" y="6607"/>
                    <a:pt x="35653" y="6401"/>
                  </a:cubicBezTo>
                  <a:cubicBezTo>
                    <a:pt x="36247" y="5785"/>
                    <a:pt x="36795" y="5146"/>
                    <a:pt x="37457" y="4644"/>
                  </a:cubicBezTo>
                  <a:close/>
                  <a:moveTo>
                    <a:pt x="13967" y="10520"/>
                  </a:moveTo>
                  <a:cubicBezTo>
                    <a:pt x="14007" y="10520"/>
                    <a:pt x="14046" y="10546"/>
                    <a:pt x="14086" y="10546"/>
                  </a:cubicBezTo>
                  <a:cubicBezTo>
                    <a:pt x="14100" y="10546"/>
                    <a:pt x="14115" y="10542"/>
                    <a:pt x="14129" y="10533"/>
                  </a:cubicBezTo>
                  <a:cubicBezTo>
                    <a:pt x="15019" y="10784"/>
                    <a:pt x="15978" y="10738"/>
                    <a:pt x="16800" y="11240"/>
                  </a:cubicBezTo>
                  <a:cubicBezTo>
                    <a:pt x="16891" y="11298"/>
                    <a:pt x="16976" y="11326"/>
                    <a:pt x="17054" y="11326"/>
                  </a:cubicBezTo>
                  <a:cubicBezTo>
                    <a:pt x="17191" y="11326"/>
                    <a:pt x="17306" y="11240"/>
                    <a:pt x="17393" y="11081"/>
                  </a:cubicBezTo>
                  <a:cubicBezTo>
                    <a:pt x="17439" y="11103"/>
                    <a:pt x="17462" y="11126"/>
                    <a:pt x="17485" y="11149"/>
                  </a:cubicBezTo>
                  <a:cubicBezTo>
                    <a:pt x="17553" y="11172"/>
                    <a:pt x="17616" y="11183"/>
                    <a:pt x="17679" y="11183"/>
                  </a:cubicBezTo>
                  <a:cubicBezTo>
                    <a:pt x="17741" y="11183"/>
                    <a:pt x="17804" y="11172"/>
                    <a:pt x="17873" y="11149"/>
                  </a:cubicBezTo>
                  <a:cubicBezTo>
                    <a:pt x="17873" y="11160"/>
                    <a:pt x="17878" y="11160"/>
                    <a:pt x="17887" y="11160"/>
                  </a:cubicBezTo>
                  <a:cubicBezTo>
                    <a:pt x="17895" y="11160"/>
                    <a:pt x="17907" y="11160"/>
                    <a:pt x="17918" y="11172"/>
                  </a:cubicBezTo>
                  <a:cubicBezTo>
                    <a:pt x="18420" y="11400"/>
                    <a:pt x="18991" y="11606"/>
                    <a:pt x="19059" y="12313"/>
                  </a:cubicBezTo>
                  <a:cubicBezTo>
                    <a:pt x="19128" y="12519"/>
                    <a:pt x="19288" y="12678"/>
                    <a:pt x="19333" y="12907"/>
                  </a:cubicBezTo>
                  <a:cubicBezTo>
                    <a:pt x="19333" y="12975"/>
                    <a:pt x="19356" y="13044"/>
                    <a:pt x="19356" y="13112"/>
                  </a:cubicBezTo>
                  <a:cubicBezTo>
                    <a:pt x="19356" y="13158"/>
                    <a:pt x="19356" y="13181"/>
                    <a:pt x="19379" y="13226"/>
                  </a:cubicBezTo>
                  <a:cubicBezTo>
                    <a:pt x="19379" y="13454"/>
                    <a:pt x="19356" y="13706"/>
                    <a:pt x="19425" y="13934"/>
                  </a:cubicBezTo>
                  <a:cubicBezTo>
                    <a:pt x="19630" y="14687"/>
                    <a:pt x="19356" y="15349"/>
                    <a:pt x="19037" y="15988"/>
                  </a:cubicBezTo>
                  <a:cubicBezTo>
                    <a:pt x="18968" y="16057"/>
                    <a:pt x="18968" y="16102"/>
                    <a:pt x="18991" y="16171"/>
                  </a:cubicBezTo>
                  <a:cubicBezTo>
                    <a:pt x="18856" y="16209"/>
                    <a:pt x="19127" y="16605"/>
                    <a:pt x="18887" y="16605"/>
                  </a:cubicBezTo>
                  <a:cubicBezTo>
                    <a:pt x="18843" y="16605"/>
                    <a:pt x="18780" y="16591"/>
                    <a:pt x="18694" y="16559"/>
                  </a:cubicBezTo>
                  <a:cubicBezTo>
                    <a:pt x="18647" y="16544"/>
                    <a:pt x="18603" y="16537"/>
                    <a:pt x="18561" y="16537"/>
                  </a:cubicBezTo>
                  <a:cubicBezTo>
                    <a:pt x="18276" y="16537"/>
                    <a:pt x="18100" y="16845"/>
                    <a:pt x="17941" y="17084"/>
                  </a:cubicBezTo>
                  <a:cubicBezTo>
                    <a:pt x="17941" y="17152"/>
                    <a:pt x="17941" y="17198"/>
                    <a:pt x="17918" y="17266"/>
                  </a:cubicBezTo>
                  <a:cubicBezTo>
                    <a:pt x="17873" y="17426"/>
                    <a:pt x="17667" y="17335"/>
                    <a:pt x="17576" y="17449"/>
                  </a:cubicBezTo>
                  <a:cubicBezTo>
                    <a:pt x="17487" y="17419"/>
                    <a:pt x="17379" y="17361"/>
                    <a:pt x="17289" y="17361"/>
                  </a:cubicBezTo>
                  <a:cubicBezTo>
                    <a:pt x="17240" y="17361"/>
                    <a:pt x="17197" y="17378"/>
                    <a:pt x="17165" y="17426"/>
                  </a:cubicBezTo>
                  <a:cubicBezTo>
                    <a:pt x="17002" y="17651"/>
                    <a:pt x="16812" y="17719"/>
                    <a:pt x="16614" y="17719"/>
                  </a:cubicBezTo>
                  <a:cubicBezTo>
                    <a:pt x="16450" y="17719"/>
                    <a:pt x="16280" y="17673"/>
                    <a:pt x="16115" y="17631"/>
                  </a:cubicBezTo>
                  <a:cubicBezTo>
                    <a:pt x="15955" y="17837"/>
                    <a:pt x="15727" y="17928"/>
                    <a:pt x="15499" y="17974"/>
                  </a:cubicBezTo>
                  <a:cubicBezTo>
                    <a:pt x="15385" y="18019"/>
                    <a:pt x="15316" y="18065"/>
                    <a:pt x="15270" y="18134"/>
                  </a:cubicBezTo>
                  <a:lnTo>
                    <a:pt x="15202" y="18134"/>
                  </a:lnTo>
                  <a:cubicBezTo>
                    <a:pt x="14586" y="18156"/>
                    <a:pt x="13969" y="18134"/>
                    <a:pt x="13444" y="18499"/>
                  </a:cubicBezTo>
                  <a:cubicBezTo>
                    <a:pt x="13444" y="18430"/>
                    <a:pt x="13444" y="18362"/>
                    <a:pt x="13422" y="18293"/>
                  </a:cubicBezTo>
                  <a:cubicBezTo>
                    <a:pt x="13330" y="18111"/>
                    <a:pt x="13330" y="17928"/>
                    <a:pt x="13308" y="17746"/>
                  </a:cubicBezTo>
                  <a:cubicBezTo>
                    <a:pt x="13285" y="17677"/>
                    <a:pt x="13239" y="17609"/>
                    <a:pt x="13193" y="17563"/>
                  </a:cubicBezTo>
                  <a:cubicBezTo>
                    <a:pt x="13079" y="17472"/>
                    <a:pt x="12965" y="17403"/>
                    <a:pt x="12828" y="17380"/>
                  </a:cubicBezTo>
                  <a:cubicBezTo>
                    <a:pt x="12760" y="17380"/>
                    <a:pt x="12691" y="17380"/>
                    <a:pt x="12646" y="17403"/>
                  </a:cubicBezTo>
                  <a:cubicBezTo>
                    <a:pt x="12601" y="17448"/>
                    <a:pt x="12556" y="17471"/>
                    <a:pt x="12511" y="17515"/>
                  </a:cubicBezTo>
                  <a:lnTo>
                    <a:pt x="12511" y="17515"/>
                  </a:lnTo>
                  <a:cubicBezTo>
                    <a:pt x="12500" y="17510"/>
                    <a:pt x="12440" y="17495"/>
                    <a:pt x="12440" y="17495"/>
                  </a:cubicBezTo>
                  <a:cubicBezTo>
                    <a:pt x="12417" y="17426"/>
                    <a:pt x="12372" y="17335"/>
                    <a:pt x="12303" y="17266"/>
                  </a:cubicBezTo>
                  <a:cubicBezTo>
                    <a:pt x="12303" y="17243"/>
                    <a:pt x="12280" y="17243"/>
                    <a:pt x="12280" y="17221"/>
                  </a:cubicBezTo>
                  <a:cubicBezTo>
                    <a:pt x="12235" y="17015"/>
                    <a:pt x="12372" y="16696"/>
                    <a:pt x="12098" y="16673"/>
                  </a:cubicBezTo>
                  <a:cubicBezTo>
                    <a:pt x="11276" y="16650"/>
                    <a:pt x="11733" y="16148"/>
                    <a:pt x="11733" y="15805"/>
                  </a:cubicBezTo>
                  <a:cubicBezTo>
                    <a:pt x="11367" y="15326"/>
                    <a:pt x="11071" y="14824"/>
                    <a:pt x="11002" y="14230"/>
                  </a:cubicBezTo>
                  <a:cubicBezTo>
                    <a:pt x="11048" y="14185"/>
                    <a:pt x="11071" y="14162"/>
                    <a:pt x="11116" y="14139"/>
                  </a:cubicBezTo>
                  <a:cubicBezTo>
                    <a:pt x="11162" y="14094"/>
                    <a:pt x="11208" y="14025"/>
                    <a:pt x="11253" y="13979"/>
                  </a:cubicBezTo>
                  <a:cubicBezTo>
                    <a:pt x="11299" y="13820"/>
                    <a:pt x="11276" y="13683"/>
                    <a:pt x="11185" y="13569"/>
                  </a:cubicBezTo>
                  <a:cubicBezTo>
                    <a:pt x="11093" y="13500"/>
                    <a:pt x="11025" y="13432"/>
                    <a:pt x="10934" y="13386"/>
                  </a:cubicBezTo>
                  <a:cubicBezTo>
                    <a:pt x="10888" y="13363"/>
                    <a:pt x="10865" y="13340"/>
                    <a:pt x="10820" y="13295"/>
                  </a:cubicBezTo>
                  <a:lnTo>
                    <a:pt x="10820" y="13203"/>
                  </a:lnTo>
                  <a:cubicBezTo>
                    <a:pt x="10842" y="13181"/>
                    <a:pt x="10888" y="13181"/>
                    <a:pt x="10911" y="13158"/>
                  </a:cubicBezTo>
                  <a:cubicBezTo>
                    <a:pt x="10979" y="13135"/>
                    <a:pt x="11048" y="13089"/>
                    <a:pt x="11093" y="13044"/>
                  </a:cubicBezTo>
                  <a:cubicBezTo>
                    <a:pt x="11185" y="12884"/>
                    <a:pt x="11253" y="12701"/>
                    <a:pt x="11436" y="12633"/>
                  </a:cubicBezTo>
                  <a:cubicBezTo>
                    <a:pt x="11504" y="12610"/>
                    <a:pt x="11573" y="12564"/>
                    <a:pt x="11641" y="12496"/>
                  </a:cubicBezTo>
                  <a:cubicBezTo>
                    <a:pt x="11778" y="12199"/>
                    <a:pt x="12052" y="12039"/>
                    <a:pt x="12303" y="11857"/>
                  </a:cubicBezTo>
                  <a:cubicBezTo>
                    <a:pt x="12349" y="11788"/>
                    <a:pt x="12372" y="11697"/>
                    <a:pt x="12372" y="11628"/>
                  </a:cubicBezTo>
                  <a:cubicBezTo>
                    <a:pt x="12349" y="11469"/>
                    <a:pt x="12303" y="11355"/>
                    <a:pt x="12235" y="11286"/>
                  </a:cubicBezTo>
                  <a:lnTo>
                    <a:pt x="12235" y="11286"/>
                  </a:lnTo>
                  <a:cubicBezTo>
                    <a:pt x="12378" y="11350"/>
                    <a:pt x="12519" y="11376"/>
                    <a:pt x="12659" y="11376"/>
                  </a:cubicBezTo>
                  <a:cubicBezTo>
                    <a:pt x="13165" y="11376"/>
                    <a:pt x="13656" y="11038"/>
                    <a:pt x="14175" y="10966"/>
                  </a:cubicBezTo>
                  <a:cubicBezTo>
                    <a:pt x="14380" y="10921"/>
                    <a:pt x="14312" y="10670"/>
                    <a:pt x="14084" y="10578"/>
                  </a:cubicBezTo>
                  <a:cubicBezTo>
                    <a:pt x="14066" y="10552"/>
                    <a:pt x="14045" y="10546"/>
                    <a:pt x="14023" y="10546"/>
                  </a:cubicBezTo>
                  <a:cubicBezTo>
                    <a:pt x="14005" y="10546"/>
                    <a:pt x="13987" y="10550"/>
                    <a:pt x="13969" y="10550"/>
                  </a:cubicBezTo>
                  <a:cubicBezTo>
                    <a:pt x="13953" y="10550"/>
                    <a:pt x="13937" y="10546"/>
                    <a:pt x="13924" y="10533"/>
                  </a:cubicBezTo>
                  <a:cubicBezTo>
                    <a:pt x="13938" y="10523"/>
                    <a:pt x="13953" y="10520"/>
                    <a:pt x="13967" y="10520"/>
                  </a:cubicBezTo>
                  <a:close/>
                  <a:moveTo>
                    <a:pt x="30244" y="20507"/>
                  </a:moveTo>
                  <a:lnTo>
                    <a:pt x="30244" y="20507"/>
                  </a:lnTo>
                  <a:cubicBezTo>
                    <a:pt x="30221" y="20576"/>
                    <a:pt x="30198" y="20622"/>
                    <a:pt x="30175" y="20667"/>
                  </a:cubicBezTo>
                  <a:cubicBezTo>
                    <a:pt x="30175" y="20622"/>
                    <a:pt x="30198" y="20553"/>
                    <a:pt x="30244" y="20507"/>
                  </a:cubicBezTo>
                  <a:close/>
                  <a:moveTo>
                    <a:pt x="34193" y="22539"/>
                  </a:moveTo>
                  <a:cubicBezTo>
                    <a:pt x="34193" y="22562"/>
                    <a:pt x="34215" y="22562"/>
                    <a:pt x="34215" y="22585"/>
                  </a:cubicBezTo>
                  <a:cubicBezTo>
                    <a:pt x="34193" y="22585"/>
                    <a:pt x="34193" y="22562"/>
                    <a:pt x="34193" y="22562"/>
                  </a:cubicBezTo>
                  <a:cubicBezTo>
                    <a:pt x="34193" y="22562"/>
                    <a:pt x="34193" y="22562"/>
                    <a:pt x="34193" y="22539"/>
                  </a:cubicBezTo>
                  <a:close/>
                  <a:moveTo>
                    <a:pt x="44966" y="23155"/>
                  </a:moveTo>
                  <a:lnTo>
                    <a:pt x="44966" y="23155"/>
                  </a:lnTo>
                  <a:cubicBezTo>
                    <a:pt x="44989" y="23178"/>
                    <a:pt x="45012" y="23224"/>
                    <a:pt x="45012" y="23269"/>
                  </a:cubicBezTo>
                  <a:cubicBezTo>
                    <a:pt x="44989" y="23224"/>
                    <a:pt x="44989" y="23178"/>
                    <a:pt x="44966" y="23155"/>
                  </a:cubicBezTo>
                  <a:close/>
                  <a:moveTo>
                    <a:pt x="20155" y="24776"/>
                  </a:moveTo>
                  <a:cubicBezTo>
                    <a:pt x="20490" y="25051"/>
                    <a:pt x="20858" y="25123"/>
                    <a:pt x="21246" y="25123"/>
                  </a:cubicBezTo>
                  <a:cubicBezTo>
                    <a:pt x="21308" y="25123"/>
                    <a:pt x="21370" y="25121"/>
                    <a:pt x="21433" y="25118"/>
                  </a:cubicBezTo>
                  <a:lnTo>
                    <a:pt x="21479" y="25118"/>
                  </a:lnTo>
                  <a:cubicBezTo>
                    <a:pt x="21844" y="25986"/>
                    <a:pt x="21867" y="26853"/>
                    <a:pt x="21388" y="27720"/>
                  </a:cubicBezTo>
                  <a:cubicBezTo>
                    <a:pt x="21365" y="27720"/>
                    <a:pt x="21388" y="27720"/>
                    <a:pt x="21388" y="27743"/>
                  </a:cubicBezTo>
                  <a:cubicBezTo>
                    <a:pt x="21365" y="27720"/>
                    <a:pt x="21342" y="27720"/>
                    <a:pt x="21342" y="27720"/>
                  </a:cubicBezTo>
                  <a:cubicBezTo>
                    <a:pt x="21262" y="27697"/>
                    <a:pt x="21188" y="27686"/>
                    <a:pt x="21114" y="27686"/>
                  </a:cubicBezTo>
                  <a:cubicBezTo>
                    <a:pt x="21040" y="27686"/>
                    <a:pt x="20965" y="27697"/>
                    <a:pt x="20886" y="27720"/>
                  </a:cubicBezTo>
                  <a:cubicBezTo>
                    <a:pt x="20683" y="27761"/>
                    <a:pt x="20482" y="27789"/>
                    <a:pt x="20292" y="27789"/>
                  </a:cubicBezTo>
                  <a:cubicBezTo>
                    <a:pt x="19839" y="27789"/>
                    <a:pt x="19444" y="27628"/>
                    <a:pt x="19219" y="27081"/>
                  </a:cubicBezTo>
                  <a:cubicBezTo>
                    <a:pt x="18923" y="26328"/>
                    <a:pt x="19242" y="25734"/>
                    <a:pt x="19790" y="25232"/>
                  </a:cubicBezTo>
                  <a:cubicBezTo>
                    <a:pt x="19927" y="25095"/>
                    <a:pt x="20155" y="25027"/>
                    <a:pt x="20155" y="24776"/>
                  </a:cubicBezTo>
                  <a:close/>
                  <a:moveTo>
                    <a:pt x="8612" y="25324"/>
                  </a:moveTo>
                  <a:cubicBezTo>
                    <a:pt x="9267" y="25324"/>
                    <a:pt x="9804" y="25753"/>
                    <a:pt x="10432" y="25894"/>
                  </a:cubicBezTo>
                  <a:cubicBezTo>
                    <a:pt x="10363" y="26031"/>
                    <a:pt x="10386" y="26191"/>
                    <a:pt x="10409" y="26328"/>
                  </a:cubicBezTo>
                  <a:cubicBezTo>
                    <a:pt x="10683" y="27789"/>
                    <a:pt x="10295" y="28405"/>
                    <a:pt x="8902" y="28747"/>
                  </a:cubicBezTo>
                  <a:cubicBezTo>
                    <a:pt x="8674" y="28816"/>
                    <a:pt x="8446" y="28884"/>
                    <a:pt x="8309" y="29090"/>
                  </a:cubicBezTo>
                  <a:cubicBezTo>
                    <a:pt x="8286" y="28907"/>
                    <a:pt x="8149" y="28793"/>
                    <a:pt x="8012" y="28702"/>
                  </a:cubicBezTo>
                  <a:cubicBezTo>
                    <a:pt x="7875" y="28610"/>
                    <a:pt x="7738" y="28542"/>
                    <a:pt x="7624" y="28451"/>
                  </a:cubicBezTo>
                  <a:cubicBezTo>
                    <a:pt x="7556" y="28382"/>
                    <a:pt x="7510" y="28337"/>
                    <a:pt x="7441" y="28291"/>
                  </a:cubicBezTo>
                  <a:cubicBezTo>
                    <a:pt x="6848" y="27720"/>
                    <a:pt x="6665" y="27058"/>
                    <a:pt x="6962" y="26282"/>
                  </a:cubicBezTo>
                  <a:cubicBezTo>
                    <a:pt x="7273" y="25826"/>
                    <a:pt x="7547" y="25331"/>
                    <a:pt x="8161" y="25331"/>
                  </a:cubicBezTo>
                  <a:cubicBezTo>
                    <a:pt x="8222" y="25331"/>
                    <a:pt x="8286" y="25336"/>
                    <a:pt x="8354" y="25346"/>
                  </a:cubicBezTo>
                  <a:cubicBezTo>
                    <a:pt x="8442" y="25331"/>
                    <a:pt x="8528" y="25324"/>
                    <a:pt x="8612" y="25324"/>
                  </a:cubicBezTo>
                  <a:close/>
                  <a:moveTo>
                    <a:pt x="39579" y="24981"/>
                  </a:moveTo>
                  <a:cubicBezTo>
                    <a:pt x="39716" y="25072"/>
                    <a:pt x="39853" y="25164"/>
                    <a:pt x="39990" y="25255"/>
                  </a:cubicBezTo>
                  <a:cubicBezTo>
                    <a:pt x="39967" y="25278"/>
                    <a:pt x="39945" y="25324"/>
                    <a:pt x="39945" y="25346"/>
                  </a:cubicBezTo>
                  <a:cubicBezTo>
                    <a:pt x="40561" y="26328"/>
                    <a:pt x="41132" y="27309"/>
                    <a:pt x="40219" y="28428"/>
                  </a:cubicBezTo>
                  <a:cubicBezTo>
                    <a:pt x="39745" y="28996"/>
                    <a:pt x="39247" y="29282"/>
                    <a:pt x="38746" y="29282"/>
                  </a:cubicBezTo>
                  <a:cubicBezTo>
                    <a:pt x="38282" y="29282"/>
                    <a:pt x="37816" y="29036"/>
                    <a:pt x="37365" y="28542"/>
                  </a:cubicBezTo>
                  <a:cubicBezTo>
                    <a:pt x="37297" y="28473"/>
                    <a:pt x="37228" y="28428"/>
                    <a:pt x="37160" y="28382"/>
                  </a:cubicBezTo>
                  <a:cubicBezTo>
                    <a:pt x="37137" y="28382"/>
                    <a:pt x="37091" y="28359"/>
                    <a:pt x="37069" y="28359"/>
                  </a:cubicBezTo>
                  <a:cubicBezTo>
                    <a:pt x="36909" y="27720"/>
                    <a:pt x="36886" y="27058"/>
                    <a:pt x="36886" y="26396"/>
                  </a:cubicBezTo>
                  <a:cubicBezTo>
                    <a:pt x="37046" y="26100"/>
                    <a:pt x="37183" y="25826"/>
                    <a:pt x="37320" y="25529"/>
                  </a:cubicBezTo>
                  <a:cubicBezTo>
                    <a:pt x="37616" y="25278"/>
                    <a:pt x="37959" y="25141"/>
                    <a:pt x="38301" y="24981"/>
                  </a:cubicBezTo>
                  <a:cubicBezTo>
                    <a:pt x="38370" y="25004"/>
                    <a:pt x="38438" y="25050"/>
                    <a:pt x="38507" y="25095"/>
                  </a:cubicBezTo>
                  <a:cubicBezTo>
                    <a:pt x="38606" y="25115"/>
                    <a:pt x="38709" y="25131"/>
                    <a:pt x="38809" y="25131"/>
                  </a:cubicBezTo>
                  <a:cubicBezTo>
                    <a:pt x="38940" y="25131"/>
                    <a:pt x="39065" y="25104"/>
                    <a:pt x="39169" y="25027"/>
                  </a:cubicBezTo>
                  <a:lnTo>
                    <a:pt x="39260" y="25027"/>
                  </a:lnTo>
                  <a:cubicBezTo>
                    <a:pt x="39287" y="25034"/>
                    <a:pt x="39313" y="25036"/>
                    <a:pt x="39340" y="25036"/>
                  </a:cubicBezTo>
                  <a:cubicBezTo>
                    <a:pt x="39403" y="25036"/>
                    <a:pt x="39463" y="25020"/>
                    <a:pt x="39511" y="25004"/>
                  </a:cubicBezTo>
                  <a:cubicBezTo>
                    <a:pt x="39534" y="25004"/>
                    <a:pt x="39557" y="25004"/>
                    <a:pt x="39579" y="24981"/>
                  </a:cubicBezTo>
                  <a:close/>
                  <a:moveTo>
                    <a:pt x="13855" y="24981"/>
                  </a:moveTo>
                  <a:cubicBezTo>
                    <a:pt x="13901" y="25004"/>
                    <a:pt x="13969" y="25027"/>
                    <a:pt x="14038" y="25027"/>
                  </a:cubicBezTo>
                  <a:cubicBezTo>
                    <a:pt x="14084" y="25072"/>
                    <a:pt x="14152" y="25095"/>
                    <a:pt x="14221" y="25118"/>
                  </a:cubicBezTo>
                  <a:cubicBezTo>
                    <a:pt x="14312" y="25164"/>
                    <a:pt x="14403" y="25209"/>
                    <a:pt x="14494" y="25232"/>
                  </a:cubicBezTo>
                  <a:cubicBezTo>
                    <a:pt x="14563" y="25255"/>
                    <a:pt x="14631" y="25278"/>
                    <a:pt x="14700" y="25301"/>
                  </a:cubicBezTo>
                  <a:cubicBezTo>
                    <a:pt x="14882" y="25324"/>
                    <a:pt x="15019" y="25438"/>
                    <a:pt x="15156" y="25575"/>
                  </a:cubicBezTo>
                  <a:cubicBezTo>
                    <a:pt x="16572" y="26921"/>
                    <a:pt x="16252" y="28656"/>
                    <a:pt x="14426" y="29409"/>
                  </a:cubicBezTo>
                  <a:cubicBezTo>
                    <a:pt x="14266" y="29478"/>
                    <a:pt x="14084" y="29501"/>
                    <a:pt x="13969" y="29660"/>
                  </a:cubicBezTo>
                  <a:lnTo>
                    <a:pt x="13947" y="29660"/>
                  </a:lnTo>
                  <a:cubicBezTo>
                    <a:pt x="13947" y="29638"/>
                    <a:pt x="13969" y="29638"/>
                    <a:pt x="13969" y="29615"/>
                  </a:cubicBezTo>
                  <a:cubicBezTo>
                    <a:pt x="13855" y="29250"/>
                    <a:pt x="13490" y="29181"/>
                    <a:pt x="13216" y="28998"/>
                  </a:cubicBezTo>
                  <a:cubicBezTo>
                    <a:pt x="12372" y="28314"/>
                    <a:pt x="12075" y="27058"/>
                    <a:pt x="12531" y="26122"/>
                  </a:cubicBezTo>
                  <a:cubicBezTo>
                    <a:pt x="12805" y="25575"/>
                    <a:pt x="13422" y="25483"/>
                    <a:pt x="13764" y="25072"/>
                  </a:cubicBezTo>
                  <a:cubicBezTo>
                    <a:pt x="13764" y="25050"/>
                    <a:pt x="13787" y="25004"/>
                    <a:pt x="13787" y="24981"/>
                  </a:cubicBezTo>
                  <a:close/>
                  <a:moveTo>
                    <a:pt x="33843" y="25841"/>
                  </a:moveTo>
                  <a:cubicBezTo>
                    <a:pt x="34628" y="25841"/>
                    <a:pt x="35246" y="26318"/>
                    <a:pt x="35562" y="27172"/>
                  </a:cubicBezTo>
                  <a:cubicBezTo>
                    <a:pt x="35653" y="27424"/>
                    <a:pt x="35676" y="27720"/>
                    <a:pt x="35973" y="27812"/>
                  </a:cubicBezTo>
                  <a:lnTo>
                    <a:pt x="35905" y="27812"/>
                  </a:lnTo>
                  <a:cubicBezTo>
                    <a:pt x="35517" y="28063"/>
                    <a:pt x="35494" y="28542"/>
                    <a:pt x="35311" y="28907"/>
                  </a:cubicBezTo>
                  <a:cubicBezTo>
                    <a:pt x="35311" y="28930"/>
                    <a:pt x="35311" y="28953"/>
                    <a:pt x="35311" y="28976"/>
                  </a:cubicBezTo>
                  <a:cubicBezTo>
                    <a:pt x="34855" y="29090"/>
                    <a:pt x="34535" y="29432"/>
                    <a:pt x="34170" y="29706"/>
                  </a:cubicBezTo>
                  <a:cubicBezTo>
                    <a:pt x="34147" y="29775"/>
                    <a:pt x="34193" y="29843"/>
                    <a:pt x="34215" y="29911"/>
                  </a:cubicBezTo>
                  <a:cubicBezTo>
                    <a:pt x="34124" y="29866"/>
                    <a:pt x="34101" y="29729"/>
                    <a:pt x="34010" y="29729"/>
                  </a:cubicBezTo>
                  <a:cubicBezTo>
                    <a:pt x="33926" y="29720"/>
                    <a:pt x="33846" y="29710"/>
                    <a:pt x="33773" y="29710"/>
                  </a:cubicBezTo>
                  <a:cubicBezTo>
                    <a:pt x="33667" y="29710"/>
                    <a:pt x="33575" y="29730"/>
                    <a:pt x="33508" y="29797"/>
                  </a:cubicBezTo>
                  <a:cubicBezTo>
                    <a:pt x="33188" y="29752"/>
                    <a:pt x="32846" y="29729"/>
                    <a:pt x="32526" y="29638"/>
                  </a:cubicBezTo>
                  <a:cubicBezTo>
                    <a:pt x="31956" y="29455"/>
                    <a:pt x="31591" y="29090"/>
                    <a:pt x="31522" y="28473"/>
                  </a:cubicBezTo>
                  <a:cubicBezTo>
                    <a:pt x="31362" y="27446"/>
                    <a:pt x="32253" y="26145"/>
                    <a:pt x="33280" y="25917"/>
                  </a:cubicBezTo>
                  <a:cubicBezTo>
                    <a:pt x="33475" y="25866"/>
                    <a:pt x="33663" y="25841"/>
                    <a:pt x="33843" y="25841"/>
                  </a:cubicBezTo>
                  <a:close/>
                  <a:moveTo>
                    <a:pt x="4451" y="30117"/>
                  </a:moveTo>
                  <a:cubicBezTo>
                    <a:pt x="4451" y="30208"/>
                    <a:pt x="4451" y="30299"/>
                    <a:pt x="4451" y="30391"/>
                  </a:cubicBezTo>
                  <a:cubicBezTo>
                    <a:pt x="4428" y="30299"/>
                    <a:pt x="4428" y="30208"/>
                    <a:pt x="4451" y="30117"/>
                  </a:cubicBezTo>
                  <a:close/>
                  <a:moveTo>
                    <a:pt x="20178" y="29158"/>
                  </a:moveTo>
                  <a:cubicBezTo>
                    <a:pt x="20246" y="29250"/>
                    <a:pt x="20361" y="29295"/>
                    <a:pt x="20452" y="29318"/>
                  </a:cubicBezTo>
                  <a:cubicBezTo>
                    <a:pt x="20589" y="29341"/>
                    <a:pt x="20726" y="29409"/>
                    <a:pt x="20817" y="29523"/>
                  </a:cubicBezTo>
                  <a:cubicBezTo>
                    <a:pt x="21022" y="29729"/>
                    <a:pt x="21137" y="29980"/>
                    <a:pt x="21045" y="30277"/>
                  </a:cubicBezTo>
                  <a:cubicBezTo>
                    <a:pt x="21000" y="30414"/>
                    <a:pt x="20908" y="30505"/>
                    <a:pt x="20749" y="30551"/>
                  </a:cubicBezTo>
                  <a:cubicBezTo>
                    <a:pt x="20612" y="30573"/>
                    <a:pt x="20452" y="30573"/>
                    <a:pt x="20292" y="30573"/>
                  </a:cubicBezTo>
                  <a:cubicBezTo>
                    <a:pt x="20155" y="30573"/>
                    <a:pt x="20018" y="30573"/>
                    <a:pt x="19881" y="30551"/>
                  </a:cubicBezTo>
                  <a:lnTo>
                    <a:pt x="19790" y="30551"/>
                  </a:lnTo>
                  <a:cubicBezTo>
                    <a:pt x="19904" y="30117"/>
                    <a:pt x="20041" y="29660"/>
                    <a:pt x="20178" y="29227"/>
                  </a:cubicBezTo>
                  <a:cubicBezTo>
                    <a:pt x="20178" y="29204"/>
                    <a:pt x="20155" y="29181"/>
                    <a:pt x="20155" y="29158"/>
                  </a:cubicBezTo>
                  <a:close/>
                  <a:moveTo>
                    <a:pt x="7489" y="30469"/>
                  </a:moveTo>
                  <a:cubicBezTo>
                    <a:pt x="8023" y="30469"/>
                    <a:pt x="8486" y="30720"/>
                    <a:pt x="8879" y="31167"/>
                  </a:cubicBezTo>
                  <a:cubicBezTo>
                    <a:pt x="8988" y="31319"/>
                    <a:pt x="9076" y="31534"/>
                    <a:pt x="9302" y="31534"/>
                  </a:cubicBezTo>
                  <a:cubicBezTo>
                    <a:pt x="9313" y="31534"/>
                    <a:pt x="9324" y="31533"/>
                    <a:pt x="9336" y="31532"/>
                  </a:cubicBezTo>
                  <a:lnTo>
                    <a:pt x="9336" y="31532"/>
                  </a:lnTo>
                  <a:cubicBezTo>
                    <a:pt x="9039" y="32103"/>
                    <a:pt x="8628" y="32628"/>
                    <a:pt x="8491" y="33290"/>
                  </a:cubicBezTo>
                  <a:cubicBezTo>
                    <a:pt x="8206" y="33321"/>
                    <a:pt x="7921" y="33353"/>
                    <a:pt x="7638" y="33353"/>
                  </a:cubicBezTo>
                  <a:cubicBezTo>
                    <a:pt x="7309" y="33353"/>
                    <a:pt x="6984" y="33310"/>
                    <a:pt x="6665" y="33175"/>
                  </a:cubicBezTo>
                  <a:lnTo>
                    <a:pt x="6597" y="33175"/>
                  </a:lnTo>
                  <a:cubicBezTo>
                    <a:pt x="6597" y="32719"/>
                    <a:pt x="6254" y="32468"/>
                    <a:pt x="5889" y="32240"/>
                  </a:cubicBezTo>
                  <a:cubicBezTo>
                    <a:pt x="5889" y="32240"/>
                    <a:pt x="5912" y="32240"/>
                    <a:pt x="5935" y="32217"/>
                  </a:cubicBezTo>
                  <a:cubicBezTo>
                    <a:pt x="6026" y="32126"/>
                    <a:pt x="6072" y="32011"/>
                    <a:pt x="6072" y="31897"/>
                  </a:cubicBezTo>
                  <a:cubicBezTo>
                    <a:pt x="6163" y="31281"/>
                    <a:pt x="6346" y="30688"/>
                    <a:pt x="7031" y="30528"/>
                  </a:cubicBezTo>
                  <a:cubicBezTo>
                    <a:pt x="7189" y="30488"/>
                    <a:pt x="7342" y="30469"/>
                    <a:pt x="7489" y="30469"/>
                  </a:cubicBezTo>
                  <a:close/>
                  <a:moveTo>
                    <a:pt x="12261" y="30993"/>
                  </a:moveTo>
                  <a:cubicBezTo>
                    <a:pt x="12431" y="30993"/>
                    <a:pt x="12604" y="31027"/>
                    <a:pt x="12783" y="31098"/>
                  </a:cubicBezTo>
                  <a:cubicBezTo>
                    <a:pt x="13011" y="31190"/>
                    <a:pt x="13193" y="31327"/>
                    <a:pt x="13444" y="31418"/>
                  </a:cubicBezTo>
                  <a:cubicBezTo>
                    <a:pt x="13376" y="31464"/>
                    <a:pt x="13353" y="31509"/>
                    <a:pt x="13353" y="31601"/>
                  </a:cubicBezTo>
                  <a:cubicBezTo>
                    <a:pt x="13371" y="31670"/>
                    <a:pt x="13415" y="31700"/>
                    <a:pt x="13475" y="31700"/>
                  </a:cubicBezTo>
                  <a:cubicBezTo>
                    <a:pt x="13494" y="31700"/>
                    <a:pt x="13514" y="31697"/>
                    <a:pt x="13536" y="31692"/>
                  </a:cubicBezTo>
                  <a:lnTo>
                    <a:pt x="13559" y="31692"/>
                  </a:lnTo>
                  <a:cubicBezTo>
                    <a:pt x="13536" y="31692"/>
                    <a:pt x="13513" y="31692"/>
                    <a:pt x="13490" y="31715"/>
                  </a:cubicBezTo>
                  <a:cubicBezTo>
                    <a:pt x="13308" y="31966"/>
                    <a:pt x="13330" y="32240"/>
                    <a:pt x="13399" y="32536"/>
                  </a:cubicBezTo>
                  <a:cubicBezTo>
                    <a:pt x="13330" y="32605"/>
                    <a:pt x="13627" y="32673"/>
                    <a:pt x="13399" y="32719"/>
                  </a:cubicBezTo>
                  <a:cubicBezTo>
                    <a:pt x="13353" y="32742"/>
                    <a:pt x="13285" y="32787"/>
                    <a:pt x="13262" y="32833"/>
                  </a:cubicBezTo>
                  <a:cubicBezTo>
                    <a:pt x="13171" y="32993"/>
                    <a:pt x="13102" y="33175"/>
                    <a:pt x="12942" y="33290"/>
                  </a:cubicBezTo>
                  <a:cubicBezTo>
                    <a:pt x="12897" y="33335"/>
                    <a:pt x="12851" y="33358"/>
                    <a:pt x="12783" y="33427"/>
                  </a:cubicBezTo>
                  <a:cubicBezTo>
                    <a:pt x="12737" y="33449"/>
                    <a:pt x="12668" y="33495"/>
                    <a:pt x="12623" y="33541"/>
                  </a:cubicBezTo>
                  <a:cubicBezTo>
                    <a:pt x="12577" y="33563"/>
                    <a:pt x="12509" y="33586"/>
                    <a:pt x="12440" y="33609"/>
                  </a:cubicBezTo>
                  <a:cubicBezTo>
                    <a:pt x="12400" y="33623"/>
                    <a:pt x="12362" y="33628"/>
                    <a:pt x="12325" y="33628"/>
                  </a:cubicBezTo>
                  <a:cubicBezTo>
                    <a:pt x="12234" y="33628"/>
                    <a:pt x="12149" y="33596"/>
                    <a:pt x="12052" y="33563"/>
                  </a:cubicBezTo>
                  <a:cubicBezTo>
                    <a:pt x="11984" y="33518"/>
                    <a:pt x="11915" y="33495"/>
                    <a:pt x="11847" y="33495"/>
                  </a:cubicBezTo>
                  <a:cubicBezTo>
                    <a:pt x="10888" y="33016"/>
                    <a:pt x="10751" y="32285"/>
                    <a:pt x="11413" y="31327"/>
                  </a:cubicBezTo>
                  <a:cubicBezTo>
                    <a:pt x="11527" y="31235"/>
                    <a:pt x="11664" y="31144"/>
                    <a:pt x="11801" y="31076"/>
                  </a:cubicBezTo>
                  <a:cubicBezTo>
                    <a:pt x="11954" y="31021"/>
                    <a:pt x="12106" y="30993"/>
                    <a:pt x="12261" y="30993"/>
                  </a:cubicBezTo>
                  <a:close/>
                  <a:moveTo>
                    <a:pt x="39931" y="30825"/>
                  </a:moveTo>
                  <a:cubicBezTo>
                    <a:pt x="40360" y="30825"/>
                    <a:pt x="40757" y="31001"/>
                    <a:pt x="41040" y="31327"/>
                  </a:cubicBezTo>
                  <a:cubicBezTo>
                    <a:pt x="41520" y="31920"/>
                    <a:pt x="41497" y="32468"/>
                    <a:pt x="40949" y="33290"/>
                  </a:cubicBezTo>
                  <a:cubicBezTo>
                    <a:pt x="40835" y="33427"/>
                    <a:pt x="40721" y="33563"/>
                    <a:pt x="40698" y="33746"/>
                  </a:cubicBezTo>
                  <a:cubicBezTo>
                    <a:pt x="40231" y="33803"/>
                    <a:pt x="39764" y="33921"/>
                    <a:pt x="39292" y="33921"/>
                  </a:cubicBezTo>
                  <a:cubicBezTo>
                    <a:pt x="39002" y="33921"/>
                    <a:pt x="38710" y="33876"/>
                    <a:pt x="38415" y="33746"/>
                  </a:cubicBezTo>
                  <a:cubicBezTo>
                    <a:pt x="38484" y="33449"/>
                    <a:pt x="38301" y="33198"/>
                    <a:pt x="38233" y="32924"/>
                  </a:cubicBezTo>
                  <a:cubicBezTo>
                    <a:pt x="38073" y="32126"/>
                    <a:pt x="38415" y="31372"/>
                    <a:pt x="39123" y="31030"/>
                  </a:cubicBezTo>
                  <a:cubicBezTo>
                    <a:pt x="39392" y="30891"/>
                    <a:pt x="39667" y="30825"/>
                    <a:pt x="39931" y="30825"/>
                  </a:cubicBezTo>
                  <a:close/>
                  <a:moveTo>
                    <a:pt x="18443" y="33997"/>
                  </a:moveTo>
                  <a:cubicBezTo>
                    <a:pt x="18420" y="33997"/>
                    <a:pt x="18420" y="34020"/>
                    <a:pt x="18420" y="34020"/>
                  </a:cubicBezTo>
                  <a:cubicBezTo>
                    <a:pt x="18420" y="33997"/>
                    <a:pt x="18420" y="33997"/>
                    <a:pt x="18420" y="33997"/>
                  </a:cubicBezTo>
                  <a:close/>
                  <a:moveTo>
                    <a:pt x="16467" y="31429"/>
                  </a:moveTo>
                  <a:cubicBezTo>
                    <a:pt x="17011" y="31429"/>
                    <a:pt x="17433" y="31804"/>
                    <a:pt x="17667" y="32536"/>
                  </a:cubicBezTo>
                  <a:cubicBezTo>
                    <a:pt x="17736" y="32742"/>
                    <a:pt x="17736" y="32947"/>
                    <a:pt x="17873" y="33130"/>
                  </a:cubicBezTo>
                  <a:cubicBezTo>
                    <a:pt x="17873" y="33153"/>
                    <a:pt x="17895" y="33153"/>
                    <a:pt x="17918" y="33175"/>
                  </a:cubicBezTo>
                  <a:cubicBezTo>
                    <a:pt x="17804" y="33472"/>
                    <a:pt x="17850" y="33815"/>
                    <a:pt x="17553" y="34043"/>
                  </a:cubicBezTo>
                  <a:cubicBezTo>
                    <a:pt x="17507" y="34111"/>
                    <a:pt x="17462" y="34180"/>
                    <a:pt x="17370" y="34225"/>
                  </a:cubicBezTo>
                  <a:cubicBezTo>
                    <a:pt x="17325" y="34248"/>
                    <a:pt x="17302" y="34248"/>
                    <a:pt x="17256" y="34271"/>
                  </a:cubicBezTo>
                  <a:cubicBezTo>
                    <a:pt x="17256" y="34271"/>
                    <a:pt x="17256" y="34248"/>
                    <a:pt x="17256" y="34248"/>
                  </a:cubicBezTo>
                  <a:cubicBezTo>
                    <a:pt x="16823" y="34043"/>
                    <a:pt x="16275" y="34294"/>
                    <a:pt x="15887" y="33929"/>
                  </a:cubicBezTo>
                  <a:cubicBezTo>
                    <a:pt x="15522" y="33746"/>
                    <a:pt x="15476" y="33221"/>
                    <a:pt x="15042" y="33130"/>
                  </a:cubicBezTo>
                  <a:cubicBezTo>
                    <a:pt x="15042" y="33084"/>
                    <a:pt x="15019" y="33061"/>
                    <a:pt x="15019" y="33016"/>
                  </a:cubicBezTo>
                  <a:cubicBezTo>
                    <a:pt x="14997" y="32833"/>
                    <a:pt x="15065" y="32650"/>
                    <a:pt x="15134" y="32468"/>
                  </a:cubicBezTo>
                  <a:cubicBezTo>
                    <a:pt x="15156" y="32399"/>
                    <a:pt x="15179" y="32331"/>
                    <a:pt x="15179" y="32262"/>
                  </a:cubicBezTo>
                  <a:cubicBezTo>
                    <a:pt x="15225" y="32057"/>
                    <a:pt x="15293" y="31897"/>
                    <a:pt x="15453" y="31783"/>
                  </a:cubicBezTo>
                  <a:cubicBezTo>
                    <a:pt x="15821" y="31546"/>
                    <a:pt x="16163" y="31429"/>
                    <a:pt x="16467" y="31429"/>
                  </a:cubicBezTo>
                  <a:close/>
                  <a:moveTo>
                    <a:pt x="28465" y="31723"/>
                  </a:moveTo>
                  <a:cubicBezTo>
                    <a:pt x="29119" y="31723"/>
                    <a:pt x="29592" y="32255"/>
                    <a:pt x="30198" y="32422"/>
                  </a:cubicBezTo>
                  <a:cubicBezTo>
                    <a:pt x="30175" y="32422"/>
                    <a:pt x="30130" y="32422"/>
                    <a:pt x="30107" y="32445"/>
                  </a:cubicBezTo>
                  <a:cubicBezTo>
                    <a:pt x="29947" y="33358"/>
                    <a:pt x="29833" y="34317"/>
                    <a:pt x="28852" y="34819"/>
                  </a:cubicBezTo>
                  <a:cubicBezTo>
                    <a:pt x="28852" y="34865"/>
                    <a:pt x="28852" y="34910"/>
                    <a:pt x="28874" y="34956"/>
                  </a:cubicBezTo>
                  <a:cubicBezTo>
                    <a:pt x="28852" y="34956"/>
                    <a:pt x="28852" y="34933"/>
                    <a:pt x="28829" y="34933"/>
                  </a:cubicBezTo>
                  <a:cubicBezTo>
                    <a:pt x="27733" y="34659"/>
                    <a:pt x="27048" y="34020"/>
                    <a:pt x="26980" y="32833"/>
                  </a:cubicBezTo>
                  <a:cubicBezTo>
                    <a:pt x="26957" y="32810"/>
                    <a:pt x="26934" y="32787"/>
                    <a:pt x="26911" y="32787"/>
                  </a:cubicBezTo>
                  <a:cubicBezTo>
                    <a:pt x="27368" y="32719"/>
                    <a:pt x="27368" y="32194"/>
                    <a:pt x="27687" y="32011"/>
                  </a:cubicBezTo>
                  <a:cubicBezTo>
                    <a:pt x="27847" y="31829"/>
                    <a:pt x="28053" y="31737"/>
                    <a:pt x="28281" y="31737"/>
                  </a:cubicBezTo>
                  <a:cubicBezTo>
                    <a:pt x="28344" y="31728"/>
                    <a:pt x="28405" y="31723"/>
                    <a:pt x="28465" y="31723"/>
                  </a:cubicBezTo>
                  <a:close/>
                  <a:moveTo>
                    <a:pt x="28988" y="35093"/>
                  </a:moveTo>
                  <a:cubicBezTo>
                    <a:pt x="28988" y="35093"/>
                    <a:pt x="28988" y="35093"/>
                    <a:pt x="28988" y="35116"/>
                  </a:cubicBezTo>
                  <a:lnTo>
                    <a:pt x="28966" y="35116"/>
                  </a:lnTo>
                  <a:cubicBezTo>
                    <a:pt x="28966" y="35116"/>
                    <a:pt x="28988" y="35093"/>
                    <a:pt x="28988" y="35093"/>
                  </a:cubicBezTo>
                  <a:close/>
                  <a:moveTo>
                    <a:pt x="33439" y="31144"/>
                  </a:moveTo>
                  <a:cubicBezTo>
                    <a:pt x="33691" y="31212"/>
                    <a:pt x="33919" y="31304"/>
                    <a:pt x="34147" y="31372"/>
                  </a:cubicBezTo>
                  <a:cubicBezTo>
                    <a:pt x="34763" y="31920"/>
                    <a:pt x="35243" y="32514"/>
                    <a:pt x="35265" y="33290"/>
                  </a:cubicBezTo>
                  <a:cubicBezTo>
                    <a:pt x="35174" y="33449"/>
                    <a:pt x="35083" y="33655"/>
                    <a:pt x="35037" y="33906"/>
                  </a:cubicBezTo>
                  <a:cubicBezTo>
                    <a:pt x="35030" y="33940"/>
                    <a:pt x="35028" y="33949"/>
                    <a:pt x="35026" y="33949"/>
                  </a:cubicBezTo>
                  <a:cubicBezTo>
                    <a:pt x="35024" y="33949"/>
                    <a:pt x="35023" y="33931"/>
                    <a:pt x="35017" y="33931"/>
                  </a:cubicBezTo>
                  <a:cubicBezTo>
                    <a:pt x="35013" y="33931"/>
                    <a:pt x="35005" y="33941"/>
                    <a:pt x="34992" y="33974"/>
                  </a:cubicBezTo>
                  <a:cubicBezTo>
                    <a:pt x="34488" y="34646"/>
                    <a:pt x="33984" y="35337"/>
                    <a:pt x="33054" y="35337"/>
                  </a:cubicBezTo>
                  <a:cubicBezTo>
                    <a:pt x="32973" y="35337"/>
                    <a:pt x="32888" y="35332"/>
                    <a:pt x="32800" y="35321"/>
                  </a:cubicBezTo>
                  <a:cubicBezTo>
                    <a:pt x="32709" y="35321"/>
                    <a:pt x="32618" y="35344"/>
                    <a:pt x="32526" y="35390"/>
                  </a:cubicBezTo>
                  <a:cubicBezTo>
                    <a:pt x="31750" y="34842"/>
                    <a:pt x="31385" y="34088"/>
                    <a:pt x="31317" y="33198"/>
                  </a:cubicBezTo>
                  <a:cubicBezTo>
                    <a:pt x="31340" y="33016"/>
                    <a:pt x="31408" y="32856"/>
                    <a:pt x="31476" y="32673"/>
                  </a:cubicBezTo>
                  <a:cubicBezTo>
                    <a:pt x="31545" y="32536"/>
                    <a:pt x="31568" y="32377"/>
                    <a:pt x="31476" y="32217"/>
                  </a:cubicBezTo>
                  <a:cubicBezTo>
                    <a:pt x="31910" y="31578"/>
                    <a:pt x="32481" y="31190"/>
                    <a:pt x="33280" y="31190"/>
                  </a:cubicBezTo>
                  <a:cubicBezTo>
                    <a:pt x="33325" y="31190"/>
                    <a:pt x="33394" y="31144"/>
                    <a:pt x="33439" y="31144"/>
                  </a:cubicBezTo>
                  <a:close/>
                  <a:moveTo>
                    <a:pt x="43067" y="33068"/>
                  </a:moveTo>
                  <a:cubicBezTo>
                    <a:pt x="43351" y="33068"/>
                    <a:pt x="43719" y="33180"/>
                    <a:pt x="44304" y="33358"/>
                  </a:cubicBezTo>
                  <a:cubicBezTo>
                    <a:pt x="44339" y="33369"/>
                    <a:pt x="44373" y="33375"/>
                    <a:pt x="44404" y="33375"/>
                  </a:cubicBezTo>
                  <a:cubicBezTo>
                    <a:pt x="44436" y="33375"/>
                    <a:pt x="44464" y="33369"/>
                    <a:pt x="44487" y="33358"/>
                  </a:cubicBezTo>
                  <a:cubicBezTo>
                    <a:pt x="44487" y="33358"/>
                    <a:pt x="44487" y="33358"/>
                    <a:pt x="44487" y="33381"/>
                  </a:cubicBezTo>
                  <a:cubicBezTo>
                    <a:pt x="44669" y="33906"/>
                    <a:pt x="44898" y="34385"/>
                    <a:pt x="45194" y="34865"/>
                  </a:cubicBezTo>
                  <a:cubicBezTo>
                    <a:pt x="44715" y="35253"/>
                    <a:pt x="44875" y="35914"/>
                    <a:pt x="44669" y="36417"/>
                  </a:cubicBezTo>
                  <a:cubicBezTo>
                    <a:pt x="44669" y="36417"/>
                    <a:pt x="44669" y="36439"/>
                    <a:pt x="44669" y="36439"/>
                  </a:cubicBezTo>
                  <a:cubicBezTo>
                    <a:pt x="44396" y="36508"/>
                    <a:pt x="44122" y="36576"/>
                    <a:pt x="43893" y="36713"/>
                  </a:cubicBezTo>
                  <a:cubicBezTo>
                    <a:pt x="43802" y="36713"/>
                    <a:pt x="43711" y="36713"/>
                    <a:pt x="43620" y="36736"/>
                  </a:cubicBezTo>
                  <a:cubicBezTo>
                    <a:pt x="42341" y="36713"/>
                    <a:pt x="41930" y="36371"/>
                    <a:pt x="41634" y="35184"/>
                  </a:cubicBezTo>
                  <a:cubicBezTo>
                    <a:pt x="41565" y="34933"/>
                    <a:pt x="41542" y="34682"/>
                    <a:pt x="41474" y="34431"/>
                  </a:cubicBezTo>
                  <a:cubicBezTo>
                    <a:pt x="41565" y="34408"/>
                    <a:pt x="41634" y="34340"/>
                    <a:pt x="41702" y="34248"/>
                  </a:cubicBezTo>
                  <a:cubicBezTo>
                    <a:pt x="42348" y="33388"/>
                    <a:pt x="42587" y="33068"/>
                    <a:pt x="43067" y="33068"/>
                  </a:cubicBezTo>
                  <a:close/>
                  <a:moveTo>
                    <a:pt x="26813" y="35757"/>
                  </a:moveTo>
                  <a:cubicBezTo>
                    <a:pt x="27095" y="35757"/>
                    <a:pt x="27469" y="35877"/>
                    <a:pt x="28053" y="36074"/>
                  </a:cubicBezTo>
                  <a:cubicBezTo>
                    <a:pt x="28121" y="36097"/>
                    <a:pt x="28190" y="36097"/>
                    <a:pt x="28258" y="36097"/>
                  </a:cubicBezTo>
                  <a:cubicBezTo>
                    <a:pt x="28121" y="36439"/>
                    <a:pt x="28258" y="36850"/>
                    <a:pt x="27939" y="37147"/>
                  </a:cubicBezTo>
                  <a:cubicBezTo>
                    <a:pt x="27847" y="37261"/>
                    <a:pt x="27733" y="37352"/>
                    <a:pt x="27619" y="37444"/>
                  </a:cubicBezTo>
                  <a:cubicBezTo>
                    <a:pt x="27573" y="37489"/>
                    <a:pt x="27528" y="37535"/>
                    <a:pt x="27505" y="37604"/>
                  </a:cubicBezTo>
                  <a:cubicBezTo>
                    <a:pt x="27482" y="37672"/>
                    <a:pt x="27505" y="37741"/>
                    <a:pt x="27505" y="37809"/>
                  </a:cubicBezTo>
                  <a:cubicBezTo>
                    <a:pt x="27528" y="37855"/>
                    <a:pt x="27551" y="37855"/>
                    <a:pt x="27573" y="37855"/>
                  </a:cubicBezTo>
                  <a:cubicBezTo>
                    <a:pt x="27573" y="37855"/>
                    <a:pt x="27573" y="37855"/>
                    <a:pt x="27551" y="37877"/>
                  </a:cubicBezTo>
                  <a:cubicBezTo>
                    <a:pt x="27544" y="37881"/>
                    <a:pt x="27537" y="37882"/>
                    <a:pt x="27530" y="37882"/>
                  </a:cubicBezTo>
                  <a:cubicBezTo>
                    <a:pt x="27486" y="37882"/>
                    <a:pt x="27430" y="37829"/>
                    <a:pt x="27391" y="37809"/>
                  </a:cubicBezTo>
                  <a:cubicBezTo>
                    <a:pt x="27356" y="37798"/>
                    <a:pt x="27322" y="37792"/>
                    <a:pt x="27288" y="37792"/>
                  </a:cubicBezTo>
                  <a:cubicBezTo>
                    <a:pt x="27254" y="37792"/>
                    <a:pt x="27220" y="37798"/>
                    <a:pt x="27185" y="37809"/>
                  </a:cubicBezTo>
                  <a:cubicBezTo>
                    <a:pt x="27140" y="37832"/>
                    <a:pt x="27094" y="37855"/>
                    <a:pt x="27071" y="37877"/>
                  </a:cubicBezTo>
                  <a:cubicBezTo>
                    <a:pt x="26478" y="37741"/>
                    <a:pt x="26021" y="37398"/>
                    <a:pt x="25633" y="36942"/>
                  </a:cubicBezTo>
                  <a:cubicBezTo>
                    <a:pt x="26132" y="36087"/>
                    <a:pt x="26346" y="35757"/>
                    <a:pt x="26813" y="35757"/>
                  </a:cubicBezTo>
                  <a:close/>
                  <a:moveTo>
                    <a:pt x="7966" y="34591"/>
                  </a:moveTo>
                  <a:cubicBezTo>
                    <a:pt x="8149" y="34659"/>
                    <a:pt x="8354" y="34636"/>
                    <a:pt x="8583" y="34659"/>
                  </a:cubicBezTo>
                  <a:cubicBezTo>
                    <a:pt x="9610" y="34750"/>
                    <a:pt x="9907" y="35116"/>
                    <a:pt x="9884" y="36120"/>
                  </a:cubicBezTo>
                  <a:cubicBezTo>
                    <a:pt x="9884" y="36645"/>
                    <a:pt x="9519" y="37056"/>
                    <a:pt x="9427" y="37581"/>
                  </a:cubicBezTo>
                  <a:cubicBezTo>
                    <a:pt x="9427" y="37626"/>
                    <a:pt x="9427" y="37695"/>
                    <a:pt x="9404" y="37763"/>
                  </a:cubicBezTo>
                  <a:cubicBezTo>
                    <a:pt x="8971" y="37969"/>
                    <a:pt x="8491" y="37969"/>
                    <a:pt x="8035" y="38037"/>
                  </a:cubicBezTo>
                  <a:cubicBezTo>
                    <a:pt x="8012" y="38014"/>
                    <a:pt x="8012" y="37992"/>
                    <a:pt x="7989" y="37992"/>
                  </a:cubicBezTo>
                  <a:cubicBezTo>
                    <a:pt x="7966" y="37900"/>
                    <a:pt x="7921" y="37832"/>
                    <a:pt x="7852" y="37786"/>
                  </a:cubicBezTo>
                  <a:cubicBezTo>
                    <a:pt x="7419" y="37581"/>
                    <a:pt x="7053" y="37284"/>
                    <a:pt x="6939" y="36782"/>
                  </a:cubicBezTo>
                  <a:cubicBezTo>
                    <a:pt x="6665" y="35755"/>
                    <a:pt x="7122" y="35093"/>
                    <a:pt x="7966" y="34591"/>
                  </a:cubicBezTo>
                  <a:close/>
                  <a:moveTo>
                    <a:pt x="17979" y="34774"/>
                  </a:moveTo>
                  <a:cubicBezTo>
                    <a:pt x="18316" y="34774"/>
                    <a:pt x="18663" y="34864"/>
                    <a:pt x="19014" y="35024"/>
                  </a:cubicBezTo>
                  <a:cubicBezTo>
                    <a:pt x="19881" y="35846"/>
                    <a:pt x="20018" y="36645"/>
                    <a:pt x="19402" y="37900"/>
                  </a:cubicBezTo>
                  <a:cubicBezTo>
                    <a:pt x="19288" y="37992"/>
                    <a:pt x="19333" y="38197"/>
                    <a:pt x="19128" y="38243"/>
                  </a:cubicBezTo>
                  <a:cubicBezTo>
                    <a:pt x="19116" y="38237"/>
                    <a:pt x="19105" y="38234"/>
                    <a:pt x="19096" y="38234"/>
                  </a:cubicBezTo>
                  <a:cubicBezTo>
                    <a:pt x="19070" y="38234"/>
                    <a:pt x="19053" y="38255"/>
                    <a:pt x="19037" y="38288"/>
                  </a:cubicBezTo>
                  <a:cubicBezTo>
                    <a:pt x="19014" y="38311"/>
                    <a:pt x="19014" y="38357"/>
                    <a:pt x="19014" y="38380"/>
                  </a:cubicBezTo>
                  <a:cubicBezTo>
                    <a:pt x="18968" y="38380"/>
                    <a:pt x="18945" y="38380"/>
                    <a:pt x="18923" y="38402"/>
                  </a:cubicBezTo>
                  <a:cubicBezTo>
                    <a:pt x="18900" y="38402"/>
                    <a:pt x="18854" y="38425"/>
                    <a:pt x="18831" y="38425"/>
                  </a:cubicBezTo>
                  <a:cubicBezTo>
                    <a:pt x="18740" y="38562"/>
                    <a:pt x="18580" y="38539"/>
                    <a:pt x="18466" y="38608"/>
                  </a:cubicBezTo>
                  <a:cubicBezTo>
                    <a:pt x="18466" y="38608"/>
                    <a:pt x="18466" y="38608"/>
                    <a:pt x="18466" y="38585"/>
                  </a:cubicBezTo>
                  <a:cubicBezTo>
                    <a:pt x="18391" y="38595"/>
                    <a:pt x="18319" y="38599"/>
                    <a:pt x="18250" y="38599"/>
                  </a:cubicBezTo>
                  <a:cubicBezTo>
                    <a:pt x="17495" y="38599"/>
                    <a:pt x="17056" y="38056"/>
                    <a:pt x="16617" y="37512"/>
                  </a:cubicBezTo>
                  <a:cubicBezTo>
                    <a:pt x="16594" y="37512"/>
                    <a:pt x="16594" y="37489"/>
                    <a:pt x="16594" y="37489"/>
                  </a:cubicBezTo>
                  <a:cubicBezTo>
                    <a:pt x="16572" y="37330"/>
                    <a:pt x="16594" y="37170"/>
                    <a:pt x="16663" y="37033"/>
                  </a:cubicBezTo>
                  <a:cubicBezTo>
                    <a:pt x="16731" y="36508"/>
                    <a:pt x="16708" y="35983"/>
                    <a:pt x="16777" y="35458"/>
                  </a:cubicBezTo>
                  <a:cubicBezTo>
                    <a:pt x="16777" y="35390"/>
                    <a:pt x="16754" y="35321"/>
                    <a:pt x="16754" y="35253"/>
                  </a:cubicBezTo>
                  <a:cubicBezTo>
                    <a:pt x="17138" y="34920"/>
                    <a:pt x="17550" y="34774"/>
                    <a:pt x="17979" y="34774"/>
                  </a:cubicBezTo>
                  <a:close/>
                  <a:moveTo>
                    <a:pt x="13208" y="35024"/>
                  </a:moveTo>
                  <a:cubicBezTo>
                    <a:pt x="13314" y="35024"/>
                    <a:pt x="13423" y="35032"/>
                    <a:pt x="13536" y="35047"/>
                  </a:cubicBezTo>
                  <a:cubicBezTo>
                    <a:pt x="14814" y="35230"/>
                    <a:pt x="15339" y="36417"/>
                    <a:pt x="14768" y="37695"/>
                  </a:cubicBezTo>
                  <a:cubicBezTo>
                    <a:pt x="14586" y="38060"/>
                    <a:pt x="14266" y="38334"/>
                    <a:pt x="14221" y="38745"/>
                  </a:cubicBezTo>
                  <a:cubicBezTo>
                    <a:pt x="14221" y="38768"/>
                    <a:pt x="14243" y="38768"/>
                    <a:pt x="14243" y="38790"/>
                  </a:cubicBezTo>
                  <a:cubicBezTo>
                    <a:pt x="13992" y="38813"/>
                    <a:pt x="13764" y="38882"/>
                    <a:pt x="13536" y="39019"/>
                  </a:cubicBezTo>
                  <a:cubicBezTo>
                    <a:pt x="13444" y="39064"/>
                    <a:pt x="13359" y="39093"/>
                    <a:pt x="13273" y="39093"/>
                  </a:cubicBezTo>
                  <a:cubicBezTo>
                    <a:pt x="13188" y="39093"/>
                    <a:pt x="13102" y="39064"/>
                    <a:pt x="13011" y="38996"/>
                  </a:cubicBezTo>
                  <a:cubicBezTo>
                    <a:pt x="12984" y="38969"/>
                    <a:pt x="12957" y="38958"/>
                    <a:pt x="12931" y="38958"/>
                  </a:cubicBezTo>
                  <a:cubicBezTo>
                    <a:pt x="12912" y="38958"/>
                    <a:pt x="12893" y="38964"/>
                    <a:pt x="12874" y="38973"/>
                  </a:cubicBezTo>
                  <a:lnTo>
                    <a:pt x="12851" y="38973"/>
                  </a:lnTo>
                  <a:cubicBezTo>
                    <a:pt x="12874" y="38927"/>
                    <a:pt x="12874" y="38882"/>
                    <a:pt x="12851" y="38836"/>
                  </a:cubicBezTo>
                  <a:cubicBezTo>
                    <a:pt x="12691" y="38494"/>
                    <a:pt x="12326" y="38357"/>
                    <a:pt x="12052" y="38106"/>
                  </a:cubicBezTo>
                  <a:cubicBezTo>
                    <a:pt x="11459" y="37535"/>
                    <a:pt x="11322" y="36713"/>
                    <a:pt x="11687" y="35937"/>
                  </a:cubicBezTo>
                  <a:cubicBezTo>
                    <a:pt x="11964" y="35344"/>
                    <a:pt x="12516" y="35024"/>
                    <a:pt x="13208" y="35024"/>
                  </a:cubicBezTo>
                  <a:close/>
                  <a:moveTo>
                    <a:pt x="37796" y="34865"/>
                  </a:moveTo>
                  <a:cubicBezTo>
                    <a:pt x="37930" y="34865"/>
                    <a:pt x="38062" y="34899"/>
                    <a:pt x="38187" y="35001"/>
                  </a:cubicBezTo>
                  <a:cubicBezTo>
                    <a:pt x="38370" y="35116"/>
                    <a:pt x="38529" y="35207"/>
                    <a:pt x="38712" y="35344"/>
                  </a:cubicBezTo>
                  <a:cubicBezTo>
                    <a:pt x="40036" y="36303"/>
                    <a:pt x="40127" y="37649"/>
                    <a:pt x="38963" y="38768"/>
                  </a:cubicBezTo>
                  <a:cubicBezTo>
                    <a:pt x="38826" y="38905"/>
                    <a:pt x="38712" y="39019"/>
                    <a:pt x="38575" y="39133"/>
                  </a:cubicBezTo>
                  <a:cubicBezTo>
                    <a:pt x="38552" y="39156"/>
                    <a:pt x="38529" y="39179"/>
                    <a:pt x="38507" y="39179"/>
                  </a:cubicBezTo>
                  <a:cubicBezTo>
                    <a:pt x="38484" y="39179"/>
                    <a:pt x="38461" y="39156"/>
                    <a:pt x="38438" y="39156"/>
                  </a:cubicBezTo>
                  <a:cubicBezTo>
                    <a:pt x="36795" y="38745"/>
                    <a:pt x="36224" y="37969"/>
                    <a:pt x="36270" y="36211"/>
                  </a:cubicBezTo>
                  <a:cubicBezTo>
                    <a:pt x="36224" y="35549"/>
                    <a:pt x="36932" y="35390"/>
                    <a:pt x="37206" y="34956"/>
                  </a:cubicBezTo>
                  <a:cubicBezTo>
                    <a:pt x="37274" y="34956"/>
                    <a:pt x="37320" y="34956"/>
                    <a:pt x="37388" y="34933"/>
                  </a:cubicBezTo>
                  <a:cubicBezTo>
                    <a:pt x="37525" y="34899"/>
                    <a:pt x="37662" y="34865"/>
                    <a:pt x="37796" y="34865"/>
                  </a:cubicBezTo>
                  <a:close/>
                  <a:moveTo>
                    <a:pt x="31613" y="36828"/>
                  </a:moveTo>
                  <a:cubicBezTo>
                    <a:pt x="31613" y="36828"/>
                    <a:pt x="31613" y="36850"/>
                    <a:pt x="31613" y="36850"/>
                  </a:cubicBezTo>
                  <a:cubicBezTo>
                    <a:pt x="31705" y="36919"/>
                    <a:pt x="31819" y="36919"/>
                    <a:pt x="31933" y="36919"/>
                  </a:cubicBezTo>
                  <a:cubicBezTo>
                    <a:pt x="32001" y="36896"/>
                    <a:pt x="32070" y="36896"/>
                    <a:pt x="32138" y="36873"/>
                  </a:cubicBezTo>
                  <a:cubicBezTo>
                    <a:pt x="32219" y="36846"/>
                    <a:pt x="32307" y="36835"/>
                    <a:pt x="32393" y="36835"/>
                  </a:cubicBezTo>
                  <a:cubicBezTo>
                    <a:pt x="32455" y="36835"/>
                    <a:pt x="32515" y="36841"/>
                    <a:pt x="32572" y="36850"/>
                  </a:cubicBezTo>
                  <a:cubicBezTo>
                    <a:pt x="33805" y="37216"/>
                    <a:pt x="33942" y="38083"/>
                    <a:pt x="32960" y="39133"/>
                  </a:cubicBezTo>
                  <a:cubicBezTo>
                    <a:pt x="32960" y="39179"/>
                    <a:pt x="32937" y="39201"/>
                    <a:pt x="32892" y="39224"/>
                  </a:cubicBezTo>
                  <a:cubicBezTo>
                    <a:pt x="32321" y="39019"/>
                    <a:pt x="31682" y="38905"/>
                    <a:pt x="31431" y="38220"/>
                  </a:cubicBezTo>
                  <a:cubicBezTo>
                    <a:pt x="31271" y="37946"/>
                    <a:pt x="31317" y="37626"/>
                    <a:pt x="31157" y="37375"/>
                  </a:cubicBezTo>
                  <a:cubicBezTo>
                    <a:pt x="31134" y="37352"/>
                    <a:pt x="31134" y="37352"/>
                    <a:pt x="31111" y="37352"/>
                  </a:cubicBezTo>
                  <a:cubicBezTo>
                    <a:pt x="31431" y="37330"/>
                    <a:pt x="31454" y="37010"/>
                    <a:pt x="31613" y="36828"/>
                  </a:cubicBezTo>
                  <a:close/>
                  <a:moveTo>
                    <a:pt x="32001" y="39909"/>
                  </a:moveTo>
                  <a:cubicBezTo>
                    <a:pt x="32070" y="39955"/>
                    <a:pt x="32138" y="39955"/>
                    <a:pt x="32207" y="40000"/>
                  </a:cubicBezTo>
                  <a:cubicBezTo>
                    <a:pt x="32116" y="39977"/>
                    <a:pt x="32047" y="39932"/>
                    <a:pt x="31979" y="39909"/>
                  </a:cubicBezTo>
                  <a:close/>
                  <a:moveTo>
                    <a:pt x="22281" y="37443"/>
                  </a:moveTo>
                  <a:cubicBezTo>
                    <a:pt x="22652" y="37443"/>
                    <a:pt x="23047" y="37521"/>
                    <a:pt x="23465" y="37672"/>
                  </a:cubicBezTo>
                  <a:cubicBezTo>
                    <a:pt x="23465" y="37695"/>
                    <a:pt x="23465" y="37718"/>
                    <a:pt x="23465" y="37741"/>
                  </a:cubicBezTo>
                  <a:cubicBezTo>
                    <a:pt x="23898" y="38448"/>
                    <a:pt x="23876" y="39156"/>
                    <a:pt x="23396" y="39818"/>
                  </a:cubicBezTo>
                  <a:cubicBezTo>
                    <a:pt x="23122" y="40183"/>
                    <a:pt x="22780" y="40502"/>
                    <a:pt x="22438" y="40776"/>
                  </a:cubicBezTo>
                  <a:cubicBezTo>
                    <a:pt x="22255" y="40913"/>
                    <a:pt x="21981" y="40982"/>
                    <a:pt x="21958" y="41233"/>
                  </a:cubicBezTo>
                  <a:cubicBezTo>
                    <a:pt x="20977" y="41073"/>
                    <a:pt x="20520" y="40365"/>
                    <a:pt x="20178" y="39521"/>
                  </a:cubicBezTo>
                  <a:cubicBezTo>
                    <a:pt x="20018" y="39338"/>
                    <a:pt x="20018" y="39110"/>
                    <a:pt x="20018" y="38882"/>
                  </a:cubicBezTo>
                  <a:cubicBezTo>
                    <a:pt x="20018" y="38859"/>
                    <a:pt x="19995" y="38836"/>
                    <a:pt x="19973" y="38813"/>
                  </a:cubicBezTo>
                  <a:lnTo>
                    <a:pt x="19973" y="38813"/>
                  </a:lnTo>
                  <a:cubicBezTo>
                    <a:pt x="20007" y="38825"/>
                    <a:pt x="20041" y="38830"/>
                    <a:pt x="20070" y="38830"/>
                  </a:cubicBezTo>
                  <a:cubicBezTo>
                    <a:pt x="20098" y="38830"/>
                    <a:pt x="20121" y="38825"/>
                    <a:pt x="20132" y="38813"/>
                  </a:cubicBezTo>
                  <a:cubicBezTo>
                    <a:pt x="20691" y="37871"/>
                    <a:pt x="21418" y="37443"/>
                    <a:pt x="22281" y="37443"/>
                  </a:cubicBezTo>
                  <a:close/>
                  <a:moveTo>
                    <a:pt x="45080" y="42306"/>
                  </a:moveTo>
                  <a:cubicBezTo>
                    <a:pt x="45103" y="42328"/>
                    <a:pt x="45126" y="42328"/>
                    <a:pt x="45126" y="42351"/>
                  </a:cubicBezTo>
                  <a:lnTo>
                    <a:pt x="45103" y="42351"/>
                  </a:lnTo>
                  <a:cubicBezTo>
                    <a:pt x="45103" y="42351"/>
                    <a:pt x="45103" y="42328"/>
                    <a:pt x="45080" y="42306"/>
                  </a:cubicBezTo>
                  <a:close/>
                  <a:moveTo>
                    <a:pt x="27984" y="39179"/>
                  </a:moveTo>
                  <a:cubicBezTo>
                    <a:pt x="28030" y="39247"/>
                    <a:pt x="28121" y="39293"/>
                    <a:pt x="28190" y="39315"/>
                  </a:cubicBezTo>
                  <a:cubicBezTo>
                    <a:pt x="28395" y="39384"/>
                    <a:pt x="28623" y="39452"/>
                    <a:pt x="28760" y="39635"/>
                  </a:cubicBezTo>
                  <a:cubicBezTo>
                    <a:pt x="28806" y="39681"/>
                    <a:pt x="28852" y="39749"/>
                    <a:pt x="28897" y="39818"/>
                  </a:cubicBezTo>
                  <a:cubicBezTo>
                    <a:pt x="29057" y="40023"/>
                    <a:pt x="29217" y="40274"/>
                    <a:pt x="29217" y="40525"/>
                  </a:cubicBezTo>
                  <a:cubicBezTo>
                    <a:pt x="29240" y="40982"/>
                    <a:pt x="29445" y="41552"/>
                    <a:pt x="28783" y="41758"/>
                  </a:cubicBezTo>
                  <a:cubicBezTo>
                    <a:pt x="28715" y="41803"/>
                    <a:pt x="28646" y="41849"/>
                    <a:pt x="28600" y="41940"/>
                  </a:cubicBezTo>
                  <a:cubicBezTo>
                    <a:pt x="28532" y="42032"/>
                    <a:pt x="28532" y="42123"/>
                    <a:pt x="28509" y="42237"/>
                  </a:cubicBezTo>
                  <a:cubicBezTo>
                    <a:pt x="28509" y="42214"/>
                    <a:pt x="28509" y="42214"/>
                    <a:pt x="28509" y="42214"/>
                  </a:cubicBezTo>
                  <a:cubicBezTo>
                    <a:pt x="28441" y="42169"/>
                    <a:pt x="28349" y="42146"/>
                    <a:pt x="28258" y="42146"/>
                  </a:cubicBezTo>
                  <a:cubicBezTo>
                    <a:pt x="28098" y="42169"/>
                    <a:pt x="27961" y="42237"/>
                    <a:pt x="27824" y="42306"/>
                  </a:cubicBezTo>
                  <a:cubicBezTo>
                    <a:pt x="27472" y="42461"/>
                    <a:pt x="27168" y="42541"/>
                    <a:pt x="26910" y="42541"/>
                  </a:cubicBezTo>
                  <a:cubicBezTo>
                    <a:pt x="26298" y="42541"/>
                    <a:pt x="25944" y="42095"/>
                    <a:pt x="25816" y="41164"/>
                  </a:cubicBezTo>
                  <a:cubicBezTo>
                    <a:pt x="25702" y="40206"/>
                    <a:pt x="25953" y="39795"/>
                    <a:pt x="26843" y="39407"/>
                  </a:cubicBezTo>
                  <a:cubicBezTo>
                    <a:pt x="27208" y="39247"/>
                    <a:pt x="27596" y="39247"/>
                    <a:pt x="27984" y="39179"/>
                  </a:cubicBezTo>
                  <a:close/>
                  <a:moveTo>
                    <a:pt x="15606" y="39940"/>
                  </a:moveTo>
                  <a:cubicBezTo>
                    <a:pt x="15820" y="39940"/>
                    <a:pt x="16036" y="39988"/>
                    <a:pt x="16252" y="40092"/>
                  </a:cubicBezTo>
                  <a:cubicBezTo>
                    <a:pt x="16868" y="40365"/>
                    <a:pt x="16960" y="40936"/>
                    <a:pt x="16937" y="41530"/>
                  </a:cubicBezTo>
                  <a:cubicBezTo>
                    <a:pt x="16937" y="41758"/>
                    <a:pt x="16823" y="42009"/>
                    <a:pt x="16891" y="42237"/>
                  </a:cubicBezTo>
                  <a:cubicBezTo>
                    <a:pt x="16891" y="42237"/>
                    <a:pt x="16891" y="42237"/>
                    <a:pt x="16891" y="42260"/>
                  </a:cubicBezTo>
                  <a:cubicBezTo>
                    <a:pt x="16251" y="42691"/>
                    <a:pt x="15804" y="42902"/>
                    <a:pt x="15388" y="42902"/>
                  </a:cubicBezTo>
                  <a:cubicBezTo>
                    <a:pt x="15032" y="42902"/>
                    <a:pt x="14699" y="42748"/>
                    <a:pt x="14289" y="42443"/>
                  </a:cubicBezTo>
                  <a:cubicBezTo>
                    <a:pt x="14152" y="42306"/>
                    <a:pt x="14015" y="42169"/>
                    <a:pt x="13901" y="42032"/>
                  </a:cubicBezTo>
                  <a:cubicBezTo>
                    <a:pt x="13787" y="41872"/>
                    <a:pt x="13764" y="41689"/>
                    <a:pt x="13741" y="41507"/>
                  </a:cubicBezTo>
                  <a:cubicBezTo>
                    <a:pt x="13718" y="41393"/>
                    <a:pt x="13696" y="41278"/>
                    <a:pt x="13650" y="41164"/>
                  </a:cubicBezTo>
                  <a:cubicBezTo>
                    <a:pt x="13627" y="41141"/>
                    <a:pt x="13604" y="41119"/>
                    <a:pt x="13581" y="41073"/>
                  </a:cubicBezTo>
                  <a:lnTo>
                    <a:pt x="13604" y="41073"/>
                  </a:lnTo>
                  <a:cubicBezTo>
                    <a:pt x="14061" y="40982"/>
                    <a:pt x="14221" y="40525"/>
                    <a:pt x="14563" y="40297"/>
                  </a:cubicBezTo>
                  <a:cubicBezTo>
                    <a:pt x="14904" y="40070"/>
                    <a:pt x="15253" y="39940"/>
                    <a:pt x="15606" y="39940"/>
                  </a:cubicBezTo>
                  <a:close/>
                  <a:moveTo>
                    <a:pt x="10363" y="39407"/>
                  </a:moveTo>
                  <a:cubicBezTo>
                    <a:pt x="10363" y="39407"/>
                    <a:pt x="10363" y="39407"/>
                    <a:pt x="10363" y="39430"/>
                  </a:cubicBezTo>
                  <a:cubicBezTo>
                    <a:pt x="10568" y="39772"/>
                    <a:pt x="10957" y="39840"/>
                    <a:pt x="11276" y="40023"/>
                  </a:cubicBezTo>
                  <a:cubicBezTo>
                    <a:pt x="11322" y="40046"/>
                    <a:pt x="11367" y="40069"/>
                    <a:pt x="11413" y="40092"/>
                  </a:cubicBezTo>
                  <a:cubicBezTo>
                    <a:pt x="11618" y="40731"/>
                    <a:pt x="11618" y="41415"/>
                    <a:pt x="11596" y="42077"/>
                  </a:cubicBezTo>
                  <a:cubicBezTo>
                    <a:pt x="11459" y="42283"/>
                    <a:pt x="11276" y="42465"/>
                    <a:pt x="11185" y="42716"/>
                  </a:cubicBezTo>
                  <a:cubicBezTo>
                    <a:pt x="11048" y="42739"/>
                    <a:pt x="10957" y="42808"/>
                    <a:pt x="10865" y="42899"/>
                  </a:cubicBezTo>
                  <a:cubicBezTo>
                    <a:pt x="10797" y="42990"/>
                    <a:pt x="10728" y="43082"/>
                    <a:pt x="10683" y="43150"/>
                  </a:cubicBezTo>
                  <a:cubicBezTo>
                    <a:pt x="10390" y="43311"/>
                    <a:pt x="10087" y="43416"/>
                    <a:pt x="9769" y="43416"/>
                  </a:cubicBezTo>
                  <a:cubicBezTo>
                    <a:pt x="9592" y="43416"/>
                    <a:pt x="9410" y="43383"/>
                    <a:pt x="9222" y="43310"/>
                  </a:cubicBezTo>
                  <a:cubicBezTo>
                    <a:pt x="8879" y="43173"/>
                    <a:pt x="8583" y="42990"/>
                    <a:pt x="8263" y="42808"/>
                  </a:cubicBezTo>
                  <a:cubicBezTo>
                    <a:pt x="8377" y="42214"/>
                    <a:pt x="7989" y="41689"/>
                    <a:pt x="7966" y="41119"/>
                  </a:cubicBezTo>
                  <a:lnTo>
                    <a:pt x="7944" y="41119"/>
                  </a:lnTo>
                  <a:cubicBezTo>
                    <a:pt x="8012" y="41050"/>
                    <a:pt x="8058" y="40959"/>
                    <a:pt x="8081" y="40868"/>
                  </a:cubicBezTo>
                  <a:cubicBezTo>
                    <a:pt x="8332" y="40023"/>
                    <a:pt x="8971" y="39703"/>
                    <a:pt x="9770" y="39589"/>
                  </a:cubicBezTo>
                  <a:cubicBezTo>
                    <a:pt x="9975" y="39567"/>
                    <a:pt x="10203" y="39544"/>
                    <a:pt x="10363" y="39407"/>
                  </a:cubicBezTo>
                  <a:close/>
                  <a:moveTo>
                    <a:pt x="42446" y="39036"/>
                  </a:moveTo>
                  <a:cubicBezTo>
                    <a:pt x="43382" y="39036"/>
                    <a:pt x="44345" y="39630"/>
                    <a:pt x="44669" y="40388"/>
                  </a:cubicBezTo>
                  <a:cubicBezTo>
                    <a:pt x="45126" y="41507"/>
                    <a:pt x="44852" y="42602"/>
                    <a:pt x="43985" y="43333"/>
                  </a:cubicBezTo>
                  <a:cubicBezTo>
                    <a:pt x="43825" y="43470"/>
                    <a:pt x="43597" y="43515"/>
                    <a:pt x="43505" y="43698"/>
                  </a:cubicBezTo>
                  <a:lnTo>
                    <a:pt x="43483" y="43698"/>
                  </a:lnTo>
                  <a:cubicBezTo>
                    <a:pt x="43060" y="43810"/>
                    <a:pt x="42630" y="43928"/>
                    <a:pt x="42209" y="43928"/>
                  </a:cubicBezTo>
                  <a:cubicBezTo>
                    <a:pt x="41856" y="43928"/>
                    <a:pt x="41510" y="43846"/>
                    <a:pt x="41177" y="43607"/>
                  </a:cubicBezTo>
                  <a:cubicBezTo>
                    <a:pt x="41106" y="43618"/>
                    <a:pt x="41043" y="43623"/>
                    <a:pt x="40987" y="43623"/>
                  </a:cubicBezTo>
                  <a:cubicBezTo>
                    <a:pt x="40355" y="43623"/>
                    <a:pt x="40588" y="42960"/>
                    <a:pt x="40378" y="42625"/>
                  </a:cubicBezTo>
                  <a:cubicBezTo>
                    <a:pt x="40356" y="42534"/>
                    <a:pt x="40333" y="42465"/>
                    <a:pt x="40287" y="42397"/>
                  </a:cubicBezTo>
                  <a:cubicBezTo>
                    <a:pt x="40287" y="42374"/>
                    <a:pt x="40287" y="42374"/>
                    <a:pt x="40264" y="42374"/>
                  </a:cubicBezTo>
                  <a:cubicBezTo>
                    <a:pt x="40424" y="42214"/>
                    <a:pt x="40447" y="42009"/>
                    <a:pt x="40424" y="41803"/>
                  </a:cubicBezTo>
                  <a:cubicBezTo>
                    <a:pt x="40356" y="40890"/>
                    <a:pt x="40766" y="40183"/>
                    <a:pt x="41337" y="39544"/>
                  </a:cubicBezTo>
                  <a:cubicBezTo>
                    <a:pt x="41588" y="39201"/>
                    <a:pt x="41908" y="39087"/>
                    <a:pt x="42296" y="39042"/>
                  </a:cubicBezTo>
                  <a:cubicBezTo>
                    <a:pt x="42346" y="39038"/>
                    <a:pt x="42396" y="39036"/>
                    <a:pt x="42446" y="39036"/>
                  </a:cubicBezTo>
                  <a:close/>
                  <a:moveTo>
                    <a:pt x="33394" y="40822"/>
                  </a:moveTo>
                  <a:cubicBezTo>
                    <a:pt x="33668" y="40890"/>
                    <a:pt x="33942" y="40959"/>
                    <a:pt x="34193" y="41073"/>
                  </a:cubicBezTo>
                  <a:cubicBezTo>
                    <a:pt x="34261" y="41096"/>
                    <a:pt x="34330" y="41141"/>
                    <a:pt x="34398" y="41164"/>
                  </a:cubicBezTo>
                  <a:cubicBezTo>
                    <a:pt x="34558" y="41233"/>
                    <a:pt x="34695" y="41347"/>
                    <a:pt x="34809" y="41484"/>
                  </a:cubicBezTo>
                  <a:cubicBezTo>
                    <a:pt x="34946" y="41666"/>
                    <a:pt x="35060" y="41849"/>
                    <a:pt x="35151" y="42054"/>
                  </a:cubicBezTo>
                  <a:cubicBezTo>
                    <a:pt x="35448" y="42694"/>
                    <a:pt x="34900" y="43150"/>
                    <a:pt x="34832" y="43721"/>
                  </a:cubicBezTo>
                  <a:cubicBezTo>
                    <a:pt x="34758" y="43699"/>
                    <a:pt x="34687" y="43690"/>
                    <a:pt x="34618" y="43690"/>
                  </a:cubicBezTo>
                  <a:cubicBezTo>
                    <a:pt x="34322" y="43690"/>
                    <a:pt x="34059" y="43861"/>
                    <a:pt x="33782" y="43972"/>
                  </a:cubicBezTo>
                  <a:cubicBezTo>
                    <a:pt x="33759" y="43995"/>
                    <a:pt x="33736" y="44017"/>
                    <a:pt x="33713" y="44017"/>
                  </a:cubicBezTo>
                  <a:cubicBezTo>
                    <a:pt x="33280" y="43744"/>
                    <a:pt x="32595" y="43949"/>
                    <a:pt x="32344" y="43333"/>
                  </a:cubicBezTo>
                  <a:cubicBezTo>
                    <a:pt x="31842" y="42557"/>
                    <a:pt x="32138" y="41918"/>
                    <a:pt x="32686" y="41324"/>
                  </a:cubicBezTo>
                  <a:cubicBezTo>
                    <a:pt x="32823" y="41027"/>
                    <a:pt x="33257" y="41096"/>
                    <a:pt x="33394" y="40822"/>
                  </a:cubicBezTo>
                  <a:close/>
                  <a:moveTo>
                    <a:pt x="38170" y="41975"/>
                  </a:moveTo>
                  <a:cubicBezTo>
                    <a:pt x="38324" y="41975"/>
                    <a:pt x="38484" y="42020"/>
                    <a:pt x="38638" y="42020"/>
                  </a:cubicBezTo>
                  <a:cubicBezTo>
                    <a:pt x="38678" y="42020"/>
                    <a:pt x="38718" y="42017"/>
                    <a:pt x="38758" y="42009"/>
                  </a:cubicBezTo>
                  <a:cubicBezTo>
                    <a:pt x="38781" y="42032"/>
                    <a:pt x="38781" y="42054"/>
                    <a:pt x="38803" y="42077"/>
                  </a:cubicBezTo>
                  <a:cubicBezTo>
                    <a:pt x="38918" y="42283"/>
                    <a:pt x="39054" y="42465"/>
                    <a:pt x="39169" y="42671"/>
                  </a:cubicBezTo>
                  <a:cubicBezTo>
                    <a:pt x="39237" y="42831"/>
                    <a:pt x="39260" y="43036"/>
                    <a:pt x="39283" y="43219"/>
                  </a:cubicBezTo>
                  <a:cubicBezTo>
                    <a:pt x="39283" y="43333"/>
                    <a:pt x="39306" y="43447"/>
                    <a:pt x="39351" y="43561"/>
                  </a:cubicBezTo>
                  <a:cubicBezTo>
                    <a:pt x="39306" y="43652"/>
                    <a:pt x="39237" y="43744"/>
                    <a:pt x="39169" y="43812"/>
                  </a:cubicBezTo>
                  <a:cubicBezTo>
                    <a:pt x="39100" y="43903"/>
                    <a:pt x="39009" y="43972"/>
                    <a:pt x="38918" y="44063"/>
                  </a:cubicBezTo>
                  <a:cubicBezTo>
                    <a:pt x="38673" y="44308"/>
                    <a:pt x="38418" y="44389"/>
                    <a:pt x="38157" y="44389"/>
                  </a:cubicBezTo>
                  <a:cubicBezTo>
                    <a:pt x="37834" y="44389"/>
                    <a:pt x="37501" y="44266"/>
                    <a:pt x="37160" y="44177"/>
                  </a:cubicBezTo>
                  <a:cubicBezTo>
                    <a:pt x="37297" y="43789"/>
                    <a:pt x="37046" y="43401"/>
                    <a:pt x="37183" y="43013"/>
                  </a:cubicBezTo>
                  <a:cubicBezTo>
                    <a:pt x="37206" y="42899"/>
                    <a:pt x="37228" y="42785"/>
                    <a:pt x="37251" y="42694"/>
                  </a:cubicBezTo>
                  <a:cubicBezTo>
                    <a:pt x="37274" y="42602"/>
                    <a:pt x="37297" y="42511"/>
                    <a:pt x="37343" y="42420"/>
                  </a:cubicBezTo>
                  <a:cubicBezTo>
                    <a:pt x="37343" y="42420"/>
                    <a:pt x="37388" y="42328"/>
                    <a:pt x="37388" y="42328"/>
                  </a:cubicBezTo>
                  <a:cubicBezTo>
                    <a:pt x="37434" y="42283"/>
                    <a:pt x="37457" y="42237"/>
                    <a:pt x="37502" y="42214"/>
                  </a:cubicBezTo>
                  <a:cubicBezTo>
                    <a:pt x="37571" y="42169"/>
                    <a:pt x="37616" y="42146"/>
                    <a:pt x="37662" y="42100"/>
                  </a:cubicBezTo>
                  <a:cubicBezTo>
                    <a:pt x="37776" y="42054"/>
                    <a:pt x="37913" y="42009"/>
                    <a:pt x="38050" y="41986"/>
                  </a:cubicBezTo>
                  <a:cubicBezTo>
                    <a:pt x="38090" y="41978"/>
                    <a:pt x="38130" y="41975"/>
                    <a:pt x="38170" y="41975"/>
                  </a:cubicBezTo>
                  <a:close/>
                  <a:moveTo>
                    <a:pt x="30022" y="42579"/>
                  </a:moveTo>
                  <a:cubicBezTo>
                    <a:pt x="30094" y="42579"/>
                    <a:pt x="30162" y="42604"/>
                    <a:pt x="30221" y="42648"/>
                  </a:cubicBezTo>
                  <a:cubicBezTo>
                    <a:pt x="30267" y="42716"/>
                    <a:pt x="30335" y="42762"/>
                    <a:pt x="30404" y="42808"/>
                  </a:cubicBezTo>
                  <a:cubicBezTo>
                    <a:pt x="30997" y="43196"/>
                    <a:pt x="30723" y="43812"/>
                    <a:pt x="30837" y="44337"/>
                  </a:cubicBezTo>
                  <a:lnTo>
                    <a:pt x="30792" y="44337"/>
                  </a:lnTo>
                  <a:cubicBezTo>
                    <a:pt x="30655" y="44383"/>
                    <a:pt x="30495" y="44451"/>
                    <a:pt x="30358" y="44497"/>
                  </a:cubicBezTo>
                  <a:cubicBezTo>
                    <a:pt x="30290" y="44520"/>
                    <a:pt x="30221" y="44565"/>
                    <a:pt x="30130" y="44588"/>
                  </a:cubicBezTo>
                  <a:cubicBezTo>
                    <a:pt x="30084" y="44611"/>
                    <a:pt x="30038" y="44634"/>
                    <a:pt x="29993" y="44657"/>
                  </a:cubicBezTo>
                  <a:cubicBezTo>
                    <a:pt x="29810" y="44634"/>
                    <a:pt x="29628" y="44634"/>
                    <a:pt x="29445" y="44634"/>
                  </a:cubicBezTo>
                  <a:cubicBezTo>
                    <a:pt x="29416" y="44590"/>
                    <a:pt x="29378" y="44574"/>
                    <a:pt x="29336" y="44574"/>
                  </a:cubicBezTo>
                  <a:cubicBezTo>
                    <a:pt x="29313" y="44574"/>
                    <a:pt x="29287" y="44580"/>
                    <a:pt x="29262" y="44588"/>
                  </a:cubicBezTo>
                  <a:cubicBezTo>
                    <a:pt x="29262" y="44588"/>
                    <a:pt x="29240" y="44611"/>
                    <a:pt x="29240" y="44611"/>
                  </a:cubicBezTo>
                  <a:cubicBezTo>
                    <a:pt x="29217" y="44611"/>
                    <a:pt x="29171" y="44611"/>
                    <a:pt x="29148" y="44588"/>
                  </a:cubicBezTo>
                  <a:cubicBezTo>
                    <a:pt x="29171" y="44565"/>
                    <a:pt x="29171" y="44520"/>
                    <a:pt x="29171" y="44497"/>
                  </a:cubicBezTo>
                  <a:cubicBezTo>
                    <a:pt x="29171" y="44405"/>
                    <a:pt x="29148" y="44337"/>
                    <a:pt x="29148" y="44246"/>
                  </a:cubicBezTo>
                  <a:cubicBezTo>
                    <a:pt x="29080" y="43972"/>
                    <a:pt x="29103" y="43698"/>
                    <a:pt x="29034" y="43424"/>
                  </a:cubicBezTo>
                  <a:lnTo>
                    <a:pt x="29080" y="43424"/>
                  </a:lnTo>
                  <a:cubicBezTo>
                    <a:pt x="29148" y="43378"/>
                    <a:pt x="29194" y="43333"/>
                    <a:pt x="29240" y="43264"/>
                  </a:cubicBezTo>
                  <a:cubicBezTo>
                    <a:pt x="29308" y="43150"/>
                    <a:pt x="29377" y="43059"/>
                    <a:pt x="29491" y="42945"/>
                  </a:cubicBezTo>
                  <a:cubicBezTo>
                    <a:pt x="29536" y="42899"/>
                    <a:pt x="29582" y="42853"/>
                    <a:pt x="29628" y="42808"/>
                  </a:cubicBezTo>
                  <a:cubicBezTo>
                    <a:pt x="29719" y="42716"/>
                    <a:pt x="29810" y="42648"/>
                    <a:pt x="29902" y="42602"/>
                  </a:cubicBezTo>
                  <a:cubicBezTo>
                    <a:pt x="29942" y="42586"/>
                    <a:pt x="29982" y="42579"/>
                    <a:pt x="30022" y="42579"/>
                  </a:cubicBezTo>
                  <a:close/>
                  <a:moveTo>
                    <a:pt x="20350" y="42910"/>
                  </a:moveTo>
                  <a:cubicBezTo>
                    <a:pt x="20478" y="42910"/>
                    <a:pt x="20613" y="42930"/>
                    <a:pt x="20749" y="42968"/>
                  </a:cubicBezTo>
                  <a:cubicBezTo>
                    <a:pt x="20915" y="43004"/>
                    <a:pt x="21081" y="43071"/>
                    <a:pt x="21247" y="43071"/>
                  </a:cubicBezTo>
                  <a:cubicBezTo>
                    <a:pt x="21286" y="43071"/>
                    <a:pt x="21326" y="43068"/>
                    <a:pt x="21365" y="43059"/>
                  </a:cubicBezTo>
                  <a:cubicBezTo>
                    <a:pt x="21365" y="43059"/>
                    <a:pt x="21365" y="43082"/>
                    <a:pt x="21365" y="43082"/>
                  </a:cubicBezTo>
                  <a:cubicBezTo>
                    <a:pt x="21342" y="43150"/>
                    <a:pt x="21319" y="43219"/>
                    <a:pt x="21342" y="43310"/>
                  </a:cubicBezTo>
                  <a:cubicBezTo>
                    <a:pt x="21365" y="43538"/>
                    <a:pt x="21365" y="43766"/>
                    <a:pt x="21228" y="43972"/>
                  </a:cubicBezTo>
                  <a:cubicBezTo>
                    <a:pt x="21045" y="44314"/>
                    <a:pt x="20612" y="44451"/>
                    <a:pt x="20497" y="44862"/>
                  </a:cubicBezTo>
                  <a:cubicBezTo>
                    <a:pt x="20497" y="44839"/>
                    <a:pt x="20497" y="44816"/>
                    <a:pt x="20497" y="44794"/>
                  </a:cubicBezTo>
                  <a:cubicBezTo>
                    <a:pt x="20383" y="44679"/>
                    <a:pt x="20246" y="44611"/>
                    <a:pt x="20132" y="44542"/>
                  </a:cubicBezTo>
                  <a:cubicBezTo>
                    <a:pt x="19630" y="44337"/>
                    <a:pt x="19311" y="43995"/>
                    <a:pt x="19539" y="43424"/>
                  </a:cubicBezTo>
                  <a:cubicBezTo>
                    <a:pt x="19705" y="43058"/>
                    <a:pt x="20005" y="42910"/>
                    <a:pt x="20350" y="42910"/>
                  </a:cubicBezTo>
                  <a:close/>
                  <a:moveTo>
                    <a:pt x="3932" y="0"/>
                  </a:moveTo>
                  <a:cubicBezTo>
                    <a:pt x="3878" y="0"/>
                    <a:pt x="3827" y="10"/>
                    <a:pt x="3767" y="10"/>
                  </a:cubicBezTo>
                  <a:cubicBezTo>
                    <a:pt x="3515" y="56"/>
                    <a:pt x="3264" y="56"/>
                    <a:pt x="3013" y="79"/>
                  </a:cubicBezTo>
                  <a:cubicBezTo>
                    <a:pt x="2876" y="102"/>
                    <a:pt x="2739" y="124"/>
                    <a:pt x="2602" y="170"/>
                  </a:cubicBezTo>
                  <a:cubicBezTo>
                    <a:pt x="2355" y="210"/>
                    <a:pt x="2108" y="219"/>
                    <a:pt x="1861" y="219"/>
                  </a:cubicBezTo>
                  <a:cubicBezTo>
                    <a:pt x="1629" y="219"/>
                    <a:pt x="1397" y="211"/>
                    <a:pt x="1165" y="211"/>
                  </a:cubicBezTo>
                  <a:cubicBezTo>
                    <a:pt x="1074" y="211"/>
                    <a:pt x="982" y="212"/>
                    <a:pt x="891" y="216"/>
                  </a:cubicBezTo>
                  <a:cubicBezTo>
                    <a:pt x="434" y="239"/>
                    <a:pt x="137" y="398"/>
                    <a:pt x="69" y="878"/>
                  </a:cubicBezTo>
                  <a:lnTo>
                    <a:pt x="92" y="969"/>
                  </a:lnTo>
                  <a:cubicBezTo>
                    <a:pt x="46" y="1174"/>
                    <a:pt x="0" y="1403"/>
                    <a:pt x="206" y="1562"/>
                  </a:cubicBezTo>
                  <a:cubicBezTo>
                    <a:pt x="206" y="1677"/>
                    <a:pt x="206" y="1814"/>
                    <a:pt x="206" y="1928"/>
                  </a:cubicBezTo>
                  <a:cubicBezTo>
                    <a:pt x="343" y="2430"/>
                    <a:pt x="639" y="2864"/>
                    <a:pt x="548" y="3411"/>
                  </a:cubicBezTo>
                  <a:lnTo>
                    <a:pt x="617" y="3388"/>
                  </a:lnTo>
                  <a:lnTo>
                    <a:pt x="617" y="3388"/>
                  </a:lnTo>
                  <a:cubicBezTo>
                    <a:pt x="594" y="3936"/>
                    <a:pt x="639" y="4484"/>
                    <a:pt x="754" y="5032"/>
                  </a:cubicBezTo>
                  <a:cubicBezTo>
                    <a:pt x="959" y="5329"/>
                    <a:pt x="936" y="5648"/>
                    <a:pt x="959" y="5968"/>
                  </a:cubicBezTo>
                  <a:cubicBezTo>
                    <a:pt x="982" y="6219"/>
                    <a:pt x="913" y="6516"/>
                    <a:pt x="1119" y="6721"/>
                  </a:cubicBezTo>
                  <a:cubicBezTo>
                    <a:pt x="1164" y="7155"/>
                    <a:pt x="1050" y="7611"/>
                    <a:pt x="1301" y="7999"/>
                  </a:cubicBezTo>
                  <a:cubicBezTo>
                    <a:pt x="1301" y="8456"/>
                    <a:pt x="1324" y="8912"/>
                    <a:pt x="1347" y="9346"/>
                  </a:cubicBezTo>
                  <a:cubicBezTo>
                    <a:pt x="1484" y="9597"/>
                    <a:pt x="1347" y="9894"/>
                    <a:pt x="1484" y="10145"/>
                  </a:cubicBezTo>
                  <a:cubicBezTo>
                    <a:pt x="1484" y="10305"/>
                    <a:pt x="1507" y="10464"/>
                    <a:pt x="1530" y="10647"/>
                  </a:cubicBezTo>
                  <a:cubicBezTo>
                    <a:pt x="1735" y="10944"/>
                    <a:pt x="1644" y="11286"/>
                    <a:pt x="1644" y="11606"/>
                  </a:cubicBezTo>
                  <a:cubicBezTo>
                    <a:pt x="1758" y="11902"/>
                    <a:pt x="1735" y="12199"/>
                    <a:pt x="1689" y="12496"/>
                  </a:cubicBezTo>
                  <a:cubicBezTo>
                    <a:pt x="1689" y="12701"/>
                    <a:pt x="1644" y="12907"/>
                    <a:pt x="1849" y="13066"/>
                  </a:cubicBezTo>
                  <a:cubicBezTo>
                    <a:pt x="1872" y="13295"/>
                    <a:pt x="1872" y="13523"/>
                    <a:pt x="1895" y="13751"/>
                  </a:cubicBezTo>
                  <a:cubicBezTo>
                    <a:pt x="1941" y="13774"/>
                    <a:pt x="1986" y="13797"/>
                    <a:pt x="2032" y="13820"/>
                  </a:cubicBezTo>
                  <a:cubicBezTo>
                    <a:pt x="2032" y="13934"/>
                    <a:pt x="2032" y="14048"/>
                    <a:pt x="2032" y="14162"/>
                  </a:cubicBezTo>
                  <a:cubicBezTo>
                    <a:pt x="2032" y="14162"/>
                    <a:pt x="2032" y="14162"/>
                    <a:pt x="2032" y="14185"/>
                  </a:cubicBezTo>
                  <a:cubicBezTo>
                    <a:pt x="2009" y="14185"/>
                    <a:pt x="1986" y="14208"/>
                    <a:pt x="1986" y="14208"/>
                  </a:cubicBezTo>
                  <a:cubicBezTo>
                    <a:pt x="1986" y="14208"/>
                    <a:pt x="2009" y="14230"/>
                    <a:pt x="2009" y="14230"/>
                  </a:cubicBezTo>
                  <a:cubicBezTo>
                    <a:pt x="2009" y="14253"/>
                    <a:pt x="2009" y="14299"/>
                    <a:pt x="2055" y="14322"/>
                  </a:cubicBezTo>
                  <a:cubicBezTo>
                    <a:pt x="2055" y="14390"/>
                    <a:pt x="2055" y="14459"/>
                    <a:pt x="2032" y="14527"/>
                  </a:cubicBezTo>
                  <a:cubicBezTo>
                    <a:pt x="2351" y="15144"/>
                    <a:pt x="2237" y="15828"/>
                    <a:pt x="2329" y="16490"/>
                  </a:cubicBezTo>
                  <a:cubicBezTo>
                    <a:pt x="2534" y="17768"/>
                    <a:pt x="2671" y="19069"/>
                    <a:pt x="2808" y="20348"/>
                  </a:cubicBezTo>
                  <a:cubicBezTo>
                    <a:pt x="2854" y="20370"/>
                    <a:pt x="2899" y="20393"/>
                    <a:pt x="2945" y="20416"/>
                  </a:cubicBezTo>
                  <a:cubicBezTo>
                    <a:pt x="2876" y="21306"/>
                    <a:pt x="3196" y="22174"/>
                    <a:pt x="3196" y="23064"/>
                  </a:cubicBezTo>
                  <a:cubicBezTo>
                    <a:pt x="3493" y="23520"/>
                    <a:pt x="3105" y="24137"/>
                    <a:pt x="3515" y="24570"/>
                  </a:cubicBezTo>
                  <a:cubicBezTo>
                    <a:pt x="3515" y="24684"/>
                    <a:pt x="3538" y="24799"/>
                    <a:pt x="3538" y="24913"/>
                  </a:cubicBezTo>
                  <a:cubicBezTo>
                    <a:pt x="3584" y="25232"/>
                    <a:pt x="3401" y="25575"/>
                    <a:pt x="3698" y="25871"/>
                  </a:cubicBezTo>
                  <a:cubicBezTo>
                    <a:pt x="3698" y="26282"/>
                    <a:pt x="3698" y="26693"/>
                    <a:pt x="3698" y="27127"/>
                  </a:cubicBezTo>
                  <a:cubicBezTo>
                    <a:pt x="3812" y="27606"/>
                    <a:pt x="3903" y="28085"/>
                    <a:pt x="3995" y="28588"/>
                  </a:cubicBezTo>
                  <a:cubicBezTo>
                    <a:pt x="4086" y="29318"/>
                    <a:pt x="4177" y="30048"/>
                    <a:pt x="4269" y="30779"/>
                  </a:cubicBezTo>
                  <a:cubicBezTo>
                    <a:pt x="4246" y="30893"/>
                    <a:pt x="4223" y="31007"/>
                    <a:pt x="4200" y="31144"/>
                  </a:cubicBezTo>
                  <a:cubicBezTo>
                    <a:pt x="4246" y="31281"/>
                    <a:pt x="4246" y="31441"/>
                    <a:pt x="4406" y="31532"/>
                  </a:cubicBezTo>
                  <a:cubicBezTo>
                    <a:pt x="4406" y="31646"/>
                    <a:pt x="4428" y="31760"/>
                    <a:pt x="4428" y="31874"/>
                  </a:cubicBezTo>
                  <a:cubicBezTo>
                    <a:pt x="4428" y="31920"/>
                    <a:pt x="4451" y="31989"/>
                    <a:pt x="4451" y="32057"/>
                  </a:cubicBezTo>
                  <a:cubicBezTo>
                    <a:pt x="4451" y="32171"/>
                    <a:pt x="4428" y="32285"/>
                    <a:pt x="4428" y="32399"/>
                  </a:cubicBezTo>
                  <a:cubicBezTo>
                    <a:pt x="4474" y="32491"/>
                    <a:pt x="4497" y="32582"/>
                    <a:pt x="4543" y="32650"/>
                  </a:cubicBezTo>
                  <a:cubicBezTo>
                    <a:pt x="4543" y="32719"/>
                    <a:pt x="4565" y="32765"/>
                    <a:pt x="4588" y="32810"/>
                  </a:cubicBezTo>
                  <a:cubicBezTo>
                    <a:pt x="4611" y="33153"/>
                    <a:pt x="4611" y="33518"/>
                    <a:pt x="4634" y="33860"/>
                  </a:cubicBezTo>
                  <a:cubicBezTo>
                    <a:pt x="4862" y="34134"/>
                    <a:pt x="4771" y="34477"/>
                    <a:pt x="4771" y="34796"/>
                  </a:cubicBezTo>
                  <a:cubicBezTo>
                    <a:pt x="4908" y="35823"/>
                    <a:pt x="5159" y="36850"/>
                    <a:pt x="5136" y="37900"/>
                  </a:cubicBezTo>
                  <a:cubicBezTo>
                    <a:pt x="5136" y="37900"/>
                    <a:pt x="5113" y="37923"/>
                    <a:pt x="5113" y="37969"/>
                  </a:cubicBezTo>
                  <a:cubicBezTo>
                    <a:pt x="5090" y="37992"/>
                    <a:pt x="5113" y="38037"/>
                    <a:pt x="5182" y="38060"/>
                  </a:cubicBezTo>
                  <a:cubicBezTo>
                    <a:pt x="5227" y="38083"/>
                    <a:pt x="5273" y="38106"/>
                    <a:pt x="5319" y="38129"/>
                  </a:cubicBezTo>
                  <a:cubicBezTo>
                    <a:pt x="5387" y="38608"/>
                    <a:pt x="5250" y="39133"/>
                    <a:pt x="5501" y="39589"/>
                  </a:cubicBezTo>
                  <a:cubicBezTo>
                    <a:pt x="5501" y="39932"/>
                    <a:pt x="5501" y="40274"/>
                    <a:pt x="5501" y="40639"/>
                  </a:cubicBezTo>
                  <a:cubicBezTo>
                    <a:pt x="5524" y="40685"/>
                    <a:pt x="5547" y="40731"/>
                    <a:pt x="5524" y="40799"/>
                  </a:cubicBezTo>
                  <a:cubicBezTo>
                    <a:pt x="5707" y="41027"/>
                    <a:pt x="5547" y="41301"/>
                    <a:pt x="5661" y="41530"/>
                  </a:cubicBezTo>
                  <a:cubicBezTo>
                    <a:pt x="5661" y="41598"/>
                    <a:pt x="5684" y="41666"/>
                    <a:pt x="5684" y="41712"/>
                  </a:cubicBezTo>
                  <a:cubicBezTo>
                    <a:pt x="5570" y="41963"/>
                    <a:pt x="5570" y="42191"/>
                    <a:pt x="5707" y="42420"/>
                  </a:cubicBezTo>
                  <a:cubicBezTo>
                    <a:pt x="5752" y="42465"/>
                    <a:pt x="5798" y="42488"/>
                    <a:pt x="5866" y="42511"/>
                  </a:cubicBezTo>
                  <a:cubicBezTo>
                    <a:pt x="5844" y="42671"/>
                    <a:pt x="5844" y="42831"/>
                    <a:pt x="5844" y="43013"/>
                  </a:cubicBezTo>
                  <a:cubicBezTo>
                    <a:pt x="5844" y="43059"/>
                    <a:pt x="5844" y="43127"/>
                    <a:pt x="5844" y="43196"/>
                  </a:cubicBezTo>
                  <a:cubicBezTo>
                    <a:pt x="5866" y="43356"/>
                    <a:pt x="5889" y="43538"/>
                    <a:pt x="5912" y="43721"/>
                  </a:cubicBezTo>
                  <a:cubicBezTo>
                    <a:pt x="5866" y="43926"/>
                    <a:pt x="5844" y="44132"/>
                    <a:pt x="6026" y="44269"/>
                  </a:cubicBezTo>
                  <a:cubicBezTo>
                    <a:pt x="6049" y="44451"/>
                    <a:pt x="6072" y="44634"/>
                    <a:pt x="6072" y="44816"/>
                  </a:cubicBezTo>
                  <a:cubicBezTo>
                    <a:pt x="6095" y="44885"/>
                    <a:pt x="6095" y="44976"/>
                    <a:pt x="6095" y="45067"/>
                  </a:cubicBezTo>
                  <a:cubicBezTo>
                    <a:pt x="6118" y="45113"/>
                    <a:pt x="6140" y="45182"/>
                    <a:pt x="6163" y="45227"/>
                  </a:cubicBezTo>
                  <a:cubicBezTo>
                    <a:pt x="6346" y="46232"/>
                    <a:pt x="6346" y="46232"/>
                    <a:pt x="7350" y="46300"/>
                  </a:cubicBezTo>
                  <a:cubicBezTo>
                    <a:pt x="7419" y="46334"/>
                    <a:pt x="7487" y="46346"/>
                    <a:pt x="7556" y="46346"/>
                  </a:cubicBezTo>
                  <a:cubicBezTo>
                    <a:pt x="7624" y="46346"/>
                    <a:pt x="7692" y="46334"/>
                    <a:pt x="7761" y="46323"/>
                  </a:cubicBezTo>
                  <a:cubicBezTo>
                    <a:pt x="7875" y="46323"/>
                    <a:pt x="7989" y="46323"/>
                    <a:pt x="8103" y="46300"/>
                  </a:cubicBezTo>
                  <a:cubicBezTo>
                    <a:pt x="8126" y="46308"/>
                    <a:pt x="8149" y="46310"/>
                    <a:pt x="8172" y="46310"/>
                  </a:cubicBezTo>
                  <a:cubicBezTo>
                    <a:pt x="8217" y="46310"/>
                    <a:pt x="8263" y="46300"/>
                    <a:pt x="8309" y="46300"/>
                  </a:cubicBezTo>
                  <a:cubicBezTo>
                    <a:pt x="8469" y="46300"/>
                    <a:pt x="8606" y="46277"/>
                    <a:pt x="8742" y="46254"/>
                  </a:cubicBezTo>
                  <a:cubicBezTo>
                    <a:pt x="8825" y="46223"/>
                    <a:pt x="8903" y="46211"/>
                    <a:pt x="8980" y="46211"/>
                  </a:cubicBezTo>
                  <a:cubicBezTo>
                    <a:pt x="9074" y="46211"/>
                    <a:pt x="9167" y="46229"/>
                    <a:pt x="9267" y="46254"/>
                  </a:cubicBezTo>
                  <a:cubicBezTo>
                    <a:pt x="9304" y="46260"/>
                    <a:pt x="9342" y="46263"/>
                    <a:pt x="9382" y="46263"/>
                  </a:cubicBezTo>
                  <a:cubicBezTo>
                    <a:pt x="9488" y="46263"/>
                    <a:pt x="9601" y="46242"/>
                    <a:pt x="9701" y="46209"/>
                  </a:cubicBezTo>
                  <a:cubicBezTo>
                    <a:pt x="9760" y="46158"/>
                    <a:pt x="9809" y="46139"/>
                    <a:pt x="9854" y="46139"/>
                  </a:cubicBezTo>
                  <a:cubicBezTo>
                    <a:pt x="9931" y="46139"/>
                    <a:pt x="9994" y="46197"/>
                    <a:pt x="10066" y="46254"/>
                  </a:cubicBezTo>
                  <a:cubicBezTo>
                    <a:pt x="10203" y="46300"/>
                    <a:pt x="10317" y="46300"/>
                    <a:pt x="10454" y="46300"/>
                  </a:cubicBezTo>
                  <a:cubicBezTo>
                    <a:pt x="11801" y="46140"/>
                    <a:pt x="13125" y="46186"/>
                    <a:pt x="14472" y="46163"/>
                  </a:cubicBezTo>
                  <a:cubicBezTo>
                    <a:pt x="14609" y="46163"/>
                    <a:pt x="14746" y="46140"/>
                    <a:pt x="14882" y="46117"/>
                  </a:cubicBezTo>
                  <a:cubicBezTo>
                    <a:pt x="14974" y="46117"/>
                    <a:pt x="15065" y="46095"/>
                    <a:pt x="15134" y="46072"/>
                  </a:cubicBezTo>
                  <a:cubicBezTo>
                    <a:pt x="15177" y="46061"/>
                    <a:pt x="15221" y="46056"/>
                    <a:pt x="15265" y="46056"/>
                  </a:cubicBezTo>
                  <a:cubicBezTo>
                    <a:pt x="15403" y="46056"/>
                    <a:pt x="15537" y="46100"/>
                    <a:pt x="15659" y="46117"/>
                  </a:cubicBezTo>
                  <a:cubicBezTo>
                    <a:pt x="16014" y="46141"/>
                    <a:pt x="16369" y="46183"/>
                    <a:pt x="16721" y="46183"/>
                  </a:cubicBezTo>
                  <a:cubicBezTo>
                    <a:pt x="17048" y="46183"/>
                    <a:pt x="17371" y="46147"/>
                    <a:pt x="17690" y="46026"/>
                  </a:cubicBezTo>
                  <a:cubicBezTo>
                    <a:pt x="17736" y="46003"/>
                    <a:pt x="17781" y="45935"/>
                    <a:pt x="17804" y="45889"/>
                  </a:cubicBezTo>
                  <a:lnTo>
                    <a:pt x="17850" y="45889"/>
                  </a:lnTo>
                  <a:lnTo>
                    <a:pt x="17918" y="45866"/>
                  </a:lnTo>
                  <a:cubicBezTo>
                    <a:pt x="18055" y="45889"/>
                    <a:pt x="18169" y="45889"/>
                    <a:pt x="18306" y="45889"/>
                  </a:cubicBezTo>
                  <a:lnTo>
                    <a:pt x="18671" y="45889"/>
                  </a:lnTo>
                  <a:cubicBezTo>
                    <a:pt x="18740" y="45912"/>
                    <a:pt x="18786" y="45935"/>
                    <a:pt x="18854" y="45958"/>
                  </a:cubicBezTo>
                  <a:cubicBezTo>
                    <a:pt x="19333" y="45935"/>
                    <a:pt x="19813" y="45912"/>
                    <a:pt x="20292" y="45889"/>
                  </a:cubicBezTo>
                  <a:lnTo>
                    <a:pt x="22118" y="45935"/>
                  </a:lnTo>
                  <a:cubicBezTo>
                    <a:pt x="22209" y="46026"/>
                    <a:pt x="22301" y="46072"/>
                    <a:pt x="22392" y="46117"/>
                  </a:cubicBezTo>
                  <a:cubicBezTo>
                    <a:pt x="22506" y="46140"/>
                    <a:pt x="22620" y="46140"/>
                    <a:pt x="22734" y="46140"/>
                  </a:cubicBezTo>
                  <a:cubicBezTo>
                    <a:pt x="22858" y="46144"/>
                    <a:pt x="22983" y="46145"/>
                    <a:pt x="23107" y="46145"/>
                  </a:cubicBezTo>
                  <a:cubicBezTo>
                    <a:pt x="23502" y="46145"/>
                    <a:pt x="23900" y="46132"/>
                    <a:pt x="24296" y="46132"/>
                  </a:cubicBezTo>
                  <a:cubicBezTo>
                    <a:pt x="24584" y="46132"/>
                    <a:pt x="24870" y="46139"/>
                    <a:pt x="25154" y="46163"/>
                  </a:cubicBezTo>
                  <a:cubicBezTo>
                    <a:pt x="25405" y="46193"/>
                    <a:pt x="25661" y="46228"/>
                    <a:pt x="25913" y="46228"/>
                  </a:cubicBezTo>
                  <a:cubicBezTo>
                    <a:pt x="26234" y="46228"/>
                    <a:pt x="26549" y="46172"/>
                    <a:pt x="26843" y="45980"/>
                  </a:cubicBezTo>
                  <a:cubicBezTo>
                    <a:pt x="26843" y="45889"/>
                    <a:pt x="26843" y="45821"/>
                    <a:pt x="26820" y="45752"/>
                  </a:cubicBezTo>
                  <a:lnTo>
                    <a:pt x="26911" y="45752"/>
                  </a:lnTo>
                  <a:lnTo>
                    <a:pt x="26957" y="45775"/>
                  </a:lnTo>
                  <a:lnTo>
                    <a:pt x="27026" y="45752"/>
                  </a:lnTo>
                  <a:lnTo>
                    <a:pt x="27048" y="45752"/>
                  </a:lnTo>
                  <a:cubicBezTo>
                    <a:pt x="27028" y="45872"/>
                    <a:pt x="27078" y="45939"/>
                    <a:pt x="27197" y="45939"/>
                  </a:cubicBezTo>
                  <a:cubicBezTo>
                    <a:pt x="27215" y="45939"/>
                    <a:pt x="27233" y="45938"/>
                    <a:pt x="27254" y="45935"/>
                  </a:cubicBezTo>
                  <a:cubicBezTo>
                    <a:pt x="27596" y="45912"/>
                    <a:pt x="27961" y="45935"/>
                    <a:pt x="28304" y="45775"/>
                  </a:cubicBezTo>
                  <a:cubicBezTo>
                    <a:pt x="28669" y="45958"/>
                    <a:pt x="29057" y="45866"/>
                    <a:pt x="29422" y="45935"/>
                  </a:cubicBezTo>
                  <a:cubicBezTo>
                    <a:pt x="29484" y="45904"/>
                    <a:pt x="29541" y="45892"/>
                    <a:pt x="29598" y="45892"/>
                  </a:cubicBezTo>
                  <a:cubicBezTo>
                    <a:pt x="29667" y="45892"/>
                    <a:pt x="29735" y="45910"/>
                    <a:pt x="29810" y="45935"/>
                  </a:cubicBezTo>
                  <a:lnTo>
                    <a:pt x="30335" y="45935"/>
                  </a:lnTo>
                  <a:cubicBezTo>
                    <a:pt x="30518" y="45883"/>
                    <a:pt x="30703" y="45868"/>
                    <a:pt x="30890" y="45868"/>
                  </a:cubicBezTo>
                  <a:cubicBezTo>
                    <a:pt x="31183" y="45868"/>
                    <a:pt x="31479" y="45906"/>
                    <a:pt x="31770" y="45906"/>
                  </a:cubicBezTo>
                  <a:cubicBezTo>
                    <a:pt x="32035" y="45906"/>
                    <a:pt x="32297" y="45874"/>
                    <a:pt x="32549" y="45752"/>
                  </a:cubicBezTo>
                  <a:cubicBezTo>
                    <a:pt x="33148" y="45858"/>
                    <a:pt x="33748" y="45909"/>
                    <a:pt x="34350" y="45909"/>
                  </a:cubicBezTo>
                  <a:cubicBezTo>
                    <a:pt x="34918" y="45909"/>
                    <a:pt x="35488" y="45864"/>
                    <a:pt x="36064" y="45775"/>
                  </a:cubicBezTo>
                  <a:cubicBezTo>
                    <a:pt x="36121" y="45809"/>
                    <a:pt x="36173" y="45832"/>
                    <a:pt x="36224" y="45832"/>
                  </a:cubicBezTo>
                  <a:cubicBezTo>
                    <a:pt x="36275" y="45832"/>
                    <a:pt x="36327" y="45809"/>
                    <a:pt x="36384" y="45752"/>
                  </a:cubicBezTo>
                  <a:cubicBezTo>
                    <a:pt x="36544" y="45752"/>
                    <a:pt x="36681" y="45752"/>
                    <a:pt x="36840" y="45729"/>
                  </a:cubicBezTo>
                  <a:cubicBezTo>
                    <a:pt x="36863" y="45752"/>
                    <a:pt x="36863" y="45752"/>
                    <a:pt x="36863" y="45775"/>
                  </a:cubicBezTo>
                  <a:cubicBezTo>
                    <a:pt x="37114" y="46095"/>
                    <a:pt x="37480" y="45980"/>
                    <a:pt x="37799" y="46049"/>
                  </a:cubicBezTo>
                  <a:cubicBezTo>
                    <a:pt x="37830" y="46057"/>
                    <a:pt x="37860" y="46059"/>
                    <a:pt x="37890" y="46059"/>
                  </a:cubicBezTo>
                  <a:cubicBezTo>
                    <a:pt x="37951" y="46059"/>
                    <a:pt x="38012" y="46049"/>
                    <a:pt x="38073" y="46049"/>
                  </a:cubicBezTo>
                  <a:cubicBezTo>
                    <a:pt x="38536" y="46033"/>
                    <a:pt x="38999" y="46028"/>
                    <a:pt x="39461" y="46028"/>
                  </a:cubicBezTo>
                  <a:cubicBezTo>
                    <a:pt x="40160" y="46028"/>
                    <a:pt x="40858" y="46039"/>
                    <a:pt x="41554" y="46039"/>
                  </a:cubicBezTo>
                  <a:cubicBezTo>
                    <a:pt x="42375" y="46039"/>
                    <a:pt x="43193" y="46024"/>
                    <a:pt x="44008" y="45958"/>
                  </a:cubicBezTo>
                  <a:cubicBezTo>
                    <a:pt x="44277" y="45942"/>
                    <a:pt x="44535" y="45827"/>
                    <a:pt x="44798" y="45827"/>
                  </a:cubicBezTo>
                  <a:cubicBezTo>
                    <a:pt x="44914" y="45827"/>
                    <a:pt x="45030" y="45849"/>
                    <a:pt x="45149" y="45912"/>
                  </a:cubicBezTo>
                  <a:cubicBezTo>
                    <a:pt x="45172" y="45980"/>
                    <a:pt x="45172" y="46095"/>
                    <a:pt x="45217" y="46140"/>
                  </a:cubicBezTo>
                  <a:cubicBezTo>
                    <a:pt x="45240" y="46157"/>
                    <a:pt x="45263" y="46164"/>
                    <a:pt x="45285" y="46164"/>
                  </a:cubicBezTo>
                  <a:cubicBezTo>
                    <a:pt x="45350" y="46164"/>
                    <a:pt x="45406" y="46100"/>
                    <a:pt x="45423" y="46049"/>
                  </a:cubicBezTo>
                  <a:cubicBezTo>
                    <a:pt x="45468" y="45935"/>
                    <a:pt x="45468" y="45821"/>
                    <a:pt x="45468" y="45707"/>
                  </a:cubicBezTo>
                  <a:cubicBezTo>
                    <a:pt x="45468" y="45638"/>
                    <a:pt x="45468" y="45592"/>
                    <a:pt x="45514" y="45570"/>
                  </a:cubicBezTo>
                  <a:cubicBezTo>
                    <a:pt x="45537" y="45547"/>
                    <a:pt x="45582" y="45524"/>
                    <a:pt x="45582" y="45524"/>
                  </a:cubicBezTo>
                  <a:cubicBezTo>
                    <a:pt x="45560" y="45455"/>
                    <a:pt x="45537" y="45410"/>
                    <a:pt x="45514" y="45387"/>
                  </a:cubicBezTo>
                  <a:cubicBezTo>
                    <a:pt x="45514" y="45319"/>
                    <a:pt x="45514" y="45250"/>
                    <a:pt x="45537" y="45204"/>
                  </a:cubicBezTo>
                  <a:cubicBezTo>
                    <a:pt x="45788" y="44953"/>
                    <a:pt x="45651" y="44611"/>
                    <a:pt x="45719" y="44314"/>
                  </a:cubicBezTo>
                  <a:lnTo>
                    <a:pt x="45651" y="44246"/>
                  </a:lnTo>
                  <a:cubicBezTo>
                    <a:pt x="45651" y="44017"/>
                    <a:pt x="45674" y="43789"/>
                    <a:pt x="45674" y="43561"/>
                  </a:cubicBezTo>
                  <a:cubicBezTo>
                    <a:pt x="45697" y="43515"/>
                    <a:pt x="45719" y="43447"/>
                    <a:pt x="45697" y="43401"/>
                  </a:cubicBezTo>
                  <a:cubicBezTo>
                    <a:pt x="45811" y="43310"/>
                    <a:pt x="45811" y="43241"/>
                    <a:pt x="45697" y="43150"/>
                  </a:cubicBezTo>
                  <a:cubicBezTo>
                    <a:pt x="45719" y="43104"/>
                    <a:pt x="45719" y="43082"/>
                    <a:pt x="45697" y="43036"/>
                  </a:cubicBezTo>
                  <a:cubicBezTo>
                    <a:pt x="45765" y="42853"/>
                    <a:pt x="45834" y="42648"/>
                    <a:pt x="45902" y="42443"/>
                  </a:cubicBezTo>
                  <a:cubicBezTo>
                    <a:pt x="46039" y="42100"/>
                    <a:pt x="45879" y="41712"/>
                    <a:pt x="46039" y="41347"/>
                  </a:cubicBezTo>
                  <a:cubicBezTo>
                    <a:pt x="46039" y="41050"/>
                    <a:pt x="46062" y="40753"/>
                    <a:pt x="46062" y="40457"/>
                  </a:cubicBezTo>
                  <a:cubicBezTo>
                    <a:pt x="46107" y="40320"/>
                    <a:pt x="46153" y="40183"/>
                    <a:pt x="46199" y="40069"/>
                  </a:cubicBezTo>
                  <a:cubicBezTo>
                    <a:pt x="46222" y="39886"/>
                    <a:pt x="46244" y="39703"/>
                    <a:pt x="46267" y="39544"/>
                  </a:cubicBezTo>
                  <a:cubicBezTo>
                    <a:pt x="46267" y="39475"/>
                    <a:pt x="46290" y="39407"/>
                    <a:pt x="46290" y="39338"/>
                  </a:cubicBezTo>
                  <a:cubicBezTo>
                    <a:pt x="46290" y="39338"/>
                    <a:pt x="46336" y="39315"/>
                    <a:pt x="46336" y="39293"/>
                  </a:cubicBezTo>
                  <a:cubicBezTo>
                    <a:pt x="46313" y="39270"/>
                    <a:pt x="46313" y="39224"/>
                    <a:pt x="46290" y="39179"/>
                  </a:cubicBezTo>
                  <a:lnTo>
                    <a:pt x="46404" y="38790"/>
                  </a:lnTo>
                  <a:cubicBezTo>
                    <a:pt x="46473" y="38722"/>
                    <a:pt x="46473" y="38676"/>
                    <a:pt x="46427" y="38654"/>
                  </a:cubicBezTo>
                  <a:cubicBezTo>
                    <a:pt x="46450" y="38631"/>
                    <a:pt x="46450" y="38631"/>
                    <a:pt x="46473" y="38608"/>
                  </a:cubicBezTo>
                  <a:cubicBezTo>
                    <a:pt x="46541" y="38494"/>
                    <a:pt x="46541" y="38380"/>
                    <a:pt x="46450" y="38265"/>
                  </a:cubicBezTo>
                  <a:cubicBezTo>
                    <a:pt x="46587" y="36964"/>
                    <a:pt x="46724" y="35686"/>
                    <a:pt x="46998" y="34408"/>
                  </a:cubicBezTo>
                  <a:cubicBezTo>
                    <a:pt x="47203" y="33700"/>
                    <a:pt x="47317" y="32970"/>
                    <a:pt x="47477" y="32240"/>
                  </a:cubicBezTo>
                  <a:lnTo>
                    <a:pt x="47660" y="32240"/>
                  </a:lnTo>
                  <a:cubicBezTo>
                    <a:pt x="47660" y="31966"/>
                    <a:pt x="47842" y="31601"/>
                    <a:pt x="47363" y="31509"/>
                  </a:cubicBezTo>
                  <a:cubicBezTo>
                    <a:pt x="47386" y="30642"/>
                    <a:pt x="47454" y="29775"/>
                    <a:pt x="47705" y="28930"/>
                  </a:cubicBezTo>
                  <a:cubicBezTo>
                    <a:pt x="47797" y="28839"/>
                    <a:pt x="47797" y="28702"/>
                    <a:pt x="47705" y="28588"/>
                  </a:cubicBezTo>
                  <a:cubicBezTo>
                    <a:pt x="47637" y="28610"/>
                    <a:pt x="47545" y="28610"/>
                    <a:pt x="47477" y="28610"/>
                  </a:cubicBezTo>
                  <a:cubicBezTo>
                    <a:pt x="47523" y="28588"/>
                    <a:pt x="47591" y="28588"/>
                    <a:pt x="47660" y="28565"/>
                  </a:cubicBezTo>
                  <a:cubicBezTo>
                    <a:pt x="47660" y="28565"/>
                    <a:pt x="47682" y="28588"/>
                    <a:pt x="47705" y="28588"/>
                  </a:cubicBezTo>
                  <a:lnTo>
                    <a:pt x="47728" y="28588"/>
                  </a:lnTo>
                  <a:cubicBezTo>
                    <a:pt x="47797" y="28565"/>
                    <a:pt x="47819" y="28519"/>
                    <a:pt x="47865" y="28473"/>
                  </a:cubicBezTo>
                  <a:cubicBezTo>
                    <a:pt x="47865" y="28473"/>
                    <a:pt x="47865" y="28405"/>
                    <a:pt x="47865" y="28405"/>
                  </a:cubicBezTo>
                  <a:cubicBezTo>
                    <a:pt x="47865" y="27834"/>
                    <a:pt x="47751" y="27264"/>
                    <a:pt x="48048" y="26739"/>
                  </a:cubicBezTo>
                  <a:cubicBezTo>
                    <a:pt x="48299" y="26579"/>
                    <a:pt x="48390" y="26305"/>
                    <a:pt x="48436" y="26031"/>
                  </a:cubicBezTo>
                  <a:lnTo>
                    <a:pt x="48070" y="26031"/>
                  </a:lnTo>
                  <a:cubicBezTo>
                    <a:pt x="48025" y="25209"/>
                    <a:pt x="48299" y="24456"/>
                    <a:pt x="48390" y="23657"/>
                  </a:cubicBezTo>
                  <a:cubicBezTo>
                    <a:pt x="48344" y="22973"/>
                    <a:pt x="48550" y="22333"/>
                    <a:pt x="48595" y="21649"/>
                  </a:cubicBezTo>
                  <a:cubicBezTo>
                    <a:pt x="48664" y="21215"/>
                    <a:pt x="48732" y="20804"/>
                    <a:pt x="48824" y="20370"/>
                  </a:cubicBezTo>
                  <a:cubicBezTo>
                    <a:pt x="48778" y="20165"/>
                    <a:pt x="48824" y="19960"/>
                    <a:pt x="48847" y="19754"/>
                  </a:cubicBezTo>
                  <a:cubicBezTo>
                    <a:pt x="49006" y="18544"/>
                    <a:pt x="49166" y="17358"/>
                    <a:pt x="49326" y="16171"/>
                  </a:cubicBezTo>
                  <a:cubicBezTo>
                    <a:pt x="49394" y="15851"/>
                    <a:pt x="49280" y="15509"/>
                    <a:pt x="49486" y="15235"/>
                  </a:cubicBezTo>
                  <a:cubicBezTo>
                    <a:pt x="49508" y="15121"/>
                    <a:pt x="49531" y="15007"/>
                    <a:pt x="49531" y="14892"/>
                  </a:cubicBezTo>
                  <a:cubicBezTo>
                    <a:pt x="49691" y="14230"/>
                    <a:pt x="49623" y="13523"/>
                    <a:pt x="49851" y="12861"/>
                  </a:cubicBezTo>
                  <a:cubicBezTo>
                    <a:pt x="49851" y="12861"/>
                    <a:pt x="49851" y="12884"/>
                    <a:pt x="49851" y="12884"/>
                  </a:cubicBezTo>
                  <a:cubicBezTo>
                    <a:pt x="50033" y="12747"/>
                    <a:pt x="49965" y="12564"/>
                    <a:pt x="49965" y="12382"/>
                  </a:cubicBezTo>
                  <a:cubicBezTo>
                    <a:pt x="49942" y="12336"/>
                    <a:pt x="49942" y="12313"/>
                    <a:pt x="49919" y="12268"/>
                  </a:cubicBezTo>
                  <a:cubicBezTo>
                    <a:pt x="50079" y="12062"/>
                    <a:pt x="49896" y="11788"/>
                    <a:pt x="50033" y="11583"/>
                  </a:cubicBezTo>
                  <a:cubicBezTo>
                    <a:pt x="50216" y="11514"/>
                    <a:pt x="50399" y="11469"/>
                    <a:pt x="50581" y="11423"/>
                  </a:cubicBezTo>
                  <a:cubicBezTo>
                    <a:pt x="50581" y="11355"/>
                    <a:pt x="50581" y="11309"/>
                    <a:pt x="50581" y="11240"/>
                  </a:cubicBezTo>
                  <a:cubicBezTo>
                    <a:pt x="50193" y="11012"/>
                    <a:pt x="50170" y="10647"/>
                    <a:pt x="50285" y="10305"/>
                  </a:cubicBezTo>
                  <a:cubicBezTo>
                    <a:pt x="50467" y="9802"/>
                    <a:pt x="50421" y="9323"/>
                    <a:pt x="50399" y="8821"/>
                  </a:cubicBezTo>
                  <a:cubicBezTo>
                    <a:pt x="50421" y="8410"/>
                    <a:pt x="50421" y="7999"/>
                    <a:pt x="50444" y="7588"/>
                  </a:cubicBezTo>
                  <a:cubicBezTo>
                    <a:pt x="50513" y="7360"/>
                    <a:pt x="50558" y="7109"/>
                    <a:pt x="50627" y="6858"/>
                  </a:cubicBezTo>
                  <a:cubicBezTo>
                    <a:pt x="50627" y="6196"/>
                    <a:pt x="50764" y="5534"/>
                    <a:pt x="50855" y="4872"/>
                  </a:cubicBezTo>
                  <a:cubicBezTo>
                    <a:pt x="51106" y="4667"/>
                    <a:pt x="50969" y="4370"/>
                    <a:pt x="51015" y="4119"/>
                  </a:cubicBezTo>
                  <a:cubicBezTo>
                    <a:pt x="51083" y="4073"/>
                    <a:pt x="51106" y="4005"/>
                    <a:pt x="51129" y="3936"/>
                  </a:cubicBezTo>
                  <a:cubicBezTo>
                    <a:pt x="51175" y="3799"/>
                    <a:pt x="51175" y="3640"/>
                    <a:pt x="51152" y="3503"/>
                  </a:cubicBezTo>
                  <a:cubicBezTo>
                    <a:pt x="51152" y="3457"/>
                    <a:pt x="51152" y="3434"/>
                    <a:pt x="51152" y="3388"/>
                  </a:cubicBezTo>
                  <a:cubicBezTo>
                    <a:pt x="51129" y="3000"/>
                    <a:pt x="51152" y="2635"/>
                    <a:pt x="51334" y="2293"/>
                  </a:cubicBezTo>
                  <a:lnTo>
                    <a:pt x="51289" y="2293"/>
                  </a:lnTo>
                  <a:cubicBezTo>
                    <a:pt x="51426" y="1928"/>
                    <a:pt x="51243" y="1517"/>
                    <a:pt x="51494" y="1174"/>
                  </a:cubicBezTo>
                  <a:cubicBezTo>
                    <a:pt x="51494" y="1060"/>
                    <a:pt x="51517" y="946"/>
                    <a:pt x="51540" y="832"/>
                  </a:cubicBezTo>
                  <a:cubicBezTo>
                    <a:pt x="51511" y="789"/>
                    <a:pt x="51482" y="773"/>
                    <a:pt x="51447" y="773"/>
                  </a:cubicBezTo>
                  <a:cubicBezTo>
                    <a:pt x="51427" y="773"/>
                    <a:pt x="51405" y="778"/>
                    <a:pt x="51380" y="786"/>
                  </a:cubicBezTo>
                  <a:cubicBezTo>
                    <a:pt x="51380" y="649"/>
                    <a:pt x="51289" y="581"/>
                    <a:pt x="51175" y="513"/>
                  </a:cubicBezTo>
                  <a:cubicBezTo>
                    <a:pt x="51049" y="475"/>
                    <a:pt x="50930" y="458"/>
                    <a:pt x="50811" y="458"/>
                  </a:cubicBezTo>
                  <a:cubicBezTo>
                    <a:pt x="50713" y="458"/>
                    <a:pt x="50615" y="469"/>
                    <a:pt x="50513" y="490"/>
                  </a:cubicBezTo>
                  <a:cubicBezTo>
                    <a:pt x="50353" y="535"/>
                    <a:pt x="50170" y="581"/>
                    <a:pt x="50011" y="649"/>
                  </a:cubicBezTo>
                  <a:cubicBezTo>
                    <a:pt x="49862" y="434"/>
                    <a:pt x="49643" y="401"/>
                    <a:pt x="49413" y="401"/>
                  </a:cubicBezTo>
                  <a:cubicBezTo>
                    <a:pt x="49312" y="401"/>
                    <a:pt x="49210" y="408"/>
                    <a:pt x="49110" y="408"/>
                  </a:cubicBezTo>
                  <a:cubicBezTo>
                    <a:pt x="49051" y="408"/>
                    <a:pt x="48993" y="405"/>
                    <a:pt x="48938" y="398"/>
                  </a:cubicBezTo>
                  <a:lnTo>
                    <a:pt x="46792" y="398"/>
                  </a:lnTo>
                  <a:cubicBezTo>
                    <a:pt x="46815" y="398"/>
                    <a:pt x="46815" y="398"/>
                    <a:pt x="46838" y="376"/>
                  </a:cubicBezTo>
                  <a:cubicBezTo>
                    <a:pt x="46792" y="353"/>
                    <a:pt x="46747" y="307"/>
                    <a:pt x="46701" y="307"/>
                  </a:cubicBezTo>
                  <a:cubicBezTo>
                    <a:pt x="46632" y="307"/>
                    <a:pt x="46587" y="353"/>
                    <a:pt x="46541" y="376"/>
                  </a:cubicBezTo>
                  <a:cubicBezTo>
                    <a:pt x="46564" y="376"/>
                    <a:pt x="46564" y="398"/>
                    <a:pt x="46587" y="398"/>
                  </a:cubicBezTo>
                  <a:cubicBezTo>
                    <a:pt x="46313" y="398"/>
                    <a:pt x="46039" y="388"/>
                    <a:pt x="45765" y="388"/>
                  </a:cubicBezTo>
                  <a:cubicBezTo>
                    <a:pt x="45628" y="388"/>
                    <a:pt x="45491" y="391"/>
                    <a:pt x="45354" y="398"/>
                  </a:cubicBezTo>
                  <a:cubicBezTo>
                    <a:pt x="45156" y="391"/>
                    <a:pt x="44961" y="388"/>
                    <a:pt x="44767" y="388"/>
                  </a:cubicBezTo>
                  <a:cubicBezTo>
                    <a:pt x="44378" y="388"/>
                    <a:pt x="43992" y="398"/>
                    <a:pt x="43597" y="398"/>
                  </a:cubicBezTo>
                  <a:lnTo>
                    <a:pt x="42501" y="398"/>
                  </a:lnTo>
                  <a:cubicBezTo>
                    <a:pt x="42159" y="421"/>
                    <a:pt x="41793" y="353"/>
                    <a:pt x="41520" y="649"/>
                  </a:cubicBezTo>
                  <a:cubicBezTo>
                    <a:pt x="41520" y="649"/>
                    <a:pt x="41520" y="627"/>
                    <a:pt x="41520" y="627"/>
                  </a:cubicBezTo>
                  <a:cubicBezTo>
                    <a:pt x="41413" y="538"/>
                    <a:pt x="41307" y="505"/>
                    <a:pt x="41190" y="505"/>
                  </a:cubicBezTo>
                  <a:cubicBezTo>
                    <a:pt x="41157" y="505"/>
                    <a:pt x="41122" y="507"/>
                    <a:pt x="41086" y="513"/>
                  </a:cubicBezTo>
                  <a:cubicBezTo>
                    <a:pt x="40995" y="535"/>
                    <a:pt x="40926" y="558"/>
                    <a:pt x="40858" y="604"/>
                  </a:cubicBezTo>
                  <a:cubicBezTo>
                    <a:pt x="40826" y="635"/>
                    <a:pt x="40802" y="648"/>
                    <a:pt x="40782" y="648"/>
                  </a:cubicBezTo>
                  <a:cubicBezTo>
                    <a:pt x="40716" y="648"/>
                    <a:pt x="40700" y="513"/>
                    <a:pt x="40629" y="513"/>
                  </a:cubicBezTo>
                  <a:cubicBezTo>
                    <a:pt x="40515" y="467"/>
                    <a:pt x="40401" y="444"/>
                    <a:pt x="40264" y="444"/>
                  </a:cubicBezTo>
                  <a:cubicBezTo>
                    <a:pt x="40059" y="444"/>
                    <a:pt x="39831" y="467"/>
                    <a:pt x="39648" y="581"/>
                  </a:cubicBezTo>
                  <a:cubicBezTo>
                    <a:pt x="39602" y="604"/>
                    <a:pt x="39557" y="672"/>
                    <a:pt x="39534" y="718"/>
                  </a:cubicBezTo>
                  <a:lnTo>
                    <a:pt x="39488" y="718"/>
                  </a:lnTo>
                  <a:cubicBezTo>
                    <a:pt x="39293" y="607"/>
                    <a:pt x="39082" y="572"/>
                    <a:pt x="38868" y="572"/>
                  </a:cubicBezTo>
                  <a:cubicBezTo>
                    <a:pt x="38732" y="572"/>
                    <a:pt x="38595" y="586"/>
                    <a:pt x="38461" y="604"/>
                  </a:cubicBezTo>
                  <a:cubicBezTo>
                    <a:pt x="38210" y="627"/>
                    <a:pt x="37982" y="649"/>
                    <a:pt x="37731" y="649"/>
                  </a:cubicBezTo>
                  <a:cubicBezTo>
                    <a:pt x="37274" y="627"/>
                    <a:pt x="36818" y="627"/>
                    <a:pt x="36361" y="604"/>
                  </a:cubicBezTo>
                  <a:cubicBezTo>
                    <a:pt x="36087" y="398"/>
                    <a:pt x="35768" y="421"/>
                    <a:pt x="35448" y="353"/>
                  </a:cubicBezTo>
                  <a:cubicBezTo>
                    <a:pt x="35402" y="341"/>
                    <a:pt x="35357" y="336"/>
                    <a:pt x="35311" y="336"/>
                  </a:cubicBezTo>
                  <a:cubicBezTo>
                    <a:pt x="35265" y="336"/>
                    <a:pt x="35220" y="341"/>
                    <a:pt x="35174" y="353"/>
                  </a:cubicBezTo>
                  <a:cubicBezTo>
                    <a:pt x="34877" y="421"/>
                    <a:pt x="34581" y="421"/>
                    <a:pt x="34261" y="421"/>
                  </a:cubicBezTo>
                  <a:cubicBezTo>
                    <a:pt x="34160" y="349"/>
                    <a:pt x="34050" y="304"/>
                    <a:pt x="33930" y="304"/>
                  </a:cubicBezTo>
                  <a:cubicBezTo>
                    <a:pt x="33861" y="304"/>
                    <a:pt x="33789" y="319"/>
                    <a:pt x="33713" y="353"/>
                  </a:cubicBezTo>
                  <a:cubicBezTo>
                    <a:pt x="33645" y="376"/>
                    <a:pt x="33576" y="398"/>
                    <a:pt x="33508" y="444"/>
                  </a:cubicBezTo>
                  <a:cubicBezTo>
                    <a:pt x="33394" y="444"/>
                    <a:pt x="33257" y="490"/>
                    <a:pt x="33166" y="558"/>
                  </a:cubicBezTo>
                  <a:cubicBezTo>
                    <a:pt x="33074" y="535"/>
                    <a:pt x="33006" y="535"/>
                    <a:pt x="32914" y="513"/>
                  </a:cubicBezTo>
                  <a:cubicBezTo>
                    <a:pt x="32881" y="506"/>
                    <a:pt x="32846" y="503"/>
                    <a:pt x="32809" y="503"/>
                  </a:cubicBezTo>
                  <a:cubicBezTo>
                    <a:pt x="32722" y="503"/>
                    <a:pt x="32630" y="519"/>
                    <a:pt x="32549" y="535"/>
                  </a:cubicBezTo>
                  <a:cubicBezTo>
                    <a:pt x="32504" y="376"/>
                    <a:pt x="32367" y="330"/>
                    <a:pt x="32207" y="284"/>
                  </a:cubicBezTo>
                  <a:cubicBezTo>
                    <a:pt x="31551" y="356"/>
                    <a:pt x="30885" y="391"/>
                    <a:pt x="30217" y="391"/>
                  </a:cubicBezTo>
                  <a:cubicBezTo>
                    <a:pt x="29816" y="391"/>
                    <a:pt x="29414" y="378"/>
                    <a:pt x="29011" y="353"/>
                  </a:cubicBezTo>
                  <a:cubicBezTo>
                    <a:pt x="29007" y="352"/>
                    <a:pt x="29003" y="351"/>
                    <a:pt x="28999" y="351"/>
                  </a:cubicBezTo>
                  <a:cubicBezTo>
                    <a:pt x="28937" y="351"/>
                    <a:pt x="28907" y="465"/>
                    <a:pt x="28840" y="465"/>
                  </a:cubicBezTo>
                  <a:cubicBezTo>
                    <a:pt x="28818" y="465"/>
                    <a:pt x="28792" y="453"/>
                    <a:pt x="28760" y="421"/>
                  </a:cubicBezTo>
                  <a:cubicBezTo>
                    <a:pt x="28692" y="398"/>
                    <a:pt x="28600" y="376"/>
                    <a:pt x="28532" y="376"/>
                  </a:cubicBezTo>
                  <a:cubicBezTo>
                    <a:pt x="28486" y="398"/>
                    <a:pt x="28441" y="398"/>
                    <a:pt x="28395" y="398"/>
                  </a:cubicBezTo>
                  <a:cubicBezTo>
                    <a:pt x="28235" y="398"/>
                    <a:pt x="28098" y="398"/>
                    <a:pt x="27961" y="444"/>
                  </a:cubicBezTo>
                  <a:cubicBezTo>
                    <a:pt x="27733" y="444"/>
                    <a:pt x="27482" y="421"/>
                    <a:pt x="27254" y="376"/>
                  </a:cubicBezTo>
                  <a:cubicBezTo>
                    <a:pt x="27220" y="364"/>
                    <a:pt x="27180" y="358"/>
                    <a:pt x="27140" y="358"/>
                  </a:cubicBezTo>
                  <a:cubicBezTo>
                    <a:pt x="27100" y="358"/>
                    <a:pt x="27060" y="364"/>
                    <a:pt x="27026" y="376"/>
                  </a:cubicBezTo>
                  <a:cubicBezTo>
                    <a:pt x="26774" y="421"/>
                    <a:pt x="26523" y="444"/>
                    <a:pt x="26364" y="649"/>
                  </a:cubicBezTo>
                  <a:cubicBezTo>
                    <a:pt x="26341" y="649"/>
                    <a:pt x="26341" y="672"/>
                    <a:pt x="26318" y="672"/>
                  </a:cubicBezTo>
                  <a:cubicBezTo>
                    <a:pt x="26341" y="627"/>
                    <a:pt x="26341" y="604"/>
                    <a:pt x="26364" y="558"/>
                  </a:cubicBezTo>
                  <a:cubicBezTo>
                    <a:pt x="26318" y="421"/>
                    <a:pt x="26204" y="353"/>
                    <a:pt x="26090" y="284"/>
                  </a:cubicBezTo>
                  <a:cubicBezTo>
                    <a:pt x="25953" y="239"/>
                    <a:pt x="25793" y="239"/>
                    <a:pt x="25656" y="239"/>
                  </a:cubicBezTo>
                  <a:cubicBezTo>
                    <a:pt x="25199" y="216"/>
                    <a:pt x="24743" y="216"/>
                    <a:pt x="24286" y="216"/>
                  </a:cubicBezTo>
                  <a:cubicBezTo>
                    <a:pt x="23732" y="230"/>
                    <a:pt x="23169" y="252"/>
                    <a:pt x="22602" y="252"/>
                  </a:cubicBezTo>
                  <a:cubicBezTo>
                    <a:pt x="22236" y="252"/>
                    <a:pt x="21869" y="243"/>
                    <a:pt x="21502" y="216"/>
                  </a:cubicBezTo>
                  <a:cubicBezTo>
                    <a:pt x="21167" y="208"/>
                    <a:pt x="20832" y="206"/>
                    <a:pt x="20497" y="206"/>
                  </a:cubicBezTo>
                  <a:cubicBezTo>
                    <a:pt x="19828" y="206"/>
                    <a:pt x="19158" y="216"/>
                    <a:pt x="18489" y="216"/>
                  </a:cubicBezTo>
                  <a:cubicBezTo>
                    <a:pt x="18306" y="216"/>
                    <a:pt x="18124" y="239"/>
                    <a:pt x="17918" y="284"/>
                  </a:cubicBezTo>
                  <a:cubicBezTo>
                    <a:pt x="17757" y="333"/>
                    <a:pt x="17595" y="381"/>
                    <a:pt x="17426" y="381"/>
                  </a:cubicBezTo>
                  <a:cubicBezTo>
                    <a:pt x="17356" y="381"/>
                    <a:pt x="17284" y="373"/>
                    <a:pt x="17211" y="353"/>
                  </a:cubicBezTo>
                  <a:cubicBezTo>
                    <a:pt x="17142" y="341"/>
                    <a:pt x="17079" y="336"/>
                    <a:pt x="17019" y="336"/>
                  </a:cubicBezTo>
                  <a:cubicBezTo>
                    <a:pt x="16960" y="336"/>
                    <a:pt x="16902" y="341"/>
                    <a:pt x="16845" y="353"/>
                  </a:cubicBezTo>
                  <a:cubicBezTo>
                    <a:pt x="16681" y="394"/>
                    <a:pt x="16525" y="427"/>
                    <a:pt x="16367" y="427"/>
                  </a:cubicBezTo>
                  <a:cubicBezTo>
                    <a:pt x="16262" y="427"/>
                    <a:pt x="16156" y="412"/>
                    <a:pt x="16047" y="376"/>
                  </a:cubicBezTo>
                  <a:cubicBezTo>
                    <a:pt x="16001" y="376"/>
                    <a:pt x="15955" y="353"/>
                    <a:pt x="15932" y="353"/>
                  </a:cubicBezTo>
                  <a:lnTo>
                    <a:pt x="15727" y="353"/>
                  </a:lnTo>
                  <a:cubicBezTo>
                    <a:pt x="15727" y="353"/>
                    <a:pt x="15727" y="330"/>
                    <a:pt x="15727" y="307"/>
                  </a:cubicBezTo>
                  <a:cubicBezTo>
                    <a:pt x="15704" y="330"/>
                    <a:pt x="15681" y="353"/>
                    <a:pt x="15659" y="376"/>
                  </a:cubicBezTo>
                  <a:cubicBezTo>
                    <a:pt x="15636" y="376"/>
                    <a:pt x="15590" y="398"/>
                    <a:pt x="15567" y="398"/>
                  </a:cubicBezTo>
                  <a:cubicBezTo>
                    <a:pt x="15544" y="444"/>
                    <a:pt x="15522" y="467"/>
                    <a:pt x="15499" y="490"/>
                  </a:cubicBezTo>
                  <a:lnTo>
                    <a:pt x="15019" y="490"/>
                  </a:lnTo>
                  <a:cubicBezTo>
                    <a:pt x="14951" y="513"/>
                    <a:pt x="14882" y="513"/>
                    <a:pt x="14814" y="513"/>
                  </a:cubicBezTo>
                  <a:cubicBezTo>
                    <a:pt x="14768" y="490"/>
                    <a:pt x="14723" y="490"/>
                    <a:pt x="14654" y="490"/>
                  </a:cubicBezTo>
                  <a:cubicBezTo>
                    <a:pt x="14654" y="513"/>
                    <a:pt x="14654" y="513"/>
                    <a:pt x="14654" y="535"/>
                  </a:cubicBezTo>
                  <a:cubicBezTo>
                    <a:pt x="14654" y="513"/>
                    <a:pt x="14631" y="513"/>
                    <a:pt x="14609" y="513"/>
                  </a:cubicBezTo>
                  <a:cubicBezTo>
                    <a:pt x="14426" y="467"/>
                    <a:pt x="14243" y="398"/>
                    <a:pt x="14061" y="330"/>
                  </a:cubicBezTo>
                  <a:cubicBezTo>
                    <a:pt x="13940" y="303"/>
                    <a:pt x="13828" y="292"/>
                    <a:pt x="13714" y="292"/>
                  </a:cubicBezTo>
                  <a:cubicBezTo>
                    <a:pt x="13634" y="292"/>
                    <a:pt x="13552" y="298"/>
                    <a:pt x="13467" y="307"/>
                  </a:cubicBezTo>
                  <a:cubicBezTo>
                    <a:pt x="13352" y="350"/>
                    <a:pt x="13236" y="366"/>
                    <a:pt x="13114" y="366"/>
                  </a:cubicBezTo>
                  <a:cubicBezTo>
                    <a:pt x="13044" y="366"/>
                    <a:pt x="12972" y="361"/>
                    <a:pt x="12897" y="353"/>
                  </a:cubicBezTo>
                  <a:cubicBezTo>
                    <a:pt x="12783" y="376"/>
                    <a:pt x="12668" y="398"/>
                    <a:pt x="12646" y="490"/>
                  </a:cubicBezTo>
                  <a:cubicBezTo>
                    <a:pt x="12623" y="490"/>
                    <a:pt x="12600" y="467"/>
                    <a:pt x="12600" y="467"/>
                  </a:cubicBezTo>
                  <a:cubicBezTo>
                    <a:pt x="12326" y="330"/>
                    <a:pt x="12052" y="261"/>
                    <a:pt x="11778" y="239"/>
                  </a:cubicBezTo>
                  <a:cubicBezTo>
                    <a:pt x="10865" y="223"/>
                    <a:pt x="9952" y="196"/>
                    <a:pt x="9038" y="196"/>
                  </a:cubicBezTo>
                  <a:cubicBezTo>
                    <a:pt x="8628" y="196"/>
                    <a:pt x="8217" y="202"/>
                    <a:pt x="7807" y="216"/>
                  </a:cubicBezTo>
                  <a:lnTo>
                    <a:pt x="7373" y="216"/>
                  </a:lnTo>
                  <a:cubicBezTo>
                    <a:pt x="7191" y="201"/>
                    <a:pt x="7008" y="196"/>
                    <a:pt x="6826" y="196"/>
                  </a:cubicBezTo>
                  <a:cubicBezTo>
                    <a:pt x="6391" y="196"/>
                    <a:pt x="5955" y="226"/>
                    <a:pt x="5520" y="226"/>
                  </a:cubicBezTo>
                  <a:cubicBezTo>
                    <a:pt x="5293" y="226"/>
                    <a:pt x="5066" y="217"/>
                    <a:pt x="4839" y="193"/>
                  </a:cubicBezTo>
                  <a:cubicBezTo>
                    <a:pt x="4588" y="79"/>
                    <a:pt x="4292" y="33"/>
                    <a:pt x="4018" y="10"/>
                  </a:cubicBezTo>
                  <a:cubicBezTo>
                    <a:pt x="3987" y="3"/>
                    <a:pt x="3959" y="0"/>
                    <a:pt x="3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4389760" y="410957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4018911" y="3996482"/>
              <a:ext cx="8161" cy="6356"/>
            </a:xfrm>
            <a:custGeom>
              <a:avLst/>
              <a:gdLst/>
              <a:ahLst/>
              <a:cxnLst/>
              <a:rect l="l" t="t" r="r" b="b"/>
              <a:pathLst>
                <a:path w="321" h="250" extrusionOk="0">
                  <a:moveTo>
                    <a:pt x="127" y="0"/>
                  </a:moveTo>
                  <a:cubicBezTo>
                    <a:pt x="49" y="0"/>
                    <a:pt x="1" y="72"/>
                    <a:pt x="1" y="248"/>
                  </a:cubicBezTo>
                  <a:cubicBezTo>
                    <a:pt x="28" y="248"/>
                    <a:pt x="56" y="249"/>
                    <a:pt x="82" y="249"/>
                  </a:cubicBezTo>
                  <a:cubicBezTo>
                    <a:pt x="189" y="249"/>
                    <a:pt x="284" y="235"/>
                    <a:pt x="320" y="89"/>
                  </a:cubicBezTo>
                  <a:cubicBezTo>
                    <a:pt x="247" y="33"/>
                    <a:pt x="18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4357266" y="399813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4771033" y="365052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4780313" y="370623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3878488" y="3046985"/>
              <a:ext cx="42968" cy="74877"/>
            </a:xfrm>
            <a:custGeom>
              <a:avLst/>
              <a:gdLst/>
              <a:ahLst/>
              <a:cxnLst/>
              <a:rect l="l" t="t" r="r" b="b"/>
              <a:pathLst>
                <a:path w="1690" h="2945" extrusionOk="0">
                  <a:moveTo>
                    <a:pt x="1529" y="0"/>
                  </a:moveTo>
                  <a:lnTo>
                    <a:pt x="1529" y="0"/>
                  </a:lnTo>
                  <a:cubicBezTo>
                    <a:pt x="1027" y="46"/>
                    <a:pt x="731" y="274"/>
                    <a:pt x="776" y="822"/>
                  </a:cubicBezTo>
                  <a:cubicBezTo>
                    <a:pt x="776" y="1005"/>
                    <a:pt x="753" y="1210"/>
                    <a:pt x="525" y="1256"/>
                  </a:cubicBezTo>
                  <a:cubicBezTo>
                    <a:pt x="0" y="1324"/>
                    <a:pt x="23" y="1644"/>
                    <a:pt x="114" y="2054"/>
                  </a:cubicBezTo>
                  <a:cubicBezTo>
                    <a:pt x="206" y="2328"/>
                    <a:pt x="206" y="2648"/>
                    <a:pt x="228" y="2945"/>
                  </a:cubicBezTo>
                  <a:cubicBezTo>
                    <a:pt x="479" y="2443"/>
                    <a:pt x="731" y="1963"/>
                    <a:pt x="982" y="1461"/>
                  </a:cubicBezTo>
                  <a:cubicBezTo>
                    <a:pt x="1438" y="1073"/>
                    <a:pt x="1689" y="617"/>
                    <a:pt x="152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3884285" y="2159068"/>
              <a:ext cx="709180" cy="791963"/>
            </a:xfrm>
            <a:custGeom>
              <a:avLst/>
              <a:gdLst/>
              <a:ahLst/>
              <a:cxnLst/>
              <a:rect l="l" t="t" r="r" b="b"/>
              <a:pathLst>
                <a:path w="27893" h="31149" extrusionOk="0">
                  <a:moveTo>
                    <a:pt x="20132" y="1"/>
                  </a:moveTo>
                  <a:cubicBezTo>
                    <a:pt x="20087" y="23"/>
                    <a:pt x="20041" y="69"/>
                    <a:pt x="19973" y="69"/>
                  </a:cubicBezTo>
                  <a:lnTo>
                    <a:pt x="19881" y="69"/>
                  </a:lnTo>
                  <a:cubicBezTo>
                    <a:pt x="19356" y="138"/>
                    <a:pt x="18831" y="206"/>
                    <a:pt x="18283" y="252"/>
                  </a:cubicBezTo>
                  <a:cubicBezTo>
                    <a:pt x="18215" y="320"/>
                    <a:pt x="18147" y="389"/>
                    <a:pt x="18055" y="457"/>
                  </a:cubicBezTo>
                  <a:lnTo>
                    <a:pt x="17348" y="594"/>
                  </a:lnTo>
                  <a:cubicBezTo>
                    <a:pt x="17302" y="571"/>
                    <a:pt x="17256" y="548"/>
                    <a:pt x="17234" y="526"/>
                  </a:cubicBezTo>
                  <a:cubicBezTo>
                    <a:pt x="17211" y="571"/>
                    <a:pt x="17211" y="617"/>
                    <a:pt x="17188" y="640"/>
                  </a:cubicBezTo>
                  <a:cubicBezTo>
                    <a:pt x="17051" y="708"/>
                    <a:pt x="16937" y="754"/>
                    <a:pt x="16800" y="799"/>
                  </a:cubicBezTo>
                  <a:cubicBezTo>
                    <a:pt x="16663" y="982"/>
                    <a:pt x="16457" y="982"/>
                    <a:pt x="16252" y="982"/>
                  </a:cubicBezTo>
                  <a:cubicBezTo>
                    <a:pt x="16161" y="1256"/>
                    <a:pt x="15955" y="1347"/>
                    <a:pt x="15704" y="1347"/>
                  </a:cubicBezTo>
                  <a:cubicBezTo>
                    <a:pt x="15407" y="1461"/>
                    <a:pt x="15202" y="1758"/>
                    <a:pt x="14860" y="1758"/>
                  </a:cubicBezTo>
                  <a:cubicBezTo>
                    <a:pt x="14449" y="2215"/>
                    <a:pt x="13810" y="2260"/>
                    <a:pt x="13376" y="2648"/>
                  </a:cubicBezTo>
                  <a:cubicBezTo>
                    <a:pt x="13376" y="2648"/>
                    <a:pt x="13308" y="2603"/>
                    <a:pt x="13308" y="2603"/>
                  </a:cubicBezTo>
                  <a:cubicBezTo>
                    <a:pt x="13239" y="2625"/>
                    <a:pt x="13193" y="2671"/>
                    <a:pt x="13171" y="2717"/>
                  </a:cubicBezTo>
                  <a:cubicBezTo>
                    <a:pt x="13171" y="2717"/>
                    <a:pt x="13148" y="2808"/>
                    <a:pt x="13148" y="2808"/>
                  </a:cubicBezTo>
                  <a:cubicBezTo>
                    <a:pt x="13125" y="2922"/>
                    <a:pt x="13034" y="2968"/>
                    <a:pt x="12942" y="2968"/>
                  </a:cubicBezTo>
                  <a:cubicBezTo>
                    <a:pt x="12326" y="3470"/>
                    <a:pt x="11664" y="3904"/>
                    <a:pt x="10979" y="4292"/>
                  </a:cubicBezTo>
                  <a:cubicBezTo>
                    <a:pt x="10705" y="4611"/>
                    <a:pt x="10409" y="4931"/>
                    <a:pt x="10044" y="5159"/>
                  </a:cubicBezTo>
                  <a:lnTo>
                    <a:pt x="8058" y="7008"/>
                  </a:lnTo>
                  <a:cubicBezTo>
                    <a:pt x="7898" y="7099"/>
                    <a:pt x="7738" y="7191"/>
                    <a:pt x="7715" y="7396"/>
                  </a:cubicBezTo>
                  <a:lnTo>
                    <a:pt x="7693" y="7396"/>
                  </a:lnTo>
                  <a:cubicBezTo>
                    <a:pt x="7510" y="7624"/>
                    <a:pt x="7304" y="7852"/>
                    <a:pt x="7122" y="8081"/>
                  </a:cubicBezTo>
                  <a:cubicBezTo>
                    <a:pt x="7031" y="8218"/>
                    <a:pt x="6848" y="8149"/>
                    <a:pt x="6780" y="8309"/>
                  </a:cubicBezTo>
                  <a:cubicBezTo>
                    <a:pt x="6734" y="8674"/>
                    <a:pt x="6460" y="8902"/>
                    <a:pt x="6232" y="9131"/>
                  </a:cubicBezTo>
                  <a:cubicBezTo>
                    <a:pt x="6026" y="9359"/>
                    <a:pt x="5844" y="9587"/>
                    <a:pt x="5798" y="9884"/>
                  </a:cubicBezTo>
                  <a:cubicBezTo>
                    <a:pt x="5752" y="9884"/>
                    <a:pt x="5707" y="9907"/>
                    <a:pt x="5661" y="9907"/>
                  </a:cubicBezTo>
                  <a:cubicBezTo>
                    <a:pt x="5638" y="9975"/>
                    <a:pt x="5638" y="10021"/>
                    <a:pt x="5638" y="10067"/>
                  </a:cubicBezTo>
                  <a:cubicBezTo>
                    <a:pt x="5182" y="10409"/>
                    <a:pt x="5090" y="11071"/>
                    <a:pt x="4611" y="11413"/>
                  </a:cubicBezTo>
                  <a:cubicBezTo>
                    <a:pt x="4429" y="11687"/>
                    <a:pt x="4132" y="11915"/>
                    <a:pt x="4200" y="12303"/>
                  </a:cubicBezTo>
                  <a:cubicBezTo>
                    <a:pt x="4155" y="12326"/>
                    <a:pt x="4109" y="12326"/>
                    <a:pt x="4040" y="12349"/>
                  </a:cubicBezTo>
                  <a:cubicBezTo>
                    <a:pt x="4018" y="12372"/>
                    <a:pt x="4018" y="12418"/>
                    <a:pt x="3995" y="12463"/>
                  </a:cubicBezTo>
                  <a:cubicBezTo>
                    <a:pt x="3881" y="12806"/>
                    <a:pt x="3698" y="13125"/>
                    <a:pt x="3470" y="13399"/>
                  </a:cubicBezTo>
                  <a:cubicBezTo>
                    <a:pt x="3424" y="13673"/>
                    <a:pt x="3333" y="13947"/>
                    <a:pt x="3105" y="14129"/>
                  </a:cubicBezTo>
                  <a:cubicBezTo>
                    <a:pt x="2968" y="14358"/>
                    <a:pt x="2968" y="14654"/>
                    <a:pt x="2739" y="14860"/>
                  </a:cubicBezTo>
                  <a:cubicBezTo>
                    <a:pt x="2511" y="15408"/>
                    <a:pt x="2397" y="16001"/>
                    <a:pt x="2055" y="16503"/>
                  </a:cubicBezTo>
                  <a:cubicBezTo>
                    <a:pt x="1963" y="16686"/>
                    <a:pt x="1895" y="16868"/>
                    <a:pt x="1826" y="17028"/>
                  </a:cubicBezTo>
                  <a:cubicBezTo>
                    <a:pt x="1826" y="17097"/>
                    <a:pt x="1826" y="17165"/>
                    <a:pt x="1804" y="17211"/>
                  </a:cubicBezTo>
                  <a:cubicBezTo>
                    <a:pt x="1712" y="17325"/>
                    <a:pt x="1758" y="17485"/>
                    <a:pt x="1644" y="17599"/>
                  </a:cubicBezTo>
                  <a:lnTo>
                    <a:pt x="1644" y="17576"/>
                  </a:lnTo>
                  <a:cubicBezTo>
                    <a:pt x="1575" y="17759"/>
                    <a:pt x="1507" y="17941"/>
                    <a:pt x="1438" y="18147"/>
                  </a:cubicBezTo>
                  <a:cubicBezTo>
                    <a:pt x="1438" y="18147"/>
                    <a:pt x="1416" y="18147"/>
                    <a:pt x="1393" y="18192"/>
                  </a:cubicBezTo>
                  <a:cubicBezTo>
                    <a:pt x="1370" y="18215"/>
                    <a:pt x="1393" y="18261"/>
                    <a:pt x="1438" y="18306"/>
                  </a:cubicBezTo>
                  <a:cubicBezTo>
                    <a:pt x="1210" y="19060"/>
                    <a:pt x="1119" y="19836"/>
                    <a:pt x="731" y="20520"/>
                  </a:cubicBezTo>
                  <a:cubicBezTo>
                    <a:pt x="822" y="20977"/>
                    <a:pt x="776" y="21411"/>
                    <a:pt x="571" y="21822"/>
                  </a:cubicBezTo>
                  <a:cubicBezTo>
                    <a:pt x="571" y="21867"/>
                    <a:pt x="571" y="21913"/>
                    <a:pt x="548" y="21958"/>
                  </a:cubicBezTo>
                  <a:cubicBezTo>
                    <a:pt x="411" y="22255"/>
                    <a:pt x="434" y="22552"/>
                    <a:pt x="525" y="22826"/>
                  </a:cubicBezTo>
                  <a:cubicBezTo>
                    <a:pt x="525" y="22849"/>
                    <a:pt x="525" y="22849"/>
                    <a:pt x="525" y="22871"/>
                  </a:cubicBezTo>
                  <a:cubicBezTo>
                    <a:pt x="513" y="22865"/>
                    <a:pt x="501" y="22863"/>
                    <a:pt x="489" y="22863"/>
                  </a:cubicBezTo>
                  <a:cubicBezTo>
                    <a:pt x="455" y="22863"/>
                    <a:pt x="422" y="22884"/>
                    <a:pt x="388" y="22917"/>
                  </a:cubicBezTo>
                  <a:cubicBezTo>
                    <a:pt x="388" y="22963"/>
                    <a:pt x="388" y="23008"/>
                    <a:pt x="366" y="23054"/>
                  </a:cubicBezTo>
                  <a:cubicBezTo>
                    <a:pt x="343" y="23054"/>
                    <a:pt x="320" y="23077"/>
                    <a:pt x="297" y="23123"/>
                  </a:cubicBezTo>
                  <a:cubicBezTo>
                    <a:pt x="274" y="23168"/>
                    <a:pt x="297" y="23214"/>
                    <a:pt x="366" y="23237"/>
                  </a:cubicBezTo>
                  <a:cubicBezTo>
                    <a:pt x="366" y="23488"/>
                    <a:pt x="366" y="23739"/>
                    <a:pt x="366" y="23967"/>
                  </a:cubicBezTo>
                  <a:cubicBezTo>
                    <a:pt x="229" y="24218"/>
                    <a:pt x="206" y="24469"/>
                    <a:pt x="206" y="24743"/>
                  </a:cubicBezTo>
                  <a:cubicBezTo>
                    <a:pt x="183" y="25405"/>
                    <a:pt x="251" y="26067"/>
                    <a:pt x="0" y="26706"/>
                  </a:cubicBezTo>
                  <a:cubicBezTo>
                    <a:pt x="229" y="26957"/>
                    <a:pt x="46" y="27208"/>
                    <a:pt x="0" y="27437"/>
                  </a:cubicBezTo>
                  <a:cubicBezTo>
                    <a:pt x="115" y="27505"/>
                    <a:pt x="46" y="27596"/>
                    <a:pt x="23" y="27665"/>
                  </a:cubicBezTo>
                  <a:lnTo>
                    <a:pt x="46" y="27756"/>
                  </a:lnTo>
                  <a:cubicBezTo>
                    <a:pt x="183" y="27870"/>
                    <a:pt x="115" y="28030"/>
                    <a:pt x="160" y="28167"/>
                  </a:cubicBezTo>
                  <a:cubicBezTo>
                    <a:pt x="204" y="28211"/>
                    <a:pt x="258" y="28236"/>
                    <a:pt x="309" y="28236"/>
                  </a:cubicBezTo>
                  <a:cubicBezTo>
                    <a:pt x="337" y="28236"/>
                    <a:pt x="364" y="28229"/>
                    <a:pt x="388" y="28213"/>
                  </a:cubicBezTo>
                  <a:cubicBezTo>
                    <a:pt x="434" y="28167"/>
                    <a:pt x="457" y="28144"/>
                    <a:pt x="503" y="28098"/>
                  </a:cubicBezTo>
                  <a:cubicBezTo>
                    <a:pt x="503" y="28121"/>
                    <a:pt x="525" y="28144"/>
                    <a:pt x="548" y="28167"/>
                  </a:cubicBezTo>
                  <a:lnTo>
                    <a:pt x="548" y="28350"/>
                  </a:lnTo>
                  <a:cubicBezTo>
                    <a:pt x="548" y="28464"/>
                    <a:pt x="525" y="28578"/>
                    <a:pt x="525" y="28692"/>
                  </a:cubicBezTo>
                  <a:cubicBezTo>
                    <a:pt x="503" y="28692"/>
                    <a:pt x="480" y="28669"/>
                    <a:pt x="457" y="28646"/>
                  </a:cubicBezTo>
                  <a:lnTo>
                    <a:pt x="366" y="28715"/>
                  </a:lnTo>
                  <a:cubicBezTo>
                    <a:pt x="366" y="29217"/>
                    <a:pt x="388" y="29696"/>
                    <a:pt x="388" y="30176"/>
                  </a:cubicBezTo>
                  <a:cubicBezTo>
                    <a:pt x="434" y="30244"/>
                    <a:pt x="480" y="30313"/>
                    <a:pt x="548" y="30358"/>
                  </a:cubicBezTo>
                  <a:cubicBezTo>
                    <a:pt x="567" y="30627"/>
                    <a:pt x="732" y="30734"/>
                    <a:pt x="934" y="30734"/>
                  </a:cubicBezTo>
                  <a:cubicBezTo>
                    <a:pt x="971" y="30734"/>
                    <a:pt x="1011" y="30731"/>
                    <a:pt x="1050" y="30723"/>
                  </a:cubicBezTo>
                  <a:cubicBezTo>
                    <a:pt x="1180" y="30693"/>
                    <a:pt x="1307" y="30683"/>
                    <a:pt x="1432" y="30683"/>
                  </a:cubicBezTo>
                  <a:cubicBezTo>
                    <a:pt x="1684" y="30683"/>
                    <a:pt x="1933" y="30723"/>
                    <a:pt x="2192" y="30723"/>
                  </a:cubicBezTo>
                  <a:cubicBezTo>
                    <a:pt x="2260" y="30655"/>
                    <a:pt x="2283" y="30564"/>
                    <a:pt x="2260" y="30495"/>
                  </a:cubicBezTo>
                  <a:cubicBezTo>
                    <a:pt x="2306" y="30495"/>
                    <a:pt x="2351" y="30472"/>
                    <a:pt x="2397" y="30472"/>
                  </a:cubicBezTo>
                  <a:cubicBezTo>
                    <a:pt x="2463" y="30472"/>
                    <a:pt x="2530" y="30478"/>
                    <a:pt x="2595" y="30478"/>
                  </a:cubicBezTo>
                  <a:cubicBezTo>
                    <a:pt x="2709" y="30478"/>
                    <a:pt x="2820" y="30460"/>
                    <a:pt x="2922" y="30358"/>
                  </a:cubicBezTo>
                  <a:lnTo>
                    <a:pt x="7304" y="30358"/>
                  </a:lnTo>
                  <a:cubicBezTo>
                    <a:pt x="7419" y="30449"/>
                    <a:pt x="7538" y="30495"/>
                    <a:pt x="7661" y="30495"/>
                  </a:cubicBezTo>
                  <a:cubicBezTo>
                    <a:pt x="7784" y="30495"/>
                    <a:pt x="7909" y="30449"/>
                    <a:pt x="8035" y="30358"/>
                  </a:cubicBezTo>
                  <a:lnTo>
                    <a:pt x="11322" y="30358"/>
                  </a:lnTo>
                  <a:cubicBezTo>
                    <a:pt x="11436" y="30521"/>
                    <a:pt x="11597" y="30544"/>
                    <a:pt x="11762" y="30544"/>
                  </a:cubicBezTo>
                  <a:cubicBezTo>
                    <a:pt x="11829" y="30544"/>
                    <a:pt x="11896" y="30541"/>
                    <a:pt x="11961" y="30541"/>
                  </a:cubicBezTo>
                  <a:cubicBezTo>
                    <a:pt x="12189" y="30564"/>
                    <a:pt x="12440" y="30495"/>
                    <a:pt x="12600" y="30746"/>
                  </a:cubicBezTo>
                  <a:cubicBezTo>
                    <a:pt x="12691" y="30906"/>
                    <a:pt x="12851" y="30974"/>
                    <a:pt x="13011" y="31020"/>
                  </a:cubicBezTo>
                  <a:cubicBezTo>
                    <a:pt x="13228" y="31058"/>
                    <a:pt x="13445" y="31090"/>
                    <a:pt x="13662" y="31090"/>
                  </a:cubicBezTo>
                  <a:cubicBezTo>
                    <a:pt x="13833" y="31090"/>
                    <a:pt x="14004" y="31070"/>
                    <a:pt x="14175" y="31020"/>
                  </a:cubicBezTo>
                  <a:cubicBezTo>
                    <a:pt x="14619" y="30987"/>
                    <a:pt x="15063" y="30972"/>
                    <a:pt x="15506" y="30972"/>
                  </a:cubicBezTo>
                  <a:cubicBezTo>
                    <a:pt x="16270" y="30972"/>
                    <a:pt x="17030" y="31016"/>
                    <a:pt x="17781" y="31089"/>
                  </a:cubicBezTo>
                  <a:cubicBezTo>
                    <a:pt x="17873" y="31089"/>
                    <a:pt x="17964" y="31089"/>
                    <a:pt x="18055" y="31066"/>
                  </a:cubicBezTo>
                  <a:cubicBezTo>
                    <a:pt x="18541" y="31026"/>
                    <a:pt x="19028" y="30972"/>
                    <a:pt x="19509" y="30972"/>
                  </a:cubicBezTo>
                  <a:cubicBezTo>
                    <a:pt x="19865" y="30972"/>
                    <a:pt x="20217" y="31001"/>
                    <a:pt x="20566" y="31089"/>
                  </a:cubicBezTo>
                  <a:cubicBezTo>
                    <a:pt x="20657" y="31100"/>
                    <a:pt x="20749" y="31106"/>
                    <a:pt x="20837" y="31106"/>
                  </a:cubicBezTo>
                  <a:cubicBezTo>
                    <a:pt x="20925" y="31106"/>
                    <a:pt x="21011" y="31100"/>
                    <a:pt x="21091" y="31089"/>
                  </a:cubicBezTo>
                  <a:cubicBezTo>
                    <a:pt x="21182" y="31062"/>
                    <a:pt x="21274" y="31053"/>
                    <a:pt x="21365" y="31053"/>
                  </a:cubicBezTo>
                  <a:cubicBezTo>
                    <a:pt x="21595" y="31053"/>
                    <a:pt x="21828" y="31111"/>
                    <a:pt x="22072" y="31111"/>
                  </a:cubicBezTo>
                  <a:cubicBezTo>
                    <a:pt x="22266" y="31079"/>
                    <a:pt x="22460" y="31047"/>
                    <a:pt x="22662" y="31047"/>
                  </a:cubicBezTo>
                  <a:cubicBezTo>
                    <a:pt x="22745" y="31047"/>
                    <a:pt x="22830" y="31052"/>
                    <a:pt x="22917" y="31066"/>
                  </a:cubicBezTo>
                  <a:cubicBezTo>
                    <a:pt x="23054" y="31066"/>
                    <a:pt x="23168" y="31066"/>
                    <a:pt x="23305" y="31020"/>
                  </a:cubicBezTo>
                  <a:cubicBezTo>
                    <a:pt x="23352" y="31017"/>
                    <a:pt x="23399" y="31015"/>
                    <a:pt x="23445" y="31015"/>
                  </a:cubicBezTo>
                  <a:cubicBezTo>
                    <a:pt x="23887" y="31015"/>
                    <a:pt x="24337" y="31149"/>
                    <a:pt x="24782" y="31149"/>
                  </a:cubicBezTo>
                  <a:cubicBezTo>
                    <a:pt x="24937" y="31149"/>
                    <a:pt x="25092" y="31132"/>
                    <a:pt x="25245" y="31089"/>
                  </a:cubicBezTo>
                  <a:cubicBezTo>
                    <a:pt x="25542" y="30997"/>
                    <a:pt x="25861" y="30952"/>
                    <a:pt x="26044" y="30655"/>
                  </a:cubicBezTo>
                  <a:cubicBezTo>
                    <a:pt x="26318" y="29514"/>
                    <a:pt x="26295" y="28304"/>
                    <a:pt x="26455" y="27140"/>
                  </a:cubicBezTo>
                  <a:cubicBezTo>
                    <a:pt x="26523" y="26250"/>
                    <a:pt x="26455" y="25337"/>
                    <a:pt x="26683" y="24446"/>
                  </a:cubicBezTo>
                  <a:cubicBezTo>
                    <a:pt x="26752" y="23899"/>
                    <a:pt x="26706" y="23328"/>
                    <a:pt x="26729" y="22780"/>
                  </a:cubicBezTo>
                  <a:cubicBezTo>
                    <a:pt x="26729" y="22164"/>
                    <a:pt x="26683" y="21525"/>
                    <a:pt x="26752" y="20909"/>
                  </a:cubicBezTo>
                  <a:cubicBezTo>
                    <a:pt x="26774" y="20863"/>
                    <a:pt x="26774" y="20817"/>
                    <a:pt x="26797" y="20772"/>
                  </a:cubicBezTo>
                  <a:cubicBezTo>
                    <a:pt x="26820" y="20680"/>
                    <a:pt x="26843" y="20589"/>
                    <a:pt x="26843" y="20498"/>
                  </a:cubicBezTo>
                  <a:cubicBezTo>
                    <a:pt x="26866" y="20361"/>
                    <a:pt x="26889" y="20224"/>
                    <a:pt x="26889" y="20064"/>
                  </a:cubicBezTo>
                  <a:cubicBezTo>
                    <a:pt x="26889" y="19927"/>
                    <a:pt x="26889" y="19790"/>
                    <a:pt x="26889" y="19653"/>
                  </a:cubicBezTo>
                  <a:cubicBezTo>
                    <a:pt x="26866" y="18763"/>
                    <a:pt x="26980" y="17873"/>
                    <a:pt x="27071" y="16960"/>
                  </a:cubicBezTo>
                  <a:cubicBezTo>
                    <a:pt x="27117" y="16229"/>
                    <a:pt x="26980" y="15499"/>
                    <a:pt x="27163" y="14769"/>
                  </a:cubicBezTo>
                  <a:cubicBezTo>
                    <a:pt x="27208" y="14677"/>
                    <a:pt x="27231" y="14563"/>
                    <a:pt x="27231" y="14472"/>
                  </a:cubicBezTo>
                  <a:cubicBezTo>
                    <a:pt x="27368" y="13673"/>
                    <a:pt x="27140" y="12828"/>
                    <a:pt x="27391" y="12029"/>
                  </a:cubicBezTo>
                  <a:cubicBezTo>
                    <a:pt x="27528" y="11116"/>
                    <a:pt x="27414" y="10181"/>
                    <a:pt x="27459" y="9245"/>
                  </a:cubicBezTo>
                  <a:cubicBezTo>
                    <a:pt x="27459" y="9085"/>
                    <a:pt x="27528" y="8948"/>
                    <a:pt x="27551" y="8811"/>
                  </a:cubicBezTo>
                  <a:cubicBezTo>
                    <a:pt x="27619" y="8446"/>
                    <a:pt x="27619" y="8058"/>
                    <a:pt x="27619" y="7693"/>
                  </a:cubicBezTo>
                  <a:cubicBezTo>
                    <a:pt x="27619" y="7556"/>
                    <a:pt x="27619" y="7442"/>
                    <a:pt x="27619" y="7305"/>
                  </a:cubicBezTo>
                  <a:cubicBezTo>
                    <a:pt x="27619" y="7213"/>
                    <a:pt x="27619" y="7145"/>
                    <a:pt x="27642" y="7054"/>
                  </a:cubicBezTo>
                  <a:cubicBezTo>
                    <a:pt x="27687" y="6825"/>
                    <a:pt x="27733" y="6597"/>
                    <a:pt x="27756" y="6346"/>
                  </a:cubicBezTo>
                  <a:cubicBezTo>
                    <a:pt x="27756" y="6278"/>
                    <a:pt x="27779" y="6186"/>
                    <a:pt x="27756" y="6118"/>
                  </a:cubicBezTo>
                  <a:cubicBezTo>
                    <a:pt x="27756" y="6004"/>
                    <a:pt x="27756" y="5867"/>
                    <a:pt x="27756" y="5753"/>
                  </a:cubicBezTo>
                  <a:cubicBezTo>
                    <a:pt x="27756" y="5684"/>
                    <a:pt x="27756" y="5593"/>
                    <a:pt x="27756" y="5524"/>
                  </a:cubicBezTo>
                  <a:cubicBezTo>
                    <a:pt x="27756" y="5456"/>
                    <a:pt x="27756" y="5365"/>
                    <a:pt x="27733" y="5296"/>
                  </a:cubicBezTo>
                  <a:cubicBezTo>
                    <a:pt x="27710" y="5182"/>
                    <a:pt x="27665" y="5068"/>
                    <a:pt x="27596" y="4976"/>
                  </a:cubicBezTo>
                  <a:lnTo>
                    <a:pt x="27619" y="4360"/>
                  </a:lnTo>
                  <a:lnTo>
                    <a:pt x="27619" y="4337"/>
                  </a:lnTo>
                  <a:cubicBezTo>
                    <a:pt x="27619" y="4223"/>
                    <a:pt x="27619" y="4109"/>
                    <a:pt x="27619" y="3995"/>
                  </a:cubicBezTo>
                  <a:lnTo>
                    <a:pt x="27619" y="3972"/>
                  </a:lnTo>
                  <a:cubicBezTo>
                    <a:pt x="27665" y="3653"/>
                    <a:pt x="27687" y="3356"/>
                    <a:pt x="27710" y="3036"/>
                  </a:cubicBezTo>
                  <a:cubicBezTo>
                    <a:pt x="27733" y="2991"/>
                    <a:pt x="27756" y="2968"/>
                    <a:pt x="27756" y="2922"/>
                  </a:cubicBezTo>
                  <a:cubicBezTo>
                    <a:pt x="27824" y="2489"/>
                    <a:pt x="27847" y="2055"/>
                    <a:pt x="27779" y="1621"/>
                  </a:cubicBezTo>
                  <a:cubicBezTo>
                    <a:pt x="27756" y="1416"/>
                    <a:pt x="27756" y="1210"/>
                    <a:pt x="27756" y="1005"/>
                  </a:cubicBezTo>
                  <a:cubicBezTo>
                    <a:pt x="27847" y="936"/>
                    <a:pt x="27870" y="845"/>
                    <a:pt x="27893" y="731"/>
                  </a:cubicBezTo>
                  <a:cubicBezTo>
                    <a:pt x="27893" y="640"/>
                    <a:pt x="27893" y="548"/>
                    <a:pt x="27893" y="457"/>
                  </a:cubicBezTo>
                  <a:cubicBezTo>
                    <a:pt x="27504" y="165"/>
                    <a:pt x="27057" y="81"/>
                    <a:pt x="26602" y="81"/>
                  </a:cubicBezTo>
                  <a:cubicBezTo>
                    <a:pt x="26417" y="81"/>
                    <a:pt x="26229" y="95"/>
                    <a:pt x="26044" y="115"/>
                  </a:cubicBezTo>
                  <a:cubicBezTo>
                    <a:pt x="25527" y="176"/>
                    <a:pt x="25009" y="186"/>
                    <a:pt x="24492" y="186"/>
                  </a:cubicBezTo>
                  <a:cubicBezTo>
                    <a:pt x="24233" y="186"/>
                    <a:pt x="23975" y="183"/>
                    <a:pt x="23716" y="183"/>
                  </a:cubicBezTo>
                  <a:cubicBezTo>
                    <a:pt x="23622" y="157"/>
                    <a:pt x="23524" y="154"/>
                    <a:pt x="23426" y="154"/>
                  </a:cubicBezTo>
                  <a:cubicBezTo>
                    <a:pt x="23393" y="154"/>
                    <a:pt x="23361" y="155"/>
                    <a:pt x="23328" y="155"/>
                  </a:cubicBezTo>
                  <a:cubicBezTo>
                    <a:pt x="23197" y="155"/>
                    <a:pt x="23065" y="149"/>
                    <a:pt x="22940" y="92"/>
                  </a:cubicBezTo>
                  <a:cubicBezTo>
                    <a:pt x="22894" y="92"/>
                    <a:pt x="22849" y="92"/>
                    <a:pt x="22826" y="69"/>
                  </a:cubicBezTo>
                  <a:cubicBezTo>
                    <a:pt x="22403" y="191"/>
                    <a:pt x="21981" y="243"/>
                    <a:pt x="21559" y="243"/>
                  </a:cubicBezTo>
                  <a:cubicBezTo>
                    <a:pt x="21114" y="243"/>
                    <a:pt x="20669" y="186"/>
                    <a:pt x="20224" y="92"/>
                  </a:cubicBezTo>
                  <a:lnTo>
                    <a:pt x="20224" y="1"/>
                  </a:ln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7"/>
            <p:cNvSpPr/>
            <p:nvPr/>
          </p:nvSpPr>
          <p:spPr>
            <a:xfrm>
              <a:off x="5163925" y="2955455"/>
              <a:ext cx="193281" cy="179170"/>
            </a:xfrm>
            <a:custGeom>
              <a:avLst/>
              <a:gdLst/>
              <a:ahLst/>
              <a:cxnLst/>
              <a:rect l="l" t="t" r="r" b="b"/>
              <a:pathLst>
                <a:path w="7602" h="7047" extrusionOk="0">
                  <a:moveTo>
                    <a:pt x="1227" y="0"/>
                  </a:moveTo>
                  <a:cubicBezTo>
                    <a:pt x="874" y="0"/>
                    <a:pt x="498" y="123"/>
                    <a:pt x="137" y="199"/>
                  </a:cubicBezTo>
                  <a:cubicBezTo>
                    <a:pt x="0" y="222"/>
                    <a:pt x="46" y="382"/>
                    <a:pt x="46" y="496"/>
                  </a:cubicBezTo>
                  <a:cubicBezTo>
                    <a:pt x="228" y="770"/>
                    <a:pt x="388" y="1021"/>
                    <a:pt x="571" y="1295"/>
                  </a:cubicBezTo>
                  <a:cubicBezTo>
                    <a:pt x="685" y="1683"/>
                    <a:pt x="890" y="2048"/>
                    <a:pt x="1096" y="2413"/>
                  </a:cubicBezTo>
                  <a:cubicBezTo>
                    <a:pt x="1666" y="3372"/>
                    <a:pt x="2054" y="4399"/>
                    <a:pt x="2397" y="5426"/>
                  </a:cubicBezTo>
                  <a:cubicBezTo>
                    <a:pt x="2397" y="5426"/>
                    <a:pt x="2374" y="5449"/>
                    <a:pt x="2374" y="5495"/>
                  </a:cubicBezTo>
                  <a:cubicBezTo>
                    <a:pt x="2374" y="5540"/>
                    <a:pt x="2420" y="5563"/>
                    <a:pt x="2465" y="5563"/>
                  </a:cubicBezTo>
                  <a:cubicBezTo>
                    <a:pt x="2739" y="5769"/>
                    <a:pt x="2625" y="6179"/>
                    <a:pt x="2945" y="6362"/>
                  </a:cubicBezTo>
                  <a:lnTo>
                    <a:pt x="2990" y="6362"/>
                  </a:lnTo>
                  <a:cubicBezTo>
                    <a:pt x="2945" y="6385"/>
                    <a:pt x="2899" y="6385"/>
                    <a:pt x="2853" y="6431"/>
                  </a:cubicBezTo>
                  <a:cubicBezTo>
                    <a:pt x="2831" y="6704"/>
                    <a:pt x="2671" y="7024"/>
                    <a:pt x="3150" y="7047"/>
                  </a:cubicBezTo>
                  <a:cubicBezTo>
                    <a:pt x="3913" y="6923"/>
                    <a:pt x="4663" y="6909"/>
                    <a:pt x="5420" y="6909"/>
                  </a:cubicBezTo>
                  <a:cubicBezTo>
                    <a:pt x="5637" y="6909"/>
                    <a:pt x="5854" y="6910"/>
                    <a:pt x="6072" y="6910"/>
                  </a:cubicBezTo>
                  <a:cubicBezTo>
                    <a:pt x="6414" y="6887"/>
                    <a:pt x="6734" y="6841"/>
                    <a:pt x="7076" y="6819"/>
                  </a:cubicBezTo>
                  <a:cubicBezTo>
                    <a:pt x="7601" y="6773"/>
                    <a:pt x="7601" y="6773"/>
                    <a:pt x="7327" y="6179"/>
                  </a:cubicBezTo>
                  <a:cubicBezTo>
                    <a:pt x="7122" y="6111"/>
                    <a:pt x="7145" y="5883"/>
                    <a:pt x="7008" y="5769"/>
                  </a:cubicBezTo>
                  <a:cubicBezTo>
                    <a:pt x="6642" y="5495"/>
                    <a:pt x="6437" y="5107"/>
                    <a:pt x="6232" y="4719"/>
                  </a:cubicBezTo>
                  <a:lnTo>
                    <a:pt x="6254" y="4719"/>
                  </a:lnTo>
                  <a:cubicBezTo>
                    <a:pt x="6186" y="4559"/>
                    <a:pt x="6049" y="4445"/>
                    <a:pt x="5935" y="4331"/>
                  </a:cubicBezTo>
                  <a:cubicBezTo>
                    <a:pt x="5843" y="4285"/>
                    <a:pt x="5775" y="4217"/>
                    <a:pt x="5707" y="4171"/>
                  </a:cubicBezTo>
                  <a:cubicBezTo>
                    <a:pt x="5638" y="4057"/>
                    <a:pt x="5592" y="3920"/>
                    <a:pt x="5524" y="3806"/>
                  </a:cubicBezTo>
                  <a:cubicBezTo>
                    <a:pt x="5227" y="3418"/>
                    <a:pt x="4930" y="3052"/>
                    <a:pt x="4634" y="2687"/>
                  </a:cubicBezTo>
                  <a:cubicBezTo>
                    <a:pt x="4542" y="2527"/>
                    <a:pt x="4474" y="2345"/>
                    <a:pt x="4383" y="2185"/>
                  </a:cubicBezTo>
                  <a:lnTo>
                    <a:pt x="3835" y="1249"/>
                  </a:lnTo>
                  <a:cubicBezTo>
                    <a:pt x="3721" y="1226"/>
                    <a:pt x="3675" y="1158"/>
                    <a:pt x="3698" y="1044"/>
                  </a:cubicBezTo>
                  <a:cubicBezTo>
                    <a:pt x="3515" y="907"/>
                    <a:pt x="3401" y="724"/>
                    <a:pt x="3310" y="519"/>
                  </a:cubicBezTo>
                  <a:cubicBezTo>
                    <a:pt x="3076" y="349"/>
                    <a:pt x="2902" y="80"/>
                    <a:pt x="2567" y="80"/>
                  </a:cubicBezTo>
                  <a:cubicBezTo>
                    <a:pt x="2541" y="80"/>
                    <a:pt x="2515" y="82"/>
                    <a:pt x="2488" y="85"/>
                  </a:cubicBezTo>
                  <a:cubicBezTo>
                    <a:pt x="2393" y="98"/>
                    <a:pt x="2297" y="104"/>
                    <a:pt x="2201" y="104"/>
                  </a:cubicBezTo>
                  <a:cubicBezTo>
                    <a:pt x="1953" y="104"/>
                    <a:pt x="1701" y="66"/>
                    <a:pt x="1438" y="17"/>
                  </a:cubicBezTo>
                  <a:cubicBezTo>
                    <a:pt x="1369" y="5"/>
                    <a:pt x="1298" y="0"/>
                    <a:pt x="1227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7"/>
            <p:cNvSpPr/>
            <p:nvPr/>
          </p:nvSpPr>
          <p:spPr>
            <a:xfrm>
              <a:off x="3777500" y="2873815"/>
              <a:ext cx="428310" cy="264344"/>
            </a:xfrm>
            <a:custGeom>
              <a:avLst/>
              <a:gdLst/>
              <a:ahLst/>
              <a:cxnLst/>
              <a:rect l="l" t="t" r="r" b="b"/>
              <a:pathLst>
                <a:path w="16846" h="10397" extrusionOk="0">
                  <a:moveTo>
                    <a:pt x="6705" y="2888"/>
                  </a:moveTo>
                  <a:cubicBezTo>
                    <a:pt x="6808" y="2888"/>
                    <a:pt x="6909" y="2893"/>
                    <a:pt x="7008" y="2908"/>
                  </a:cubicBezTo>
                  <a:cubicBezTo>
                    <a:pt x="6901" y="2900"/>
                    <a:pt x="6797" y="2898"/>
                    <a:pt x="6695" y="2898"/>
                  </a:cubicBezTo>
                  <a:cubicBezTo>
                    <a:pt x="6491" y="2898"/>
                    <a:pt x="6293" y="2908"/>
                    <a:pt x="6095" y="2908"/>
                  </a:cubicBezTo>
                  <a:cubicBezTo>
                    <a:pt x="6293" y="2908"/>
                    <a:pt x="6501" y="2888"/>
                    <a:pt x="6705" y="2888"/>
                  </a:cubicBezTo>
                  <a:close/>
                  <a:moveTo>
                    <a:pt x="10980" y="3045"/>
                  </a:moveTo>
                  <a:cubicBezTo>
                    <a:pt x="10706" y="3205"/>
                    <a:pt x="10614" y="3479"/>
                    <a:pt x="10500" y="3730"/>
                  </a:cubicBezTo>
                  <a:cubicBezTo>
                    <a:pt x="10477" y="3821"/>
                    <a:pt x="10455" y="3890"/>
                    <a:pt x="10432" y="3981"/>
                  </a:cubicBezTo>
                  <a:cubicBezTo>
                    <a:pt x="10363" y="4209"/>
                    <a:pt x="10295" y="4415"/>
                    <a:pt x="10226" y="4643"/>
                  </a:cubicBezTo>
                  <a:cubicBezTo>
                    <a:pt x="10181" y="4848"/>
                    <a:pt x="10135" y="5031"/>
                    <a:pt x="10089" y="5213"/>
                  </a:cubicBezTo>
                  <a:cubicBezTo>
                    <a:pt x="10021" y="5442"/>
                    <a:pt x="9975" y="5693"/>
                    <a:pt x="9861" y="5921"/>
                  </a:cubicBezTo>
                  <a:cubicBezTo>
                    <a:pt x="9793" y="6104"/>
                    <a:pt x="9724" y="6286"/>
                    <a:pt x="9678" y="6469"/>
                  </a:cubicBezTo>
                  <a:cubicBezTo>
                    <a:pt x="9770" y="6104"/>
                    <a:pt x="9884" y="5761"/>
                    <a:pt x="9930" y="5396"/>
                  </a:cubicBezTo>
                  <a:cubicBezTo>
                    <a:pt x="9952" y="5328"/>
                    <a:pt x="9975" y="5259"/>
                    <a:pt x="9998" y="5168"/>
                  </a:cubicBezTo>
                  <a:cubicBezTo>
                    <a:pt x="10044" y="5077"/>
                    <a:pt x="10089" y="4962"/>
                    <a:pt x="10135" y="4871"/>
                  </a:cubicBezTo>
                  <a:cubicBezTo>
                    <a:pt x="10135" y="4825"/>
                    <a:pt x="10158" y="4803"/>
                    <a:pt x="10181" y="4757"/>
                  </a:cubicBezTo>
                  <a:cubicBezTo>
                    <a:pt x="10181" y="4711"/>
                    <a:pt x="10181" y="4688"/>
                    <a:pt x="10203" y="4643"/>
                  </a:cubicBezTo>
                  <a:cubicBezTo>
                    <a:pt x="10203" y="4574"/>
                    <a:pt x="10226" y="4506"/>
                    <a:pt x="10226" y="4437"/>
                  </a:cubicBezTo>
                  <a:cubicBezTo>
                    <a:pt x="10272" y="4278"/>
                    <a:pt x="10318" y="4141"/>
                    <a:pt x="10363" y="4004"/>
                  </a:cubicBezTo>
                  <a:cubicBezTo>
                    <a:pt x="10432" y="3707"/>
                    <a:pt x="10614" y="3479"/>
                    <a:pt x="10569" y="3159"/>
                  </a:cubicBezTo>
                  <a:cubicBezTo>
                    <a:pt x="10546" y="3136"/>
                    <a:pt x="10546" y="3091"/>
                    <a:pt x="10546" y="3045"/>
                  </a:cubicBezTo>
                  <a:close/>
                  <a:moveTo>
                    <a:pt x="4662" y="0"/>
                  </a:moveTo>
                  <a:cubicBezTo>
                    <a:pt x="4623" y="0"/>
                    <a:pt x="4591" y="17"/>
                    <a:pt x="4566" y="55"/>
                  </a:cubicBezTo>
                  <a:lnTo>
                    <a:pt x="4360" y="55"/>
                  </a:lnTo>
                  <a:lnTo>
                    <a:pt x="4337" y="1356"/>
                  </a:lnTo>
                  <a:cubicBezTo>
                    <a:pt x="4429" y="1516"/>
                    <a:pt x="4429" y="1698"/>
                    <a:pt x="4383" y="1881"/>
                  </a:cubicBezTo>
                  <a:cubicBezTo>
                    <a:pt x="4269" y="2315"/>
                    <a:pt x="4520" y="2657"/>
                    <a:pt x="4725" y="2977"/>
                  </a:cubicBezTo>
                  <a:cubicBezTo>
                    <a:pt x="4520" y="3182"/>
                    <a:pt x="4406" y="3433"/>
                    <a:pt x="4474" y="3753"/>
                  </a:cubicBezTo>
                  <a:cubicBezTo>
                    <a:pt x="4223" y="3912"/>
                    <a:pt x="3972" y="4072"/>
                    <a:pt x="3972" y="4437"/>
                  </a:cubicBezTo>
                  <a:lnTo>
                    <a:pt x="3835" y="4437"/>
                  </a:lnTo>
                  <a:cubicBezTo>
                    <a:pt x="3653" y="4757"/>
                    <a:pt x="3470" y="5054"/>
                    <a:pt x="3287" y="5350"/>
                  </a:cubicBezTo>
                  <a:cubicBezTo>
                    <a:pt x="3219" y="5419"/>
                    <a:pt x="3173" y="5487"/>
                    <a:pt x="3105" y="5556"/>
                  </a:cubicBezTo>
                  <a:lnTo>
                    <a:pt x="3105" y="5533"/>
                  </a:lnTo>
                  <a:cubicBezTo>
                    <a:pt x="2854" y="6104"/>
                    <a:pt x="2420" y="6560"/>
                    <a:pt x="2055" y="7062"/>
                  </a:cubicBezTo>
                  <a:cubicBezTo>
                    <a:pt x="1964" y="7222"/>
                    <a:pt x="1895" y="7382"/>
                    <a:pt x="1827" y="7519"/>
                  </a:cubicBezTo>
                  <a:cubicBezTo>
                    <a:pt x="1758" y="7542"/>
                    <a:pt x="1712" y="7542"/>
                    <a:pt x="1667" y="7542"/>
                  </a:cubicBezTo>
                  <a:cubicBezTo>
                    <a:pt x="1233" y="8158"/>
                    <a:pt x="799" y="8774"/>
                    <a:pt x="366" y="9368"/>
                  </a:cubicBezTo>
                  <a:cubicBezTo>
                    <a:pt x="297" y="9527"/>
                    <a:pt x="206" y="9664"/>
                    <a:pt x="46" y="9733"/>
                  </a:cubicBezTo>
                  <a:cubicBezTo>
                    <a:pt x="23" y="9801"/>
                    <a:pt x="1" y="9847"/>
                    <a:pt x="1" y="9915"/>
                  </a:cubicBezTo>
                  <a:cubicBezTo>
                    <a:pt x="46" y="9984"/>
                    <a:pt x="115" y="10052"/>
                    <a:pt x="183" y="10098"/>
                  </a:cubicBezTo>
                  <a:cubicBezTo>
                    <a:pt x="472" y="10072"/>
                    <a:pt x="761" y="10063"/>
                    <a:pt x="1050" y="10063"/>
                  </a:cubicBezTo>
                  <a:cubicBezTo>
                    <a:pt x="1849" y="10063"/>
                    <a:pt x="2647" y="10135"/>
                    <a:pt x="3446" y="10135"/>
                  </a:cubicBezTo>
                  <a:cubicBezTo>
                    <a:pt x="3637" y="10135"/>
                    <a:pt x="3827" y="10131"/>
                    <a:pt x="4018" y="10121"/>
                  </a:cubicBezTo>
                  <a:cubicBezTo>
                    <a:pt x="4063" y="10075"/>
                    <a:pt x="4086" y="10052"/>
                    <a:pt x="4155" y="10052"/>
                  </a:cubicBezTo>
                  <a:cubicBezTo>
                    <a:pt x="4315" y="9984"/>
                    <a:pt x="4292" y="9870"/>
                    <a:pt x="4223" y="9756"/>
                  </a:cubicBezTo>
                  <a:cubicBezTo>
                    <a:pt x="4269" y="9733"/>
                    <a:pt x="4292" y="9687"/>
                    <a:pt x="4315" y="9642"/>
                  </a:cubicBezTo>
                  <a:cubicBezTo>
                    <a:pt x="4223" y="8500"/>
                    <a:pt x="4771" y="7679"/>
                    <a:pt x="5547" y="6948"/>
                  </a:cubicBezTo>
                  <a:cubicBezTo>
                    <a:pt x="5707" y="6857"/>
                    <a:pt x="5798" y="6720"/>
                    <a:pt x="5844" y="6537"/>
                  </a:cubicBezTo>
                  <a:cubicBezTo>
                    <a:pt x="5889" y="6400"/>
                    <a:pt x="5935" y="6263"/>
                    <a:pt x="5958" y="6126"/>
                  </a:cubicBezTo>
                  <a:cubicBezTo>
                    <a:pt x="6437" y="5967"/>
                    <a:pt x="6414" y="5487"/>
                    <a:pt x="6620" y="5168"/>
                  </a:cubicBezTo>
                  <a:cubicBezTo>
                    <a:pt x="6643" y="5099"/>
                    <a:pt x="6688" y="5008"/>
                    <a:pt x="6711" y="4940"/>
                  </a:cubicBezTo>
                  <a:cubicBezTo>
                    <a:pt x="6734" y="4871"/>
                    <a:pt x="6757" y="4803"/>
                    <a:pt x="6757" y="4734"/>
                  </a:cubicBezTo>
                  <a:cubicBezTo>
                    <a:pt x="6802" y="4620"/>
                    <a:pt x="6848" y="4529"/>
                    <a:pt x="6917" y="4437"/>
                  </a:cubicBezTo>
                  <a:cubicBezTo>
                    <a:pt x="6985" y="4346"/>
                    <a:pt x="7054" y="4255"/>
                    <a:pt x="7099" y="4141"/>
                  </a:cubicBezTo>
                  <a:cubicBezTo>
                    <a:pt x="7191" y="3798"/>
                    <a:pt x="7464" y="3502"/>
                    <a:pt x="7350" y="3114"/>
                  </a:cubicBezTo>
                  <a:cubicBezTo>
                    <a:pt x="7282" y="2999"/>
                    <a:pt x="7168" y="2954"/>
                    <a:pt x="7054" y="2908"/>
                  </a:cubicBezTo>
                  <a:lnTo>
                    <a:pt x="7054" y="2908"/>
                  </a:lnTo>
                  <a:cubicBezTo>
                    <a:pt x="7122" y="2931"/>
                    <a:pt x="7191" y="2931"/>
                    <a:pt x="7236" y="2954"/>
                  </a:cubicBezTo>
                  <a:cubicBezTo>
                    <a:pt x="7510" y="3045"/>
                    <a:pt x="7807" y="3045"/>
                    <a:pt x="8081" y="3045"/>
                  </a:cubicBezTo>
                  <a:lnTo>
                    <a:pt x="10272" y="3045"/>
                  </a:lnTo>
                  <a:cubicBezTo>
                    <a:pt x="10042" y="3078"/>
                    <a:pt x="9813" y="3158"/>
                    <a:pt x="9583" y="3158"/>
                  </a:cubicBezTo>
                  <a:cubicBezTo>
                    <a:pt x="9493" y="3158"/>
                    <a:pt x="9403" y="3146"/>
                    <a:pt x="9313" y="3114"/>
                  </a:cubicBezTo>
                  <a:cubicBezTo>
                    <a:pt x="8968" y="3114"/>
                    <a:pt x="8630" y="3063"/>
                    <a:pt x="8295" y="3063"/>
                  </a:cubicBezTo>
                  <a:cubicBezTo>
                    <a:pt x="8032" y="3063"/>
                    <a:pt x="7771" y="3094"/>
                    <a:pt x="7510" y="3205"/>
                  </a:cubicBezTo>
                  <a:cubicBezTo>
                    <a:pt x="7556" y="3775"/>
                    <a:pt x="7168" y="4163"/>
                    <a:pt x="6962" y="4620"/>
                  </a:cubicBezTo>
                  <a:lnTo>
                    <a:pt x="6939" y="4803"/>
                  </a:lnTo>
                  <a:cubicBezTo>
                    <a:pt x="6962" y="4962"/>
                    <a:pt x="6939" y="5099"/>
                    <a:pt x="6780" y="5168"/>
                  </a:cubicBezTo>
                  <a:cubicBezTo>
                    <a:pt x="6574" y="5738"/>
                    <a:pt x="6392" y="6332"/>
                    <a:pt x="6026" y="6811"/>
                  </a:cubicBezTo>
                  <a:cubicBezTo>
                    <a:pt x="6004" y="7473"/>
                    <a:pt x="5547" y="7907"/>
                    <a:pt x="5296" y="8455"/>
                  </a:cubicBezTo>
                  <a:cubicBezTo>
                    <a:pt x="5228" y="8797"/>
                    <a:pt x="5136" y="9094"/>
                    <a:pt x="4931" y="9368"/>
                  </a:cubicBezTo>
                  <a:cubicBezTo>
                    <a:pt x="4954" y="9619"/>
                    <a:pt x="4680" y="9801"/>
                    <a:pt x="4817" y="10030"/>
                  </a:cubicBezTo>
                  <a:cubicBezTo>
                    <a:pt x="4964" y="10115"/>
                    <a:pt x="5123" y="10134"/>
                    <a:pt x="5285" y="10134"/>
                  </a:cubicBezTo>
                  <a:cubicBezTo>
                    <a:pt x="5418" y="10134"/>
                    <a:pt x="5553" y="10121"/>
                    <a:pt x="5686" y="10121"/>
                  </a:cubicBezTo>
                  <a:cubicBezTo>
                    <a:pt x="5867" y="10121"/>
                    <a:pt x="6045" y="10145"/>
                    <a:pt x="6209" y="10258"/>
                  </a:cubicBezTo>
                  <a:lnTo>
                    <a:pt x="6666" y="10258"/>
                  </a:lnTo>
                  <a:cubicBezTo>
                    <a:pt x="6783" y="10238"/>
                    <a:pt x="6901" y="10185"/>
                    <a:pt x="7034" y="10185"/>
                  </a:cubicBezTo>
                  <a:cubicBezTo>
                    <a:pt x="7055" y="10185"/>
                    <a:pt x="7077" y="10186"/>
                    <a:pt x="7099" y="10189"/>
                  </a:cubicBezTo>
                  <a:lnTo>
                    <a:pt x="7327" y="10167"/>
                  </a:lnTo>
                  <a:cubicBezTo>
                    <a:pt x="7385" y="10178"/>
                    <a:pt x="7436" y="10184"/>
                    <a:pt x="7487" y="10184"/>
                  </a:cubicBezTo>
                  <a:cubicBezTo>
                    <a:pt x="7539" y="10184"/>
                    <a:pt x="7590" y="10178"/>
                    <a:pt x="7647" y="10167"/>
                  </a:cubicBezTo>
                  <a:lnTo>
                    <a:pt x="7875" y="10167"/>
                  </a:lnTo>
                  <a:cubicBezTo>
                    <a:pt x="7944" y="10189"/>
                    <a:pt x="8012" y="10235"/>
                    <a:pt x="8081" y="10258"/>
                  </a:cubicBezTo>
                  <a:cubicBezTo>
                    <a:pt x="8172" y="10121"/>
                    <a:pt x="8263" y="10007"/>
                    <a:pt x="8355" y="9870"/>
                  </a:cubicBezTo>
                  <a:cubicBezTo>
                    <a:pt x="8583" y="9779"/>
                    <a:pt x="8629" y="9573"/>
                    <a:pt x="8697" y="9368"/>
                  </a:cubicBezTo>
                  <a:cubicBezTo>
                    <a:pt x="8743" y="9254"/>
                    <a:pt x="8765" y="9139"/>
                    <a:pt x="8788" y="9025"/>
                  </a:cubicBezTo>
                  <a:cubicBezTo>
                    <a:pt x="8834" y="8865"/>
                    <a:pt x="8880" y="8706"/>
                    <a:pt x="8925" y="8569"/>
                  </a:cubicBezTo>
                  <a:cubicBezTo>
                    <a:pt x="9176" y="7952"/>
                    <a:pt x="9382" y="7336"/>
                    <a:pt x="9610" y="6720"/>
                  </a:cubicBezTo>
                  <a:cubicBezTo>
                    <a:pt x="9610" y="6743"/>
                    <a:pt x="9610" y="6743"/>
                    <a:pt x="9610" y="6743"/>
                  </a:cubicBezTo>
                  <a:cubicBezTo>
                    <a:pt x="9382" y="7405"/>
                    <a:pt x="9245" y="8067"/>
                    <a:pt x="8971" y="8706"/>
                  </a:cubicBezTo>
                  <a:cubicBezTo>
                    <a:pt x="8948" y="8797"/>
                    <a:pt x="8948" y="8865"/>
                    <a:pt x="8925" y="8957"/>
                  </a:cubicBezTo>
                  <a:cubicBezTo>
                    <a:pt x="8902" y="9162"/>
                    <a:pt x="8880" y="9368"/>
                    <a:pt x="8788" y="9550"/>
                  </a:cubicBezTo>
                  <a:cubicBezTo>
                    <a:pt x="8720" y="9756"/>
                    <a:pt x="8629" y="9938"/>
                    <a:pt x="8743" y="10167"/>
                  </a:cubicBezTo>
                  <a:cubicBezTo>
                    <a:pt x="8830" y="10271"/>
                    <a:pt x="8931" y="10350"/>
                    <a:pt x="9066" y="10350"/>
                  </a:cubicBezTo>
                  <a:cubicBezTo>
                    <a:pt x="9107" y="10350"/>
                    <a:pt x="9151" y="10342"/>
                    <a:pt x="9199" y="10326"/>
                  </a:cubicBezTo>
                  <a:lnTo>
                    <a:pt x="9245" y="10326"/>
                  </a:lnTo>
                  <a:cubicBezTo>
                    <a:pt x="9381" y="10273"/>
                    <a:pt x="9516" y="10253"/>
                    <a:pt x="9650" y="10253"/>
                  </a:cubicBezTo>
                  <a:cubicBezTo>
                    <a:pt x="10011" y="10253"/>
                    <a:pt x="10365" y="10396"/>
                    <a:pt x="10718" y="10396"/>
                  </a:cubicBezTo>
                  <a:cubicBezTo>
                    <a:pt x="10736" y="10396"/>
                    <a:pt x="10755" y="10396"/>
                    <a:pt x="10774" y="10395"/>
                  </a:cubicBezTo>
                  <a:cubicBezTo>
                    <a:pt x="11390" y="10281"/>
                    <a:pt x="12007" y="10395"/>
                    <a:pt x="12600" y="10258"/>
                  </a:cubicBezTo>
                  <a:cubicBezTo>
                    <a:pt x="12691" y="10235"/>
                    <a:pt x="12783" y="10189"/>
                    <a:pt x="12851" y="10121"/>
                  </a:cubicBezTo>
                  <a:cubicBezTo>
                    <a:pt x="12920" y="10007"/>
                    <a:pt x="12965" y="9870"/>
                    <a:pt x="12988" y="9733"/>
                  </a:cubicBezTo>
                  <a:cubicBezTo>
                    <a:pt x="13034" y="9345"/>
                    <a:pt x="13148" y="8934"/>
                    <a:pt x="13262" y="8546"/>
                  </a:cubicBezTo>
                  <a:cubicBezTo>
                    <a:pt x="13285" y="8477"/>
                    <a:pt x="13308" y="8386"/>
                    <a:pt x="13331" y="8318"/>
                  </a:cubicBezTo>
                  <a:cubicBezTo>
                    <a:pt x="13376" y="8158"/>
                    <a:pt x="13422" y="8021"/>
                    <a:pt x="13467" y="7861"/>
                  </a:cubicBezTo>
                  <a:cubicBezTo>
                    <a:pt x="13513" y="7701"/>
                    <a:pt x="13536" y="7564"/>
                    <a:pt x="13536" y="7405"/>
                  </a:cubicBezTo>
                  <a:cubicBezTo>
                    <a:pt x="13536" y="7222"/>
                    <a:pt x="13559" y="7017"/>
                    <a:pt x="13627" y="6857"/>
                  </a:cubicBezTo>
                  <a:cubicBezTo>
                    <a:pt x="13650" y="6766"/>
                    <a:pt x="13673" y="6697"/>
                    <a:pt x="13673" y="6629"/>
                  </a:cubicBezTo>
                  <a:cubicBezTo>
                    <a:pt x="13719" y="6446"/>
                    <a:pt x="13764" y="6263"/>
                    <a:pt x="13810" y="6081"/>
                  </a:cubicBezTo>
                  <a:cubicBezTo>
                    <a:pt x="13856" y="5967"/>
                    <a:pt x="13878" y="5853"/>
                    <a:pt x="13901" y="5738"/>
                  </a:cubicBezTo>
                  <a:cubicBezTo>
                    <a:pt x="13924" y="5601"/>
                    <a:pt x="13970" y="5442"/>
                    <a:pt x="14015" y="5305"/>
                  </a:cubicBezTo>
                  <a:cubicBezTo>
                    <a:pt x="14061" y="5145"/>
                    <a:pt x="14084" y="4985"/>
                    <a:pt x="14084" y="4825"/>
                  </a:cubicBezTo>
                  <a:cubicBezTo>
                    <a:pt x="14084" y="4643"/>
                    <a:pt x="14129" y="4437"/>
                    <a:pt x="14198" y="4255"/>
                  </a:cubicBezTo>
                  <a:cubicBezTo>
                    <a:pt x="14221" y="4141"/>
                    <a:pt x="14266" y="4027"/>
                    <a:pt x="14289" y="3890"/>
                  </a:cubicBezTo>
                  <a:cubicBezTo>
                    <a:pt x="14312" y="3730"/>
                    <a:pt x="14358" y="3570"/>
                    <a:pt x="14358" y="3387"/>
                  </a:cubicBezTo>
                  <a:cubicBezTo>
                    <a:pt x="14289" y="3136"/>
                    <a:pt x="14152" y="3022"/>
                    <a:pt x="13970" y="2954"/>
                  </a:cubicBezTo>
                  <a:cubicBezTo>
                    <a:pt x="14045" y="2944"/>
                    <a:pt x="14121" y="2939"/>
                    <a:pt x="14195" y="2939"/>
                  </a:cubicBezTo>
                  <a:cubicBezTo>
                    <a:pt x="14300" y="2939"/>
                    <a:pt x="14401" y="2950"/>
                    <a:pt x="14495" y="2977"/>
                  </a:cubicBezTo>
                  <a:cubicBezTo>
                    <a:pt x="14632" y="2999"/>
                    <a:pt x="14769" y="3022"/>
                    <a:pt x="14905" y="3022"/>
                  </a:cubicBezTo>
                  <a:cubicBezTo>
                    <a:pt x="15202" y="3045"/>
                    <a:pt x="15499" y="3045"/>
                    <a:pt x="15773" y="3045"/>
                  </a:cubicBezTo>
                  <a:cubicBezTo>
                    <a:pt x="16184" y="3022"/>
                    <a:pt x="16640" y="3068"/>
                    <a:pt x="16846" y="2566"/>
                  </a:cubicBezTo>
                  <a:cubicBezTo>
                    <a:pt x="16526" y="1972"/>
                    <a:pt x="15887" y="2292"/>
                    <a:pt x="15430" y="2064"/>
                  </a:cubicBezTo>
                  <a:cubicBezTo>
                    <a:pt x="14912" y="2003"/>
                    <a:pt x="14394" y="1975"/>
                    <a:pt x="13873" y="1975"/>
                  </a:cubicBezTo>
                  <a:cubicBezTo>
                    <a:pt x="13406" y="1975"/>
                    <a:pt x="12937" y="1998"/>
                    <a:pt x="12463" y="2041"/>
                  </a:cubicBezTo>
                  <a:cubicBezTo>
                    <a:pt x="12254" y="2151"/>
                    <a:pt x="12045" y="2216"/>
                    <a:pt x="11836" y="2216"/>
                  </a:cubicBezTo>
                  <a:cubicBezTo>
                    <a:pt x="11657" y="2216"/>
                    <a:pt x="11478" y="2169"/>
                    <a:pt x="11299" y="2064"/>
                  </a:cubicBezTo>
                  <a:cubicBezTo>
                    <a:pt x="10749" y="2025"/>
                    <a:pt x="10199" y="2011"/>
                    <a:pt x="9649" y="2011"/>
                  </a:cubicBezTo>
                  <a:cubicBezTo>
                    <a:pt x="8898" y="2011"/>
                    <a:pt x="8147" y="2037"/>
                    <a:pt x="7396" y="2064"/>
                  </a:cubicBezTo>
                  <a:cubicBezTo>
                    <a:pt x="7122" y="2109"/>
                    <a:pt x="6894" y="2337"/>
                    <a:pt x="6597" y="2337"/>
                  </a:cubicBezTo>
                  <a:cubicBezTo>
                    <a:pt x="6483" y="2360"/>
                    <a:pt x="6369" y="2360"/>
                    <a:pt x="6232" y="2383"/>
                  </a:cubicBezTo>
                  <a:cubicBezTo>
                    <a:pt x="6151" y="2361"/>
                    <a:pt x="6067" y="2353"/>
                    <a:pt x="5981" y="2353"/>
                  </a:cubicBezTo>
                  <a:cubicBezTo>
                    <a:pt x="5818" y="2353"/>
                    <a:pt x="5649" y="2380"/>
                    <a:pt x="5481" y="2380"/>
                  </a:cubicBezTo>
                  <a:cubicBezTo>
                    <a:pt x="5292" y="2380"/>
                    <a:pt x="5105" y="2346"/>
                    <a:pt x="4931" y="2201"/>
                  </a:cubicBezTo>
                  <a:cubicBezTo>
                    <a:pt x="4862" y="2109"/>
                    <a:pt x="4817" y="1995"/>
                    <a:pt x="4817" y="1881"/>
                  </a:cubicBezTo>
                  <a:cubicBezTo>
                    <a:pt x="4771" y="1539"/>
                    <a:pt x="4794" y="1173"/>
                    <a:pt x="4794" y="831"/>
                  </a:cubicBezTo>
                  <a:cubicBezTo>
                    <a:pt x="4794" y="740"/>
                    <a:pt x="4794" y="671"/>
                    <a:pt x="4794" y="580"/>
                  </a:cubicBezTo>
                  <a:cubicBezTo>
                    <a:pt x="4794" y="466"/>
                    <a:pt x="4817" y="352"/>
                    <a:pt x="4840" y="238"/>
                  </a:cubicBezTo>
                  <a:cubicBezTo>
                    <a:pt x="4817" y="169"/>
                    <a:pt x="4817" y="101"/>
                    <a:pt x="4771" y="32"/>
                  </a:cubicBezTo>
                  <a:cubicBezTo>
                    <a:pt x="4730" y="12"/>
                    <a:pt x="4694" y="0"/>
                    <a:pt x="4662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5059454" y="2951234"/>
              <a:ext cx="165415" cy="190357"/>
            </a:xfrm>
            <a:custGeom>
              <a:avLst/>
              <a:gdLst/>
              <a:ahLst/>
              <a:cxnLst/>
              <a:rect l="l" t="t" r="r" b="b"/>
              <a:pathLst>
                <a:path w="6506" h="7487" extrusionOk="0">
                  <a:moveTo>
                    <a:pt x="3219" y="502"/>
                  </a:moveTo>
                  <a:cubicBezTo>
                    <a:pt x="3356" y="502"/>
                    <a:pt x="3493" y="571"/>
                    <a:pt x="3493" y="708"/>
                  </a:cubicBezTo>
                  <a:cubicBezTo>
                    <a:pt x="3424" y="616"/>
                    <a:pt x="3333" y="548"/>
                    <a:pt x="3219" y="502"/>
                  </a:cubicBezTo>
                  <a:close/>
                  <a:moveTo>
                    <a:pt x="1279" y="0"/>
                  </a:moveTo>
                  <a:cubicBezTo>
                    <a:pt x="46" y="91"/>
                    <a:pt x="1" y="137"/>
                    <a:pt x="343" y="1118"/>
                  </a:cubicBezTo>
                  <a:cubicBezTo>
                    <a:pt x="503" y="1210"/>
                    <a:pt x="548" y="1324"/>
                    <a:pt x="434" y="1484"/>
                  </a:cubicBezTo>
                  <a:cubicBezTo>
                    <a:pt x="503" y="1826"/>
                    <a:pt x="571" y="2146"/>
                    <a:pt x="891" y="2305"/>
                  </a:cubicBezTo>
                  <a:cubicBezTo>
                    <a:pt x="914" y="2374"/>
                    <a:pt x="936" y="2442"/>
                    <a:pt x="982" y="2511"/>
                  </a:cubicBezTo>
                  <a:cubicBezTo>
                    <a:pt x="1621" y="2922"/>
                    <a:pt x="1461" y="3561"/>
                    <a:pt x="1393" y="4177"/>
                  </a:cubicBezTo>
                  <a:cubicBezTo>
                    <a:pt x="1416" y="4337"/>
                    <a:pt x="1439" y="4519"/>
                    <a:pt x="1530" y="4656"/>
                  </a:cubicBezTo>
                  <a:cubicBezTo>
                    <a:pt x="1576" y="4725"/>
                    <a:pt x="1621" y="4793"/>
                    <a:pt x="1690" y="4862"/>
                  </a:cubicBezTo>
                  <a:cubicBezTo>
                    <a:pt x="2306" y="5159"/>
                    <a:pt x="2283" y="5661"/>
                    <a:pt x="2146" y="6186"/>
                  </a:cubicBezTo>
                  <a:cubicBezTo>
                    <a:pt x="2146" y="6368"/>
                    <a:pt x="2146" y="6551"/>
                    <a:pt x="2215" y="6711"/>
                  </a:cubicBezTo>
                  <a:cubicBezTo>
                    <a:pt x="2306" y="7030"/>
                    <a:pt x="2443" y="7327"/>
                    <a:pt x="2808" y="7418"/>
                  </a:cubicBezTo>
                  <a:cubicBezTo>
                    <a:pt x="2899" y="7441"/>
                    <a:pt x="2991" y="7464"/>
                    <a:pt x="3082" y="7464"/>
                  </a:cubicBezTo>
                  <a:cubicBezTo>
                    <a:pt x="3219" y="7464"/>
                    <a:pt x="3356" y="7487"/>
                    <a:pt x="3493" y="7487"/>
                  </a:cubicBezTo>
                  <a:lnTo>
                    <a:pt x="3790" y="7487"/>
                  </a:lnTo>
                  <a:cubicBezTo>
                    <a:pt x="3877" y="7483"/>
                    <a:pt x="3965" y="7482"/>
                    <a:pt x="4052" y="7482"/>
                  </a:cubicBezTo>
                  <a:cubicBezTo>
                    <a:pt x="4227" y="7482"/>
                    <a:pt x="4403" y="7487"/>
                    <a:pt x="4580" y="7487"/>
                  </a:cubicBezTo>
                  <a:cubicBezTo>
                    <a:pt x="4845" y="7487"/>
                    <a:pt x="5114" y="7475"/>
                    <a:pt x="5387" y="7418"/>
                  </a:cubicBezTo>
                  <a:cubicBezTo>
                    <a:pt x="5479" y="7395"/>
                    <a:pt x="5547" y="7327"/>
                    <a:pt x="5616" y="7258"/>
                  </a:cubicBezTo>
                  <a:cubicBezTo>
                    <a:pt x="5683" y="7243"/>
                    <a:pt x="5751" y="7238"/>
                    <a:pt x="5820" y="7238"/>
                  </a:cubicBezTo>
                  <a:cubicBezTo>
                    <a:pt x="5943" y="7238"/>
                    <a:pt x="6067" y="7254"/>
                    <a:pt x="6187" y="7254"/>
                  </a:cubicBezTo>
                  <a:cubicBezTo>
                    <a:pt x="6297" y="7254"/>
                    <a:pt x="6405" y="7241"/>
                    <a:pt x="6506" y="7190"/>
                  </a:cubicBezTo>
                  <a:cubicBezTo>
                    <a:pt x="6483" y="6734"/>
                    <a:pt x="6118" y="6391"/>
                    <a:pt x="6027" y="5957"/>
                  </a:cubicBezTo>
                  <a:cubicBezTo>
                    <a:pt x="5616" y="4542"/>
                    <a:pt x="4840" y="3287"/>
                    <a:pt x="4383" y="1872"/>
                  </a:cubicBezTo>
                  <a:cubicBezTo>
                    <a:pt x="4315" y="1689"/>
                    <a:pt x="4178" y="1507"/>
                    <a:pt x="3995" y="1392"/>
                  </a:cubicBezTo>
                  <a:cubicBezTo>
                    <a:pt x="3927" y="1141"/>
                    <a:pt x="3858" y="913"/>
                    <a:pt x="3812" y="662"/>
                  </a:cubicBezTo>
                  <a:cubicBezTo>
                    <a:pt x="3607" y="114"/>
                    <a:pt x="3059" y="342"/>
                    <a:pt x="2694" y="183"/>
                  </a:cubicBezTo>
                  <a:cubicBezTo>
                    <a:pt x="2527" y="42"/>
                    <a:pt x="2347" y="6"/>
                    <a:pt x="2163" y="6"/>
                  </a:cubicBezTo>
                  <a:cubicBezTo>
                    <a:pt x="1970" y="6"/>
                    <a:pt x="1772" y="45"/>
                    <a:pt x="1581" y="45"/>
                  </a:cubicBezTo>
                  <a:cubicBezTo>
                    <a:pt x="1478" y="45"/>
                    <a:pt x="1377" y="34"/>
                    <a:pt x="127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4115246" y="2948234"/>
              <a:ext cx="135261" cy="184585"/>
            </a:xfrm>
            <a:custGeom>
              <a:avLst/>
              <a:gdLst/>
              <a:ahLst/>
              <a:cxnLst/>
              <a:rect l="l" t="t" r="r" b="b"/>
              <a:pathLst>
                <a:path w="5320" h="7260" extrusionOk="0">
                  <a:moveTo>
                    <a:pt x="4404" y="0"/>
                  </a:moveTo>
                  <a:cubicBezTo>
                    <a:pt x="4100" y="0"/>
                    <a:pt x="3797" y="77"/>
                    <a:pt x="3493" y="187"/>
                  </a:cubicBezTo>
                  <a:lnTo>
                    <a:pt x="2786" y="187"/>
                  </a:lnTo>
                  <a:cubicBezTo>
                    <a:pt x="2306" y="209"/>
                    <a:pt x="1827" y="232"/>
                    <a:pt x="1325" y="255"/>
                  </a:cubicBezTo>
                  <a:lnTo>
                    <a:pt x="1325" y="232"/>
                  </a:lnTo>
                  <a:cubicBezTo>
                    <a:pt x="1142" y="392"/>
                    <a:pt x="1302" y="643"/>
                    <a:pt x="1165" y="803"/>
                  </a:cubicBezTo>
                  <a:cubicBezTo>
                    <a:pt x="1188" y="848"/>
                    <a:pt x="1188" y="894"/>
                    <a:pt x="1165" y="940"/>
                  </a:cubicBezTo>
                  <a:cubicBezTo>
                    <a:pt x="1233" y="1031"/>
                    <a:pt x="1188" y="1122"/>
                    <a:pt x="1165" y="1214"/>
                  </a:cubicBezTo>
                  <a:cubicBezTo>
                    <a:pt x="1188" y="1259"/>
                    <a:pt x="1165" y="1305"/>
                    <a:pt x="1142" y="1328"/>
                  </a:cubicBezTo>
                  <a:cubicBezTo>
                    <a:pt x="1142" y="1602"/>
                    <a:pt x="1165" y="1853"/>
                    <a:pt x="982" y="2081"/>
                  </a:cubicBezTo>
                  <a:cubicBezTo>
                    <a:pt x="845" y="2172"/>
                    <a:pt x="845" y="2286"/>
                    <a:pt x="937" y="2423"/>
                  </a:cubicBezTo>
                  <a:cubicBezTo>
                    <a:pt x="937" y="2492"/>
                    <a:pt x="937" y="2560"/>
                    <a:pt x="937" y="2606"/>
                  </a:cubicBezTo>
                  <a:cubicBezTo>
                    <a:pt x="845" y="2743"/>
                    <a:pt x="845" y="2903"/>
                    <a:pt x="800" y="3040"/>
                  </a:cubicBezTo>
                  <a:cubicBezTo>
                    <a:pt x="823" y="3724"/>
                    <a:pt x="640" y="4364"/>
                    <a:pt x="435" y="5003"/>
                  </a:cubicBezTo>
                  <a:cubicBezTo>
                    <a:pt x="161" y="5254"/>
                    <a:pt x="457" y="5642"/>
                    <a:pt x="229" y="5893"/>
                  </a:cubicBezTo>
                  <a:cubicBezTo>
                    <a:pt x="115" y="6327"/>
                    <a:pt x="1" y="6737"/>
                    <a:pt x="47" y="7171"/>
                  </a:cubicBezTo>
                  <a:lnTo>
                    <a:pt x="3881" y="7194"/>
                  </a:lnTo>
                  <a:cubicBezTo>
                    <a:pt x="3946" y="7237"/>
                    <a:pt x="4016" y="7260"/>
                    <a:pt x="4086" y="7260"/>
                  </a:cubicBezTo>
                  <a:cubicBezTo>
                    <a:pt x="4164" y="7260"/>
                    <a:pt x="4243" y="7231"/>
                    <a:pt x="4315" y="7171"/>
                  </a:cubicBezTo>
                  <a:cubicBezTo>
                    <a:pt x="4840" y="6075"/>
                    <a:pt x="4749" y="4843"/>
                    <a:pt x="4977" y="3702"/>
                  </a:cubicBezTo>
                  <a:cubicBezTo>
                    <a:pt x="5068" y="2674"/>
                    <a:pt x="5159" y="1647"/>
                    <a:pt x="5319" y="643"/>
                  </a:cubicBezTo>
                  <a:cubicBezTo>
                    <a:pt x="5319" y="483"/>
                    <a:pt x="5296" y="346"/>
                    <a:pt x="5205" y="209"/>
                  </a:cubicBezTo>
                  <a:cubicBezTo>
                    <a:pt x="4938" y="60"/>
                    <a:pt x="4671" y="0"/>
                    <a:pt x="4404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4232480" y="2947065"/>
              <a:ext cx="656372" cy="193993"/>
            </a:xfrm>
            <a:custGeom>
              <a:avLst/>
              <a:gdLst/>
              <a:ahLst/>
              <a:cxnLst/>
              <a:rect l="l" t="t" r="r" b="b"/>
              <a:pathLst>
                <a:path w="25816" h="7630" extrusionOk="0">
                  <a:moveTo>
                    <a:pt x="9656" y="1054"/>
                  </a:moveTo>
                  <a:cubicBezTo>
                    <a:pt x="9633" y="1054"/>
                    <a:pt x="9633" y="1077"/>
                    <a:pt x="9633" y="1077"/>
                  </a:cubicBezTo>
                  <a:lnTo>
                    <a:pt x="9610" y="1077"/>
                  </a:lnTo>
                  <a:cubicBezTo>
                    <a:pt x="9633" y="1054"/>
                    <a:pt x="9633" y="1054"/>
                    <a:pt x="9656" y="1054"/>
                  </a:cubicBezTo>
                  <a:close/>
                  <a:moveTo>
                    <a:pt x="8834" y="1676"/>
                  </a:moveTo>
                  <a:cubicBezTo>
                    <a:pt x="8830" y="1972"/>
                    <a:pt x="8838" y="2270"/>
                    <a:pt x="8811" y="2561"/>
                  </a:cubicBezTo>
                  <a:cubicBezTo>
                    <a:pt x="8811" y="2269"/>
                    <a:pt x="8828" y="1974"/>
                    <a:pt x="8834" y="1676"/>
                  </a:cubicBezTo>
                  <a:close/>
                  <a:moveTo>
                    <a:pt x="12828" y="1944"/>
                  </a:moveTo>
                  <a:cubicBezTo>
                    <a:pt x="12897" y="2287"/>
                    <a:pt x="12943" y="2606"/>
                    <a:pt x="12851" y="2926"/>
                  </a:cubicBezTo>
                  <a:cubicBezTo>
                    <a:pt x="12851" y="2949"/>
                    <a:pt x="12851" y="2972"/>
                    <a:pt x="12828" y="3017"/>
                  </a:cubicBezTo>
                  <a:cubicBezTo>
                    <a:pt x="12828" y="2812"/>
                    <a:pt x="12828" y="2606"/>
                    <a:pt x="12851" y="2424"/>
                  </a:cubicBezTo>
                  <a:cubicBezTo>
                    <a:pt x="12828" y="2264"/>
                    <a:pt x="12828" y="2104"/>
                    <a:pt x="12828" y="1944"/>
                  </a:cubicBezTo>
                  <a:close/>
                  <a:moveTo>
                    <a:pt x="16686" y="2013"/>
                  </a:moveTo>
                  <a:cubicBezTo>
                    <a:pt x="16686" y="2035"/>
                    <a:pt x="16686" y="2057"/>
                    <a:pt x="16686" y="2081"/>
                  </a:cubicBezTo>
                  <a:cubicBezTo>
                    <a:pt x="16686" y="2127"/>
                    <a:pt x="16709" y="2150"/>
                    <a:pt x="16709" y="2196"/>
                  </a:cubicBezTo>
                  <a:cubicBezTo>
                    <a:pt x="16754" y="2720"/>
                    <a:pt x="16732" y="3268"/>
                    <a:pt x="16732" y="3793"/>
                  </a:cubicBezTo>
                  <a:cubicBezTo>
                    <a:pt x="16732" y="3976"/>
                    <a:pt x="16777" y="4158"/>
                    <a:pt x="16777" y="4341"/>
                  </a:cubicBezTo>
                  <a:cubicBezTo>
                    <a:pt x="16800" y="4638"/>
                    <a:pt x="16777" y="4935"/>
                    <a:pt x="16777" y="5208"/>
                  </a:cubicBezTo>
                  <a:cubicBezTo>
                    <a:pt x="16777" y="5292"/>
                    <a:pt x="16779" y="5376"/>
                    <a:pt x="16781" y="5459"/>
                  </a:cubicBezTo>
                  <a:lnTo>
                    <a:pt x="16781" y="5459"/>
                  </a:lnTo>
                  <a:cubicBezTo>
                    <a:pt x="16775" y="5406"/>
                    <a:pt x="16766" y="5353"/>
                    <a:pt x="16754" y="5300"/>
                  </a:cubicBezTo>
                  <a:cubicBezTo>
                    <a:pt x="16686" y="4957"/>
                    <a:pt x="16846" y="4638"/>
                    <a:pt x="16754" y="4318"/>
                  </a:cubicBezTo>
                  <a:cubicBezTo>
                    <a:pt x="16754" y="4227"/>
                    <a:pt x="16732" y="4158"/>
                    <a:pt x="16709" y="4067"/>
                  </a:cubicBezTo>
                  <a:cubicBezTo>
                    <a:pt x="16617" y="3474"/>
                    <a:pt x="16663" y="2880"/>
                    <a:pt x="16663" y="2287"/>
                  </a:cubicBezTo>
                  <a:cubicBezTo>
                    <a:pt x="16686" y="2196"/>
                    <a:pt x="16686" y="2104"/>
                    <a:pt x="16686" y="2013"/>
                  </a:cubicBezTo>
                  <a:close/>
                  <a:moveTo>
                    <a:pt x="12851" y="3405"/>
                  </a:moveTo>
                  <a:lnTo>
                    <a:pt x="12851" y="3405"/>
                  </a:lnTo>
                  <a:cubicBezTo>
                    <a:pt x="12897" y="3770"/>
                    <a:pt x="12965" y="4136"/>
                    <a:pt x="12806" y="4478"/>
                  </a:cubicBezTo>
                  <a:cubicBezTo>
                    <a:pt x="12783" y="4615"/>
                    <a:pt x="12760" y="4729"/>
                    <a:pt x="12737" y="4866"/>
                  </a:cubicBezTo>
                  <a:cubicBezTo>
                    <a:pt x="12737" y="5003"/>
                    <a:pt x="12737" y="5117"/>
                    <a:pt x="12737" y="5254"/>
                  </a:cubicBezTo>
                  <a:cubicBezTo>
                    <a:pt x="12737" y="5437"/>
                    <a:pt x="12714" y="5596"/>
                    <a:pt x="12714" y="5779"/>
                  </a:cubicBezTo>
                  <a:cubicBezTo>
                    <a:pt x="12714" y="5916"/>
                    <a:pt x="12691" y="6053"/>
                    <a:pt x="12646" y="6190"/>
                  </a:cubicBezTo>
                  <a:cubicBezTo>
                    <a:pt x="12646" y="6167"/>
                    <a:pt x="12646" y="6121"/>
                    <a:pt x="12646" y="6099"/>
                  </a:cubicBezTo>
                  <a:cubicBezTo>
                    <a:pt x="12646" y="5893"/>
                    <a:pt x="12669" y="5688"/>
                    <a:pt x="12646" y="5482"/>
                  </a:cubicBezTo>
                  <a:cubicBezTo>
                    <a:pt x="12646" y="5186"/>
                    <a:pt x="12669" y="4889"/>
                    <a:pt x="12440" y="4638"/>
                  </a:cubicBezTo>
                  <a:lnTo>
                    <a:pt x="12463" y="4638"/>
                  </a:lnTo>
                  <a:cubicBezTo>
                    <a:pt x="12486" y="4592"/>
                    <a:pt x="12463" y="4569"/>
                    <a:pt x="12440" y="4524"/>
                  </a:cubicBezTo>
                  <a:cubicBezTo>
                    <a:pt x="12440" y="4524"/>
                    <a:pt x="12440" y="4524"/>
                    <a:pt x="12440" y="4501"/>
                  </a:cubicBezTo>
                  <a:cubicBezTo>
                    <a:pt x="12463" y="4524"/>
                    <a:pt x="12509" y="4547"/>
                    <a:pt x="12554" y="4547"/>
                  </a:cubicBezTo>
                  <a:cubicBezTo>
                    <a:pt x="12646" y="4478"/>
                    <a:pt x="12714" y="4410"/>
                    <a:pt x="12760" y="4295"/>
                  </a:cubicBezTo>
                  <a:cubicBezTo>
                    <a:pt x="12828" y="3999"/>
                    <a:pt x="12851" y="3702"/>
                    <a:pt x="12851" y="3405"/>
                  </a:cubicBezTo>
                  <a:close/>
                  <a:moveTo>
                    <a:pt x="16782" y="5743"/>
                  </a:moveTo>
                  <a:cubicBezTo>
                    <a:pt x="16780" y="5857"/>
                    <a:pt x="16772" y="5968"/>
                    <a:pt x="16754" y="6076"/>
                  </a:cubicBezTo>
                  <a:cubicBezTo>
                    <a:pt x="16823" y="6236"/>
                    <a:pt x="16800" y="6395"/>
                    <a:pt x="16777" y="6555"/>
                  </a:cubicBezTo>
                  <a:cubicBezTo>
                    <a:pt x="16754" y="6509"/>
                    <a:pt x="16754" y="6464"/>
                    <a:pt x="16732" y="6418"/>
                  </a:cubicBezTo>
                  <a:cubicBezTo>
                    <a:pt x="16686" y="6258"/>
                    <a:pt x="16732" y="6076"/>
                    <a:pt x="16754" y="5916"/>
                  </a:cubicBezTo>
                  <a:cubicBezTo>
                    <a:pt x="16767" y="5858"/>
                    <a:pt x="16776" y="5801"/>
                    <a:pt x="16782" y="5743"/>
                  </a:cubicBezTo>
                  <a:close/>
                  <a:moveTo>
                    <a:pt x="2336" y="0"/>
                  </a:moveTo>
                  <a:cubicBezTo>
                    <a:pt x="1874" y="0"/>
                    <a:pt x="1414" y="40"/>
                    <a:pt x="959" y="164"/>
                  </a:cubicBezTo>
                  <a:cubicBezTo>
                    <a:pt x="868" y="233"/>
                    <a:pt x="799" y="324"/>
                    <a:pt x="777" y="415"/>
                  </a:cubicBezTo>
                  <a:cubicBezTo>
                    <a:pt x="617" y="986"/>
                    <a:pt x="731" y="1556"/>
                    <a:pt x="548" y="2104"/>
                  </a:cubicBezTo>
                  <a:cubicBezTo>
                    <a:pt x="411" y="2675"/>
                    <a:pt x="548" y="3268"/>
                    <a:pt x="366" y="3816"/>
                  </a:cubicBezTo>
                  <a:cubicBezTo>
                    <a:pt x="343" y="4683"/>
                    <a:pt x="160" y="5505"/>
                    <a:pt x="46" y="6350"/>
                  </a:cubicBezTo>
                  <a:cubicBezTo>
                    <a:pt x="46" y="6395"/>
                    <a:pt x="23" y="6441"/>
                    <a:pt x="23" y="6487"/>
                  </a:cubicBezTo>
                  <a:cubicBezTo>
                    <a:pt x="23" y="6532"/>
                    <a:pt x="1" y="6555"/>
                    <a:pt x="1" y="6601"/>
                  </a:cubicBezTo>
                  <a:cubicBezTo>
                    <a:pt x="1" y="6692"/>
                    <a:pt x="1" y="6783"/>
                    <a:pt x="1" y="6875"/>
                  </a:cubicBezTo>
                  <a:cubicBezTo>
                    <a:pt x="23" y="7012"/>
                    <a:pt x="92" y="7126"/>
                    <a:pt x="183" y="7217"/>
                  </a:cubicBezTo>
                  <a:cubicBezTo>
                    <a:pt x="731" y="7240"/>
                    <a:pt x="1279" y="7240"/>
                    <a:pt x="1804" y="7263"/>
                  </a:cubicBezTo>
                  <a:cubicBezTo>
                    <a:pt x="2094" y="7236"/>
                    <a:pt x="2376" y="7210"/>
                    <a:pt x="2660" y="7210"/>
                  </a:cubicBezTo>
                  <a:cubicBezTo>
                    <a:pt x="2867" y="7210"/>
                    <a:pt x="3075" y="7224"/>
                    <a:pt x="3287" y="7263"/>
                  </a:cubicBezTo>
                  <a:cubicBezTo>
                    <a:pt x="3418" y="7286"/>
                    <a:pt x="3548" y="7328"/>
                    <a:pt x="3672" y="7328"/>
                  </a:cubicBezTo>
                  <a:cubicBezTo>
                    <a:pt x="3782" y="7328"/>
                    <a:pt x="3887" y="7295"/>
                    <a:pt x="3982" y="7187"/>
                  </a:cubicBezTo>
                  <a:lnTo>
                    <a:pt x="3982" y="7187"/>
                  </a:lnTo>
                  <a:cubicBezTo>
                    <a:pt x="4157" y="7051"/>
                    <a:pt x="4224" y="6871"/>
                    <a:pt x="4246" y="6669"/>
                  </a:cubicBezTo>
                  <a:cubicBezTo>
                    <a:pt x="4269" y="6053"/>
                    <a:pt x="4223" y="5414"/>
                    <a:pt x="4315" y="4798"/>
                  </a:cubicBezTo>
                  <a:cubicBezTo>
                    <a:pt x="4269" y="4387"/>
                    <a:pt x="4315" y="3999"/>
                    <a:pt x="4360" y="3588"/>
                  </a:cubicBezTo>
                  <a:lnTo>
                    <a:pt x="4360" y="3588"/>
                  </a:lnTo>
                  <a:cubicBezTo>
                    <a:pt x="4360" y="3885"/>
                    <a:pt x="4360" y="4204"/>
                    <a:pt x="4337" y="4501"/>
                  </a:cubicBezTo>
                  <a:cubicBezTo>
                    <a:pt x="4406" y="4752"/>
                    <a:pt x="4315" y="4980"/>
                    <a:pt x="4315" y="5208"/>
                  </a:cubicBezTo>
                  <a:cubicBezTo>
                    <a:pt x="4315" y="5300"/>
                    <a:pt x="4315" y="5391"/>
                    <a:pt x="4315" y="5482"/>
                  </a:cubicBezTo>
                  <a:cubicBezTo>
                    <a:pt x="4246" y="5893"/>
                    <a:pt x="4383" y="6327"/>
                    <a:pt x="4246" y="6738"/>
                  </a:cubicBezTo>
                  <a:cubicBezTo>
                    <a:pt x="4223" y="6920"/>
                    <a:pt x="4246" y="7080"/>
                    <a:pt x="4383" y="7217"/>
                  </a:cubicBezTo>
                  <a:lnTo>
                    <a:pt x="4406" y="7194"/>
                  </a:lnTo>
                  <a:cubicBezTo>
                    <a:pt x="4423" y="7246"/>
                    <a:pt x="4466" y="7271"/>
                    <a:pt x="4515" y="7271"/>
                  </a:cubicBezTo>
                  <a:cubicBezTo>
                    <a:pt x="4531" y="7271"/>
                    <a:pt x="4549" y="7268"/>
                    <a:pt x="4566" y="7263"/>
                  </a:cubicBezTo>
                  <a:cubicBezTo>
                    <a:pt x="5296" y="7263"/>
                    <a:pt x="6004" y="7263"/>
                    <a:pt x="6734" y="7286"/>
                  </a:cubicBezTo>
                  <a:cubicBezTo>
                    <a:pt x="6773" y="7266"/>
                    <a:pt x="6813" y="7260"/>
                    <a:pt x="6854" y="7260"/>
                  </a:cubicBezTo>
                  <a:cubicBezTo>
                    <a:pt x="6941" y="7260"/>
                    <a:pt x="7029" y="7289"/>
                    <a:pt x="7103" y="7289"/>
                  </a:cubicBezTo>
                  <a:cubicBezTo>
                    <a:pt x="7118" y="7289"/>
                    <a:pt x="7132" y="7288"/>
                    <a:pt x="7145" y="7286"/>
                  </a:cubicBezTo>
                  <a:cubicBezTo>
                    <a:pt x="7226" y="7267"/>
                    <a:pt x="7309" y="7261"/>
                    <a:pt x="7393" y="7261"/>
                  </a:cubicBezTo>
                  <a:cubicBezTo>
                    <a:pt x="7595" y="7261"/>
                    <a:pt x="7803" y="7299"/>
                    <a:pt x="8002" y="7299"/>
                  </a:cubicBezTo>
                  <a:cubicBezTo>
                    <a:pt x="8229" y="7299"/>
                    <a:pt x="8445" y="7249"/>
                    <a:pt x="8629" y="7034"/>
                  </a:cubicBezTo>
                  <a:cubicBezTo>
                    <a:pt x="8720" y="6852"/>
                    <a:pt x="8765" y="6669"/>
                    <a:pt x="8788" y="6487"/>
                  </a:cubicBezTo>
                  <a:cubicBezTo>
                    <a:pt x="8811" y="6601"/>
                    <a:pt x="8857" y="6738"/>
                    <a:pt x="8925" y="6875"/>
                  </a:cubicBezTo>
                  <a:cubicBezTo>
                    <a:pt x="8902" y="7080"/>
                    <a:pt x="9017" y="7240"/>
                    <a:pt x="9176" y="7354"/>
                  </a:cubicBezTo>
                  <a:cubicBezTo>
                    <a:pt x="9532" y="7287"/>
                    <a:pt x="9879" y="7260"/>
                    <a:pt x="10223" y="7260"/>
                  </a:cubicBezTo>
                  <a:cubicBezTo>
                    <a:pt x="10697" y="7260"/>
                    <a:pt x="11166" y="7311"/>
                    <a:pt x="11641" y="7377"/>
                  </a:cubicBezTo>
                  <a:lnTo>
                    <a:pt x="11664" y="7377"/>
                  </a:lnTo>
                  <a:cubicBezTo>
                    <a:pt x="12121" y="7377"/>
                    <a:pt x="12463" y="7263"/>
                    <a:pt x="12600" y="6943"/>
                  </a:cubicBezTo>
                  <a:cubicBezTo>
                    <a:pt x="12600" y="7103"/>
                    <a:pt x="12646" y="7263"/>
                    <a:pt x="12828" y="7377"/>
                  </a:cubicBezTo>
                  <a:lnTo>
                    <a:pt x="12874" y="7377"/>
                  </a:lnTo>
                  <a:lnTo>
                    <a:pt x="12943" y="7400"/>
                  </a:lnTo>
                  <a:cubicBezTo>
                    <a:pt x="13346" y="7304"/>
                    <a:pt x="13745" y="7268"/>
                    <a:pt x="14143" y="7268"/>
                  </a:cubicBezTo>
                  <a:cubicBezTo>
                    <a:pt x="14601" y="7268"/>
                    <a:pt x="15058" y="7316"/>
                    <a:pt x="15522" y="7377"/>
                  </a:cubicBezTo>
                  <a:lnTo>
                    <a:pt x="15590" y="7354"/>
                  </a:lnTo>
                  <a:lnTo>
                    <a:pt x="15636" y="7377"/>
                  </a:lnTo>
                  <a:cubicBezTo>
                    <a:pt x="16047" y="7286"/>
                    <a:pt x="16617" y="7400"/>
                    <a:pt x="16754" y="7012"/>
                  </a:cubicBezTo>
                  <a:cubicBezTo>
                    <a:pt x="16800" y="7171"/>
                    <a:pt x="16914" y="7308"/>
                    <a:pt x="17188" y="7377"/>
                  </a:cubicBezTo>
                  <a:cubicBezTo>
                    <a:pt x="17941" y="7354"/>
                    <a:pt x="18695" y="7308"/>
                    <a:pt x="19425" y="7286"/>
                  </a:cubicBezTo>
                  <a:cubicBezTo>
                    <a:pt x="19493" y="7308"/>
                    <a:pt x="19585" y="7331"/>
                    <a:pt x="19653" y="7354"/>
                  </a:cubicBezTo>
                  <a:cubicBezTo>
                    <a:pt x="20041" y="7377"/>
                    <a:pt x="20429" y="7400"/>
                    <a:pt x="20840" y="7400"/>
                  </a:cubicBezTo>
                  <a:cubicBezTo>
                    <a:pt x="20909" y="7308"/>
                    <a:pt x="21023" y="7286"/>
                    <a:pt x="21091" y="7171"/>
                  </a:cubicBezTo>
                  <a:cubicBezTo>
                    <a:pt x="21114" y="7103"/>
                    <a:pt x="21114" y="7034"/>
                    <a:pt x="21114" y="6943"/>
                  </a:cubicBezTo>
                  <a:cubicBezTo>
                    <a:pt x="21023" y="6555"/>
                    <a:pt x="21000" y="6167"/>
                    <a:pt x="20954" y="5779"/>
                  </a:cubicBezTo>
                  <a:cubicBezTo>
                    <a:pt x="20954" y="5711"/>
                    <a:pt x="20931" y="5619"/>
                    <a:pt x="20909" y="5551"/>
                  </a:cubicBezTo>
                  <a:cubicBezTo>
                    <a:pt x="20863" y="4980"/>
                    <a:pt x="20817" y="4410"/>
                    <a:pt x="20794" y="3862"/>
                  </a:cubicBezTo>
                  <a:lnTo>
                    <a:pt x="20794" y="3862"/>
                  </a:lnTo>
                  <a:cubicBezTo>
                    <a:pt x="21000" y="4706"/>
                    <a:pt x="20886" y="5596"/>
                    <a:pt x="21091" y="6464"/>
                  </a:cubicBezTo>
                  <a:cubicBezTo>
                    <a:pt x="21137" y="6601"/>
                    <a:pt x="21160" y="6738"/>
                    <a:pt x="21205" y="6852"/>
                  </a:cubicBezTo>
                  <a:cubicBezTo>
                    <a:pt x="21297" y="7080"/>
                    <a:pt x="21365" y="7308"/>
                    <a:pt x="21525" y="7468"/>
                  </a:cubicBezTo>
                  <a:cubicBezTo>
                    <a:pt x="21593" y="7537"/>
                    <a:pt x="21685" y="7559"/>
                    <a:pt x="21776" y="7605"/>
                  </a:cubicBezTo>
                  <a:cubicBezTo>
                    <a:pt x="22003" y="7623"/>
                    <a:pt x="22226" y="7630"/>
                    <a:pt x="22447" y="7630"/>
                  </a:cubicBezTo>
                  <a:cubicBezTo>
                    <a:pt x="22805" y="7630"/>
                    <a:pt x="23158" y="7610"/>
                    <a:pt x="23511" y="7582"/>
                  </a:cubicBezTo>
                  <a:cubicBezTo>
                    <a:pt x="23648" y="7537"/>
                    <a:pt x="23785" y="7491"/>
                    <a:pt x="23922" y="7400"/>
                  </a:cubicBezTo>
                  <a:cubicBezTo>
                    <a:pt x="23965" y="7402"/>
                    <a:pt x="24009" y="7403"/>
                    <a:pt x="24053" y="7403"/>
                  </a:cubicBezTo>
                  <a:cubicBezTo>
                    <a:pt x="24226" y="7403"/>
                    <a:pt x="24398" y="7387"/>
                    <a:pt x="24568" y="7387"/>
                  </a:cubicBezTo>
                  <a:cubicBezTo>
                    <a:pt x="24713" y="7387"/>
                    <a:pt x="24855" y="7399"/>
                    <a:pt x="24994" y="7445"/>
                  </a:cubicBezTo>
                  <a:cubicBezTo>
                    <a:pt x="25117" y="7510"/>
                    <a:pt x="25226" y="7541"/>
                    <a:pt x="25324" y="7541"/>
                  </a:cubicBezTo>
                  <a:cubicBezTo>
                    <a:pt x="25534" y="7541"/>
                    <a:pt x="25691" y="7398"/>
                    <a:pt x="25816" y="7149"/>
                  </a:cubicBezTo>
                  <a:cubicBezTo>
                    <a:pt x="25770" y="6327"/>
                    <a:pt x="25588" y="5528"/>
                    <a:pt x="25337" y="4729"/>
                  </a:cubicBezTo>
                  <a:cubicBezTo>
                    <a:pt x="25291" y="4547"/>
                    <a:pt x="25223" y="4341"/>
                    <a:pt x="25200" y="4158"/>
                  </a:cubicBezTo>
                  <a:cubicBezTo>
                    <a:pt x="25177" y="4067"/>
                    <a:pt x="25154" y="3999"/>
                    <a:pt x="25131" y="3930"/>
                  </a:cubicBezTo>
                  <a:cubicBezTo>
                    <a:pt x="25017" y="3633"/>
                    <a:pt x="25040" y="3314"/>
                    <a:pt x="24994" y="3017"/>
                  </a:cubicBezTo>
                  <a:cubicBezTo>
                    <a:pt x="24971" y="2949"/>
                    <a:pt x="24949" y="2880"/>
                    <a:pt x="24926" y="2812"/>
                  </a:cubicBezTo>
                  <a:cubicBezTo>
                    <a:pt x="24880" y="2675"/>
                    <a:pt x="24835" y="2538"/>
                    <a:pt x="24812" y="2378"/>
                  </a:cubicBezTo>
                  <a:cubicBezTo>
                    <a:pt x="24812" y="2287"/>
                    <a:pt x="24789" y="2173"/>
                    <a:pt x="24743" y="2059"/>
                  </a:cubicBezTo>
                  <a:cubicBezTo>
                    <a:pt x="24675" y="1853"/>
                    <a:pt x="24652" y="1625"/>
                    <a:pt x="24583" y="1397"/>
                  </a:cubicBezTo>
                  <a:cubicBezTo>
                    <a:pt x="24561" y="1328"/>
                    <a:pt x="24492" y="1282"/>
                    <a:pt x="24424" y="1237"/>
                  </a:cubicBezTo>
                  <a:cubicBezTo>
                    <a:pt x="24264" y="963"/>
                    <a:pt x="24241" y="666"/>
                    <a:pt x="24241" y="347"/>
                  </a:cubicBezTo>
                  <a:cubicBezTo>
                    <a:pt x="24195" y="347"/>
                    <a:pt x="24150" y="347"/>
                    <a:pt x="24104" y="324"/>
                  </a:cubicBezTo>
                  <a:cubicBezTo>
                    <a:pt x="23796" y="347"/>
                    <a:pt x="23488" y="364"/>
                    <a:pt x="23183" y="364"/>
                  </a:cubicBezTo>
                  <a:cubicBezTo>
                    <a:pt x="22877" y="364"/>
                    <a:pt x="22575" y="347"/>
                    <a:pt x="22278" y="301"/>
                  </a:cubicBezTo>
                  <a:cubicBezTo>
                    <a:pt x="22165" y="337"/>
                    <a:pt x="22053" y="349"/>
                    <a:pt x="21942" y="349"/>
                  </a:cubicBezTo>
                  <a:cubicBezTo>
                    <a:pt x="21693" y="349"/>
                    <a:pt x="21450" y="287"/>
                    <a:pt x="21208" y="287"/>
                  </a:cubicBezTo>
                  <a:cubicBezTo>
                    <a:pt x="21146" y="287"/>
                    <a:pt x="21085" y="291"/>
                    <a:pt x="21023" y="301"/>
                  </a:cubicBezTo>
                  <a:cubicBezTo>
                    <a:pt x="20589" y="347"/>
                    <a:pt x="20543" y="643"/>
                    <a:pt x="20543" y="1009"/>
                  </a:cubicBezTo>
                  <a:cubicBezTo>
                    <a:pt x="20543" y="1054"/>
                    <a:pt x="20543" y="1123"/>
                    <a:pt x="20543" y="1168"/>
                  </a:cubicBezTo>
                  <a:cubicBezTo>
                    <a:pt x="20498" y="826"/>
                    <a:pt x="20475" y="438"/>
                    <a:pt x="20018" y="301"/>
                  </a:cubicBezTo>
                  <a:cubicBezTo>
                    <a:pt x="19667" y="315"/>
                    <a:pt x="19316" y="352"/>
                    <a:pt x="18970" y="352"/>
                  </a:cubicBezTo>
                  <a:cubicBezTo>
                    <a:pt x="18731" y="352"/>
                    <a:pt x="18494" y="334"/>
                    <a:pt x="18261" y="278"/>
                  </a:cubicBezTo>
                  <a:cubicBezTo>
                    <a:pt x="18197" y="321"/>
                    <a:pt x="18138" y="338"/>
                    <a:pt x="18082" y="338"/>
                  </a:cubicBezTo>
                  <a:cubicBezTo>
                    <a:pt x="18018" y="338"/>
                    <a:pt x="17957" y="315"/>
                    <a:pt x="17896" y="278"/>
                  </a:cubicBezTo>
                  <a:cubicBezTo>
                    <a:pt x="16823" y="324"/>
                    <a:pt x="16823" y="324"/>
                    <a:pt x="16800" y="1191"/>
                  </a:cubicBezTo>
                  <a:cubicBezTo>
                    <a:pt x="16800" y="1237"/>
                    <a:pt x="16800" y="1260"/>
                    <a:pt x="16800" y="1305"/>
                  </a:cubicBezTo>
                  <a:cubicBezTo>
                    <a:pt x="16800" y="1488"/>
                    <a:pt x="16754" y="1671"/>
                    <a:pt x="16686" y="1830"/>
                  </a:cubicBezTo>
                  <a:cubicBezTo>
                    <a:pt x="16686" y="1731"/>
                    <a:pt x="16686" y="1632"/>
                    <a:pt x="16686" y="1534"/>
                  </a:cubicBezTo>
                  <a:cubicBezTo>
                    <a:pt x="16666" y="299"/>
                    <a:pt x="16663" y="159"/>
                    <a:pt x="15725" y="159"/>
                  </a:cubicBezTo>
                  <a:cubicBezTo>
                    <a:pt x="15605" y="159"/>
                    <a:pt x="15469" y="161"/>
                    <a:pt x="15316" y="164"/>
                  </a:cubicBezTo>
                  <a:cubicBezTo>
                    <a:pt x="15157" y="164"/>
                    <a:pt x="15020" y="96"/>
                    <a:pt x="14860" y="73"/>
                  </a:cubicBezTo>
                  <a:cubicBezTo>
                    <a:pt x="14684" y="43"/>
                    <a:pt x="14508" y="35"/>
                    <a:pt x="14330" y="35"/>
                  </a:cubicBezTo>
                  <a:cubicBezTo>
                    <a:pt x="14093" y="35"/>
                    <a:pt x="13852" y="50"/>
                    <a:pt x="13604" y="50"/>
                  </a:cubicBezTo>
                  <a:cubicBezTo>
                    <a:pt x="13513" y="50"/>
                    <a:pt x="13399" y="50"/>
                    <a:pt x="13308" y="73"/>
                  </a:cubicBezTo>
                  <a:cubicBezTo>
                    <a:pt x="12965" y="210"/>
                    <a:pt x="12828" y="392"/>
                    <a:pt x="12783" y="621"/>
                  </a:cubicBezTo>
                  <a:cubicBezTo>
                    <a:pt x="12760" y="529"/>
                    <a:pt x="12737" y="438"/>
                    <a:pt x="12691" y="347"/>
                  </a:cubicBezTo>
                  <a:cubicBezTo>
                    <a:pt x="12646" y="286"/>
                    <a:pt x="12590" y="255"/>
                    <a:pt x="12524" y="255"/>
                  </a:cubicBezTo>
                  <a:cubicBezTo>
                    <a:pt x="12491" y="255"/>
                    <a:pt x="12456" y="263"/>
                    <a:pt x="12418" y="278"/>
                  </a:cubicBezTo>
                  <a:cubicBezTo>
                    <a:pt x="12258" y="301"/>
                    <a:pt x="12104" y="318"/>
                    <a:pt x="11952" y="318"/>
                  </a:cubicBezTo>
                  <a:cubicBezTo>
                    <a:pt x="11801" y="318"/>
                    <a:pt x="11653" y="301"/>
                    <a:pt x="11505" y="255"/>
                  </a:cubicBezTo>
                  <a:cubicBezTo>
                    <a:pt x="11303" y="297"/>
                    <a:pt x="11098" y="312"/>
                    <a:pt x="10893" y="312"/>
                  </a:cubicBezTo>
                  <a:cubicBezTo>
                    <a:pt x="10540" y="312"/>
                    <a:pt x="10184" y="270"/>
                    <a:pt x="9838" y="255"/>
                  </a:cubicBezTo>
                  <a:cubicBezTo>
                    <a:pt x="9784" y="212"/>
                    <a:pt x="9731" y="189"/>
                    <a:pt x="9677" y="189"/>
                  </a:cubicBezTo>
                  <a:cubicBezTo>
                    <a:pt x="9616" y="189"/>
                    <a:pt x="9556" y="218"/>
                    <a:pt x="9496" y="278"/>
                  </a:cubicBezTo>
                  <a:lnTo>
                    <a:pt x="9131" y="301"/>
                  </a:lnTo>
                  <a:cubicBezTo>
                    <a:pt x="8894" y="709"/>
                    <a:pt x="8847" y="1148"/>
                    <a:pt x="8836" y="1591"/>
                  </a:cubicBezTo>
                  <a:lnTo>
                    <a:pt x="8836" y="1591"/>
                  </a:lnTo>
                  <a:cubicBezTo>
                    <a:pt x="8842" y="1217"/>
                    <a:pt x="8828" y="839"/>
                    <a:pt x="8743" y="461"/>
                  </a:cubicBezTo>
                  <a:cubicBezTo>
                    <a:pt x="8697" y="415"/>
                    <a:pt x="8629" y="347"/>
                    <a:pt x="8583" y="278"/>
                  </a:cubicBezTo>
                  <a:lnTo>
                    <a:pt x="7464" y="278"/>
                  </a:lnTo>
                  <a:cubicBezTo>
                    <a:pt x="7366" y="301"/>
                    <a:pt x="7267" y="309"/>
                    <a:pt x="7168" y="309"/>
                  </a:cubicBezTo>
                  <a:cubicBezTo>
                    <a:pt x="6970" y="309"/>
                    <a:pt x="6772" y="278"/>
                    <a:pt x="6574" y="278"/>
                  </a:cubicBezTo>
                  <a:cubicBezTo>
                    <a:pt x="6409" y="313"/>
                    <a:pt x="6244" y="324"/>
                    <a:pt x="6078" y="324"/>
                  </a:cubicBezTo>
                  <a:cubicBezTo>
                    <a:pt x="5737" y="324"/>
                    <a:pt x="5395" y="276"/>
                    <a:pt x="5044" y="276"/>
                  </a:cubicBezTo>
                  <a:cubicBezTo>
                    <a:pt x="4999" y="276"/>
                    <a:pt x="4953" y="276"/>
                    <a:pt x="4908" y="278"/>
                  </a:cubicBezTo>
                  <a:cubicBezTo>
                    <a:pt x="4862" y="301"/>
                    <a:pt x="4817" y="301"/>
                    <a:pt x="4771" y="301"/>
                  </a:cubicBezTo>
                  <a:cubicBezTo>
                    <a:pt x="4566" y="484"/>
                    <a:pt x="4520" y="689"/>
                    <a:pt x="4520" y="940"/>
                  </a:cubicBezTo>
                  <a:cubicBezTo>
                    <a:pt x="4520" y="712"/>
                    <a:pt x="4497" y="506"/>
                    <a:pt x="4406" y="301"/>
                  </a:cubicBezTo>
                  <a:cubicBezTo>
                    <a:pt x="4292" y="164"/>
                    <a:pt x="4155" y="118"/>
                    <a:pt x="4018" y="96"/>
                  </a:cubicBezTo>
                  <a:cubicBezTo>
                    <a:pt x="3456" y="58"/>
                    <a:pt x="2894" y="0"/>
                    <a:pt x="2336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4856919" y="2953548"/>
              <a:ext cx="154406" cy="182246"/>
            </a:xfrm>
            <a:custGeom>
              <a:avLst/>
              <a:gdLst/>
              <a:ahLst/>
              <a:cxnLst/>
              <a:rect l="l" t="t" r="r" b="b"/>
              <a:pathLst>
                <a:path w="6073" h="7168" extrusionOk="0">
                  <a:moveTo>
                    <a:pt x="1530" y="0"/>
                  </a:moveTo>
                  <a:cubicBezTo>
                    <a:pt x="1484" y="46"/>
                    <a:pt x="1439" y="46"/>
                    <a:pt x="1370" y="46"/>
                  </a:cubicBezTo>
                  <a:lnTo>
                    <a:pt x="1370" y="69"/>
                  </a:lnTo>
                  <a:cubicBezTo>
                    <a:pt x="1276" y="124"/>
                    <a:pt x="1175" y="142"/>
                    <a:pt x="1071" y="142"/>
                  </a:cubicBezTo>
                  <a:cubicBezTo>
                    <a:pt x="886" y="142"/>
                    <a:pt x="690" y="86"/>
                    <a:pt x="505" y="86"/>
                  </a:cubicBezTo>
                  <a:cubicBezTo>
                    <a:pt x="366" y="86"/>
                    <a:pt x="233" y="117"/>
                    <a:pt x="115" y="229"/>
                  </a:cubicBezTo>
                  <a:lnTo>
                    <a:pt x="92" y="206"/>
                  </a:lnTo>
                  <a:cubicBezTo>
                    <a:pt x="1" y="297"/>
                    <a:pt x="1" y="411"/>
                    <a:pt x="1" y="525"/>
                  </a:cubicBezTo>
                  <a:cubicBezTo>
                    <a:pt x="23" y="594"/>
                    <a:pt x="46" y="685"/>
                    <a:pt x="69" y="754"/>
                  </a:cubicBezTo>
                  <a:cubicBezTo>
                    <a:pt x="69" y="1142"/>
                    <a:pt x="138" y="1530"/>
                    <a:pt x="252" y="1895"/>
                  </a:cubicBezTo>
                  <a:cubicBezTo>
                    <a:pt x="275" y="2009"/>
                    <a:pt x="275" y="2123"/>
                    <a:pt x="320" y="2237"/>
                  </a:cubicBezTo>
                  <a:cubicBezTo>
                    <a:pt x="411" y="2443"/>
                    <a:pt x="457" y="2648"/>
                    <a:pt x="503" y="2854"/>
                  </a:cubicBezTo>
                  <a:cubicBezTo>
                    <a:pt x="548" y="2922"/>
                    <a:pt x="617" y="2990"/>
                    <a:pt x="685" y="3036"/>
                  </a:cubicBezTo>
                  <a:lnTo>
                    <a:pt x="754" y="3036"/>
                  </a:lnTo>
                  <a:cubicBezTo>
                    <a:pt x="754" y="3082"/>
                    <a:pt x="754" y="3150"/>
                    <a:pt x="777" y="3196"/>
                  </a:cubicBezTo>
                  <a:cubicBezTo>
                    <a:pt x="845" y="3378"/>
                    <a:pt x="799" y="3607"/>
                    <a:pt x="891" y="3789"/>
                  </a:cubicBezTo>
                  <a:cubicBezTo>
                    <a:pt x="936" y="3812"/>
                    <a:pt x="959" y="3835"/>
                    <a:pt x="982" y="3881"/>
                  </a:cubicBezTo>
                  <a:lnTo>
                    <a:pt x="1005" y="3881"/>
                  </a:lnTo>
                  <a:cubicBezTo>
                    <a:pt x="959" y="3903"/>
                    <a:pt x="914" y="3949"/>
                    <a:pt x="891" y="4018"/>
                  </a:cubicBezTo>
                  <a:cubicBezTo>
                    <a:pt x="731" y="4634"/>
                    <a:pt x="1096" y="5205"/>
                    <a:pt x="1142" y="5798"/>
                  </a:cubicBezTo>
                  <a:cubicBezTo>
                    <a:pt x="1188" y="5889"/>
                    <a:pt x="1210" y="5958"/>
                    <a:pt x="1256" y="6026"/>
                  </a:cubicBezTo>
                  <a:cubicBezTo>
                    <a:pt x="1370" y="6323"/>
                    <a:pt x="1302" y="6643"/>
                    <a:pt x="1416" y="6939"/>
                  </a:cubicBezTo>
                  <a:cubicBezTo>
                    <a:pt x="1439" y="7031"/>
                    <a:pt x="1507" y="7076"/>
                    <a:pt x="1576" y="7099"/>
                  </a:cubicBezTo>
                  <a:cubicBezTo>
                    <a:pt x="2169" y="7122"/>
                    <a:pt x="2762" y="7145"/>
                    <a:pt x="3356" y="7167"/>
                  </a:cubicBezTo>
                  <a:cubicBezTo>
                    <a:pt x="3424" y="7133"/>
                    <a:pt x="3487" y="7116"/>
                    <a:pt x="3547" y="7116"/>
                  </a:cubicBezTo>
                  <a:cubicBezTo>
                    <a:pt x="3607" y="7116"/>
                    <a:pt x="3664" y="7133"/>
                    <a:pt x="3721" y="7167"/>
                  </a:cubicBezTo>
                  <a:cubicBezTo>
                    <a:pt x="4108" y="7167"/>
                    <a:pt x="4495" y="7099"/>
                    <a:pt x="4881" y="7099"/>
                  </a:cubicBezTo>
                  <a:cubicBezTo>
                    <a:pt x="5042" y="7099"/>
                    <a:pt x="5203" y="7111"/>
                    <a:pt x="5365" y="7145"/>
                  </a:cubicBezTo>
                  <a:cubicBezTo>
                    <a:pt x="5479" y="7145"/>
                    <a:pt x="5593" y="7122"/>
                    <a:pt x="5707" y="7122"/>
                  </a:cubicBezTo>
                  <a:lnTo>
                    <a:pt x="5684" y="7099"/>
                  </a:lnTo>
                  <a:cubicBezTo>
                    <a:pt x="6072" y="6757"/>
                    <a:pt x="5775" y="6391"/>
                    <a:pt x="5730" y="6026"/>
                  </a:cubicBezTo>
                  <a:cubicBezTo>
                    <a:pt x="5456" y="5478"/>
                    <a:pt x="5616" y="4680"/>
                    <a:pt x="4862" y="4360"/>
                  </a:cubicBezTo>
                  <a:lnTo>
                    <a:pt x="4885" y="4269"/>
                  </a:lnTo>
                  <a:lnTo>
                    <a:pt x="4840" y="4246"/>
                  </a:lnTo>
                  <a:cubicBezTo>
                    <a:pt x="4977" y="4132"/>
                    <a:pt x="4977" y="3995"/>
                    <a:pt x="4977" y="3835"/>
                  </a:cubicBezTo>
                  <a:cubicBezTo>
                    <a:pt x="4977" y="3744"/>
                    <a:pt x="4954" y="3652"/>
                    <a:pt x="4931" y="3584"/>
                  </a:cubicBezTo>
                  <a:cubicBezTo>
                    <a:pt x="4840" y="3287"/>
                    <a:pt x="4862" y="2990"/>
                    <a:pt x="4771" y="2694"/>
                  </a:cubicBezTo>
                  <a:cubicBezTo>
                    <a:pt x="4634" y="2283"/>
                    <a:pt x="4497" y="1872"/>
                    <a:pt x="4406" y="1461"/>
                  </a:cubicBezTo>
                  <a:cubicBezTo>
                    <a:pt x="4246" y="1050"/>
                    <a:pt x="4246" y="571"/>
                    <a:pt x="3881" y="229"/>
                  </a:cubicBezTo>
                  <a:cubicBezTo>
                    <a:pt x="3858" y="160"/>
                    <a:pt x="3790" y="92"/>
                    <a:pt x="3721" y="46"/>
                  </a:cubicBezTo>
                  <a:cubicBezTo>
                    <a:pt x="3346" y="128"/>
                    <a:pt x="2972" y="186"/>
                    <a:pt x="2597" y="186"/>
                  </a:cubicBezTo>
                  <a:cubicBezTo>
                    <a:pt x="2241" y="186"/>
                    <a:pt x="1886" y="134"/>
                    <a:pt x="153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4961390" y="2954412"/>
              <a:ext cx="151482" cy="182602"/>
            </a:xfrm>
            <a:custGeom>
              <a:avLst/>
              <a:gdLst/>
              <a:ahLst/>
              <a:cxnLst/>
              <a:rect l="l" t="t" r="r" b="b"/>
              <a:pathLst>
                <a:path w="5958" h="7182" extrusionOk="0">
                  <a:moveTo>
                    <a:pt x="2407" y="1"/>
                  </a:moveTo>
                  <a:cubicBezTo>
                    <a:pt x="2270" y="1"/>
                    <a:pt x="2145" y="29"/>
                    <a:pt x="2032" y="126"/>
                  </a:cubicBezTo>
                  <a:cubicBezTo>
                    <a:pt x="1393" y="149"/>
                    <a:pt x="776" y="172"/>
                    <a:pt x="160" y="172"/>
                  </a:cubicBezTo>
                  <a:cubicBezTo>
                    <a:pt x="0" y="628"/>
                    <a:pt x="320" y="1016"/>
                    <a:pt x="343" y="1450"/>
                  </a:cubicBezTo>
                  <a:cubicBezTo>
                    <a:pt x="365" y="1518"/>
                    <a:pt x="365" y="1610"/>
                    <a:pt x="411" y="1701"/>
                  </a:cubicBezTo>
                  <a:cubicBezTo>
                    <a:pt x="548" y="2066"/>
                    <a:pt x="662" y="2431"/>
                    <a:pt x="753" y="2820"/>
                  </a:cubicBezTo>
                  <a:cubicBezTo>
                    <a:pt x="868" y="3869"/>
                    <a:pt x="1438" y="4782"/>
                    <a:pt x="1644" y="5810"/>
                  </a:cubicBezTo>
                  <a:cubicBezTo>
                    <a:pt x="1758" y="6129"/>
                    <a:pt x="1758" y="6494"/>
                    <a:pt x="1872" y="6837"/>
                  </a:cubicBezTo>
                  <a:cubicBezTo>
                    <a:pt x="1895" y="6905"/>
                    <a:pt x="1963" y="6974"/>
                    <a:pt x="2054" y="6997"/>
                  </a:cubicBezTo>
                  <a:cubicBezTo>
                    <a:pt x="2214" y="7019"/>
                    <a:pt x="2374" y="6997"/>
                    <a:pt x="2511" y="7156"/>
                  </a:cubicBezTo>
                  <a:cubicBezTo>
                    <a:pt x="2537" y="7174"/>
                    <a:pt x="2563" y="7181"/>
                    <a:pt x="2589" y="7181"/>
                  </a:cubicBezTo>
                  <a:cubicBezTo>
                    <a:pt x="2632" y="7181"/>
                    <a:pt x="2674" y="7162"/>
                    <a:pt x="2716" y="7133"/>
                  </a:cubicBezTo>
                  <a:cubicBezTo>
                    <a:pt x="2959" y="7095"/>
                    <a:pt x="3202" y="7064"/>
                    <a:pt x="3441" y="7064"/>
                  </a:cubicBezTo>
                  <a:cubicBezTo>
                    <a:pt x="3628" y="7064"/>
                    <a:pt x="3814" y="7083"/>
                    <a:pt x="3995" y="7133"/>
                  </a:cubicBezTo>
                  <a:cubicBezTo>
                    <a:pt x="4657" y="7111"/>
                    <a:pt x="5318" y="7088"/>
                    <a:pt x="5958" y="7065"/>
                  </a:cubicBezTo>
                  <a:cubicBezTo>
                    <a:pt x="5935" y="7042"/>
                    <a:pt x="5935" y="6997"/>
                    <a:pt x="5958" y="6974"/>
                  </a:cubicBezTo>
                  <a:cubicBezTo>
                    <a:pt x="5752" y="6700"/>
                    <a:pt x="5661" y="6380"/>
                    <a:pt x="5638" y="6061"/>
                  </a:cubicBezTo>
                  <a:cubicBezTo>
                    <a:pt x="5661" y="5787"/>
                    <a:pt x="5524" y="5559"/>
                    <a:pt x="5433" y="5307"/>
                  </a:cubicBezTo>
                  <a:cubicBezTo>
                    <a:pt x="5364" y="5171"/>
                    <a:pt x="5296" y="5056"/>
                    <a:pt x="5227" y="4919"/>
                  </a:cubicBezTo>
                  <a:cubicBezTo>
                    <a:pt x="5204" y="4851"/>
                    <a:pt x="5159" y="4805"/>
                    <a:pt x="5090" y="4760"/>
                  </a:cubicBezTo>
                  <a:cubicBezTo>
                    <a:pt x="4839" y="4372"/>
                    <a:pt x="4816" y="3915"/>
                    <a:pt x="4702" y="3481"/>
                  </a:cubicBezTo>
                  <a:cubicBezTo>
                    <a:pt x="4748" y="3276"/>
                    <a:pt x="4748" y="3071"/>
                    <a:pt x="4542" y="2934"/>
                  </a:cubicBezTo>
                  <a:cubicBezTo>
                    <a:pt x="4291" y="2089"/>
                    <a:pt x="4109" y="1222"/>
                    <a:pt x="3766" y="377"/>
                  </a:cubicBezTo>
                  <a:cubicBezTo>
                    <a:pt x="3766" y="286"/>
                    <a:pt x="3721" y="240"/>
                    <a:pt x="3629" y="195"/>
                  </a:cubicBezTo>
                  <a:cubicBezTo>
                    <a:pt x="3506" y="115"/>
                    <a:pt x="3370" y="101"/>
                    <a:pt x="3230" y="101"/>
                  </a:cubicBezTo>
                  <a:cubicBezTo>
                    <a:pt x="3147" y="101"/>
                    <a:pt x="3062" y="106"/>
                    <a:pt x="2979" y="106"/>
                  </a:cubicBezTo>
                  <a:cubicBezTo>
                    <a:pt x="2839" y="106"/>
                    <a:pt x="2703" y="91"/>
                    <a:pt x="2579" y="12"/>
                  </a:cubicBezTo>
                  <a:cubicBezTo>
                    <a:pt x="2520" y="5"/>
                    <a:pt x="2462" y="1"/>
                    <a:pt x="2407" y="1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4183156" y="3394240"/>
              <a:ext cx="232740" cy="209883"/>
            </a:xfrm>
            <a:custGeom>
              <a:avLst/>
              <a:gdLst/>
              <a:ahLst/>
              <a:cxnLst/>
              <a:rect l="l" t="t" r="r" b="b"/>
              <a:pathLst>
                <a:path w="9154" h="8255" extrusionOk="0">
                  <a:moveTo>
                    <a:pt x="6118" y="1818"/>
                  </a:moveTo>
                  <a:cubicBezTo>
                    <a:pt x="6186" y="1841"/>
                    <a:pt x="6255" y="1863"/>
                    <a:pt x="6323" y="1886"/>
                  </a:cubicBezTo>
                  <a:cubicBezTo>
                    <a:pt x="6414" y="1886"/>
                    <a:pt x="6483" y="1909"/>
                    <a:pt x="6574" y="1932"/>
                  </a:cubicBezTo>
                  <a:cubicBezTo>
                    <a:pt x="6487" y="1970"/>
                    <a:pt x="6400" y="1985"/>
                    <a:pt x="6314" y="1985"/>
                  </a:cubicBezTo>
                  <a:cubicBezTo>
                    <a:pt x="6195" y="1985"/>
                    <a:pt x="6076" y="1958"/>
                    <a:pt x="5958" y="1932"/>
                  </a:cubicBezTo>
                  <a:cubicBezTo>
                    <a:pt x="6026" y="1909"/>
                    <a:pt x="6095" y="1886"/>
                    <a:pt x="6118" y="1818"/>
                  </a:cubicBezTo>
                  <a:close/>
                  <a:moveTo>
                    <a:pt x="6026" y="3256"/>
                  </a:moveTo>
                  <a:lnTo>
                    <a:pt x="6026" y="3256"/>
                  </a:lnTo>
                  <a:cubicBezTo>
                    <a:pt x="6186" y="3279"/>
                    <a:pt x="6369" y="3279"/>
                    <a:pt x="6369" y="3416"/>
                  </a:cubicBezTo>
                  <a:cubicBezTo>
                    <a:pt x="6392" y="3644"/>
                    <a:pt x="6140" y="3575"/>
                    <a:pt x="5981" y="3644"/>
                  </a:cubicBezTo>
                  <a:cubicBezTo>
                    <a:pt x="6072" y="3507"/>
                    <a:pt x="6095" y="3393"/>
                    <a:pt x="6026" y="3256"/>
                  </a:cubicBezTo>
                  <a:close/>
                  <a:moveTo>
                    <a:pt x="7464" y="4694"/>
                  </a:moveTo>
                  <a:cubicBezTo>
                    <a:pt x="7501" y="5026"/>
                    <a:pt x="7344" y="5090"/>
                    <a:pt x="7137" y="5090"/>
                  </a:cubicBezTo>
                  <a:cubicBezTo>
                    <a:pt x="7089" y="5090"/>
                    <a:pt x="7037" y="5086"/>
                    <a:pt x="6985" y="5082"/>
                  </a:cubicBezTo>
                  <a:cubicBezTo>
                    <a:pt x="7145" y="4945"/>
                    <a:pt x="7282" y="4808"/>
                    <a:pt x="7464" y="4694"/>
                  </a:cubicBezTo>
                  <a:close/>
                  <a:moveTo>
                    <a:pt x="5273" y="4808"/>
                  </a:moveTo>
                  <a:cubicBezTo>
                    <a:pt x="5296" y="4831"/>
                    <a:pt x="5342" y="4854"/>
                    <a:pt x="5387" y="4854"/>
                  </a:cubicBezTo>
                  <a:cubicBezTo>
                    <a:pt x="5456" y="4854"/>
                    <a:pt x="5547" y="4854"/>
                    <a:pt x="5615" y="4831"/>
                  </a:cubicBezTo>
                  <a:cubicBezTo>
                    <a:pt x="5615" y="4831"/>
                    <a:pt x="5638" y="4831"/>
                    <a:pt x="5638" y="4854"/>
                  </a:cubicBezTo>
                  <a:cubicBezTo>
                    <a:pt x="5638" y="4876"/>
                    <a:pt x="5638" y="4876"/>
                    <a:pt x="5615" y="4899"/>
                  </a:cubicBezTo>
                  <a:cubicBezTo>
                    <a:pt x="5615" y="5036"/>
                    <a:pt x="5638" y="5150"/>
                    <a:pt x="5684" y="5264"/>
                  </a:cubicBezTo>
                  <a:cubicBezTo>
                    <a:pt x="5707" y="5287"/>
                    <a:pt x="5730" y="5287"/>
                    <a:pt x="5730" y="5310"/>
                  </a:cubicBezTo>
                  <a:cubicBezTo>
                    <a:pt x="5524" y="5173"/>
                    <a:pt x="5319" y="5059"/>
                    <a:pt x="5273" y="4808"/>
                  </a:cubicBezTo>
                  <a:close/>
                  <a:moveTo>
                    <a:pt x="5785" y="5357"/>
                  </a:moveTo>
                  <a:cubicBezTo>
                    <a:pt x="5805" y="5362"/>
                    <a:pt x="5824" y="5378"/>
                    <a:pt x="5844" y="5378"/>
                  </a:cubicBezTo>
                  <a:lnTo>
                    <a:pt x="5775" y="5378"/>
                  </a:lnTo>
                  <a:cubicBezTo>
                    <a:pt x="5775" y="5364"/>
                    <a:pt x="5784" y="5359"/>
                    <a:pt x="5785" y="5357"/>
                  </a:cubicBezTo>
                  <a:close/>
                  <a:moveTo>
                    <a:pt x="3813" y="0"/>
                  </a:moveTo>
                  <a:cubicBezTo>
                    <a:pt x="3614" y="0"/>
                    <a:pt x="3420" y="107"/>
                    <a:pt x="3219" y="220"/>
                  </a:cubicBezTo>
                  <a:cubicBezTo>
                    <a:pt x="3287" y="311"/>
                    <a:pt x="3424" y="403"/>
                    <a:pt x="3424" y="494"/>
                  </a:cubicBezTo>
                  <a:cubicBezTo>
                    <a:pt x="3447" y="608"/>
                    <a:pt x="3264" y="631"/>
                    <a:pt x="3150" y="676"/>
                  </a:cubicBezTo>
                  <a:cubicBezTo>
                    <a:pt x="3139" y="680"/>
                    <a:pt x="3127" y="681"/>
                    <a:pt x="3116" y="681"/>
                  </a:cubicBezTo>
                  <a:cubicBezTo>
                    <a:pt x="3007" y="681"/>
                    <a:pt x="2915" y="537"/>
                    <a:pt x="2793" y="537"/>
                  </a:cubicBezTo>
                  <a:cubicBezTo>
                    <a:pt x="2755" y="537"/>
                    <a:pt x="2715" y="551"/>
                    <a:pt x="2671" y="585"/>
                  </a:cubicBezTo>
                  <a:cubicBezTo>
                    <a:pt x="2416" y="786"/>
                    <a:pt x="2146" y="901"/>
                    <a:pt x="1864" y="901"/>
                  </a:cubicBezTo>
                  <a:cubicBezTo>
                    <a:pt x="1666" y="901"/>
                    <a:pt x="1463" y="844"/>
                    <a:pt x="1256" y="722"/>
                  </a:cubicBezTo>
                  <a:cubicBezTo>
                    <a:pt x="1227" y="708"/>
                    <a:pt x="1198" y="700"/>
                    <a:pt x="1171" y="700"/>
                  </a:cubicBezTo>
                  <a:cubicBezTo>
                    <a:pt x="1114" y="700"/>
                    <a:pt x="1066" y="735"/>
                    <a:pt x="1050" y="813"/>
                  </a:cubicBezTo>
                  <a:cubicBezTo>
                    <a:pt x="1028" y="905"/>
                    <a:pt x="1050" y="1019"/>
                    <a:pt x="1142" y="1019"/>
                  </a:cubicBezTo>
                  <a:cubicBezTo>
                    <a:pt x="1484" y="1019"/>
                    <a:pt x="1553" y="1224"/>
                    <a:pt x="1575" y="1498"/>
                  </a:cubicBezTo>
                  <a:cubicBezTo>
                    <a:pt x="1142" y="1567"/>
                    <a:pt x="799" y="1704"/>
                    <a:pt x="845" y="2229"/>
                  </a:cubicBezTo>
                  <a:lnTo>
                    <a:pt x="662" y="2229"/>
                  </a:lnTo>
                  <a:cubicBezTo>
                    <a:pt x="588" y="2154"/>
                    <a:pt x="521" y="2118"/>
                    <a:pt x="465" y="2118"/>
                  </a:cubicBezTo>
                  <a:cubicBezTo>
                    <a:pt x="383" y="2118"/>
                    <a:pt x="324" y="2194"/>
                    <a:pt x="297" y="2343"/>
                  </a:cubicBezTo>
                  <a:cubicBezTo>
                    <a:pt x="274" y="2480"/>
                    <a:pt x="297" y="2639"/>
                    <a:pt x="297" y="2776"/>
                  </a:cubicBezTo>
                  <a:lnTo>
                    <a:pt x="115" y="2776"/>
                  </a:lnTo>
                  <a:cubicBezTo>
                    <a:pt x="0" y="2891"/>
                    <a:pt x="0" y="3027"/>
                    <a:pt x="115" y="3142"/>
                  </a:cubicBezTo>
                  <a:cubicBezTo>
                    <a:pt x="160" y="3210"/>
                    <a:pt x="229" y="3256"/>
                    <a:pt x="297" y="3324"/>
                  </a:cubicBezTo>
                  <a:cubicBezTo>
                    <a:pt x="434" y="3393"/>
                    <a:pt x="480" y="3530"/>
                    <a:pt x="480" y="3689"/>
                  </a:cubicBezTo>
                  <a:lnTo>
                    <a:pt x="297" y="3689"/>
                  </a:lnTo>
                  <a:cubicBezTo>
                    <a:pt x="69" y="4465"/>
                    <a:pt x="229" y="5105"/>
                    <a:pt x="982" y="5493"/>
                  </a:cubicBezTo>
                  <a:cubicBezTo>
                    <a:pt x="982" y="5493"/>
                    <a:pt x="959" y="5493"/>
                    <a:pt x="959" y="5515"/>
                  </a:cubicBezTo>
                  <a:cubicBezTo>
                    <a:pt x="617" y="5903"/>
                    <a:pt x="640" y="6269"/>
                    <a:pt x="1119" y="6520"/>
                  </a:cubicBezTo>
                  <a:cubicBezTo>
                    <a:pt x="1324" y="6634"/>
                    <a:pt x="1461" y="6748"/>
                    <a:pt x="1507" y="6976"/>
                  </a:cubicBezTo>
                  <a:cubicBezTo>
                    <a:pt x="1530" y="6999"/>
                    <a:pt x="1553" y="7022"/>
                    <a:pt x="1575" y="7022"/>
                  </a:cubicBezTo>
                  <a:cubicBezTo>
                    <a:pt x="1575" y="7068"/>
                    <a:pt x="1575" y="7113"/>
                    <a:pt x="1575" y="7159"/>
                  </a:cubicBezTo>
                  <a:cubicBezTo>
                    <a:pt x="1575" y="7387"/>
                    <a:pt x="1690" y="7524"/>
                    <a:pt x="1941" y="7524"/>
                  </a:cubicBezTo>
                  <a:lnTo>
                    <a:pt x="1941" y="7159"/>
                  </a:lnTo>
                  <a:cubicBezTo>
                    <a:pt x="2123" y="7227"/>
                    <a:pt x="2283" y="7341"/>
                    <a:pt x="2488" y="7341"/>
                  </a:cubicBezTo>
                  <a:cubicBezTo>
                    <a:pt x="2580" y="7570"/>
                    <a:pt x="2032" y="7981"/>
                    <a:pt x="2671" y="8072"/>
                  </a:cubicBezTo>
                  <a:cubicBezTo>
                    <a:pt x="2671" y="8140"/>
                    <a:pt x="2671" y="8186"/>
                    <a:pt x="2671" y="8254"/>
                  </a:cubicBezTo>
                  <a:cubicBezTo>
                    <a:pt x="3264" y="8186"/>
                    <a:pt x="3881" y="8140"/>
                    <a:pt x="4497" y="8072"/>
                  </a:cubicBezTo>
                  <a:cubicBezTo>
                    <a:pt x="4702" y="7775"/>
                    <a:pt x="5273" y="7935"/>
                    <a:pt x="5387" y="7501"/>
                  </a:cubicBezTo>
                  <a:cubicBezTo>
                    <a:pt x="5533" y="7581"/>
                    <a:pt x="5673" y="7612"/>
                    <a:pt x="5810" y="7612"/>
                  </a:cubicBezTo>
                  <a:cubicBezTo>
                    <a:pt x="6143" y="7612"/>
                    <a:pt x="6456" y="7425"/>
                    <a:pt x="6780" y="7296"/>
                  </a:cubicBezTo>
                  <a:cubicBezTo>
                    <a:pt x="6871" y="7273"/>
                    <a:pt x="6939" y="7250"/>
                    <a:pt x="7008" y="7205"/>
                  </a:cubicBezTo>
                  <a:cubicBezTo>
                    <a:pt x="7053" y="7182"/>
                    <a:pt x="7076" y="7159"/>
                    <a:pt x="7099" y="7159"/>
                  </a:cubicBezTo>
                  <a:cubicBezTo>
                    <a:pt x="7190" y="7136"/>
                    <a:pt x="7236" y="7113"/>
                    <a:pt x="7236" y="7068"/>
                  </a:cubicBezTo>
                  <a:cubicBezTo>
                    <a:pt x="7259" y="7045"/>
                    <a:pt x="7282" y="7022"/>
                    <a:pt x="7305" y="6999"/>
                  </a:cubicBezTo>
                  <a:cubicBezTo>
                    <a:pt x="7350" y="6931"/>
                    <a:pt x="7396" y="6862"/>
                    <a:pt x="7441" y="6771"/>
                  </a:cubicBezTo>
                  <a:cubicBezTo>
                    <a:pt x="7441" y="6725"/>
                    <a:pt x="7464" y="6657"/>
                    <a:pt x="7510" y="6611"/>
                  </a:cubicBezTo>
                  <a:cubicBezTo>
                    <a:pt x="7633" y="6509"/>
                    <a:pt x="7755" y="6425"/>
                    <a:pt x="7927" y="6425"/>
                  </a:cubicBezTo>
                  <a:cubicBezTo>
                    <a:pt x="7947" y="6425"/>
                    <a:pt x="7968" y="6426"/>
                    <a:pt x="7989" y="6428"/>
                  </a:cubicBezTo>
                  <a:cubicBezTo>
                    <a:pt x="8025" y="6432"/>
                    <a:pt x="8057" y="6433"/>
                    <a:pt x="8087" y="6433"/>
                  </a:cubicBezTo>
                  <a:cubicBezTo>
                    <a:pt x="8455" y="6433"/>
                    <a:pt x="8374" y="6182"/>
                    <a:pt x="8332" y="5949"/>
                  </a:cubicBezTo>
                  <a:cubicBezTo>
                    <a:pt x="8400" y="5903"/>
                    <a:pt x="8469" y="5835"/>
                    <a:pt x="8514" y="5744"/>
                  </a:cubicBezTo>
                  <a:cubicBezTo>
                    <a:pt x="9039" y="4876"/>
                    <a:pt x="9153" y="3986"/>
                    <a:pt x="8811" y="3050"/>
                  </a:cubicBezTo>
                  <a:cubicBezTo>
                    <a:pt x="8765" y="3005"/>
                    <a:pt x="8743" y="2959"/>
                    <a:pt x="8720" y="2913"/>
                  </a:cubicBezTo>
                  <a:cubicBezTo>
                    <a:pt x="8788" y="2891"/>
                    <a:pt x="8834" y="2822"/>
                    <a:pt x="8857" y="2731"/>
                  </a:cubicBezTo>
                  <a:lnTo>
                    <a:pt x="8857" y="2731"/>
                  </a:lnTo>
                  <a:cubicBezTo>
                    <a:pt x="8811" y="2799"/>
                    <a:pt x="8743" y="2845"/>
                    <a:pt x="8697" y="2913"/>
                  </a:cubicBezTo>
                  <a:cubicBezTo>
                    <a:pt x="8491" y="2685"/>
                    <a:pt x="8240" y="2480"/>
                    <a:pt x="8240" y="2114"/>
                  </a:cubicBezTo>
                  <a:lnTo>
                    <a:pt x="8240" y="2114"/>
                  </a:lnTo>
                  <a:cubicBezTo>
                    <a:pt x="8263" y="2120"/>
                    <a:pt x="8286" y="2123"/>
                    <a:pt x="8309" y="2123"/>
                  </a:cubicBezTo>
                  <a:cubicBezTo>
                    <a:pt x="8377" y="2123"/>
                    <a:pt x="8446" y="2097"/>
                    <a:pt x="8514" y="2046"/>
                  </a:cubicBezTo>
                  <a:cubicBezTo>
                    <a:pt x="8491" y="1749"/>
                    <a:pt x="8606" y="1361"/>
                    <a:pt x="8263" y="1247"/>
                  </a:cubicBezTo>
                  <a:cubicBezTo>
                    <a:pt x="7885" y="1100"/>
                    <a:pt x="7584" y="760"/>
                    <a:pt x="7165" y="760"/>
                  </a:cubicBezTo>
                  <a:cubicBezTo>
                    <a:pt x="7129" y="760"/>
                    <a:pt x="7092" y="762"/>
                    <a:pt x="7053" y="768"/>
                  </a:cubicBezTo>
                  <a:lnTo>
                    <a:pt x="6688" y="768"/>
                  </a:lnTo>
                  <a:cubicBezTo>
                    <a:pt x="6586" y="808"/>
                    <a:pt x="6430" y="886"/>
                    <a:pt x="6365" y="886"/>
                  </a:cubicBezTo>
                  <a:cubicBezTo>
                    <a:pt x="6357" y="886"/>
                    <a:pt x="6351" y="884"/>
                    <a:pt x="6346" y="882"/>
                  </a:cubicBezTo>
                  <a:cubicBezTo>
                    <a:pt x="6026" y="494"/>
                    <a:pt x="5547" y="540"/>
                    <a:pt x="5136" y="380"/>
                  </a:cubicBezTo>
                  <a:cubicBezTo>
                    <a:pt x="5056" y="351"/>
                    <a:pt x="4975" y="343"/>
                    <a:pt x="4895" y="343"/>
                  </a:cubicBezTo>
                  <a:cubicBezTo>
                    <a:pt x="4776" y="343"/>
                    <a:pt x="4661" y="362"/>
                    <a:pt x="4560" y="362"/>
                  </a:cubicBezTo>
                  <a:cubicBezTo>
                    <a:pt x="4460" y="362"/>
                    <a:pt x="4374" y="343"/>
                    <a:pt x="4314" y="266"/>
                  </a:cubicBezTo>
                  <a:cubicBezTo>
                    <a:pt x="4140" y="71"/>
                    <a:pt x="3975" y="0"/>
                    <a:pt x="3813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4263245" y="3397901"/>
              <a:ext cx="1754" cy="1932"/>
            </a:xfrm>
            <a:custGeom>
              <a:avLst/>
              <a:gdLst/>
              <a:ahLst/>
              <a:cxnLst/>
              <a:rect l="l" t="t" r="r" b="b"/>
              <a:pathLst>
                <a:path w="69" h="76" extrusionOk="0">
                  <a:moveTo>
                    <a:pt x="12" y="0"/>
                  </a:moveTo>
                  <a:cubicBezTo>
                    <a:pt x="4" y="0"/>
                    <a:pt x="0" y="11"/>
                    <a:pt x="0" y="30"/>
                  </a:cubicBezTo>
                  <a:cubicBezTo>
                    <a:pt x="0" y="53"/>
                    <a:pt x="46" y="53"/>
                    <a:pt x="69" y="76"/>
                  </a:cubicBezTo>
                  <a:cubicBezTo>
                    <a:pt x="42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4264974" y="339980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4178503" y="3501965"/>
              <a:ext cx="2924" cy="4653"/>
            </a:xfrm>
            <a:custGeom>
              <a:avLst/>
              <a:gdLst/>
              <a:ahLst/>
              <a:cxnLst/>
              <a:rect l="l" t="t" r="r" b="b"/>
              <a:pathLst>
                <a:path w="115" h="183" extrusionOk="0">
                  <a:moveTo>
                    <a:pt x="115" y="0"/>
                  </a:moveTo>
                  <a:cubicBezTo>
                    <a:pt x="92" y="23"/>
                    <a:pt x="46" y="23"/>
                    <a:pt x="46" y="46"/>
                  </a:cubicBezTo>
                  <a:cubicBezTo>
                    <a:pt x="1" y="114"/>
                    <a:pt x="46" y="160"/>
                    <a:pt x="115" y="183"/>
                  </a:cubicBezTo>
                  <a:cubicBezTo>
                    <a:pt x="115" y="114"/>
                    <a:pt x="115" y="69"/>
                    <a:pt x="115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4181402" y="3506593"/>
              <a:ext cx="2949" cy="4678"/>
            </a:xfrm>
            <a:custGeom>
              <a:avLst/>
              <a:gdLst/>
              <a:ahLst/>
              <a:cxnLst/>
              <a:rect l="l" t="t" r="r" b="b"/>
              <a:pathLst>
                <a:path w="116" h="184" extrusionOk="0">
                  <a:moveTo>
                    <a:pt x="1" y="1"/>
                  </a:moveTo>
                  <a:lnTo>
                    <a:pt x="1" y="183"/>
                  </a:lnTo>
                  <a:cubicBezTo>
                    <a:pt x="115" y="115"/>
                    <a:pt x="115" y="69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4232481" y="358553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4232481" y="3585537"/>
              <a:ext cx="1780" cy="1932"/>
            </a:xfrm>
            <a:custGeom>
              <a:avLst/>
              <a:gdLst/>
              <a:ahLst/>
              <a:cxnLst/>
              <a:rect l="l" t="t" r="r" b="b"/>
              <a:pathLst>
                <a:path w="70" h="76" extrusionOk="0">
                  <a:moveTo>
                    <a:pt x="1" y="0"/>
                  </a:moveTo>
                  <a:cubicBezTo>
                    <a:pt x="14" y="54"/>
                    <a:pt x="27" y="76"/>
                    <a:pt x="41" y="76"/>
                  </a:cubicBezTo>
                  <a:cubicBezTo>
                    <a:pt x="50" y="76"/>
                    <a:pt x="60" y="65"/>
                    <a:pt x="69" y="46"/>
                  </a:cubicBezTo>
                  <a:cubicBezTo>
                    <a:pt x="69" y="23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4631755" y="1672992"/>
              <a:ext cx="83013" cy="87411"/>
            </a:xfrm>
            <a:custGeom>
              <a:avLst/>
              <a:gdLst/>
              <a:ahLst/>
              <a:cxnLst/>
              <a:rect l="l" t="t" r="r" b="b"/>
              <a:pathLst>
                <a:path w="3265" h="3438" extrusionOk="0">
                  <a:moveTo>
                    <a:pt x="1959" y="0"/>
                  </a:moveTo>
                  <a:cubicBezTo>
                    <a:pt x="1876" y="0"/>
                    <a:pt x="1792" y="35"/>
                    <a:pt x="1712" y="105"/>
                  </a:cubicBezTo>
                  <a:cubicBezTo>
                    <a:pt x="1530" y="265"/>
                    <a:pt x="1644" y="425"/>
                    <a:pt x="1758" y="584"/>
                  </a:cubicBezTo>
                  <a:cubicBezTo>
                    <a:pt x="2055" y="950"/>
                    <a:pt x="2374" y="1315"/>
                    <a:pt x="2648" y="1726"/>
                  </a:cubicBezTo>
                  <a:cubicBezTo>
                    <a:pt x="2831" y="1954"/>
                    <a:pt x="2991" y="2228"/>
                    <a:pt x="2717" y="2525"/>
                  </a:cubicBezTo>
                  <a:cubicBezTo>
                    <a:pt x="2625" y="2456"/>
                    <a:pt x="2488" y="2410"/>
                    <a:pt x="2420" y="2319"/>
                  </a:cubicBezTo>
                  <a:cubicBezTo>
                    <a:pt x="2055" y="1840"/>
                    <a:pt x="1667" y="1338"/>
                    <a:pt x="1301" y="836"/>
                  </a:cubicBezTo>
                  <a:cubicBezTo>
                    <a:pt x="1179" y="664"/>
                    <a:pt x="1050" y="572"/>
                    <a:pt x="919" y="572"/>
                  </a:cubicBezTo>
                  <a:cubicBezTo>
                    <a:pt x="804" y="572"/>
                    <a:pt x="688" y="641"/>
                    <a:pt x="571" y="790"/>
                  </a:cubicBezTo>
                  <a:cubicBezTo>
                    <a:pt x="639" y="881"/>
                    <a:pt x="685" y="972"/>
                    <a:pt x="731" y="1064"/>
                  </a:cubicBezTo>
                  <a:cubicBezTo>
                    <a:pt x="799" y="1246"/>
                    <a:pt x="845" y="1452"/>
                    <a:pt x="936" y="1612"/>
                  </a:cubicBezTo>
                  <a:cubicBezTo>
                    <a:pt x="982" y="1680"/>
                    <a:pt x="1028" y="1749"/>
                    <a:pt x="1073" y="1817"/>
                  </a:cubicBezTo>
                  <a:cubicBezTo>
                    <a:pt x="1119" y="1863"/>
                    <a:pt x="1142" y="1885"/>
                    <a:pt x="1187" y="1931"/>
                  </a:cubicBezTo>
                  <a:cubicBezTo>
                    <a:pt x="936" y="1703"/>
                    <a:pt x="662" y="1475"/>
                    <a:pt x="366" y="1292"/>
                  </a:cubicBezTo>
                  <a:cubicBezTo>
                    <a:pt x="229" y="1292"/>
                    <a:pt x="206" y="1383"/>
                    <a:pt x="137" y="1475"/>
                  </a:cubicBezTo>
                  <a:cubicBezTo>
                    <a:pt x="92" y="1726"/>
                    <a:pt x="0" y="1977"/>
                    <a:pt x="206" y="2182"/>
                  </a:cubicBezTo>
                  <a:lnTo>
                    <a:pt x="183" y="2182"/>
                  </a:lnTo>
                  <a:cubicBezTo>
                    <a:pt x="229" y="2274"/>
                    <a:pt x="297" y="2319"/>
                    <a:pt x="388" y="2365"/>
                  </a:cubicBezTo>
                  <a:cubicBezTo>
                    <a:pt x="936" y="2547"/>
                    <a:pt x="1347" y="2935"/>
                    <a:pt x="1781" y="3301"/>
                  </a:cubicBezTo>
                  <a:cubicBezTo>
                    <a:pt x="1843" y="3348"/>
                    <a:pt x="1928" y="3438"/>
                    <a:pt x="2019" y="3438"/>
                  </a:cubicBezTo>
                  <a:cubicBezTo>
                    <a:pt x="2060" y="3438"/>
                    <a:pt x="2103" y="3419"/>
                    <a:pt x="2146" y="3369"/>
                  </a:cubicBezTo>
                  <a:cubicBezTo>
                    <a:pt x="2283" y="3232"/>
                    <a:pt x="2169" y="3095"/>
                    <a:pt x="2123" y="2958"/>
                  </a:cubicBezTo>
                  <a:cubicBezTo>
                    <a:pt x="1941" y="2730"/>
                    <a:pt x="1735" y="2502"/>
                    <a:pt x="1530" y="2274"/>
                  </a:cubicBezTo>
                  <a:lnTo>
                    <a:pt x="1530" y="2274"/>
                  </a:lnTo>
                  <a:cubicBezTo>
                    <a:pt x="1826" y="2547"/>
                    <a:pt x="2169" y="2776"/>
                    <a:pt x="2557" y="2890"/>
                  </a:cubicBezTo>
                  <a:cubicBezTo>
                    <a:pt x="2625" y="2913"/>
                    <a:pt x="2671" y="2913"/>
                    <a:pt x="2717" y="2935"/>
                  </a:cubicBezTo>
                  <a:lnTo>
                    <a:pt x="2717" y="2913"/>
                  </a:lnTo>
                  <a:cubicBezTo>
                    <a:pt x="2717" y="2913"/>
                    <a:pt x="2739" y="2935"/>
                    <a:pt x="2739" y="2935"/>
                  </a:cubicBezTo>
                  <a:cubicBezTo>
                    <a:pt x="3036" y="2776"/>
                    <a:pt x="3127" y="2456"/>
                    <a:pt x="3264" y="2205"/>
                  </a:cubicBezTo>
                  <a:cubicBezTo>
                    <a:pt x="3036" y="1475"/>
                    <a:pt x="2694" y="813"/>
                    <a:pt x="2260" y="174"/>
                  </a:cubicBezTo>
                  <a:cubicBezTo>
                    <a:pt x="2170" y="58"/>
                    <a:pt x="2066" y="0"/>
                    <a:pt x="1959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4697911" y="1474271"/>
              <a:ext cx="344738" cy="235207"/>
            </a:xfrm>
            <a:custGeom>
              <a:avLst/>
              <a:gdLst/>
              <a:ahLst/>
              <a:cxnLst/>
              <a:rect l="l" t="t" r="r" b="b"/>
              <a:pathLst>
                <a:path w="13559" h="9251" extrusionOk="0">
                  <a:moveTo>
                    <a:pt x="12532" y="1"/>
                  </a:moveTo>
                  <a:cubicBezTo>
                    <a:pt x="11915" y="457"/>
                    <a:pt x="11299" y="868"/>
                    <a:pt x="10546" y="1119"/>
                  </a:cubicBezTo>
                  <a:cubicBezTo>
                    <a:pt x="9587" y="1827"/>
                    <a:pt x="8514" y="2397"/>
                    <a:pt x="7442" y="2900"/>
                  </a:cubicBezTo>
                  <a:cubicBezTo>
                    <a:pt x="6939" y="3288"/>
                    <a:pt x="6369" y="3539"/>
                    <a:pt x="5821" y="3835"/>
                  </a:cubicBezTo>
                  <a:cubicBezTo>
                    <a:pt x="5730" y="3858"/>
                    <a:pt x="5684" y="3927"/>
                    <a:pt x="5593" y="3972"/>
                  </a:cubicBezTo>
                  <a:cubicBezTo>
                    <a:pt x="5547" y="3995"/>
                    <a:pt x="5501" y="4018"/>
                    <a:pt x="5456" y="4018"/>
                  </a:cubicBezTo>
                  <a:cubicBezTo>
                    <a:pt x="5068" y="4497"/>
                    <a:pt x="4406" y="4360"/>
                    <a:pt x="3972" y="4748"/>
                  </a:cubicBezTo>
                  <a:lnTo>
                    <a:pt x="3789" y="4908"/>
                  </a:lnTo>
                  <a:cubicBezTo>
                    <a:pt x="3692" y="5123"/>
                    <a:pt x="3544" y="5238"/>
                    <a:pt x="3332" y="5238"/>
                  </a:cubicBezTo>
                  <a:cubicBezTo>
                    <a:pt x="3296" y="5238"/>
                    <a:pt x="3258" y="5234"/>
                    <a:pt x="3219" y="5228"/>
                  </a:cubicBezTo>
                  <a:cubicBezTo>
                    <a:pt x="2922" y="5524"/>
                    <a:pt x="2580" y="5753"/>
                    <a:pt x="2169" y="5867"/>
                  </a:cubicBezTo>
                  <a:cubicBezTo>
                    <a:pt x="2100" y="5913"/>
                    <a:pt x="2032" y="5958"/>
                    <a:pt x="1963" y="6004"/>
                  </a:cubicBezTo>
                  <a:cubicBezTo>
                    <a:pt x="1849" y="6118"/>
                    <a:pt x="1690" y="6072"/>
                    <a:pt x="1598" y="6186"/>
                  </a:cubicBezTo>
                  <a:cubicBezTo>
                    <a:pt x="1165" y="6483"/>
                    <a:pt x="731" y="6780"/>
                    <a:pt x="297" y="7054"/>
                  </a:cubicBezTo>
                  <a:cubicBezTo>
                    <a:pt x="0" y="7282"/>
                    <a:pt x="23" y="7510"/>
                    <a:pt x="206" y="7807"/>
                  </a:cubicBezTo>
                  <a:cubicBezTo>
                    <a:pt x="525" y="8286"/>
                    <a:pt x="777" y="8766"/>
                    <a:pt x="1073" y="9245"/>
                  </a:cubicBezTo>
                  <a:cubicBezTo>
                    <a:pt x="1096" y="9249"/>
                    <a:pt x="1118" y="9251"/>
                    <a:pt x="1140" y="9251"/>
                  </a:cubicBezTo>
                  <a:cubicBezTo>
                    <a:pt x="1248" y="9251"/>
                    <a:pt x="1340" y="9203"/>
                    <a:pt x="1416" y="9108"/>
                  </a:cubicBezTo>
                  <a:cubicBezTo>
                    <a:pt x="1918" y="8674"/>
                    <a:pt x="2443" y="8286"/>
                    <a:pt x="3059" y="8035"/>
                  </a:cubicBezTo>
                  <a:cubicBezTo>
                    <a:pt x="3173" y="7944"/>
                    <a:pt x="3287" y="7875"/>
                    <a:pt x="3401" y="7807"/>
                  </a:cubicBezTo>
                  <a:cubicBezTo>
                    <a:pt x="3949" y="7350"/>
                    <a:pt x="4588" y="7031"/>
                    <a:pt x="5250" y="6734"/>
                  </a:cubicBezTo>
                  <a:cubicBezTo>
                    <a:pt x="5867" y="6301"/>
                    <a:pt x="6529" y="5913"/>
                    <a:pt x="7213" y="5593"/>
                  </a:cubicBezTo>
                  <a:cubicBezTo>
                    <a:pt x="7442" y="5388"/>
                    <a:pt x="7624" y="5136"/>
                    <a:pt x="7967" y="5068"/>
                  </a:cubicBezTo>
                  <a:cubicBezTo>
                    <a:pt x="8377" y="4634"/>
                    <a:pt x="8971" y="4543"/>
                    <a:pt x="9450" y="4223"/>
                  </a:cubicBezTo>
                  <a:lnTo>
                    <a:pt x="9473" y="4201"/>
                  </a:lnTo>
                  <a:cubicBezTo>
                    <a:pt x="9496" y="4109"/>
                    <a:pt x="9541" y="4064"/>
                    <a:pt x="9633" y="4041"/>
                  </a:cubicBezTo>
                  <a:cubicBezTo>
                    <a:pt x="9678" y="3995"/>
                    <a:pt x="9724" y="3972"/>
                    <a:pt x="9793" y="3972"/>
                  </a:cubicBezTo>
                  <a:cubicBezTo>
                    <a:pt x="10066" y="3744"/>
                    <a:pt x="10386" y="3607"/>
                    <a:pt x="10728" y="3470"/>
                  </a:cubicBezTo>
                  <a:cubicBezTo>
                    <a:pt x="11094" y="3128"/>
                    <a:pt x="11550" y="2922"/>
                    <a:pt x="11984" y="2694"/>
                  </a:cubicBezTo>
                  <a:cubicBezTo>
                    <a:pt x="12098" y="2603"/>
                    <a:pt x="12258" y="2626"/>
                    <a:pt x="12349" y="2534"/>
                  </a:cubicBezTo>
                  <a:lnTo>
                    <a:pt x="12372" y="2534"/>
                  </a:lnTo>
                  <a:cubicBezTo>
                    <a:pt x="12417" y="2466"/>
                    <a:pt x="12463" y="2420"/>
                    <a:pt x="12532" y="2397"/>
                  </a:cubicBezTo>
                  <a:cubicBezTo>
                    <a:pt x="12577" y="2352"/>
                    <a:pt x="12623" y="2329"/>
                    <a:pt x="12691" y="2329"/>
                  </a:cubicBezTo>
                  <a:cubicBezTo>
                    <a:pt x="12760" y="2283"/>
                    <a:pt x="12828" y="2238"/>
                    <a:pt x="12897" y="2215"/>
                  </a:cubicBezTo>
                  <a:lnTo>
                    <a:pt x="12988" y="2192"/>
                  </a:lnTo>
                  <a:lnTo>
                    <a:pt x="13079" y="2215"/>
                  </a:lnTo>
                  <a:cubicBezTo>
                    <a:pt x="13125" y="2192"/>
                    <a:pt x="13194" y="2169"/>
                    <a:pt x="13262" y="2146"/>
                  </a:cubicBezTo>
                  <a:cubicBezTo>
                    <a:pt x="13399" y="1964"/>
                    <a:pt x="13559" y="1758"/>
                    <a:pt x="13399" y="1507"/>
                  </a:cubicBezTo>
                  <a:cubicBezTo>
                    <a:pt x="13102" y="1005"/>
                    <a:pt x="12965" y="412"/>
                    <a:pt x="12532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7"/>
            <p:cNvSpPr/>
            <p:nvPr/>
          </p:nvSpPr>
          <p:spPr>
            <a:xfrm>
              <a:off x="4603304" y="1780108"/>
              <a:ext cx="80699" cy="377485"/>
            </a:xfrm>
            <a:custGeom>
              <a:avLst/>
              <a:gdLst/>
              <a:ahLst/>
              <a:cxnLst/>
              <a:rect l="l" t="t" r="r" b="b"/>
              <a:pathLst>
                <a:path w="3174" h="14847" extrusionOk="0">
                  <a:moveTo>
                    <a:pt x="1340" y="0"/>
                  </a:moveTo>
                  <a:cubicBezTo>
                    <a:pt x="1328" y="0"/>
                    <a:pt x="1315" y="0"/>
                    <a:pt x="1302" y="1"/>
                  </a:cubicBezTo>
                  <a:cubicBezTo>
                    <a:pt x="1119" y="46"/>
                    <a:pt x="1097" y="206"/>
                    <a:pt x="1074" y="366"/>
                  </a:cubicBezTo>
                  <a:cubicBezTo>
                    <a:pt x="1051" y="1461"/>
                    <a:pt x="1028" y="2557"/>
                    <a:pt x="777" y="3630"/>
                  </a:cubicBezTo>
                  <a:cubicBezTo>
                    <a:pt x="937" y="3858"/>
                    <a:pt x="868" y="4109"/>
                    <a:pt x="777" y="4337"/>
                  </a:cubicBezTo>
                  <a:cubicBezTo>
                    <a:pt x="868" y="5205"/>
                    <a:pt x="686" y="6049"/>
                    <a:pt x="709" y="6894"/>
                  </a:cubicBezTo>
                  <a:cubicBezTo>
                    <a:pt x="709" y="7213"/>
                    <a:pt x="754" y="7556"/>
                    <a:pt x="549" y="7853"/>
                  </a:cubicBezTo>
                  <a:cubicBezTo>
                    <a:pt x="663" y="9747"/>
                    <a:pt x="343" y="11619"/>
                    <a:pt x="184" y="13513"/>
                  </a:cubicBezTo>
                  <a:cubicBezTo>
                    <a:pt x="115" y="13627"/>
                    <a:pt x="47" y="13764"/>
                    <a:pt x="24" y="13901"/>
                  </a:cubicBezTo>
                  <a:cubicBezTo>
                    <a:pt x="24" y="14152"/>
                    <a:pt x="1" y="14381"/>
                    <a:pt x="138" y="14609"/>
                  </a:cubicBezTo>
                  <a:cubicBezTo>
                    <a:pt x="206" y="14677"/>
                    <a:pt x="275" y="14723"/>
                    <a:pt x="366" y="14769"/>
                  </a:cubicBezTo>
                  <a:cubicBezTo>
                    <a:pt x="620" y="14832"/>
                    <a:pt x="866" y="14846"/>
                    <a:pt x="1114" y="14846"/>
                  </a:cubicBezTo>
                  <a:cubicBezTo>
                    <a:pt x="1312" y="14846"/>
                    <a:pt x="1510" y="14837"/>
                    <a:pt x="1713" y="14837"/>
                  </a:cubicBezTo>
                  <a:cubicBezTo>
                    <a:pt x="1918" y="14814"/>
                    <a:pt x="2101" y="14769"/>
                    <a:pt x="2261" y="14609"/>
                  </a:cubicBezTo>
                  <a:cubicBezTo>
                    <a:pt x="2466" y="14152"/>
                    <a:pt x="2580" y="13650"/>
                    <a:pt x="2420" y="13148"/>
                  </a:cubicBezTo>
                  <a:cubicBezTo>
                    <a:pt x="2420" y="13034"/>
                    <a:pt x="2420" y="12897"/>
                    <a:pt x="2420" y="12783"/>
                  </a:cubicBezTo>
                  <a:cubicBezTo>
                    <a:pt x="2626" y="12372"/>
                    <a:pt x="2923" y="11961"/>
                    <a:pt x="2580" y="11505"/>
                  </a:cubicBezTo>
                  <a:cubicBezTo>
                    <a:pt x="2557" y="11436"/>
                    <a:pt x="2557" y="11368"/>
                    <a:pt x="2557" y="11322"/>
                  </a:cubicBezTo>
                  <a:cubicBezTo>
                    <a:pt x="2580" y="11071"/>
                    <a:pt x="2580" y="10820"/>
                    <a:pt x="2580" y="10592"/>
                  </a:cubicBezTo>
                  <a:cubicBezTo>
                    <a:pt x="2489" y="10135"/>
                    <a:pt x="2672" y="9724"/>
                    <a:pt x="2763" y="9291"/>
                  </a:cubicBezTo>
                  <a:cubicBezTo>
                    <a:pt x="2854" y="9176"/>
                    <a:pt x="2854" y="9062"/>
                    <a:pt x="2763" y="8948"/>
                  </a:cubicBezTo>
                  <a:cubicBezTo>
                    <a:pt x="2763" y="8834"/>
                    <a:pt x="2740" y="8697"/>
                    <a:pt x="2740" y="8583"/>
                  </a:cubicBezTo>
                  <a:cubicBezTo>
                    <a:pt x="2900" y="8400"/>
                    <a:pt x="2877" y="8218"/>
                    <a:pt x="2763" y="8035"/>
                  </a:cubicBezTo>
                  <a:cubicBezTo>
                    <a:pt x="2763" y="7967"/>
                    <a:pt x="2763" y="7898"/>
                    <a:pt x="2763" y="7830"/>
                  </a:cubicBezTo>
                  <a:cubicBezTo>
                    <a:pt x="2808" y="7784"/>
                    <a:pt x="2808" y="7738"/>
                    <a:pt x="2786" y="7670"/>
                  </a:cubicBezTo>
                  <a:cubicBezTo>
                    <a:pt x="2786" y="7601"/>
                    <a:pt x="2786" y="7533"/>
                    <a:pt x="2786" y="7465"/>
                  </a:cubicBezTo>
                  <a:cubicBezTo>
                    <a:pt x="2900" y="7236"/>
                    <a:pt x="2763" y="6940"/>
                    <a:pt x="2923" y="6711"/>
                  </a:cubicBezTo>
                  <a:cubicBezTo>
                    <a:pt x="2900" y="6666"/>
                    <a:pt x="2900" y="6620"/>
                    <a:pt x="2923" y="6574"/>
                  </a:cubicBezTo>
                  <a:cubicBezTo>
                    <a:pt x="2945" y="6415"/>
                    <a:pt x="3060" y="6232"/>
                    <a:pt x="2968" y="6027"/>
                  </a:cubicBezTo>
                  <a:cubicBezTo>
                    <a:pt x="2808" y="5228"/>
                    <a:pt x="3128" y="4452"/>
                    <a:pt x="3128" y="3653"/>
                  </a:cubicBezTo>
                  <a:cubicBezTo>
                    <a:pt x="3151" y="3151"/>
                    <a:pt x="3174" y="2671"/>
                    <a:pt x="3082" y="2192"/>
                  </a:cubicBezTo>
                  <a:cubicBezTo>
                    <a:pt x="2900" y="1827"/>
                    <a:pt x="2991" y="1439"/>
                    <a:pt x="3037" y="1073"/>
                  </a:cubicBezTo>
                  <a:cubicBezTo>
                    <a:pt x="3037" y="982"/>
                    <a:pt x="3014" y="914"/>
                    <a:pt x="2945" y="822"/>
                  </a:cubicBezTo>
                  <a:cubicBezTo>
                    <a:pt x="2408" y="576"/>
                    <a:pt x="2002" y="0"/>
                    <a:pt x="1340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4631170" y="1743547"/>
              <a:ext cx="57486" cy="48791"/>
            </a:xfrm>
            <a:custGeom>
              <a:avLst/>
              <a:gdLst/>
              <a:ahLst/>
              <a:cxnLst/>
              <a:rect l="l" t="t" r="r" b="b"/>
              <a:pathLst>
                <a:path w="2261" h="1919" extrusionOk="0">
                  <a:moveTo>
                    <a:pt x="46" y="1"/>
                  </a:moveTo>
                  <a:cubicBezTo>
                    <a:pt x="46" y="229"/>
                    <a:pt x="23" y="480"/>
                    <a:pt x="1" y="708"/>
                  </a:cubicBezTo>
                  <a:lnTo>
                    <a:pt x="229" y="1028"/>
                  </a:lnTo>
                  <a:cubicBezTo>
                    <a:pt x="594" y="1507"/>
                    <a:pt x="1187" y="1667"/>
                    <a:pt x="1712" y="1918"/>
                  </a:cubicBezTo>
                  <a:cubicBezTo>
                    <a:pt x="1781" y="1918"/>
                    <a:pt x="1872" y="1918"/>
                    <a:pt x="1941" y="1895"/>
                  </a:cubicBezTo>
                  <a:cubicBezTo>
                    <a:pt x="2078" y="1827"/>
                    <a:pt x="2123" y="1713"/>
                    <a:pt x="2192" y="1598"/>
                  </a:cubicBezTo>
                  <a:lnTo>
                    <a:pt x="2260" y="1598"/>
                  </a:lnTo>
                  <a:cubicBezTo>
                    <a:pt x="1690" y="845"/>
                    <a:pt x="891" y="389"/>
                    <a:pt x="46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4565014" y="2160822"/>
              <a:ext cx="97530" cy="586504"/>
            </a:xfrm>
            <a:custGeom>
              <a:avLst/>
              <a:gdLst/>
              <a:ahLst/>
              <a:cxnLst/>
              <a:rect l="l" t="t" r="r" b="b"/>
              <a:pathLst>
                <a:path w="3836" h="23068" extrusionOk="0">
                  <a:moveTo>
                    <a:pt x="2968" y="0"/>
                  </a:moveTo>
                  <a:cubicBezTo>
                    <a:pt x="2557" y="23"/>
                    <a:pt x="2169" y="23"/>
                    <a:pt x="1758" y="46"/>
                  </a:cubicBezTo>
                  <a:cubicBezTo>
                    <a:pt x="1575" y="502"/>
                    <a:pt x="1804" y="1004"/>
                    <a:pt x="1553" y="1461"/>
                  </a:cubicBezTo>
                  <a:cubicBezTo>
                    <a:pt x="1028" y="2420"/>
                    <a:pt x="1370" y="3492"/>
                    <a:pt x="1096" y="4497"/>
                  </a:cubicBezTo>
                  <a:cubicBezTo>
                    <a:pt x="1073" y="4748"/>
                    <a:pt x="1096" y="5022"/>
                    <a:pt x="1096" y="5296"/>
                  </a:cubicBezTo>
                  <a:cubicBezTo>
                    <a:pt x="1142" y="6049"/>
                    <a:pt x="822" y="6802"/>
                    <a:pt x="913" y="7555"/>
                  </a:cubicBezTo>
                  <a:cubicBezTo>
                    <a:pt x="913" y="7669"/>
                    <a:pt x="891" y="7761"/>
                    <a:pt x="913" y="7852"/>
                  </a:cubicBezTo>
                  <a:cubicBezTo>
                    <a:pt x="891" y="8445"/>
                    <a:pt x="959" y="9016"/>
                    <a:pt x="822" y="9564"/>
                  </a:cubicBezTo>
                  <a:cubicBezTo>
                    <a:pt x="799" y="9998"/>
                    <a:pt x="799" y="10408"/>
                    <a:pt x="731" y="10819"/>
                  </a:cubicBezTo>
                  <a:cubicBezTo>
                    <a:pt x="731" y="10956"/>
                    <a:pt x="731" y="11116"/>
                    <a:pt x="731" y="11253"/>
                  </a:cubicBezTo>
                  <a:cubicBezTo>
                    <a:pt x="685" y="11892"/>
                    <a:pt x="822" y="12554"/>
                    <a:pt x="594" y="13193"/>
                  </a:cubicBezTo>
                  <a:cubicBezTo>
                    <a:pt x="411" y="13992"/>
                    <a:pt x="662" y="14836"/>
                    <a:pt x="434" y="15635"/>
                  </a:cubicBezTo>
                  <a:cubicBezTo>
                    <a:pt x="389" y="15841"/>
                    <a:pt x="366" y="16046"/>
                    <a:pt x="366" y="16252"/>
                  </a:cubicBezTo>
                  <a:cubicBezTo>
                    <a:pt x="366" y="16503"/>
                    <a:pt x="366" y="16754"/>
                    <a:pt x="366" y="17005"/>
                  </a:cubicBezTo>
                  <a:cubicBezTo>
                    <a:pt x="320" y="18489"/>
                    <a:pt x="137" y="19972"/>
                    <a:pt x="0" y="21456"/>
                  </a:cubicBezTo>
                  <a:cubicBezTo>
                    <a:pt x="0" y="21616"/>
                    <a:pt x="0" y="21775"/>
                    <a:pt x="0" y="21912"/>
                  </a:cubicBezTo>
                  <a:cubicBezTo>
                    <a:pt x="0" y="22141"/>
                    <a:pt x="0" y="22346"/>
                    <a:pt x="69" y="22551"/>
                  </a:cubicBezTo>
                  <a:cubicBezTo>
                    <a:pt x="137" y="22780"/>
                    <a:pt x="274" y="22917"/>
                    <a:pt x="480" y="22985"/>
                  </a:cubicBezTo>
                  <a:cubicBezTo>
                    <a:pt x="767" y="23029"/>
                    <a:pt x="1053" y="23068"/>
                    <a:pt x="1337" y="23068"/>
                  </a:cubicBezTo>
                  <a:cubicBezTo>
                    <a:pt x="1641" y="23068"/>
                    <a:pt x="1942" y="23024"/>
                    <a:pt x="2237" y="22894"/>
                  </a:cubicBezTo>
                  <a:cubicBezTo>
                    <a:pt x="2648" y="22483"/>
                    <a:pt x="2397" y="21912"/>
                    <a:pt x="2580" y="21456"/>
                  </a:cubicBezTo>
                  <a:cubicBezTo>
                    <a:pt x="2603" y="21364"/>
                    <a:pt x="2625" y="21250"/>
                    <a:pt x="2648" y="21159"/>
                  </a:cubicBezTo>
                  <a:cubicBezTo>
                    <a:pt x="2671" y="20908"/>
                    <a:pt x="2671" y="20680"/>
                    <a:pt x="2671" y="20429"/>
                  </a:cubicBezTo>
                  <a:cubicBezTo>
                    <a:pt x="2671" y="20200"/>
                    <a:pt x="2671" y="19972"/>
                    <a:pt x="2671" y="19744"/>
                  </a:cubicBezTo>
                  <a:cubicBezTo>
                    <a:pt x="2671" y="19470"/>
                    <a:pt x="2694" y="19196"/>
                    <a:pt x="2785" y="18945"/>
                  </a:cubicBezTo>
                  <a:cubicBezTo>
                    <a:pt x="2808" y="18854"/>
                    <a:pt x="2831" y="18762"/>
                    <a:pt x="2831" y="18671"/>
                  </a:cubicBezTo>
                  <a:cubicBezTo>
                    <a:pt x="2876" y="18100"/>
                    <a:pt x="2831" y="17507"/>
                    <a:pt x="3013" y="16959"/>
                  </a:cubicBezTo>
                  <a:cubicBezTo>
                    <a:pt x="3036" y="16708"/>
                    <a:pt x="3036" y="16457"/>
                    <a:pt x="3059" y="16206"/>
                  </a:cubicBezTo>
                  <a:cubicBezTo>
                    <a:pt x="3059" y="15864"/>
                    <a:pt x="3059" y="15521"/>
                    <a:pt x="3059" y="15179"/>
                  </a:cubicBezTo>
                  <a:cubicBezTo>
                    <a:pt x="3059" y="15019"/>
                    <a:pt x="3059" y="14882"/>
                    <a:pt x="3059" y="14722"/>
                  </a:cubicBezTo>
                  <a:cubicBezTo>
                    <a:pt x="3242" y="12577"/>
                    <a:pt x="3379" y="10408"/>
                    <a:pt x="3516" y="8263"/>
                  </a:cubicBezTo>
                  <a:cubicBezTo>
                    <a:pt x="3561" y="8035"/>
                    <a:pt x="3584" y="7783"/>
                    <a:pt x="3584" y="7532"/>
                  </a:cubicBezTo>
                  <a:cubicBezTo>
                    <a:pt x="3584" y="7395"/>
                    <a:pt x="3561" y="7258"/>
                    <a:pt x="3538" y="7122"/>
                  </a:cubicBezTo>
                  <a:cubicBezTo>
                    <a:pt x="3516" y="6916"/>
                    <a:pt x="3470" y="6734"/>
                    <a:pt x="3379" y="6574"/>
                  </a:cubicBezTo>
                  <a:cubicBezTo>
                    <a:pt x="3379" y="5957"/>
                    <a:pt x="3333" y="5341"/>
                    <a:pt x="3516" y="4748"/>
                  </a:cubicBezTo>
                  <a:cubicBezTo>
                    <a:pt x="3516" y="4405"/>
                    <a:pt x="3516" y="4063"/>
                    <a:pt x="3538" y="3743"/>
                  </a:cubicBezTo>
                  <a:cubicBezTo>
                    <a:pt x="3538" y="2488"/>
                    <a:pt x="3835" y="1278"/>
                    <a:pt x="3698" y="23"/>
                  </a:cubicBezTo>
                  <a:lnTo>
                    <a:pt x="2968" y="0"/>
                  </a:ln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4565599" y="2749741"/>
              <a:ext cx="59215" cy="38875"/>
            </a:xfrm>
            <a:custGeom>
              <a:avLst/>
              <a:gdLst/>
              <a:ahLst/>
              <a:cxnLst/>
              <a:rect l="l" t="t" r="r" b="b"/>
              <a:pathLst>
                <a:path w="2329" h="1529" extrusionOk="0">
                  <a:moveTo>
                    <a:pt x="1562" y="1"/>
                  </a:moveTo>
                  <a:cubicBezTo>
                    <a:pt x="1364" y="1"/>
                    <a:pt x="1161" y="56"/>
                    <a:pt x="959" y="142"/>
                  </a:cubicBezTo>
                  <a:cubicBezTo>
                    <a:pt x="708" y="164"/>
                    <a:pt x="457" y="187"/>
                    <a:pt x="229" y="187"/>
                  </a:cubicBezTo>
                  <a:cubicBezTo>
                    <a:pt x="69" y="347"/>
                    <a:pt x="0" y="552"/>
                    <a:pt x="0" y="758"/>
                  </a:cubicBezTo>
                  <a:cubicBezTo>
                    <a:pt x="0" y="963"/>
                    <a:pt x="46" y="1169"/>
                    <a:pt x="183" y="1329"/>
                  </a:cubicBezTo>
                  <a:cubicBezTo>
                    <a:pt x="399" y="1479"/>
                    <a:pt x="616" y="1529"/>
                    <a:pt x="834" y="1529"/>
                  </a:cubicBezTo>
                  <a:cubicBezTo>
                    <a:pt x="1145" y="1529"/>
                    <a:pt x="1459" y="1428"/>
                    <a:pt x="1781" y="1374"/>
                  </a:cubicBezTo>
                  <a:cubicBezTo>
                    <a:pt x="1872" y="1374"/>
                    <a:pt x="1963" y="1374"/>
                    <a:pt x="2055" y="1329"/>
                  </a:cubicBezTo>
                  <a:cubicBezTo>
                    <a:pt x="2123" y="1260"/>
                    <a:pt x="2169" y="1192"/>
                    <a:pt x="2214" y="1100"/>
                  </a:cubicBezTo>
                  <a:cubicBezTo>
                    <a:pt x="2328" y="1009"/>
                    <a:pt x="2328" y="872"/>
                    <a:pt x="2260" y="758"/>
                  </a:cubicBezTo>
                  <a:cubicBezTo>
                    <a:pt x="2260" y="689"/>
                    <a:pt x="2260" y="621"/>
                    <a:pt x="2260" y="552"/>
                  </a:cubicBezTo>
                  <a:cubicBezTo>
                    <a:pt x="2306" y="438"/>
                    <a:pt x="2283" y="347"/>
                    <a:pt x="2214" y="256"/>
                  </a:cubicBezTo>
                  <a:cubicBezTo>
                    <a:pt x="2007" y="73"/>
                    <a:pt x="1788" y="1"/>
                    <a:pt x="1562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4607957" y="2944268"/>
              <a:ext cx="25" cy="58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4554564" y="2887316"/>
              <a:ext cx="68520" cy="62851"/>
            </a:xfrm>
            <a:custGeom>
              <a:avLst/>
              <a:gdLst/>
              <a:ahLst/>
              <a:cxnLst/>
              <a:rect l="l" t="t" r="r" b="b"/>
              <a:pathLst>
                <a:path w="2695" h="2472" extrusionOk="0">
                  <a:moveTo>
                    <a:pt x="840" y="1"/>
                  </a:moveTo>
                  <a:cubicBezTo>
                    <a:pt x="819" y="1"/>
                    <a:pt x="798" y="1"/>
                    <a:pt x="777" y="3"/>
                  </a:cubicBezTo>
                  <a:cubicBezTo>
                    <a:pt x="480" y="26"/>
                    <a:pt x="206" y="163"/>
                    <a:pt x="229" y="483"/>
                  </a:cubicBezTo>
                  <a:cubicBezTo>
                    <a:pt x="252" y="1099"/>
                    <a:pt x="1" y="1761"/>
                    <a:pt x="366" y="2377"/>
                  </a:cubicBezTo>
                  <a:cubicBezTo>
                    <a:pt x="670" y="2412"/>
                    <a:pt x="975" y="2471"/>
                    <a:pt x="1273" y="2471"/>
                  </a:cubicBezTo>
                  <a:cubicBezTo>
                    <a:pt x="1556" y="2471"/>
                    <a:pt x="1834" y="2418"/>
                    <a:pt x="2101" y="2240"/>
                  </a:cubicBezTo>
                  <a:cubicBezTo>
                    <a:pt x="2306" y="2126"/>
                    <a:pt x="2123" y="1875"/>
                    <a:pt x="2260" y="1715"/>
                  </a:cubicBezTo>
                  <a:lnTo>
                    <a:pt x="2283" y="1715"/>
                  </a:lnTo>
                  <a:cubicBezTo>
                    <a:pt x="2352" y="1670"/>
                    <a:pt x="2352" y="1601"/>
                    <a:pt x="2306" y="1533"/>
                  </a:cubicBezTo>
                  <a:cubicBezTo>
                    <a:pt x="2306" y="1487"/>
                    <a:pt x="2306" y="1418"/>
                    <a:pt x="2329" y="1350"/>
                  </a:cubicBezTo>
                  <a:cubicBezTo>
                    <a:pt x="2352" y="871"/>
                    <a:pt x="2694" y="277"/>
                    <a:pt x="1895" y="72"/>
                  </a:cubicBezTo>
                  <a:cubicBezTo>
                    <a:pt x="1838" y="60"/>
                    <a:pt x="1781" y="55"/>
                    <a:pt x="1727" y="55"/>
                  </a:cubicBezTo>
                  <a:cubicBezTo>
                    <a:pt x="1673" y="55"/>
                    <a:pt x="1621" y="60"/>
                    <a:pt x="1576" y="72"/>
                  </a:cubicBezTo>
                  <a:cubicBezTo>
                    <a:pt x="1536" y="78"/>
                    <a:pt x="1497" y="81"/>
                    <a:pt x="1458" y="81"/>
                  </a:cubicBezTo>
                  <a:cubicBezTo>
                    <a:pt x="1249" y="81"/>
                    <a:pt x="1051" y="1"/>
                    <a:pt x="840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4562116" y="2859018"/>
              <a:ext cx="59215" cy="26874"/>
            </a:xfrm>
            <a:custGeom>
              <a:avLst/>
              <a:gdLst/>
              <a:ahLst/>
              <a:cxnLst/>
              <a:rect l="l" t="t" r="r" b="b"/>
              <a:pathLst>
                <a:path w="2329" h="1057" extrusionOk="0">
                  <a:moveTo>
                    <a:pt x="1569" y="0"/>
                  </a:moveTo>
                  <a:cubicBezTo>
                    <a:pt x="1409" y="0"/>
                    <a:pt x="1253" y="29"/>
                    <a:pt x="1096" y="89"/>
                  </a:cubicBezTo>
                  <a:cubicBezTo>
                    <a:pt x="913" y="66"/>
                    <a:pt x="731" y="66"/>
                    <a:pt x="548" y="66"/>
                  </a:cubicBezTo>
                  <a:cubicBezTo>
                    <a:pt x="366" y="135"/>
                    <a:pt x="183" y="203"/>
                    <a:pt x="0" y="272"/>
                  </a:cubicBezTo>
                  <a:cubicBezTo>
                    <a:pt x="0" y="454"/>
                    <a:pt x="23" y="637"/>
                    <a:pt x="46" y="842"/>
                  </a:cubicBezTo>
                  <a:cubicBezTo>
                    <a:pt x="23" y="888"/>
                    <a:pt x="23" y="934"/>
                    <a:pt x="0" y="979"/>
                  </a:cubicBezTo>
                  <a:cubicBezTo>
                    <a:pt x="251" y="979"/>
                    <a:pt x="480" y="979"/>
                    <a:pt x="708" y="1002"/>
                  </a:cubicBezTo>
                  <a:cubicBezTo>
                    <a:pt x="746" y="1040"/>
                    <a:pt x="776" y="1057"/>
                    <a:pt x="812" y="1057"/>
                  </a:cubicBezTo>
                  <a:cubicBezTo>
                    <a:pt x="841" y="1057"/>
                    <a:pt x="872" y="1045"/>
                    <a:pt x="913" y="1025"/>
                  </a:cubicBezTo>
                  <a:cubicBezTo>
                    <a:pt x="995" y="998"/>
                    <a:pt x="1082" y="990"/>
                    <a:pt x="1172" y="990"/>
                  </a:cubicBezTo>
                  <a:cubicBezTo>
                    <a:pt x="1288" y="990"/>
                    <a:pt x="1409" y="1003"/>
                    <a:pt x="1527" y="1003"/>
                  </a:cubicBezTo>
                  <a:cubicBezTo>
                    <a:pt x="1699" y="1003"/>
                    <a:pt x="1865" y="976"/>
                    <a:pt x="2009" y="842"/>
                  </a:cubicBezTo>
                  <a:cubicBezTo>
                    <a:pt x="2055" y="842"/>
                    <a:pt x="2123" y="820"/>
                    <a:pt x="2169" y="820"/>
                  </a:cubicBezTo>
                  <a:cubicBezTo>
                    <a:pt x="2329" y="637"/>
                    <a:pt x="2306" y="477"/>
                    <a:pt x="2192" y="272"/>
                  </a:cubicBezTo>
                  <a:cubicBezTo>
                    <a:pt x="2146" y="249"/>
                    <a:pt x="2146" y="203"/>
                    <a:pt x="2169" y="158"/>
                  </a:cubicBezTo>
                  <a:cubicBezTo>
                    <a:pt x="2119" y="124"/>
                    <a:pt x="2081" y="103"/>
                    <a:pt x="2046" y="103"/>
                  </a:cubicBezTo>
                  <a:cubicBezTo>
                    <a:pt x="2033" y="103"/>
                    <a:pt x="2021" y="106"/>
                    <a:pt x="2009" y="112"/>
                  </a:cubicBezTo>
                  <a:cubicBezTo>
                    <a:pt x="2009" y="89"/>
                    <a:pt x="2009" y="66"/>
                    <a:pt x="2009" y="66"/>
                  </a:cubicBezTo>
                  <a:cubicBezTo>
                    <a:pt x="1858" y="23"/>
                    <a:pt x="1712" y="0"/>
                    <a:pt x="1569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4562116" y="2792201"/>
              <a:ext cx="59800" cy="23238"/>
            </a:xfrm>
            <a:custGeom>
              <a:avLst/>
              <a:gdLst/>
              <a:ahLst/>
              <a:cxnLst/>
              <a:rect l="l" t="t" r="r" b="b"/>
              <a:pathLst>
                <a:path w="2352" h="914" extrusionOk="0">
                  <a:moveTo>
                    <a:pt x="366" y="1"/>
                  </a:moveTo>
                  <a:cubicBezTo>
                    <a:pt x="0" y="800"/>
                    <a:pt x="69" y="914"/>
                    <a:pt x="822" y="914"/>
                  </a:cubicBezTo>
                  <a:cubicBezTo>
                    <a:pt x="1324" y="914"/>
                    <a:pt x="1849" y="891"/>
                    <a:pt x="2351" y="891"/>
                  </a:cubicBezTo>
                  <a:cubicBezTo>
                    <a:pt x="2351" y="777"/>
                    <a:pt x="2351" y="663"/>
                    <a:pt x="2351" y="526"/>
                  </a:cubicBezTo>
                  <a:cubicBezTo>
                    <a:pt x="2237" y="161"/>
                    <a:pt x="1895" y="138"/>
                    <a:pt x="1598" y="24"/>
                  </a:cubicBezTo>
                  <a:cubicBezTo>
                    <a:pt x="1187" y="24"/>
                    <a:pt x="776" y="1"/>
                    <a:pt x="366" y="1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4562929" y="2828050"/>
              <a:ext cx="54333" cy="21179"/>
            </a:xfrm>
            <a:custGeom>
              <a:avLst/>
              <a:gdLst/>
              <a:ahLst/>
              <a:cxnLst/>
              <a:rect l="l" t="t" r="r" b="b"/>
              <a:pathLst>
                <a:path w="2137" h="833" extrusionOk="0">
                  <a:moveTo>
                    <a:pt x="1155" y="0"/>
                  </a:moveTo>
                  <a:cubicBezTo>
                    <a:pt x="830" y="0"/>
                    <a:pt x="505" y="18"/>
                    <a:pt x="174" y="52"/>
                  </a:cubicBezTo>
                  <a:cubicBezTo>
                    <a:pt x="32" y="689"/>
                    <a:pt x="0" y="832"/>
                    <a:pt x="409" y="832"/>
                  </a:cubicBezTo>
                  <a:cubicBezTo>
                    <a:pt x="527" y="832"/>
                    <a:pt x="682" y="820"/>
                    <a:pt x="881" y="805"/>
                  </a:cubicBezTo>
                  <a:lnTo>
                    <a:pt x="1041" y="782"/>
                  </a:lnTo>
                  <a:cubicBezTo>
                    <a:pt x="1406" y="759"/>
                    <a:pt x="1772" y="737"/>
                    <a:pt x="2114" y="737"/>
                  </a:cubicBezTo>
                  <a:cubicBezTo>
                    <a:pt x="2114" y="508"/>
                    <a:pt x="2137" y="280"/>
                    <a:pt x="2137" y="52"/>
                  </a:cubicBezTo>
                  <a:cubicBezTo>
                    <a:pt x="1806" y="18"/>
                    <a:pt x="1481" y="0"/>
                    <a:pt x="1155" y="0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5271855" y="3139837"/>
              <a:ext cx="9306" cy="5822"/>
            </a:xfrm>
            <a:custGeom>
              <a:avLst/>
              <a:gdLst/>
              <a:ahLst/>
              <a:cxnLst/>
              <a:rect l="l" t="t" r="r" b="b"/>
              <a:pathLst>
                <a:path w="366" h="229" extrusionOk="0">
                  <a:moveTo>
                    <a:pt x="1" y="0"/>
                  </a:moveTo>
                  <a:cubicBezTo>
                    <a:pt x="92" y="69"/>
                    <a:pt x="160" y="137"/>
                    <a:pt x="229" y="206"/>
                  </a:cubicBezTo>
                  <a:lnTo>
                    <a:pt x="320" y="229"/>
                  </a:lnTo>
                  <a:lnTo>
                    <a:pt x="366" y="206"/>
                  </a:lnTo>
                  <a:cubicBezTo>
                    <a:pt x="297" y="46"/>
                    <a:pt x="160" y="0"/>
                    <a:pt x="1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4103067" y="4309641"/>
              <a:ext cx="931470" cy="39841"/>
            </a:xfrm>
            <a:custGeom>
              <a:avLst/>
              <a:gdLst/>
              <a:ahLst/>
              <a:cxnLst/>
              <a:rect l="l" t="t" r="r" b="b"/>
              <a:pathLst>
                <a:path w="36636" h="1567" extrusionOk="0">
                  <a:moveTo>
                    <a:pt x="28882" y="1"/>
                  </a:moveTo>
                  <a:cubicBezTo>
                    <a:pt x="27428" y="1"/>
                    <a:pt x="25976" y="97"/>
                    <a:pt x="24538" y="97"/>
                  </a:cubicBezTo>
                  <a:cubicBezTo>
                    <a:pt x="24461" y="95"/>
                    <a:pt x="24384" y="94"/>
                    <a:pt x="24308" y="94"/>
                  </a:cubicBezTo>
                  <a:cubicBezTo>
                    <a:pt x="23971" y="94"/>
                    <a:pt x="23634" y="112"/>
                    <a:pt x="23297" y="112"/>
                  </a:cubicBezTo>
                  <a:cubicBezTo>
                    <a:pt x="22935" y="112"/>
                    <a:pt x="22572" y="91"/>
                    <a:pt x="22210" y="6"/>
                  </a:cubicBezTo>
                  <a:lnTo>
                    <a:pt x="21890" y="6"/>
                  </a:lnTo>
                  <a:cubicBezTo>
                    <a:pt x="20624" y="92"/>
                    <a:pt x="19352" y="112"/>
                    <a:pt x="18079" y="112"/>
                  </a:cubicBezTo>
                  <a:cubicBezTo>
                    <a:pt x="16989" y="112"/>
                    <a:pt x="15899" y="97"/>
                    <a:pt x="14814" y="97"/>
                  </a:cubicBezTo>
                  <a:lnTo>
                    <a:pt x="14472" y="97"/>
                  </a:lnTo>
                  <a:cubicBezTo>
                    <a:pt x="14117" y="81"/>
                    <a:pt x="13761" y="75"/>
                    <a:pt x="13404" y="75"/>
                  </a:cubicBezTo>
                  <a:cubicBezTo>
                    <a:pt x="12550" y="75"/>
                    <a:pt x="11689" y="108"/>
                    <a:pt x="10827" y="108"/>
                  </a:cubicBezTo>
                  <a:cubicBezTo>
                    <a:pt x="10566" y="108"/>
                    <a:pt x="10305" y="105"/>
                    <a:pt x="10044" y="97"/>
                  </a:cubicBezTo>
                  <a:cubicBezTo>
                    <a:pt x="9882" y="85"/>
                    <a:pt x="9721" y="81"/>
                    <a:pt x="9560" y="81"/>
                  </a:cubicBezTo>
                  <a:cubicBezTo>
                    <a:pt x="9198" y="81"/>
                    <a:pt x="8835" y="102"/>
                    <a:pt x="8473" y="102"/>
                  </a:cubicBezTo>
                  <a:cubicBezTo>
                    <a:pt x="8380" y="102"/>
                    <a:pt x="8288" y="101"/>
                    <a:pt x="8195" y="97"/>
                  </a:cubicBezTo>
                  <a:cubicBezTo>
                    <a:pt x="8098" y="102"/>
                    <a:pt x="8003" y="104"/>
                    <a:pt x="7908" y="104"/>
                  </a:cubicBezTo>
                  <a:cubicBezTo>
                    <a:pt x="7649" y="104"/>
                    <a:pt x="7394" y="91"/>
                    <a:pt x="7135" y="91"/>
                  </a:cubicBezTo>
                  <a:cubicBezTo>
                    <a:pt x="7040" y="91"/>
                    <a:pt x="6945" y="92"/>
                    <a:pt x="6848" y="97"/>
                  </a:cubicBezTo>
                  <a:cubicBezTo>
                    <a:pt x="6231" y="78"/>
                    <a:pt x="5609" y="71"/>
                    <a:pt x="4987" y="71"/>
                  </a:cubicBezTo>
                  <a:cubicBezTo>
                    <a:pt x="4137" y="71"/>
                    <a:pt x="3286" y="84"/>
                    <a:pt x="2443" y="97"/>
                  </a:cubicBezTo>
                  <a:lnTo>
                    <a:pt x="1941" y="97"/>
                  </a:lnTo>
                  <a:cubicBezTo>
                    <a:pt x="1824" y="117"/>
                    <a:pt x="1706" y="124"/>
                    <a:pt x="1588" y="124"/>
                  </a:cubicBezTo>
                  <a:cubicBezTo>
                    <a:pt x="1363" y="124"/>
                    <a:pt x="1138" y="100"/>
                    <a:pt x="917" y="100"/>
                  </a:cubicBezTo>
                  <a:cubicBezTo>
                    <a:pt x="599" y="100"/>
                    <a:pt x="289" y="150"/>
                    <a:pt x="1" y="394"/>
                  </a:cubicBezTo>
                  <a:cubicBezTo>
                    <a:pt x="23" y="440"/>
                    <a:pt x="23" y="462"/>
                    <a:pt x="1" y="508"/>
                  </a:cubicBezTo>
                  <a:cubicBezTo>
                    <a:pt x="69" y="622"/>
                    <a:pt x="69" y="782"/>
                    <a:pt x="115" y="919"/>
                  </a:cubicBezTo>
                  <a:cubicBezTo>
                    <a:pt x="137" y="1033"/>
                    <a:pt x="160" y="1147"/>
                    <a:pt x="160" y="1261"/>
                  </a:cubicBezTo>
                  <a:cubicBezTo>
                    <a:pt x="329" y="1364"/>
                    <a:pt x="505" y="1387"/>
                    <a:pt x="684" y="1387"/>
                  </a:cubicBezTo>
                  <a:cubicBezTo>
                    <a:pt x="822" y="1387"/>
                    <a:pt x="961" y="1373"/>
                    <a:pt x="1100" y="1373"/>
                  </a:cubicBezTo>
                  <a:cubicBezTo>
                    <a:pt x="1221" y="1373"/>
                    <a:pt x="1342" y="1384"/>
                    <a:pt x="1461" y="1421"/>
                  </a:cubicBezTo>
                  <a:cubicBezTo>
                    <a:pt x="1544" y="1515"/>
                    <a:pt x="1632" y="1567"/>
                    <a:pt x="1720" y="1567"/>
                  </a:cubicBezTo>
                  <a:cubicBezTo>
                    <a:pt x="1803" y="1567"/>
                    <a:pt x="1886" y="1521"/>
                    <a:pt x="1964" y="1421"/>
                  </a:cubicBezTo>
                  <a:cubicBezTo>
                    <a:pt x="2465" y="1338"/>
                    <a:pt x="2972" y="1321"/>
                    <a:pt x="3479" y="1321"/>
                  </a:cubicBezTo>
                  <a:cubicBezTo>
                    <a:pt x="3813" y="1321"/>
                    <a:pt x="4146" y="1328"/>
                    <a:pt x="4479" y="1328"/>
                  </a:cubicBezTo>
                  <a:cubicBezTo>
                    <a:pt x="4744" y="1328"/>
                    <a:pt x="5009" y="1324"/>
                    <a:pt x="5273" y="1307"/>
                  </a:cubicBezTo>
                  <a:cubicBezTo>
                    <a:pt x="5334" y="1356"/>
                    <a:pt x="5396" y="1379"/>
                    <a:pt x="5460" y="1379"/>
                  </a:cubicBezTo>
                  <a:cubicBezTo>
                    <a:pt x="5516" y="1379"/>
                    <a:pt x="5575" y="1362"/>
                    <a:pt x="5638" y="1330"/>
                  </a:cubicBezTo>
                  <a:cubicBezTo>
                    <a:pt x="6862" y="1286"/>
                    <a:pt x="8076" y="1260"/>
                    <a:pt x="9292" y="1260"/>
                  </a:cubicBezTo>
                  <a:cubicBezTo>
                    <a:pt x="9960" y="1260"/>
                    <a:pt x="10628" y="1268"/>
                    <a:pt x="11299" y="1284"/>
                  </a:cubicBezTo>
                  <a:cubicBezTo>
                    <a:pt x="11368" y="1353"/>
                    <a:pt x="11436" y="1398"/>
                    <a:pt x="11527" y="1444"/>
                  </a:cubicBezTo>
                  <a:cubicBezTo>
                    <a:pt x="11710" y="1490"/>
                    <a:pt x="11893" y="1512"/>
                    <a:pt x="12075" y="1512"/>
                  </a:cubicBezTo>
                  <a:lnTo>
                    <a:pt x="12349" y="1512"/>
                  </a:lnTo>
                  <a:cubicBezTo>
                    <a:pt x="12532" y="1512"/>
                    <a:pt x="12720" y="1518"/>
                    <a:pt x="12908" y="1518"/>
                  </a:cubicBezTo>
                  <a:cubicBezTo>
                    <a:pt x="13097" y="1518"/>
                    <a:pt x="13285" y="1512"/>
                    <a:pt x="13467" y="1490"/>
                  </a:cubicBezTo>
                  <a:cubicBezTo>
                    <a:pt x="13604" y="1444"/>
                    <a:pt x="13741" y="1376"/>
                    <a:pt x="13855" y="1307"/>
                  </a:cubicBezTo>
                  <a:cubicBezTo>
                    <a:pt x="14221" y="1284"/>
                    <a:pt x="14586" y="1284"/>
                    <a:pt x="14951" y="1284"/>
                  </a:cubicBezTo>
                  <a:cubicBezTo>
                    <a:pt x="15008" y="1341"/>
                    <a:pt x="15065" y="1370"/>
                    <a:pt x="15125" y="1370"/>
                  </a:cubicBezTo>
                  <a:cubicBezTo>
                    <a:pt x="15185" y="1370"/>
                    <a:pt x="15248" y="1341"/>
                    <a:pt x="15316" y="1284"/>
                  </a:cubicBezTo>
                  <a:lnTo>
                    <a:pt x="15682" y="1284"/>
                  </a:lnTo>
                  <a:cubicBezTo>
                    <a:pt x="15878" y="1383"/>
                    <a:pt x="16075" y="1448"/>
                    <a:pt x="16272" y="1448"/>
                  </a:cubicBezTo>
                  <a:cubicBezTo>
                    <a:pt x="16440" y="1448"/>
                    <a:pt x="16609" y="1400"/>
                    <a:pt x="16777" y="1284"/>
                  </a:cubicBezTo>
                  <a:cubicBezTo>
                    <a:pt x="16880" y="1253"/>
                    <a:pt x="16988" y="1241"/>
                    <a:pt x="17098" y="1241"/>
                  </a:cubicBezTo>
                  <a:cubicBezTo>
                    <a:pt x="17232" y="1241"/>
                    <a:pt x="17370" y="1259"/>
                    <a:pt x="17508" y="1284"/>
                  </a:cubicBezTo>
                  <a:cubicBezTo>
                    <a:pt x="17652" y="1255"/>
                    <a:pt x="17805" y="1226"/>
                    <a:pt x="17962" y="1226"/>
                  </a:cubicBezTo>
                  <a:cubicBezTo>
                    <a:pt x="18053" y="1226"/>
                    <a:pt x="18146" y="1236"/>
                    <a:pt x="18238" y="1261"/>
                  </a:cubicBezTo>
                  <a:cubicBezTo>
                    <a:pt x="18920" y="1247"/>
                    <a:pt x="19603" y="1215"/>
                    <a:pt x="20280" y="1215"/>
                  </a:cubicBezTo>
                  <a:cubicBezTo>
                    <a:pt x="20689" y="1215"/>
                    <a:pt x="21097" y="1227"/>
                    <a:pt x="21502" y="1261"/>
                  </a:cubicBezTo>
                  <a:cubicBezTo>
                    <a:pt x="21685" y="1330"/>
                    <a:pt x="21867" y="1376"/>
                    <a:pt x="22027" y="1421"/>
                  </a:cubicBezTo>
                  <a:cubicBezTo>
                    <a:pt x="22056" y="1423"/>
                    <a:pt x="22085" y="1424"/>
                    <a:pt x="22114" y="1424"/>
                  </a:cubicBezTo>
                  <a:cubicBezTo>
                    <a:pt x="22470" y="1424"/>
                    <a:pt x="22809" y="1302"/>
                    <a:pt x="23168" y="1239"/>
                  </a:cubicBezTo>
                  <a:cubicBezTo>
                    <a:pt x="23796" y="1211"/>
                    <a:pt x="24432" y="1132"/>
                    <a:pt x="25066" y="1132"/>
                  </a:cubicBezTo>
                  <a:cubicBezTo>
                    <a:pt x="25470" y="1132"/>
                    <a:pt x="25873" y="1164"/>
                    <a:pt x="26272" y="1261"/>
                  </a:cubicBezTo>
                  <a:cubicBezTo>
                    <a:pt x="26387" y="1261"/>
                    <a:pt x="26501" y="1261"/>
                    <a:pt x="26638" y="1284"/>
                  </a:cubicBezTo>
                  <a:cubicBezTo>
                    <a:pt x="26683" y="1330"/>
                    <a:pt x="26775" y="1353"/>
                    <a:pt x="26843" y="1353"/>
                  </a:cubicBezTo>
                  <a:lnTo>
                    <a:pt x="27208" y="1353"/>
                  </a:lnTo>
                  <a:cubicBezTo>
                    <a:pt x="27243" y="1353"/>
                    <a:pt x="27275" y="1354"/>
                    <a:pt x="27307" y="1354"/>
                  </a:cubicBezTo>
                  <a:cubicBezTo>
                    <a:pt x="27401" y="1354"/>
                    <a:pt x="27482" y="1341"/>
                    <a:pt x="27551" y="1239"/>
                  </a:cubicBezTo>
                  <a:cubicBezTo>
                    <a:pt x="27596" y="1261"/>
                    <a:pt x="27665" y="1261"/>
                    <a:pt x="27710" y="1261"/>
                  </a:cubicBezTo>
                  <a:cubicBezTo>
                    <a:pt x="27730" y="1262"/>
                    <a:pt x="27749" y="1263"/>
                    <a:pt x="27768" y="1263"/>
                  </a:cubicBezTo>
                  <a:cubicBezTo>
                    <a:pt x="28045" y="1263"/>
                    <a:pt x="28322" y="1165"/>
                    <a:pt x="28599" y="1165"/>
                  </a:cubicBezTo>
                  <a:cubicBezTo>
                    <a:pt x="28736" y="1165"/>
                    <a:pt x="28874" y="1189"/>
                    <a:pt x="29012" y="1261"/>
                  </a:cubicBezTo>
                  <a:cubicBezTo>
                    <a:pt x="29069" y="1318"/>
                    <a:pt x="29126" y="1353"/>
                    <a:pt x="29183" y="1353"/>
                  </a:cubicBezTo>
                  <a:cubicBezTo>
                    <a:pt x="29240" y="1353"/>
                    <a:pt x="29297" y="1318"/>
                    <a:pt x="29354" y="1239"/>
                  </a:cubicBezTo>
                  <a:cubicBezTo>
                    <a:pt x="29605" y="1159"/>
                    <a:pt x="29856" y="1119"/>
                    <a:pt x="30107" y="1119"/>
                  </a:cubicBezTo>
                  <a:cubicBezTo>
                    <a:pt x="30358" y="1119"/>
                    <a:pt x="30609" y="1159"/>
                    <a:pt x="30860" y="1239"/>
                  </a:cubicBezTo>
                  <a:lnTo>
                    <a:pt x="30974" y="1239"/>
                  </a:lnTo>
                  <a:cubicBezTo>
                    <a:pt x="31269" y="1197"/>
                    <a:pt x="31563" y="1182"/>
                    <a:pt x="31856" y="1182"/>
                  </a:cubicBezTo>
                  <a:cubicBezTo>
                    <a:pt x="32358" y="1182"/>
                    <a:pt x="32858" y="1224"/>
                    <a:pt x="33348" y="1239"/>
                  </a:cubicBezTo>
                  <a:cubicBezTo>
                    <a:pt x="33424" y="1171"/>
                    <a:pt x="33496" y="1147"/>
                    <a:pt x="33567" y="1147"/>
                  </a:cubicBezTo>
                  <a:cubicBezTo>
                    <a:pt x="33688" y="1147"/>
                    <a:pt x="33804" y="1218"/>
                    <a:pt x="33919" y="1261"/>
                  </a:cubicBezTo>
                  <a:cubicBezTo>
                    <a:pt x="34186" y="1139"/>
                    <a:pt x="34458" y="1087"/>
                    <a:pt x="34730" y="1087"/>
                  </a:cubicBezTo>
                  <a:cubicBezTo>
                    <a:pt x="35017" y="1087"/>
                    <a:pt x="35304" y="1145"/>
                    <a:pt x="35585" y="1239"/>
                  </a:cubicBezTo>
                  <a:cubicBezTo>
                    <a:pt x="35836" y="1216"/>
                    <a:pt x="36087" y="1261"/>
                    <a:pt x="36316" y="1124"/>
                  </a:cubicBezTo>
                  <a:cubicBezTo>
                    <a:pt x="36407" y="1079"/>
                    <a:pt x="36430" y="965"/>
                    <a:pt x="36475" y="896"/>
                  </a:cubicBezTo>
                  <a:cubicBezTo>
                    <a:pt x="36453" y="828"/>
                    <a:pt x="36475" y="782"/>
                    <a:pt x="36498" y="714"/>
                  </a:cubicBezTo>
                  <a:cubicBezTo>
                    <a:pt x="36612" y="417"/>
                    <a:pt x="36635" y="143"/>
                    <a:pt x="36224" y="29"/>
                  </a:cubicBezTo>
                  <a:cubicBezTo>
                    <a:pt x="36011" y="24"/>
                    <a:pt x="35798" y="21"/>
                    <a:pt x="35586" y="21"/>
                  </a:cubicBezTo>
                  <a:cubicBezTo>
                    <a:pt x="34407" y="21"/>
                    <a:pt x="33236" y="90"/>
                    <a:pt x="32060" y="90"/>
                  </a:cubicBezTo>
                  <a:cubicBezTo>
                    <a:pt x="31608" y="90"/>
                    <a:pt x="31155" y="80"/>
                    <a:pt x="30701" y="52"/>
                  </a:cubicBezTo>
                  <a:cubicBezTo>
                    <a:pt x="30569" y="52"/>
                    <a:pt x="30436" y="137"/>
                    <a:pt x="30317" y="137"/>
                  </a:cubicBezTo>
                  <a:cubicBezTo>
                    <a:pt x="30250" y="137"/>
                    <a:pt x="30187" y="110"/>
                    <a:pt x="30130" y="29"/>
                  </a:cubicBezTo>
                  <a:cubicBezTo>
                    <a:pt x="29714" y="9"/>
                    <a:pt x="29298" y="1"/>
                    <a:pt x="28882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4047361" y="4193144"/>
              <a:ext cx="8721" cy="20899"/>
            </a:xfrm>
            <a:custGeom>
              <a:avLst/>
              <a:gdLst/>
              <a:ahLst/>
              <a:cxnLst/>
              <a:rect l="l" t="t" r="r" b="b"/>
              <a:pathLst>
                <a:path w="343" h="822" extrusionOk="0">
                  <a:moveTo>
                    <a:pt x="320" y="0"/>
                  </a:moveTo>
                  <a:cubicBezTo>
                    <a:pt x="229" y="23"/>
                    <a:pt x="114" y="23"/>
                    <a:pt x="0" y="23"/>
                  </a:cubicBezTo>
                  <a:cubicBezTo>
                    <a:pt x="92" y="251"/>
                    <a:pt x="183" y="479"/>
                    <a:pt x="160" y="731"/>
                  </a:cubicBezTo>
                  <a:cubicBezTo>
                    <a:pt x="206" y="799"/>
                    <a:pt x="251" y="822"/>
                    <a:pt x="320" y="822"/>
                  </a:cubicBezTo>
                  <a:cubicBezTo>
                    <a:pt x="343" y="776"/>
                    <a:pt x="343" y="753"/>
                    <a:pt x="343" y="708"/>
                  </a:cubicBezTo>
                  <a:cubicBezTo>
                    <a:pt x="343" y="479"/>
                    <a:pt x="343" y="251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4051429" y="4211704"/>
              <a:ext cx="4068" cy="6102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2"/>
                    <a:pt x="23" y="229"/>
                    <a:pt x="46" y="229"/>
                  </a:cubicBezTo>
                  <a:cubicBezTo>
                    <a:pt x="64" y="236"/>
                    <a:pt x="79" y="239"/>
                    <a:pt x="92" y="239"/>
                  </a:cubicBezTo>
                  <a:cubicBezTo>
                    <a:pt x="160" y="239"/>
                    <a:pt x="160" y="149"/>
                    <a:pt x="160" y="92"/>
                  </a:cubicBezTo>
                  <a:cubicBezTo>
                    <a:pt x="114" y="69"/>
                    <a:pt x="46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4049090" y="4169931"/>
              <a:ext cx="7577" cy="18586"/>
            </a:xfrm>
            <a:custGeom>
              <a:avLst/>
              <a:gdLst/>
              <a:ahLst/>
              <a:cxnLst/>
              <a:rect l="l" t="t" r="r" b="b"/>
              <a:pathLst>
                <a:path w="298" h="731" extrusionOk="0">
                  <a:moveTo>
                    <a:pt x="92" y="0"/>
                  </a:moveTo>
                  <a:lnTo>
                    <a:pt x="92" y="0"/>
                  </a:lnTo>
                  <a:cubicBezTo>
                    <a:pt x="115" y="251"/>
                    <a:pt x="1" y="525"/>
                    <a:pt x="229" y="731"/>
                  </a:cubicBezTo>
                  <a:cubicBezTo>
                    <a:pt x="229" y="479"/>
                    <a:pt x="298" y="206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4271940" y="3244283"/>
              <a:ext cx="128295" cy="136990"/>
            </a:xfrm>
            <a:custGeom>
              <a:avLst/>
              <a:gdLst/>
              <a:ahLst/>
              <a:cxnLst/>
              <a:rect l="l" t="t" r="r" b="b"/>
              <a:pathLst>
                <a:path w="5046" h="5388" extrusionOk="0">
                  <a:moveTo>
                    <a:pt x="1804" y="1"/>
                  </a:moveTo>
                  <a:cubicBezTo>
                    <a:pt x="1644" y="24"/>
                    <a:pt x="1530" y="92"/>
                    <a:pt x="1416" y="183"/>
                  </a:cubicBezTo>
                  <a:cubicBezTo>
                    <a:pt x="1393" y="206"/>
                    <a:pt x="1370" y="252"/>
                    <a:pt x="1370" y="275"/>
                  </a:cubicBezTo>
                  <a:cubicBezTo>
                    <a:pt x="434" y="959"/>
                    <a:pt x="1" y="1850"/>
                    <a:pt x="92" y="3014"/>
                  </a:cubicBezTo>
                  <a:cubicBezTo>
                    <a:pt x="138" y="3128"/>
                    <a:pt x="183" y="3219"/>
                    <a:pt x="229" y="3333"/>
                  </a:cubicBezTo>
                  <a:cubicBezTo>
                    <a:pt x="708" y="4817"/>
                    <a:pt x="1279" y="5251"/>
                    <a:pt x="2831" y="5388"/>
                  </a:cubicBezTo>
                  <a:lnTo>
                    <a:pt x="2877" y="5342"/>
                  </a:lnTo>
                  <a:lnTo>
                    <a:pt x="2945" y="5365"/>
                  </a:lnTo>
                  <a:cubicBezTo>
                    <a:pt x="3082" y="5319"/>
                    <a:pt x="3242" y="5296"/>
                    <a:pt x="3356" y="5228"/>
                  </a:cubicBezTo>
                  <a:lnTo>
                    <a:pt x="3424" y="5182"/>
                  </a:lnTo>
                  <a:lnTo>
                    <a:pt x="3493" y="5182"/>
                  </a:lnTo>
                  <a:cubicBezTo>
                    <a:pt x="3584" y="5159"/>
                    <a:pt x="3653" y="5091"/>
                    <a:pt x="3744" y="5045"/>
                  </a:cubicBezTo>
                  <a:lnTo>
                    <a:pt x="3790" y="5000"/>
                  </a:lnTo>
                  <a:lnTo>
                    <a:pt x="3858" y="5000"/>
                  </a:lnTo>
                  <a:cubicBezTo>
                    <a:pt x="3972" y="4977"/>
                    <a:pt x="4064" y="4931"/>
                    <a:pt x="4086" y="4817"/>
                  </a:cubicBezTo>
                  <a:cubicBezTo>
                    <a:pt x="5045" y="3310"/>
                    <a:pt x="4908" y="1781"/>
                    <a:pt x="3744" y="594"/>
                  </a:cubicBezTo>
                  <a:cubicBezTo>
                    <a:pt x="3526" y="226"/>
                    <a:pt x="3235" y="42"/>
                    <a:pt x="2879" y="42"/>
                  </a:cubicBezTo>
                  <a:cubicBezTo>
                    <a:pt x="2750" y="42"/>
                    <a:pt x="2612" y="66"/>
                    <a:pt x="2466" y="115"/>
                  </a:cubicBezTo>
                  <a:cubicBezTo>
                    <a:pt x="2387" y="154"/>
                    <a:pt x="2315" y="194"/>
                    <a:pt x="2247" y="194"/>
                  </a:cubicBezTo>
                  <a:cubicBezTo>
                    <a:pt x="2197" y="194"/>
                    <a:pt x="2149" y="173"/>
                    <a:pt x="2101" y="115"/>
                  </a:cubicBezTo>
                  <a:cubicBezTo>
                    <a:pt x="2009" y="24"/>
                    <a:pt x="1918" y="1"/>
                    <a:pt x="1804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5220801" y="26343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5216148" y="261580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4624788" y="2159195"/>
              <a:ext cx="622150" cy="792218"/>
            </a:xfrm>
            <a:custGeom>
              <a:avLst/>
              <a:gdLst/>
              <a:ahLst/>
              <a:cxnLst/>
              <a:rect l="l" t="t" r="r" b="b"/>
              <a:pathLst>
                <a:path w="24470" h="31159" extrusionOk="0">
                  <a:moveTo>
                    <a:pt x="20520" y="30444"/>
                  </a:moveTo>
                  <a:cubicBezTo>
                    <a:pt x="20520" y="30467"/>
                    <a:pt x="20498" y="30490"/>
                    <a:pt x="20498" y="30513"/>
                  </a:cubicBezTo>
                  <a:cubicBezTo>
                    <a:pt x="20475" y="30513"/>
                    <a:pt x="20475" y="30490"/>
                    <a:pt x="20452" y="30490"/>
                  </a:cubicBezTo>
                  <a:cubicBezTo>
                    <a:pt x="20475" y="30467"/>
                    <a:pt x="20498" y="30467"/>
                    <a:pt x="20520" y="30444"/>
                  </a:cubicBezTo>
                  <a:close/>
                  <a:moveTo>
                    <a:pt x="3252" y="0"/>
                  </a:moveTo>
                  <a:cubicBezTo>
                    <a:pt x="3159" y="0"/>
                    <a:pt x="3075" y="87"/>
                    <a:pt x="2991" y="87"/>
                  </a:cubicBezTo>
                  <a:cubicBezTo>
                    <a:pt x="2851" y="100"/>
                    <a:pt x="2718" y="134"/>
                    <a:pt x="2585" y="134"/>
                  </a:cubicBezTo>
                  <a:cubicBezTo>
                    <a:pt x="2478" y="134"/>
                    <a:pt x="2371" y="112"/>
                    <a:pt x="2260" y="41"/>
                  </a:cubicBezTo>
                  <a:cubicBezTo>
                    <a:pt x="2237" y="26"/>
                    <a:pt x="2217" y="18"/>
                    <a:pt x="2199" y="18"/>
                  </a:cubicBezTo>
                  <a:cubicBezTo>
                    <a:pt x="2164" y="18"/>
                    <a:pt x="2138" y="49"/>
                    <a:pt x="2123" y="110"/>
                  </a:cubicBezTo>
                  <a:cubicBezTo>
                    <a:pt x="2055" y="726"/>
                    <a:pt x="1895" y="1319"/>
                    <a:pt x="1918" y="1913"/>
                  </a:cubicBezTo>
                  <a:cubicBezTo>
                    <a:pt x="1918" y="2872"/>
                    <a:pt x="1804" y="3830"/>
                    <a:pt x="1712" y="4789"/>
                  </a:cubicBezTo>
                  <a:cubicBezTo>
                    <a:pt x="1416" y="5177"/>
                    <a:pt x="1461" y="5633"/>
                    <a:pt x="1416" y="6090"/>
                  </a:cubicBezTo>
                  <a:cubicBezTo>
                    <a:pt x="1530" y="6227"/>
                    <a:pt x="1553" y="6364"/>
                    <a:pt x="1416" y="6478"/>
                  </a:cubicBezTo>
                  <a:cubicBezTo>
                    <a:pt x="1347" y="6683"/>
                    <a:pt x="1347" y="6912"/>
                    <a:pt x="1393" y="7117"/>
                  </a:cubicBezTo>
                  <a:cubicBezTo>
                    <a:pt x="1438" y="7414"/>
                    <a:pt x="1324" y="7711"/>
                    <a:pt x="1302" y="8007"/>
                  </a:cubicBezTo>
                  <a:cubicBezTo>
                    <a:pt x="1302" y="8099"/>
                    <a:pt x="1302" y="8190"/>
                    <a:pt x="1302" y="8258"/>
                  </a:cubicBezTo>
                  <a:cubicBezTo>
                    <a:pt x="1302" y="8943"/>
                    <a:pt x="1324" y="9628"/>
                    <a:pt x="1119" y="10267"/>
                  </a:cubicBezTo>
                  <a:cubicBezTo>
                    <a:pt x="1119" y="10381"/>
                    <a:pt x="1119" y="10472"/>
                    <a:pt x="1119" y="10564"/>
                  </a:cubicBezTo>
                  <a:cubicBezTo>
                    <a:pt x="1187" y="11408"/>
                    <a:pt x="891" y="12207"/>
                    <a:pt x="913" y="13029"/>
                  </a:cubicBezTo>
                  <a:cubicBezTo>
                    <a:pt x="868" y="13805"/>
                    <a:pt x="1005" y="14558"/>
                    <a:pt x="822" y="15334"/>
                  </a:cubicBezTo>
                  <a:cubicBezTo>
                    <a:pt x="754" y="15608"/>
                    <a:pt x="754" y="15905"/>
                    <a:pt x="754" y="16202"/>
                  </a:cubicBezTo>
                  <a:cubicBezTo>
                    <a:pt x="754" y="16521"/>
                    <a:pt x="754" y="16841"/>
                    <a:pt x="731" y="17137"/>
                  </a:cubicBezTo>
                  <a:cubicBezTo>
                    <a:pt x="754" y="17639"/>
                    <a:pt x="754" y="18119"/>
                    <a:pt x="708" y="18621"/>
                  </a:cubicBezTo>
                  <a:cubicBezTo>
                    <a:pt x="685" y="18712"/>
                    <a:pt x="685" y="18781"/>
                    <a:pt x="685" y="18872"/>
                  </a:cubicBezTo>
                  <a:cubicBezTo>
                    <a:pt x="662" y="19100"/>
                    <a:pt x="594" y="19306"/>
                    <a:pt x="571" y="19534"/>
                  </a:cubicBezTo>
                  <a:cubicBezTo>
                    <a:pt x="525" y="20356"/>
                    <a:pt x="525" y="21177"/>
                    <a:pt x="434" y="22022"/>
                  </a:cubicBezTo>
                  <a:cubicBezTo>
                    <a:pt x="343" y="22661"/>
                    <a:pt x="183" y="23369"/>
                    <a:pt x="548" y="24008"/>
                  </a:cubicBezTo>
                  <a:cubicBezTo>
                    <a:pt x="564" y="24008"/>
                    <a:pt x="579" y="23998"/>
                    <a:pt x="594" y="23984"/>
                  </a:cubicBezTo>
                  <a:lnTo>
                    <a:pt x="594" y="23984"/>
                  </a:lnTo>
                  <a:cubicBezTo>
                    <a:pt x="594" y="23985"/>
                    <a:pt x="594" y="23985"/>
                    <a:pt x="594" y="23985"/>
                  </a:cubicBezTo>
                  <a:cubicBezTo>
                    <a:pt x="548" y="24031"/>
                    <a:pt x="503" y="24076"/>
                    <a:pt x="480" y="24145"/>
                  </a:cubicBezTo>
                  <a:lnTo>
                    <a:pt x="457" y="24145"/>
                  </a:lnTo>
                  <a:cubicBezTo>
                    <a:pt x="252" y="24350"/>
                    <a:pt x="206" y="24601"/>
                    <a:pt x="206" y="24852"/>
                  </a:cubicBezTo>
                  <a:cubicBezTo>
                    <a:pt x="183" y="24966"/>
                    <a:pt x="183" y="25058"/>
                    <a:pt x="206" y="25172"/>
                  </a:cubicBezTo>
                  <a:cubicBezTo>
                    <a:pt x="160" y="25857"/>
                    <a:pt x="297" y="26564"/>
                    <a:pt x="92" y="27249"/>
                  </a:cubicBezTo>
                  <a:cubicBezTo>
                    <a:pt x="23" y="27523"/>
                    <a:pt x="23" y="27774"/>
                    <a:pt x="23" y="28025"/>
                  </a:cubicBezTo>
                  <a:cubicBezTo>
                    <a:pt x="23" y="28299"/>
                    <a:pt x="0" y="28573"/>
                    <a:pt x="0" y="28847"/>
                  </a:cubicBezTo>
                  <a:cubicBezTo>
                    <a:pt x="0" y="30965"/>
                    <a:pt x="0" y="31156"/>
                    <a:pt x="1617" y="31156"/>
                  </a:cubicBezTo>
                  <a:cubicBezTo>
                    <a:pt x="1777" y="31156"/>
                    <a:pt x="1953" y="31154"/>
                    <a:pt x="2146" y="31152"/>
                  </a:cubicBezTo>
                  <a:cubicBezTo>
                    <a:pt x="2488" y="31152"/>
                    <a:pt x="2831" y="31152"/>
                    <a:pt x="3082" y="30878"/>
                  </a:cubicBezTo>
                  <a:cubicBezTo>
                    <a:pt x="3128" y="30947"/>
                    <a:pt x="3196" y="30992"/>
                    <a:pt x="3265" y="31038"/>
                  </a:cubicBezTo>
                  <a:cubicBezTo>
                    <a:pt x="3789" y="31106"/>
                    <a:pt x="4314" y="31106"/>
                    <a:pt x="4839" y="31129"/>
                  </a:cubicBezTo>
                  <a:cubicBezTo>
                    <a:pt x="4976" y="31129"/>
                    <a:pt x="5113" y="31129"/>
                    <a:pt x="5250" y="31106"/>
                  </a:cubicBezTo>
                  <a:cubicBezTo>
                    <a:pt x="5307" y="31104"/>
                    <a:pt x="5364" y="31103"/>
                    <a:pt x="5421" y="31103"/>
                  </a:cubicBezTo>
                  <a:cubicBezTo>
                    <a:pt x="5813" y="31103"/>
                    <a:pt x="6217" y="31156"/>
                    <a:pt x="6609" y="31156"/>
                  </a:cubicBezTo>
                  <a:cubicBezTo>
                    <a:pt x="6666" y="31156"/>
                    <a:pt x="6723" y="31155"/>
                    <a:pt x="6780" y="31152"/>
                  </a:cubicBezTo>
                  <a:lnTo>
                    <a:pt x="8994" y="31152"/>
                  </a:lnTo>
                  <a:cubicBezTo>
                    <a:pt x="9382" y="31152"/>
                    <a:pt x="9770" y="31152"/>
                    <a:pt x="10158" y="31129"/>
                  </a:cubicBezTo>
                  <a:cubicBezTo>
                    <a:pt x="10295" y="31129"/>
                    <a:pt x="10432" y="31084"/>
                    <a:pt x="10569" y="31038"/>
                  </a:cubicBezTo>
                  <a:cubicBezTo>
                    <a:pt x="10660" y="30992"/>
                    <a:pt x="10706" y="30924"/>
                    <a:pt x="10660" y="30810"/>
                  </a:cubicBezTo>
                  <a:cubicBezTo>
                    <a:pt x="10683" y="30787"/>
                    <a:pt x="10706" y="30787"/>
                    <a:pt x="10728" y="30787"/>
                  </a:cubicBezTo>
                  <a:cubicBezTo>
                    <a:pt x="10706" y="30832"/>
                    <a:pt x="10706" y="30878"/>
                    <a:pt x="10728" y="30969"/>
                  </a:cubicBezTo>
                  <a:cubicBezTo>
                    <a:pt x="10957" y="31152"/>
                    <a:pt x="11253" y="31129"/>
                    <a:pt x="11550" y="31152"/>
                  </a:cubicBezTo>
                  <a:lnTo>
                    <a:pt x="12646" y="31152"/>
                  </a:lnTo>
                  <a:cubicBezTo>
                    <a:pt x="12851" y="31129"/>
                    <a:pt x="13079" y="31129"/>
                    <a:pt x="13285" y="31106"/>
                  </a:cubicBezTo>
                  <a:cubicBezTo>
                    <a:pt x="13482" y="31074"/>
                    <a:pt x="13667" y="30994"/>
                    <a:pt x="13866" y="30994"/>
                  </a:cubicBezTo>
                  <a:cubicBezTo>
                    <a:pt x="13943" y="30994"/>
                    <a:pt x="14023" y="31006"/>
                    <a:pt x="14107" y="31038"/>
                  </a:cubicBezTo>
                  <a:cubicBezTo>
                    <a:pt x="14175" y="31061"/>
                    <a:pt x="14243" y="31061"/>
                    <a:pt x="14335" y="31084"/>
                  </a:cubicBezTo>
                  <a:cubicBezTo>
                    <a:pt x="14439" y="31101"/>
                    <a:pt x="14544" y="31108"/>
                    <a:pt x="14650" y="31108"/>
                  </a:cubicBezTo>
                  <a:cubicBezTo>
                    <a:pt x="14821" y="31108"/>
                    <a:pt x="14996" y="31089"/>
                    <a:pt x="15179" y="31061"/>
                  </a:cubicBezTo>
                  <a:cubicBezTo>
                    <a:pt x="15255" y="31036"/>
                    <a:pt x="15327" y="31026"/>
                    <a:pt x="15399" y="31026"/>
                  </a:cubicBezTo>
                  <a:cubicBezTo>
                    <a:pt x="15522" y="31026"/>
                    <a:pt x="15643" y="31055"/>
                    <a:pt x="15773" y="31084"/>
                  </a:cubicBezTo>
                  <a:cubicBezTo>
                    <a:pt x="15884" y="31110"/>
                    <a:pt x="15997" y="31119"/>
                    <a:pt x="16111" y="31119"/>
                  </a:cubicBezTo>
                  <a:cubicBezTo>
                    <a:pt x="16371" y="31119"/>
                    <a:pt x="16635" y="31071"/>
                    <a:pt x="16896" y="31071"/>
                  </a:cubicBezTo>
                  <a:cubicBezTo>
                    <a:pt x="17009" y="31071"/>
                    <a:pt x="17122" y="31080"/>
                    <a:pt x="17234" y="31106"/>
                  </a:cubicBezTo>
                  <a:cubicBezTo>
                    <a:pt x="17390" y="31128"/>
                    <a:pt x="17546" y="31134"/>
                    <a:pt x="17701" y="31134"/>
                  </a:cubicBezTo>
                  <a:cubicBezTo>
                    <a:pt x="17890" y="31134"/>
                    <a:pt x="18078" y="31125"/>
                    <a:pt x="18264" y="31125"/>
                  </a:cubicBezTo>
                  <a:cubicBezTo>
                    <a:pt x="18417" y="31125"/>
                    <a:pt x="18568" y="31131"/>
                    <a:pt x="18717" y="31152"/>
                  </a:cubicBezTo>
                  <a:cubicBezTo>
                    <a:pt x="18780" y="31156"/>
                    <a:pt x="18841" y="31159"/>
                    <a:pt x="18901" y="31159"/>
                  </a:cubicBezTo>
                  <a:cubicBezTo>
                    <a:pt x="19167" y="31159"/>
                    <a:pt x="19402" y="31106"/>
                    <a:pt x="19607" y="30901"/>
                  </a:cubicBezTo>
                  <a:cubicBezTo>
                    <a:pt x="19696" y="30880"/>
                    <a:pt x="19788" y="30876"/>
                    <a:pt x="19879" y="30876"/>
                  </a:cubicBezTo>
                  <a:cubicBezTo>
                    <a:pt x="19940" y="30876"/>
                    <a:pt x="20001" y="30878"/>
                    <a:pt x="20061" y="30878"/>
                  </a:cubicBezTo>
                  <a:cubicBezTo>
                    <a:pt x="20212" y="30878"/>
                    <a:pt x="20361" y="30867"/>
                    <a:pt x="20498" y="30787"/>
                  </a:cubicBezTo>
                  <a:cubicBezTo>
                    <a:pt x="20520" y="30810"/>
                    <a:pt x="20520" y="30832"/>
                    <a:pt x="20543" y="30855"/>
                  </a:cubicBezTo>
                  <a:cubicBezTo>
                    <a:pt x="20710" y="31022"/>
                    <a:pt x="20905" y="31045"/>
                    <a:pt x="21105" y="31045"/>
                  </a:cubicBezTo>
                  <a:cubicBezTo>
                    <a:pt x="21180" y="31045"/>
                    <a:pt x="21256" y="31041"/>
                    <a:pt x="21331" y="31041"/>
                  </a:cubicBezTo>
                  <a:cubicBezTo>
                    <a:pt x="21412" y="31041"/>
                    <a:pt x="21492" y="31045"/>
                    <a:pt x="21570" y="31061"/>
                  </a:cubicBezTo>
                  <a:cubicBezTo>
                    <a:pt x="21662" y="31038"/>
                    <a:pt x="21730" y="30992"/>
                    <a:pt x="21799" y="30924"/>
                  </a:cubicBezTo>
                  <a:cubicBezTo>
                    <a:pt x="22164" y="30924"/>
                    <a:pt x="22529" y="30924"/>
                    <a:pt x="22894" y="30901"/>
                  </a:cubicBezTo>
                  <a:cubicBezTo>
                    <a:pt x="22963" y="30958"/>
                    <a:pt x="23026" y="30987"/>
                    <a:pt x="23085" y="30987"/>
                  </a:cubicBezTo>
                  <a:cubicBezTo>
                    <a:pt x="23145" y="30987"/>
                    <a:pt x="23202" y="30958"/>
                    <a:pt x="23259" y="30901"/>
                  </a:cubicBezTo>
                  <a:cubicBezTo>
                    <a:pt x="23511" y="30901"/>
                    <a:pt x="23739" y="30901"/>
                    <a:pt x="23967" y="30878"/>
                  </a:cubicBezTo>
                  <a:lnTo>
                    <a:pt x="24058" y="30832"/>
                  </a:lnTo>
                  <a:cubicBezTo>
                    <a:pt x="24036" y="30787"/>
                    <a:pt x="24036" y="30764"/>
                    <a:pt x="24013" y="30718"/>
                  </a:cubicBezTo>
                  <a:cubicBezTo>
                    <a:pt x="24127" y="29897"/>
                    <a:pt x="24264" y="29052"/>
                    <a:pt x="24218" y="28185"/>
                  </a:cubicBezTo>
                  <a:cubicBezTo>
                    <a:pt x="24264" y="28185"/>
                    <a:pt x="24287" y="28162"/>
                    <a:pt x="24332" y="28139"/>
                  </a:cubicBezTo>
                  <a:cubicBezTo>
                    <a:pt x="24332" y="28093"/>
                    <a:pt x="24332" y="28025"/>
                    <a:pt x="24355" y="27979"/>
                  </a:cubicBezTo>
                  <a:cubicBezTo>
                    <a:pt x="24355" y="27865"/>
                    <a:pt x="24355" y="27751"/>
                    <a:pt x="24355" y="27614"/>
                  </a:cubicBezTo>
                  <a:cubicBezTo>
                    <a:pt x="24355" y="27568"/>
                    <a:pt x="24355" y="27500"/>
                    <a:pt x="24355" y="27432"/>
                  </a:cubicBezTo>
                  <a:cubicBezTo>
                    <a:pt x="24332" y="26884"/>
                    <a:pt x="24309" y="26336"/>
                    <a:pt x="24378" y="25788"/>
                  </a:cubicBezTo>
                  <a:cubicBezTo>
                    <a:pt x="24378" y="25560"/>
                    <a:pt x="24378" y="25309"/>
                    <a:pt x="24378" y="25058"/>
                  </a:cubicBezTo>
                  <a:cubicBezTo>
                    <a:pt x="24378" y="24829"/>
                    <a:pt x="24378" y="24578"/>
                    <a:pt x="24378" y="24327"/>
                  </a:cubicBezTo>
                  <a:cubicBezTo>
                    <a:pt x="24469" y="24213"/>
                    <a:pt x="24469" y="24076"/>
                    <a:pt x="24332" y="23985"/>
                  </a:cubicBezTo>
                  <a:cubicBezTo>
                    <a:pt x="24172" y="23118"/>
                    <a:pt x="24013" y="22273"/>
                    <a:pt x="23990" y="21406"/>
                  </a:cubicBezTo>
                  <a:cubicBezTo>
                    <a:pt x="24058" y="21360"/>
                    <a:pt x="24104" y="21292"/>
                    <a:pt x="24127" y="21200"/>
                  </a:cubicBezTo>
                  <a:cubicBezTo>
                    <a:pt x="24104" y="21086"/>
                    <a:pt x="24081" y="20949"/>
                    <a:pt x="23967" y="20904"/>
                  </a:cubicBezTo>
                  <a:cubicBezTo>
                    <a:pt x="23853" y="20721"/>
                    <a:pt x="23967" y="20493"/>
                    <a:pt x="23807" y="20310"/>
                  </a:cubicBezTo>
                  <a:lnTo>
                    <a:pt x="23762" y="20264"/>
                  </a:lnTo>
                  <a:lnTo>
                    <a:pt x="23807" y="20219"/>
                  </a:lnTo>
                  <a:cubicBezTo>
                    <a:pt x="23693" y="20013"/>
                    <a:pt x="23762" y="19785"/>
                    <a:pt x="23648" y="19602"/>
                  </a:cubicBezTo>
                  <a:cubicBezTo>
                    <a:pt x="23602" y="19557"/>
                    <a:pt x="23579" y="19534"/>
                    <a:pt x="23602" y="19466"/>
                  </a:cubicBezTo>
                  <a:cubicBezTo>
                    <a:pt x="23396" y="19237"/>
                    <a:pt x="23419" y="18963"/>
                    <a:pt x="23442" y="18689"/>
                  </a:cubicBezTo>
                  <a:cubicBezTo>
                    <a:pt x="23237" y="18484"/>
                    <a:pt x="23259" y="18210"/>
                    <a:pt x="23259" y="17959"/>
                  </a:cubicBezTo>
                  <a:cubicBezTo>
                    <a:pt x="23100" y="17799"/>
                    <a:pt x="23259" y="17548"/>
                    <a:pt x="23054" y="17411"/>
                  </a:cubicBezTo>
                  <a:cubicBezTo>
                    <a:pt x="22940" y="17251"/>
                    <a:pt x="23054" y="17023"/>
                    <a:pt x="22917" y="16841"/>
                  </a:cubicBezTo>
                  <a:cubicBezTo>
                    <a:pt x="22643" y="16270"/>
                    <a:pt x="22392" y="15677"/>
                    <a:pt x="22141" y="15083"/>
                  </a:cubicBezTo>
                  <a:cubicBezTo>
                    <a:pt x="22027" y="14900"/>
                    <a:pt x="22164" y="14649"/>
                    <a:pt x="21981" y="14490"/>
                  </a:cubicBezTo>
                  <a:cubicBezTo>
                    <a:pt x="21936" y="14421"/>
                    <a:pt x="21890" y="14375"/>
                    <a:pt x="21844" y="14307"/>
                  </a:cubicBezTo>
                  <a:cubicBezTo>
                    <a:pt x="21753" y="14193"/>
                    <a:pt x="21753" y="14102"/>
                    <a:pt x="21776" y="13987"/>
                  </a:cubicBezTo>
                  <a:cubicBezTo>
                    <a:pt x="21137" y="13303"/>
                    <a:pt x="20886" y="12390"/>
                    <a:pt x="20498" y="11568"/>
                  </a:cubicBezTo>
                  <a:cubicBezTo>
                    <a:pt x="20247" y="11385"/>
                    <a:pt x="20087" y="11134"/>
                    <a:pt x="20018" y="10815"/>
                  </a:cubicBezTo>
                  <a:cubicBezTo>
                    <a:pt x="20064" y="10746"/>
                    <a:pt x="20041" y="10678"/>
                    <a:pt x="19950" y="10655"/>
                  </a:cubicBezTo>
                  <a:cubicBezTo>
                    <a:pt x="19836" y="10609"/>
                    <a:pt x="19813" y="10518"/>
                    <a:pt x="19813" y="10427"/>
                  </a:cubicBezTo>
                  <a:cubicBezTo>
                    <a:pt x="19744" y="10404"/>
                    <a:pt x="19676" y="10335"/>
                    <a:pt x="19653" y="10267"/>
                  </a:cubicBezTo>
                  <a:lnTo>
                    <a:pt x="19630" y="10244"/>
                  </a:lnTo>
                  <a:cubicBezTo>
                    <a:pt x="19562" y="10221"/>
                    <a:pt x="19516" y="10176"/>
                    <a:pt x="19493" y="10107"/>
                  </a:cubicBezTo>
                  <a:cubicBezTo>
                    <a:pt x="19425" y="10084"/>
                    <a:pt x="19402" y="10039"/>
                    <a:pt x="19425" y="9970"/>
                  </a:cubicBezTo>
                  <a:cubicBezTo>
                    <a:pt x="19379" y="9879"/>
                    <a:pt x="19334" y="9788"/>
                    <a:pt x="19242" y="9742"/>
                  </a:cubicBezTo>
                  <a:cubicBezTo>
                    <a:pt x="19197" y="9673"/>
                    <a:pt x="19128" y="9628"/>
                    <a:pt x="19082" y="9537"/>
                  </a:cubicBezTo>
                  <a:cubicBezTo>
                    <a:pt x="19014" y="9491"/>
                    <a:pt x="18945" y="9422"/>
                    <a:pt x="18900" y="9354"/>
                  </a:cubicBezTo>
                  <a:cubicBezTo>
                    <a:pt x="18763" y="9263"/>
                    <a:pt x="18809" y="9103"/>
                    <a:pt x="18717" y="8989"/>
                  </a:cubicBezTo>
                  <a:cubicBezTo>
                    <a:pt x="18626" y="8875"/>
                    <a:pt x="18535" y="8783"/>
                    <a:pt x="18443" y="8669"/>
                  </a:cubicBezTo>
                  <a:cubicBezTo>
                    <a:pt x="17918" y="8053"/>
                    <a:pt x="17393" y="7459"/>
                    <a:pt x="16846" y="6843"/>
                  </a:cubicBezTo>
                  <a:cubicBezTo>
                    <a:pt x="16823" y="6752"/>
                    <a:pt x="16754" y="6683"/>
                    <a:pt x="16686" y="6638"/>
                  </a:cubicBezTo>
                  <a:cubicBezTo>
                    <a:pt x="16321" y="6273"/>
                    <a:pt x="15955" y="5907"/>
                    <a:pt x="15590" y="5542"/>
                  </a:cubicBezTo>
                  <a:lnTo>
                    <a:pt x="14883" y="4926"/>
                  </a:lnTo>
                  <a:cubicBezTo>
                    <a:pt x="14814" y="4926"/>
                    <a:pt x="14746" y="4857"/>
                    <a:pt x="14723" y="4789"/>
                  </a:cubicBezTo>
                  <a:cubicBezTo>
                    <a:pt x="14677" y="4766"/>
                    <a:pt x="14654" y="4720"/>
                    <a:pt x="14677" y="4675"/>
                  </a:cubicBezTo>
                  <a:cubicBezTo>
                    <a:pt x="14221" y="4538"/>
                    <a:pt x="13947" y="4150"/>
                    <a:pt x="13604" y="3876"/>
                  </a:cubicBezTo>
                  <a:cubicBezTo>
                    <a:pt x="13536" y="3830"/>
                    <a:pt x="13467" y="3762"/>
                    <a:pt x="13399" y="3716"/>
                  </a:cubicBezTo>
                  <a:cubicBezTo>
                    <a:pt x="13353" y="3648"/>
                    <a:pt x="13285" y="3579"/>
                    <a:pt x="13194" y="3556"/>
                  </a:cubicBezTo>
                  <a:cubicBezTo>
                    <a:pt x="13057" y="3533"/>
                    <a:pt x="12920" y="3488"/>
                    <a:pt x="12874" y="3328"/>
                  </a:cubicBezTo>
                  <a:cubicBezTo>
                    <a:pt x="12623" y="3168"/>
                    <a:pt x="12372" y="3009"/>
                    <a:pt x="12098" y="2826"/>
                  </a:cubicBezTo>
                  <a:cubicBezTo>
                    <a:pt x="10865" y="2118"/>
                    <a:pt x="9610" y="1388"/>
                    <a:pt x="8309" y="772"/>
                  </a:cubicBezTo>
                  <a:cubicBezTo>
                    <a:pt x="8035" y="680"/>
                    <a:pt x="7761" y="658"/>
                    <a:pt x="7533" y="543"/>
                  </a:cubicBezTo>
                  <a:cubicBezTo>
                    <a:pt x="6952" y="223"/>
                    <a:pt x="6354" y="78"/>
                    <a:pt x="5708" y="78"/>
                  </a:cubicBezTo>
                  <a:cubicBezTo>
                    <a:pt x="5617" y="78"/>
                    <a:pt x="5526" y="81"/>
                    <a:pt x="5433" y="87"/>
                  </a:cubicBezTo>
                  <a:cubicBezTo>
                    <a:pt x="5268" y="98"/>
                    <a:pt x="5104" y="102"/>
                    <a:pt x="4939" y="102"/>
                  </a:cubicBezTo>
                  <a:cubicBezTo>
                    <a:pt x="4417" y="102"/>
                    <a:pt x="3893" y="59"/>
                    <a:pt x="3356" y="41"/>
                  </a:cubicBezTo>
                  <a:cubicBezTo>
                    <a:pt x="3320" y="11"/>
                    <a:pt x="3285" y="0"/>
                    <a:pt x="3252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4809323" y="3250359"/>
              <a:ext cx="130608" cy="136507"/>
            </a:xfrm>
            <a:custGeom>
              <a:avLst/>
              <a:gdLst/>
              <a:ahLst/>
              <a:cxnLst/>
              <a:rect l="l" t="t" r="r" b="b"/>
              <a:pathLst>
                <a:path w="5137" h="5369" extrusionOk="0">
                  <a:moveTo>
                    <a:pt x="2446" y="1"/>
                  </a:moveTo>
                  <a:cubicBezTo>
                    <a:pt x="2340" y="1"/>
                    <a:pt x="2233" y="5"/>
                    <a:pt x="2124" y="13"/>
                  </a:cubicBezTo>
                  <a:cubicBezTo>
                    <a:pt x="1256" y="287"/>
                    <a:pt x="686" y="857"/>
                    <a:pt x="343" y="1702"/>
                  </a:cubicBezTo>
                  <a:cubicBezTo>
                    <a:pt x="1" y="2022"/>
                    <a:pt x="389" y="2455"/>
                    <a:pt x="138" y="2798"/>
                  </a:cubicBezTo>
                  <a:cubicBezTo>
                    <a:pt x="138" y="2798"/>
                    <a:pt x="115" y="2798"/>
                    <a:pt x="92" y="2843"/>
                  </a:cubicBezTo>
                  <a:cubicBezTo>
                    <a:pt x="69" y="2889"/>
                    <a:pt x="92" y="2912"/>
                    <a:pt x="138" y="2957"/>
                  </a:cubicBezTo>
                  <a:cubicBezTo>
                    <a:pt x="343" y="3368"/>
                    <a:pt x="229" y="3916"/>
                    <a:pt x="640" y="4258"/>
                  </a:cubicBezTo>
                  <a:cubicBezTo>
                    <a:pt x="709" y="4578"/>
                    <a:pt x="914" y="4738"/>
                    <a:pt x="1211" y="4783"/>
                  </a:cubicBezTo>
                  <a:cubicBezTo>
                    <a:pt x="1234" y="4829"/>
                    <a:pt x="1234" y="4875"/>
                    <a:pt x="1256" y="4943"/>
                  </a:cubicBezTo>
                  <a:cubicBezTo>
                    <a:pt x="1302" y="4943"/>
                    <a:pt x="1370" y="4943"/>
                    <a:pt x="1416" y="4989"/>
                  </a:cubicBezTo>
                  <a:cubicBezTo>
                    <a:pt x="1576" y="5126"/>
                    <a:pt x="1804" y="4989"/>
                    <a:pt x="1964" y="5149"/>
                  </a:cubicBezTo>
                  <a:cubicBezTo>
                    <a:pt x="2150" y="5288"/>
                    <a:pt x="2330" y="5368"/>
                    <a:pt x="2510" y="5368"/>
                  </a:cubicBezTo>
                  <a:cubicBezTo>
                    <a:pt x="2684" y="5368"/>
                    <a:pt x="2857" y="5294"/>
                    <a:pt x="3037" y="5126"/>
                  </a:cubicBezTo>
                  <a:lnTo>
                    <a:pt x="3037" y="5149"/>
                  </a:lnTo>
                  <a:cubicBezTo>
                    <a:pt x="3151" y="5057"/>
                    <a:pt x="3265" y="5057"/>
                    <a:pt x="3402" y="5012"/>
                  </a:cubicBezTo>
                  <a:cubicBezTo>
                    <a:pt x="3470" y="5012"/>
                    <a:pt x="3516" y="4989"/>
                    <a:pt x="3585" y="4966"/>
                  </a:cubicBezTo>
                  <a:cubicBezTo>
                    <a:pt x="3607" y="4920"/>
                    <a:pt x="3607" y="4875"/>
                    <a:pt x="3607" y="4829"/>
                  </a:cubicBezTo>
                  <a:lnTo>
                    <a:pt x="3630" y="4829"/>
                  </a:lnTo>
                  <a:cubicBezTo>
                    <a:pt x="3630" y="4806"/>
                    <a:pt x="3653" y="4783"/>
                    <a:pt x="3676" y="4761"/>
                  </a:cubicBezTo>
                  <a:cubicBezTo>
                    <a:pt x="3836" y="4692"/>
                    <a:pt x="3973" y="4624"/>
                    <a:pt x="4109" y="4555"/>
                  </a:cubicBezTo>
                  <a:cubicBezTo>
                    <a:pt x="4132" y="4509"/>
                    <a:pt x="4132" y="4464"/>
                    <a:pt x="4109" y="4418"/>
                  </a:cubicBezTo>
                  <a:cubicBezTo>
                    <a:pt x="4269" y="4236"/>
                    <a:pt x="4406" y="4053"/>
                    <a:pt x="4566" y="3893"/>
                  </a:cubicBezTo>
                  <a:cubicBezTo>
                    <a:pt x="5137" y="3277"/>
                    <a:pt x="5000" y="2569"/>
                    <a:pt x="4863" y="1862"/>
                  </a:cubicBezTo>
                  <a:cubicBezTo>
                    <a:pt x="4634" y="1611"/>
                    <a:pt x="4634" y="1245"/>
                    <a:pt x="4452" y="972"/>
                  </a:cubicBezTo>
                  <a:cubicBezTo>
                    <a:pt x="3948" y="246"/>
                    <a:pt x="3248" y="1"/>
                    <a:pt x="2446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4358411" y="3510559"/>
              <a:ext cx="27306" cy="22628"/>
            </a:xfrm>
            <a:custGeom>
              <a:avLst/>
              <a:gdLst/>
              <a:ahLst/>
              <a:cxnLst/>
              <a:rect l="l" t="t" r="r" b="b"/>
              <a:pathLst>
                <a:path w="1074" h="890" extrusionOk="0">
                  <a:moveTo>
                    <a:pt x="378" y="0"/>
                  </a:moveTo>
                  <a:cubicBezTo>
                    <a:pt x="164" y="0"/>
                    <a:pt x="101" y="142"/>
                    <a:pt x="1" y="575"/>
                  </a:cubicBezTo>
                  <a:cubicBezTo>
                    <a:pt x="173" y="661"/>
                    <a:pt x="319" y="890"/>
                    <a:pt x="517" y="890"/>
                  </a:cubicBezTo>
                  <a:cubicBezTo>
                    <a:pt x="582" y="890"/>
                    <a:pt x="652" y="865"/>
                    <a:pt x="731" y="803"/>
                  </a:cubicBezTo>
                  <a:cubicBezTo>
                    <a:pt x="1073" y="552"/>
                    <a:pt x="822" y="301"/>
                    <a:pt x="685" y="50"/>
                  </a:cubicBezTo>
                  <a:cubicBezTo>
                    <a:pt x="556" y="20"/>
                    <a:pt x="457" y="0"/>
                    <a:pt x="378" y="0"/>
                  </a:cubicBezTo>
                  <a:close/>
                </a:path>
              </a:pathLst>
            </a:custGeom>
            <a:solidFill>
              <a:srgbClr val="6C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4385107" y="3446234"/>
              <a:ext cx="26137" cy="22679"/>
            </a:xfrm>
            <a:custGeom>
              <a:avLst/>
              <a:gdLst/>
              <a:ahLst/>
              <a:cxnLst/>
              <a:rect l="l" t="t" r="r" b="b"/>
              <a:pathLst>
                <a:path w="1028" h="892" extrusionOk="0">
                  <a:moveTo>
                    <a:pt x="206" y="1"/>
                  </a:moveTo>
                  <a:cubicBezTo>
                    <a:pt x="1" y="594"/>
                    <a:pt x="46" y="663"/>
                    <a:pt x="731" y="891"/>
                  </a:cubicBezTo>
                  <a:cubicBezTo>
                    <a:pt x="800" y="846"/>
                    <a:pt x="868" y="777"/>
                    <a:pt x="914" y="686"/>
                  </a:cubicBezTo>
                  <a:cubicBezTo>
                    <a:pt x="1028" y="343"/>
                    <a:pt x="754" y="206"/>
                    <a:pt x="571" y="1"/>
                  </a:cubicBezTo>
                  <a:close/>
                </a:path>
              </a:pathLst>
            </a:custGeom>
            <a:solidFill>
              <a:srgbClr val="6E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4332299" y="3436954"/>
              <a:ext cx="20340" cy="16933"/>
            </a:xfrm>
            <a:custGeom>
              <a:avLst/>
              <a:gdLst/>
              <a:ahLst/>
              <a:cxnLst/>
              <a:rect l="l" t="t" r="r" b="b"/>
              <a:pathLst>
                <a:path w="800" h="666" extrusionOk="0">
                  <a:moveTo>
                    <a:pt x="252" y="1"/>
                  </a:moveTo>
                  <a:cubicBezTo>
                    <a:pt x="206" y="69"/>
                    <a:pt x="137" y="115"/>
                    <a:pt x="92" y="183"/>
                  </a:cubicBezTo>
                  <a:cubicBezTo>
                    <a:pt x="69" y="183"/>
                    <a:pt x="46" y="206"/>
                    <a:pt x="23" y="252"/>
                  </a:cubicBezTo>
                  <a:cubicBezTo>
                    <a:pt x="1" y="275"/>
                    <a:pt x="23" y="320"/>
                    <a:pt x="92" y="366"/>
                  </a:cubicBezTo>
                  <a:cubicBezTo>
                    <a:pt x="299" y="563"/>
                    <a:pt x="427" y="666"/>
                    <a:pt x="521" y="666"/>
                  </a:cubicBezTo>
                  <a:cubicBezTo>
                    <a:pt x="634" y="666"/>
                    <a:pt x="700" y="518"/>
                    <a:pt x="799" y="206"/>
                  </a:cubicBezTo>
                  <a:cubicBezTo>
                    <a:pt x="799" y="206"/>
                    <a:pt x="799" y="183"/>
                    <a:pt x="799" y="183"/>
                  </a:cubicBezTo>
                  <a:cubicBezTo>
                    <a:pt x="754" y="138"/>
                    <a:pt x="708" y="69"/>
                    <a:pt x="640" y="1"/>
                  </a:cubicBezTo>
                  <a:close/>
                </a:path>
              </a:pathLst>
            </a:custGeom>
            <a:solidFill>
              <a:srgbClr val="A73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4232481" y="3441606"/>
              <a:ext cx="16857" cy="11696"/>
            </a:xfrm>
            <a:custGeom>
              <a:avLst/>
              <a:gdLst/>
              <a:ahLst/>
              <a:cxnLst/>
              <a:rect l="l" t="t" r="r" b="b"/>
              <a:pathLst>
                <a:path w="663" h="460" extrusionOk="0">
                  <a:moveTo>
                    <a:pt x="183" y="0"/>
                  </a:moveTo>
                  <a:cubicBezTo>
                    <a:pt x="115" y="115"/>
                    <a:pt x="69" y="229"/>
                    <a:pt x="1" y="366"/>
                  </a:cubicBezTo>
                  <a:cubicBezTo>
                    <a:pt x="92" y="366"/>
                    <a:pt x="183" y="388"/>
                    <a:pt x="252" y="411"/>
                  </a:cubicBezTo>
                  <a:cubicBezTo>
                    <a:pt x="317" y="439"/>
                    <a:pt x="383" y="460"/>
                    <a:pt x="441" y="460"/>
                  </a:cubicBezTo>
                  <a:cubicBezTo>
                    <a:pt x="524" y="460"/>
                    <a:pt x="590" y="418"/>
                    <a:pt x="617" y="297"/>
                  </a:cubicBezTo>
                  <a:cubicBezTo>
                    <a:pt x="663" y="115"/>
                    <a:pt x="503" y="69"/>
                    <a:pt x="343" y="23"/>
                  </a:cubicBezTo>
                  <a:cubicBezTo>
                    <a:pt x="297" y="0"/>
                    <a:pt x="229" y="0"/>
                    <a:pt x="183" y="0"/>
                  </a:cubicBezTo>
                  <a:close/>
                </a:path>
              </a:pathLst>
            </a:custGeom>
            <a:solidFill>
              <a:srgbClr val="DD4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4334053" y="3471099"/>
              <a:ext cx="23798" cy="21357"/>
            </a:xfrm>
            <a:custGeom>
              <a:avLst/>
              <a:gdLst/>
              <a:ahLst/>
              <a:cxnLst/>
              <a:rect l="l" t="t" r="r" b="b"/>
              <a:pathLst>
                <a:path w="936" h="840" extrusionOk="0">
                  <a:moveTo>
                    <a:pt x="305" y="1"/>
                  </a:moveTo>
                  <a:cubicBezTo>
                    <a:pt x="204" y="1"/>
                    <a:pt x="102" y="78"/>
                    <a:pt x="0" y="119"/>
                  </a:cubicBezTo>
                  <a:lnTo>
                    <a:pt x="23" y="644"/>
                  </a:lnTo>
                  <a:cubicBezTo>
                    <a:pt x="68" y="666"/>
                    <a:pt x="137" y="689"/>
                    <a:pt x="183" y="735"/>
                  </a:cubicBezTo>
                  <a:cubicBezTo>
                    <a:pt x="296" y="801"/>
                    <a:pt x="402" y="840"/>
                    <a:pt x="498" y="840"/>
                  </a:cubicBezTo>
                  <a:cubicBezTo>
                    <a:pt x="634" y="840"/>
                    <a:pt x="751" y="762"/>
                    <a:pt x="845" y="575"/>
                  </a:cubicBezTo>
                  <a:cubicBezTo>
                    <a:pt x="936" y="324"/>
                    <a:pt x="685" y="50"/>
                    <a:pt x="342" y="4"/>
                  </a:cubicBezTo>
                  <a:cubicBezTo>
                    <a:pt x="330" y="2"/>
                    <a:pt x="318" y="1"/>
                    <a:pt x="305" y="1"/>
                  </a:cubicBezTo>
                  <a:close/>
                </a:path>
              </a:pathLst>
            </a:custGeom>
            <a:solidFill>
              <a:srgbClr val="87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4308501" y="3514347"/>
              <a:ext cx="21510" cy="15738"/>
            </a:xfrm>
            <a:custGeom>
              <a:avLst/>
              <a:gdLst/>
              <a:ahLst/>
              <a:cxnLst/>
              <a:rect l="l" t="t" r="r" b="b"/>
              <a:pathLst>
                <a:path w="846" h="619" extrusionOk="0">
                  <a:moveTo>
                    <a:pt x="586" y="0"/>
                  </a:moveTo>
                  <a:cubicBezTo>
                    <a:pt x="552" y="0"/>
                    <a:pt x="520" y="11"/>
                    <a:pt x="480" y="38"/>
                  </a:cubicBezTo>
                  <a:lnTo>
                    <a:pt x="297" y="38"/>
                  </a:lnTo>
                  <a:cubicBezTo>
                    <a:pt x="1" y="403"/>
                    <a:pt x="1" y="518"/>
                    <a:pt x="389" y="609"/>
                  </a:cubicBezTo>
                  <a:cubicBezTo>
                    <a:pt x="429" y="616"/>
                    <a:pt x="471" y="618"/>
                    <a:pt x="514" y="618"/>
                  </a:cubicBezTo>
                  <a:cubicBezTo>
                    <a:pt x="617" y="618"/>
                    <a:pt x="726" y="602"/>
                    <a:pt x="822" y="586"/>
                  </a:cubicBezTo>
                  <a:cubicBezTo>
                    <a:pt x="822" y="472"/>
                    <a:pt x="822" y="358"/>
                    <a:pt x="845" y="244"/>
                  </a:cubicBezTo>
                  <a:cubicBezTo>
                    <a:pt x="777" y="175"/>
                    <a:pt x="754" y="61"/>
                    <a:pt x="663" y="15"/>
                  </a:cubicBezTo>
                  <a:cubicBezTo>
                    <a:pt x="634" y="6"/>
                    <a:pt x="610" y="0"/>
                    <a:pt x="586" y="0"/>
                  </a:cubicBezTo>
                  <a:close/>
                </a:path>
              </a:pathLst>
            </a:custGeom>
            <a:solidFill>
              <a:srgbClr val="61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4248142" y="3475269"/>
              <a:ext cx="14314" cy="12967"/>
            </a:xfrm>
            <a:custGeom>
              <a:avLst/>
              <a:gdLst/>
              <a:ahLst/>
              <a:cxnLst/>
              <a:rect l="l" t="t" r="r" b="b"/>
              <a:pathLst>
                <a:path w="563" h="510" extrusionOk="0">
                  <a:moveTo>
                    <a:pt x="183" y="0"/>
                  </a:moveTo>
                  <a:cubicBezTo>
                    <a:pt x="92" y="0"/>
                    <a:pt x="1" y="69"/>
                    <a:pt x="1" y="160"/>
                  </a:cubicBezTo>
                  <a:cubicBezTo>
                    <a:pt x="1" y="365"/>
                    <a:pt x="115" y="480"/>
                    <a:pt x="298" y="502"/>
                  </a:cubicBezTo>
                  <a:cubicBezTo>
                    <a:pt x="321" y="507"/>
                    <a:pt x="347" y="510"/>
                    <a:pt x="372" y="510"/>
                  </a:cubicBezTo>
                  <a:cubicBezTo>
                    <a:pt x="469" y="510"/>
                    <a:pt x="562" y="469"/>
                    <a:pt x="526" y="343"/>
                  </a:cubicBezTo>
                  <a:cubicBezTo>
                    <a:pt x="503" y="160"/>
                    <a:pt x="366" y="46"/>
                    <a:pt x="183" y="0"/>
                  </a:cubicBezTo>
                  <a:close/>
                </a:path>
              </a:pathLst>
            </a:custGeom>
            <a:solidFill>
              <a:srgbClr val="70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4288771" y="3473744"/>
              <a:ext cx="12204" cy="11416"/>
            </a:xfrm>
            <a:custGeom>
              <a:avLst/>
              <a:gdLst/>
              <a:ahLst/>
              <a:cxnLst/>
              <a:rect l="l" t="t" r="r" b="b"/>
              <a:pathLst>
                <a:path w="480" h="449" extrusionOk="0">
                  <a:moveTo>
                    <a:pt x="196" y="1"/>
                  </a:moveTo>
                  <a:cubicBezTo>
                    <a:pt x="74" y="1"/>
                    <a:pt x="1" y="74"/>
                    <a:pt x="1" y="220"/>
                  </a:cubicBezTo>
                  <a:cubicBezTo>
                    <a:pt x="23" y="334"/>
                    <a:pt x="115" y="425"/>
                    <a:pt x="229" y="448"/>
                  </a:cubicBezTo>
                  <a:cubicBezTo>
                    <a:pt x="343" y="448"/>
                    <a:pt x="457" y="380"/>
                    <a:pt x="480" y="266"/>
                  </a:cubicBezTo>
                  <a:cubicBezTo>
                    <a:pt x="480" y="129"/>
                    <a:pt x="411" y="37"/>
                    <a:pt x="297" y="15"/>
                  </a:cubicBezTo>
                  <a:cubicBezTo>
                    <a:pt x="261" y="5"/>
                    <a:pt x="227" y="1"/>
                    <a:pt x="196" y="1"/>
                  </a:cubicBezTo>
                  <a:close/>
                </a:path>
              </a:pathLst>
            </a:custGeom>
            <a:solidFill>
              <a:srgbClr val="6E2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7"/>
            <p:cNvSpPr/>
            <p:nvPr/>
          </p:nvSpPr>
          <p:spPr>
            <a:xfrm>
              <a:off x="4770448" y="3365179"/>
              <a:ext cx="223460" cy="225189"/>
            </a:xfrm>
            <a:custGeom>
              <a:avLst/>
              <a:gdLst/>
              <a:ahLst/>
              <a:cxnLst/>
              <a:rect l="l" t="t" r="r" b="b"/>
              <a:pathLst>
                <a:path w="8789" h="8857" extrusionOk="0">
                  <a:moveTo>
                    <a:pt x="7693" y="3737"/>
                  </a:moveTo>
                  <a:cubicBezTo>
                    <a:pt x="7693" y="3737"/>
                    <a:pt x="7670" y="3760"/>
                    <a:pt x="7670" y="3760"/>
                  </a:cubicBezTo>
                  <a:cubicBezTo>
                    <a:pt x="7670" y="3760"/>
                    <a:pt x="7670" y="3737"/>
                    <a:pt x="7670" y="3737"/>
                  </a:cubicBezTo>
                  <a:close/>
                  <a:moveTo>
                    <a:pt x="1484" y="4102"/>
                  </a:moveTo>
                  <a:cubicBezTo>
                    <a:pt x="1461" y="4216"/>
                    <a:pt x="1461" y="4330"/>
                    <a:pt x="1461" y="4422"/>
                  </a:cubicBezTo>
                  <a:cubicBezTo>
                    <a:pt x="1439" y="4399"/>
                    <a:pt x="1393" y="4376"/>
                    <a:pt x="1347" y="4376"/>
                  </a:cubicBezTo>
                  <a:cubicBezTo>
                    <a:pt x="1256" y="4376"/>
                    <a:pt x="1188" y="4399"/>
                    <a:pt x="1119" y="4444"/>
                  </a:cubicBezTo>
                  <a:cubicBezTo>
                    <a:pt x="1119" y="4422"/>
                    <a:pt x="1142" y="4376"/>
                    <a:pt x="1142" y="4353"/>
                  </a:cubicBezTo>
                  <a:cubicBezTo>
                    <a:pt x="1165" y="4262"/>
                    <a:pt x="1188" y="4193"/>
                    <a:pt x="1210" y="4102"/>
                  </a:cubicBezTo>
                  <a:close/>
                  <a:moveTo>
                    <a:pt x="6529" y="4741"/>
                  </a:moveTo>
                  <a:cubicBezTo>
                    <a:pt x="6552" y="4787"/>
                    <a:pt x="6574" y="4810"/>
                    <a:pt x="6620" y="4832"/>
                  </a:cubicBezTo>
                  <a:cubicBezTo>
                    <a:pt x="6666" y="4901"/>
                    <a:pt x="6711" y="4969"/>
                    <a:pt x="6757" y="5015"/>
                  </a:cubicBezTo>
                  <a:cubicBezTo>
                    <a:pt x="6656" y="4986"/>
                    <a:pt x="6546" y="4957"/>
                    <a:pt x="6432" y="4957"/>
                  </a:cubicBezTo>
                  <a:cubicBezTo>
                    <a:pt x="6366" y="4957"/>
                    <a:pt x="6299" y="4967"/>
                    <a:pt x="6232" y="4992"/>
                  </a:cubicBezTo>
                  <a:cubicBezTo>
                    <a:pt x="6300" y="4832"/>
                    <a:pt x="6392" y="4741"/>
                    <a:pt x="6529" y="4741"/>
                  </a:cubicBezTo>
                  <a:close/>
                  <a:moveTo>
                    <a:pt x="2740" y="6385"/>
                  </a:moveTo>
                  <a:cubicBezTo>
                    <a:pt x="2740" y="6453"/>
                    <a:pt x="2740" y="6521"/>
                    <a:pt x="2763" y="6590"/>
                  </a:cubicBezTo>
                  <a:cubicBezTo>
                    <a:pt x="2648" y="6544"/>
                    <a:pt x="2694" y="6476"/>
                    <a:pt x="2740" y="6385"/>
                  </a:cubicBezTo>
                  <a:close/>
                  <a:moveTo>
                    <a:pt x="5480" y="1"/>
                  </a:moveTo>
                  <a:cubicBezTo>
                    <a:pt x="5325" y="1"/>
                    <a:pt x="5224" y="127"/>
                    <a:pt x="5136" y="267"/>
                  </a:cubicBezTo>
                  <a:cubicBezTo>
                    <a:pt x="5114" y="267"/>
                    <a:pt x="5091" y="290"/>
                    <a:pt x="5068" y="336"/>
                  </a:cubicBezTo>
                  <a:cubicBezTo>
                    <a:pt x="5068" y="336"/>
                    <a:pt x="5068" y="359"/>
                    <a:pt x="5068" y="359"/>
                  </a:cubicBezTo>
                  <a:cubicBezTo>
                    <a:pt x="5022" y="359"/>
                    <a:pt x="4977" y="359"/>
                    <a:pt x="4931" y="381"/>
                  </a:cubicBezTo>
                  <a:cubicBezTo>
                    <a:pt x="4771" y="427"/>
                    <a:pt x="4634" y="496"/>
                    <a:pt x="4543" y="610"/>
                  </a:cubicBezTo>
                  <a:cubicBezTo>
                    <a:pt x="4200" y="633"/>
                    <a:pt x="3858" y="633"/>
                    <a:pt x="3516" y="633"/>
                  </a:cubicBezTo>
                  <a:cubicBezTo>
                    <a:pt x="3493" y="587"/>
                    <a:pt x="3470" y="564"/>
                    <a:pt x="3424" y="541"/>
                  </a:cubicBezTo>
                  <a:cubicBezTo>
                    <a:pt x="3287" y="450"/>
                    <a:pt x="3128" y="450"/>
                    <a:pt x="2991" y="404"/>
                  </a:cubicBezTo>
                  <a:cubicBezTo>
                    <a:pt x="2962" y="395"/>
                    <a:pt x="2934" y="389"/>
                    <a:pt x="2906" y="389"/>
                  </a:cubicBezTo>
                  <a:cubicBezTo>
                    <a:pt x="2866" y="389"/>
                    <a:pt x="2825" y="400"/>
                    <a:pt x="2785" y="427"/>
                  </a:cubicBezTo>
                  <a:cubicBezTo>
                    <a:pt x="2688" y="796"/>
                    <a:pt x="2487" y="881"/>
                    <a:pt x="2256" y="881"/>
                  </a:cubicBezTo>
                  <a:cubicBezTo>
                    <a:pt x="2059" y="881"/>
                    <a:pt x="1840" y="819"/>
                    <a:pt x="1646" y="819"/>
                  </a:cubicBezTo>
                  <a:cubicBezTo>
                    <a:pt x="1590" y="819"/>
                    <a:pt x="1535" y="825"/>
                    <a:pt x="1484" y="838"/>
                  </a:cubicBezTo>
                  <a:cubicBezTo>
                    <a:pt x="1393" y="1591"/>
                    <a:pt x="1325" y="1660"/>
                    <a:pt x="754" y="1728"/>
                  </a:cubicBezTo>
                  <a:cubicBezTo>
                    <a:pt x="343" y="2208"/>
                    <a:pt x="252" y="2778"/>
                    <a:pt x="115" y="3349"/>
                  </a:cubicBezTo>
                  <a:cubicBezTo>
                    <a:pt x="1" y="3782"/>
                    <a:pt x="229" y="3874"/>
                    <a:pt x="571" y="3919"/>
                  </a:cubicBezTo>
                  <a:cubicBezTo>
                    <a:pt x="982" y="4467"/>
                    <a:pt x="640" y="5015"/>
                    <a:pt x="571" y="5563"/>
                  </a:cubicBezTo>
                  <a:cubicBezTo>
                    <a:pt x="845" y="5723"/>
                    <a:pt x="640" y="6133"/>
                    <a:pt x="936" y="6293"/>
                  </a:cubicBezTo>
                  <a:lnTo>
                    <a:pt x="914" y="6293"/>
                  </a:lnTo>
                  <a:cubicBezTo>
                    <a:pt x="891" y="6407"/>
                    <a:pt x="868" y="6521"/>
                    <a:pt x="822" y="6636"/>
                  </a:cubicBezTo>
                  <a:cubicBezTo>
                    <a:pt x="640" y="7092"/>
                    <a:pt x="685" y="7275"/>
                    <a:pt x="1188" y="7320"/>
                  </a:cubicBezTo>
                  <a:cubicBezTo>
                    <a:pt x="1576" y="7343"/>
                    <a:pt x="1781" y="7549"/>
                    <a:pt x="2009" y="7754"/>
                  </a:cubicBezTo>
                  <a:cubicBezTo>
                    <a:pt x="2009" y="7891"/>
                    <a:pt x="1986" y="8028"/>
                    <a:pt x="1964" y="8233"/>
                  </a:cubicBezTo>
                  <a:cubicBezTo>
                    <a:pt x="2155" y="8169"/>
                    <a:pt x="2325" y="8016"/>
                    <a:pt x="2503" y="8016"/>
                  </a:cubicBezTo>
                  <a:cubicBezTo>
                    <a:pt x="2580" y="8016"/>
                    <a:pt x="2658" y="8044"/>
                    <a:pt x="2740" y="8119"/>
                  </a:cubicBezTo>
                  <a:lnTo>
                    <a:pt x="2808" y="8119"/>
                  </a:lnTo>
                  <a:cubicBezTo>
                    <a:pt x="2785" y="8142"/>
                    <a:pt x="2763" y="8165"/>
                    <a:pt x="2740" y="8165"/>
                  </a:cubicBezTo>
                  <a:cubicBezTo>
                    <a:pt x="2834" y="8432"/>
                    <a:pt x="2972" y="8569"/>
                    <a:pt x="3167" y="8569"/>
                  </a:cubicBezTo>
                  <a:cubicBezTo>
                    <a:pt x="3256" y="8569"/>
                    <a:pt x="3356" y="8541"/>
                    <a:pt x="3470" y="8484"/>
                  </a:cubicBezTo>
                  <a:cubicBezTo>
                    <a:pt x="3746" y="8737"/>
                    <a:pt x="3877" y="8856"/>
                    <a:pt x="4029" y="8856"/>
                  </a:cubicBezTo>
                  <a:cubicBezTo>
                    <a:pt x="4166" y="8856"/>
                    <a:pt x="4319" y="8760"/>
                    <a:pt x="4611" y="8576"/>
                  </a:cubicBezTo>
                  <a:cubicBezTo>
                    <a:pt x="4703" y="8507"/>
                    <a:pt x="4840" y="8507"/>
                    <a:pt x="4931" y="8484"/>
                  </a:cubicBezTo>
                  <a:cubicBezTo>
                    <a:pt x="5091" y="8507"/>
                    <a:pt x="5205" y="8576"/>
                    <a:pt x="5319" y="8667"/>
                  </a:cubicBezTo>
                  <a:cubicBezTo>
                    <a:pt x="5433" y="8736"/>
                    <a:pt x="5547" y="8781"/>
                    <a:pt x="5661" y="8850"/>
                  </a:cubicBezTo>
                  <a:cubicBezTo>
                    <a:pt x="5798" y="8827"/>
                    <a:pt x="5844" y="8690"/>
                    <a:pt x="5958" y="8621"/>
                  </a:cubicBezTo>
                  <a:cubicBezTo>
                    <a:pt x="6027" y="8621"/>
                    <a:pt x="6072" y="8644"/>
                    <a:pt x="6141" y="8667"/>
                  </a:cubicBezTo>
                  <a:lnTo>
                    <a:pt x="6209" y="8667"/>
                  </a:lnTo>
                  <a:cubicBezTo>
                    <a:pt x="6506" y="8507"/>
                    <a:pt x="6825" y="8393"/>
                    <a:pt x="7076" y="8233"/>
                  </a:cubicBezTo>
                  <a:cubicBezTo>
                    <a:pt x="7419" y="8051"/>
                    <a:pt x="8241" y="7982"/>
                    <a:pt x="7761" y="7183"/>
                  </a:cubicBezTo>
                  <a:cubicBezTo>
                    <a:pt x="7738" y="7138"/>
                    <a:pt x="7830" y="6978"/>
                    <a:pt x="7898" y="6887"/>
                  </a:cubicBezTo>
                  <a:cubicBezTo>
                    <a:pt x="8081" y="6658"/>
                    <a:pt x="8035" y="6385"/>
                    <a:pt x="8035" y="6111"/>
                  </a:cubicBezTo>
                  <a:cubicBezTo>
                    <a:pt x="8104" y="6042"/>
                    <a:pt x="8172" y="5997"/>
                    <a:pt x="8218" y="5928"/>
                  </a:cubicBezTo>
                  <a:cubicBezTo>
                    <a:pt x="8629" y="5654"/>
                    <a:pt x="8788" y="5312"/>
                    <a:pt x="8583" y="4832"/>
                  </a:cubicBezTo>
                  <a:cubicBezTo>
                    <a:pt x="8501" y="4690"/>
                    <a:pt x="8511" y="4456"/>
                    <a:pt x="8303" y="4456"/>
                  </a:cubicBezTo>
                  <a:cubicBezTo>
                    <a:pt x="8278" y="4456"/>
                    <a:pt x="8250" y="4460"/>
                    <a:pt x="8218" y="4467"/>
                  </a:cubicBezTo>
                  <a:cubicBezTo>
                    <a:pt x="8492" y="3874"/>
                    <a:pt x="7601" y="3235"/>
                    <a:pt x="8263" y="2641"/>
                  </a:cubicBezTo>
                  <a:cubicBezTo>
                    <a:pt x="8286" y="2618"/>
                    <a:pt x="8263" y="2504"/>
                    <a:pt x="8241" y="2481"/>
                  </a:cubicBezTo>
                  <a:cubicBezTo>
                    <a:pt x="7807" y="2299"/>
                    <a:pt x="7738" y="1865"/>
                    <a:pt x="7556" y="1500"/>
                  </a:cubicBezTo>
                  <a:cubicBezTo>
                    <a:pt x="7556" y="1496"/>
                    <a:pt x="7550" y="1494"/>
                    <a:pt x="7540" y="1494"/>
                  </a:cubicBezTo>
                  <a:cubicBezTo>
                    <a:pt x="7497" y="1494"/>
                    <a:pt x="7379" y="1527"/>
                    <a:pt x="7305" y="1546"/>
                  </a:cubicBezTo>
                  <a:cubicBezTo>
                    <a:pt x="7259" y="1477"/>
                    <a:pt x="7191" y="1431"/>
                    <a:pt x="7122" y="1363"/>
                  </a:cubicBezTo>
                  <a:cubicBezTo>
                    <a:pt x="7106" y="1097"/>
                    <a:pt x="7041" y="916"/>
                    <a:pt x="6857" y="916"/>
                  </a:cubicBezTo>
                  <a:cubicBezTo>
                    <a:pt x="6788" y="916"/>
                    <a:pt x="6703" y="942"/>
                    <a:pt x="6597" y="998"/>
                  </a:cubicBezTo>
                  <a:cubicBezTo>
                    <a:pt x="6566" y="844"/>
                    <a:pt x="6536" y="690"/>
                    <a:pt x="6428" y="690"/>
                  </a:cubicBezTo>
                  <a:cubicBezTo>
                    <a:pt x="6376" y="690"/>
                    <a:pt x="6306" y="726"/>
                    <a:pt x="6209" y="815"/>
                  </a:cubicBezTo>
                  <a:lnTo>
                    <a:pt x="6027" y="815"/>
                  </a:lnTo>
                  <a:cubicBezTo>
                    <a:pt x="5912" y="747"/>
                    <a:pt x="5798" y="701"/>
                    <a:pt x="5684" y="633"/>
                  </a:cubicBezTo>
                  <a:cubicBezTo>
                    <a:pt x="5547" y="450"/>
                    <a:pt x="5593" y="245"/>
                    <a:pt x="5638" y="39"/>
                  </a:cubicBezTo>
                  <a:cubicBezTo>
                    <a:pt x="5580" y="12"/>
                    <a:pt x="5528" y="1"/>
                    <a:pt x="5480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7"/>
            <p:cNvSpPr/>
            <p:nvPr/>
          </p:nvSpPr>
          <p:spPr>
            <a:xfrm>
              <a:off x="4989230" y="3562324"/>
              <a:ext cx="4093" cy="9890"/>
            </a:xfrm>
            <a:custGeom>
              <a:avLst/>
              <a:gdLst/>
              <a:ahLst/>
              <a:cxnLst/>
              <a:rect l="l" t="t" r="r" b="b"/>
              <a:pathLst>
                <a:path w="161" h="389" extrusionOk="0">
                  <a:moveTo>
                    <a:pt x="161" y="0"/>
                  </a:moveTo>
                  <a:cubicBezTo>
                    <a:pt x="69" y="69"/>
                    <a:pt x="1" y="160"/>
                    <a:pt x="1" y="274"/>
                  </a:cubicBezTo>
                  <a:cubicBezTo>
                    <a:pt x="24" y="320"/>
                    <a:pt x="69" y="365"/>
                    <a:pt x="92" y="388"/>
                  </a:cubicBezTo>
                  <a:cubicBezTo>
                    <a:pt x="115" y="320"/>
                    <a:pt x="161" y="251"/>
                    <a:pt x="161" y="205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4965432" y="346016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0" y="0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4787279" y="3407181"/>
              <a:ext cx="1780" cy="1958"/>
            </a:xfrm>
            <a:custGeom>
              <a:avLst/>
              <a:gdLst/>
              <a:ahLst/>
              <a:cxnLst/>
              <a:rect l="l" t="t" r="r" b="b"/>
              <a:pathLst>
                <a:path w="70" h="77" extrusionOk="0">
                  <a:moveTo>
                    <a:pt x="29" y="1"/>
                  </a:moveTo>
                  <a:cubicBezTo>
                    <a:pt x="19" y="1"/>
                    <a:pt x="10" y="12"/>
                    <a:pt x="1" y="31"/>
                  </a:cubicBezTo>
                  <a:cubicBezTo>
                    <a:pt x="1" y="53"/>
                    <a:pt x="46" y="53"/>
                    <a:pt x="69" y="76"/>
                  </a:cubicBezTo>
                  <a:cubicBezTo>
                    <a:pt x="56" y="23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cubicBezTo>
                    <a:pt x="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4536004" y="3311583"/>
              <a:ext cx="128854" cy="190332"/>
            </a:xfrm>
            <a:custGeom>
              <a:avLst/>
              <a:gdLst/>
              <a:ahLst/>
              <a:cxnLst/>
              <a:rect l="l" t="t" r="r" b="b"/>
              <a:pathLst>
                <a:path w="5068" h="7486" extrusionOk="0">
                  <a:moveTo>
                    <a:pt x="613" y="1"/>
                  </a:moveTo>
                  <a:cubicBezTo>
                    <a:pt x="69" y="1"/>
                    <a:pt x="69" y="378"/>
                    <a:pt x="69" y="778"/>
                  </a:cubicBezTo>
                  <a:cubicBezTo>
                    <a:pt x="0" y="2855"/>
                    <a:pt x="457" y="4818"/>
                    <a:pt x="1256" y="6735"/>
                  </a:cubicBezTo>
                  <a:cubicBezTo>
                    <a:pt x="1370" y="6803"/>
                    <a:pt x="1507" y="6849"/>
                    <a:pt x="1621" y="6918"/>
                  </a:cubicBezTo>
                  <a:cubicBezTo>
                    <a:pt x="1712" y="7146"/>
                    <a:pt x="1918" y="7214"/>
                    <a:pt x="2123" y="7260"/>
                  </a:cubicBezTo>
                  <a:cubicBezTo>
                    <a:pt x="2260" y="7328"/>
                    <a:pt x="2397" y="7397"/>
                    <a:pt x="2534" y="7465"/>
                  </a:cubicBezTo>
                  <a:lnTo>
                    <a:pt x="2990" y="7465"/>
                  </a:lnTo>
                  <a:cubicBezTo>
                    <a:pt x="3074" y="7474"/>
                    <a:pt x="3154" y="7485"/>
                    <a:pt x="3230" y="7485"/>
                  </a:cubicBezTo>
                  <a:cubicBezTo>
                    <a:pt x="3362" y="7485"/>
                    <a:pt x="3482" y="7451"/>
                    <a:pt x="3584" y="7306"/>
                  </a:cubicBezTo>
                  <a:cubicBezTo>
                    <a:pt x="3766" y="7123"/>
                    <a:pt x="3972" y="6940"/>
                    <a:pt x="4154" y="6758"/>
                  </a:cubicBezTo>
                  <a:cubicBezTo>
                    <a:pt x="4200" y="6689"/>
                    <a:pt x="4246" y="6621"/>
                    <a:pt x="4291" y="6552"/>
                  </a:cubicBezTo>
                  <a:cubicBezTo>
                    <a:pt x="4405" y="6530"/>
                    <a:pt x="4428" y="6461"/>
                    <a:pt x="4314" y="6393"/>
                  </a:cubicBezTo>
                  <a:lnTo>
                    <a:pt x="4360" y="6187"/>
                  </a:lnTo>
                  <a:cubicBezTo>
                    <a:pt x="4405" y="6142"/>
                    <a:pt x="4451" y="6073"/>
                    <a:pt x="4474" y="6005"/>
                  </a:cubicBezTo>
                  <a:lnTo>
                    <a:pt x="4474" y="6027"/>
                  </a:lnTo>
                  <a:cubicBezTo>
                    <a:pt x="4474" y="5617"/>
                    <a:pt x="4497" y="5251"/>
                    <a:pt x="4634" y="4863"/>
                  </a:cubicBezTo>
                  <a:cubicBezTo>
                    <a:pt x="5067" y="3517"/>
                    <a:pt x="5067" y="2101"/>
                    <a:pt x="5045" y="709"/>
                  </a:cubicBezTo>
                  <a:cubicBezTo>
                    <a:pt x="5045" y="595"/>
                    <a:pt x="5045" y="481"/>
                    <a:pt x="5022" y="344"/>
                  </a:cubicBezTo>
                  <a:cubicBezTo>
                    <a:pt x="4976" y="184"/>
                    <a:pt x="4885" y="70"/>
                    <a:pt x="4725" y="70"/>
                  </a:cubicBezTo>
                  <a:cubicBezTo>
                    <a:pt x="4713" y="69"/>
                    <a:pt x="4702" y="68"/>
                    <a:pt x="4691" y="68"/>
                  </a:cubicBezTo>
                  <a:cubicBezTo>
                    <a:pt x="4515" y="68"/>
                    <a:pt x="4475" y="238"/>
                    <a:pt x="4497" y="367"/>
                  </a:cubicBezTo>
                  <a:cubicBezTo>
                    <a:pt x="4542" y="732"/>
                    <a:pt x="4428" y="1097"/>
                    <a:pt x="4428" y="1462"/>
                  </a:cubicBezTo>
                  <a:cubicBezTo>
                    <a:pt x="4428" y="2216"/>
                    <a:pt x="4383" y="2969"/>
                    <a:pt x="4154" y="3699"/>
                  </a:cubicBezTo>
                  <a:cubicBezTo>
                    <a:pt x="4223" y="4247"/>
                    <a:pt x="3926" y="4749"/>
                    <a:pt x="3926" y="5297"/>
                  </a:cubicBezTo>
                  <a:cubicBezTo>
                    <a:pt x="3629" y="5662"/>
                    <a:pt x="3744" y="6210"/>
                    <a:pt x="3378" y="6530"/>
                  </a:cubicBezTo>
                  <a:cubicBezTo>
                    <a:pt x="3241" y="6598"/>
                    <a:pt x="3127" y="6667"/>
                    <a:pt x="3013" y="6735"/>
                  </a:cubicBezTo>
                  <a:lnTo>
                    <a:pt x="2306" y="6758"/>
                  </a:lnTo>
                  <a:cubicBezTo>
                    <a:pt x="2287" y="6663"/>
                    <a:pt x="2236" y="6615"/>
                    <a:pt x="2153" y="6615"/>
                  </a:cubicBezTo>
                  <a:cubicBezTo>
                    <a:pt x="2137" y="6615"/>
                    <a:pt x="2119" y="6617"/>
                    <a:pt x="2100" y="6621"/>
                  </a:cubicBezTo>
                  <a:cubicBezTo>
                    <a:pt x="1918" y="6438"/>
                    <a:pt x="1644" y="6301"/>
                    <a:pt x="1575" y="6005"/>
                  </a:cubicBezTo>
                  <a:cubicBezTo>
                    <a:pt x="1301" y="4886"/>
                    <a:pt x="845" y="3768"/>
                    <a:pt x="1005" y="2581"/>
                  </a:cubicBezTo>
                  <a:cubicBezTo>
                    <a:pt x="1141" y="1828"/>
                    <a:pt x="1073" y="1097"/>
                    <a:pt x="868" y="390"/>
                  </a:cubicBezTo>
                  <a:lnTo>
                    <a:pt x="845" y="184"/>
                  </a:lnTo>
                  <a:cubicBezTo>
                    <a:pt x="776" y="138"/>
                    <a:pt x="708" y="70"/>
                    <a:pt x="662" y="2"/>
                  </a:cubicBezTo>
                  <a:cubicBezTo>
                    <a:pt x="645" y="1"/>
                    <a:pt x="629" y="1"/>
                    <a:pt x="613" y="1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4587642" y="3267903"/>
              <a:ext cx="2339" cy="1958"/>
            </a:xfrm>
            <a:custGeom>
              <a:avLst/>
              <a:gdLst/>
              <a:ahLst/>
              <a:cxnLst/>
              <a:rect l="l" t="t" r="r" b="b"/>
              <a:pathLst>
                <a:path w="92" h="77" extrusionOk="0">
                  <a:moveTo>
                    <a:pt x="31" y="0"/>
                  </a:moveTo>
                  <a:cubicBezTo>
                    <a:pt x="20" y="0"/>
                    <a:pt x="10" y="12"/>
                    <a:pt x="1" y="30"/>
                  </a:cubicBezTo>
                  <a:cubicBezTo>
                    <a:pt x="1" y="53"/>
                    <a:pt x="69" y="53"/>
                    <a:pt x="92" y="76"/>
                  </a:cubicBezTo>
                  <a:cubicBezTo>
                    <a:pt x="65" y="23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4589956" y="32698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4449534" y="3056265"/>
              <a:ext cx="5822" cy="9306"/>
            </a:xfrm>
            <a:custGeom>
              <a:avLst/>
              <a:gdLst/>
              <a:ahLst/>
              <a:cxnLst/>
              <a:rect l="l" t="t" r="r" b="b"/>
              <a:pathLst>
                <a:path w="229" h="366" extrusionOk="0">
                  <a:moveTo>
                    <a:pt x="46" y="0"/>
                  </a:moveTo>
                  <a:cubicBezTo>
                    <a:pt x="0" y="137"/>
                    <a:pt x="0" y="252"/>
                    <a:pt x="46" y="366"/>
                  </a:cubicBezTo>
                  <a:lnTo>
                    <a:pt x="206" y="366"/>
                  </a:lnTo>
                  <a:cubicBezTo>
                    <a:pt x="228" y="229"/>
                    <a:pt x="206" y="92"/>
                    <a:pt x="46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4451263" y="3070198"/>
              <a:ext cx="4093" cy="9306"/>
            </a:xfrm>
            <a:custGeom>
              <a:avLst/>
              <a:gdLst/>
              <a:ahLst/>
              <a:cxnLst/>
              <a:rect l="l" t="t" r="r" b="b"/>
              <a:pathLst>
                <a:path w="161" h="366" extrusionOk="0">
                  <a:moveTo>
                    <a:pt x="1" y="0"/>
                  </a:moveTo>
                  <a:cubicBezTo>
                    <a:pt x="1" y="137"/>
                    <a:pt x="1" y="251"/>
                    <a:pt x="1" y="365"/>
                  </a:cubicBezTo>
                  <a:cubicBezTo>
                    <a:pt x="160" y="251"/>
                    <a:pt x="160" y="137"/>
                    <a:pt x="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5155789" y="2930920"/>
              <a:ext cx="46451" cy="9839"/>
            </a:xfrm>
            <a:custGeom>
              <a:avLst/>
              <a:gdLst/>
              <a:ahLst/>
              <a:cxnLst/>
              <a:rect l="l" t="t" r="r" b="b"/>
              <a:pathLst>
                <a:path w="1827" h="387" extrusionOk="0">
                  <a:moveTo>
                    <a:pt x="1" y="0"/>
                  </a:moveTo>
                  <a:cubicBezTo>
                    <a:pt x="128" y="273"/>
                    <a:pt x="328" y="387"/>
                    <a:pt x="566" y="387"/>
                  </a:cubicBezTo>
                  <a:cubicBezTo>
                    <a:pt x="626" y="387"/>
                    <a:pt x="689" y="379"/>
                    <a:pt x="754" y="365"/>
                  </a:cubicBezTo>
                  <a:cubicBezTo>
                    <a:pt x="1119" y="274"/>
                    <a:pt x="1530" y="274"/>
                    <a:pt x="1827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5137229" y="2930920"/>
              <a:ext cx="13958" cy="4653"/>
            </a:xfrm>
            <a:custGeom>
              <a:avLst/>
              <a:gdLst/>
              <a:ahLst/>
              <a:cxnLst/>
              <a:rect l="l" t="t" r="r" b="b"/>
              <a:pathLst>
                <a:path w="549" h="183" extrusionOk="0">
                  <a:moveTo>
                    <a:pt x="0" y="0"/>
                  </a:moveTo>
                  <a:cubicBezTo>
                    <a:pt x="92" y="160"/>
                    <a:pt x="228" y="183"/>
                    <a:pt x="365" y="183"/>
                  </a:cubicBezTo>
                  <a:cubicBezTo>
                    <a:pt x="434" y="137"/>
                    <a:pt x="502" y="69"/>
                    <a:pt x="548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5216148" y="2916987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3" y="0"/>
                  </a:moveTo>
                  <a:cubicBezTo>
                    <a:pt x="46" y="92"/>
                    <a:pt x="0" y="229"/>
                    <a:pt x="0" y="366"/>
                  </a:cubicBezTo>
                  <a:cubicBezTo>
                    <a:pt x="160" y="297"/>
                    <a:pt x="183" y="160"/>
                    <a:pt x="183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4832536" y="1655932"/>
              <a:ext cx="610" cy="1170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4" y="0"/>
                  </a:moveTo>
                  <a:cubicBezTo>
                    <a:pt x="24" y="0"/>
                    <a:pt x="1" y="23"/>
                    <a:pt x="1" y="23"/>
                  </a:cubicBezTo>
                  <a:lnTo>
                    <a:pt x="24" y="46"/>
                  </a:lnTo>
                  <a:cubicBezTo>
                    <a:pt x="24" y="46"/>
                    <a:pt x="24" y="23"/>
                    <a:pt x="24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3939991" y="2965879"/>
              <a:ext cx="4678" cy="2187"/>
            </a:xfrm>
            <a:custGeom>
              <a:avLst/>
              <a:gdLst/>
              <a:ahLst/>
              <a:cxnLst/>
              <a:rect l="l" t="t" r="r" b="b"/>
              <a:pathLst>
                <a:path w="184" h="86" extrusionOk="0">
                  <a:moveTo>
                    <a:pt x="92" y="0"/>
                  </a:moveTo>
                  <a:cubicBezTo>
                    <a:pt x="63" y="0"/>
                    <a:pt x="35" y="29"/>
                    <a:pt x="1" y="86"/>
                  </a:cubicBezTo>
                  <a:lnTo>
                    <a:pt x="183" y="86"/>
                  </a:lnTo>
                  <a:cubicBezTo>
                    <a:pt x="149" y="29"/>
                    <a:pt x="120" y="0"/>
                    <a:pt x="92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4069989" y="2930920"/>
              <a:ext cx="18586" cy="8289"/>
            </a:xfrm>
            <a:custGeom>
              <a:avLst/>
              <a:gdLst/>
              <a:ahLst/>
              <a:cxnLst/>
              <a:rect l="l" t="t" r="r" b="b"/>
              <a:pathLst>
                <a:path w="731" h="326" extrusionOk="0">
                  <a:moveTo>
                    <a:pt x="0" y="0"/>
                  </a:moveTo>
                  <a:cubicBezTo>
                    <a:pt x="183" y="217"/>
                    <a:pt x="274" y="325"/>
                    <a:pt x="366" y="325"/>
                  </a:cubicBezTo>
                  <a:cubicBezTo>
                    <a:pt x="457" y="325"/>
                    <a:pt x="548" y="217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3939991" y="2930920"/>
              <a:ext cx="18611" cy="9306"/>
            </a:xfrm>
            <a:custGeom>
              <a:avLst/>
              <a:gdLst/>
              <a:ahLst/>
              <a:cxnLst/>
              <a:rect l="l" t="t" r="r" b="b"/>
              <a:pathLst>
                <a:path w="732" h="366" extrusionOk="0">
                  <a:moveTo>
                    <a:pt x="1" y="0"/>
                  </a:moveTo>
                  <a:cubicBezTo>
                    <a:pt x="1" y="114"/>
                    <a:pt x="1" y="251"/>
                    <a:pt x="1" y="365"/>
                  </a:cubicBezTo>
                  <a:cubicBezTo>
                    <a:pt x="69" y="297"/>
                    <a:pt x="115" y="251"/>
                    <a:pt x="183" y="183"/>
                  </a:cubicBezTo>
                  <a:cubicBezTo>
                    <a:pt x="297" y="240"/>
                    <a:pt x="423" y="314"/>
                    <a:pt x="526" y="314"/>
                  </a:cubicBezTo>
                  <a:cubicBezTo>
                    <a:pt x="628" y="314"/>
                    <a:pt x="708" y="240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4084507" y="2221308"/>
              <a:ext cx="302939" cy="227833"/>
            </a:xfrm>
            <a:custGeom>
              <a:avLst/>
              <a:gdLst/>
              <a:ahLst/>
              <a:cxnLst/>
              <a:rect l="l" t="t" r="r" b="b"/>
              <a:pathLst>
                <a:path w="11915" h="8961" extrusionOk="0">
                  <a:moveTo>
                    <a:pt x="11667" y="1"/>
                  </a:moveTo>
                  <a:cubicBezTo>
                    <a:pt x="11638" y="1"/>
                    <a:pt x="11607" y="6"/>
                    <a:pt x="11573" y="18"/>
                  </a:cubicBezTo>
                  <a:cubicBezTo>
                    <a:pt x="11299" y="109"/>
                    <a:pt x="11025" y="246"/>
                    <a:pt x="10751" y="360"/>
                  </a:cubicBezTo>
                  <a:cubicBezTo>
                    <a:pt x="10043" y="588"/>
                    <a:pt x="9359" y="839"/>
                    <a:pt x="8719" y="1250"/>
                  </a:cubicBezTo>
                  <a:cubicBezTo>
                    <a:pt x="8605" y="1273"/>
                    <a:pt x="8423" y="1250"/>
                    <a:pt x="8354" y="1433"/>
                  </a:cubicBezTo>
                  <a:cubicBezTo>
                    <a:pt x="8240" y="1433"/>
                    <a:pt x="8172" y="1501"/>
                    <a:pt x="8149" y="1593"/>
                  </a:cubicBezTo>
                  <a:cubicBezTo>
                    <a:pt x="8194" y="1593"/>
                    <a:pt x="8217" y="1570"/>
                    <a:pt x="8263" y="1547"/>
                  </a:cubicBezTo>
                  <a:lnTo>
                    <a:pt x="8263" y="1547"/>
                  </a:lnTo>
                  <a:cubicBezTo>
                    <a:pt x="8240" y="1570"/>
                    <a:pt x="8194" y="1593"/>
                    <a:pt x="8172" y="1593"/>
                  </a:cubicBezTo>
                  <a:lnTo>
                    <a:pt x="8149" y="1593"/>
                  </a:lnTo>
                  <a:lnTo>
                    <a:pt x="7829" y="1661"/>
                  </a:lnTo>
                  <a:cubicBezTo>
                    <a:pt x="7715" y="1661"/>
                    <a:pt x="7669" y="1707"/>
                    <a:pt x="7624" y="1798"/>
                  </a:cubicBezTo>
                  <a:cubicBezTo>
                    <a:pt x="7350" y="1867"/>
                    <a:pt x="7122" y="2026"/>
                    <a:pt x="6916" y="2209"/>
                  </a:cubicBezTo>
                  <a:cubicBezTo>
                    <a:pt x="6734" y="2300"/>
                    <a:pt x="6505" y="2346"/>
                    <a:pt x="6368" y="2528"/>
                  </a:cubicBezTo>
                  <a:cubicBezTo>
                    <a:pt x="6300" y="2551"/>
                    <a:pt x="6254" y="2574"/>
                    <a:pt x="6186" y="2597"/>
                  </a:cubicBezTo>
                  <a:cubicBezTo>
                    <a:pt x="6094" y="2597"/>
                    <a:pt x="6049" y="2643"/>
                    <a:pt x="6026" y="2734"/>
                  </a:cubicBezTo>
                  <a:lnTo>
                    <a:pt x="6003" y="2734"/>
                  </a:lnTo>
                  <a:cubicBezTo>
                    <a:pt x="5912" y="2734"/>
                    <a:pt x="5843" y="2802"/>
                    <a:pt x="5798" y="2894"/>
                  </a:cubicBezTo>
                  <a:cubicBezTo>
                    <a:pt x="5729" y="2962"/>
                    <a:pt x="5684" y="3008"/>
                    <a:pt x="5615" y="3076"/>
                  </a:cubicBezTo>
                  <a:lnTo>
                    <a:pt x="4520" y="3966"/>
                  </a:lnTo>
                  <a:cubicBezTo>
                    <a:pt x="4086" y="4103"/>
                    <a:pt x="3812" y="4491"/>
                    <a:pt x="3447" y="4743"/>
                  </a:cubicBezTo>
                  <a:cubicBezTo>
                    <a:pt x="3264" y="4765"/>
                    <a:pt x="3218" y="4925"/>
                    <a:pt x="3196" y="5085"/>
                  </a:cubicBezTo>
                  <a:cubicBezTo>
                    <a:pt x="2557" y="5313"/>
                    <a:pt x="2328" y="5998"/>
                    <a:pt x="1849" y="6386"/>
                  </a:cubicBezTo>
                  <a:cubicBezTo>
                    <a:pt x="1712" y="6569"/>
                    <a:pt x="1575" y="6728"/>
                    <a:pt x="1415" y="6911"/>
                  </a:cubicBezTo>
                  <a:cubicBezTo>
                    <a:pt x="1119" y="7162"/>
                    <a:pt x="890" y="7504"/>
                    <a:pt x="662" y="7824"/>
                  </a:cubicBezTo>
                  <a:cubicBezTo>
                    <a:pt x="388" y="8075"/>
                    <a:pt x="160" y="8417"/>
                    <a:pt x="0" y="8783"/>
                  </a:cubicBezTo>
                  <a:cubicBezTo>
                    <a:pt x="29" y="8913"/>
                    <a:pt x="95" y="8961"/>
                    <a:pt x="180" y="8961"/>
                  </a:cubicBezTo>
                  <a:cubicBezTo>
                    <a:pt x="229" y="8961"/>
                    <a:pt x="284" y="8945"/>
                    <a:pt x="343" y="8920"/>
                  </a:cubicBezTo>
                  <a:cubicBezTo>
                    <a:pt x="616" y="8714"/>
                    <a:pt x="685" y="8326"/>
                    <a:pt x="913" y="8075"/>
                  </a:cubicBezTo>
                  <a:lnTo>
                    <a:pt x="1644" y="7139"/>
                  </a:lnTo>
                  <a:lnTo>
                    <a:pt x="1986" y="6751"/>
                  </a:lnTo>
                  <a:cubicBezTo>
                    <a:pt x="2579" y="6249"/>
                    <a:pt x="3082" y="5678"/>
                    <a:pt x="3584" y="5085"/>
                  </a:cubicBezTo>
                  <a:cubicBezTo>
                    <a:pt x="3652" y="5016"/>
                    <a:pt x="3721" y="4971"/>
                    <a:pt x="3812" y="4902"/>
                  </a:cubicBezTo>
                  <a:cubicBezTo>
                    <a:pt x="4109" y="4811"/>
                    <a:pt x="4291" y="4537"/>
                    <a:pt x="4542" y="4377"/>
                  </a:cubicBezTo>
                  <a:cubicBezTo>
                    <a:pt x="5090" y="4103"/>
                    <a:pt x="5570" y="3715"/>
                    <a:pt x="6003" y="3282"/>
                  </a:cubicBezTo>
                  <a:cubicBezTo>
                    <a:pt x="6117" y="3259"/>
                    <a:pt x="6186" y="3213"/>
                    <a:pt x="6209" y="3099"/>
                  </a:cubicBezTo>
                  <a:cubicBezTo>
                    <a:pt x="6574" y="3053"/>
                    <a:pt x="6825" y="2757"/>
                    <a:pt x="7122" y="2574"/>
                  </a:cubicBezTo>
                  <a:lnTo>
                    <a:pt x="7829" y="2163"/>
                  </a:lnTo>
                  <a:cubicBezTo>
                    <a:pt x="7966" y="2163"/>
                    <a:pt x="8103" y="2118"/>
                    <a:pt x="8172" y="1981"/>
                  </a:cubicBezTo>
                  <a:cubicBezTo>
                    <a:pt x="8286" y="1981"/>
                    <a:pt x="8354" y="1935"/>
                    <a:pt x="8423" y="1821"/>
                  </a:cubicBezTo>
                  <a:cubicBezTo>
                    <a:pt x="9267" y="1479"/>
                    <a:pt x="10112" y="1113"/>
                    <a:pt x="10956" y="748"/>
                  </a:cubicBezTo>
                  <a:cubicBezTo>
                    <a:pt x="11253" y="725"/>
                    <a:pt x="11550" y="657"/>
                    <a:pt x="11778" y="474"/>
                  </a:cubicBezTo>
                  <a:cubicBezTo>
                    <a:pt x="11892" y="406"/>
                    <a:pt x="11915" y="269"/>
                    <a:pt x="11869" y="155"/>
                  </a:cubicBezTo>
                  <a:cubicBezTo>
                    <a:pt x="11818" y="52"/>
                    <a:pt x="11754" y="1"/>
                    <a:pt x="11667" y="1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4079269" y="2453209"/>
              <a:ext cx="8161" cy="10653"/>
            </a:xfrm>
            <a:custGeom>
              <a:avLst/>
              <a:gdLst/>
              <a:ahLst/>
              <a:cxnLst/>
              <a:rect l="l" t="t" r="r" b="b"/>
              <a:pathLst>
                <a:path w="321" h="419" extrusionOk="0">
                  <a:moveTo>
                    <a:pt x="165" y="0"/>
                  </a:moveTo>
                  <a:cubicBezTo>
                    <a:pt x="56" y="0"/>
                    <a:pt x="1" y="84"/>
                    <a:pt x="1" y="187"/>
                  </a:cubicBezTo>
                  <a:cubicBezTo>
                    <a:pt x="1" y="278"/>
                    <a:pt x="24" y="415"/>
                    <a:pt x="69" y="415"/>
                  </a:cubicBezTo>
                  <a:cubicBezTo>
                    <a:pt x="83" y="417"/>
                    <a:pt x="97" y="418"/>
                    <a:pt x="109" y="418"/>
                  </a:cubicBezTo>
                  <a:cubicBezTo>
                    <a:pt x="220" y="418"/>
                    <a:pt x="277" y="332"/>
                    <a:pt x="297" y="209"/>
                  </a:cubicBezTo>
                  <a:cubicBezTo>
                    <a:pt x="320" y="118"/>
                    <a:pt x="297" y="27"/>
                    <a:pt x="206" y="4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4476230" y="2970964"/>
              <a:ext cx="2339" cy="1754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6" y="0"/>
                  </a:moveTo>
                  <a:lnTo>
                    <a:pt x="0" y="23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4556878" y="3070198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4" y="0"/>
                  </a:moveTo>
                  <a:cubicBezTo>
                    <a:pt x="1" y="137"/>
                    <a:pt x="24" y="251"/>
                    <a:pt x="184" y="365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4961949" y="3965717"/>
              <a:ext cx="100429" cy="106734"/>
            </a:xfrm>
            <a:custGeom>
              <a:avLst/>
              <a:gdLst/>
              <a:ahLst/>
              <a:cxnLst/>
              <a:rect l="l" t="t" r="r" b="b"/>
              <a:pathLst>
                <a:path w="3950" h="4198" extrusionOk="0">
                  <a:moveTo>
                    <a:pt x="1636" y="1"/>
                  </a:moveTo>
                  <a:cubicBezTo>
                    <a:pt x="1052" y="1"/>
                    <a:pt x="684" y="306"/>
                    <a:pt x="366" y="1002"/>
                  </a:cubicBezTo>
                  <a:cubicBezTo>
                    <a:pt x="252" y="1253"/>
                    <a:pt x="115" y="1481"/>
                    <a:pt x="1" y="1710"/>
                  </a:cubicBezTo>
                  <a:cubicBezTo>
                    <a:pt x="138" y="3650"/>
                    <a:pt x="617" y="4197"/>
                    <a:pt x="2261" y="4197"/>
                  </a:cubicBezTo>
                  <a:cubicBezTo>
                    <a:pt x="2603" y="3924"/>
                    <a:pt x="3151" y="4106"/>
                    <a:pt x="3425" y="3650"/>
                  </a:cubicBezTo>
                  <a:cubicBezTo>
                    <a:pt x="3767" y="3170"/>
                    <a:pt x="3790" y="2577"/>
                    <a:pt x="3950" y="2006"/>
                  </a:cubicBezTo>
                  <a:cubicBezTo>
                    <a:pt x="3767" y="1504"/>
                    <a:pt x="3630" y="979"/>
                    <a:pt x="3219" y="591"/>
                  </a:cubicBezTo>
                  <a:cubicBezTo>
                    <a:pt x="3060" y="454"/>
                    <a:pt x="2900" y="294"/>
                    <a:pt x="2717" y="226"/>
                  </a:cubicBezTo>
                  <a:cubicBezTo>
                    <a:pt x="2286" y="80"/>
                    <a:pt x="1933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4076956" y="4007211"/>
              <a:ext cx="96590" cy="97022"/>
            </a:xfrm>
            <a:custGeom>
              <a:avLst/>
              <a:gdLst/>
              <a:ahLst/>
              <a:cxnLst/>
              <a:rect l="l" t="t" r="r" b="b"/>
              <a:pathLst>
                <a:path w="3799" h="3816" extrusionOk="0">
                  <a:moveTo>
                    <a:pt x="2067" y="0"/>
                  </a:moveTo>
                  <a:cubicBezTo>
                    <a:pt x="1990" y="0"/>
                    <a:pt x="1910" y="3"/>
                    <a:pt x="1826" y="9"/>
                  </a:cubicBezTo>
                  <a:cubicBezTo>
                    <a:pt x="1598" y="9"/>
                    <a:pt x="1393" y="32"/>
                    <a:pt x="1187" y="32"/>
                  </a:cubicBezTo>
                  <a:cubicBezTo>
                    <a:pt x="1142" y="100"/>
                    <a:pt x="1096" y="192"/>
                    <a:pt x="1005" y="237"/>
                  </a:cubicBezTo>
                  <a:cubicBezTo>
                    <a:pt x="69" y="717"/>
                    <a:pt x="0" y="1493"/>
                    <a:pt x="251" y="2406"/>
                  </a:cubicBezTo>
                  <a:cubicBezTo>
                    <a:pt x="320" y="3068"/>
                    <a:pt x="685" y="3433"/>
                    <a:pt x="1347" y="3524"/>
                  </a:cubicBezTo>
                  <a:cubicBezTo>
                    <a:pt x="1393" y="3547"/>
                    <a:pt x="1416" y="3593"/>
                    <a:pt x="1416" y="3638"/>
                  </a:cubicBezTo>
                  <a:cubicBezTo>
                    <a:pt x="1645" y="3757"/>
                    <a:pt x="1862" y="3816"/>
                    <a:pt x="2066" y="3816"/>
                  </a:cubicBezTo>
                  <a:cubicBezTo>
                    <a:pt x="2410" y="3816"/>
                    <a:pt x="2718" y="3648"/>
                    <a:pt x="2991" y="3319"/>
                  </a:cubicBezTo>
                  <a:cubicBezTo>
                    <a:pt x="3127" y="2931"/>
                    <a:pt x="3470" y="2680"/>
                    <a:pt x="3538" y="2292"/>
                  </a:cubicBezTo>
                  <a:cubicBezTo>
                    <a:pt x="3798" y="992"/>
                    <a:pt x="3503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4058370" y="3900528"/>
              <a:ext cx="89979" cy="87081"/>
            </a:xfrm>
            <a:custGeom>
              <a:avLst/>
              <a:gdLst/>
              <a:ahLst/>
              <a:cxnLst/>
              <a:rect l="l" t="t" r="r" b="b"/>
              <a:pathLst>
                <a:path w="3539" h="3425" extrusionOk="0">
                  <a:moveTo>
                    <a:pt x="1666" y="0"/>
                  </a:moveTo>
                  <a:cubicBezTo>
                    <a:pt x="1614" y="0"/>
                    <a:pt x="1561" y="2"/>
                    <a:pt x="1507" y="5"/>
                  </a:cubicBezTo>
                  <a:cubicBezTo>
                    <a:pt x="823" y="51"/>
                    <a:pt x="435" y="462"/>
                    <a:pt x="138" y="1055"/>
                  </a:cubicBezTo>
                  <a:cubicBezTo>
                    <a:pt x="1" y="1375"/>
                    <a:pt x="69" y="1694"/>
                    <a:pt x="69" y="2037"/>
                  </a:cubicBezTo>
                  <a:cubicBezTo>
                    <a:pt x="206" y="2470"/>
                    <a:pt x="549" y="2767"/>
                    <a:pt x="800" y="3132"/>
                  </a:cubicBezTo>
                  <a:cubicBezTo>
                    <a:pt x="1126" y="3313"/>
                    <a:pt x="1458" y="3424"/>
                    <a:pt x="1794" y="3424"/>
                  </a:cubicBezTo>
                  <a:cubicBezTo>
                    <a:pt x="2092" y="3424"/>
                    <a:pt x="2393" y="3336"/>
                    <a:pt x="2694" y="3132"/>
                  </a:cubicBezTo>
                  <a:cubicBezTo>
                    <a:pt x="3219" y="2653"/>
                    <a:pt x="3493" y="2037"/>
                    <a:pt x="3539" y="1329"/>
                  </a:cubicBezTo>
                  <a:cubicBezTo>
                    <a:pt x="3470" y="1169"/>
                    <a:pt x="3425" y="987"/>
                    <a:pt x="3311" y="850"/>
                  </a:cubicBezTo>
                  <a:cubicBezTo>
                    <a:pt x="2908" y="277"/>
                    <a:pt x="2348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4107135" y="4132683"/>
              <a:ext cx="108539" cy="108717"/>
            </a:xfrm>
            <a:custGeom>
              <a:avLst/>
              <a:gdLst/>
              <a:ahLst/>
              <a:cxnLst/>
              <a:rect l="l" t="t" r="r" b="b"/>
              <a:pathLst>
                <a:path w="4269" h="4276" extrusionOk="0">
                  <a:moveTo>
                    <a:pt x="2217" y="1"/>
                  </a:moveTo>
                  <a:cubicBezTo>
                    <a:pt x="1906" y="1"/>
                    <a:pt x="1599" y="37"/>
                    <a:pt x="1301" y="141"/>
                  </a:cubicBezTo>
                  <a:cubicBezTo>
                    <a:pt x="457" y="438"/>
                    <a:pt x="229" y="1123"/>
                    <a:pt x="0" y="1853"/>
                  </a:cubicBezTo>
                  <a:cubicBezTo>
                    <a:pt x="92" y="2424"/>
                    <a:pt x="251" y="2972"/>
                    <a:pt x="548" y="3474"/>
                  </a:cubicBezTo>
                  <a:cubicBezTo>
                    <a:pt x="983" y="4006"/>
                    <a:pt x="1451" y="4275"/>
                    <a:pt x="1937" y="4275"/>
                  </a:cubicBezTo>
                  <a:cubicBezTo>
                    <a:pt x="2368" y="4275"/>
                    <a:pt x="2814" y="4063"/>
                    <a:pt x="3264" y="3634"/>
                  </a:cubicBezTo>
                  <a:cubicBezTo>
                    <a:pt x="3287" y="3542"/>
                    <a:pt x="3356" y="3497"/>
                    <a:pt x="3424" y="3474"/>
                  </a:cubicBezTo>
                  <a:cubicBezTo>
                    <a:pt x="3766" y="3291"/>
                    <a:pt x="3972" y="2994"/>
                    <a:pt x="4040" y="2629"/>
                  </a:cubicBezTo>
                  <a:cubicBezTo>
                    <a:pt x="4063" y="1922"/>
                    <a:pt x="4269" y="1168"/>
                    <a:pt x="3630" y="598"/>
                  </a:cubicBezTo>
                  <a:cubicBezTo>
                    <a:pt x="3333" y="392"/>
                    <a:pt x="3013" y="210"/>
                    <a:pt x="2717" y="27"/>
                  </a:cubicBezTo>
                  <a:cubicBezTo>
                    <a:pt x="2550" y="11"/>
                    <a:pt x="2383" y="1"/>
                    <a:pt x="2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4841257" y="3765800"/>
              <a:ext cx="113192" cy="117591"/>
            </a:xfrm>
            <a:custGeom>
              <a:avLst/>
              <a:gdLst/>
              <a:ahLst/>
              <a:cxnLst/>
              <a:rect l="l" t="t" r="r" b="b"/>
              <a:pathLst>
                <a:path w="4452" h="4625" extrusionOk="0">
                  <a:moveTo>
                    <a:pt x="1548" y="1"/>
                  </a:moveTo>
                  <a:cubicBezTo>
                    <a:pt x="1149" y="1"/>
                    <a:pt x="860" y="287"/>
                    <a:pt x="571" y="557"/>
                  </a:cubicBezTo>
                  <a:cubicBezTo>
                    <a:pt x="366" y="876"/>
                    <a:pt x="183" y="1241"/>
                    <a:pt x="114" y="1629"/>
                  </a:cubicBezTo>
                  <a:cubicBezTo>
                    <a:pt x="69" y="2337"/>
                    <a:pt x="0" y="3067"/>
                    <a:pt x="525" y="3684"/>
                  </a:cubicBezTo>
                  <a:cubicBezTo>
                    <a:pt x="571" y="3684"/>
                    <a:pt x="617" y="3684"/>
                    <a:pt x="662" y="3706"/>
                  </a:cubicBezTo>
                  <a:cubicBezTo>
                    <a:pt x="1037" y="4337"/>
                    <a:pt x="1438" y="4624"/>
                    <a:pt x="1979" y="4624"/>
                  </a:cubicBezTo>
                  <a:cubicBezTo>
                    <a:pt x="2162" y="4624"/>
                    <a:pt x="2360" y="4592"/>
                    <a:pt x="2580" y="4528"/>
                  </a:cubicBezTo>
                  <a:cubicBezTo>
                    <a:pt x="3059" y="4391"/>
                    <a:pt x="3515" y="4163"/>
                    <a:pt x="3767" y="3661"/>
                  </a:cubicBezTo>
                  <a:cubicBezTo>
                    <a:pt x="4406" y="2999"/>
                    <a:pt x="4451" y="2223"/>
                    <a:pt x="4177" y="1401"/>
                  </a:cubicBezTo>
                  <a:cubicBezTo>
                    <a:pt x="4018" y="990"/>
                    <a:pt x="3698" y="693"/>
                    <a:pt x="3447" y="374"/>
                  </a:cubicBezTo>
                  <a:cubicBezTo>
                    <a:pt x="3334" y="204"/>
                    <a:pt x="3252" y="3"/>
                    <a:pt x="3046" y="3"/>
                  </a:cubicBezTo>
                  <a:cubicBezTo>
                    <a:pt x="3003" y="3"/>
                    <a:pt x="2954" y="12"/>
                    <a:pt x="2899" y="32"/>
                  </a:cubicBezTo>
                  <a:cubicBezTo>
                    <a:pt x="2831" y="9"/>
                    <a:pt x="2762" y="9"/>
                    <a:pt x="2694" y="9"/>
                  </a:cubicBezTo>
                  <a:cubicBezTo>
                    <a:pt x="2397" y="9"/>
                    <a:pt x="2100" y="9"/>
                    <a:pt x="1781" y="32"/>
                  </a:cubicBezTo>
                  <a:cubicBezTo>
                    <a:pt x="1699" y="10"/>
                    <a:pt x="162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4965432" y="3785149"/>
              <a:ext cx="9331" cy="3509"/>
            </a:xfrm>
            <a:custGeom>
              <a:avLst/>
              <a:gdLst/>
              <a:ahLst/>
              <a:cxnLst/>
              <a:rect l="l" t="t" r="r" b="b"/>
              <a:pathLst>
                <a:path w="367" h="138" extrusionOk="0">
                  <a:moveTo>
                    <a:pt x="1" y="1"/>
                  </a:moveTo>
                  <a:cubicBezTo>
                    <a:pt x="69" y="92"/>
                    <a:pt x="132" y="138"/>
                    <a:pt x="192" y="138"/>
                  </a:cubicBezTo>
                  <a:cubicBezTo>
                    <a:pt x="252" y="138"/>
                    <a:pt x="309" y="92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4930041" y="4119284"/>
              <a:ext cx="130481" cy="137066"/>
            </a:xfrm>
            <a:custGeom>
              <a:avLst/>
              <a:gdLst/>
              <a:ahLst/>
              <a:cxnLst/>
              <a:rect l="l" t="t" r="r" b="b"/>
              <a:pathLst>
                <a:path w="5132" h="5391" extrusionOk="0">
                  <a:moveTo>
                    <a:pt x="2357" y="0"/>
                  </a:moveTo>
                  <a:cubicBezTo>
                    <a:pt x="2281" y="0"/>
                    <a:pt x="2203" y="2"/>
                    <a:pt x="2123" y="6"/>
                  </a:cubicBezTo>
                  <a:cubicBezTo>
                    <a:pt x="1758" y="75"/>
                    <a:pt x="1347" y="75"/>
                    <a:pt x="1165" y="508"/>
                  </a:cubicBezTo>
                  <a:cubicBezTo>
                    <a:pt x="1051" y="600"/>
                    <a:pt x="936" y="691"/>
                    <a:pt x="845" y="805"/>
                  </a:cubicBezTo>
                  <a:cubicBezTo>
                    <a:pt x="115" y="1627"/>
                    <a:pt x="46" y="2631"/>
                    <a:pt x="92" y="3658"/>
                  </a:cubicBezTo>
                  <a:cubicBezTo>
                    <a:pt x="138" y="3681"/>
                    <a:pt x="160" y="3727"/>
                    <a:pt x="138" y="3795"/>
                  </a:cubicBezTo>
                  <a:cubicBezTo>
                    <a:pt x="1" y="4183"/>
                    <a:pt x="366" y="4480"/>
                    <a:pt x="343" y="4845"/>
                  </a:cubicBezTo>
                  <a:cubicBezTo>
                    <a:pt x="343" y="4982"/>
                    <a:pt x="92" y="5074"/>
                    <a:pt x="275" y="5210"/>
                  </a:cubicBezTo>
                  <a:cubicBezTo>
                    <a:pt x="325" y="5248"/>
                    <a:pt x="371" y="5263"/>
                    <a:pt x="415" y="5263"/>
                  </a:cubicBezTo>
                  <a:cubicBezTo>
                    <a:pt x="532" y="5263"/>
                    <a:pt x="632" y="5156"/>
                    <a:pt x="731" y="5074"/>
                  </a:cubicBezTo>
                  <a:cubicBezTo>
                    <a:pt x="799" y="4982"/>
                    <a:pt x="936" y="4959"/>
                    <a:pt x="1028" y="4937"/>
                  </a:cubicBezTo>
                  <a:cubicBezTo>
                    <a:pt x="1389" y="5257"/>
                    <a:pt x="1773" y="5390"/>
                    <a:pt x="2177" y="5390"/>
                  </a:cubicBezTo>
                  <a:cubicBezTo>
                    <a:pt x="2462" y="5390"/>
                    <a:pt x="2757" y="5324"/>
                    <a:pt x="3059" y="5210"/>
                  </a:cubicBezTo>
                  <a:cubicBezTo>
                    <a:pt x="3150" y="5165"/>
                    <a:pt x="3287" y="5142"/>
                    <a:pt x="3402" y="5096"/>
                  </a:cubicBezTo>
                  <a:cubicBezTo>
                    <a:pt x="4292" y="4731"/>
                    <a:pt x="4908" y="4115"/>
                    <a:pt x="4999" y="3111"/>
                  </a:cubicBezTo>
                  <a:cubicBezTo>
                    <a:pt x="5131" y="1418"/>
                    <a:pt x="4353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4074642" y="3769741"/>
              <a:ext cx="118404" cy="103073"/>
            </a:xfrm>
            <a:custGeom>
              <a:avLst/>
              <a:gdLst/>
              <a:ahLst/>
              <a:cxnLst/>
              <a:rect l="l" t="t" r="r" b="b"/>
              <a:pathLst>
                <a:path w="4657" h="4054" extrusionOk="0">
                  <a:moveTo>
                    <a:pt x="2275" y="1"/>
                  </a:moveTo>
                  <a:cubicBezTo>
                    <a:pt x="2132" y="1"/>
                    <a:pt x="1983" y="19"/>
                    <a:pt x="1826" y="59"/>
                  </a:cubicBezTo>
                  <a:cubicBezTo>
                    <a:pt x="1771" y="53"/>
                    <a:pt x="1718" y="50"/>
                    <a:pt x="1668" y="50"/>
                  </a:cubicBezTo>
                  <a:cubicBezTo>
                    <a:pt x="964" y="50"/>
                    <a:pt x="683" y="619"/>
                    <a:pt x="342" y="1109"/>
                  </a:cubicBezTo>
                  <a:cubicBezTo>
                    <a:pt x="0" y="2319"/>
                    <a:pt x="137" y="2775"/>
                    <a:pt x="1096" y="3506"/>
                  </a:cubicBezTo>
                  <a:cubicBezTo>
                    <a:pt x="1164" y="3666"/>
                    <a:pt x="1301" y="3734"/>
                    <a:pt x="1438" y="3757"/>
                  </a:cubicBezTo>
                  <a:cubicBezTo>
                    <a:pt x="1575" y="3848"/>
                    <a:pt x="1712" y="3962"/>
                    <a:pt x="1872" y="4054"/>
                  </a:cubicBezTo>
                  <a:cubicBezTo>
                    <a:pt x="2191" y="3985"/>
                    <a:pt x="2511" y="3917"/>
                    <a:pt x="2830" y="3871"/>
                  </a:cubicBezTo>
                  <a:cubicBezTo>
                    <a:pt x="3173" y="3825"/>
                    <a:pt x="3447" y="3688"/>
                    <a:pt x="3698" y="3437"/>
                  </a:cubicBezTo>
                  <a:cubicBezTo>
                    <a:pt x="4337" y="2775"/>
                    <a:pt x="4656" y="1931"/>
                    <a:pt x="3995" y="835"/>
                  </a:cubicBezTo>
                  <a:cubicBezTo>
                    <a:pt x="3487" y="402"/>
                    <a:pt x="2948" y="1"/>
                    <a:pt x="2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4103067" y="3880925"/>
              <a:ext cx="2924" cy="3509"/>
            </a:xfrm>
            <a:custGeom>
              <a:avLst/>
              <a:gdLst/>
              <a:ahLst/>
              <a:cxnLst/>
              <a:rect l="l" t="t" r="r" b="b"/>
              <a:pathLst>
                <a:path w="115" h="138" extrusionOk="0">
                  <a:moveTo>
                    <a:pt x="69" y="0"/>
                  </a:moveTo>
                  <a:cubicBezTo>
                    <a:pt x="1" y="23"/>
                    <a:pt x="1" y="69"/>
                    <a:pt x="69" y="137"/>
                  </a:cubicBezTo>
                  <a:cubicBezTo>
                    <a:pt x="69" y="114"/>
                    <a:pt x="115" y="91"/>
                    <a:pt x="115" y="69"/>
                  </a:cubicBezTo>
                  <a:cubicBezTo>
                    <a:pt x="115" y="46"/>
                    <a:pt x="92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4824425" y="4012194"/>
              <a:ext cx="109124" cy="121887"/>
            </a:xfrm>
            <a:custGeom>
              <a:avLst/>
              <a:gdLst/>
              <a:ahLst/>
              <a:cxnLst/>
              <a:rect l="l" t="t" r="r" b="b"/>
              <a:pathLst>
                <a:path w="4292" h="4794" extrusionOk="0">
                  <a:moveTo>
                    <a:pt x="1903" y="1"/>
                  </a:moveTo>
                  <a:cubicBezTo>
                    <a:pt x="1790" y="1"/>
                    <a:pt x="1671" y="46"/>
                    <a:pt x="1553" y="133"/>
                  </a:cubicBezTo>
                  <a:cubicBezTo>
                    <a:pt x="1484" y="155"/>
                    <a:pt x="1438" y="178"/>
                    <a:pt x="1370" y="201"/>
                  </a:cubicBezTo>
                  <a:cubicBezTo>
                    <a:pt x="776" y="475"/>
                    <a:pt x="206" y="726"/>
                    <a:pt x="115" y="1479"/>
                  </a:cubicBezTo>
                  <a:cubicBezTo>
                    <a:pt x="0" y="1890"/>
                    <a:pt x="69" y="2278"/>
                    <a:pt x="137" y="2643"/>
                  </a:cubicBezTo>
                  <a:cubicBezTo>
                    <a:pt x="400" y="3817"/>
                    <a:pt x="1130" y="4793"/>
                    <a:pt x="2325" y="4793"/>
                  </a:cubicBezTo>
                  <a:cubicBezTo>
                    <a:pt x="2478" y="4793"/>
                    <a:pt x="2639" y="4777"/>
                    <a:pt x="2808" y="4743"/>
                  </a:cubicBezTo>
                  <a:cubicBezTo>
                    <a:pt x="3013" y="4561"/>
                    <a:pt x="3219" y="4378"/>
                    <a:pt x="3401" y="4173"/>
                  </a:cubicBezTo>
                  <a:cubicBezTo>
                    <a:pt x="4223" y="3351"/>
                    <a:pt x="4292" y="2484"/>
                    <a:pt x="3767" y="1456"/>
                  </a:cubicBezTo>
                  <a:cubicBezTo>
                    <a:pt x="3424" y="817"/>
                    <a:pt x="2854" y="521"/>
                    <a:pt x="2260" y="178"/>
                  </a:cubicBezTo>
                  <a:cubicBezTo>
                    <a:pt x="2152" y="58"/>
                    <a:pt x="2031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4872021" y="3910392"/>
              <a:ext cx="104471" cy="91835"/>
            </a:xfrm>
            <a:custGeom>
              <a:avLst/>
              <a:gdLst/>
              <a:ahLst/>
              <a:cxnLst/>
              <a:rect l="l" t="t" r="r" b="b"/>
              <a:pathLst>
                <a:path w="4109" h="3612" extrusionOk="0">
                  <a:moveTo>
                    <a:pt x="2128" y="1"/>
                  </a:moveTo>
                  <a:cubicBezTo>
                    <a:pt x="1323" y="1"/>
                    <a:pt x="531" y="499"/>
                    <a:pt x="251" y="1306"/>
                  </a:cubicBezTo>
                  <a:cubicBezTo>
                    <a:pt x="0" y="2037"/>
                    <a:pt x="205" y="2676"/>
                    <a:pt x="594" y="3292"/>
                  </a:cubicBezTo>
                  <a:cubicBezTo>
                    <a:pt x="933" y="3521"/>
                    <a:pt x="1267" y="3611"/>
                    <a:pt x="1602" y="3611"/>
                  </a:cubicBezTo>
                  <a:cubicBezTo>
                    <a:pt x="2032" y="3611"/>
                    <a:pt x="2462" y="3462"/>
                    <a:pt x="2899" y="3269"/>
                  </a:cubicBezTo>
                  <a:cubicBezTo>
                    <a:pt x="3081" y="3064"/>
                    <a:pt x="3287" y="2858"/>
                    <a:pt x="3447" y="2653"/>
                  </a:cubicBezTo>
                  <a:cubicBezTo>
                    <a:pt x="4109" y="1900"/>
                    <a:pt x="3880" y="713"/>
                    <a:pt x="3036" y="233"/>
                  </a:cubicBezTo>
                  <a:cubicBezTo>
                    <a:pt x="2750" y="75"/>
                    <a:pt x="2438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4845884" y="4193678"/>
              <a:ext cx="69664" cy="73504"/>
            </a:xfrm>
            <a:custGeom>
              <a:avLst/>
              <a:gdLst/>
              <a:ahLst/>
              <a:cxnLst/>
              <a:rect l="l" t="t" r="r" b="b"/>
              <a:pathLst>
                <a:path w="2740" h="2891" extrusionOk="0">
                  <a:moveTo>
                    <a:pt x="1442" y="1"/>
                  </a:moveTo>
                  <a:cubicBezTo>
                    <a:pt x="1315" y="1"/>
                    <a:pt x="1186" y="43"/>
                    <a:pt x="1051" y="162"/>
                  </a:cubicBezTo>
                  <a:cubicBezTo>
                    <a:pt x="891" y="185"/>
                    <a:pt x="777" y="230"/>
                    <a:pt x="731" y="390"/>
                  </a:cubicBezTo>
                  <a:lnTo>
                    <a:pt x="709" y="390"/>
                  </a:lnTo>
                  <a:cubicBezTo>
                    <a:pt x="594" y="390"/>
                    <a:pt x="549" y="458"/>
                    <a:pt x="526" y="550"/>
                  </a:cubicBezTo>
                  <a:lnTo>
                    <a:pt x="526" y="573"/>
                  </a:lnTo>
                  <a:cubicBezTo>
                    <a:pt x="435" y="573"/>
                    <a:pt x="389" y="641"/>
                    <a:pt x="366" y="732"/>
                  </a:cubicBezTo>
                  <a:cubicBezTo>
                    <a:pt x="343" y="846"/>
                    <a:pt x="320" y="961"/>
                    <a:pt x="298" y="1052"/>
                  </a:cubicBezTo>
                  <a:cubicBezTo>
                    <a:pt x="1" y="1577"/>
                    <a:pt x="161" y="2056"/>
                    <a:pt x="366" y="2536"/>
                  </a:cubicBezTo>
                  <a:cubicBezTo>
                    <a:pt x="698" y="2771"/>
                    <a:pt x="1024" y="2891"/>
                    <a:pt x="1344" y="2891"/>
                  </a:cubicBezTo>
                  <a:cubicBezTo>
                    <a:pt x="1706" y="2891"/>
                    <a:pt x="2058" y="2737"/>
                    <a:pt x="2398" y="2421"/>
                  </a:cubicBezTo>
                  <a:cubicBezTo>
                    <a:pt x="2489" y="2376"/>
                    <a:pt x="2535" y="2307"/>
                    <a:pt x="2557" y="2216"/>
                  </a:cubicBezTo>
                  <a:cubicBezTo>
                    <a:pt x="2603" y="2148"/>
                    <a:pt x="2671" y="2079"/>
                    <a:pt x="2740" y="2011"/>
                  </a:cubicBezTo>
                  <a:cubicBezTo>
                    <a:pt x="2717" y="1942"/>
                    <a:pt x="2694" y="1874"/>
                    <a:pt x="2694" y="1828"/>
                  </a:cubicBezTo>
                  <a:cubicBezTo>
                    <a:pt x="2740" y="1691"/>
                    <a:pt x="2740" y="1577"/>
                    <a:pt x="2694" y="1463"/>
                  </a:cubicBezTo>
                  <a:cubicBezTo>
                    <a:pt x="2717" y="1235"/>
                    <a:pt x="2717" y="1029"/>
                    <a:pt x="2535" y="869"/>
                  </a:cubicBezTo>
                  <a:cubicBezTo>
                    <a:pt x="2535" y="595"/>
                    <a:pt x="2329" y="481"/>
                    <a:pt x="2147" y="367"/>
                  </a:cubicBezTo>
                  <a:cubicBezTo>
                    <a:pt x="2147" y="299"/>
                    <a:pt x="2147" y="253"/>
                    <a:pt x="2147" y="207"/>
                  </a:cubicBezTo>
                  <a:cubicBezTo>
                    <a:pt x="1908" y="148"/>
                    <a:pt x="1680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4697326" y="3920384"/>
              <a:ext cx="123057" cy="115913"/>
            </a:xfrm>
            <a:custGeom>
              <a:avLst/>
              <a:gdLst/>
              <a:ahLst/>
              <a:cxnLst/>
              <a:rect l="l" t="t" r="r" b="b"/>
              <a:pathLst>
                <a:path w="4840" h="4559" extrusionOk="0">
                  <a:moveTo>
                    <a:pt x="2489" y="0"/>
                  </a:moveTo>
                  <a:cubicBezTo>
                    <a:pt x="1621" y="69"/>
                    <a:pt x="754" y="160"/>
                    <a:pt x="526" y="1256"/>
                  </a:cubicBezTo>
                  <a:cubicBezTo>
                    <a:pt x="526" y="1393"/>
                    <a:pt x="503" y="1530"/>
                    <a:pt x="389" y="1621"/>
                  </a:cubicBezTo>
                  <a:cubicBezTo>
                    <a:pt x="1" y="3059"/>
                    <a:pt x="503" y="4086"/>
                    <a:pt x="1804" y="4542"/>
                  </a:cubicBezTo>
                  <a:cubicBezTo>
                    <a:pt x="1912" y="4553"/>
                    <a:pt x="2017" y="4559"/>
                    <a:pt x="2118" y="4559"/>
                  </a:cubicBezTo>
                  <a:cubicBezTo>
                    <a:pt x="3069" y="4559"/>
                    <a:pt x="3742" y="4078"/>
                    <a:pt x="4155" y="3150"/>
                  </a:cubicBezTo>
                  <a:cubicBezTo>
                    <a:pt x="4178" y="3127"/>
                    <a:pt x="4201" y="3104"/>
                    <a:pt x="4223" y="3082"/>
                  </a:cubicBezTo>
                  <a:cubicBezTo>
                    <a:pt x="4840" y="1963"/>
                    <a:pt x="4292" y="936"/>
                    <a:pt x="3310" y="251"/>
                  </a:cubicBezTo>
                  <a:cubicBezTo>
                    <a:pt x="3059" y="114"/>
                    <a:pt x="2785" y="23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4697911" y="4063731"/>
              <a:ext cx="76631" cy="68647"/>
            </a:xfrm>
            <a:custGeom>
              <a:avLst/>
              <a:gdLst/>
              <a:ahLst/>
              <a:cxnLst/>
              <a:rect l="l" t="t" r="r" b="b"/>
              <a:pathLst>
                <a:path w="3014" h="2700" extrusionOk="0">
                  <a:moveTo>
                    <a:pt x="1438" y="0"/>
                  </a:moveTo>
                  <a:cubicBezTo>
                    <a:pt x="1279" y="0"/>
                    <a:pt x="1119" y="23"/>
                    <a:pt x="1050" y="183"/>
                  </a:cubicBezTo>
                  <a:lnTo>
                    <a:pt x="685" y="183"/>
                  </a:lnTo>
                  <a:cubicBezTo>
                    <a:pt x="649" y="177"/>
                    <a:pt x="616" y="174"/>
                    <a:pt x="586" y="174"/>
                  </a:cubicBezTo>
                  <a:cubicBezTo>
                    <a:pt x="251" y="174"/>
                    <a:pt x="242" y="500"/>
                    <a:pt x="137" y="730"/>
                  </a:cubicBezTo>
                  <a:cubicBezTo>
                    <a:pt x="160" y="1027"/>
                    <a:pt x="0" y="1370"/>
                    <a:pt x="297" y="1621"/>
                  </a:cubicBezTo>
                  <a:cubicBezTo>
                    <a:pt x="671" y="2472"/>
                    <a:pt x="988" y="2700"/>
                    <a:pt x="1849" y="2700"/>
                  </a:cubicBezTo>
                  <a:cubicBezTo>
                    <a:pt x="1935" y="2700"/>
                    <a:pt x="2026" y="2698"/>
                    <a:pt x="2123" y="2693"/>
                  </a:cubicBezTo>
                  <a:cubicBezTo>
                    <a:pt x="2808" y="2214"/>
                    <a:pt x="3013" y="1598"/>
                    <a:pt x="2785" y="799"/>
                  </a:cubicBezTo>
                  <a:cubicBezTo>
                    <a:pt x="2580" y="114"/>
                    <a:pt x="2032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4714157" y="4165863"/>
              <a:ext cx="105641" cy="90564"/>
            </a:xfrm>
            <a:custGeom>
              <a:avLst/>
              <a:gdLst/>
              <a:ahLst/>
              <a:cxnLst/>
              <a:rect l="l" t="t" r="r" b="b"/>
              <a:pathLst>
                <a:path w="4155" h="3562" extrusionOk="0">
                  <a:moveTo>
                    <a:pt x="1872" y="0"/>
                  </a:moveTo>
                  <a:cubicBezTo>
                    <a:pt x="1598" y="297"/>
                    <a:pt x="1096" y="114"/>
                    <a:pt x="891" y="502"/>
                  </a:cubicBezTo>
                  <a:cubicBezTo>
                    <a:pt x="366" y="1187"/>
                    <a:pt x="1" y="1918"/>
                    <a:pt x="526" y="2762"/>
                  </a:cubicBezTo>
                  <a:cubicBezTo>
                    <a:pt x="868" y="3561"/>
                    <a:pt x="1598" y="3401"/>
                    <a:pt x="2237" y="3493"/>
                  </a:cubicBezTo>
                  <a:cubicBezTo>
                    <a:pt x="2580" y="3356"/>
                    <a:pt x="2945" y="3219"/>
                    <a:pt x="3310" y="3082"/>
                  </a:cubicBezTo>
                  <a:cubicBezTo>
                    <a:pt x="3721" y="2534"/>
                    <a:pt x="4155" y="1986"/>
                    <a:pt x="3698" y="1279"/>
                  </a:cubicBezTo>
                  <a:cubicBezTo>
                    <a:pt x="3630" y="1050"/>
                    <a:pt x="3493" y="868"/>
                    <a:pt x="3287" y="731"/>
                  </a:cubicBezTo>
                  <a:cubicBezTo>
                    <a:pt x="3180" y="537"/>
                    <a:pt x="3072" y="364"/>
                    <a:pt x="2831" y="364"/>
                  </a:cubicBezTo>
                  <a:cubicBezTo>
                    <a:pt x="2816" y="364"/>
                    <a:pt x="2801" y="364"/>
                    <a:pt x="2785" y="366"/>
                  </a:cubicBezTo>
                  <a:lnTo>
                    <a:pt x="2762" y="366"/>
                  </a:lnTo>
                  <a:cubicBezTo>
                    <a:pt x="2466" y="229"/>
                    <a:pt x="2169" y="114"/>
                    <a:pt x="1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4723920" y="4147074"/>
              <a:ext cx="11746" cy="4297"/>
            </a:xfrm>
            <a:custGeom>
              <a:avLst/>
              <a:gdLst/>
              <a:ahLst/>
              <a:cxnLst/>
              <a:rect l="l" t="t" r="r" b="b"/>
              <a:pathLst>
                <a:path w="462" h="169" extrusionOk="0">
                  <a:moveTo>
                    <a:pt x="41" y="0"/>
                  </a:moveTo>
                  <a:cubicBezTo>
                    <a:pt x="0" y="0"/>
                    <a:pt x="5" y="26"/>
                    <a:pt x="73" y="77"/>
                  </a:cubicBezTo>
                  <a:cubicBezTo>
                    <a:pt x="142" y="100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01" y="32"/>
                    <a:pt x="210" y="9"/>
                    <a:pt x="96" y="9"/>
                  </a:cubicBezTo>
                  <a:cubicBezTo>
                    <a:pt x="73" y="3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4707775" y="40497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229" y="23"/>
                    <a:pt x="1" y="69"/>
                    <a:pt x="297" y="365"/>
                  </a:cubicBezTo>
                  <a:cubicBezTo>
                    <a:pt x="343" y="229"/>
                    <a:pt x="411" y="114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4975297" y="3845508"/>
              <a:ext cx="9331" cy="14543"/>
            </a:xfrm>
            <a:custGeom>
              <a:avLst/>
              <a:gdLst/>
              <a:ahLst/>
              <a:cxnLst/>
              <a:rect l="l" t="t" r="r" b="b"/>
              <a:pathLst>
                <a:path w="367" h="572" extrusionOk="0">
                  <a:moveTo>
                    <a:pt x="366" y="1"/>
                  </a:moveTo>
                  <a:lnTo>
                    <a:pt x="366" y="1"/>
                  </a:lnTo>
                  <a:cubicBezTo>
                    <a:pt x="275" y="46"/>
                    <a:pt x="206" y="115"/>
                    <a:pt x="206" y="206"/>
                  </a:cubicBezTo>
                  <a:cubicBezTo>
                    <a:pt x="298" y="183"/>
                    <a:pt x="343" y="92"/>
                    <a:pt x="366" y="1"/>
                  </a:cubicBezTo>
                  <a:close/>
                  <a:moveTo>
                    <a:pt x="206" y="206"/>
                  </a:moveTo>
                  <a:lnTo>
                    <a:pt x="206" y="206"/>
                  </a:lnTo>
                  <a:cubicBezTo>
                    <a:pt x="24" y="275"/>
                    <a:pt x="1" y="412"/>
                    <a:pt x="1" y="571"/>
                  </a:cubicBezTo>
                  <a:cubicBezTo>
                    <a:pt x="138" y="480"/>
                    <a:pt x="184" y="366"/>
                    <a:pt x="20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4715327" y="4059078"/>
              <a:ext cx="2924" cy="4678"/>
            </a:xfrm>
            <a:custGeom>
              <a:avLst/>
              <a:gdLst/>
              <a:ahLst/>
              <a:cxnLst/>
              <a:rect l="l" t="t" r="r" b="b"/>
              <a:pathLst>
                <a:path w="115" h="184" extrusionOk="0">
                  <a:moveTo>
                    <a:pt x="0" y="0"/>
                  </a:moveTo>
                  <a:cubicBezTo>
                    <a:pt x="0" y="46"/>
                    <a:pt x="0" y="115"/>
                    <a:pt x="0" y="183"/>
                  </a:cubicBezTo>
                  <a:cubicBezTo>
                    <a:pt x="114" y="115"/>
                    <a:pt x="114" y="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5011299" y="3883061"/>
              <a:ext cx="37146" cy="30103"/>
            </a:xfrm>
            <a:custGeom>
              <a:avLst/>
              <a:gdLst/>
              <a:ahLst/>
              <a:cxnLst/>
              <a:rect l="l" t="t" r="r" b="b"/>
              <a:pathLst>
                <a:path w="1461" h="1184" extrusionOk="0">
                  <a:moveTo>
                    <a:pt x="1091" y="1"/>
                  </a:moveTo>
                  <a:cubicBezTo>
                    <a:pt x="762" y="1"/>
                    <a:pt x="512" y="192"/>
                    <a:pt x="274" y="395"/>
                  </a:cubicBezTo>
                  <a:cubicBezTo>
                    <a:pt x="0" y="601"/>
                    <a:pt x="320" y="829"/>
                    <a:pt x="206" y="1103"/>
                  </a:cubicBezTo>
                  <a:cubicBezTo>
                    <a:pt x="176" y="1163"/>
                    <a:pt x="192" y="1183"/>
                    <a:pt x="233" y="1183"/>
                  </a:cubicBezTo>
                  <a:cubicBezTo>
                    <a:pt x="316" y="1183"/>
                    <a:pt x="501" y="1096"/>
                    <a:pt x="594" y="1080"/>
                  </a:cubicBezTo>
                  <a:cubicBezTo>
                    <a:pt x="1233" y="1080"/>
                    <a:pt x="1301" y="555"/>
                    <a:pt x="1461" y="76"/>
                  </a:cubicBezTo>
                  <a:cubicBezTo>
                    <a:pt x="1326" y="23"/>
                    <a:pt x="1204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5031029" y="3867577"/>
              <a:ext cx="4068" cy="6992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69" y="0"/>
                  </a:moveTo>
                  <a:cubicBezTo>
                    <a:pt x="46" y="46"/>
                    <a:pt x="0" y="91"/>
                    <a:pt x="0" y="137"/>
                  </a:cubicBezTo>
                  <a:cubicBezTo>
                    <a:pt x="0" y="183"/>
                    <a:pt x="46" y="228"/>
                    <a:pt x="69" y="274"/>
                  </a:cubicBezTo>
                  <a:cubicBezTo>
                    <a:pt x="114" y="228"/>
                    <a:pt x="160" y="183"/>
                    <a:pt x="160" y="137"/>
                  </a:cubicBezTo>
                  <a:cubicBezTo>
                    <a:pt x="160" y="91"/>
                    <a:pt x="114" y="46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4217403" y="3763182"/>
              <a:ext cx="112607" cy="123565"/>
            </a:xfrm>
            <a:custGeom>
              <a:avLst/>
              <a:gdLst/>
              <a:ahLst/>
              <a:cxnLst/>
              <a:rect l="l" t="t" r="r" b="b"/>
              <a:pathLst>
                <a:path w="4429" h="4860" extrusionOk="0">
                  <a:moveTo>
                    <a:pt x="1865" y="0"/>
                  </a:moveTo>
                  <a:cubicBezTo>
                    <a:pt x="1807" y="0"/>
                    <a:pt x="1748" y="52"/>
                    <a:pt x="1689" y="157"/>
                  </a:cubicBezTo>
                  <a:lnTo>
                    <a:pt x="1712" y="157"/>
                  </a:lnTo>
                  <a:cubicBezTo>
                    <a:pt x="411" y="660"/>
                    <a:pt x="0" y="1185"/>
                    <a:pt x="23" y="2280"/>
                  </a:cubicBezTo>
                  <a:cubicBezTo>
                    <a:pt x="46" y="3581"/>
                    <a:pt x="731" y="4403"/>
                    <a:pt x="1917" y="4859"/>
                  </a:cubicBezTo>
                  <a:cubicBezTo>
                    <a:pt x="3127" y="4745"/>
                    <a:pt x="3743" y="4266"/>
                    <a:pt x="4109" y="3147"/>
                  </a:cubicBezTo>
                  <a:cubicBezTo>
                    <a:pt x="4428" y="2098"/>
                    <a:pt x="4246" y="1504"/>
                    <a:pt x="3310" y="705"/>
                  </a:cubicBezTo>
                  <a:cubicBezTo>
                    <a:pt x="3241" y="660"/>
                    <a:pt x="3196" y="568"/>
                    <a:pt x="3150" y="500"/>
                  </a:cubicBezTo>
                  <a:cubicBezTo>
                    <a:pt x="3052" y="337"/>
                    <a:pt x="2908" y="313"/>
                    <a:pt x="2750" y="313"/>
                  </a:cubicBezTo>
                  <a:cubicBezTo>
                    <a:pt x="2687" y="313"/>
                    <a:pt x="2622" y="317"/>
                    <a:pt x="2557" y="317"/>
                  </a:cubicBezTo>
                  <a:cubicBezTo>
                    <a:pt x="2528" y="327"/>
                    <a:pt x="2504" y="332"/>
                    <a:pt x="2482" y="332"/>
                  </a:cubicBezTo>
                  <a:cubicBezTo>
                    <a:pt x="2450" y="332"/>
                    <a:pt x="2424" y="321"/>
                    <a:pt x="2397" y="294"/>
                  </a:cubicBezTo>
                  <a:cubicBezTo>
                    <a:pt x="2305" y="157"/>
                    <a:pt x="2191" y="135"/>
                    <a:pt x="2032" y="135"/>
                  </a:cubicBezTo>
                  <a:cubicBezTo>
                    <a:pt x="1976" y="46"/>
                    <a:pt x="1921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4190707" y="4017305"/>
              <a:ext cx="113192" cy="111285"/>
            </a:xfrm>
            <a:custGeom>
              <a:avLst/>
              <a:gdLst/>
              <a:ahLst/>
              <a:cxnLst/>
              <a:rect l="l" t="t" r="r" b="b"/>
              <a:pathLst>
                <a:path w="4452" h="4377" extrusionOk="0">
                  <a:moveTo>
                    <a:pt x="2248" y="1"/>
                  </a:moveTo>
                  <a:cubicBezTo>
                    <a:pt x="1708" y="1"/>
                    <a:pt x="1175" y="151"/>
                    <a:pt x="868" y="434"/>
                  </a:cubicBezTo>
                  <a:cubicBezTo>
                    <a:pt x="46" y="1233"/>
                    <a:pt x="0" y="2762"/>
                    <a:pt x="890" y="3492"/>
                  </a:cubicBezTo>
                  <a:cubicBezTo>
                    <a:pt x="1187" y="3743"/>
                    <a:pt x="1529" y="3949"/>
                    <a:pt x="1872" y="4177"/>
                  </a:cubicBezTo>
                  <a:cubicBezTo>
                    <a:pt x="1917" y="4246"/>
                    <a:pt x="1986" y="4291"/>
                    <a:pt x="2054" y="4337"/>
                  </a:cubicBezTo>
                  <a:cubicBezTo>
                    <a:pt x="2123" y="4360"/>
                    <a:pt x="2191" y="4360"/>
                    <a:pt x="2260" y="4360"/>
                  </a:cubicBezTo>
                  <a:cubicBezTo>
                    <a:pt x="2317" y="4371"/>
                    <a:pt x="2374" y="4377"/>
                    <a:pt x="2428" y="4377"/>
                  </a:cubicBezTo>
                  <a:cubicBezTo>
                    <a:pt x="2482" y="4377"/>
                    <a:pt x="2534" y="4371"/>
                    <a:pt x="2579" y="4360"/>
                  </a:cubicBezTo>
                  <a:cubicBezTo>
                    <a:pt x="2830" y="4291"/>
                    <a:pt x="3104" y="4246"/>
                    <a:pt x="3264" y="3994"/>
                  </a:cubicBezTo>
                  <a:cubicBezTo>
                    <a:pt x="3607" y="3629"/>
                    <a:pt x="3926" y="3218"/>
                    <a:pt x="4109" y="2739"/>
                  </a:cubicBezTo>
                  <a:cubicBezTo>
                    <a:pt x="4451" y="1826"/>
                    <a:pt x="4177" y="799"/>
                    <a:pt x="3515" y="342"/>
                  </a:cubicBezTo>
                  <a:cubicBezTo>
                    <a:pt x="3178" y="111"/>
                    <a:pt x="271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4327646" y="4011584"/>
              <a:ext cx="97530" cy="107293"/>
            </a:xfrm>
            <a:custGeom>
              <a:avLst/>
              <a:gdLst/>
              <a:ahLst/>
              <a:cxnLst/>
              <a:rect l="l" t="t" r="r" b="b"/>
              <a:pathLst>
                <a:path w="3836" h="4220" extrusionOk="0">
                  <a:moveTo>
                    <a:pt x="2649" y="3877"/>
                  </a:moveTo>
                  <a:cubicBezTo>
                    <a:pt x="2661" y="3926"/>
                    <a:pt x="2673" y="3949"/>
                    <a:pt x="2685" y="3949"/>
                  </a:cubicBezTo>
                  <a:cubicBezTo>
                    <a:pt x="2696" y="3949"/>
                    <a:pt x="2707" y="3932"/>
                    <a:pt x="2717" y="3900"/>
                  </a:cubicBezTo>
                  <a:cubicBezTo>
                    <a:pt x="2717" y="3900"/>
                    <a:pt x="2694" y="3877"/>
                    <a:pt x="2649" y="3877"/>
                  </a:cubicBezTo>
                  <a:close/>
                  <a:moveTo>
                    <a:pt x="1476" y="1"/>
                  </a:moveTo>
                  <a:cubicBezTo>
                    <a:pt x="964" y="1"/>
                    <a:pt x="633" y="243"/>
                    <a:pt x="275" y="773"/>
                  </a:cubicBezTo>
                  <a:cubicBezTo>
                    <a:pt x="1" y="1343"/>
                    <a:pt x="69" y="1983"/>
                    <a:pt x="69" y="2599"/>
                  </a:cubicBezTo>
                  <a:cubicBezTo>
                    <a:pt x="24" y="2667"/>
                    <a:pt x="1" y="2736"/>
                    <a:pt x="47" y="2827"/>
                  </a:cubicBezTo>
                  <a:cubicBezTo>
                    <a:pt x="92" y="2941"/>
                    <a:pt x="138" y="3055"/>
                    <a:pt x="206" y="3147"/>
                  </a:cubicBezTo>
                  <a:cubicBezTo>
                    <a:pt x="594" y="3763"/>
                    <a:pt x="1074" y="4219"/>
                    <a:pt x="1850" y="4219"/>
                  </a:cubicBezTo>
                  <a:cubicBezTo>
                    <a:pt x="1941" y="4219"/>
                    <a:pt x="2010" y="4197"/>
                    <a:pt x="2078" y="4174"/>
                  </a:cubicBezTo>
                  <a:cubicBezTo>
                    <a:pt x="2192" y="4128"/>
                    <a:pt x="2283" y="4083"/>
                    <a:pt x="2398" y="4014"/>
                  </a:cubicBezTo>
                  <a:cubicBezTo>
                    <a:pt x="2443" y="3991"/>
                    <a:pt x="2512" y="3946"/>
                    <a:pt x="2580" y="3923"/>
                  </a:cubicBezTo>
                  <a:cubicBezTo>
                    <a:pt x="2603" y="3900"/>
                    <a:pt x="2626" y="3900"/>
                    <a:pt x="2649" y="3877"/>
                  </a:cubicBezTo>
                  <a:cubicBezTo>
                    <a:pt x="2694" y="3854"/>
                    <a:pt x="2740" y="3831"/>
                    <a:pt x="2763" y="3809"/>
                  </a:cubicBezTo>
                  <a:cubicBezTo>
                    <a:pt x="2831" y="3763"/>
                    <a:pt x="2877" y="3717"/>
                    <a:pt x="2923" y="3672"/>
                  </a:cubicBezTo>
                  <a:cubicBezTo>
                    <a:pt x="3014" y="3558"/>
                    <a:pt x="3105" y="3421"/>
                    <a:pt x="3196" y="3306"/>
                  </a:cubicBezTo>
                  <a:cubicBezTo>
                    <a:pt x="3242" y="3238"/>
                    <a:pt x="3311" y="3170"/>
                    <a:pt x="3333" y="3101"/>
                  </a:cubicBezTo>
                  <a:cubicBezTo>
                    <a:pt x="3836" y="1823"/>
                    <a:pt x="3653" y="1092"/>
                    <a:pt x="2626" y="248"/>
                  </a:cubicBezTo>
                  <a:cubicBezTo>
                    <a:pt x="2149" y="86"/>
                    <a:pt x="1781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4180842" y="3913850"/>
              <a:ext cx="74292" cy="80038"/>
            </a:xfrm>
            <a:custGeom>
              <a:avLst/>
              <a:gdLst/>
              <a:ahLst/>
              <a:cxnLst/>
              <a:rect l="l" t="t" r="r" b="b"/>
              <a:pathLst>
                <a:path w="2922" h="3148" extrusionOk="0">
                  <a:moveTo>
                    <a:pt x="1658" y="0"/>
                  </a:moveTo>
                  <a:cubicBezTo>
                    <a:pt x="1461" y="0"/>
                    <a:pt x="1267" y="63"/>
                    <a:pt x="1073" y="189"/>
                  </a:cubicBezTo>
                  <a:cubicBezTo>
                    <a:pt x="936" y="212"/>
                    <a:pt x="799" y="234"/>
                    <a:pt x="731" y="394"/>
                  </a:cubicBezTo>
                  <a:cubicBezTo>
                    <a:pt x="0" y="805"/>
                    <a:pt x="46" y="1513"/>
                    <a:pt x="228" y="2152"/>
                  </a:cubicBezTo>
                  <a:cubicBezTo>
                    <a:pt x="357" y="2667"/>
                    <a:pt x="769" y="3000"/>
                    <a:pt x="1349" y="3000"/>
                  </a:cubicBezTo>
                  <a:cubicBezTo>
                    <a:pt x="1385" y="3000"/>
                    <a:pt x="1423" y="2999"/>
                    <a:pt x="1461" y="2996"/>
                  </a:cubicBezTo>
                  <a:cubicBezTo>
                    <a:pt x="1550" y="3096"/>
                    <a:pt x="1644" y="3148"/>
                    <a:pt x="1739" y="3148"/>
                  </a:cubicBezTo>
                  <a:cubicBezTo>
                    <a:pt x="1838" y="3148"/>
                    <a:pt x="1938" y="3091"/>
                    <a:pt x="2032" y="2973"/>
                  </a:cubicBezTo>
                  <a:cubicBezTo>
                    <a:pt x="2123" y="2973"/>
                    <a:pt x="2191" y="2905"/>
                    <a:pt x="2237" y="2814"/>
                  </a:cubicBezTo>
                  <a:cubicBezTo>
                    <a:pt x="2625" y="2722"/>
                    <a:pt x="2808" y="2471"/>
                    <a:pt x="2785" y="2060"/>
                  </a:cubicBezTo>
                  <a:cubicBezTo>
                    <a:pt x="2830" y="2038"/>
                    <a:pt x="2876" y="2038"/>
                    <a:pt x="2922" y="2038"/>
                  </a:cubicBezTo>
                  <a:cubicBezTo>
                    <a:pt x="2922" y="1672"/>
                    <a:pt x="2922" y="1330"/>
                    <a:pt x="2922" y="965"/>
                  </a:cubicBezTo>
                  <a:cubicBezTo>
                    <a:pt x="2762" y="851"/>
                    <a:pt x="2876" y="737"/>
                    <a:pt x="2922" y="622"/>
                  </a:cubicBezTo>
                  <a:cubicBezTo>
                    <a:pt x="2716" y="463"/>
                    <a:pt x="2557" y="189"/>
                    <a:pt x="2260" y="189"/>
                  </a:cubicBezTo>
                  <a:cubicBezTo>
                    <a:pt x="2054" y="63"/>
                    <a:pt x="1855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4255109" y="3965641"/>
              <a:ext cx="1780" cy="178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cubicBezTo>
                    <a:pt x="1" y="23"/>
                    <a:pt x="24" y="46"/>
                    <a:pt x="24" y="69"/>
                  </a:cubicBezTo>
                  <a:lnTo>
                    <a:pt x="69" y="69"/>
                  </a:lnTo>
                  <a:cubicBezTo>
                    <a:pt x="46" y="46"/>
                    <a:pt x="24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4411803" y="4077333"/>
              <a:ext cx="113192" cy="106531"/>
            </a:xfrm>
            <a:custGeom>
              <a:avLst/>
              <a:gdLst/>
              <a:ahLst/>
              <a:cxnLst/>
              <a:rect l="l" t="t" r="r" b="b"/>
              <a:pathLst>
                <a:path w="4452" h="4190" extrusionOk="0">
                  <a:moveTo>
                    <a:pt x="2333" y="0"/>
                  </a:moveTo>
                  <a:cubicBezTo>
                    <a:pt x="1759" y="0"/>
                    <a:pt x="1255" y="307"/>
                    <a:pt x="777" y="926"/>
                  </a:cubicBezTo>
                  <a:cubicBezTo>
                    <a:pt x="594" y="1177"/>
                    <a:pt x="434" y="1405"/>
                    <a:pt x="252" y="1656"/>
                  </a:cubicBezTo>
                  <a:cubicBezTo>
                    <a:pt x="252" y="1702"/>
                    <a:pt x="229" y="1770"/>
                    <a:pt x="206" y="1839"/>
                  </a:cubicBezTo>
                  <a:cubicBezTo>
                    <a:pt x="1" y="2044"/>
                    <a:pt x="1" y="2227"/>
                    <a:pt x="252" y="2364"/>
                  </a:cubicBezTo>
                  <a:cubicBezTo>
                    <a:pt x="343" y="2524"/>
                    <a:pt x="411" y="2683"/>
                    <a:pt x="480" y="2866"/>
                  </a:cubicBezTo>
                  <a:cubicBezTo>
                    <a:pt x="777" y="3711"/>
                    <a:pt x="1324" y="4190"/>
                    <a:pt x="2237" y="4190"/>
                  </a:cubicBezTo>
                  <a:cubicBezTo>
                    <a:pt x="2694" y="3779"/>
                    <a:pt x="3265" y="3551"/>
                    <a:pt x="3675" y="3094"/>
                  </a:cubicBezTo>
                  <a:cubicBezTo>
                    <a:pt x="4383" y="2341"/>
                    <a:pt x="4452" y="1474"/>
                    <a:pt x="3881" y="561"/>
                  </a:cubicBezTo>
                  <a:cubicBezTo>
                    <a:pt x="3767" y="492"/>
                    <a:pt x="3630" y="424"/>
                    <a:pt x="3493" y="355"/>
                  </a:cubicBezTo>
                  <a:cubicBezTo>
                    <a:pt x="3073" y="119"/>
                    <a:pt x="2689" y="0"/>
                    <a:pt x="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4251041" y="4142472"/>
              <a:ext cx="98700" cy="86903"/>
            </a:xfrm>
            <a:custGeom>
              <a:avLst/>
              <a:gdLst/>
              <a:ahLst/>
              <a:cxnLst/>
              <a:rect l="l" t="t" r="r" b="b"/>
              <a:pathLst>
                <a:path w="3882" h="3418" extrusionOk="0">
                  <a:moveTo>
                    <a:pt x="2247" y="0"/>
                  </a:moveTo>
                  <a:cubicBezTo>
                    <a:pt x="2184" y="0"/>
                    <a:pt x="2121" y="3"/>
                    <a:pt x="2055" y="7"/>
                  </a:cubicBezTo>
                  <a:cubicBezTo>
                    <a:pt x="1165" y="53"/>
                    <a:pt x="663" y="624"/>
                    <a:pt x="229" y="1308"/>
                  </a:cubicBezTo>
                  <a:cubicBezTo>
                    <a:pt x="161" y="1286"/>
                    <a:pt x="69" y="1286"/>
                    <a:pt x="1" y="1286"/>
                  </a:cubicBezTo>
                  <a:cubicBezTo>
                    <a:pt x="69" y="1331"/>
                    <a:pt x="138" y="1400"/>
                    <a:pt x="206" y="1468"/>
                  </a:cubicBezTo>
                  <a:cubicBezTo>
                    <a:pt x="252" y="1559"/>
                    <a:pt x="252" y="1651"/>
                    <a:pt x="206" y="1765"/>
                  </a:cubicBezTo>
                  <a:cubicBezTo>
                    <a:pt x="184" y="1970"/>
                    <a:pt x="138" y="2199"/>
                    <a:pt x="343" y="2358"/>
                  </a:cubicBezTo>
                  <a:cubicBezTo>
                    <a:pt x="457" y="2518"/>
                    <a:pt x="526" y="2678"/>
                    <a:pt x="709" y="2746"/>
                  </a:cubicBezTo>
                  <a:cubicBezTo>
                    <a:pt x="1043" y="3204"/>
                    <a:pt x="1446" y="3418"/>
                    <a:pt x="1948" y="3418"/>
                  </a:cubicBezTo>
                  <a:cubicBezTo>
                    <a:pt x="2097" y="3418"/>
                    <a:pt x="2254" y="3399"/>
                    <a:pt x="2420" y="3363"/>
                  </a:cubicBezTo>
                  <a:cubicBezTo>
                    <a:pt x="2900" y="3226"/>
                    <a:pt x="3288" y="2997"/>
                    <a:pt x="3676" y="2746"/>
                  </a:cubicBezTo>
                  <a:cubicBezTo>
                    <a:pt x="3722" y="2267"/>
                    <a:pt x="3881" y="1811"/>
                    <a:pt x="3813" y="1308"/>
                  </a:cubicBezTo>
                  <a:cubicBezTo>
                    <a:pt x="3643" y="436"/>
                    <a:pt x="3096" y="0"/>
                    <a:pt x="2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4397870" y="4217094"/>
              <a:ext cx="64452" cy="56138"/>
            </a:xfrm>
            <a:custGeom>
              <a:avLst/>
              <a:gdLst/>
              <a:ahLst/>
              <a:cxnLst/>
              <a:rect l="l" t="t" r="r" b="b"/>
              <a:pathLst>
                <a:path w="2535" h="2208" extrusionOk="0">
                  <a:moveTo>
                    <a:pt x="1167" y="1"/>
                  </a:moveTo>
                  <a:cubicBezTo>
                    <a:pt x="848" y="1"/>
                    <a:pt x="546" y="79"/>
                    <a:pt x="298" y="359"/>
                  </a:cubicBezTo>
                  <a:cubicBezTo>
                    <a:pt x="24" y="633"/>
                    <a:pt x="1" y="1227"/>
                    <a:pt x="183" y="1615"/>
                  </a:cubicBezTo>
                  <a:cubicBezTo>
                    <a:pt x="434" y="2094"/>
                    <a:pt x="914" y="2094"/>
                    <a:pt x="1347" y="2208"/>
                  </a:cubicBezTo>
                  <a:cubicBezTo>
                    <a:pt x="1736" y="2071"/>
                    <a:pt x="1987" y="1751"/>
                    <a:pt x="2260" y="1455"/>
                  </a:cubicBezTo>
                  <a:cubicBezTo>
                    <a:pt x="2534" y="1158"/>
                    <a:pt x="2512" y="838"/>
                    <a:pt x="2283" y="542"/>
                  </a:cubicBezTo>
                  <a:cubicBezTo>
                    <a:pt x="2215" y="519"/>
                    <a:pt x="2215" y="473"/>
                    <a:pt x="2215" y="428"/>
                  </a:cubicBezTo>
                  <a:cubicBezTo>
                    <a:pt x="2009" y="291"/>
                    <a:pt x="1827" y="85"/>
                    <a:pt x="1621" y="40"/>
                  </a:cubicBezTo>
                  <a:cubicBezTo>
                    <a:pt x="1469" y="18"/>
                    <a:pt x="1316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4641035" y="4207433"/>
              <a:ext cx="60969" cy="64071"/>
            </a:xfrm>
            <a:custGeom>
              <a:avLst/>
              <a:gdLst/>
              <a:ahLst/>
              <a:cxnLst/>
              <a:rect l="l" t="t" r="r" b="b"/>
              <a:pathLst>
                <a:path w="2398" h="2520" extrusionOk="0">
                  <a:moveTo>
                    <a:pt x="1461" y="1995"/>
                  </a:moveTo>
                  <a:lnTo>
                    <a:pt x="1461" y="1995"/>
                  </a:lnTo>
                  <a:cubicBezTo>
                    <a:pt x="1507" y="2063"/>
                    <a:pt x="1576" y="2131"/>
                    <a:pt x="1644" y="2200"/>
                  </a:cubicBezTo>
                  <a:cubicBezTo>
                    <a:pt x="1598" y="2154"/>
                    <a:pt x="1553" y="2109"/>
                    <a:pt x="1507" y="2063"/>
                  </a:cubicBezTo>
                  <a:cubicBezTo>
                    <a:pt x="1484" y="2040"/>
                    <a:pt x="1461" y="2017"/>
                    <a:pt x="1461" y="1995"/>
                  </a:cubicBezTo>
                  <a:close/>
                  <a:moveTo>
                    <a:pt x="1364" y="0"/>
                  </a:moveTo>
                  <a:cubicBezTo>
                    <a:pt x="1274" y="0"/>
                    <a:pt x="1185" y="57"/>
                    <a:pt x="1096" y="169"/>
                  </a:cubicBezTo>
                  <a:cubicBezTo>
                    <a:pt x="959" y="305"/>
                    <a:pt x="754" y="328"/>
                    <a:pt x="708" y="534"/>
                  </a:cubicBezTo>
                  <a:cubicBezTo>
                    <a:pt x="548" y="625"/>
                    <a:pt x="411" y="716"/>
                    <a:pt x="389" y="922"/>
                  </a:cubicBezTo>
                  <a:cubicBezTo>
                    <a:pt x="343" y="945"/>
                    <a:pt x="320" y="1013"/>
                    <a:pt x="343" y="1059"/>
                  </a:cubicBezTo>
                  <a:cubicBezTo>
                    <a:pt x="297" y="1082"/>
                    <a:pt x="229" y="1104"/>
                    <a:pt x="183" y="1127"/>
                  </a:cubicBezTo>
                  <a:cubicBezTo>
                    <a:pt x="229" y="1492"/>
                    <a:pt x="1" y="1880"/>
                    <a:pt x="343" y="2200"/>
                  </a:cubicBezTo>
                  <a:cubicBezTo>
                    <a:pt x="343" y="2268"/>
                    <a:pt x="343" y="2337"/>
                    <a:pt x="343" y="2405"/>
                  </a:cubicBezTo>
                  <a:lnTo>
                    <a:pt x="503" y="2405"/>
                  </a:lnTo>
                  <a:lnTo>
                    <a:pt x="548" y="2360"/>
                  </a:lnTo>
                  <a:lnTo>
                    <a:pt x="685" y="2360"/>
                  </a:lnTo>
                  <a:cubicBezTo>
                    <a:pt x="754" y="2428"/>
                    <a:pt x="822" y="2520"/>
                    <a:pt x="936" y="2520"/>
                  </a:cubicBezTo>
                  <a:cubicBezTo>
                    <a:pt x="1165" y="2451"/>
                    <a:pt x="1416" y="2497"/>
                    <a:pt x="1644" y="2383"/>
                  </a:cubicBezTo>
                  <a:cubicBezTo>
                    <a:pt x="1804" y="2383"/>
                    <a:pt x="1964" y="2383"/>
                    <a:pt x="2009" y="2200"/>
                  </a:cubicBezTo>
                  <a:cubicBezTo>
                    <a:pt x="2055" y="2177"/>
                    <a:pt x="2101" y="2177"/>
                    <a:pt x="2146" y="2177"/>
                  </a:cubicBezTo>
                  <a:cubicBezTo>
                    <a:pt x="2215" y="1949"/>
                    <a:pt x="2329" y="1721"/>
                    <a:pt x="2352" y="1470"/>
                  </a:cubicBezTo>
                  <a:cubicBezTo>
                    <a:pt x="2397" y="967"/>
                    <a:pt x="2260" y="511"/>
                    <a:pt x="1690" y="351"/>
                  </a:cubicBezTo>
                  <a:cubicBezTo>
                    <a:pt x="1690" y="283"/>
                    <a:pt x="1667" y="237"/>
                    <a:pt x="1644" y="191"/>
                  </a:cubicBezTo>
                  <a:cubicBezTo>
                    <a:pt x="1551" y="63"/>
                    <a:pt x="1457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4681664" y="4262198"/>
              <a:ext cx="1195" cy="1170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46" y="46"/>
                  </a:moveTo>
                  <a:cubicBezTo>
                    <a:pt x="23" y="23"/>
                    <a:pt x="23" y="23"/>
                    <a:pt x="0" y="0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4561531" y="4034161"/>
              <a:ext cx="75461" cy="66156"/>
            </a:xfrm>
            <a:custGeom>
              <a:avLst/>
              <a:gdLst/>
              <a:ahLst/>
              <a:cxnLst/>
              <a:rect l="l" t="t" r="r" b="b"/>
              <a:pathLst>
                <a:path w="2968" h="2602" extrusionOk="0">
                  <a:moveTo>
                    <a:pt x="1318" y="0"/>
                  </a:moveTo>
                  <a:cubicBezTo>
                    <a:pt x="647" y="0"/>
                    <a:pt x="147" y="536"/>
                    <a:pt x="1" y="1528"/>
                  </a:cubicBezTo>
                  <a:cubicBezTo>
                    <a:pt x="160" y="2304"/>
                    <a:pt x="777" y="2464"/>
                    <a:pt x="1439" y="2601"/>
                  </a:cubicBezTo>
                  <a:lnTo>
                    <a:pt x="1667" y="2441"/>
                  </a:lnTo>
                  <a:lnTo>
                    <a:pt x="1849" y="2464"/>
                  </a:lnTo>
                  <a:cubicBezTo>
                    <a:pt x="1884" y="2515"/>
                    <a:pt x="1931" y="2580"/>
                    <a:pt x="1981" y="2580"/>
                  </a:cubicBezTo>
                  <a:cubicBezTo>
                    <a:pt x="1998" y="2580"/>
                    <a:pt x="2015" y="2573"/>
                    <a:pt x="2032" y="2555"/>
                  </a:cubicBezTo>
                  <a:cubicBezTo>
                    <a:pt x="2146" y="2487"/>
                    <a:pt x="2032" y="2441"/>
                    <a:pt x="1964" y="2396"/>
                  </a:cubicBezTo>
                  <a:cubicBezTo>
                    <a:pt x="1986" y="2350"/>
                    <a:pt x="1986" y="2304"/>
                    <a:pt x="1964" y="2236"/>
                  </a:cubicBezTo>
                  <a:cubicBezTo>
                    <a:pt x="2009" y="2190"/>
                    <a:pt x="2032" y="2145"/>
                    <a:pt x="2078" y="2076"/>
                  </a:cubicBezTo>
                  <a:cubicBezTo>
                    <a:pt x="2215" y="2076"/>
                    <a:pt x="2306" y="2008"/>
                    <a:pt x="2374" y="1893"/>
                  </a:cubicBezTo>
                  <a:cubicBezTo>
                    <a:pt x="2968" y="1597"/>
                    <a:pt x="2854" y="1095"/>
                    <a:pt x="2740" y="615"/>
                  </a:cubicBezTo>
                  <a:cubicBezTo>
                    <a:pt x="2671" y="592"/>
                    <a:pt x="2625" y="570"/>
                    <a:pt x="2580" y="524"/>
                  </a:cubicBezTo>
                  <a:cubicBezTo>
                    <a:pt x="2127" y="170"/>
                    <a:pt x="1696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4489578" y="4221849"/>
              <a:ext cx="66766" cy="61554"/>
            </a:xfrm>
            <a:custGeom>
              <a:avLst/>
              <a:gdLst/>
              <a:ahLst/>
              <a:cxnLst/>
              <a:rect l="l" t="t" r="r" b="b"/>
              <a:pathLst>
                <a:path w="2626" h="2421" extrusionOk="0">
                  <a:moveTo>
                    <a:pt x="1372" y="0"/>
                  </a:moveTo>
                  <a:cubicBezTo>
                    <a:pt x="1212" y="0"/>
                    <a:pt x="1048" y="12"/>
                    <a:pt x="890" y="12"/>
                  </a:cubicBezTo>
                  <a:cubicBezTo>
                    <a:pt x="868" y="35"/>
                    <a:pt x="868" y="58"/>
                    <a:pt x="868" y="81"/>
                  </a:cubicBezTo>
                  <a:lnTo>
                    <a:pt x="776" y="81"/>
                  </a:lnTo>
                  <a:cubicBezTo>
                    <a:pt x="137" y="515"/>
                    <a:pt x="0" y="1108"/>
                    <a:pt x="297" y="1793"/>
                  </a:cubicBezTo>
                  <a:cubicBezTo>
                    <a:pt x="700" y="2224"/>
                    <a:pt x="1003" y="2420"/>
                    <a:pt x="1321" y="2420"/>
                  </a:cubicBezTo>
                  <a:cubicBezTo>
                    <a:pt x="1507" y="2420"/>
                    <a:pt x="1698" y="2353"/>
                    <a:pt x="1918" y="2226"/>
                  </a:cubicBezTo>
                  <a:cubicBezTo>
                    <a:pt x="2511" y="1861"/>
                    <a:pt x="2625" y="1359"/>
                    <a:pt x="2328" y="515"/>
                  </a:cubicBezTo>
                  <a:cubicBezTo>
                    <a:pt x="2105" y="67"/>
                    <a:pt x="1747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4553980" y="4124064"/>
              <a:ext cx="107395" cy="97149"/>
            </a:xfrm>
            <a:custGeom>
              <a:avLst/>
              <a:gdLst/>
              <a:ahLst/>
              <a:cxnLst/>
              <a:rect l="l" t="t" r="r" b="b"/>
              <a:pathLst>
                <a:path w="4224" h="3821" extrusionOk="0">
                  <a:moveTo>
                    <a:pt x="2671" y="1"/>
                  </a:moveTo>
                  <a:cubicBezTo>
                    <a:pt x="2466" y="1"/>
                    <a:pt x="2261" y="1"/>
                    <a:pt x="2055" y="24"/>
                  </a:cubicBezTo>
                  <a:cubicBezTo>
                    <a:pt x="412" y="343"/>
                    <a:pt x="1" y="1279"/>
                    <a:pt x="343" y="2671"/>
                  </a:cubicBezTo>
                  <a:cubicBezTo>
                    <a:pt x="514" y="3406"/>
                    <a:pt x="1055" y="3821"/>
                    <a:pt x="1680" y="3821"/>
                  </a:cubicBezTo>
                  <a:cubicBezTo>
                    <a:pt x="1891" y="3821"/>
                    <a:pt x="2110" y="3774"/>
                    <a:pt x="2329" y="3676"/>
                  </a:cubicBezTo>
                  <a:cubicBezTo>
                    <a:pt x="2580" y="3562"/>
                    <a:pt x="2808" y="3402"/>
                    <a:pt x="3037" y="3288"/>
                  </a:cubicBezTo>
                  <a:cubicBezTo>
                    <a:pt x="3105" y="3288"/>
                    <a:pt x="3174" y="3288"/>
                    <a:pt x="3219" y="3311"/>
                  </a:cubicBezTo>
                  <a:cubicBezTo>
                    <a:pt x="3356" y="3219"/>
                    <a:pt x="3425" y="3105"/>
                    <a:pt x="3425" y="2945"/>
                  </a:cubicBezTo>
                  <a:lnTo>
                    <a:pt x="3447" y="2923"/>
                  </a:lnTo>
                  <a:cubicBezTo>
                    <a:pt x="4132" y="2694"/>
                    <a:pt x="4132" y="2694"/>
                    <a:pt x="4201" y="1918"/>
                  </a:cubicBezTo>
                  <a:cubicBezTo>
                    <a:pt x="4223" y="1370"/>
                    <a:pt x="4064" y="891"/>
                    <a:pt x="3584" y="572"/>
                  </a:cubicBezTo>
                  <a:cubicBezTo>
                    <a:pt x="3506" y="317"/>
                    <a:pt x="3343" y="197"/>
                    <a:pt x="3111" y="197"/>
                  </a:cubicBezTo>
                  <a:cubicBezTo>
                    <a:pt x="3073" y="197"/>
                    <a:pt x="3033" y="200"/>
                    <a:pt x="2991" y="206"/>
                  </a:cubicBezTo>
                  <a:cubicBezTo>
                    <a:pt x="2854" y="184"/>
                    <a:pt x="2763" y="92"/>
                    <a:pt x="2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4660765" y="4201254"/>
              <a:ext cx="2339" cy="2924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23" y="1"/>
                  </a:moveTo>
                  <a:cubicBezTo>
                    <a:pt x="1" y="46"/>
                    <a:pt x="1" y="69"/>
                    <a:pt x="1" y="92"/>
                  </a:cubicBezTo>
                  <a:cubicBezTo>
                    <a:pt x="1" y="92"/>
                    <a:pt x="46" y="92"/>
                    <a:pt x="46" y="115"/>
                  </a:cubicBezTo>
                  <a:cubicBezTo>
                    <a:pt x="69" y="92"/>
                    <a:pt x="92" y="69"/>
                    <a:pt x="92" y="23"/>
                  </a:cubicBezTo>
                  <a:cubicBezTo>
                    <a:pt x="92" y="23"/>
                    <a:pt x="46" y="23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4593490" y="3933478"/>
              <a:ext cx="89369" cy="87386"/>
            </a:xfrm>
            <a:custGeom>
              <a:avLst/>
              <a:gdLst/>
              <a:ahLst/>
              <a:cxnLst/>
              <a:rect l="l" t="t" r="r" b="b"/>
              <a:pathLst>
                <a:path w="3515" h="3437" extrusionOk="0">
                  <a:moveTo>
                    <a:pt x="1672" y="1"/>
                  </a:moveTo>
                  <a:cubicBezTo>
                    <a:pt x="1561" y="1"/>
                    <a:pt x="1445" y="11"/>
                    <a:pt x="1323" y="33"/>
                  </a:cubicBezTo>
                  <a:cubicBezTo>
                    <a:pt x="1300" y="31"/>
                    <a:pt x="1277" y="30"/>
                    <a:pt x="1256" y="30"/>
                  </a:cubicBezTo>
                  <a:cubicBezTo>
                    <a:pt x="1019" y="30"/>
                    <a:pt x="857" y="144"/>
                    <a:pt x="752" y="353"/>
                  </a:cubicBezTo>
                  <a:cubicBezTo>
                    <a:pt x="387" y="558"/>
                    <a:pt x="250" y="946"/>
                    <a:pt x="45" y="1288"/>
                  </a:cubicBezTo>
                  <a:cubicBezTo>
                    <a:pt x="1" y="2850"/>
                    <a:pt x="465" y="3437"/>
                    <a:pt x="1826" y="3437"/>
                  </a:cubicBezTo>
                  <a:cubicBezTo>
                    <a:pt x="1878" y="3437"/>
                    <a:pt x="1930" y="3436"/>
                    <a:pt x="1985" y="3434"/>
                  </a:cubicBezTo>
                  <a:cubicBezTo>
                    <a:pt x="3194" y="3092"/>
                    <a:pt x="3514" y="2247"/>
                    <a:pt x="3354" y="1106"/>
                  </a:cubicBezTo>
                  <a:cubicBezTo>
                    <a:pt x="3354" y="1037"/>
                    <a:pt x="3354" y="969"/>
                    <a:pt x="3354" y="923"/>
                  </a:cubicBezTo>
                  <a:cubicBezTo>
                    <a:pt x="2881" y="411"/>
                    <a:pt x="2375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4706047" y="3783522"/>
              <a:ext cx="119574" cy="112506"/>
            </a:xfrm>
            <a:custGeom>
              <a:avLst/>
              <a:gdLst/>
              <a:ahLst/>
              <a:cxnLst/>
              <a:rect l="l" t="t" r="r" b="b"/>
              <a:pathLst>
                <a:path w="4703" h="4425" extrusionOk="0">
                  <a:moveTo>
                    <a:pt x="2452" y="0"/>
                  </a:moveTo>
                  <a:cubicBezTo>
                    <a:pt x="1149" y="0"/>
                    <a:pt x="0" y="1139"/>
                    <a:pt x="0" y="2827"/>
                  </a:cubicBezTo>
                  <a:cubicBezTo>
                    <a:pt x="0" y="3557"/>
                    <a:pt x="502" y="4128"/>
                    <a:pt x="1255" y="4242"/>
                  </a:cubicBezTo>
                  <a:cubicBezTo>
                    <a:pt x="1552" y="4310"/>
                    <a:pt x="1849" y="4356"/>
                    <a:pt x="2146" y="4425"/>
                  </a:cubicBezTo>
                  <a:cubicBezTo>
                    <a:pt x="2374" y="4265"/>
                    <a:pt x="2648" y="4242"/>
                    <a:pt x="2899" y="4242"/>
                  </a:cubicBezTo>
                  <a:cubicBezTo>
                    <a:pt x="3401" y="4037"/>
                    <a:pt x="3835" y="3740"/>
                    <a:pt x="4177" y="3329"/>
                  </a:cubicBezTo>
                  <a:cubicBezTo>
                    <a:pt x="4497" y="3009"/>
                    <a:pt x="4451" y="2553"/>
                    <a:pt x="4702" y="2211"/>
                  </a:cubicBezTo>
                  <a:cubicBezTo>
                    <a:pt x="4656" y="2005"/>
                    <a:pt x="4542" y="1823"/>
                    <a:pt x="4519" y="1617"/>
                  </a:cubicBezTo>
                  <a:cubicBezTo>
                    <a:pt x="4451" y="658"/>
                    <a:pt x="3812" y="270"/>
                    <a:pt x="2990" y="65"/>
                  </a:cubicBezTo>
                  <a:cubicBezTo>
                    <a:pt x="2810" y="21"/>
                    <a:pt x="2629" y="0"/>
                    <a:pt x="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4779728" y="389134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4387370" y="3761936"/>
              <a:ext cx="92928" cy="84970"/>
            </a:xfrm>
            <a:custGeom>
              <a:avLst/>
              <a:gdLst/>
              <a:ahLst/>
              <a:cxnLst/>
              <a:rect l="l" t="t" r="r" b="b"/>
              <a:pathLst>
                <a:path w="3655" h="3342" extrusionOk="0">
                  <a:moveTo>
                    <a:pt x="1395" y="1"/>
                  </a:moveTo>
                  <a:cubicBezTo>
                    <a:pt x="596" y="320"/>
                    <a:pt x="231" y="937"/>
                    <a:pt x="117" y="1781"/>
                  </a:cubicBezTo>
                  <a:cubicBezTo>
                    <a:pt x="1" y="2594"/>
                    <a:pt x="771" y="3341"/>
                    <a:pt x="1550" y="3341"/>
                  </a:cubicBezTo>
                  <a:cubicBezTo>
                    <a:pt x="1690" y="3341"/>
                    <a:pt x="1830" y="3317"/>
                    <a:pt x="1966" y="3265"/>
                  </a:cubicBezTo>
                  <a:cubicBezTo>
                    <a:pt x="2194" y="3174"/>
                    <a:pt x="2422" y="3128"/>
                    <a:pt x="2651" y="3060"/>
                  </a:cubicBezTo>
                  <a:cubicBezTo>
                    <a:pt x="3655" y="1713"/>
                    <a:pt x="3564" y="1005"/>
                    <a:pt x="2673" y="184"/>
                  </a:cubicBezTo>
                  <a:cubicBezTo>
                    <a:pt x="2240" y="92"/>
                    <a:pt x="1829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4408905" y="3873374"/>
              <a:ext cx="47621" cy="41799"/>
            </a:xfrm>
            <a:custGeom>
              <a:avLst/>
              <a:gdLst/>
              <a:ahLst/>
              <a:cxnLst/>
              <a:rect l="l" t="t" r="r" b="b"/>
              <a:pathLst>
                <a:path w="1873" h="1644" extrusionOk="0">
                  <a:moveTo>
                    <a:pt x="868" y="0"/>
                  </a:moveTo>
                  <a:cubicBezTo>
                    <a:pt x="777" y="23"/>
                    <a:pt x="685" y="23"/>
                    <a:pt x="594" y="23"/>
                  </a:cubicBezTo>
                  <a:cubicBezTo>
                    <a:pt x="115" y="388"/>
                    <a:pt x="0" y="845"/>
                    <a:pt x="206" y="1416"/>
                  </a:cubicBezTo>
                  <a:lnTo>
                    <a:pt x="183" y="1416"/>
                  </a:lnTo>
                  <a:cubicBezTo>
                    <a:pt x="238" y="1581"/>
                    <a:pt x="353" y="1628"/>
                    <a:pt x="479" y="1628"/>
                  </a:cubicBezTo>
                  <a:cubicBezTo>
                    <a:pt x="509" y="1628"/>
                    <a:pt x="540" y="1625"/>
                    <a:pt x="571" y="1621"/>
                  </a:cubicBezTo>
                  <a:cubicBezTo>
                    <a:pt x="799" y="1621"/>
                    <a:pt x="1028" y="1621"/>
                    <a:pt x="1256" y="1644"/>
                  </a:cubicBezTo>
                  <a:cubicBezTo>
                    <a:pt x="1484" y="1644"/>
                    <a:pt x="1621" y="1530"/>
                    <a:pt x="1644" y="1301"/>
                  </a:cubicBezTo>
                  <a:cubicBezTo>
                    <a:pt x="1872" y="799"/>
                    <a:pt x="1735" y="434"/>
                    <a:pt x="1256" y="160"/>
                  </a:cubicBezTo>
                  <a:cubicBezTo>
                    <a:pt x="1165" y="0"/>
                    <a:pt x="102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4275423" y="3754410"/>
              <a:ext cx="9306" cy="6738"/>
            </a:xfrm>
            <a:custGeom>
              <a:avLst/>
              <a:gdLst/>
              <a:ahLst/>
              <a:cxnLst/>
              <a:rect l="l" t="t" r="r" b="b"/>
              <a:pathLst>
                <a:path w="366" h="265" extrusionOk="0">
                  <a:moveTo>
                    <a:pt x="206" y="0"/>
                  </a:moveTo>
                  <a:cubicBezTo>
                    <a:pt x="160" y="0"/>
                    <a:pt x="69" y="23"/>
                    <a:pt x="46" y="46"/>
                  </a:cubicBezTo>
                  <a:cubicBezTo>
                    <a:pt x="1" y="137"/>
                    <a:pt x="46" y="228"/>
                    <a:pt x="138" y="251"/>
                  </a:cubicBezTo>
                  <a:cubicBezTo>
                    <a:pt x="171" y="260"/>
                    <a:pt x="204" y="265"/>
                    <a:pt x="236" y="265"/>
                  </a:cubicBezTo>
                  <a:cubicBezTo>
                    <a:pt x="290" y="265"/>
                    <a:pt x="337" y="249"/>
                    <a:pt x="366" y="206"/>
                  </a:cubicBezTo>
                  <a:cubicBezTo>
                    <a:pt x="366" y="69"/>
                    <a:pt x="297" y="23"/>
                    <a:pt x="206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4280076" y="3923944"/>
              <a:ext cx="88225" cy="83877"/>
            </a:xfrm>
            <a:custGeom>
              <a:avLst/>
              <a:gdLst/>
              <a:ahLst/>
              <a:cxnLst/>
              <a:rect l="l" t="t" r="r" b="b"/>
              <a:pathLst>
                <a:path w="3470" h="3299" extrusionOk="0">
                  <a:moveTo>
                    <a:pt x="1879" y="0"/>
                  </a:moveTo>
                  <a:cubicBezTo>
                    <a:pt x="1445" y="0"/>
                    <a:pt x="1071" y="244"/>
                    <a:pt x="731" y="568"/>
                  </a:cubicBezTo>
                  <a:cubicBezTo>
                    <a:pt x="457" y="682"/>
                    <a:pt x="502" y="933"/>
                    <a:pt x="502" y="1138"/>
                  </a:cubicBezTo>
                  <a:cubicBezTo>
                    <a:pt x="548" y="1207"/>
                    <a:pt x="525" y="1253"/>
                    <a:pt x="502" y="1298"/>
                  </a:cubicBezTo>
                  <a:cubicBezTo>
                    <a:pt x="365" y="1526"/>
                    <a:pt x="0" y="1778"/>
                    <a:pt x="525" y="2006"/>
                  </a:cubicBezTo>
                  <a:cubicBezTo>
                    <a:pt x="799" y="2280"/>
                    <a:pt x="776" y="2782"/>
                    <a:pt x="1210" y="2942"/>
                  </a:cubicBezTo>
                  <a:cubicBezTo>
                    <a:pt x="1451" y="3208"/>
                    <a:pt x="1713" y="3298"/>
                    <a:pt x="1993" y="3298"/>
                  </a:cubicBezTo>
                  <a:cubicBezTo>
                    <a:pt x="2216" y="3298"/>
                    <a:pt x="2450" y="3241"/>
                    <a:pt x="2694" y="3170"/>
                  </a:cubicBezTo>
                  <a:cubicBezTo>
                    <a:pt x="2734" y="3197"/>
                    <a:pt x="2774" y="3208"/>
                    <a:pt x="2814" y="3208"/>
                  </a:cubicBezTo>
                  <a:cubicBezTo>
                    <a:pt x="2842" y="3208"/>
                    <a:pt x="2871" y="3202"/>
                    <a:pt x="2899" y="3193"/>
                  </a:cubicBezTo>
                  <a:cubicBezTo>
                    <a:pt x="2945" y="3170"/>
                    <a:pt x="2968" y="3147"/>
                    <a:pt x="2990" y="3124"/>
                  </a:cubicBezTo>
                  <a:cubicBezTo>
                    <a:pt x="3059" y="3079"/>
                    <a:pt x="3104" y="3010"/>
                    <a:pt x="3150" y="2964"/>
                  </a:cubicBezTo>
                  <a:cubicBezTo>
                    <a:pt x="3173" y="2919"/>
                    <a:pt x="3196" y="2850"/>
                    <a:pt x="3219" y="2805"/>
                  </a:cubicBezTo>
                  <a:cubicBezTo>
                    <a:pt x="3470" y="2622"/>
                    <a:pt x="3424" y="2303"/>
                    <a:pt x="3401" y="2006"/>
                  </a:cubicBezTo>
                  <a:cubicBezTo>
                    <a:pt x="3447" y="1207"/>
                    <a:pt x="3219" y="499"/>
                    <a:pt x="2443" y="134"/>
                  </a:cubicBezTo>
                  <a:cubicBezTo>
                    <a:pt x="2244" y="41"/>
                    <a:pt x="2056" y="0"/>
                    <a:pt x="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4238277" y="4134514"/>
              <a:ext cx="5263" cy="5136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2" y="1"/>
                  </a:moveTo>
                  <a:cubicBezTo>
                    <a:pt x="69" y="46"/>
                    <a:pt x="1" y="92"/>
                    <a:pt x="1" y="138"/>
                  </a:cubicBezTo>
                  <a:cubicBezTo>
                    <a:pt x="14" y="178"/>
                    <a:pt x="35" y="202"/>
                    <a:pt x="64" y="202"/>
                  </a:cubicBezTo>
                  <a:cubicBezTo>
                    <a:pt x="84" y="202"/>
                    <a:pt x="109" y="189"/>
                    <a:pt x="138" y="161"/>
                  </a:cubicBezTo>
                  <a:cubicBezTo>
                    <a:pt x="161" y="161"/>
                    <a:pt x="183" y="115"/>
                    <a:pt x="183" y="92"/>
                  </a:cubicBezTo>
                  <a:cubicBezTo>
                    <a:pt x="206" y="24"/>
                    <a:pt x="16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4329299" y="4109928"/>
              <a:ext cx="11721" cy="4297"/>
            </a:xfrm>
            <a:custGeom>
              <a:avLst/>
              <a:gdLst/>
              <a:ahLst/>
              <a:cxnLst/>
              <a:rect l="l" t="t" r="r" b="b"/>
              <a:pathLst>
                <a:path w="461" h="169" extrusionOk="0">
                  <a:moveTo>
                    <a:pt x="41" y="1"/>
                  </a:moveTo>
                  <a:cubicBezTo>
                    <a:pt x="0" y="1"/>
                    <a:pt x="4" y="26"/>
                    <a:pt x="73" y="78"/>
                  </a:cubicBezTo>
                  <a:cubicBezTo>
                    <a:pt x="141" y="123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24" y="32"/>
                    <a:pt x="210" y="9"/>
                    <a:pt x="96" y="9"/>
                  </a:cubicBezTo>
                  <a:cubicBezTo>
                    <a:pt x="73" y="3"/>
                    <a:pt x="54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4536004" y="3798065"/>
              <a:ext cx="109124" cy="111361"/>
            </a:xfrm>
            <a:custGeom>
              <a:avLst/>
              <a:gdLst/>
              <a:ahLst/>
              <a:cxnLst/>
              <a:rect l="l" t="t" r="r" b="b"/>
              <a:pathLst>
                <a:path w="4292" h="4380" extrusionOk="0">
                  <a:moveTo>
                    <a:pt x="1861" y="1"/>
                  </a:moveTo>
                  <a:cubicBezTo>
                    <a:pt x="1183" y="1"/>
                    <a:pt x="682" y="438"/>
                    <a:pt x="457" y="1114"/>
                  </a:cubicBezTo>
                  <a:cubicBezTo>
                    <a:pt x="0" y="2415"/>
                    <a:pt x="274" y="3259"/>
                    <a:pt x="1415" y="4218"/>
                  </a:cubicBezTo>
                  <a:cubicBezTo>
                    <a:pt x="1393" y="4263"/>
                    <a:pt x="1324" y="4309"/>
                    <a:pt x="1324" y="4332"/>
                  </a:cubicBezTo>
                  <a:cubicBezTo>
                    <a:pt x="1358" y="4366"/>
                    <a:pt x="1388" y="4380"/>
                    <a:pt x="1415" y="4380"/>
                  </a:cubicBezTo>
                  <a:cubicBezTo>
                    <a:pt x="1477" y="4380"/>
                    <a:pt x="1520" y="4305"/>
                    <a:pt x="1552" y="4241"/>
                  </a:cubicBezTo>
                  <a:lnTo>
                    <a:pt x="2488" y="4058"/>
                  </a:lnTo>
                  <a:cubicBezTo>
                    <a:pt x="3698" y="3784"/>
                    <a:pt x="4291" y="2940"/>
                    <a:pt x="4063" y="1844"/>
                  </a:cubicBezTo>
                  <a:cubicBezTo>
                    <a:pt x="4109" y="1753"/>
                    <a:pt x="4109" y="1616"/>
                    <a:pt x="3949" y="1456"/>
                  </a:cubicBezTo>
                  <a:cubicBezTo>
                    <a:pt x="3744" y="474"/>
                    <a:pt x="2968" y="132"/>
                    <a:pt x="2100" y="18"/>
                  </a:cubicBezTo>
                  <a:cubicBezTo>
                    <a:pt x="2018" y="6"/>
                    <a:pt x="1938" y="1"/>
                    <a:pt x="1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4427465" y="3946928"/>
              <a:ext cx="97530" cy="93793"/>
            </a:xfrm>
            <a:custGeom>
              <a:avLst/>
              <a:gdLst/>
              <a:ahLst/>
              <a:cxnLst/>
              <a:rect l="l" t="t" r="r" b="b"/>
              <a:pathLst>
                <a:path w="3836" h="3689" extrusionOk="0">
                  <a:moveTo>
                    <a:pt x="2123" y="0"/>
                  </a:moveTo>
                  <a:cubicBezTo>
                    <a:pt x="1506" y="0"/>
                    <a:pt x="922" y="97"/>
                    <a:pt x="572" y="759"/>
                  </a:cubicBezTo>
                  <a:lnTo>
                    <a:pt x="1" y="942"/>
                  </a:lnTo>
                  <a:cubicBezTo>
                    <a:pt x="69" y="1102"/>
                    <a:pt x="229" y="1125"/>
                    <a:pt x="389" y="1125"/>
                  </a:cubicBezTo>
                  <a:cubicBezTo>
                    <a:pt x="275" y="1992"/>
                    <a:pt x="572" y="2722"/>
                    <a:pt x="1211" y="3339"/>
                  </a:cubicBezTo>
                  <a:cubicBezTo>
                    <a:pt x="1444" y="3572"/>
                    <a:pt x="1720" y="3689"/>
                    <a:pt x="2017" y="3689"/>
                  </a:cubicBezTo>
                  <a:cubicBezTo>
                    <a:pt x="2155" y="3689"/>
                    <a:pt x="2298" y="3663"/>
                    <a:pt x="2443" y="3613"/>
                  </a:cubicBezTo>
                  <a:cubicBezTo>
                    <a:pt x="3265" y="3362"/>
                    <a:pt x="3767" y="2745"/>
                    <a:pt x="3813" y="1878"/>
                  </a:cubicBezTo>
                  <a:cubicBezTo>
                    <a:pt x="3836" y="1650"/>
                    <a:pt x="3813" y="1399"/>
                    <a:pt x="3813" y="1147"/>
                  </a:cubicBezTo>
                  <a:cubicBezTo>
                    <a:pt x="3744" y="988"/>
                    <a:pt x="3721" y="782"/>
                    <a:pt x="3607" y="645"/>
                  </a:cubicBezTo>
                  <a:cubicBezTo>
                    <a:pt x="3562" y="577"/>
                    <a:pt x="3516" y="508"/>
                    <a:pt x="3448" y="463"/>
                  </a:cubicBezTo>
                  <a:cubicBezTo>
                    <a:pt x="3288" y="349"/>
                    <a:pt x="3105" y="257"/>
                    <a:pt x="2923" y="189"/>
                  </a:cubicBezTo>
                  <a:cubicBezTo>
                    <a:pt x="2923" y="166"/>
                    <a:pt x="2923" y="120"/>
                    <a:pt x="2900" y="75"/>
                  </a:cubicBezTo>
                  <a:cubicBezTo>
                    <a:pt x="2900" y="69"/>
                    <a:pt x="2896" y="66"/>
                    <a:pt x="2891" y="66"/>
                  </a:cubicBezTo>
                  <a:cubicBezTo>
                    <a:pt x="2875" y="66"/>
                    <a:pt x="2842" y="87"/>
                    <a:pt x="2808" y="120"/>
                  </a:cubicBezTo>
                  <a:cubicBezTo>
                    <a:pt x="2763" y="98"/>
                    <a:pt x="2740" y="75"/>
                    <a:pt x="2694" y="75"/>
                  </a:cubicBezTo>
                  <a:cubicBezTo>
                    <a:pt x="2626" y="52"/>
                    <a:pt x="2534" y="29"/>
                    <a:pt x="2443" y="6"/>
                  </a:cubicBezTo>
                  <a:cubicBezTo>
                    <a:pt x="2336" y="3"/>
                    <a:pt x="2229" y="0"/>
                    <a:pt x="2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4407150" y="3920969"/>
              <a:ext cx="8161" cy="9611"/>
            </a:xfrm>
            <a:custGeom>
              <a:avLst/>
              <a:gdLst/>
              <a:ahLst/>
              <a:cxnLst/>
              <a:rect l="l" t="t" r="r" b="b"/>
              <a:pathLst>
                <a:path w="321" h="378" extrusionOk="0">
                  <a:moveTo>
                    <a:pt x="115" y="0"/>
                  </a:moveTo>
                  <a:cubicBezTo>
                    <a:pt x="69" y="23"/>
                    <a:pt x="1" y="69"/>
                    <a:pt x="1" y="69"/>
                  </a:cubicBezTo>
                  <a:cubicBezTo>
                    <a:pt x="47" y="183"/>
                    <a:pt x="69" y="297"/>
                    <a:pt x="161" y="365"/>
                  </a:cubicBezTo>
                  <a:cubicBezTo>
                    <a:pt x="169" y="374"/>
                    <a:pt x="180" y="377"/>
                    <a:pt x="192" y="377"/>
                  </a:cubicBezTo>
                  <a:cubicBezTo>
                    <a:pt x="244" y="377"/>
                    <a:pt x="321" y="303"/>
                    <a:pt x="321" y="228"/>
                  </a:cubicBezTo>
                  <a:cubicBezTo>
                    <a:pt x="321" y="114"/>
                    <a:pt x="229" y="46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4371759" y="3988269"/>
              <a:ext cx="9509" cy="10221"/>
            </a:xfrm>
            <a:custGeom>
              <a:avLst/>
              <a:gdLst/>
              <a:ahLst/>
              <a:cxnLst/>
              <a:rect l="l" t="t" r="r" b="b"/>
              <a:pathLst>
                <a:path w="374" h="402" extrusionOk="0">
                  <a:moveTo>
                    <a:pt x="115" y="1"/>
                  </a:moveTo>
                  <a:cubicBezTo>
                    <a:pt x="92" y="1"/>
                    <a:pt x="46" y="69"/>
                    <a:pt x="23" y="92"/>
                  </a:cubicBezTo>
                  <a:cubicBezTo>
                    <a:pt x="1" y="298"/>
                    <a:pt x="115" y="343"/>
                    <a:pt x="275" y="389"/>
                  </a:cubicBezTo>
                  <a:cubicBezTo>
                    <a:pt x="305" y="396"/>
                    <a:pt x="328" y="402"/>
                    <a:pt x="343" y="402"/>
                  </a:cubicBezTo>
                  <a:cubicBezTo>
                    <a:pt x="373" y="402"/>
                    <a:pt x="373" y="381"/>
                    <a:pt x="343" y="320"/>
                  </a:cubicBezTo>
                  <a:cubicBezTo>
                    <a:pt x="320" y="183"/>
                    <a:pt x="297" y="24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4394972" y="3970879"/>
              <a:ext cx="1780" cy="1754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1" y="0"/>
                  </a:moveTo>
                  <a:lnTo>
                    <a:pt x="46" y="69"/>
                  </a:lnTo>
                  <a:lnTo>
                    <a:pt x="6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4778965" y="3891934"/>
              <a:ext cx="5441" cy="4729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31" y="1"/>
                  </a:moveTo>
                  <a:lnTo>
                    <a:pt x="31" y="1"/>
                  </a:lnTo>
                  <a:cubicBezTo>
                    <a:pt x="68" y="56"/>
                    <a:pt x="0" y="186"/>
                    <a:pt x="81" y="186"/>
                  </a:cubicBezTo>
                  <a:cubicBezTo>
                    <a:pt x="100" y="186"/>
                    <a:pt x="128" y="178"/>
                    <a:pt x="168" y="161"/>
                  </a:cubicBezTo>
                  <a:cubicBezTo>
                    <a:pt x="213" y="161"/>
                    <a:pt x="122" y="46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7"/>
            <p:cNvSpPr/>
            <p:nvPr/>
          </p:nvSpPr>
          <p:spPr>
            <a:xfrm>
              <a:off x="4779728" y="3891349"/>
              <a:ext cx="25" cy="61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4"/>
                    <a:pt x="1" y="24"/>
                  </a:cubicBezTo>
                  <a:cubicBezTo>
                    <a:pt x="1" y="2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4829053" y="3524594"/>
              <a:ext cx="16857" cy="14543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458" y="0"/>
                  </a:moveTo>
                  <a:cubicBezTo>
                    <a:pt x="252" y="46"/>
                    <a:pt x="1" y="46"/>
                    <a:pt x="24" y="320"/>
                  </a:cubicBezTo>
                  <a:cubicBezTo>
                    <a:pt x="47" y="525"/>
                    <a:pt x="252" y="571"/>
                    <a:pt x="435" y="571"/>
                  </a:cubicBezTo>
                  <a:cubicBezTo>
                    <a:pt x="503" y="571"/>
                    <a:pt x="549" y="548"/>
                    <a:pt x="617" y="548"/>
                  </a:cubicBezTo>
                  <a:cubicBezTo>
                    <a:pt x="640" y="343"/>
                    <a:pt x="663" y="137"/>
                    <a:pt x="458" y="0"/>
                  </a:cubicBezTo>
                  <a:close/>
                </a:path>
              </a:pathLst>
            </a:custGeom>
            <a:solidFill>
              <a:srgbClr val="B94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4928871" y="3482363"/>
              <a:ext cx="18026" cy="15077"/>
            </a:xfrm>
            <a:custGeom>
              <a:avLst/>
              <a:gdLst/>
              <a:ahLst/>
              <a:cxnLst/>
              <a:rect l="l" t="t" r="r" b="b"/>
              <a:pathLst>
                <a:path w="709" h="593" extrusionOk="0">
                  <a:moveTo>
                    <a:pt x="201" y="1"/>
                  </a:moveTo>
                  <a:cubicBezTo>
                    <a:pt x="86" y="1"/>
                    <a:pt x="14" y="133"/>
                    <a:pt x="1" y="406"/>
                  </a:cubicBezTo>
                  <a:cubicBezTo>
                    <a:pt x="180" y="526"/>
                    <a:pt x="394" y="593"/>
                    <a:pt x="613" y="593"/>
                  </a:cubicBezTo>
                  <a:cubicBezTo>
                    <a:pt x="645" y="593"/>
                    <a:pt x="677" y="592"/>
                    <a:pt x="709" y="589"/>
                  </a:cubicBezTo>
                  <a:cubicBezTo>
                    <a:pt x="709" y="429"/>
                    <a:pt x="686" y="292"/>
                    <a:pt x="526" y="223"/>
                  </a:cubicBezTo>
                  <a:cubicBezTo>
                    <a:pt x="398" y="76"/>
                    <a:pt x="287" y="1"/>
                    <a:pt x="201" y="1"/>
                  </a:cubicBezTo>
                  <a:close/>
                </a:path>
              </a:pathLst>
            </a:custGeom>
            <a:solidFill>
              <a:srgbClr val="DC5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4795975" y="3466625"/>
              <a:ext cx="16297" cy="12738"/>
            </a:xfrm>
            <a:custGeom>
              <a:avLst/>
              <a:gdLst/>
              <a:ahLst/>
              <a:cxnLst/>
              <a:rect l="l" t="t" r="r" b="b"/>
              <a:pathLst>
                <a:path w="641" h="501" extrusionOk="0">
                  <a:moveTo>
                    <a:pt x="373" y="1"/>
                  </a:moveTo>
                  <a:cubicBezTo>
                    <a:pt x="284" y="1"/>
                    <a:pt x="191" y="34"/>
                    <a:pt x="92" y="89"/>
                  </a:cubicBezTo>
                  <a:lnTo>
                    <a:pt x="92" y="112"/>
                  </a:lnTo>
                  <a:cubicBezTo>
                    <a:pt x="1" y="226"/>
                    <a:pt x="1" y="363"/>
                    <a:pt x="115" y="477"/>
                  </a:cubicBezTo>
                  <a:cubicBezTo>
                    <a:pt x="229" y="477"/>
                    <a:pt x="343" y="477"/>
                    <a:pt x="457" y="500"/>
                  </a:cubicBezTo>
                  <a:cubicBezTo>
                    <a:pt x="617" y="409"/>
                    <a:pt x="640" y="272"/>
                    <a:pt x="640" y="135"/>
                  </a:cubicBezTo>
                  <a:cubicBezTo>
                    <a:pt x="557" y="40"/>
                    <a:pt x="468" y="1"/>
                    <a:pt x="373" y="1"/>
                  </a:cubicBezTo>
                  <a:close/>
                </a:path>
              </a:pathLst>
            </a:custGeom>
            <a:solidFill>
              <a:srgbClr val="CA4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4887098" y="35158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1" y="0"/>
                  </a:moveTo>
                  <a:lnTo>
                    <a:pt x="1" y="365"/>
                  </a:lnTo>
                  <a:cubicBezTo>
                    <a:pt x="69" y="365"/>
                    <a:pt x="160" y="365"/>
                    <a:pt x="252" y="342"/>
                  </a:cubicBezTo>
                  <a:cubicBezTo>
                    <a:pt x="320" y="342"/>
                    <a:pt x="434" y="274"/>
                    <a:pt x="434" y="228"/>
                  </a:cubicBezTo>
                  <a:cubicBezTo>
                    <a:pt x="480" y="91"/>
                    <a:pt x="366" y="23"/>
                    <a:pt x="252" y="0"/>
                  </a:cubicBezTo>
                  <a:close/>
                </a:path>
              </a:pathLst>
            </a:custGeom>
            <a:solidFill>
              <a:srgbClr val="C14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4920176" y="3428818"/>
              <a:ext cx="17442" cy="12331"/>
            </a:xfrm>
            <a:custGeom>
              <a:avLst/>
              <a:gdLst/>
              <a:ahLst/>
              <a:cxnLst/>
              <a:rect l="l" t="t" r="r" b="b"/>
              <a:pathLst>
                <a:path w="686" h="485" extrusionOk="0">
                  <a:moveTo>
                    <a:pt x="216" y="1"/>
                  </a:moveTo>
                  <a:cubicBezTo>
                    <a:pt x="163" y="1"/>
                    <a:pt x="107" y="20"/>
                    <a:pt x="46" y="70"/>
                  </a:cubicBezTo>
                  <a:cubicBezTo>
                    <a:pt x="23" y="93"/>
                    <a:pt x="1" y="184"/>
                    <a:pt x="1" y="229"/>
                  </a:cubicBezTo>
                  <a:cubicBezTo>
                    <a:pt x="93" y="430"/>
                    <a:pt x="249" y="485"/>
                    <a:pt x="425" y="485"/>
                  </a:cubicBezTo>
                  <a:cubicBezTo>
                    <a:pt x="509" y="485"/>
                    <a:pt x="597" y="472"/>
                    <a:pt x="685" y="458"/>
                  </a:cubicBezTo>
                  <a:cubicBezTo>
                    <a:pt x="685" y="366"/>
                    <a:pt x="685" y="275"/>
                    <a:pt x="685" y="184"/>
                  </a:cubicBezTo>
                  <a:cubicBezTo>
                    <a:pt x="513" y="184"/>
                    <a:pt x="379" y="1"/>
                    <a:pt x="216" y="1"/>
                  </a:cubicBezTo>
                  <a:close/>
                </a:path>
              </a:pathLst>
            </a:custGeom>
            <a:solidFill>
              <a:srgbClr val="87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4885369" y="3458412"/>
              <a:ext cx="17416" cy="18611"/>
            </a:xfrm>
            <a:custGeom>
              <a:avLst/>
              <a:gdLst/>
              <a:ahLst/>
              <a:cxnLst/>
              <a:rect l="l" t="t" r="r" b="b"/>
              <a:pathLst>
                <a:path w="685" h="732" extrusionOk="0">
                  <a:moveTo>
                    <a:pt x="306" y="0"/>
                  </a:moveTo>
                  <a:cubicBezTo>
                    <a:pt x="295" y="0"/>
                    <a:pt x="285" y="1"/>
                    <a:pt x="274" y="1"/>
                  </a:cubicBezTo>
                  <a:cubicBezTo>
                    <a:pt x="114" y="1"/>
                    <a:pt x="0" y="161"/>
                    <a:pt x="0" y="298"/>
                  </a:cubicBezTo>
                  <a:cubicBezTo>
                    <a:pt x="0" y="595"/>
                    <a:pt x="205" y="732"/>
                    <a:pt x="457" y="732"/>
                  </a:cubicBezTo>
                  <a:cubicBezTo>
                    <a:pt x="594" y="732"/>
                    <a:pt x="662" y="618"/>
                    <a:pt x="685" y="435"/>
                  </a:cubicBezTo>
                  <a:cubicBezTo>
                    <a:pt x="575" y="303"/>
                    <a:pt x="592" y="0"/>
                    <a:pt x="306" y="0"/>
                  </a:cubicBezTo>
                  <a:close/>
                </a:path>
              </a:pathLst>
            </a:custGeom>
            <a:solidFill>
              <a:srgbClr val="692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4844740" y="3462073"/>
              <a:ext cx="17442" cy="16933"/>
            </a:xfrm>
            <a:custGeom>
              <a:avLst/>
              <a:gdLst/>
              <a:ahLst/>
              <a:cxnLst/>
              <a:rect l="l" t="t" r="r" b="b"/>
              <a:pathLst>
                <a:path w="686" h="666" extrusionOk="0">
                  <a:moveTo>
                    <a:pt x="215" y="1"/>
                  </a:moveTo>
                  <a:cubicBezTo>
                    <a:pt x="87" y="1"/>
                    <a:pt x="23" y="135"/>
                    <a:pt x="23" y="268"/>
                  </a:cubicBezTo>
                  <a:cubicBezTo>
                    <a:pt x="0" y="474"/>
                    <a:pt x="92" y="611"/>
                    <a:pt x="297" y="656"/>
                  </a:cubicBezTo>
                  <a:cubicBezTo>
                    <a:pt x="335" y="662"/>
                    <a:pt x="374" y="666"/>
                    <a:pt x="411" y="666"/>
                  </a:cubicBezTo>
                  <a:cubicBezTo>
                    <a:pt x="528" y="666"/>
                    <a:pt x="633" y="624"/>
                    <a:pt x="685" y="451"/>
                  </a:cubicBezTo>
                  <a:cubicBezTo>
                    <a:pt x="639" y="245"/>
                    <a:pt x="502" y="86"/>
                    <a:pt x="297" y="17"/>
                  </a:cubicBezTo>
                  <a:cubicBezTo>
                    <a:pt x="267" y="6"/>
                    <a:pt x="240" y="1"/>
                    <a:pt x="215" y="1"/>
                  </a:cubicBezTo>
                  <a:close/>
                </a:path>
              </a:pathLst>
            </a:custGeom>
            <a:solidFill>
              <a:srgbClr val="9E3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4853435" y="3420605"/>
              <a:ext cx="18026" cy="16577"/>
            </a:xfrm>
            <a:custGeom>
              <a:avLst/>
              <a:gdLst/>
              <a:ahLst/>
              <a:cxnLst/>
              <a:rect l="l" t="t" r="r" b="b"/>
              <a:pathLst>
                <a:path w="709" h="652" extrusionOk="0">
                  <a:moveTo>
                    <a:pt x="284" y="0"/>
                  </a:moveTo>
                  <a:cubicBezTo>
                    <a:pt x="121" y="0"/>
                    <a:pt x="69" y="62"/>
                    <a:pt x="69" y="142"/>
                  </a:cubicBezTo>
                  <a:cubicBezTo>
                    <a:pt x="1" y="438"/>
                    <a:pt x="206" y="575"/>
                    <a:pt x="457" y="644"/>
                  </a:cubicBezTo>
                  <a:cubicBezTo>
                    <a:pt x="481" y="649"/>
                    <a:pt x="505" y="651"/>
                    <a:pt x="530" y="651"/>
                  </a:cubicBezTo>
                  <a:cubicBezTo>
                    <a:pt x="622" y="651"/>
                    <a:pt x="708" y="611"/>
                    <a:pt x="708" y="484"/>
                  </a:cubicBezTo>
                  <a:cubicBezTo>
                    <a:pt x="685" y="210"/>
                    <a:pt x="503" y="50"/>
                    <a:pt x="366" y="5"/>
                  </a:cubicBezTo>
                  <a:cubicBezTo>
                    <a:pt x="336" y="2"/>
                    <a:pt x="309" y="0"/>
                    <a:pt x="284" y="0"/>
                  </a:cubicBezTo>
                  <a:close/>
                </a:path>
              </a:pathLst>
            </a:custGeom>
            <a:solidFill>
              <a:srgbClr val="833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4866783" y="3051612"/>
              <a:ext cx="6407" cy="16272"/>
            </a:xfrm>
            <a:custGeom>
              <a:avLst/>
              <a:gdLst/>
              <a:ahLst/>
              <a:cxnLst/>
              <a:rect l="l" t="t" r="r" b="b"/>
              <a:pathLst>
                <a:path w="252" h="640" extrusionOk="0">
                  <a:moveTo>
                    <a:pt x="92" y="1"/>
                  </a:moveTo>
                  <a:cubicBezTo>
                    <a:pt x="46" y="229"/>
                    <a:pt x="1" y="457"/>
                    <a:pt x="206" y="640"/>
                  </a:cubicBezTo>
                  <a:cubicBezTo>
                    <a:pt x="206" y="435"/>
                    <a:pt x="229" y="229"/>
                    <a:pt x="252" y="1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4876648" y="3050468"/>
              <a:ext cx="5263" cy="5822"/>
            </a:xfrm>
            <a:custGeom>
              <a:avLst/>
              <a:gdLst/>
              <a:ahLst/>
              <a:cxnLst/>
              <a:rect l="l" t="t" r="r" b="b"/>
              <a:pathLst>
                <a:path w="207" h="229" extrusionOk="0">
                  <a:moveTo>
                    <a:pt x="115" y="0"/>
                  </a:moveTo>
                  <a:cubicBezTo>
                    <a:pt x="69" y="23"/>
                    <a:pt x="46" y="46"/>
                    <a:pt x="1" y="69"/>
                  </a:cubicBezTo>
                  <a:cubicBezTo>
                    <a:pt x="69" y="137"/>
                    <a:pt x="115" y="183"/>
                    <a:pt x="183" y="228"/>
                  </a:cubicBezTo>
                  <a:cubicBezTo>
                    <a:pt x="183" y="183"/>
                    <a:pt x="206" y="114"/>
                    <a:pt x="206" y="69"/>
                  </a:cubicBezTo>
                  <a:cubicBezTo>
                    <a:pt x="183" y="46"/>
                    <a:pt x="138" y="23"/>
                    <a:pt x="115" y="0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4389760" y="410957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4018911" y="3996482"/>
              <a:ext cx="8161" cy="6356"/>
            </a:xfrm>
            <a:custGeom>
              <a:avLst/>
              <a:gdLst/>
              <a:ahLst/>
              <a:cxnLst/>
              <a:rect l="l" t="t" r="r" b="b"/>
              <a:pathLst>
                <a:path w="321" h="250" extrusionOk="0">
                  <a:moveTo>
                    <a:pt x="127" y="0"/>
                  </a:moveTo>
                  <a:cubicBezTo>
                    <a:pt x="49" y="0"/>
                    <a:pt x="1" y="72"/>
                    <a:pt x="1" y="248"/>
                  </a:cubicBezTo>
                  <a:cubicBezTo>
                    <a:pt x="28" y="248"/>
                    <a:pt x="56" y="249"/>
                    <a:pt x="82" y="249"/>
                  </a:cubicBezTo>
                  <a:cubicBezTo>
                    <a:pt x="189" y="249"/>
                    <a:pt x="284" y="235"/>
                    <a:pt x="320" y="89"/>
                  </a:cubicBezTo>
                  <a:cubicBezTo>
                    <a:pt x="247" y="33"/>
                    <a:pt x="18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4357266" y="399813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>
              <a:off x="4771033" y="3650524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>
              <a:off x="4780313" y="370623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3878488" y="3046985"/>
              <a:ext cx="42968" cy="74877"/>
            </a:xfrm>
            <a:custGeom>
              <a:avLst/>
              <a:gdLst/>
              <a:ahLst/>
              <a:cxnLst/>
              <a:rect l="l" t="t" r="r" b="b"/>
              <a:pathLst>
                <a:path w="1690" h="2945" extrusionOk="0">
                  <a:moveTo>
                    <a:pt x="1529" y="0"/>
                  </a:moveTo>
                  <a:lnTo>
                    <a:pt x="1529" y="0"/>
                  </a:lnTo>
                  <a:cubicBezTo>
                    <a:pt x="1027" y="46"/>
                    <a:pt x="731" y="274"/>
                    <a:pt x="776" y="822"/>
                  </a:cubicBezTo>
                  <a:cubicBezTo>
                    <a:pt x="776" y="1005"/>
                    <a:pt x="753" y="1210"/>
                    <a:pt x="525" y="1256"/>
                  </a:cubicBezTo>
                  <a:cubicBezTo>
                    <a:pt x="0" y="1324"/>
                    <a:pt x="23" y="1644"/>
                    <a:pt x="114" y="2054"/>
                  </a:cubicBezTo>
                  <a:cubicBezTo>
                    <a:pt x="206" y="2328"/>
                    <a:pt x="206" y="2648"/>
                    <a:pt x="228" y="2945"/>
                  </a:cubicBezTo>
                  <a:cubicBezTo>
                    <a:pt x="479" y="2443"/>
                    <a:pt x="731" y="1963"/>
                    <a:pt x="982" y="1461"/>
                  </a:cubicBezTo>
                  <a:cubicBezTo>
                    <a:pt x="1438" y="1073"/>
                    <a:pt x="1689" y="617"/>
                    <a:pt x="1529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3884285" y="2159068"/>
              <a:ext cx="709180" cy="791963"/>
            </a:xfrm>
            <a:custGeom>
              <a:avLst/>
              <a:gdLst/>
              <a:ahLst/>
              <a:cxnLst/>
              <a:rect l="l" t="t" r="r" b="b"/>
              <a:pathLst>
                <a:path w="27893" h="31149" extrusionOk="0">
                  <a:moveTo>
                    <a:pt x="20132" y="1"/>
                  </a:moveTo>
                  <a:cubicBezTo>
                    <a:pt x="20087" y="23"/>
                    <a:pt x="20041" y="69"/>
                    <a:pt x="19973" y="69"/>
                  </a:cubicBezTo>
                  <a:lnTo>
                    <a:pt x="19881" y="69"/>
                  </a:lnTo>
                  <a:cubicBezTo>
                    <a:pt x="19356" y="138"/>
                    <a:pt x="18831" y="206"/>
                    <a:pt x="18283" y="252"/>
                  </a:cubicBezTo>
                  <a:cubicBezTo>
                    <a:pt x="18215" y="320"/>
                    <a:pt x="18147" y="389"/>
                    <a:pt x="18055" y="457"/>
                  </a:cubicBezTo>
                  <a:lnTo>
                    <a:pt x="17348" y="594"/>
                  </a:lnTo>
                  <a:cubicBezTo>
                    <a:pt x="17302" y="571"/>
                    <a:pt x="17256" y="548"/>
                    <a:pt x="17234" y="526"/>
                  </a:cubicBezTo>
                  <a:cubicBezTo>
                    <a:pt x="17211" y="571"/>
                    <a:pt x="17211" y="617"/>
                    <a:pt x="17188" y="640"/>
                  </a:cubicBezTo>
                  <a:cubicBezTo>
                    <a:pt x="17051" y="708"/>
                    <a:pt x="16937" y="754"/>
                    <a:pt x="16800" y="799"/>
                  </a:cubicBezTo>
                  <a:cubicBezTo>
                    <a:pt x="16663" y="982"/>
                    <a:pt x="16457" y="982"/>
                    <a:pt x="16252" y="982"/>
                  </a:cubicBezTo>
                  <a:cubicBezTo>
                    <a:pt x="16161" y="1256"/>
                    <a:pt x="15955" y="1347"/>
                    <a:pt x="15704" y="1347"/>
                  </a:cubicBezTo>
                  <a:cubicBezTo>
                    <a:pt x="15407" y="1461"/>
                    <a:pt x="15202" y="1758"/>
                    <a:pt x="14860" y="1758"/>
                  </a:cubicBezTo>
                  <a:cubicBezTo>
                    <a:pt x="14449" y="2215"/>
                    <a:pt x="13810" y="2260"/>
                    <a:pt x="13376" y="2648"/>
                  </a:cubicBezTo>
                  <a:cubicBezTo>
                    <a:pt x="13376" y="2648"/>
                    <a:pt x="13308" y="2603"/>
                    <a:pt x="13308" y="2603"/>
                  </a:cubicBezTo>
                  <a:cubicBezTo>
                    <a:pt x="13239" y="2625"/>
                    <a:pt x="13193" y="2671"/>
                    <a:pt x="13171" y="2717"/>
                  </a:cubicBezTo>
                  <a:cubicBezTo>
                    <a:pt x="13171" y="2717"/>
                    <a:pt x="13148" y="2808"/>
                    <a:pt x="13148" y="2808"/>
                  </a:cubicBezTo>
                  <a:cubicBezTo>
                    <a:pt x="13125" y="2922"/>
                    <a:pt x="13034" y="2968"/>
                    <a:pt x="12942" y="2968"/>
                  </a:cubicBezTo>
                  <a:cubicBezTo>
                    <a:pt x="12326" y="3470"/>
                    <a:pt x="11664" y="3904"/>
                    <a:pt x="10979" y="4292"/>
                  </a:cubicBezTo>
                  <a:cubicBezTo>
                    <a:pt x="10705" y="4611"/>
                    <a:pt x="10409" y="4931"/>
                    <a:pt x="10044" y="5159"/>
                  </a:cubicBezTo>
                  <a:lnTo>
                    <a:pt x="8058" y="7008"/>
                  </a:lnTo>
                  <a:cubicBezTo>
                    <a:pt x="7898" y="7099"/>
                    <a:pt x="7738" y="7191"/>
                    <a:pt x="7715" y="7396"/>
                  </a:cubicBezTo>
                  <a:lnTo>
                    <a:pt x="7693" y="7396"/>
                  </a:lnTo>
                  <a:cubicBezTo>
                    <a:pt x="7510" y="7624"/>
                    <a:pt x="7304" y="7852"/>
                    <a:pt x="7122" y="8081"/>
                  </a:cubicBezTo>
                  <a:cubicBezTo>
                    <a:pt x="7031" y="8218"/>
                    <a:pt x="6848" y="8149"/>
                    <a:pt x="6780" y="8309"/>
                  </a:cubicBezTo>
                  <a:cubicBezTo>
                    <a:pt x="6734" y="8674"/>
                    <a:pt x="6460" y="8902"/>
                    <a:pt x="6232" y="9131"/>
                  </a:cubicBezTo>
                  <a:cubicBezTo>
                    <a:pt x="6026" y="9359"/>
                    <a:pt x="5844" y="9587"/>
                    <a:pt x="5798" y="9884"/>
                  </a:cubicBezTo>
                  <a:cubicBezTo>
                    <a:pt x="5752" y="9884"/>
                    <a:pt x="5707" y="9907"/>
                    <a:pt x="5661" y="9907"/>
                  </a:cubicBezTo>
                  <a:cubicBezTo>
                    <a:pt x="5638" y="9975"/>
                    <a:pt x="5638" y="10021"/>
                    <a:pt x="5638" y="10067"/>
                  </a:cubicBezTo>
                  <a:cubicBezTo>
                    <a:pt x="5182" y="10409"/>
                    <a:pt x="5090" y="11071"/>
                    <a:pt x="4611" y="11413"/>
                  </a:cubicBezTo>
                  <a:cubicBezTo>
                    <a:pt x="4429" y="11687"/>
                    <a:pt x="4132" y="11915"/>
                    <a:pt x="4200" y="12303"/>
                  </a:cubicBezTo>
                  <a:cubicBezTo>
                    <a:pt x="4155" y="12326"/>
                    <a:pt x="4109" y="12326"/>
                    <a:pt x="4040" y="12349"/>
                  </a:cubicBezTo>
                  <a:cubicBezTo>
                    <a:pt x="4018" y="12372"/>
                    <a:pt x="4018" y="12418"/>
                    <a:pt x="3995" y="12463"/>
                  </a:cubicBezTo>
                  <a:cubicBezTo>
                    <a:pt x="3881" y="12806"/>
                    <a:pt x="3698" y="13125"/>
                    <a:pt x="3470" y="13399"/>
                  </a:cubicBezTo>
                  <a:cubicBezTo>
                    <a:pt x="3424" y="13673"/>
                    <a:pt x="3333" y="13947"/>
                    <a:pt x="3105" y="14129"/>
                  </a:cubicBezTo>
                  <a:cubicBezTo>
                    <a:pt x="2968" y="14358"/>
                    <a:pt x="2968" y="14654"/>
                    <a:pt x="2739" y="14860"/>
                  </a:cubicBezTo>
                  <a:cubicBezTo>
                    <a:pt x="2511" y="15408"/>
                    <a:pt x="2397" y="16001"/>
                    <a:pt x="2055" y="16503"/>
                  </a:cubicBezTo>
                  <a:cubicBezTo>
                    <a:pt x="1963" y="16686"/>
                    <a:pt x="1895" y="16868"/>
                    <a:pt x="1826" y="17028"/>
                  </a:cubicBezTo>
                  <a:cubicBezTo>
                    <a:pt x="1826" y="17097"/>
                    <a:pt x="1826" y="17165"/>
                    <a:pt x="1804" y="17211"/>
                  </a:cubicBezTo>
                  <a:cubicBezTo>
                    <a:pt x="1712" y="17325"/>
                    <a:pt x="1758" y="17485"/>
                    <a:pt x="1644" y="17599"/>
                  </a:cubicBezTo>
                  <a:lnTo>
                    <a:pt x="1644" y="17576"/>
                  </a:lnTo>
                  <a:cubicBezTo>
                    <a:pt x="1575" y="17759"/>
                    <a:pt x="1507" y="17941"/>
                    <a:pt x="1438" y="18147"/>
                  </a:cubicBezTo>
                  <a:cubicBezTo>
                    <a:pt x="1438" y="18147"/>
                    <a:pt x="1416" y="18147"/>
                    <a:pt x="1393" y="18192"/>
                  </a:cubicBezTo>
                  <a:cubicBezTo>
                    <a:pt x="1370" y="18215"/>
                    <a:pt x="1393" y="18261"/>
                    <a:pt x="1438" y="18306"/>
                  </a:cubicBezTo>
                  <a:cubicBezTo>
                    <a:pt x="1210" y="19060"/>
                    <a:pt x="1119" y="19836"/>
                    <a:pt x="731" y="20520"/>
                  </a:cubicBezTo>
                  <a:cubicBezTo>
                    <a:pt x="822" y="20977"/>
                    <a:pt x="776" y="21411"/>
                    <a:pt x="571" y="21822"/>
                  </a:cubicBezTo>
                  <a:cubicBezTo>
                    <a:pt x="571" y="21867"/>
                    <a:pt x="571" y="21913"/>
                    <a:pt x="548" y="21958"/>
                  </a:cubicBezTo>
                  <a:cubicBezTo>
                    <a:pt x="411" y="22255"/>
                    <a:pt x="434" y="22552"/>
                    <a:pt x="525" y="22826"/>
                  </a:cubicBezTo>
                  <a:cubicBezTo>
                    <a:pt x="525" y="22849"/>
                    <a:pt x="525" y="22849"/>
                    <a:pt x="525" y="22871"/>
                  </a:cubicBezTo>
                  <a:cubicBezTo>
                    <a:pt x="513" y="22865"/>
                    <a:pt x="501" y="22863"/>
                    <a:pt x="489" y="22863"/>
                  </a:cubicBezTo>
                  <a:cubicBezTo>
                    <a:pt x="455" y="22863"/>
                    <a:pt x="422" y="22884"/>
                    <a:pt x="388" y="22917"/>
                  </a:cubicBezTo>
                  <a:cubicBezTo>
                    <a:pt x="388" y="22963"/>
                    <a:pt x="388" y="23008"/>
                    <a:pt x="366" y="23054"/>
                  </a:cubicBezTo>
                  <a:cubicBezTo>
                    <a:pt x="343" y="23054"/>
                    <a:pt x="320" y="23077"/>
                    <a:pt x="297" y="23123"/>
                  </a:cubicBezTo>
                  <a:cubicBezTo>
                    <a:pt x="274" y="23168"/>
                    <a:pt x="297" y="23214"/>
                    <a:pt x="366" y="23237"/>
                  </a:cubicBezTo>
                  <a:cubicBezTo>
                    <a:pt x="366" y="23488"/>
                    <a:pt x="366" y="23739"/>
                    <a:pt x="366" y="23967"/>
                  </a:cubicBezTo>
                  <a:cubicBezTo>
                    <a:pt x="229" y="24218"/>
                    <a:pt x="206" y="24469"/>
                    <a:pt x="206" y="24743"/>
                  </a:cubicBezTo>
                  <a:cubicBezTo>
                    <a:pt x="183" y="25405"/>
                    <a:pt x="251" y="26067"/>
                    <a:pt x="0" y="26706"/>
                  </a:cubicBezTo>
                  <a:cubicBezTo>
                    <a:pt x="229" y="26957"/>
                    <a:pt x="46" y="27208"/>
                    <a:pt x="0" y="27437"/>
                  </a:cubicBezTo>
                  <a:cubicBezTo>
                    <a:pt x="115" y="27505"/>
                    <a:pt x="46" y="27596"/>
                    <a:pt x="23" y="27665"/>
                  </a:cubicBezTo>
                  <a:lnTo>
                    <a:pt x="46" y="27756"/>
                  </a:lnTo>
                  <a:cubicBezTo>
                    <a:pt x="183" y="27870"/>
                    <a:pt x="115" y="28030"/>
                    <a:pt x="160" y="28167"/>
                  </a:cubicBezTo>
                  <a:cubicBezTo>
                    <a:pt x="204" y="28211"/>
                    <a:pt x="258" y="28236"/>
                    <a:pt x="309" y="28236"/>
                  </a:cubicBezTo>
                  <a:cubicBezTo>
                    <a:pt x="337" y="28236"/>
                    <a:pt x="364" y="28229"/>
                    <a:pt x="388" y="28213"/>
                  </a:cubicBezTo>
                  <a:cubicBezTo>
                    <a:pt x="434" y="28167"/>
                    <a:pt x="457" y="28144"/>
                    <a:pt x="503" y="28098"/>
                  </a:cubicBezTo>
                  <a:cubicBezTo>
                    <a:pt x="503" y="28121"/>
                    <a:pt x="525" y="28144"/>
                    <a:pt x="548" y="28167"/>
                  </a:cubicBezTo>
                  <a:lnTo>
                    <a:pt x="548" y="28350"/>
                  </a:lnTo>
                  <a:cubicBezTo>
                    <a:pt x="548" y="28464"/>
                    <a:pt x="525" y="28578"/>
                    <a:pt x="525" y="28692"/>
                  </a:cubicBezTo>
                  <a:cubicBezTo>
                    <a:pt x="503" y="28692"/>
                    <a:pt x="480" y="28669"/>
                    <a:pt x="457" y="28646"/>
                  </a:cubicBezTo>
                  <a:lnTo>
                    <a:pt x="366" y="28715"/>
                  </a:lnTo>
                  <a:cubicBezTo>
                    <a:pt x="366" y="29217"/>
                    <a:pt x="388" y="29696"/>
                    <a:pt x="388" y="30176"/>
                  </a:cubicBezTo>
                  <a:cubicBezTo>
                    <a:pt x="434" y="30244"/>
                    <a:pt x="480" y="30313"/>
                    <a:pt x="548" y="30358"/>
                  </a:cubicBezTo>
                  <a:cubicBezTo>
                    <a:pt x="567" y="30627"/>
                    <a:pt x="732" y="30734"/>
                    <a:pt x="934" y="30734"/>
                  </a:cubicBezTo>
                  <a:cubicBezTo>
                    <a:pt x="971" y="30734"/>
                    <a:pt x="1011" y="30731"/>
                    <a:pt x="1050" y="30723"/>
                  </a:cubicBezTo>
                  <a:cubicBezTo>
                    <a:pt x="1180" y="30693"/>
                    <a:pt x="1307" y="30683"/>
                    <a:pt x="1432" y="30683"/>
                  </a:cubicBezTo>
                  <a:cubicBezTo>
                    <a:pt x="1684" y="30683"/>
                    <a:pt x="1933" y="30723"/>
                    <a:pt x="2192" y="30723"/>
                  </a:cubicBezTo>
                  <a:cubicBezTo>
                    <a:pt x="2260" y="30655"/>
                    <a:pt x="2283" y="30564"/>
                    <a:pt x="2260" y="30495"/>
                  </a:cubicBezTo>
                  <a:cubicBezTo>
                    <a:pt x="2306" y="30495"/>
                    <a:pt x="2351" y="30472"/>
                    <a:pt x="2397" y="30472"/>
                  </a:cubicBezTo>
                  <a:cubicBezTo>
                    <a:pt x="2463" y="30472"/>
                    <a:pt x="2530" y="30478"/>
                    <a:pt x="2595" y="30478"/>
                  </a:cubicBezTo>
                  <a:cubicBezTo>
                    <a:pt x="2709" y="30478"/>
                    <a:pt x="2820" y="30460"/>
                    <a:pt x="2922" y="30358"/>
                  </a:cubicBezTo>
                  <a:lnTo>
                    <a:pt x="7304" y="30358"/>
                  </a:lnTo>
                  <a:cubicBezTo>
                    <a:pt x="7419" y="30449"/>
                    <a:pt x="7538" y="30495"/>
                    <a:pt x="7661" y="30495"/>
                  </a:cubicBezTo>
                  <a:cubicBezTo>
                    <a:pt x="7784" y="30495"/>
                    <a:pt x="7909" y="30449"/>
                    <a:pt x="8035" y="30358"/>
                  </a:cubicBezTo>
                  <a:lnTo>
                    <a:pt x="11322" y="30358"/>
                  </a:lnTo>
                  <a:cubicBezTo>
                    <a:pt x="11436" y="30521"/>
                    <a:pt x="11597" y="30544"/>
                    <a:pt x="11762" y="30544"/>
                  </a:cubicBezTo>
                  <a:cubicBezTo>
                    <a:pt x="11829" y="30544"/>
                    <a:pt x="11896" y="30541"/>
                    <a:pt x="11961" y="30541"/>
                  </a:cubicBezTo>
                  <a:cubicBezTo>
                    <a:pt x="12189" y="30564"/>
                    <a:pt x="12440" y="30495"/>
                    <a:pt x="12600" y="30746"/>
                  </a:cubicBezTo>
                  <a:cubicBezTo>
                    <a:pt x="12691" y="30906"/>
                    <a:pt x="12851" y="30974"/>
                    <a:pt x="13011" y="31020"/>
                  </a:cubicBezTo>
                  <a:cubicBezTo>
                    <a:pt x="13228" y="31058"/>
                    <a:pt x="13445" y="31090"/>
                    <a:pt x="13662" y="31090"/>
                  </a:cubicBezTo>
                  <a:cubicBezTo>
                    <a:pt x="13833" y="31090"/>
                    <a:pt x="14004" y="31070"/>
                    <a:pt x="14175" y="31020"/>
                  </a:cubicBezTo>
                  <a:cubicBezTo>
                    <a:pt x="14619" y="30987"/>
                    <a:pt x="15063" y="30972"/>
                    <a:pt x="15506" y="30972"/>
                  </a:cubicBezTo>
                  <a:cubicBezTo>
                    <a:pt x="16270" y="30972"/>
                    <a:pt x="17030" y="31016"/>
                    <a:pt x="17781" y="31089"/>
                  </a:cubicBezTo>
                  <a:cubicBezTo>
                    <a:pt x="17873" y="31089"/>
                    <a:pt x="17964" y="31089"/>
                    <a:pt x="18055" y="31066"/>
                  </a:cubicBezTo>
                  <a:cubicBezTo>
                    <a:pt x="18541" y="31026"/>
                    <a:pt x="19028" y="30972"/>
                    <a:pt x="19509" y="30972"/>
                  </a:cubicBezTo>
                  <a:cubicBezTo>
                    <a:pt x="19865" y="30972"/>
                    <a:pt x="20217" y="31001"/>
                    <a:pt x="20566" y="31089"/>
                  </a:cubicBezTo>
                  <a:cubicBezTo>
                    <a:pt x="20657" y="31100"/>
                    <a:pt x="20749" y="31106"/>
                    <a:pt x="20837" y="31106"/>
                  </a:cubicBezTo>
                  <a:cubicBezTo>
                    <a:pt x="20925" y="31106"/>
                    <a:pt x="21011" y="31100"/>
                    <a:pt x="21091" y="31089"/>
                  </a:cubicBezTo>
                  <a:cubicBezTo>
                    <a:pt x="21182" y="31062"/>
                    <a:pt x="21274" y="31053"/>
                    <a:pt x="21365" y="31053"/>
                  </a:cubicBezTo>
                  <a:cubicBezTo>
                    <a:pt x="21595" y="31053"/>
                    <a:pt x="21828" y="31111"/>
                    <a:pt x="22072" y="31111"/>
                  </a:cubicBezTo>
                  <a:cubicBezTo>
                    <a:pt x="22266" y="31079"/>
                    <a:pt x="22460" y="31047"/>
                    <a:pt x="22662" y="31047"/>
                  </a:cubicBezTo>
                  <a:cubicBezTo>
                    <a:pt x="22745" y="31047"/>
                    <a:pt x="22830" y="31052"/>
                    <a:pt x="22917" y="31066"/>
                  </a:cubicBezTo>
                  <a:cubicBezTo>
                    <a:pt x="23054" y="31066"/>
                    <a:pt x="23168" y="31066"/>
                    <a:pt x="23305" y="31020"/>
                  </a:cubicBezTo>
                  <a:cubicBezTo>
                    <a:pt x="23352" y="31017"/>
                    <a:pt x="23399" y="31015"/>
                    <a:pt x="23445" y="31015"/>
                  </a:cubicBezTo>
                  <a:cubicBezTo>
                    <a:pt x="23887" y="31015"/>
                    <a:pt x="24337" y="31149"/>
                    <a:pt x="24782" y="31149"/>
                  </a:cubicBezTo>
                  <a:cubicBezTo>
                    <a:pt x="24937" y="31149"/>
                    <a:pt x="25092" y="31132"/>
                    <a:pt x="25245" y="31089"/>
                  </a:cubicBezTo>
                  <a:cubicBezTo>
                    <a:pt x="25542" y="30997"/>
                    <a:pt x="25861" y="30952"/>
                    <a:pt x="26044" y="30655"/>
                  </a:cubicBezTo>
                  <a:cubicBezTo>
                    <a:pt x="26318" y="29514"/>
                    <a:pt x="26295" y="28304"/>
                    <a:pt x="26455" y="27140"/>
                  </a:cubicBezTo>
                  <a:cubicBezTo>
                    <a:pt x="26523" y="26250"/>
                    <a:pt x="26455" y="25337"/>
                    <a:pt x="26683" y="24446"/>
                  </a:cubicBezTo>
                  <a:cubicBezTo>
                    <a:pt x="26752" y="23899"/>
                    <a:pt x="26706" y="23328"/>
                    <a:pt x="26729" y="22780"/>
                  </a:cubicBezTo>
                  <a:cubicBezTo>
                    <a:pt x="26729" y="22164"/>
                    <a:pt x="26683" y="21525"/>
                    <a:pt x="26752" y="20909"/>
                  </a:cubicBezTo>
                  <a:cubicBezTo>
                    <a:pt x="26774" y="20863"/>
                    <a:pt x="26774" y="20817"/>
                    <a:pt x="26797" y="20772"/>
                  </a:cubicBezTo>
                  <a:cubicBezTo>
                    <a:pt x="26820" y="20680"/>
                    <a:pt x="26843" y="20589"/>
                    <a:pt x="26843" y="20498"/>
                  </a:cubicBezTo>
                  <a:cubicBezTo>
                    <a:pt x="26866" y="20361"/>
                    <a:pt x="26889" y="20224"/>
                    <a:pt x="26889" y="20064"/>
                  </a:cubicBezTo>
                  <a:cubicBezTo>
                    <a:pt x="26889" y="19927"/>
                    <a:pt x="26889" y="19790"/>
                    <a:pt x="26889" y="19653"/>
                  </a:cubicBezTo>
                  <a:cubicBezTo>
                    <a:pt x="26866" y="18763"/>
                    <a:pt x="26980" y="17873"/>
                    <a:pt x="27071" y="16960"/>
                  </a:cubicBezTo>
                  <a:cubicBezTo>
                    <a:pt x="27117" y="16229"/>
                    <a:pt x="26980" y="15499"/>
                    <a:pt x="27163" y="14769"/>
                  </a:cubicBezTo>
                  <a:cubicBezTo>
                    <a:pt x="27208" y="14677"/>
                    <a:pt x="27231" y="14563"/>
                    <a:pt x="27231" y="14472"/>
                  </a:cubicBezTo>
                  <a:cubicBezTo>
                    <a:pt x="27368" y="13673"/>
                    <a:pt x="27140" y="12828"/>
                    <a:pt x="27391" y="12029"/>
                  </a:cubicBezTo>
                  <a:cubicBezTo>
                    <a:pt x="27528" y="11116"/>
                    <a:pt x="27414" y="10181"/>
                    <a:pt x="27459" y="9245"/>
                  </a:cubicBezTo>
                  <a:cubicBezTo>
                    <a:pt x="27459" y="9085"/>
                    <a:pt x="27528" y="8948"/>
                    <a:pt x="27551" y="8811"/>
                  </a:cubicBezTo>
                  <a:cubicBezTo>
                    <a:pt x="27619" y="8446"/>
                    <a:pt x="27619" y="8058"/>
                    <a:pt x="27619" y="7693"/>
                  </a:cubicBezTo>
                  <a:cubicBezTo>
                    <a:pt x="27619" y="7556"/>
                    <a:pt x="27619" y="7442"/>
                    <a:pt x="27619" y="7305"/>
                  </a:cubicBezTo>
                  <a:cubicBezTo>
                    <a:pt x="27619" y="7213"/>
                    <a:pt x="27619" y="7145"/>
                    <a:pt x="27642" y="7054"/>
                  </a:cubicBezTo>
                  <a:cubicBezTo>
                    <a:pt x="27687" y="6825"/>
                    <a:pt x="27733" y="6597"/>
                    <a:pt x="27756" y="6346"/>
                  </a:cubicBezTo>
                  <a:cubicBezTo>
                    <a:pt x="27756" y="6278"/>
                    <a:pt x="27779" y="6186"/>
                    <a:pt x="27756" y="6118"/>
                  </a:cubicBezTo>
                  <a:cubicBezTo>
                    <a:pt x="27756" y="6004"/>
                    <a:pt x="27756" y="5867"/>
                    <a:pt x="27756" y="5753"/>
                  </a:cubicBezTo>
                  <a:cubicBezTo>
                    <a:pt x="27756" y="5684"/>
                    <a:pt x="27756" y="5593"/>
                    <a:pt x="27756" y="5524"/>
                  </a:cubicBezTo>
                  <a:cubicBezTo>
                    <a:pt x="27756" y="5456"/>
                    <a:pt x="27756" y="5365"/>
                    <a:pt x="27733" y="5296"/>
                  </a:cubicBezTo>
                  <a:cubicBezTo>
                    <a:pt x="27710" y="5182"/>
                    <a:pt x="27665" y="5068"/>
                    <a:pt x="27596" y="4976"/>
                  </a:cubicBezTo>
                  <a:lnTo>
                    <a:pt x="27619" y="4360"/>
                  </a:lnTo>
                  <a:lnTo>
                    <a:pt x="27619" y="4337"/>
                  </a:lnTo>
                  <a:cubicBezTo>
                    <a:pt x="27619" y="4223"/>
                    <a:pt x="27619" y="4109"/>
                    <a:pt x="27619" y="3995"/>
                  </a:cubicBezTo>
                  <a:lnTo>
                    <a:pt x="27619" y="3972"/>
                  </a:lnTo>
                  <a:cubicBezTo>
                    <a:pt x="27665" y="3653"/>
                    <a:pt x="27687" y="3356"/>
                    <a:pt x="27710" y="3036"/>
                  </a:cubicBezTo>
                  <a:cubicBezTo>
                    <a:pt x="27733" y="2991"/>
                    <a:pt x="27756" y="2968"/>
                    <a:pt x="27756" y="2922"/>
                  </a:cubicBezTo>
                  <a:cubicBezTo>
                    <a:pt x="27824" y="2489"/>
                    <a:pt x="27847" y="2055"/>
                    <a:pt x="27779" y="1621"/>
                  </a:cubicBezTo>
                  <a:cubicBezTo>
                    <a:pt x="27756" y="1416"/>
                    <a:pt x="27756" y="1210"/>
                    <a:pt x="27756" y="1005"/>
                  </a:cubicBezTo>
                  <a:cubicBezTo>
                    <a:pt x="27847" y="936"/>
                    <a:pt x="27870" y="845"/>
                    <a:pt x="27893" y="731"/>
                  </a:cubicBezTo>
                  <a:cubicBezTo>
                    <a:pt x="27893" y="640"/>
                    <a:pt x="27893" y="548"/>
                    <a:pt x="27893" y="457"/>
                  </a:cubicBezTo>
                  <a:cubicBezTo>
                    <a:pt x="27504" y="165"/>
                    <a:pt x="27057" y="81"/>
                    <a:pt x="26602" y="81"/>
                  </a:cubicBezTo>
                  <a:cubicBezTo>
                    <a:pt x="26417" y="81"/>
                    <a:pt x="26229" y="95"/>
                    <a:pt x="26044" y="115"/>
                  </a:cubicBezTo>
                  <a:cubicBezTo>
                    <a:pt x="25527" y="176"/>
                    <a:pt x="25009" y="186"/>
                    <a:pt x="24492" y="186"/>
                  </a:cubicBezTo>
                  <a:cubicBezTo>
                    <a:pt x="24233" y="186"/>
                    <a:pt x="23975" y="183"/>
                    <a:pt x="23716" y="183"/>
                  </a:cubicBezTo>
                  <a:cubicBezTo>
                    <a:pt x="23622" y="157"/>
                    <a:pt x="23524" y="154"/>
                    <a:pt x="23426" y="154"/>
                  </a:cubicBezTo>
                  <a:cubicBezTo>
                    <a:pt x="23393" y="154"/>
                    <a:pt x="23361" y="155"/>
                    <a:pt x="23328" y="155"/>
                  </a:cubicBezTo>
                  <a:cubicBezTo>
                    <a:pt x="23197" y="155"/>
                    <a:pt x="23065" y="149"/>
                    <a:pt x="22940" y="92"/>
                  </a:cubicBezTo>
                  <a:cubicBezTo>
                    <a:pt x="22894" y="92"/>
                    <a:pt x="22849" y="92"/>
                    <a:pt x="22826" y="69"/>
                  </a:cubicBezTo>
                  <a:cubicBezTo>
                    <a:pt x="22403" y="191"/>
                    <a:pt x="21981" y="243"/>
                    <a:pt x="21559" y="243"/>
                  </a:cubicBezTo>
                  <a:cubicBezTo>
                    <a:pt x="21114" y="243"/>
                    <a:pt x="20669" y="186"/>
                    <a:pt x="20224" y="92"/>
                  </a:cubicBezTo>
                  <a:lnTo>
                    <a:pt x="202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5163925" y="2955455"/>
              <a:ext cx="193281" cy="179170"/>
            </a:xfrm>
            <a:custGeom>
              <a:avLst/>
              <a:gdLst/>
              <a:ahLst/>
              <a:cxnLst/>
              <a:rect l="l" t="t" r="r" b="b"/>
              <a:pathLst>
                <a:path w="7602" h="7047" extrusionOk="0">
                  <a:moveTo>
                    <a:pt x="1227" y="0"/>
                  </a:moveTo>
                  <a:cubicBezTo>
                    <a:pt x="874" y="0"/>
                    <a:pt x="498" y="123"/>
                    <a:pt x="137" y="199"/>
                  </a:cubicBezTo>
                  <a:cubicBezTo>
                    <a:pt x="0" y="222"/>
                    <a:pt x="46" y="382"/>
                    <a:pt x="46" y="496"/>
                  </a:cubicBezTo>
                  <a:cubicBezTo>
                    <a:pt x="228" y="770"/>
                    <a:pt x="388" y="1021"/>
                    <a:pt x="571" y="1295"/>
                  </a:cubicBezTo>
                  <a:cubicBezTo>
                    <a:pt x="685" y="1683"/>
                    <a:pt x="890" y="2048"/>
                    <a:pt x="1096" y="2413"/>
                  </a:cubicBezTo>
                  <a:cubicBezTo>
                    <a:pt x="1666" y="3372"/>
                    <a:pt x="2054" y="4399"/>
                    <a:pt x="2397" y="5426"/>
                  </a:cubicBezTo>
                  <a:cubicBezTo>
                    <a:pt x="2397" y="5426"/>
                    <a:pt x="2374" y="5449"/>
                    <a:pt x="2374" y="5495"/>
                  </a:cubicBezTo>
                  <a:cubicBezTo>
                    <a:pt x="2374" y="5540"/>
                    <a:pt x="2420" y="5563"/>
                    <a:pt x="2465" y="5563"/>
                  </a:cubicBezTo>
                  <a:cubicBezTo>
                    <a:pt x="2739" y="5769"/>
                    <a:pt x="2625" y="6179"/>
                    <a:pt x="2945" y="6362"/>
                  </a:cubicBezTo>
                  <a:lnTo>
                    <a:pt x="2990" y="6362"/>
                  </a:lnTo>
                  <a:cubicBezTo>
                    <a:pt x="2945" y="6385"/>
                    <a:pt x="2899" y="6385"/>
                    <a:pt x="2853" y="6431"/>
                  </a:cubicBezTo>
                  <a:cubicBezTo>
                    <a:pt x="2831" y="6704"/>
                    <a:pt x="2671" y="7024"/>
                    <a:pt x="3150" y="7047"/>
                  </a:cubicBezTo>
                  <a:cubicBezTo>
                    <a:pt x="3913" y="6923"/>
                    <a:pt x="4663" y="6909"/>
                    <a:pt x="5420" y="6909"/>
                  </a:cubicBezTo>
                  <a:cubicBezTo>
                    <a:pt x="5637" y="6909"/>
                    <a:pt x="5854" y="6910"/>
                    <a:pt x="6072" y="6910"/>
                  </a:cubicBezTo>
                  <a:cubicBezTo>
                    <a:pt x="6414" y="6887"/>
                    <a:pt x="6734" y="6841"/>
                    <a:pt x="7076" y="6819"/>
                  </a:cubicBezTo>
                  <a:cubicBezTo>
                    <a:pt x="7601" y="6773"/>
                    <a:pt x="7601" y="6773"/>
                    <a:pt x="7327" y="6179"/>
                  </a:cubicBezTo>
                  <a:cubicBezTo>
                    <a:pt x="7122" y="6111"/>
                    <a:pt x="7145" y="5883"/>
                    <a:pt x="7008" y="5769"/>
                  </a:cubicBezTo>
                  <a:cubicBezTo>
                    <a:pt x="6642" y="5495"/>
                    <a:pt x="6437" y="5107"/>
                    <a:pt x="6232" y="4719"/>
                  </a:cubicBezTo>
                  <a:lnTo>
                    <a:pt x="6254" y="4719"/>
                  </a:lnTo>
                  <a:cubicBezTo>
                    <a:pt x="6186" y="4559"/>
                    <a:pt x="6049" y="4445"/>
                    <a:pt x="5935" y="4331"/>
                  </a:cubicBezTo>
                  <a:cubicBezTo>
                    <a:pt x="5843" y="4285"/>
                    <a:pt x="5775" y="4217"/>
                    <a:pt x="5707" y="4171"/>
                  </a:cubicBezTo>
                  <a:cubicBezTo>
                    <a:pt x="5638" y="4057"/>
                    <a:pt x="5592" y="3920"/>
                    <a:pt x="5524" y="3806"/>
                  </a:cubicBezTo>
                  <a:cubicBezTo>
                    <a:pt x="5227" y="3418"/>
                    <a:pt x="4930" y="3052"/>
                    <a:pt x="4634" y="2687"/>
                  </a:cubicBezTo>
                  <a:cubicBezTo>
                    <a:pt x="4542" y="2527"/>
                    <a:pt x="4474" y="2345"/>
                    <a:pt x="4383" y="2185"/>
                  </a:cubicBezTo>
                  <a:lnTo>
                    <a:pt x="3835" y="1249"/>
                  </a:lnTo>
                  <a:cubicBezTo>
                    <a:pt x="3721" y="1226"/>
                    <a:pt x="3675" y="1158"/>
                    <a:pt x="3698" y="1044"/>
                  </a:cubicBezTo>
                  <a:cubicBezTo>
                    <a:pt x="3515" y="907"/>
                    <a:pt x="3401" y="724"/>
                    <a:pt x="3310" y="519"/>
                  </a:cubicBezTo>
                  <a:cubicBezTo>
                    <a:pt x="3076" y="349"/>
                    <a:pt x="2902" y="80"/>
                    <a:pt x="2567" y="80"/>
                  </a:cubicBezTo>
                  <a:cubicBezTo>
                    <a:pt x="2541" y="80"/>
                    <a:pt x="2515" y="82"/>
                    <a:pt x="2488" y="85"/>
                  </a:cubicBezTo>
                  <a:cubicBezTo>
                    <a:pt x="2393" y="98"/>
                    <a:pt x="2297" y="104"/>
                    <a:pt x="2201" y="104"/>
                  </a:cubicBezTo>
                  <a:cubicBezTo>
                    <a:pt x="1953" y="104"/>
                    <a:pt x="1701" y="66"/>
                    <a:pt x="1438" y="17"/>
                  </a:cubicBezTo>
                  <a:cubicBezTo>
                    <a:pt x="1369" y="5"/>
                    <a:pt x="1298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3777500" y="2873815"/>
              <a:ext cx="428310" cy="264344"/>
            </a:xfrm>
            <a:custGeom>
              <a:avLst/>
              <a:gdLst/>
              <a:ahLst/>
              <a:cxnLst/>
              <a:rect l="l" t="t" r="r" b="b"/>
              <a:pathLst>
                <a:path w="16846" h="10397" extrusionOk="0">
                  <a:moveTo>
                    <a:pt x="6705" y="2888"/>
                  </a:moveTo>
                  <a:cubicBezTo>
                    <a:pt x="6808" y="2888"/>
                    <a:pt x="6909" y="2893"/>
                    <a:pt x="7008" y="2908"/>
                  </a:cubicBezTo>
                  <a:cubicBezTo>
                    <a:pt x="6901" y="2900"/>
                    <a:pt x="6797" y="2898"/>
                    <a:pt x="6695" y="2898"/>
                  </a:cubicBezTo>
                  <a:cubicBezTo>
                    <a:pt x="6491" y="2898"/>
                    <a:pt x="6293" y="2908"/>
                    <a:pt x="6095" y="2908"/>
                  </a:cubicBezTo>
                  <a:cubicBezTo>
                    <a:pt x="6293" y="2908"/>
                    <a:pt x="6501" y="2888"/>
                    <a:pt x="6705" y="2888"/>
                  </a:cubicBezTo>
                  <a:close/>
                  <a:moveTo>
                    <a:pt x="10980" y="3045"/>
                  </a:moveTo>
                  <a:cubicBezTo>
                    <a:pt x="10706" y="3205"/>
                    <a:pt x="10614" y="3479"/>
                    <a:pt x="10500" y="3730"/>
                  </a:cubicBezTo>
                  <a:cubicBezTo>
                    <a:pt x="10477" y="3821"/>
                    <a:pt x="10455" y="3890"/>
                    <a:pt x="10432" y="3981"/>
                  </a:cubicBezTo>
                  <a:cubicBezTo>
                    <a:pt x="10363" y="4209"/>
                    <a:pt x="10295" y="4415"/>
                    <a:pt x="10226" y="4643"/>
                  </a:cubicBezTo>
                  <a:cubicBezTo>
                    <a:pt x="10181" y="4848"/>
                    <a:pt x="10135" y="5031"/>
                    <a:pt x="10089" y="5213"/>
                  </a:cubicBezTo>
                  <a:cubicBezTo>
                    <a:pt x="10021" y="5442"/>
                    <a:pt x="9975" y="5693"/>
                    <a:pt x="9861" y="5921"/>
                  </a:cubicBezTo>
                  <a:cubicBezTo>
                    <a:pt x="9793" y="6104"/>
                    <a:pt x="9724" y="6286"/>
                    <a:pt x="9678" y="6469"/>
                  </a:cubicBezTo>
                  <a:cubicBezTo>
                    <a:pt x="9770" y="6104"/>
                    <a:pt x="9884" y="5761"/>
                    <a:pt x="9930" y="5396"/>
                  </a:cubicBezTo>
                  <a:cubicBezTo>
                    <a:pt x="9952" y="5328"/>
                    <a:pt x="9975" y="5259"/>
                    <a:pt x="9998" y="5168"/>
                  </a:cubicBezTo>
                  <a:cubicBezTo>
                    <a:pt x="10044" y="5077"/>
                    <a:pt x="10089" y="4962"/>
                    <a:pt x="10135" y="4871"/>
                  </a:cubicBezTo>
                  <a:cubicBezTo>
                    <a:pt x="10135" y="4825"/>
                    <a:pt x="10158" y="4803"/>
                    <a:pt x="10181" y="4757"/>
                  </a:cubicBezTo>
                  <a:cubicBezTo>
                    <a:pt x="10181" y="4711"/>
                    <a:pt x="10181" y="4688"/>
                    <a:pt x="10203" y="4643"/>
                  </a:cubicBezTo>
                  <a:cubicBezTo>
                    <a:pt x="10203" y="4574"/>
                    <a:pt x="10226" y="4506"/>
                    <a:pt x="10226" y="4437"/>
                  </a:cubicBezTo>
                  <a:cubicBezTo>
                    <a:pt x="10272" y="4278"/>
                    <a:pt x="10318" y="4141"/>
                    <a:pt x="10363" y="4004"/>
                  </a:cubicBezTo>
                  <a:cubicBezTo>
                    <a:pt x="10432" y="3707"/>
                    <a:pt x="10614" y="3479"/>
                    <a:pt x="10569" y="3159"/>
                  </a:cubicBezTo>
                  <a:cubicBezTo>
                    <a:pt x="10546" y="3136"/>
                    <a:pt x="10546" y="3091"/>
                    <a:pt x="10546" y="3045"/>
                  </a:cubicBezTo>
                  <a:close/>
                  <a:moveTo>
                    <a:pt x="4662" y="0"/>
                  </a:moveTo>
                  <a:cubicBezTo>
                    <a:pt x="4623" y="0"/>
                    <a:pt x="4591" y="17"/>
                    <a:pt x="4566" y="55"/>
                  </a:cubicBezTo>
                  <a:lnTo>
                    <a:pt x="4360" y="55"/>
                  </a:lnTo>
                  <a:lnTo>
                    <a:pt x="4337" y="1356"/>
                  </a:lnTo>
                  <a:cubicBezTo>
                    <a:pt x="4429" y="1516"/>
                    <a:pt x="4429" y="1698"/>
                    <a:pt x="4383" y="1881"/>
                  </a:cubicBezTo>
                  <a:cubicBezTo>
                    <a:pt x="4269" y="2315"/>
                    <a:pt x="4520" y="2657"/>
                    <a:pt x="4725" y="2977"/>
                  </a:cubicBezTo>
                  <a:cubicBezTo>
                    <a:pt x="4520" y="3182"/>
                    <a:pt x="4406" y="3433"/>
                    <a:pt x="4474" y="3753"/>
                  </a:cubicBezTo>
                  <a:cubicBezTo>
                    <a:pt x="4223" y="3912"/>
                    <a:pt x="3972" y="4072"/>
                    <a:pt x="3972" y="4437"/>
                  </a:cubicBezTo>
                  <a:lnTo>
                    <a:pt x="3835" y="4437"/>
                  </a:lnTo>
                  <a:cubicBezTo>
                    <a:pt x="3653" y="4757"/>
                    <a:pt x="3470" y="5054"/>
                    <a:pt x="3287" y="5350"/>
                  </a:cubicBezTo>
                  <a:cubicBezTo>
                    <a:pt x="3219" y="5419"/>
                    <a:pt x="3173" y="5487"/>
                    <a:pt x="3105" y="5556"/>
                  </a:cubicBezTo>
                  <a:lnTo>
                    <a:pt x="3105" y="5533"/>
                  </a:lnTo>
                  <a:cubicBezTo>
                    <a:pt x="2854" y="6104"/>
                    <a:pt x="2420" y="6560"/>
                    <a:pt x="2055" y="7062"/>
                  </a:cubicBezTo>
                  <a:cubicBezTo>
                    <a:pt x="1964" y="7222"/>
                    <a:pt x="1895" y="7382"/>
                    <a:pt x="1827" y="7519"/>
                  </a:cubicBezTo>
                  <a:cubicBezTo>
                    <a:pt x="1758" y="7542"/>
                    <a:pt x="1712" y="7542"/>
                    <a:pt x="1667" y="7542"/>
                  </a:cubicBezTo>
                  <a:cubicBezTo>
                    <a:pt x="1233" y="8158"/>
                    <a:pt x="799" y="8774"/>
                    <a:pt x="366" y="9368"/>
                  </a:cubicBezTo>
                  <a:cubicBezTo>
                    <a:pt x="297" y="9527"/>
                    <a:pt x="206" y="9664"/>
                    <a:pt x="46" y="9733"/>
                  </a:cubicBezTo>
                  <a:cubicBezTo>
                    <a:pt x="23" y="9801"/>
                    <a:pt x="1" y="9847"/>
                    <a:pt x="1" y="9915"/>
                  </a:cubicBezTo>
                  <a:cubicBezTo>
                    <a:pt x="46" y="9984"/>
                    <a:pt x="115" y="10052"/>
                    <a:pt x="183" y="10098"/>
                  </a:cubicBezTo>
                  <a:cubicBezTo>
                    <a:pt x="472" y="10072"/>
                    <a:pt x="761" y="10063"/>
                    <a:pt x="1050" y="10063"/>
                  </a:cubicBezTo>
                  <a:cubicBezTo>
                    <a:pt x="1849" y="10063"/>
                    <a:pt x="2647" y="10135"/>
                    <a:pt x="3446" y="10135"/>
                  </a:cubicBezTo>
                  <a:cubicBezTo>
                    <a:pt x="3637" y="10135"/>
                    <a:pt x="3827" y="10131"/>
                    <a:pt x="4018" y="10121"/>
                  </a:cubicBezTo>
                  <a:cubicBezTo>
                    <a:pt x="4063" y="10075"/>
                    <a:pt x="4086" y="10052"/>
                    <a:pt x="4155" y="10052"/>
                  </a:cubicBezTo>
                  <a:cubicBezTo>
                    <a:pt x="4315" y="9984"/>
                    <a:pt x="4292" y="9870"/>
                    <a:pt x="4223" y="9756"/>
                  </a:cubicBezTo>
                  <a:cubicBezTo>
                    <a:pt x="4269" y="9733"/>
                    <a:pt x="4292" y="9687"/>
                    <a:pt x="4315" y="9642"/>
                  </a:cubicBezTo>
                  <a:cubicBezTo>
                    <a:pt x="4223" y="8500"/>
                    <a:pt x="4771" y="7679"/>
                    <a:pt x="5547" y="6948"/>
                  </a:cubicBezTo>
                  <a:cubicBezTo>
                    <a:pt x="5707" y="6857"/>
                    <a:pt x="5798" y="6720"/>
                    <a:pt x="5844" y="6537"/>
                  </a:cubicBezTo>
                  <a:cubicBezTo>
                    <a:pt x="5889" y="6400"/>
                    <a:pt x="5935" y="6263"/>
                    <a:pt x="5958" y="6126"/>
                  </a:cubicBezTo>
                  <a:cubicBezTo>
                    <a:pt x="6437" y="5967"/>
                    <a:pt x="6414" y="5487"/>
                    <a:pt x="6620" y="5168"/>
                  </a:cubicBezTo>
                  <a:cubicBezTo>
                    <a:pt x="6643" y="5099"/>
                    <a:pt x="6688" y="5008"/>
                    <a:pt x="6711" y="4940"/>
                  </a:cubicBezTo>
                  <a:cubicBezTo>
                    <a:pt x="6734" y="4871"/>
                    <a:pt x="6757" y="4803"/>
                    <a:pt x="6757" y="4734"/>
                  </a:cubicBezTo>
                  <a:cubicBezTo>
                    <a:pt x="6802" y="4620"/>
                    <a:pt x="6848" y="4529"/>
                    <a:pt x="6917" y="4437"/>
                  </a:cubicBezTo>
                  <a:cubicBezTo>
                    <a:pt x="6985" y="4346"/>
                    <a:pt x="7054" y="4255"/>
                    <a:pt x="7099" y="4141"/>
                  </a:cubicBezTo>
                  <a:cubicBezTo>
                    <a:pt x="7191" y="3798"/>
                    <a:pt x="7464" y="3502"/>
                    <a:pt x="7350" y="3114"/>
                  </a:cubicBezTo>
                  <a:cubicBezTo>
                    <a:pt x="7282" y="2999"/>
                    <a:pt x="7168" y="2954"/>
                    <a:pt x="7054" y="2908"/>
                  </a:cubicBezTo>
                  <a:lnTo>
                    <a:pt x="7054" y="2908"/>
                  </a:lnTo>
                  <a:cubicBezTo>
                    <a:pt x="7122" y="2931"/>
                    <a:pt x="7191" y="2931"/>
                    <a:pt x="7236" y="2954"/>
                  </a:cubicBezTo>
                  <a:cubicBezTo>
                    <a:pt x="7510" y="3045"/>
                    <a:pt x="7807" y="3045"/>
                    <a:pt x="8081" y="3045"/>
                  </a:cubicBezTo>
                  <a:lnTo>
                    <a:pt x="10272" y="3045"/>
                  </a:lnTo>
                  <a:cubicBezTo>
                    <a:pt x="10042" y="3078"/>
                    <a:pt x="9813" y="3158"/>
                    <a:pt x="9583" y="3158"/>
                  </a:cubicBezTo>
                  <a:cubicBezTo>
                    <a:pt x="9493" y="3158"/>
                    <a:pt x="9403" y="3146"/>
                    <a:pt x="9313" y="3114"/>
                  </a:cubicBezTo>
                  <a:cubicBezTo>
                    <a:pt x="8968" y="3114"/>
                    <a:pt x="8630" y="3063"/>
                    <a:pt x="8295" y="3063"/>
                  </a:cubicBezTo>
                  <a:cubicBezTo>
                    <a:pt x="8032" y="3063"/>
                    <a:pt x="7771" y="3094"/>
                    <a:pt x="7510" y="3205"/>
                  </a:cubicBezTo>
                  <a:cubicBezTo>
                    <a:pt x="7556" y="3775"/>
                    <a:pt x="7168" y="4163"/>
                    <a:pt x="6962" y="4620"/>
                  </a:cubicBezTo>
                  <a:lnTo>
                    <a:pt x="6939" y="4803"/>
                  </a:lnTo>
                  <a:cubicBezTo>
                    <a:pt x="6962" y="4962"/>
                    <a:pt x="6939" y="5099"/>
                    <a:pt x="6780" y="5168"/>
                  </a:cubicBezTo>
                  <a:cubicBezTo>
                    <a:pt x="6574" y="5738"/>
                    <a:pt x="6392" y="6332"/>
                    <a:pt x="6026" y="6811"/>
                  </a:cubicBezTo>
                  <a:cubicBezTo>
                    <a:pt x="6004" y="7473"/>
                    <a:pt x="5547" y="7907"/>
                    <a:pt x="5296" y="8455"/>
                  </a:cubicBezTo>
                  <a:cubicBezTo>
                    <a:pt x="5228" y="8797"/>
                    <a:pt x="5136" y="9094"/>
                    <a:pt x="4931" y="9368"/>
                  </a:cubicBezTo>
                  <a:cubicBezTo>
                    <a:pt x="4954" y="9619"/>
                    <a:pt x="4680" y="9801"/>
                    <a:pt x="4817" y="10030"/>
                  </a:cubicBezTo>
                  <a:cubicBezTo>
                    <a:pt x="4964" y="10115"/>
                    <a:pt x="5123" y="10134"/>
                    <a:pt x="5285" y="10134"/>
                  </a:cubicBezTo>
                  <a:cubicBezTo>
                    <a:pt x="5418" y="10134"/>
                    <a:pt x="5553" y="10121"/>
                    <a:pt x="5686" y="10121"/>
                  </a:cubicBezTo>
                  <a:cubicBezTo>
                    <a:pt x="5867" y="10121"/>
                    <a:pt x="6045" y="10145"/>
                    <a:pt x="6209" y="10258"/>
                  </a:cubicBezTo>
                  <a:lnTo>
                    <a:pt x="6666" y="10258"/>
                  </a:lnTo>
                  <a:cubicBezTo>
                    <a:pt x="6783" y="10238"/>
                    <a:pt x="6901" y="10185"/>
                    <a:pt x="7034" y="10185"/>
                  </a:cubicBezTo>
                  <a:cubicBezTo>
                    <a:pt x="7055" y="10185"/>
                    <a:pt x="7077" y="10186"/>
                    <a:pt x="7099" y="10189"/>
                  </a:cubicBezTo>
                  <a:lnTo>
                    <a:pt x="7327" y="10167"/>
                  </a:lnTo>
                  <a:cubicBezTo>
                    <a:pt x="7385" y="10178"/>
                    <a:pt x="7436" y="10184"/>
                    <a:pt x="7487" y="10184"/>
                  </a:cubicBezTo>
                  <a:cubicBezTo>
                    <a:pt x="7539" y="10184"/>
                    <a:pt x="7590" y="10178"/>
                    <a:pt x="7647" y="10167"/>
                  </a:cubicBezTo>
                  <a:lnTo>
                    <a:pt x="7875" y="10167"/>
                  </a:lnTo>
                  <a:cubicBezTo>
                    <a:pt x="7944" y="10189"/>
                    <a:pt x="8012" y="10235"/>
                    <a:pt x="8081" y="10258"/>
                  </a:cubicBezTo>
                  <a:cubicBezTo>
                    <a:pt x="8172" y="10121"/>
                    <a:pt x="8263" y="10007"/>
                    <a:pt x="8355" y="9870"/>
                  </a:cubicBezTo>
                  <a:cubicBezTo>
                    <a:pt x="8583" y="9779"/>
                    <a:pt x="8629" y="9573"/>
                    <a:pt x="8697" y="9368"/>
                  </a:cubicBezTo>
                  <a:cubicBezTo>
                    <a:pt x="8743" y="9254"/>
                    <a:pt x="8765" y="9139"/>
                    <a:pt x="8788" y="9025"/>
                  </a:cubicBezTo>
                  <a:cubicBezTo>
                    <a:pt x="8834" y="8865"/>
                    <a:pt x="8880" y="8706"/>
                    <a:pt x="8925" y="8569"/>
                  </a:cubicBezTo>
                  <a:cubicBezTo>
                    <a:pt x="9176" y="7952"/>
                    <a:pt x="9382" y="7336"/>
                    <a:pt x="9610" y="6720"/>
                  </a:cubicBezTo>
                  <a:cubicBezTo>
                    <a:pt x="9610" y="6743"/>
                    <a:pt x="9610" y="6743"/>
                    <a:pt x="9610" y="6743"/>
                  </a:cubicBezTo>
                  <a:cubicBezTo>
                    <a:pt x="9382" y="7405"/>
                    <a:pt x="9245" y="8067"/>
                    <a:pt x="8971" y="8706"/>
                  </a:cubicBezTo>
                  <a:cubicBezTo>
                    <a:pt x="8948" y="8797"/>
                    <a:pt x="8948" y="8865"/>
                    <a:pt x="8925" y="8957"/>
                  </a:cubicBezTo>
                  <a:cubicBezTo>
                    <a:pt x="8902" y="9162"/>
                    <a:pt x="8880" y="9368"/>
                    <a:pt x="8788" y="9550"/>
                  </a:cubicBezTo>
                  <a:cubicBezTo>
                    <a:pt x="8720" y="9756"/>
                    <a:pt x="8629" y="9938"/>
                    <a:pt x="8743" y="10167"/>
                  </a:cubicBezTo>
                  <a:cubicBezTo>
                    <a:pt x="8830" y="10271"/>
                    <a:pt x="8931" y="10350"/>
                    <a:pt x="9066" y="10350"/>
                  </a:cubicBezTo>
                  <a:cubicBezTo>
                    <a:pt x="9107" y="10350"/>
                    <a:pt x="9151" y="10342"/>
                    <a:pt x="9199" y="10326"/>
                  </a:cubicBezTo>
                  <a:lnTo>
                    <a:pt x="9245" y="10326"/>
                  </a:lnTo>
                  <a:cubicBezTo>
                    <a:pt x="9381" y="10273"/>
                    <a:pt x="9516" y="10253"/>
                    <a:pt x="9650" y="10253"/>
                  </a:cubicBezTo>
                  <a:cubicBezTo>
                    <a:pt x="10011" y="10253"/>
                    <a:pt x="10365" y="10396"/>
                    <a:pt x="10718" y="10396"/>
                  </a:cubicBezTo>
                  <a:cubicBezTo>
                    <a:pt x="10736" y="10396"/>
                    <a:pt x="10755" y="10396"/>
                    <a:pt x="10774" y="10395"/>
                  </a:cubicBezTo>
                  <a:cubicBezTo>
                    <a:pt x="11390" y="10281"/>
                    <a:pt x="12007" y="10395"/>
                    <a:pt x="12600" y="10258"/>
                  </a:cubicBezTo>
                  <a:cubicBezTo>
                    <a:pt x="12691" y="10235"/>
                    <a:pt x="12783" y="10189"/>
                    <a:pt x="12851" y="10121"/>
                  </a:cubicBezTo>
                  <a:cubicBezTo>
                    <a:pt x="12920" y="10007"/>
                    <a:pt x="12965" y="9870"/>
                    <a:pt x="12988" y="9733"/>
                  </a:cubicBezTo>
                  <a:cubicBezTo>
                    <a:pt x="13034" y="9345"/>
                    <a:pt x="13148" y="8934"/>
                    <a:pt x="13262" y="8546"/>
                  </a:cubicBezTo>
                  <a:cubicBezTo>
                    <a:pt x="13285" y="8477"/>
                    <a:pt x="13308" y="8386"/>
                    <a:pt x="13331" y="8318"/>
                  </a:cubicBezTo>
                  <a:cubicBezTo>
                    <a:pt x="13376" y="8158"/>
                    <a:pt x="13422" y="8021"/>
                    <a:pt x="13467" y="7861"/>
                  </a:cubicBezTo>
                  <a:cubicBezTo>
                    <a:pt x="13513" y="7701"/>
                    <a:pt x="13536" y="7564"/>
                    <a:pt x="13536" y="7405"/>
                  </a:cubicBezTo>
                  <a:cubicBezTo>
                    <a:pt x="13536" y="7222"/>
                    <a:pt x="13559" y="7017"/>
                    <a:pt x="13627" y="6857"/>
                  </a:cubicBezTo>
                  <a:cubicBezTo>
                    <a:pt x="13650" y="6766"/>
                    <a:pt x="13673" y="6697"/>
                    <a:pt x="13673" y="6629"/>
                  </a:cubicBezTo>
                  <a:cubicBezTo>
                    <a:pt x="13719" y="6446"/>
                    <a:pt x="13764" y="6263"/>
                    <a:pt x="13810" y="6081"/>
                  </a:cubicBezTo>
                  <a:cubicBezTo>
                    <a:pt x="13856" y="5967"/>
                    <a:pt x="13878" y="5853"/>
                    <a:pt x="13901" y="5738"/>
                  </a:cubicBezTo>
                  <a:cubicBezTo>
                    <a:pt x="13924" y="5601"/>
                    <a:pt x="13970" y="5442"/>
                    <a:pt x="14015" y="5305"/>
                  </a:cubicBezTo>
                  <a:cubicBezTo>
                    <a:pt x="14061" y="5145"/>
                    <a:pt x="14084" y="4985"/>
                    <a:pt x="14084" y="4825"/>
                  </a:cubicBezTo>
                  <a:cubicBezTo>
                    <a:pt x="14084" y="4643"/>
                    <a:pt x="14129" y="4437"/>
                    <a:pt x="14198" y="4255"/>
                  </a:cubicBezTo>
                  <a:cubicBezTo>
                    <a:pt x="14221" y="4141"/>
                    <a:pt x="14266" y="4027"/>
                    <a:pt x="14289" y="3890"/>
                  </a:cubicBezTo>
                  <a:cubicBezTo>
                    <a:pt x="14312" y="3730"/>
                    <a:pt x="14358" y="3570"/>
                    <a:pt x="14358" y="3387"/>
                  </a:cubicBezTo>
                  <a:cubicBezTo>
                    <a:pt x="14289" y="3136"/>
                    <a:pt x="14152" y="3022"/>
                    <a:pt x="13970" y="2954"/>
                  </a:cubicBezTo>
                  <a:cubicBezTo>
                    <a:pt x="14045" y="2944"/>
                    <a:pt x="14121" y="2939"/>
                    <a:pt x="14195" y="2939"/>
                  </a:cubicBezTo>
                  <a:cubicBezTo>
                    <a:pt x="14300" y="2939"/>
                    <a:pt x="14401" y="2950"/>
                    <a:pt x="14495" y="2977"/>
                  </a:cubicBezTo>
                  <a:cubicBezTo>
                    <a:pt x="14632" y="2999"/>
                    <a:pt x="14769" y="3022"/>
                    <a:pt x="14905" y="3022"/>
                  </a:cubicBezTo>
                  <a:cubicBezTo>
                    <a:pt x="15202" y="3045"/>
                    <a:pt x="15499" y="3045"/>
                    <a:pt x="15773" y="3045"/>
                  </a:cubicBezTo>
                  <a:cubicBezTo>
                    <a:pt x="16184" y="3022"/>
                    <a:pt x="16640" y="3068"/>
                    <a:pt x="16846" y="2566"/>
                  </a:cubicBezTo>
                  <a:cubicBezTo>
                    <a:pt x="16526" y="1972"/>
                    <a:pt x="15887" y="2292"/>
                    <a:pt x="15430" y="2064"/>
                  </a:cubicBezTo>
                  <a:cubicBezTo>
                    <a:pt x="14912" y="2003"/>
                    <a:pt x="14394" y="1975"/>
                    <a:pt x="13873" y="1975"/>
                  </a:cubicBezTo>
                  <a:cubicBezTo>
                    <a:pt x="13406" y="1975"/>
                    <a:pt x="12937" y="1998"/>
                    <a:pt x="12463" y="2041"/>
                  </a:cubicBezTo>
                  <a:cubicBezTo>
                    <a:pt x="12254" y="2151"/>
                    <a:pt x="12045" y="2216"/>
                    <a:pt x="11836" y="2216"/>
                  </a:cubicBezTo>
                  <a:cubicBezTo>
                    <a:pt x="11657" y="2216"/>
                    <a:pt x="11478" y="2169"/>
                    <a:pt x="11299" y="2064"/>
                  </a:cubicBezTo>
                  <a:cubicBezTo>
                    <a:pt x="10749" y="2025"/>
                    <a:pt x="10199" y="2011"/>
                    <a:pt x="9649" y="2011"/>
                  </a:cubicBezTo>
                  <a:cubicBezTo>
                    <a:pt x="8898" y="2011"/>
                    <a:pt x="8147" y="2037"/>
                    <a:pt x="7396" y="2064"/>
                  </a:cubicBezTo>
                  <a:cubicBezTo>
                    <a:pt x="7122" y="2109"/>
                    <a:pt x="6894" y="2337"/>
                    <a:pt x="6597" y="2337"/>
                  </a:cubicBezTo>
                  <a:cubicBezTo>
                    <a:pt x="6483" y="2360"/>
                    <a:pt x="6369" y="2360"/>
                    <a:pt x="6232" y="2383"/>
                  </a:cubicBezTo>
                  <a:cubicBezTo>
                    <a:pt x="6151" y="2361"/>
                    <a:pt x="6067" y="2353"/>
                    <a:pt x="5981" y="2353"/>
                  </a:cubicBezTo>
                  <a:cubicBezTo>
                    <a:pt x="5818" y="2353"/>
                    <a:pt x="5649" y="2380"/>
                    <a:pt x="5481" y="2380"/>
                  </a:cubicBezTo>
                  <a:cubicBezTo>
                    <a:pt x="5292" y="2380"/>
                    <a:pt x="5105" y="2346"/>
                    <a:pt x="4931" y="2201"/>
                  </a:cubicBezTo>
                  <a:cubicBezTo>
                    <a:pt x="4862" y="2109"/>
                    <a:pt x="4817" y="1995"/>
                    <a:pt x="4817" y="1881"/>
                  </a:cubicBezTo>
                  <a:cubicBezTo>
                    <a:pt x="4771" y="1539"/>
                    <a:pt x="4794" y="1173"/>
                    <a:pt x="4794" y="831"/>
                  </a:cubicBezTo>
                  <a:cubicBezTo>
                    <a:pt x="4794" y="740"/>
                    <a:pt x="4794" y="671"/>
                    <a:pt x="4794" y="580"/>
                  </a:cubicBezTo>
                  <a:cubicBezTo>
                    <a:pt x="4794" y="466"/>
                    <a:pt x="4817" y="352"/>
                    <a:pt x="4840" y="238"/>
                  </a:cubicBezTo>
                  <a:cubicBezTo>
                    <a:pt x="4817" y="169"/>
                    <a:pt x="4817" y="101"/>
                    <a:pt x="4771" y="32"/>
                  </a:cubicBezTo>
                  <a:cubicBezTo>
                    <a:pt x="4730" y="12"/>
                    <a:pt x="4694" y="0"/>
                    <a:pt x="4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5059454" y="2951234"/>
              <a:ext cx="165415" cy="190357"/>
            </a:xfrm>
            <a:custGeom>
              <a:avLst/>
              <a:gdLst/>
              <a:ahLst/>
              <a:cxnLst/>
              <a:rect l="l" t="t" r="r" b="b"/>
              <a:pathLst>
                <a:path w="6506" h="7487" extrusionOk="0">
                  <a:moveTo>
                    <a:pt x="3219" y="502"/>
                  </a:moveTo>
                  <a:cubicBezTo>
                    <a:pt x="3356" y="502"/>
                    <a:pt x="3493" y="571"/>
                    <a:pt x="3493" y="708"/>
                  </a:cubicBezTo>
                  <a:cubicBezTo>
                    <a:pt x="3424" y="616"/>
                    <a:pt x="3333" y="548"/>
                    <a:pt x="3219" y="502"/>
                  </a:cubicBezTo>
                  <a:close/>
                  <a:moveTo>
                    <a:pt x="1279" y="0"/>
                  </a:moveTo>
                  <a:cubicBezTo>
                    <a:pt x="46" y="91"/>
                    <a:pt x="1" y="137"/>
                    <a:pt x="343" y="1118"/>
                  </a:cubicBezTo>
                  <a:cubicBezTo>
                    <a:pt x="503" y="1210"/>
                    <a:pt x="548" y="1324"/>
                    <a:pt x="434" y="1484"/>
                  </a:cubicBezTo>
                  <a:cubicBezTo>
                    <a:pt x="503" y="1826"/>
                    <a:pt x="571" y="2146"/>
                    <a:pt x="891" y="2305"/>
                  </a:cubicBezTo>
                  <a:cubicBezTo>
                    <a:pt x="914" y="2374"/>
                    <a:pt x="936" y="2442"/>
                    <a:pt x="982" y="2511"/>
                  </a:cubicBezTo>
                  <a:cubicBezTo>
                    <a:pt x="1621" y="2922"/>
                    <a:pt x="1461" y="3561"/>
                    <a:pt x="1393" y="4177"/>
                  </a:cubicBezTo>
                  <a:cubicBezTo>
                    <a:pt x="1416" y="4337"/>
                    <a:pt x="1439" y="4519"/>
                    <a:pt x="1530" y="4656"/>
                  </a:cubicBezTo>
                  <a:cubicBezTo>
                    <a:pt x="1576" y="4725"/>
                    <a:pt x="1621" y="4793"/>
                    <a:pt x="1690" y="4862"/>
                  </a:cubicBezTo>
                  <a:cubicBezTo>
                    <a:pt x="2306" y="5159"/>
                    <a:pt x="2283" y="5661"/>
                    <a:pt x="2146" y="6186"/>
                  </a:cubicBezTo>
                  <a:cubicBezTo>
                    <a:pt x="2146" y="6368"/>
                    <a:pt x="2146" y="6551"/>
                    <a:pt x="2215" y="6711"/>
                  </a:cubicBezTo>
                  <a:cubicBezTo>
                    <a:pt x="2306" y="7030"/>
                    <a:pt x="2443" y="7327"/>
                    <a:pt x="2808" y="7418"/>
                  </a:cubicBezTo>
                  <a:cubicBezTo>
                    <a:pt x="2899" y="7441"/>
                    <a:pt x="2991" y="7464"/>
                    <a:pt x="3082" y="7464"/>
                  </a:cubicBezTo>
                  <a:cubicBezTo>
                    <a:pt x="3219" y="7464"/>
                    <a:pt x="3356" y="7487"/>
                    <a:pt x="3493" y="7487"/>
                  </a:cubicBezTo>
                  <a:lnTo>
                    <a:pt x="3790" y="7487"/>
                  </a:lnTo>
                  <a:cubicBezTo>
                    <a:pt x="3877" y="7483"/>
                    <a:pt x="3965" y="7482"/>
                    <a:pt x="4052" y="7482"/>
                  </a:cubicBezTo>
                  <a:cubicBezTo>
                    <a:pt x="4227" y="7482"/>
                    <a:pt x="4403" y="7487"/>
                    <a:pt x="4580" y="7487"/>
                  </a:cubicBezTo>
                  <a:cubicBezTo>
                    <a:pt x="4845" y="7487"/>
                    <a:pt x="5114" y="7475"/>
                    <a:pt x="5387" y="7418"/>
                  </a:cubicBezTo>
                  <a:cubicBezTo>
                    <a:pt x="5479" y="7395"/>
                    <a:pt x="5547" y="7327"/>
                    <a:pt x="5616" y="7258"/>
                  </a:cubicBezTo>
                  <a:cubicBezTo>
                    <a:pt x="5683" y="7243"/>
                    <a:pt x="5751" y="7238"/>
                    <a:pt x="5820" y="7238"/>
                  </a:cubicBezTo>
                  <a:cubicBezTo>
                    <a:pt x="5943" y="7238"/>
                    <a:pt x="6067" y="7254"/>
                    <a:pt x="6187" y="7254"/>
                  </a:cubicBezTo>
                  <a:cubicBezTo>
                    <a:pt x="6297" y="7254"/>
                    <a:pt x="6405" y="7241"/>
                    <a:pt x="6506" y="7190"/>
                  </a:cubicBezTo>
                  <a:cubicBezTo>
                    <a:pt x="6483" y="6734"/>
                    <a:pt x="6118" y="6391"/>
                    <a:pt x="6027" y="5957"/>
                  </a:cubicBezTo>
                  <a:cubicBezTo>
                    <a:pt x="5616" y="4542"/>
                    <a:pt x="4840" y="3287"/>
                    <a:pt x="4383" y="1872"/>
                  </a:cubicBezTo>
                  <a:cubicBezTo>
                    <a:pt x="4315" y="1689"/>
                    <a:pt x="4178" y="1507"/>
                    <a:pt x="3995" y="1392"/>
                  </a:cubicBezTo>
                  <a:cubicBezTo>
                    <a:pt x="3927" y="1141"/>
                    <a:pt x="3858" y="913"/>
                    <a:pt x="3812" y="662"/>
                  </a:cubicBezTo>
                  <a:cubicBezTo>
                    <a:pt x="3607" y="114"/>
                    <a:pt x="3059" y="342"/>
                    <a:pt x="2694" y="183"/>
                  </a:cubicBezTo>
                  <a:cubicBezTo>
                    <a:pt x="2527" y="42"/>
                    <a:pt x="2347" y="6"/>
                    <a:pt x="2163" y="6"/>
                  </a:cubicBezTo>
                  <a:cubicBezTo>
                    <a:pt x="1970" y="6"/>
                    <a:pt x="1772" y="45"/>
                    <a:pt x="1581" y="45"/>
                  </a:cubicBezTo>
                  <a:cubicBezTo>
                    <a:pt x="1478" y="45"/>
                    <a:pt x="1377" y="34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4115246" y="2948234"/>
              <a:ext cx="135261" cy="184585"/>
            </a:xfrm>
            <a:custGeom>
              <a:avLst/>
              <a:gdLst/>
              <a:ahLst/>
              <a:cxnLst/>
              <a:rect l="l" t="t" r="r" b="b"/>
              <a:pathLst>
                <a:path w="5320" h="7260" extrusionOk="0">
                  <a:moveTo>
                    <a:pt x="4404" y="0"/>
                  </a:moveTo>
                  <a:cubicBezTo>
                    <a:pt x="4100" y="0"/>
                    <a:pt x="3797" y="77"/>
                    <a:pt x="3493" y="187"/>
                  </a:cubicBezTo>
                  <a:lnTo>
                    <a:pt x="2786" y="187"/>
                  </a:lnTo>
                  <a:cubicBezTo>
                    <a:pt x="2306" y="209"/>
                    <a:pt x="1827" y="232"/>
                    <a:pt x="1325" y="255"/>
                  </a:cubicBezTo>
                  <a:lnTo>
                    <a:pt x="1325" y="232"/>
                  </a:lnTo>
                  <a:cubicBezTo>
                    <a:pt x="1142" y="392"/>
                    <a:pt x="1302" y="643"/>
                    <a:pt x="1165" y="803"/>
                  </a:cubicBezTo>
                  <a:cubicBezTo>
                    <a:pt x="1188" y="848"/>
                    <a:pt x="1188" y="894"/>
                    <a:pt x="1165" y="940"/>
                  </a:cubicBezTo>
                  <a:cubicBezTo>
                    <a:pt x="1233" y="1031"/>
                    <a:pt x="1188" y="1122"/>
                    <a:pt x="1165" y="1214"/>
                  </a:cubicBezTo>
                  <a:cubicBezTo>
                    <a:pt x="1188" y="1259"/>
                    <a:pt x="1165" y="1305"/>
                    <a:pt x="1142" y="1328"/>
                  </a:cubicBezTo>
                  <a:cubicBezTo>
                    <a:pt x="1142" y="1602"/>
                    <a:pt x="1165" y="1853"/>
                    <a:pt x="982" y="2081"/>
                  </a:cubicBezTo>
                  <a:cubicBezTo>
                    <a:pt x="845" y="2172"/>
                    <a:pt x="845" y="2286"/>
                    <a:pt x="937" y="2423"/>
                  </a:cubicBezTo>
                  <a:cubicBezTo>
                    <a:pt x="937" y="2492"/>
                    <a:pt x="937" y="2560"/>
                    <a:pt x="937" y="2606"/>
                  </a:cubicBezTo>
                  <a:cubicBezTo>
                    <a:pt x="845" y="2743"/>
                    <a:pt x="845" y="2903"/>
                    <a:pt x="800" y="3040"/>
                  </a:cubicBezTo>
                  <a:cubicBezTo>
                    <a:pt x="823" y="3724"/>
                    <a:pt x="640" y="4364"/>
                    <a:pt x="435" y="5003"/>
                  </a:cubicBezTo>
                  <a:cubicBezTo>
                    <a:pt x="161" y="5254"/>
                    <a:pt x="457" y="5642"/>
                    <a:pt x="229" y="5893"/>
                  </a:cubicBezTo>
                  <a:cubicBezTo>
                    <a:pt x="115" y="6327"/>
                    <a:pt x="1" y="6737"/>
                    <a:pt x="47" y="7171"/>
                  </a:cubicBezTo>
                  <a:lnTo>
                    <a:pt x="3881" y="7194"/>
                  </a:lnTo>
                  <a:cubicBezTo>
                    <a:pt x="3946" y="7237"/>
                    <a:pt x="4016" y="7260"/>
                    <a:pt x="4086" y="7260"/>
                  </a:cubicBezTo>
                  <a:cubicBezTo>
                    <a:pt x="4164" y="7260"/>
                    <a:pt x="4243" y="7231"/>
                    <a:pt x="4315" y="7171"/>
                  </a:cubicBezTo>
                  <a:cubicBezTo>
                    <a:pt x="4840" y="6075"/>
                    <a:pt x="4749" y="4843"/>
                    <a:pt x="4977" y="3702"/>
                  </a:cubicBezTo>
                  <a:cubicBezTo>
                    <a:pt x="5068" y="2674"/>
                    <a:pt x="5159" y="1647"/>
                    <a:pt x="5319" y="643"/>
                  </a:cubicBezTo>
                  <a:cubicBezTo>
                    <a:pt x="5319" y="483"/>
                    <a:pt x="5296" y="346"/>
                    <a:pt x="5205" y="209"/>
                  </a:cubicBezTo>
                  <a:cubicBezTo>
                    <a:pt x="4938" y="60"/>
                    <a:pt x="4671" y="0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4232480" y="2947065"/>
              <a:ext cx="656372" cy="193993"/>
            </a:xfrm>
            <a:custGeom>
              <a:avLst/>
              <a:gdLst/>
              <a:ahLst/>
              <a:cxnLst/>
              <a:rect l="l" t="t" r="r" b="b"/>
              <a:pathLst>
                <a:path w="25816" h="7630" extrusionOk="0">
                  <a:moveTo>
                    <a:pt x="9656" y="1054"/>
                  </a:moveTo>
                  <a:cubicBezTo>
                    <a:pt x="9633" y="1054"/>
                    <a:pt x="9633" y="1077"/>
                    <a:pt x="9633" y="1077"/>
                  </a:cubicBezTo>
                  <a:lnTo>
                    <a:pt x="9610" y="1077"/>
                  </a:lnTo>
                  <a:cubicBezTo>
                    <a:pt x="9633" y="1054"/>
                    <a:pt x="9633" y="1054"/>
                    <a:pt x="9656" y="1054"/>
                  </a:cubicBezTo>
                  <a:close/>
                  <a:moveTo>
                    <a:pt x="8834" y="1676"/>
                  </a:moveTo>
                  <a:cubicBezTo>
                    <a:pt x="8830" y="1972"/>
                    <a:pt x="8838" y="2270"/>
                    <a:pt x="8811" y="2561"/>
                  </a:cubicBezTo>
                  <a:cubicBezTo>
                    <a:pt x="8811" y="2269"/>
                    <a:pt x="8828" y="1974"/>
                    <a:pt x="8834" y="1676"/>
                  </a:cubicBezTo>
                  <a:close/>
                  <a:moveTo>
                    <a:pt x="12828" y="1944"/>
                  </a:moveTo>
                  <a:cubicBezTo>
                    <a:pt x="12897" y="2287"/>
                    <a:pt x="12943" y="2606"/>
                    <a:pt x="12851" y="2926"/>
                  </a:cubicBezTo>
                  <a:cubicBezTo>
                    <a:pt x="12851" y="2949"/>
                    <a:pt x="12851" y="2972"/>
                    <a:pt x="12828" y="3017"/>
                  </a:cubicBezTo>
                  <a:cubicBezTo>
                    <a:pt x="12828" y="2812"/>
                    <a:pt x="12828" y="2606"/>
                    <a:pt x="12851" y="2424"/>
                  </a:cubicBezTo>
                  <a:cubicBezTo>
                    <a:pt x="12828" y="2264"/>
                    <a:pt x="12828" y="2104"/>
                    <a:pt x="12828" y="1944"/>
                  </a:cubicBezTo>
                  <a:close/>
                  <a:moveTo>
                    <a:pt x="16686" y="2013"/>
                  </a:moveTo>
                  <a:cubicBezTo>
                    <a:pt x="16686" y="2035"/>
                    <a:pt x="16686" y="2057"/>
                    <a:pt x="16686" y="2081"/>
                  </a:cubicBezTo>
                  <a:cubicBezTo>
                    <a:pt x="16686" y="2127"/>
                    <a:pt x="16709" y="2150"/>
                    <a:pt x="16709" y="2196"/>
                  </a:cubicBezTo>
                  <a:cubicBezTo>
                    <a:pt x="16754" y="2720"/>
                    <a:pt x="16732" y="3268"/>
                    <a:pt x="16732" y="3793"/>
                  </a:cubicBezTo>
                  <a:cubicBezTo>
                    <a:pt x="16732" y="3976"/>
                    <a:pt x="16777" y="4158"/>
                    <a:pt x="16777" y="4341"/>
                  </a:cubicBezTo>
                  <a:cubicBezTo>
                    <a:pt x="16800" y="4638"/>
                    <a:pt x="16777" y="4935"/>
                    <a:pt x="16777" y="5208"/>
                  </a:cubicBezTo>
                  <a:cubicBezTo>
                    <a:pt x="16777" y="5292"/>
                    <a:pt x="16779" y="5376"/>
                    <a:pt x="16781" y="5459"/>
                  </a:cubicBezTo>
                  <a:lnTo>
                    <a:pt x="16781" y="5459"/>
                  </a:lnTo>
                  <a:cubicBezTo>
                    <a:pt x="16775" y="5406"/>
                    <a:pt x="16766" y="5353"/>
                    <a:pt x="16754" y="5300"/>
                  </a:cubicBezTo>
                  <a:cubicBezTo>
                    <a:pt x="16686" y="4957"/>
                    <a:pt x="16846" y="4638"/>
                    <a:pt x="16754" y="4318"/>
                  </a:cubicBezTo>
                  <a:cubicBezTo>
                    <a:pt x="16754" y="4227"/>
                    <a:pt x="16732" y="4158"/>
                    <a:pt x="16709" y="4067"/>
                  </a:cubicBezTo>
                  <a:cubicBezTo>
                    <a:pt x="16617" y="3474"/>
                    <a:pt x="16663" y="2880"/>
                    <a:pt x="16663" y="2287"/>
                  </a:cubicBezTo>
                  <a:cubicBezTo>
                    <a:pt x="16686" y="2196"/>
                    <a:pt x="16686" y="2104"/>
                    <a:pt x="16686" y="2013"/>
                  </a:cubicBezTo>
                  <a:close/>
                  <a:moveTo>
                    <a:pt x="12851" y="3405"/>
                  </a:moveTo>
                  <a:lnTo>
                    <a:pt x="12851" y="3405"/>
                  </a:lnTo>
                  <a:cubicBezTo>
                    <a:pt x="12897" y="3770"/>
                    <a:pt x="12965" y="4136"/>
                    <a:pt x="12806" y="4478"/>
                  </a:cubicBezTo>
                  <a:cubicBezTo>
                    <a:pt x="12783" y="4615"/>
                    <a:pt x="12760" y="4729"/>
                    <a:pt x="12737" y="4866"/>
                  </a:cubicBezTo>
                  <a:cubicBezTo>
                    <a:pt x="12737" y="5003"/>
                    <a:pt x="12737" y="5117"/>
                    <a:pt x="12737" y="5254"/>
                  </a:cubicBezTo>
                  <a:cubicBezTo>
                    <a:pt x="12737" y="5437"/>
                    <a:pt x="12714" y="5596"/>
                    <a:pt x="12714" y="5779"/>
                  </a:cubicBezTo>
                  <a:cubicBezTo>
                    <a:pt x="12714" y="5916"/>
                    <a:pt x="12691" y="6053"/>
                    <a:pt x="12646" y="6190"/>
                  </a:cubicBezTo>
                  <a:cubicBezTo>
                    <a:pt x="12646" y="6167"/>
                    <a:pt x="12646" y="6121"/>
                    <a:pt x="12646" y="6099"/>
                  </a:cubicBezTo>
                  <a:cubicBezTo>
                    <a:pt x="12646" y="5893"/>
                    <a:pt x="12669" y="5688"/>
                    <a:pt x="12646" y="5482"/>
                  </a:cubicBezTo>
                  <a:cubicBezTo>
                    <a:pt x="12646" y="5186"/>
                    <a:pt x="12669" y="4889"/>
                    <a:pt x="12440" y="4638"/>
                  </a:cubicBezTo>
                  <a:lnTo>
                    <a:pt x="12463" y="4638"/>
                  </a:lnTo>
                  <a:cubicBezTo>
                    <a:pt x="12486" y="4592"/>
                    <a:pt x="12463" y="4569"/>
                    <a:pt x="12440" y="4524"/>
                  </a:cubicBezTo>
                  <a:cubicBezTo>
                    <a:pt x="12440" y="4524"/>
                    <a:pt x="12440" y="4524"/>
                    <a:pt x="12440" y="4501"/>
                  </a:cubicBezTo>
                  <a:cubicBezTo>
                    <a:pt x="12463" y="4524"/>
                    <a:pt x="12509" y="4547"/>
                    <a:pt x="12554" y="4547"/>
                  </a:cubicBezTo>
                  <a:cubicBezTo>
                    <a:pt x="12646" y="4478"/>
                    <a:pt x="12714" y="4410"/>
                    <a:pt x="12760" y="4295"/>
                  </a:cubicBezTo>
                  <a:cubicBezTo>
                    <a:pt x="12828" y="3999"/>
                    <a:pt x="12851" y="3702"/>
                    <a:pt x="12851" y="3405"/>
                  </a:cubicBezTo>
                  <a:close/>
                  <a:moveTo>
                    <a:pt x="16782" y="5743"/>
                  </a:moveTo>
                  <a:cubicBezTo>
                    <a:pt x="16780" y="5857"/>
                    <a:pt x="16772" y="5968"/>
                    <a:pt x="16754" y="6076"/>
                  </a:cubicBezTo>
                  <a:cubicBezTo>
                    <a:pt x="16823" y="6236"/>
                    <a:pt x="16800" y="6395"/>
                    <a:pt x="16777" y="6555"/>
                  </a:cubicBezTo>
                  <a:cubicBezTo>
                    <a:pt x="16754" y="6509"/>
                    <a:pt x="16754" y="6464"/>
                    <a:pt x="16732" y="6418"/>
                  </a:cubicBezTo>
                  <a:cubicBezTo>
                    <a:pt x="16686" y="6258"/>
                    <a:pt x="16732" y="6076"/>
                    <a:pt x="16754" y="5916"/>
                  </a:cubicBezTo>
                  <a:cubicBezTo>
                    <a:pt x="16767" y="5858"/>
                    <a:pt x="16776" y="5801"/>
                    <a:pt x="16782" y="5743"/>
                  </a:cubicBezTo>
                  <a:close/>
                  <a:moveTo>
                    <a:pt x="2336" y="0"/>
                  </a:moveTo>
                  <a:cubicBezTo>
                    <a:pt x="1874" y="0"/>
                    <a:pt x="1414" y="40"/>
                    <a:pt x="959" y="164"/>
                  </a:cubicBezTo>
                  <a:cubicBezTo>
                    <a:pt x="868" y="233"/>
                    <a:pt x="799" y="324"/>
                    <a:pt x="777" y="415"/>
                  </a:cubicBezTo>
                  <a:cubicBezTo>
                    <a:pt x="617" y="986"/>
                    <a:pt x="731" y="1556"/>
                    <a:pt x="548" y="2104"/>
                  </a:cubicBezTo>
                  <a:cubicBezTo>
                    <a:pt x="411" y="2675"/>
                    <a:pt x="548" y="3268"/>
                    <a:pt x="366" y="3816"/>
                  </a:cubicBezTo>
                  <a:cubicBezTo>
                    <a:pt x="343" y="4683"/>
                    <a:pt x="160" y="5505"/>
                    <a:pt x="46" y="6350"/>
                  </a:cubicBezTo>
                  <a:cubicBezTo>
                    <a:pt x="46" y="6395"/>
                    <a:pt x="23" y="6441"/>
                    <a:pt x="23" y="6487"/>
                  </a:cubicBezTo>
                  <a:cubicBezTo>
                    <a:pt x="23" y="6532"/>
                    <a:pt x="1" y="6555"/>
                    <a:pt x="1" y="6601"/>
                  </a:cubicBezTo>
                  <a:cubicBezTo>
                    <a:pt x="1" y="6692"/>
                    <a:pt x="1" y="6783"/>
                    <a:pt x="1" y="6875"/>
                  </a:cubicBezTo>
                  <a:cubicBezTo>
                    <a:pt x="23" y="7012"/>
                    <a:pt x="92" y="7126"/>
                    <a:pt x="183" y="7217"/>
                  </a:cubicBezTo>
                  <a:cubicBezTo>
                    <a:pt x="731" y="7240"/>
                    <a:pt x="1279" y="7240"/>
                    <a:pt x="1804" y="7263"/>
                  </a:cubicBezTo>
                  <a:cubicBezTo>
                    <a:pt x="2094" y="7236"/>
                    <a:pt x="2376" y="7210"/>
                    <a:pt x="2660" y="7210"/>
                  </a:cubicBezTo>
                  <a:cubicBezTo>
                    <a:pt x="2867" y="7210"/>
                    <a:pt x="3075" y="7224"/>
                    <a:pt x="3287" y="7263"/>
                  </a:cubicBezTo>
                  <a:cubicBezTo>
                    <a:pt x="3418" y="7286"/>
                    <a:pt x="3548" y="7328"/>
                    <a:pt x="3672" y="7328"/>
                  </a:cubicBezTo>
                  <a:cubicBezTo>
                    <a:pt x="3782" y="7328"/>
                    <a:pt x="3887" y="7295"/>
                    <a:pt x="3982" y="7187"/>
                  </a:cubicBezTo>
                  <a:lnTo>
                    <a:pt x="3982" y="7187"/>
                  </a:lnTo>
                  <a:cubicBezTo>
                    <a:pt x="4157" y="7051"/>
                    <a:pt x="4224" y="6871"/>
                    <a:pt x="4246" y="6669"/>
                  </a:cubicBezTo>
                  <a:cubicBezTo>
                    <a:pt x="4269" y="6053"/>
                    <a:pt x="4223" y="5414"/>
                    <a:pt x="4315" y="4798"/>
                  </a:cubicBezTo>
                  <a:cubicBezTo>
                    <a:pt x="4269" y="4387"/>
                    <a:pt x="4315" y="3999"/>
                    <a:pt x="4360" y="3588"/>
                  </a:cubicBezTo>
                  <a:lnTo>
                    <a:pt x="4360" y="3588"/>
                  </a:lnTo>
                  <a:cubicBezTo>
                    <a:pt x="4360" y="3885"/>
                    <a:pt x="4360" y="4204"/>
                    <a:pt x="4337" y="4501"/>
                  </a:cubicBezTo>
                  <a:cubicBezTo>
                    <a:pt x="4406" y="4752"/>
                    <a:pt x="4315" y="4980"/>
                    <a:pt x="4315" y="5208"/>
                  </a:cubicBezTo>
                  <a:cubicBezTo>
                    <a:pt x="4315" y="5300"/>
                    <a:pt x="4315" y="5391"/>
                    <a:pt x="4315" y="5482"/>
                  </a:cubicBezTo>
                  <a:cubicBezTo>
                    <a:pt x="4246" y="5893"/>
                    <a:pt x="4383" y="6327"/>
                    <a:pt x="4246" y="6738"/>
                  </a:cubicBezTo>
                  <a:cubicBezTo>
                    <a:pt x="4223" y="6920"/>
                    <a:pt x="4246" y="7080"/>
                    <a:pt x="4383" y="7217"/>
                  </a:cubicBezTo>
                  <a:lnTo>
                    <a:pt x="4406" y="7194"/>
                  </a:lnTo>
                  <a:cubicBezTo>
                    <a:pt x="4423" y="7246"/>
                    <a:pt x="4466" y="7271"/>
                    <a:pt x="4515" y="7271"/>
                  </a:cubicBezTo>
                  <a:cubicBezTo>
                    <a:pt x="4531" y="7271"/>
                    <a:pt x="4549" y="7268"/>
                    <a:pt x="4566" y="7263"/>
                  </a:cubicBezTo>
                  <a:cubicBezTo>
                    <a:pt x="5296" y="7263"/>
                    <a:pt x="6004" y="7263"/>
                    <a:pt x="6734" y="7286"/>
                  </a:cubicBezTo>
                  <a:cubicBezTo>
                    <a:pt x="6773" y="7266"/>
                    <a:pt x="6813" y="7260"/>
                    <a:pt x="6854" y="7260"/>
                  </a:cubicBezTo>
                  <a:cubicBezTo>
                    <a:pt x="6941" y="7260"/>
                    <a:pt x="7029" y="7289"/>
                    <a:pt x="7103" y="7289"/>
                  </a:cubicBezTo>
                  <a:cubicBezTo>
                    <a:pt x="7118" y="7289"/>
                    <a:pt x="7132" y="7288"/>
                    <a:pt x="7145" y="7286"/>
                  </a:cubicBezTo>
                  <a:cubicBezTo>
                    <a:pt x="7226" y="7267"/>
                    <a:pt x="7309" y="7261"/>
                    <a:pt x="7393" y="7261"/>
                  </a:cubicBezTo>
                  <a:cubicBezTo>
                    <a:pt x="7595" y="7261"/>
                    <a:pt x="7803" y="7299"/>
                    <a:pt x="8002" y="7299"/>
                  </a:cubicBezTo>
                  <a:cubicBezTo>
                    <a:pt x="8229" y="7299"/>
                    <a:pt x="8445" y="7249"/>
                    <a:pt x="8629" y="7034"/>
                  </a:cubicBezTo>
                  <a:cubicBezTo>
                    <a:pt x="8720" y="6852"/>
                    <a:pt x="8765" y="6669"/>
                    <a:pt x="8788" y="6487"/>
                  </a:cubicBezTo>
                  <a:cubicBezTo>
                    <a:pt x="8811" y="6601"/>
                    <a:pt x="8857" y="6738"/>
                    <a:pt x="8925" y="6875"/>
                  </a:cubicBezTo>
                  <a:cubicBezTo>
                    <a:pt x="8902" y="7080"/>
                    <a:pt x="9017" y="7240"/>
                    <a:pt x="9176" y="7354"/>
                  </a:cubicBezTo>
                  <a:cubicBezTo>
                    <a:pt x="9532" y="7287"/>
                    <a:pt x="9879" y="7260"/>
                    <a:pt x="10223" y="7260"/>
                  </a:cubicBezTo>
                  <a:cubicBezTo>
                    <a:pt x="10697" y="7260"/>
                    <a:pt x="11166" y="7311"/>
                    <a:pt x="11641" y="7377"/>
                  </a:cubicBezTo>
                  <a:lnTo>
                    <a:pt x="11664" y="7377"/>
                  </a:lnTo>
                  <a:cubicBezTo>
                    <a:pt x="12121" y="7377"/>
                    <a:pt x="12463" y="7263"/>
                    <a:pt x="12600" y="6943"/>
                  </a:cubicBezTo>
                  <a:cubicBezTo>
                    <a:pt x="12600" y="7103"/>
                    <a:pt x="12646" y="7263"/>
                    <a:pt x="12828" y="7377"/>
                  </a:cubicBezTo>
                  <a:lnTo>
                    <a:pt x="12874" y="7377"/>
                  </a:lnTo>
                  <a:lnTo>
                    <a:pt x="12943" y="7400"/>
                  </a:lnTo>
                  <a:cubicBezTo>
                    <a:pt x="13346" y="7304"/>
                    <a:pt x="13745" y="7268"/>
                    <a:pt x="14143" y="7268"/>
                  </a:cubicBezTo>
                  <a:cubicBezTo>
                    <a:pt x="14601" y="7268"/>
                    <a:pt x="15058" y="7316"/>
                    <a:pt x="15522" y="7377"/>
                  </a:cubicBezTo>
                  <a:lnTo>
                    <a:pt x="15590" y="7354"/>
                  </a:lnTo>
                  <a:lnTo>
                    <a:pt x="15636" y="7377"/>
                  </a:lnTo>
                  <a:cubicBezTo>
                    <a:pt x="16047" y="7286"/>
                    <a:pt x="16617" y="7400"/>
                    <a:pt x="16754" y="7012"/>
                  </a:cubicBezTo>
                  <a:cubicBezTo>
                    <a:pt x="16800" y="7171"/>
                    <a:pt x="16914" y="7308"/>
                    <a:pt x="17188" y="7377"/>
                  </a:cubicBezTo>
                  <a:cubicBezTo>
                    <a:pt x="17941" y="7354"/>
                    <a:pt x="18695" y="7308"/>
                    <a:pt x="19425" y="7286"/>
                  </a:cubicBezTo>
                  <a:cubicBezTo>
                    <a:pt x="19493" y="7308"/>
                    <a:pt x="19585" y="7331"/>
                    <a:pt x="19653" y="7354"/>
                  </a:cubicBezTo>
                  <a:cubicBezTo>
                    <a:pt x="20041" y="7377"/>
                    <a:pt x="20429" y="7400"/>
                    <a:pt x="20840" y="7400"/>
                  </a:cubicBezTo>
                  <a:cubicBezTo>
                    <a:pt x="20909" y="7308"/>
                    <a:pt x="21023" y="7286"/>
                    <a:pt x="21091" y="7171"/>
                  </a:cubicBezTo>
                  <a:cubicBezTo>
                    <a:pt x="21114" y="7103"/>
                    <a:pt x="21114" y="7034"/>
                    <a:pt x="21114" y="6943"/>
                  </a:cubicBezTo>
                  <a:cubicBezTo>
                    <a:pt x="21023" y="6555"/>
                    <a:pt x="21000" y="6167"/>
                    <a:pt x="20954" y="5779"/>
                  </a:cubicBezTo>
                  <a:cubicBezTo>
                    <a:pt x="20954" y="5711"/>
                    <a:pt x="20931" y="5619"/>
                    <a:pt x="20909" y="5551"/>
                  </a:cubicBezTo>
                  <a:cubicBezTo>
                    <a:pt x="20863" y="4980"/>
                    <a:pt x="20817" y="4410"/>
                    <a:pt x="20794" y="3862"/>
                  </a:cubicBezTo>
                  <a:lnTo>
                    <a:pt x="20794" y="3862"/>
                  </a:lnTo>
                  <a:cubicBezTo>
                    <a:pt x="21000" y="4706"/>
                    <a:pt x="20886" y="5596"/>
                    <a:pt x="21091" y="6464"/>
                  </a:cubicBezTo>
                  <a:cubicBezTo>
                    <a:pt x="21137" y="6601"/>
                    <a:pt x="21160" y="6738"/>
                    <a:pt x="21205" y="6852"/>
                  </a:cubicBezTo>
                  <a:cubicBezTo>
                    <a:pt x="21297" y="7080"/>
                    <a:pt x="21365" y="7308"/>
                    <a:pt x="21525" y="7468"/>
                  </a:cubicBezTo>
                  <a:cubicBezTo>
                    <a:pt x="21593" y="7537"/>
                    <a:pt x="21685" y="7559"/>
                    <a:pt x="21776" y="7605"/>
                  </a:cubicBezTo>
                  <a:cubicBezTo>
                    <a:pt x="22003" y="7623"/>
                    <a:pt x="22226" y="7630"/>
                    <a:pt x="22447" y="7630"/>
                  </a:cubicBezTo>
                  <a:cubicBezTo>
                    <a:pt x="22805" y="7630"/>
                    <a:pt x="23158" y="7610"/>
                    <a:pt x="23511" y="7582"/>
                  </a:cubicBezTo>
                  <a:cubicBezTo>
                    <a:pt x="23648" y="7537"/>
                    <a:pt x="23785" y="7491"/>
                    <a:pt x="23922" y="7400"/>
                  </a:cubicBezTo>
                  <a:cubicBezTo>
                    <a:pt x="23965" y="7402"/>
                    <a:pt x="24009" y="7403"/>
                    <a:pt x="24053" y="7403"/>
                  </a:cubicBezTo>
                  <a:cubicBezTo>
                    <a:pt x="24226" y="7403"/>
                    <a:pt x="24398" y="7387"/>
                    <a:pt x="24568" y="7387"/>
                  </a:cubicBezTo>
                  <a:cubicBezTo>
                    <a:pt x="24713" y="7387"/>
                    <a:pt x="24855" y="7399"/>
                    <a:pt x="24994" y="7445"/>
                  </a:cubicBezTo>
                  <a:cubicBezTo>
                    <a:pt x="25117" y="7510"/>
                    <a:pt x="25226" y="7541"/>
                    <a:pt x="25324" y="7541"/>
                  </a:cubicBezTo>
                  <a:cubicBezTo>
                    <a:pt x="25534" y="7541"/>
                    <a:pt x="25691" y="7398"/>
                    <a:pt x="25816" y="7149"/>
                  </a:cubicBezTo>
                  <a:cubicBezTo>
                    <a:pt x="25770" y="6327"/>
                    <a:pt x="25588" y="5528"/>
                    <a:pt x="25337" y="4729"/>
                  </a:cubicBezTo>
                  <a:cubicBezTo>
                    <a:pt x="25291" y="4547"/>
                    <a:pt x="25223" y="4341"/>
                    <a:pt x="25200" y="4158"/>
                  </a:cubicBezTo>
                  <a:cubicBezTo>
                    <a:pt x="25177" y="4067"/>
                    <a:pt x="25154" y="3999"/>
                    <a:pt x="25131" y="3930"/>
                  </a:cubicBezTo>
                  <a:cubicBezTo>
                    <a:pt x="25017" y="3633"/>
                    <a:pt x="25040" y="3314"/>
                    <a:pt x="24994" y="3017"/>
                  </a:cubicBezTo>
                  <a:cubicBezTo>
                    <a:pt x="24971" y="2949"/>
                    <a:pt x="24949" y="2880"/>
                    <a:pt x="24926" y="2812"/>
                  </a:cubicBezTo>
                  <a:cubicBezTo>
                    <a:pt x="24880" y="2675"/>
                    <a:pt x="24835" y="2538"/>
                    <a:pt x="24812" y="2378"/>
                  </a:cubicBezTo>
                  <a:cubicBezTo>
                    <a:pt x="24812" y="2287"/>
                    <a:pt x="24789" y="2173"/>
                    <a:pt x="24743" y="2059"/>
                  </a:cubicBezTo>
                  <a:cubicBezTo>
                    <a:pt x="24675" y="1853"/>
                    <a:pt x="24652" y="1625"/>
                    <a:pt x="24583" y="1397"/>
                  </a:cubicBezTo>
                  <a:cubicBezTo>
                    <a:pt x="24561" y="1328"/>
                    <a:pt x="24492" y="1282"/>
                    <a:pt x="24424" y="1237"/>
                  </a:cubicBezTo>
                  <a:cubicBezTo>
                    <a:pt x="24264" y="963"/>
                    <a:pt x="24241" y="666"/>
                    <a:pt x="24241" y="347"/>
                  </a:cubicBezTo>
                  <a:cubicBezTo>
                    <a:pt x="24195" y="347"/>
                    <a:pt x="24150" y="347"/>
                    <a:pt x="24104" y="324"/>
                  </a:cubicBezTo>
                  <a:cubicBezTo>
                    <a:pt x="23796" y="347"/>
                    <a:pt x="23488" y="364"/>
                    <a:pt x="23183" y="364"/>
                  </a:cubicBezTo>
                  <a:cubicBezTo>
                    <a:pt x="22877" y="364"/>
                    <a:pt x="22575" y="347"/>
                    <a:pt x="22278" y="301"/>
                  </a:cubicBezTo>
                  <a:cubicBezTo>
                    <a:pt x="22165" y="337"/>
                    <a:pt x="22053" y="349"/>
                    <a:pt x="21942" y="349"/>
                  </a:cubicBezTo>
                  <a:cubicBezTo>
                    <a:pt x="21693" y="349"/>
                    <a:pt x="21450" y="287"/>
                    <a:pt x="21208" y="287"/>
                  </a:cubicBezTo>
                  <a:cubicBezTo>
                    <a:pt x="21146" y="287"/>
                    <a:pt x="21085" y="291"/>
                    <a:pt x="21023" y="301"/>
                  </a:cubicBezTo>
                  <a:cubicBezTo>
                    <a:pt x="20589" y="347"/>
                    <a:pt x="20543" y="643"/>
                    <a:pt x="20543" y="1009"/>
                  </a:cubicBezTo>
                  <a:cubicBezTo>
                    <a:pt x="20543" y="1054"/>
                    <a:pt x="20543" y="1123"/>
                    <a:pt x="20543" y="1168"/>
                  </a:cubicBezTo>
                  <a:cubicBezTo>
                    <a:pt x="20498" y="826"/>
                    <a:pt x="20475" y="438"/>
                    <a:pt x="20018" y="301"/>
                  </a:cubicBezTo>
                  <a:cubicBezTo>
                    <a:pt x="19667" y="315"/>
                    <a:pt x="19316" y="352"/>
                    <a:pt x="18970" y="352"/>
                  </a:cubicBezTo>
                  <a:cubicBezTo>
                    <a:pt x="18731" y="352"/>
                    <a:pt x="18494" y="334"/>
                    <a:pt x="18261" y="278"/>
                  </a:cubicBezTo>
                  <a:cubicBezTo>
                    <a:pt x="18197" y="321"/>
                    <a:pt x="18138" y="338"/>
                    <a:pt x="18082" y="338"/>
                  </a:cubicBezTo>
                  <a:cubicBezTo>
                    <a:pt x="18018" y="338"/>
                    <a:pt x="17957" y="315"/>
                    <a:pt x="17896" y="278"/>
                  </a:cubicBezTo>
                  <a:cubicBezTo>
                    <a:pt x="16823" y="324"/>
                    <a:pt x="16823" y="324"/>
                    <a:pt x="16800" y="1191"/>
                  </a:cubicBezTo>
                  <a:cubicBezTo>
                    <a:pt x="16800" y="1237"/>
                    <a:pt x="16800" y="1260"/>
                    <a:pt x="16800" y="1305"/>
                  </a:cubicBezTo>
                  <a:cubicBezTo>
                    <a:pt x="16800" y="1488"/>
                    <a:pt x="16754" y="1671"/>
                    <a:pt x="16686" y="1830"/>
                  </a:cubicBezTo>
                  <a:cubicBezTo>
                    <a:pt x="16686" y="1731"/>
                    <a:pt x="16686" y="1632"/>
                    <a:pt x="16686" y="1534"/>
                  </a:cubicBezTo>
                  <a:cubicBezTo>
                    <a:pt x="16666" y="299"/>
                    <a:pt x="16663" y="159"/>
                    <a:pt x="15725" y="159"/>
                  </a:cubicBezTo>
                  <a:cubicBezTo>
                    <a:pt x="15605" y="159"/>
                    <a:pt x="15469" y="161"/>
                    <a:pt x="15316" y="164"/>
                  </a:cubicBezTo>
                  <a:cubicBezTo>
                    <a:pt x="15157" y="164"/>
                    <a:pt x="15020" y="96"/>
                    <a:pt x="14860" y="73"/>
                  </a:cubicBezTo>
                  <a:cubicBezTo>
                    <a:pt x="14684" y="43"/>
                    <a:pt x="14508" y="35"/>
                    <a:pt x="14330" y="35"/>
                  </a:cubicBezTo>
                  <a:cubicBezTo>
                    <a:pt x="14093" y="35"/>
                    <a:pt x="13852" y="50"/>
                    <a:pt x="13604" y="50"/>
                  </a:cubicBezTo>
                  <a:cubicBezTo>
                    <a:pt x="13513" y="50"/>
                    <a:pt x="13399" y="50"/>
                    <a:pt x="13308" y="73"/>
                  </a:cubicBezTo>
                  <a:cubicBezTo>
                    <a:pt x="12965" y="210"/>
                    <a:pt x="12828" y="392"/>
                    <a:pt x="12783" y="621"/>
                  </a:cubicBezTo>
                  <a:cubicBezTo>
                    <a:pt x="12760" y="529"/>
                    <a:pt x="12737" y="438"/>
                    <a:pt x="12691" y="347"/>
                  </a:cubicBezTo>
                  <a:cubicBezTo>
                    <a:pt x="12646" y="286"/>
                    <a:pt x="12590" y="255"/>
                    <a:pt x="12524" y="255"/>
                  </a:cubicBezTo>
                  <a:cubicBezTo>
                    <a:pt x="12491" y="255"/>
                    <a:pt x="12456" y="263"/>
                    <a:pt x="12418" y="278"/>
                  </a:cubicBezTo>
                  <a:cubicBezTo>
                    <a:pt x="12258" y="301"/>
                    <a:pt x="12104" y="318"/>
                    <a:pt x="11952" y="318"/>
                  </a:cubicBezTo>
                  <a:cubicBezTo>
                    <a:pt x="11801" y="318"/>
                    <a:pt x="11653" y="301"/>
                    <a:pt x="11505" y="255"/>
                  </a:cubicBezTo>
                  <a:cubicBezTo>
                    <a:pt x="11303" y="297"/>
                    <a:pt x="11098" y="312"/>
                    <a:pt x="10893" y="312"/>
                  </a:cubicBezTo>
                  <a:cubicBezTo>
                    <a:pt x="10540" y="312"/>
                    <a:pt x="10184" y="270"/>
                    <a:pt x="9838" y="255"/>
                  </a:cubicBezTo>
                  <a:cubicBezTo>
                    <a:pt x="9784" y="212"/>
                    <a:pt x="9731" y="189"/>
                    <a:pt x="9677" y="189"/>
                  </a:cubicBezTo>
                  <a:cubicBezTo>
                    <a:pt x="9616" y="189"/>
                    <a:pt x="9556" y="218"/>
                    <a:pt x="9496" y="278"/>
                  </a:cubicBezTo>
                  <a:lnTo>
                    <a:pt x="9131" y="301"/>
                  </a:lnTo>
                  <a:cubicBezTo>
                    <a:pt x="8894" y="709"/>
                    <a:pt x="8847" y="1148"/>
                    <a:pt x="8836" y="1591"/>
                  </a:cubicBezTo>
                  <a:lnTo>
                    <a:pt x="8836" y="1591"/>
                  </a:lnTo>
                  <a:cubicBezTo>
                    <a:pt x="8842" y="1217"/>
                    <a:pt x="8828" y="839"/>
                    <a:pt x="8743" y="461"/>
                  </a:cubicBezTo>
                  <a:cubicBezTo>
                    <a:pt x="8697" y="415"/>
                    <a:pt x="8629" y="347"/>
                    <a:pt x="8583" y="278"/>
                  </a:cubicBezTo>
                  <a:lnTo>
                    <a:pt x="7464" y="278"/>
                  </a:lnTo>
                  <a:cubicBezTo>
                    <a:pt x="7366" y="301"/>
                    <a:pt x="7267" y="309"/>
                    <a:pt x="7168" y="309"/>
                  </a:cubicBezTo>
                  <a:cubicBezTo>
                    <a:pt x="6970" y="309"/>
                    <a:pt x="6772" y="278"/>
                    <a:pt x="6574" y="278"/>
                  </a:cubicBezTo>
                  <a:cubicBezTo>
                    <a:pt x="6409" y="313"/>
                    <a:pt x="6244" y="324"/>
                    <a:pt x="6078" y="324"/>
                  </a:cubicBezTo>
                  <a:cubicBezTo>
                    <a:pt x="5737" y="324"/>
                    <a:pt x="5395" y="276"/>
                    <a:pt x="5044" y="276"/>
                  </a:cubicBezTo>
                  <a:cubicBezTo>
                    <a:pt x="4999" y="276"/>
                    <a:pt x="4953" y="276"/>
                    <a:pt x="4908" y="278"/>
                  </a:cubicBezTo>
                  <a:cubicBezTo>
                    <a:pt x="4862" y="301"/>
                    <a:pt x="4817" y="301"/>
                    <a:pt x="4771" y="301"/>
                  </a:cubicBezTo>
                  <a:cubicBezTo>
                    <a:pt x="4566" y="484"/>
                    <a:pt x="4520" y="689"/>
                    <a:pt x="4520" y="940"/>
                  </a:cubicBezTo>
                  <a:cubicBezTo>
                    <a:pt x="4520" y="712"/>
                    <a:pt x="4497" y="506"/>
                    <a:pt x="4406" y="301"/>
                  </a:cubicBezTo>
                  <a:cubicBezTo>
                    <a:pt x="4292" y="164"/>
                    <a:pt x="4155" y="118"/>
                    <a:pt x="4018" y="96"/>
                  </a:cubicBezTo>
                  <a:cubicBezTo>
                    <a:pt x="3456" y="58"/>
                    <a:pt x="2894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4856919" y="2953548"/>
              <a:ext cx="154406" cy="182246"/>
            </a:xfrm>
            <a:custGeom>
              <a:avLst/>
              <a:gdLst/>
              <a:ahLst/>
              <a:cxnLst/>
              <a:rect l="l" t="t" r="r" b="b"/>
              <a:pathLst>
                <a:path w="6073" h="7168" extrusionOk="0">
                  <a:moveTo>
                    <a:pt x="1530" y="0"/>
                  </a:moveTo>
                  <a:cubicBezTo>
                    <a:pt x="1484" y="46"/>
                    <a:pt x="1439" y="46"/>
                    <a:pt x="1370" y="46"/>
                  </a:cubicBezTo>
                  <a:lnTo>
                    <a:pt x="1370" y="69"/>
                  </a:lnTo>
                  <a:cubicBezTo>
                    <a:pt x="1276" y="124"/>
                    <a:pt x="1175" y="142"/>
                    <a:pt x="1071" y="142"/>
                  </a:cubicBezTo>
                  <a:cubicBezTo>
                    <a:pt x="886" y="142"/>
                    <a:pt x="690" y="86"/>
                    <a:pt x="505" y="86"/>
                  </a:cubicBezTo>
                  <a:cubicBezTo>
                    <a:pt x="366" y="86"/>
                    <a:pt x="233" y="117"/>
                    <a:pt x="115" y="229"/>
                  </a:cubicBezTo>
                  <a:lnTo>
                    <a:pt x="92" y="206"/>
                  </a:lnTo>
                  <a:cubicBezTo>
                    <a:pt x="1" y="297"/>
                    <a:pt x="1" y="411"/>
                    <a:pt x="1" y="525"/>
                  </a:cubicBezTo>
                  <a:cubicBezTo>
                    <a:pt x="23" y="594"/>
                    <a:pt x="46" y="685"/>
                    <a:pt x="69" y="754"/>
                  </a:cubicBezTo>
                  <a:cubicBezTo>
                    <a:pt x="69" y="1142"/>
                    <a:pt x="138" y="1530"/>
                    <a:pt x="252" y="1895"/>
                  </a:cubicBezTo>
                  <a:cubicBezTo>
                    <a:pt x="275" y="2009"/>
                    <a:pt x="275" y="2123"/>
                    <a:pt x="320" y="2237"/>
                  </a:cubicBezTo>
                  <a:cubicBezTo>
                    <a:pt x="411" y="2443"/>
                    <a:pt x="457" y="2648"/>
                    <a:pt x="503" y="2854"/>
                  </a:cubicBezTo>
                  <a:cubicBezTo>
                    <a:pt x="548" y="2922"/>
                    <a:pt x="617" y="2990"/>
                    <a:pt x="685" y="3036"/>
                  </a:cubicBezTo>
                  <a:lnTo>
                    <a:pt x="754" y="3036"/>
                  </a:lnTo>
                  <a:cubicBezTo>
                    <a:pt x="754" y="3082"/>
                    <a:pt x="754" y="3150"/>
                    <a:pt x="777" y="3196"/>
                  </a:cubicBezTo>
                  <a:cubicBezTo>
                    <a:pt x="845" y="3378"/>
                    <a:pt x="799" y="3607"/>
                    <a:pt x="891" y="3789"/>
                  </a:cubicBezTo>
                  <a:cubicBezTo>
                    <a:pt x="936" y="3812"/>
                    <a:pt x="959" y="3835"/>
                    <a:pt x="982" y="3881"/>
                  </a:cubicBezTo>
                  <a:lnTo>
                    <a:pt x="1005" y="3881"/>
                  </a:lnTo>
                  <a:cubicBezTo>
                    <a:pt x="959" y="3903"/>
                    <a:pt x="914" y="3949"/>
                    <a:pt x="891" y="4018"/>
                  </a:cubicBezTo>
                  <a:cubicBezTo>
                    <a:pt x="731" y="4634"/>
                    <a:pt x="1096" y="5205"/>
                    <a:pt x="1142" y="5798"/>
                  </a:cubicBezTo>
                  <a:cubicBezTo>
                    <a:pt x="1188" y="5889"/>
                    <a:pt x="1210" y="5958"/>
                    <a:pt x="1256" y="6026"/>
                  </a:cubicBezTo>
                  <a:cubicBezTo>
                    <a:pt x="1370" y="6323"/>
                    <a:pt x="1302" y="6643"/>
                    <a:pt x="1416" y="6939"/>
                  </a:cubicBezTo>
                  <a:cubicBezTo>
                    <a:pt x="1439" y="7031"/>
                    <a:pt x="1507" y="7076"/>
                    <a:pt x="1576" y="7099"/>
                  </a:cubicBezTo>
                  <a:cubicBezTo>
                    <a:pt x="2169" y="7122"/>
                    <a:pt x="2762" y="7145"/>
                    <a:pt x="3356" y="7167"/>
                  </a:cubicBezTo>
                  <a:cubicBezTo>
                    <a:pt x="3424" y="7133"/>
                    <a:pt x="3487" y="7116"/>
                    <a:pt x="3547" y="7116"/>
                  </a:cubicBezTo>
                  <a:cubicBezTo>
                    <a:pt x="3607" y="7116"/>
                    <a:pt x="3664" y="7133"/>
                    <a:pt x="3721" y="7167"/>
                  </a:cubicBezTo>
                  <a:cubicBezTo>
                    <a:pt x="4108" y="7167"/>
                    <a:pt x="4495" y="7099"/>
                    <a:pt x="4881" y="7099"/>
                  </a:cubicBezTo>
                  <a:cubicBezTo>
                    <a:pt x="5042" y="7099"/>
                    <a:pt x="5203" y="7111"/>
                    <a:pt x="5365" y="7145"/>
                  </a:cubicBezTo>
                  <a:cubicBezTo>
                    <a:pt x="5479" y="7145"/>
                    <a:pt x="5593" y="7122"/>
                    <a:pt x="5707" y="7122"/>
                  </a:cubicBezTo>
                  <a:lnTo>
                    <a:pt x="5684" y="7099"/>
                  </a:lnTo>
                  <a:cubicBezTo>
                    <a:pt x="6072" y="6757"/>
                    <a:pt x="5775" y="6391"/>
                    <a:pt x="5730" y="6026"/>
                  </a:cubicBezTo>
                  <a:cubicBezTo>
                    <a:pt x="5456" y="5478"/>
                    <a:pt x="5616" y="4680"/>
                    <a:pt x="4862" y="4360"/>
                  </a:cubicBezTo>
                  <a:lnTo>
                    <a:pt x="4885" y="4269"/>
                  </a:lnTo>
                  <a:lnTo>
                    <a:pt x="4840" y="4246"/>
                  </a:lnTo>
                  <a:cubicBezTo>
                    <a:pt x="4977" y="4132"/>
                    <a:pt x="4977" y="3995"/>
                    <a:pt x="4977" y="3835"/>
                  </a:cubicBezTo>
                  <a:cubicBezTo>
                    <a:pt x="4977" y="3744"/>
                    <a:pt x="4954" y="3652"/>
                    <a:pt x="4931" y="3584"/>
                  </a:cubicBezTo>
                  <a:cubicBezTo>
                    <a:pt x="4840" y="3287"/>
                    <a:pt x="4862" y="2990"/>
                    <a:pt x="4771" y="2694"/>
                  </a:cubicBezTo>
                  <a:cubicBezTo>
                    <a:pt x="4634" y="2283"/>
                    <a:pt x="4497" y="1872"/>
                    <a:pt x="4406" y="1461"/>
                  </a:cubicBezTo>
                  <a:cubicBezTo>
                    <a:pt x="4246" y="1050"/>
                    <a:pt x="4246" y="571"/>
                    <a:pt x="3881" y="229"/>
                  </a:cubicBezTo>
                  <a:cubicBezTo>
                    <a:pt x="3858" y="160"/>
                    <a:pt x="3790" y="92"/>
                    <a:pt x="3721" y="46"/>
                  </a:cubicBezTo>
                  <a:cubicBezTo>
                    <a:pt x="3346" y="128"/>
                    <a:pt x="2972" y="186"/>
                    <a:pt x="2597" y="186"/>
                  </a:cubicBezTo>
                  <a:cubicBezTo>
                    <a:pt x="2241" y="186"/>
                    <a:pt x="1886" y="134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>
              <a:off x="4961390" y="2954412"/>
              <a:ext cx="151482" cy="182602"/>
            </a:xfrm>
            <a:custGeom>
              <a:avLst/>
              <a:gdLst/>
              <a:ahLst/>
              <a:cxnLst/>
              <a:rect l="l" t="t" r="r" b="b"/>
              <a:pathLst>
                <a:path w="5958" h="7182" extrusionOk="0">
                  <a:moveTo>
                    <a:pt x="2407" y="1"/>
                  </a:moveTo>
                  <a:cubicBezTo>
                    <a:pt x="2270" y="1"/>
                    <a:pt x="2145" y="29"/>
                    <a:pt x="2032" y="126"/>
                  </a:cubicBezTo>
                  <a:cubicBezTo>
                    <a:pt x="1393" y="149"/>
                    <a:pt x="776" y="172"/>
                    <a:pt x="160" y="172"/>
                  </a:cubicBezTo>
                  <a:cubicBezTo>
                    <a:pt x="0" y="628"/>
                    <a:pt x="320" y="1016"/>
                    <a:pt x="343" y="1450"/>
                  </a:cubicBezTo>
                  <a:cubicBezTo>
                    <a:pt x="365" y="1518"/>
                    <a:pt x="365" y="1610"/>
                    <a:pt x="411" y="1701"/>
                  </a:cubicBezTo>
                  <a:cubicBezTo>
                    <a:pt x="548" y="2066"/>
                    <a:pt x="662" y="2431"/>
                    <a:pt x="753" y="2820"/>
                  </a:cubicBezTo>
                  <a:cubicBezTo>
                    <a:pt x="868" y="3869"/>
                    <a:pt x="1438" y="4782"/>
                    <a:pt x="1644" y="5810"/>
                  </a:cubicBezTo>
                  <a:cubicBezTo>
                    <a:pt x="1758" y="6129"/>
                    <a:pt x="1758" y="6494"/>
                    <a:pt x="1872" y="6837"/>
                  </a:cubicBezTo>
                  <a:cubicBezTo>
                    <a:pt x="1895" y="6905"/>
                    <a:pt x="1963" y="6974"/>
                    <a:pt x="2054" y="6997"/>
                  </a:cubicBezTo>
                  <a:cubicBezTo>
                    <a:pt x="2214" y="7019"/>
                    <a:pt x="2374" y="6997"/>
                    <a:pt x="2511" y="7156"/>
                  </a:cubicBezTo>
                  <a:cubicBezTo>
                    <a:pt x="2537" y="7174"/>
                    <a:pt x="2563" y="7181"/>
                    <a:pt x="2589" y="7181"/>
                  </a:cubicBezTo>
                  <a:cubicBezTo>
                    <a:pt x="2632" y="7181"/>
                    <a:pt x="2674" y="7162"/>
                    <a:pt x="2716" y="7133"/>
                  </a:cubicBezTo>
                  <a:cubicBezTo>
                    <a:pt x="2959" y="7095"/>
                    <a:pt x="3202" y="7064"/>
                    <a:pt x="3441" y="7064"/>
                  </a:cubicBezTo>
                  <a:cubicBezTo>
                    <a:pt x="3628" y="7064"/>
                    <a:pt x="3814" y="7083"/>
                    <a:pt x="3995" y="7133"/>
                  </a:cubicBezTo>
                  <a:cubicBezTo>
                    <a:pt x="4657" y="7111"/>
                    <a:pt x="5318" y="7088"/>
                    <a:pt x="5958" y="7065"/>
                  </a:cubicBezTo>
                  <a:cubicBezTo>
                    <a:pt x="5935" y="7042"/>
                    <a:pt x="5935" y="6997"/>
                    <a:pt x="5958" y="6974"/>
                  </a:cubicBezTo>
                  <a:cubicBezTo>
                    <a:pt x="5752" y="6700"/>
                    <a:pt x="5661" y="6380"/>
                    <a:pt x="5638" y="6061"/>
                  </a:cubicBezTo>
                  <a:cubicBezTo>
                    <a:pt x="5661" y="5787"/>
                    <a:pt x="5524" y="5559"/>
                    <a:pt x="5433" y="5307"/>
                  </a:cubicBezTo>
                  <a:cubicBezTo>
                    <a:pt x="5364" y="5171"/>
                    <a:pt x="5296" y="5056"/>
                    <a:pt x="5227" y="4919"/>
                  </a:cubicBezTo>
                  <a:cubicBezTo>
                    <a:pt x="5204" y="4851"/>
                    <a:pt x="5159" y="4805"/>
                    <a:pt x="5090" y="4760"/>
                  </a:cubicBezTo>
                  <a:cubicBezTo>
                    <a:pt x="4839" y="4372"/>
                    <a:pt x="4816" y="3915"/>
                    <a:pt x="4702" y="3481"/>
                  </a:cubicBezTo>
                  <a:cubicBezTo>
                    <a:pt x="4748" y="3276"/>
                    <a:pt x="4748" y="3071"/>
                    <a:pt x="4542" y="2934"/>
                  </a:cubicBezTo>
                  <a:cubicBezTo>
                    <a:pt x="4291" y="2089"/>
                    <a:pt x="4109" y="1222"/>
                    <a:pt x="3766" y="377"/>
                  </a:cubicBezTo>
                  <a:cubicBezTo>
                    <a:pt x="3766" y="286"/>
                    <a:pt x="3721" y="240"/>
                    <a:pt x="3629" y="195"/>
                  </a:cubicBezTo>
                  <a:cubicBezTo>
                    <a:pt x="3506" y="115"/>
                    <a:pt x="3370" y="101"/>
                    <a:pt x="3230" y="101"/>
                  </a:cubicBezTo>
                  <a:cubicBezTo>
                    <a:pt x="3147" y="101"/>
                    <a:pt x="3062" y="106"/>
                    <a:pt x="2979" y="106"/>
                  </a:cubicBezTo>
                  <a:cubicBezTo>
                    <a:pt x="2839" y="106"/>
                    <a:pt x="2703" y="91"/>
                    <a:pt x="2579" y="12"/>
                  </a:cubicBezTo>
                  <a:cubicBezTo>
                    <a:pt x="2520" y="5"/>
                    <a:pt x="2462" y="1"/>
                    <a:pt x="2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>
              <a:off x="4183156" y="3394240"/>
              <a:ext cx="232740" cy="209883"/>
            </a:xfrm>
            <a:custGeom>
              <a:avLst/>
              <a:gdLst/>
              <a:ahLst/>
              <a:cxnLst/>
              <a:rect l="l" t="t" r="r" b="b"/>
              <a:pathLst>
                <a:path w="9154" h="8255" extrusionOk="0">
                  <a:moveTo>
                    <a:pt x="6118" y="1818"/>
                  </a:moveTo>
                  <a:cubicBezTo>
                    <a:pt x="6186" y="1841"/>
                    <a:pt x="6255" y="1863"/>
                    <a:pt x="6323" y="1886"/>
                  </a:cubicBezTo>
                  <a:cubicBezTo>
                    <a:pt x="6414" y="1886"/>
                    <a:pt x="6483" y="1909"/>
                    <a:pt x="6574" y="1932"/>
                  </a:cubicBezTo>
                  <a:cubicBezTo>
                    <a:pt x="6487" y="1970"/>
                    <a:pt x="6400" y="1985"/>
                    <a:pt x="6314" y="1985"/>
                  </a:cubicBezTo>
                  <a:cubicBezTo>
                    <a:pt x="6195" y="1985"/>
                    <a:pt x="6076" y="1958"/>
                    <a:pt x="5958" y="1932"/>
                  </a:cubicBezTo>
                  <a:cubicBezTo>
                    <a:pt x="6026" y="1909"/>
                    <a:pt x="6095" y="1886"/>
                    <a:pt x="6118" y="1818"/>
                  </a:cubicBezTo>
                  <a:close/>
                  <a:moveTo>
                    <a:pt x="6026" y="3256"/>
                  </a:moveTo>
                  <a:lnTo>
                    <a:pt x="6026" y="3256"/>
                  </a:lnTo>
                  <a:cubicBezTo>
                    <a:pt x="6186" y="3279"/>
                    <a:pt x="6369" y="3279"/>
                    <a:pt x="6369" y="3416"/>
                  </a:cubicBezTo>
                  <a:cubicBezTo>
                    <a:pt x="6392" y="3644"/>
                    <a:pt x="6140" y="3575"/>
                    <a:pt x="5981" y="3644"/>
                  </a:cubicBezTo>
                  <a:cubicBezTo>
                    <a:pt x="6072" y="3507"/>
                    <a:pt x="6095" y="3393"/>
                    <a:pt x="6026" y="3256"/>
                  </a:cubicBezTo>
                  <a:close/>
                  <a:moveTo>
                    <a:pt x="7464" y="4694"/>
                  </a:moveTo>
                  <a:cubicBezTo>
                    <a:pt x="7501" y="5026"/>
                    <a:pt x="7344" y="5090"/>
                    <a:pt x="7137" y="5090"/>
                  </a:cubicBezTo>
                  <a:cubicBezTo>
                    <a:pt x="7089" y="5090"/>
                    <a:pt x="7037" y="5086"/>
                    <a:pt x="6985" y="5082"/>
                  </a:cubicBezTo>
                  <a:cubicBezTo>
                    <a:pt x="7145" y="4945"/>
                    <a:pt x="7282" y="4808"/>
                    <a:pt x="7464" y="4694"/>
                  </a:cubicBezTo>
                  <a:close/>
                  <a:moveTo>
                    <a:pt x="5273" y="4808"/>
                  </a:moveTo>
                  <a:cubicBezTo>
                    <a:pt x="5296" y="4831"/>
                    <a:pt x="5342" y="4854"/>
                    <a:pt x="5387" y="4854"/>
                  </a:cubicBezTo>
                  <a:cubicBezTo>
                    <a:pt x="5456" y="4854"/>
                    <a:pt x="5547" y="4854"/>
                    <a:pt x="5615" y="4831"/>
                  </a:cubicBezTo>
                  <a:cubicBezTo>
                    <a:pt x="5615" y="4831"/>
                    <a:pt x="5638" y="4831"/>
                    <a:pt x="5638" y="4854"/>
                  </a:cubicBezTo>
                  <a:cubicBezTo>
                    <a:pt x="5638" y="4876"/>
                    <a:pt x="5638" y="4876"/>
                    <a:pt x="5615" y="4899"/>
                  </a:cubicBezTo>
                  <a:cubicBezTo>
                    <a:pt x="5615" y="5036"/>
                    <a:pt x="5638" y="5150"/>
                    <a:pt x="5684" y="5264"/>
                  </a:cubicBezTo>
                  <a:cubicBezTo>
                    <a:pt x="5707" y="5287"/>
                    <a:pt x="5730" y="5287"/>
                    <a:pt x="5730" y="5310"/>
                  </a:cubicBezTo>
                  <a:cubicBezTo>
                    <a:pt x="5524" y="5173"/>
                    <a:pt x="5319" y="5059"/>
                    <a:pt x="5273" y="4808"/>
                  </a:cubicBezTo>
                  <a:close/>
                  <a:moveTo>
                    <a:pt x="5785" y="5357"/>
                  </a:moveTo>
                  <a:cubicBezTo>
                    <a:pt x="5805" y="5362"/>
                    <a:pt x="5824" y="5378"/>
                    <a:pt x="5844" y="5378"/>
                  </a:cubicBezTo>
                  <a:lnTo>
                    <a:pt x="5775" y="5378"/>
                  </a:lnTo>
                  <a:cubicBezTo>
                    <a:pt x="5775" y="5364"/>
                    <a:pt x="5784" y="5359"/>
                    <a:pt x="5785" y="5357"/>
                  </a:cubicBezTo>
                  <a:close/>
                  <a:moveTo>
                    <a:pt x="3813" y="0"/>
                  </a:moveTo>
                  <a:cubicBezTo>
                    <a:pt x="3614" y="0"/>
                    <a:pt x="3420" y="107"/>
                    <a:pt x="3219" y="220"/>
                  </a:cubicBezTo>
                  <a:cubicBezTo>
                    <a:pt x="3287" y="311"/>
                    <a:pt x="3424" y="403"/>
                    <a:pt x="3424" y="494"/>
                  </a:cubicBezTo>
                  <a:cubicBezTo>
                    <a:pt x="3447" y="608"/>
                    <a:pt x="3264" y="631"/>
                    <a:pt x="3150" y="676"/>
                  </a:cubicBezTo>
                  <a:cubicBezTo>
                    <a:pt x="3139" y="680"/>
                    <a:pt x="3127" y="681"/>
                    <a:pt x="3116" y="681"/>
                  </a:cubicBezTo>
                  <a:cubicBezTo>
                    <a:pt x="3007" y="681"/>
                    <a:pt x="2915" y="537"/>
                    <a:pt x="2793" y="537"/>
                  </a:cubicBezTo>
                  <a:cubicBezTo>
                    <a:pt x="2755" y="537"/>
                    <a:pt x="2715" y="551"/>
                    <a:pt x="2671" y="585"/>
                  </a:cubicBezTo>
                  <a:cubicBezTo>
                    <a:pt x="2416" y="786"/>
                    <a:pt x="2146" y="901"/>
                    <a:pt x="1864" y="901"/>
                  </a:cubicBezTo>
                  <a:cubicBezTo>
                    <a:pt x="1666" y="901"/>
                    <a:pt x="1463" y="844"/>
                    <a:pt x="1256" y="722"/>
                  </a:cubicBezTo>
                  <a:cubicBezTo>
                    <a:pt x="1227" y="708"/>
                    <a:pt x="1198" y="700"/>
                    <a:pt x="1171" y="700"/>
                  </a:cubicBezTo>
                  <a:cubicBezTo>
                    <a:pt x="1114" y="700"/>
                    <a:pt x="1066" y="735"/>
                    <a:pt x="1050" y="813"/>
                  </a:cubicBezTo>
                  <a:cubicBezTo>
                    <a:pt x="1028" y="905"/>
                    <a:pt x="1050" y="1019"/>
                    <a:pt x="1142" y="1019"/>
                  </a:cubicBezTo>
                  <a:cubicBezTo>
                    <a:pt x="1484" y="1019"/>
                    <a:pt x="1553" y="1224"/>
                    <a:pt x="1575" y="1498"/>
                  </a:cubicBezTo>
                  <a:cubicBezTo>
                    <a:pt x="1142" y="1567"/>
                    <a:pt x="799" y="1704"/>
                    <a:pt x="845" y="2229"/>
                  </a:cubicBezTo>
                  <a:lnTo>
                    <a:pt x="662" y="2229"/>
                  </a:lnTo>
                  <a:cubicBezTo>
                    <a:pt x="588" y="2154"/>
                    <a:pt x="521" y="2118"/>
                    <a:pt x="465" y="2118"/>
                  </a:cubicBezTo>
                  <a:cubicBezTo>
                    <a:pt x="383" y="2118"/>
                    <a:pt x="324" y="2194"/>
                    <a:pt x="297" y="2343"/>
                  </a:cubicBezTo>
                  <a:cubicBezTo>
                    <a:pt x="274" y="2480"/>
                    <a:pt x="297" y="2639"/>
                    <a:pt x="297" y="2776"/>
                  </a:cubicBezTo>
                  <a:lnTo>
                    <a:pt x="115" y="2776"/>
                  </a:lnTo>
                  <a:cubicBezTo>
                    <a:pt x="0" y="2891"/>
                    <a:pt x="0" y="3027"/>
                    <a:pt x="115" y="3142"/>
                  </a:cubicBezTo>
                  <a:cubicBezTo>
                    <a:pt x="160" y="3210"/>
                    <a:pt x="229" y="3256"/>
                    <a:pt x="297" y="3324"/>
                  </a:cubicBezTo>
                  <a:cubicBezTo>
                    <a:pt x="434" y="3393"/>
                    <a:pt x="480" y="3530"/>
                    <a:pt x="480" y="3689"/>
                  </a:cubicBezTo>
                  <a:lnTo>
                    <a:pt x="297" y="3689"/>
                  </a:lnTo>
                  <a:cubicBezTo>
                    <a:pt x="69" y="4465"/>
                    <a:pt x="229" y="5105"/>
                    <a:pt x="982" y="5493"/>
                  </a:cubicBezTo>
                  <a:cubicBezTo>
                    <a:pt x="982" y="5493"/>
                    <a:pt x="959" y="5493"/>
                    <a:pt x="959" y="5515"/>
                  </a:cubicBezTo>
                  <a:cubicBezTo>
                    <a:pt x="617" y="5903"/>
                    <a:pt x="640" y="6269"/>
                    <a:pt x="1119" y="6520"/>
                  </a:cubicBezTo>
                  <a:cubicBezTo>
                    <a:pt x="1324" y="6634"/>
                    <a:pt x="1461" y="6748"/>
                    <a:pt x="1507" y="6976"/>
                  </a:cubicBezTo>
                  <a:cubicBezTo>
                    <a:pt x="1530" y="6999"/>
                    <a:pt x="1553" y="7022"/>
                    <a:pt x="1575" y="7022"/>
                  </a:cubicBezTo>
                  <a:cubicBezTo>
                    <a:pt x="1575" y="7068"/>
                    <a:pt x="1575" y="7113"/>
                    <a:pt x="1575" y="7159"/>
                  </a:cubicBezTo>
                  <a:cubicBezTo>
                    <a:pt x="1575" y="7387"/>
                    <a:pt x="1690" y="7524"/>
                    <a:pt x="1941" y="7524"/>
                  </a:cubicBezTo>
                  <a:lnTo>
                    <a:pt x="1941" y="7159"/>
                  </a:lnTo>
                  <a:cubicBezTo>
                    <a:pt x="2123" y="7227"/>
                    <a:pt x="2283" y="7341"/>
                    <a:pt x="2488" y="7341"/>
                  </a:cubicBezTo>
                  <a:cubicBezTo>
                    <a:pt x="2580" y="7570"/>
                    <a:pt x="2032" y="7981"/>
                    <a:pt x="2671" y="8072"/>
                  </a:cubicBezTo>
                  <a:cubicBezTo>
                    <a:pt x="2671" y="8140"/>
                    <a:pt x="2671" y="8186"/>
                    <a:pt x="2671" y="8254"/>
                  </a:cubicBezTo>
                  <a:cubicBezTo>
                    <a:pt x="3264" y="8186"/>
                    <a:pt x="3881" y="8140"/>
                    <a:pt x="4497" y="8072"/>
                  </a:cubicBezTo>
                  <a:cubicBezTo>
                    <a:pt x="4702" y="7775"/>
                    <a:pt x="5273" y="7935"/>
                    <a:pt x="5387" y="7501"/>
                  </a:cubicBezTo>
                  <a:cubicBezTo>
                    <a:pt x="5533" y="7581"/>
                    <a:pt x="5673" y="7612"/>
                    <a:pt x="5810" y="7612"/>
                  </a:cubicBezTo>
                  <a:cubicBezTo>
                    <a:pt x="6143" y="7612"/>
                    <a:pt x="6456" y="7425"/>
                    <a:pt x="6780" y="7296"/>
                  </a:cubicBezTo>
                  <a:cubicBezTo>
                    <a:pt x="6871" y="7273"/>
                    <a:pt x="6939" y="7250"/>
                    <a:pt x="7008" y="7205"/>
                  </a:cubicBezTo>
                  <a:cubicBezTo>
                    <a:pt x="7053" y="7182"/>
                    <a:pt x="7076" y="7159"/>
                    <a:pt x="7099" y="7159"/>
                  </a:cubicBezTo>
                  <a:cubicBezTo>
                    <a:pt x="7190" y="7136"/>
                    <a:pt x="7236" y="7113"/>
                    <a:pt x="7236" y="7068"/>
                  </a:cubicBezTo>
                  <a:cubicBezTo>
                    <a:pt x="7259" y="7045"/>
                    <a:pt x="7282" y="7022"/>
                    <a:pt x="7305" y="6999"/>
                  </a:cubicBezTo>
                  <a:cubicBezTo>
                    <a:pt x="7350" y="6931"/>
                    <a:pt x="7396" y="6862"/>
                    <a:pt x="7441" y="6771"/>
                  </a:cubicBezTo>
                  <a:cubicBezTo>
                    <a:pt x="7441" y="6725"/>
                    <a:pt x="7464" y="6657"/>
                    <a:pt x="7510" y="6611"/>
                  </a:cubicBezTo>
                  <a:cubicBezTo>
                    <a:pt x="7633" y="6509"/>
                    <a:pt x="7755" y="6425"/>
                    <a:pt x="7927" y="6425"/>
                  </a:cubicBezTo>
                  <a:cubicBezTo>
                    <a:pt x="7947" y="6425"/>
                    <a:pt x="7968" y="6426"/>
                    <a:pt x="7989" y="6428"/>
                  </a:cubicBezTo>
                  <a:cubicBezTo>
                    <a:pt x="8025" y="6432"/>
                    <a:pt x="8057" y="6433"/>
                    <a:pt x="8087" y="6433"/>
                  </a:cubicBezTo>
                  <a:cubicBezTo>
                    <a:pt x="8455" y="6433"/>
                    <a:pt x="8374" y="6182"/>
                    <a:pt x="8332" y="5949"/>
                  </a:cubicBezTo>
                  <a:cubicBezTo>
                    <a:pt x="8400" y="5903"/>
                    <a:pt x="8469" y="5835"/>
                    <a:pt x="8514" y="5744"/>
                  </a:cubicBezTo>
                  <a:cubicBezTo>
                    <a:pt x="9039" y="4876"/>
                    <a:pt x="9153" y="3986"/>
                    <a:pt x="8811" y="3050"/>
                  </a:cubicBezTo>
                  <a:cubicBezTo>
                    <a:pt x="8765" y="3005"/>
                    <a:pt x="8743" y="2959"/>
                    <a:pt x="8720" y="2913"/>
                  </a:cubicBezTo>
                  <a:cubicBezTo>
                    <a:pt x="8788" y="2891"/>
                    <a:pt x="8834" y="2822"/>
                    <a:pt x="8857" y="2731"/>
                  </a:cubicBezTo>
                  <a:lnTo>
                    <a:pt x="8857" y="2731"/>
                  </a:lnTo>
                  <a:cubicBezTo>
                    <a:pt x="8811" y="2799"/>
                    <a:pt x="8743" y="2845"/>
                    <a:pt x="8697" y="2913"/>
                  </a:cubicBezTo>
                  <a:cubicBezTo>
                    <a:pt x="8491" y="2685"/>
                    <a:pt x="8240" y="2480"/>
                    <a:pt x="8240" y="2114"/>
                  </a:cubicBezTo>
                  <a:lnTo>
                    <a:pt x="8240" y="2114"/>
                  </a:lnTo>
                  <a:cubicBezTo>
                    <a:pt x="8263" y="2120"/>
                    <a:pt x="8286" y="2123"/>
                    <a:pt x="8309" y="2123"/>
                  </a:cubicBezTo>
                  <a:cubicBezTo>
                    <a:pt x="8377" y="2123"/>
                    <a:pt x="8446" y="2097"/>
                    <a:pt x="8514" y="2046"/>
                  </a:cubicBezTo>
                  <a:cubicBezTo>
                    <a:pt x="8491" y="1749"/>
                    <a:pt x="8606" y="1361"/>
                    <a:pt x="8263" y="1247"/>
                  </a:cubicBezTo>
                  <a:cubicBezTo>
                    <a:pt x="7885" y="1100"/>
                    <a:pt x="7584" y="760"/>
                    <a:pt x="7165" y="760"/>
                  </a:cubicBezTo>
                  <a:cubicBezTo>
                    <a:pt x="7129" y="760"/>
                    <a:pt x="7092" y="762"/>
                    <a:pt x="7053" y="768"/>
                  </a:cubicBezTo>
                  <a:lnTo>
                    <a:pt x="6688" y="768"/>
                  </a:lnTo>
                  <a:cubicBezTo>
                    <a:pt x="6586" y="808"/>
                    <a:pt x="6430" y="886"/>
                    <a:pt x="6365" y="886"/>
                  </a:cubicBezTo>
                  <a:cubicBezTo>
                    <a:pt x="6357" y="886"/>
                    <a:pt x="6351" y="884"/>
                    <a:pt x="6346" y="882"/>
                  </a:cubicBezTo>
                  <a:cubicBezTo>
                    <a:pt x="6026" y="494"/>
                    <a:pt x="5547" y="540"/>
                    <a:pt x="5136" y="380"/>
                  </a:cubicBezTo>
                  <a:cubicBezTo>
                    <a:pt x="5056" y="351"/>
                    <a:pt x="4975" y="343"/>
                    <a:pt x="4895" y="343"/>
                  </a:cubicBezTo>
                  <a:cubicBezTo>
                    <a:pt x="4776" y="343"/>
                    <a:pt x="4661" y="362"/>
                    <a:pt x="4560" y="362"/>
                  </a:cubicBezTo>
                  <a:cubicBezTo>
                    <a:pt x="4460" y="362"/>
                    <a:pt x="4374" y="343"/>
                    <a:pt x="4314" y="266"/>
                  </a:cubicBezTo>
                  <a:cubicBezTo>
                    <a:pt x="4140" y="71"/>
                    <a:pt x="3975" y="0"/>
                    <a:pt x="3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4263245" y="3397901"/>
              <a:ext cx="1754" cy="1932"/>
            </a:xfrm>
            <a:custGeom>
              <a:avLst/>
              <a:gdLst/>
              <a:ahLst/>
              <a:cxnLst/>
              <a:rect l="l" t="t" r="r" b="b"/>
              <a:pathLst>
                <a:path w="69" h="76" extrusionOk="0">
                  <a:moveTo>
                    <a:pt x="12" y="0"/>
                  </a:moveTo>
                  <a:cubicBezTo>
                    <a:pt x="4" y="0"/>
                    <a:pt x="0" y="11"/>
                    <a:pt x="0" y="30"/>
                  </a:cubicBezTo>
                  <a:cubicBezTo>
                    <a:pt x="0" y="53"/>
                    <a:pt x="46" y="53"/>
                    <a:pt x="69" y="76"/>
                  </a:cubicBezTo>
                  <a:cubicBezTo>
                    <a:pt x="42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4264974" y="339980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4178503" y="3501965"/>
              <a:ext cx="2924" cy="4653"/>
            </a:xfrm>
            <a:custGeom>
              <a:avLst/>
              <a:gdLst/>
              <a:ahLst/>
              <a:cxnLst/>
              <a:rect l="l" t="t" r="r" b="b"/>
              <a:pathLst>
                <a:path w="115" h="183" extrusionOk="0">
                  <a:moveTo>
                    <a:pt x="115" y="0"/>
                  </a:moveTo>
                  <a:cubicBezTo>
                    <a:pt x="92" y="23"/>
                    <a:pt x="46" y="23"/>
                    <a:pt x="46" y="46"/>
                  </a:cubicBezTo>
                  <a:cubicBezTo>
                    <a:pt x="1" y="114"/>
                    <a:pt x="46" y="160"/>
                    <a:pt x="115" y="183"/>
                  </a:cubicBezTo>
                  <a:cubicBezTo>
                    <a:pt x="115" y="114"/>
                    <a:pt x="115" y="69"/>
                    <a:pt x="115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4181402" y="3506593"/>
              <a:ext cx="2949" cy="4678"/>
            </a:xfrm>
            <a:custGeom>
              <a:avLst/>
              <a:gdLst/>
              <a:ahLst/>
              <a:cxnLst/>
              <a:rect l="l" t="t" r="r" b="b"/>
              <a:pathLst>
                <a:path w="116" h="184" extrusionOk="0">
                  <a:moveTo>
                    <a:pt x="1" y="1"/>
                  </a:moveTo>
                  <a:lnTo>
                    <a:pt x="1" y="183"/>
                  </a:lnTo>
                  <a:cubicBezTo>
                    <a:pt x="115" y="115"/>
                    <a:pt x="115" y="69"/>
                    <a:pt x="1" y="1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4232481" y="358553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4232481" y="3585537"/>
              <a:ext cx="1780" cy="1932"/>
            </a:xfrm>
            <a:custGeom>
              <a:avLst/>
              <a:gdLst/>
              <a:ahLst/>
              <a:cxnLst/>
              <a:rect l="l" t="t" r="r" b="b"/>
              <a:pathLst>
                <a:path w="70" h="76" extrusionOk="0">
                  <a:moveTo>
                    <a:pt x="1" y="0"/>
                  </a:moveTo>
                  <a:cubicBezTo>
                    <a:pt x="14" y="54"/>
                    <a:pt x="27" y="76"/>
                    <a:pt x="41" y="76"/>
                  </a:cubicBezTo>
                  <a:cubicBezTo>
                    <a:pt x="50" y="76"/>
                    <a:pt x="60" y="65"/>
                    <a:pt x="69" y="46"/>
                  </a:cubicBezTo>
                  <a:cubicBezTo>
                    <a:pt x="69" y="23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FD5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4631755" y="1672992"/>
              <a:ext cx="83013" cy="87411"/>
            </a:xfrm>
            <a:custGeom>
              <a:avLst/>
              <a:gdLst/>
              <a:ahLst/>
              <a:cxnLst/>
              <a:rect l="l" t="t" r="r" b="b"/>
              <a:pathLst>
                <a:path w="3265" h="3438" extrusionOk="0">
                  <a:moveTo>
                    <a:pt x="1959" y="0"/>
                  </a:moveTo>
                  <a:cubicBezTo>
                    <a:pt x="1876" y="0"/>
                    <a:pt x="1792" y="35"/>
                    <a:pt x="1712" y="105"/>
                  </a:cubicBezTo>
                  <a:cubicBezTo>
                    <a:pt x="1530" y="265"/>
                    <a:pt x="1644" y="425"/>
                    <a:pt x="1758" y="584"/>
                  </a:cubicBezTo>
                  <a:cubicBezTo>
                    <a:pt x="2055" y="950"/>
                    <a:pt x="2374" y="1315"/>
                    <a:pt x="2648" y="1726"/>
                  </a:cubicBezTo>
                  <a:cubicBezTo>
                    <a:pt x="2831" y="1954"/>
                    <a:pt x="2991" y="2228"/>
                    <a:pt x="2717" y="2525"/>
                  </a:cubicBezTo>
                  <a:cubicBezTo>
                    <a:pt x="2625" y="2456"/>
                    <a:pt x="2488" y="2410"/>
                    <a:pt x="2420" y="2319"/>
                  </a:cubicBezTo>
                  <a:cubicBezTo>
                    <a:pt x="2055" y="1840"/>
                    <a:pt x="1667" y="1338"/>
                    <a:pt x="1301" y="836"/>
                  </a:cubicBezTo>
                  <a:cubicBezTo>
                    <a:pt x="1179" y="664"/>
                    <a:pt x="1050" y="572"/>
                    <a:pt x="919" y="572"/>
                  </a:cubicBezTo>
                  <a:cubicBezTo>
                    <a:pt x="804" y="572"/>
                    <a:pt x="688" y="641"/>
                    <a:pt x="571" y="790"/>
                  </a:cubicBezTo>
                  <a:cubicBezTo>
                    <a:pt x="639" y="881"/>
                    <a:pt x="685" y="972"/>
                    <a:pt x="731" y="1064"/>
                  </a:cubicBezTo>
                  <a:cubicBezTo>
                    <a:pt x="799" y="1246"/>
                    <a:pt x="845" y="1452"/>
                    <a:pt x="936" y="1612"/>
                  </a:cubicBezTo>
                  <a:cubicBezTo>
                    <a:pt x="982" y="1680"/>
                    <a:pt x="1028" y="1749"/>
                    <a:pt x="1073" y="1817"/>
                  </a:cubicBezTo>
                  <a:cubicBezTo>
                    <a:pt x="1119" y="1863"/>
                    <a:pt x="1142" y="1885"/>
                    <a:pt x="1187" y="1931"/>
                  </a:cubicBezTo>
                  <a:cubicBezTo>
                    <a:pt x="936" y="1703"/>
                    <a:pt x="662" y="1475"/>
                    <a:pt x="366" y="1292"/>
                  </a:cubicBezTo>
                  <a:cubicBezTo>
                    <a:pt x="229" y="1292"/>
                    <a:pt x="206" y="1383"/>
                    <a:pt x="137" y="1475"/>
                  </a:cubicBezTo>
                  <a:cubicBezTo>
                    <a:pt x="92" y="1726"/>
                    <a:pt x="0" y="1977"/>
                    <a:pt x="206" y="2182"/>
                  </a:cubicBezTo>
                  <a:lnTo>
                    <a:pt x="183" y="2182"/>
                  </a:lnTo>
                  <a:cubicBezTo>
                    <a:pt x="229" y="2274"/>
                    <a:pt x="297" y="2319"/>
                    <a:pt x="388" y="2365"/>
                  </a:cubicBezTo>
                  <a:cubicBezTo>
                    <a:pt x="936" y="2547"/>
                    <a:pt x="1347" y="2935"/>
                    <a:pt x="1781" y="3301"/>
                  </a:cubicBezTo>
                  <a:cubicBezTo>
                    <a:pt x="1843" y="3348"/>
                    <a:pt x="1928" y="3438"/>
                    <a:pt x="2019" y="3438"/>
                  </a:cubicBezTo>
                  <a:cubicBezTo>
                    <a:pt x="2060" y="3438"/>
                    <a:pt x="2103" y="3419"/>
                    <a:pt x="2146" y="3369"/>
                  </a:cubicBezTo>
                  <a:cubicBezTo>
                    <a:pt x="2283" y="3232"/>
                    <a:pt x="2169" y="3095"/>
                    <a:pt x="2123" y="2958"/>
                  </a:cubicBezTo>
                  <a:cubicBezTo>
                    <a:pt x="1941" y="2730"/>
                    <a:pt x="1735" y="2502"/>
                    <a:pt x="1530" y="2274"/>
                  </a:cubicBezTo>
                  <a:lnTo>
                    <a:pt x="1530" y="2274"/>
                  </a:lnTo>
                  <a:cubicBezTo>
                    <a:pt x="1826" y="2547"/>
                    <a:pt x="2169" y="2776"/>
                    <a:pt x="2557" y="2890"/>
                  </a:cubicBezTo>
                  <a:cubicBezTo>
                    <a:pt x="2625" y="2913"/>
                    <a:pt x="2671" y="2913"/>
                    <a:pt x="2717" y="2935"/>
                  </a:cubicBezTo>
                  <a:lnTo>
                    <a:pt x="2717" y="2913"/>
                  </a:lnTo>
                  <a:cubicBezTo>
                    <a:pt x="2717" y="2913"/>
                    <a:pt x="2739" y="2935"/>
                    <a:pt x="2739" y="2935"/>
                  </a:cubicBezTo>
                  <a:cubicBezTo>
                    <a:pt x="3036" y="2776"/>
                    <a:pt x="3127" y="2456"/>
                    <a:pt x="3264" y="2205"/>
                  </a:cubicBezTo>
                  <a:cubicBezTo>
                    <a:pt x="3036" y="1475"/>
                    <a:pt x="2694" y="813"/>
                    <a:pt x="2260" y="174"/>
                  </a:cubicBezTo>
                  <a:cubicBezTo>
                    <a:pt x="2170" y="58"/>
                    <a:pt x="2066" y="0"/>
                    <a:pt x="1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4697911" y="1474271"/>
              <a:ext cx="344738" cy="235207"/>
            </a:xfrm>
            <a:custGeom>
              <a:avLst/>
              <a:gdLst/>
              <a:ahLst/>
              <a:cxnLst/>
              <a:rect l="l" t="t" r="r" b="b"/>
              <a:pathLst>
                <a:path w="13559" h="9251" extrusionOk="0">
                  <a:moveTo>
                    <a:pt x="12532" y="1"/>
                  </a:moveTo>
                  <a:cubicBezTo>
                    <a:pt x="11915" y="457"/>
                    <a:pt x="11299" y="868"/>
                    <a:pt x="10546" y="1119"/>
                  </a:cubicBezTo>
                  <a:cubicBezTo>
                    <a:pt x="9587" y="1827"/>
                    <a:pt x="8514" y="2397"/>
                    <a:pt x="7442" y="2900"/>
                  </a:cubicBezTo>
                  <a:cubicBezTo>
                    <a:pt x="6939" y="3288"/>
                    <a:pt x="6369" y="3539"/>
                    <a:pt x="5821" y="3835"/>
                  </a:cubicBezTo>
                  <a:cubicBezTo>
                    <a:pt x="5730" y="3858"/>
                    <a:pt x="5684" y="3927"/>
                    <a:pt x="5593" y="3972"/>
                  </a:cubicBezTo>
                  <a:cubicBezTo>
                    <a:pt x="5547" y="3995"/>
                    <a:pt x="5501" y="4018"/>
                    <a:pt x="5456" y="4018"/>
                  </a:cubicBezTo>
                  <a:cubicBezTo>
                    <a:pt x="5068" y="4497"/>
                    <a:pt x="4406" y="4360"/>
                    <a:pt x="3972" y="4748"/>
                  </a:cubicBezTo>
                  <a:lnTo>
                    <a:pt x="3789" y="4908"/>
                  </a:lnTo>
                  <a:cubicBezTo>
                    <a:pt x="3692" y="5123"/>
                    <a:pt x="3544" y="5238"/>
                    <a:pt x="3332" y="5238"/>
                  </a:cubicBezTo>
                  <a:cubicBezTo>
                    <a:pt x="3296" y="5238"/>
                    <a:pt x="3258" y="5234"/>
                    <a:pt x="3219" y="5228"/>
                  </a:cubicBezTo>
                  <a:cubicBezTo>
                    <a:pt x="2922" y="5524"/>
                    <a:pt x="2580" y="5753"/>
                    <a:pt x="2169" y="5867"/>
                  </a:cubicBezTo>
                  <a:cubicBezTo>
                    <a:pt x="2100" y="5913"/>
                    <a:pt x="2032" y="5958"/>
                    <a:pt x="1963" y="6004"/>
                  </a:cubicBezTo>
                  <a:cubicBezTo>
                    <a:pt x="1849" y="6118"/>
                    <a:pt x="1690" y="6072"/>
                    <a:pt x="1598" y="6186"/>
                  </a:cubicBezTo>
                  <a:cubicBezTo>
                    <a:pt x="1165" y="6483"/>
                    <a:pt x="731" y="6780"/>
                    <a:pt x="297" y="7054"/>
                  </a:cubicBezTo>
                  <a:cubicBezTo>
                    <a:pt x="0" y="7282"/>
                    <a:pt x="23" y="7510"/>
                    <a:pt x="206" y="7807"/>
                  </a:cubicBezTo>
                  <a:cubicBezTo>
                    <a:pt x="525" y="8286"/>
                    <a:pt x="777" y="8766"/>
                    <a:pt x="1073" y="9245"/>
                  </a:cubicBezTo>
                  <a:cubicBezTo>
                    <a:pt x="1096" y="9249"/>
                    <a:pt x="1118" y="9251"/>
                    <a:pt x="1140" y="9251"/>
                  </a:cubicBezTo>
                  <a:cubicBezTo>
                    <a:pt x="1248" y="9251"/>
                    <a:pt x="1340" y="9203"/>
                    <a:pt x="1416" y="9108"/>
                  </a:cubicBezTo>
                  <a:cubicBezTo>
                    <a:pt x="1918" y="8674"/>
                    <a:pt x="2443" y="8286"/>
                    <a:pt x="3059" y="8035"/>
                  </a:cubicBezTo>
                  <a:cubicBezTo>
                    <a:pt x="3173" y="7944"/>
                    <a:pt x="3287" y="7875"/>
                    <a:pt x="3401" y="7807"/>
                  </a:cubicBezTo>
                  <a:cubicBezTo>
                    <a:pt x="3949" y="7350"/>
                    <a:pt x="4588" y="7031"/>
                    <a:pt x="5250" y="6734"/>
                  </a:cubicBezTo>
                  <a:cubicBezTo>
                    <a:pt x="5867" y="6301"/>
                    <a:pt x="6529" y="5913"/>
                    <a:pt x="7213" y="5593"/>
                  </a:cubicBezTo>
                  <a:cubicBezTo>
                    <a:pt x="7442" y="5388"/>
                    <a:pt x="7624" y="5136"/>
                    <a:pt x="7967" y="5068"/>
                  </a:cubicBezTo>
                  <a:cubicBezTo>
                    <a:pt x="8377" y="4634"/>
                    <a:pt x="8971" y="4543"/>
                    <a:pt x="9450" y="4223"/>
                  </a:cubicBezTo>
                  <a:lnTo>
                    <a:pt x="9473" y="4201"/>
                  </a:lnTo>
                  <a:cubicBezTo>
                    <a:pt x="9496" y="4109"/>
                    <a:pt x="9541" y="4064"/>
                    <a:pt x="9633" y="4041"/>
                  </a:cubicBezTo>
                  <a:cubicBezTo>
                    <a:pt x="9678" y="3995"/>
                    <a:pt x="9724" y="3972"/>
                    <a:pt x="9793" y="3972"/>
                  </a:cubicBezTo>
                  <a:cubicBezTo>
                    <a:pt x="10066" y="3744"/>
                    <a:pt x="10386" y="3607"/>
                    <a:pt x="10728" y="3470"/>
                  </a:cubicBezTo>
                  <a:cubicBezTo>
                    <a:pt x="11094" y="3128"/>
                    <a:pt x="11550" y="2922"/>
                    <a:pt x="11984" y="2694"/>
                  </a:cubicBezTo>
                  <a:cubicBezTo>
                    <a:pt x="12098" y="2603"/>
                    <a:pt x="12258" y="2626"/>
                    <a:pt x="12349" y="2534"/>
                  </a:cubicBezTo>
                  <a:lnTo>
                    <a:pt x="12372" y="2534"/>
                  </a:lnTo>
                  <a:cubicBezTo>
                    <a:pt x="12417" y="2466"/>
                    <a:pt x="12463" y="2420"/>
                    <a:pt x="12532" y="2397"/>
                  </a:cubicBezTo>
                  <a:cubicBezTo>
                    <a:pt x="12577" y="2352"/>
                    <a:pt x="12623" y="2329"/>
                    <a:pt x="12691" y="2329"/>
                  </a:cubicBezTo>
                  <a:cubicBezTo>
                    <a:pt x="12760" y="2283"/>
                    <a:pt x="12828" y="2238"/>
                    <a:pt x="12897" y="2215"/>
                  </a:cubicBezTo>
                  <a:lnTo>
                    <a:pt x="12988" y="2192"/>
                  </a:lnTo>
                  <a:lnTo>
                    <a:pt x="13079" y="2215"/>
                  </a:lnTo>
                  <a:cubicBezTo>
                    <a:pt x="13125" y="2192"/>
                    <a:pt x="13194" y="2169"/>
                    <a:pt x="13262" y="2146"/>
                  </a:cubicBezTo>
                  <a:cubicBezTo>
                    <a:pt x="13399" y="1964"/>
                    <a:pt x="13559" y="1758"/>
                    <a:pt x="13399" y="1507"/>
                  </a:cubicBezTo>
                  <a:cubicBezTo>
                    <a:pt x="13102" y="1005"/>
                    <a:pt x="12965" y="412"/>
                    <a:pt x="1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4603304" y="1780108"/>
              <a:ext cx="80699" cy="377485"/>
            </a:xfrm>
            <a:custGeom>
              <a:avLst/>
              <a:gdLst/>
              <a:ahLst/>
              <a:cxnLst/>
              <a:rect l="l" t="t" r="r" b="b"/>
              <a:pathLst>
                <a:path w="3174" h="14847" extrusionOk="0">
                  <a:moveTo>
                    <a:pt x="1340" y="0"/>
                  </a:moveTo>
                  <a:cubicBezTo>
                    <a:pt x="1328" y="0"/>
                    <a:pt x="1315" y="0"/>
                    <a:pt x="1302" y="1"/>
                  </a:cubicBezTo>
                  <a:cubicBezTo>
                    <a:pt x="1119" y="46"/>
                    <a:pt x="1097" y="206"/>
                    <a:pt x="1074" y="366"/>
                  </a:cubicBezTo>
                  <a:cubicBezTo>
                    <a:pt x="1051" y="1461"/>
                    <a:pt x="1028" y="2557"/>
                    <a:pt x="777" y="3630"/>
                  </a:cubicBezTo>
                  <a:cubicBezTo>
                    <a:pt x="937" y="3858"/>
                    <a:pt x="868" y="4109"/>
                    <a:pt x="777" y="4337"/>
                  </a:cubicBezTo>
                  <a:cubicBezTo>
                    <a:pt x="868" y="5205"/>
                    <a:pt x="686" y="6049"/>
                    <a:pt x="709" y="6894"/>
                  </a:cubicBezTo>
                  <a:cubicBezTo>
                    <a:pt x="709" y="7213"/>
                    <a:pt x="754" y="7556"/>
                    <a:pt x="549" y="7853"/>
                  </a:cubicBezTo>
                  <a:cubicBezTo>
                    <a:pt x="663" y="9747"/>
                    <a:pt x="343" y="11619"/>
                    <a:pt x="184" y="13513"/>
                  </a:cubicBezTo>
                  <a:cubicBezTo>
                    <a:pt x="115" y="13627"/>
                    <a:pt x="47" y="13764"/>
                    <a:pt x="24" y="13901"/>
                  </a:cubicBezTo>
                  <a:cubicBezTo>
                    <a:pt x="24" y="14152"/>
                    <a:pt x="1" y="14381"/>
                    <a:pt x="138" y="14609"/>
                  </a:cubicBezTo>
                  <a:cubicBezTo>
                    <a:pt x="206" y="14677"/>
                    <a:pt x="275" y="14723"/>
                    <a:pt x="366" y="14769"/>
                  </a:cubicBezTo>
                  <a:cubicBezTo>
                    <a:pt x="620" y="14832"/>
                    <a:pt x="866" y="14846"/>
                    <a:pt x="1114" y="14846"/>
                  </a:cubicBezTo>
                  <a:cubicBezTo>
                    <a:pt x="1312" y="14846"/>
                    <a:pt x="1510" y="14837"/>
                    <a:pt x="1713" y="14837"/>
                  </a:cubicBezTo>
                  <a:cubicBezTo>
                    <a:pt x="1918" y="14814"/>
                    <a:pt x="2101" y="14769"/>
                    <a:pt x="2261" y="14609"/>
                  </a:cubicBezTo>
                  <a:cubicBezTo>
                    <a:pt x="2466" y="14152"/>
                    <a:pt x="2580" y="13650"/>
                    <a:pt x="2420" y="13148"/>
                  </a:cubicBezTo>
                  <a:cubicBezTo>
                    <a:pt x="2420" y="13034"/>
                    <a:pt x="2420" y="12897"/>
                    <a:pt x="2420" y="12783"/>
                  </a:cubicBezTo>
                  <a:cubicBezTo>
                    <a:pt x="2626" y="12372"/>
                    <a:pt x="2923" y="11961"/>
                    <a:pt x="2580" y="11505"/>
                  </a:cubicBezTo>
                  <a:cubicBezTo>
                    <a:pt x="2557" y="11436"/>
                    <a:pt x="2557" y="11368"/>
                    <a:pt x="2557" y="11322"/>
                  </a:cubicBezTo>
                  <a:cubicBezTo>
                    <a:pt x="2580" y="11071"/>
                    <a:pt x="2580" y="10820"/>
                    <a:pt x="2580" y="10592"/>
                  </a:cubicBezTo>
                  <a:cubicBezTo>
                    <a:pt x="2489" y="10135"/>
                    <a:pt x="2672" y="9724"/>
                    <a:pt x="2763" y="9291"/>
                  </a:cubicBezTo>
                  <a:cubicBezTo>
                    <a:pt x="2854" y="9176"/>
                    <a:pt x="2854" y="9062"/>
                    <a:pt x="2763" y="8948"/>
                  </a:cubicBezTo>
                  <a:cubicBezTo>
                    <a:pt x="2763" y="8834"/>
                    <a:pt x="2740" y="8697"/>
                    <a:pt x="2740" y="8583"/>
                  </a:cubicBezTo>
                  <a:cubicBezTo>
                    <a:pt x="2900" y="8400"/>
                    <a:pt x="2877" y="8218"/>
                    <a:pt x="2763" y="8035"/>
                  </a:cubicBezTo>
                  <a:cubicBezTo>
                    <a:pt x="2763" y="7967"/>
                    <a:pt x="2763" y="7898"/>
                    <a:pt x="2763" y="7830"/>
                  </a:cubicBezTo>
                  <a:cubicBezTo>
                    <a:pt x="2808" y="7784"/>
                    <a:pt x="2808" y="7738"/>
                    <a:pt x="2786" y="7670"/>
                  </a:cubicBezTo>
                  <a:cubicBezTo>
                    <a:pt x="2786" y="7601"/>
                    <a:pt x="2786" y="7533"/>
                    <a:pt x="2786" y="7465"/>
                  </a:cubicBezTo>
                  <a:cubicBezTo>
                    <a:pt x="2900" y="7236"/>
                    <a:pt x="2763" y="6940"/>
                    <a:pt x="2923" y="6711"/>
                  </a:cubicBezTo>
                  <a:cubicBezTo>
                    <a:pt x="2900" y="6666"/>
                    <a:pt x="2900" y="6620"/>
                    <a:pt x="2923" y="6574"/>
                  </a:cubicBezTo>
                  <a:cubicBezTo>
                    <a:pt x="2945" y="6415"/>
                    <a:pt x="3060" y="6232"/>
                    <a:pt x="2968" y="6027"/>
                  </a:cubicBezTo>
                  <a:cubicBezTo>
                    <a:pt x="2808" y="5228"/>
                    <a:pt x="3128" y="4452"/>
                    <a:pt x="3128" y="3653"/>
                  </a:cubicBezTo>
                  <a:cubicBezTo>
                    <a:pt x="3151" y="3151"/>
                    <a:pt x="3174" y="2671"/>
                    <a:pt x="3082" y="2192"/>
                  </a:cubicBezTo>
                  <a:cubicBezTo>
                    <a:pt x="2900" y="1827"/>
                    <a:pt x="2991" y="1439"/>
                    <a:pt x="3037" y="1073"/>
                  </a:cubicBezTo>
                  <a:cubicBezTo>
                    <a:pt x="3037" y="982"/>
                    <a:pt x="3014" y="914"/>
                    <a:pt x="2945" y="822"/>
                  </a:cubicBezTo>
                  <a:cubicBezTo>
                    <a:pt x="2408" y="576"/>
                    <a:pt x="2002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4631170" y="1743547"/>
              <a:ext cx="57486" cy="48791"/>
            </a:xfrm>
            <a:custGeom>
              <a:avLst/>
              <a:gdLst/>
              <a:ahLst/>
              <a:cxnLst/>
              <a:rect l="l" t="t" r="r" b="b"/>
              <a:pathLst>
                <a:path w="2261" h="1919" extrusionOk="0">
                  <a:moveTo>
                    <a:pt x="46" y="1"/>
                  </a:moveTo>
                  <a:cubicBezTo>
                    <a:pt x="46" y="229"/>
                    <a:pt x="23" y="480"/>
                    <a:pt x="1" y="708"/>
                  </a:cubicBezTo>
                  <a:lnTo>
                    <a:pt x="229" y="1028"/>
                  </a:lnTo>
                  <a:cubicBezTo>
                    <a:pt x="594" y="1507"/>
                    <a:pt x="1187" y="1667"/>
                    <a:pt x="1712" y="1918"/>
                  </a:cubicBezTo>
                  <a:cubicBezTo>
                    <a:pt x="1781" y="1918"/>
                    <a:pt x="1872" y="1918"/>
                    <a:pt x="1941" y="1895"/>
                  </a:cubicBezTo>
                  <a:cubicBezTo>
                    <a:pt x="2078" y="1827"/>
                    <a:pt x="2123" y="1713"/>
                    <a:pt x="2192" y="1598"/>
                  </a:cubicBezTo>
                  <a:lnTo>
                    <a:pt x="2260" y="1598"/>
                  </a:lnTo>
                  <a:cubicBezTo>
                    <a:pt x="1690" y="845"/>
                    <a:pt x="891" y="389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4565014" y="2160822"/>
              <a:ext cx="97530" cy="586504"/>
            </a:xfrm>
            <a:custGeom>
              <a:avLst/>
              <a:gdLst/>
              <a:ahLst/>
              <a:cxnLst/>
              <a:rect l="l" t="t" r="r" b="b"/>
              <a:pathLst>
                <a:path w="3836" h="23068" extrusionOk="0">
                  <a:moveTo>
                    <a:pt x="2968" y="0"/>
                  </a:moveTo>
                  <a:cubicBezTo>
                    <a:pt x="2557" y="23"/>
                    <a:pt x="2169" y="23"/>
                    <a:pt x="1758" y="46"/>
                  </a:cubicBezTo>
                  <a:cubicBezTo>
                    <a:pt x="1575" y="502"/>
                    <a:pt x="1804" y="1004"/>
                    <a:pt x="1553" y="1461"/>
                  </a:cubicBezTo>
                  <a:cubicBezTo>
                    <a:pt x="1028" y="2420"/>
                    <a:pt x="1370" y="3492"/>
                    <a:pt x="1096" y="4497"/>
                  </a:cubicBezTo>
                  <a:cubicBezTo>
                    <a:pt x="1073" y="4748"/>
                    <a:pt x="1096" y="5022"/>
                    <a:pt x="1096" y="5296"/>
                  </a:cubicBezTo>
                  <a:cubicBezTo>
                    <a:pt x="1142" y="6049"/>
                    <a:pt x="822" y="6802"/>
                    <a:pt x="913" y="7555"/>
                  </a:cubicBezTo>
                  <a:cubicBezTo>
                    <a:pt x="913" y="7669"/>
                    <a:pt x="891" y="7761"/>
                    <a:pt x="913" y="7852"/>
                  </a:cubicBezTo>
                  <a:cubicBezTo>
                    <a:pt x="891" y="8445"/>
                    <a:pt x="959" y="9016"/>
                    <a:pt x="822" y="9564"/>
                  </a:cubicBezTo>
                  <a:cubicBezTo>
                    <a:pt x="799" y="9998"/>
                    <a:pt x="799" y="10408"/>
                    <a:pt x="731" y="10819"/>
                  </a:cubicBezTo>
                  <a:cubicBezTo>
                    <a:pt x="731" y="10956"/>
                    <a:pt x="731" y="11116"/>
                    <a:pt x="731" y="11253"/>
                  </a:cubicBezTo>
                  <a:cubicBezTo>
                    <a:pt x="685" y="11892"/>
                    <a:pt x="822" y="12554"/>
                    <a:pt x="594" y="13193"/>
                  </a:cubicBezTo>
                  <a:cubicBezTo>
                    <a:pt x="411" y="13992"/>
                    <a:pt x="662" y="14836"/>
                    <a:pt x="434" y="15635"/>
                  </a:cubicBezTo>
                  <a:cubicBezTo>
                    <a:pt x="389" y="15841"/>
                    <a:pt x="366" y="16046"/>
                    <a:pt x="366" y="16252"/>
                  </a:cubicBezTo>
                  <a:cubicBezTo>
                    <a:pt x="366" y="16503"/>
                    <a:pt x="366" y="16754"/>
                    <a:pt x="366" y="17005"/>
                  </a:cubicBezTo>
                  <a:cubicBezTo>
                    <a:pt x="320" y="18489"/>
                    <a:pt x="137" y="19972"/>
                    <a:pt x="0" y="21456"/>
                  </a:cubicBezTo>
                  <a:cubicBezTo>
                    <a:pt x="0" y="21616"/>
                    <a:pt x="0" y="21775"/>
                    <a:pt x="0" y="21912"/>
                  </a:cubicBezTo>
                  <a:cubicBezTo>
                    <a:pt x="0" y="22141"/>
                    <a:pt x="0" y="22346"/>
                    <a:pt x="69" y="22551"/>
                  </a:cubicBezTo>
                  <a:cubicBezTo>
                    <a:pt x="137" y="22780"/>
                    <a:pt x="274" y="22917"/>
                    <a:pt x="480" y="22985"/>
                  </a:cubicBezTo>
                  <a:cubicBezTo>
                    <a:pt x="767" y="23029"/>
                    <a:pt x="1053" y="23068"/>
                    <a:pt x="1337" y="23068"/>
                  </a:cubicBezTo>
                  <a:cubicBezTo>
                    <a:pt x="1641" y="23068"/>
                    <a:pt x="1942" y="23024"/>
                    <a:pt x="2237" y="22894"/>
                  </a:cubicBezTo>
                  <a:cubicBezTo>
                    <a:pt x="2648" y="22483"/>
                    <a:pt x="2397" y="21912"/>
                    <a:pt x="2580" y="21456"/>
                  </a:cubicBezTo>
                  <a:cubicBezTo>
                    <a:pt x="2603" y="21364"/>
                    <a:pt x="2625" y="21250"/>
                    <a:pt x="2648" y="21159"/>
                  </a:cubicBezTo>
                  <a:cubicBezTo>
                    <a:pt x="2671" y="20908"/>
                    <a:pt x="2671" y="20680"/>
                    <a:pt x="2671" y="20429"/>
                  </a:cubicBezTo>
                  <a:cubicBezTo>
                    <a:pt x="2671" y="20200"/>
                    <a:pt x="2671" y="19972"/>
                    <a:pt x="2671" y="19744"/>
                  </a:cubicBezTo>
                  <a:cubicBezTo>
                    <a:pt x="2671" y="19470"/>
                    <a:pt x="2694" y="19196"/>
                    <a:pt x="2785" y="18945"/>
                  </a:cubicBezTo>
                  <a:cubicBezTo>
                    <a:pt x="2808" y="18854"/>
                    <a:pt x="2831" y="18762"/>
                    <a:pt x="2831" y="18671"/>
                  </a:cubicBezTo>
                  <a:cubicBezTo>
                    <a:pt x="2876" y="18100"/>
                    <a:pt x="2831" y="17507"/>
                    <a:pt x="3013" y="16959"/>
                  </a:cubicBezTo>
                  <a:cubicBezTo>
                    <a:pt x="3036" y="16708"/>
                    <a:pt x="3036" y="16457"/>
                    <a:pt x="3059" y="16206"/>
                  </a:cubicBezTo>
                  <a:cubicBezTo>
                    <a:pt x="3059" y="15864"/>
                    <a:pt x="3059" y="15521"/>
                    <a:pt x="3059" y="15179"/>
                  </a:cubicBezTo>
                  <a:cubicBezTo>
                    <a:pt x="3059" y="15019"/>
                    <a:pt x="3059" y="14882"/>
                    <a:pt x="3059" y="14722"/>
                  </a:cubicBezTo>
                  <a:cubicBezTo>
                    <a:pt x="3242" y="12577"/>
                    <a:pt x="3379" y="10408"/>
                    <a:pt x="3516" y="8263"/>
                  </a:cubicBezTo>
                  <a:cubicBezTo>
                    <a:pt x="3561" y="8035"/>
                    <a:pt x="3584" y="7783"/>
                    <a:pt x="3584" y="7532"/>
                  </a:cubicBezTo>
                  <a:cubicBezTo>
                    <a:pt x="3584" y="7395"/>
                    <a:pt x="3561" y="7258"/>
                    <a:pt x="3538" y="7122"/>
                  </a:cubicBezTo>
                  <a:cubicBezTo>
                    <a:pt x="3516" y="6916"/>
                    <a:pt x="3470" y="6734"/>
                    <a:pt x="3379" y="6574"/>
                  </a:cubicBezTo>
                  <a:cubicBezTo>
                    <a:pt x="3379" y="5957"/>
                    <a:pt x="3333" y="5341"/>
                    <a:pt x="3516" y="4748"/>
                  </a:cubicBezTo>
                  <a:cubicBezTo>
                    <a:pt x="3516" y="4405"/>
                    <a:pt x="3516" y="4063"/>
                    <a:pt x="3538" y="3743"/>
                  </a:cubicBezTo>
                  <a:cubicBezTo>
                    <a:pt x="3538" y="2488"/>
                    <a:pt x="3835" y="1278"/>
                    <a:pt x="3698" y="23"/>
                  </a:cubicBezTo>
                  <a:lnTo>
                    <a:pt x="2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4565599" y="2749741"/>
              <a:ext cx="59215" cy="38875"/>
            </a:xfrm>
            <a:custGeom>
              <a:avLst/>
              <a:gdLst/>
              <a:ahLst/>
              <a:cxnLst/>
              <a:rect l="l" t="t" r="r" b="b"/>
              <a:pathLst>
                <a:path w="2329" h="1529" extrusionOk="0">
                  <a:moveTo>
                    <a:pt x="1562" y="1"/>
                  </a:moveTo>
                  <a:cubicBezTo>
                    <a:pt x="1364" y="1"/>
                    <a:pt x="1161" y="56"/>
                    <a:pt x="959" y="142"/>
                  </a:cubicBezTo>
                  <a:cubicBezTo>
                    <a:pt x="708" y="164"/>
                    <a:pt x="457" y="187"/>
                    <a:pt x="229" y="187"/>
                  </a:cubicBezTo>
                  <a:cubicBezTo>
                    <a:pt x="69" y="347"/>
                    <a:pt x="0" y="552"/>
                    <a:pt x="0" y="758"/>
                  </a:cubicBezTo>
                  <a:cubicBezTo>
                    <a:pt x="0" y="963"/>
                    <a:pt x="46" y="1169"/>
                    <a:pt x="183" y="1329"/>
                  </a:cubicBezTo>
                  <a:cubicBezTo>
                    <a:pt x="399" y="1479"/>
                    <a:pt x="616" y="1529"/>
                    <a:pt x="834" y="1529"/>
                  </a:cubicBezTo>
                  <a:cubicBezTo>
                    <a:pt x="1145" y="1529"/>
                    <a:pt x="1459" y="1428"/>
                    <a:pt x="1781" y="1374"/>
                  </a:cubicBezTo>
                  <a:cubicBezTo>
                    <a:pt x="1872" y="1374"/>
                    <a:pt x="1963" y="1374"/>
                    <a:pt x="2055" y="1329"/>
                  </a:cubicBezTo>
                  <a:cubicBezTo>
                    <a:pt x="2123" y="1260"/>
                    <a:pt x="2169" y="1192"/>
                    <a:pt x="2214" y="1100"/>
                  </a:cubicBezTo>
                  <a:cubicBezTo>
                    <a:pt x="2328" y="1009"/>
                    <a:pt x="2328" y="872"/>
                    <a:pt x="2260" y="758"/>
                  </a:cubicBezTo>
                  <a:cubicBezTo>
                    <a:pt x="2260" y="689"/>
                    <a:pt x="2260" y="621"/>
                    <a:pt x="2260" y="552"/>
                  </a:cubicBezTo>
                  <a:cubicBezTo>
                    <a:pt x="2306" y="438"/>
                    <a:pt x="2283" y="347"/>
                    <a:pt x="2214" y="256"/>
                  </a:cubicBezTo>
                  <a:cubicBezTo>
                    <a:pt x="2007" y="73"/>
                    <a:pt x="1788" y="1"/>
                    <a:pt x="1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4607957" y="2944268"/>
              <a:ext cx="25" cy="585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23"/>
                    <a:pt x="1" y="23"/>
                  </a:cubicBezTo>
                  <a:close/>
                </a:path>
              </a:pathLst>
            </a:custGeom>
            <a:solidFill>
              <a:srgbClr val="E7B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4554564" y="2887316"/>
              <a:ext cx="68520" cy="62851"/>
            </a:xfrm>
            <a:custGeom>
              <a:avLst/>
              <a:gdLst/>
              <a:ahLst/>
              <a:cxnLst/>
              <a:rect l="l" t="t" r="r" b="b"/>
              <a:pathLst>
                <a:path w="2695" h="2472" extrusionOk="0">
                  <a:moveTo>
                    <a:pt x="840" y="1"/>
                  </a:moveTo>
                  <a:cubicBezTo>
                    <a:pt x="819" y="1"/>
                    <a:pt x="798" y="1"/>
                    <a:pt x="777" y="3"/>
                  </a:cubicBezTo>
                  <a:cubicBezTo>
                    <a:pt x="480" y="26"/>
                    <a:pt x="206" y="163"/>
                    <a:pt x="229" y="483"/>
                  </a:cubicBezTo>
                  <a:cubicBezTo>
                    <a:pt x="252" y="1099"/>
                    <a:pt x="1" y="1761"/>
                    <a:pt x="366" y="2377"/>
                  </a:cubicBezTo>
                  <a:cubicBezTo>
                    <a:pt x="670" y="2412"/>
                    <a:pt x="975" y="2471"/>
                    <a:pt x="1273" y="2471"/>
                  </a:cubicBezTo>
                  <a:cubicBezTo>
                    <a:pt x="1556" y="2471"/>
                    <a:pt x="1834" y="2418"/>
                    <a:pt x="2101" y="2240"/>
                  </a:cubicBezTo>
                  <a:cubicBezTo>
                    <a:pt x="2306" y="2126"/>
                    <a:pt x="2123" y="1875"/>
                    <a:pt x="2260" y="1715"/>
                  </a:cubicBezTo>
                  <a:lnTo>
                    <a:pt x="2283" y="1715"/>
                  </a:lnTo>
                  <a:cubicBezTo>
                    <a:pt x="2352" y="1670"/>
                    <a:pt x="2352" y="1601"/>
                    <a:pt x="2306" y="1533"/>
                  </a:cubicBezTo>
                  <a:cubicBezTo>
                    <a:pt x="2306" y="1487"/>
                    <a:pt x="2306" y="1418"/>
                    <a:pt x="2329" y="1350"/>
                  </a:cubicBezTo>
                  <a:cubicBezTo>
                    <a:pt x="2352" y="871"/>
                    <a:pt x="2694" y="277"/>
                    <a:pt x="1895" y="72"/>
                  </a:cubicBezTo>
                  <a:cubicBezTo>
                    <a:pt x="1838" y="60"/>
                    <a:pt x="1781" y="55"/>
                    <a:pt x="1727" y="55"/>
                  </a:cubicBezTo>
                  <a:cubicBezTo>
                    <a:pt x="1673" y="55"/>
                    <a:pt x="1621" y="60"/>
                    <a:pt x="1576" y="72"/>
                  </a:cubicBezTo>
                  <a:cubicBezTo>
                    <a:pt x="1536" y="78"/>
                    <a:pt x="1497" y="81"/>
                    <a:pt x="1458" y="81"/>
                  </a:cubicBezTo>
                  <a:cubicBezTo>
                    <a:pt x="1249" y="81"/>
                    <a:pt x="1051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4562116" y="2859018"/>
              <a:ext cx="59215" cy="26874"/>
            </a:xfrm>
            <a:custGeom>
              <a:avLst/>
              <a:gdLst/>
              <a:ahLst/>
              <a:cxnLst/>
              <a:rect l="l" t="t" r="r" b="b"/>
              <a:pathLst>
                <a:path w="2329" h="1057" extrusionOk="0">
                  <a:moveTo>
                    <a:pt x="1569" y="0"/>
                  </a:moveTo>
                  <a:cubicBezTo>
                    <a:pt x="1409" y="0"/>
                    <a:pt x="1253" y="29"/>
                    <a:pt x="1096" y="89"/>
                  </a:cubicBezTo>
                  <a:cubicBezTo>
                    <a:pt x="913" y="66"/>
                    <a:pt x="731" y="66"/>
                    <a:pt x="548" y="66"/>
                  </a:cubicBezTo>
                  <a:cubicBezTo>
                    <a:pt x="366" y="135"/>
                    <a:pt x="183" y="203"/>
                    <a:pt x="0" y="272"/>
                  </a:cubicBezTo>
                  <a:cubicBezTo>
                    <a:pt x="0" y="454"/>
                    <a:pt x="23" y="637"/>
                    <a:pt x="46" y="842"/>
                  </a:cubicBezTo>
                  <a:cubicBezTo>
                    <a:pt x="23" y="888"/>
                    <a:pt x="23" y="934"/>
                    <a:pt x="0" y="979"/>
                  </a:cubicBezTo>
                  <a:cubicBezTo>
                    <a:pt x="251" y="979"/>
                    <a:pt x="480" y="979"/>
                    <a:pt x="708" y="1002"/>
                  </a:cubicBezTo>
                  <a:cubicBezTo>
                    <a:pt x="746" y="1040"/>
                    <a:pt x="776" y="1057"/>
                    <a:pt x="812" y="1057"/>
                  </a:cubicBezTo>
                  <a:cubicBezTo>
                    <a:pt x="841" y="1057"/>
                    <a:pt x="872" y="1045"/>
                    <a:pt x="913" y="1025"/>
                  </a:cubicBezTo>
                  <a:cubicBezTo>
                    <a:pt x="995" y="998"/>
                    <a:pt x="1082" y="990"/>
                    <a:pt x="1172" y="990"/>
                  </a:cubicBezTo>
                  <a:cubicBezTo>
                    <a:pt x="1288" y="990"/>
                    <a:pt x="1409" y="1003"/>
                    <a:pt x="1527" y="1003"/>
                  </a:cubicBezTo>
                  <a:cubicBezTo>
                    <a:pt x="1699" y="1003"/>
                    <a:pt x="1865" y="976"/>
                    <a:pt x="2009" y="842"/>
                  </a:cubicBezTo>
                  <a:cubicBezTo>
                    <a:pt x="2055" y="842"/>
                    <a:pt x="2123" y="820"/>
                    <a:pt x="2169" y="820"/>
                  </a:cubicBezTo>
                  <a:cubicBezTo>
                    <a:pt x="2329" y="637"/>
                    <a:pt x="2306" y="477"/>
                    <a:pt x="2192" y="272"/>
                  </a:cubicBezTo>
                  <a:cubicBezTo>
                    <a:pt x="2146" y="249"/>
                    <a:pt x="2146" y="203"/>
                    <a:pt x="2169" y="158"/>
                  </a:cubicBezTo>
                  <a:cubicBezTo>
                    <a:pt x="2119" y="124"/>
                    <a:pt x="2081" y="103"/>
                    <a:pt x="2046" y="103"/>
                  </a:cubicBezTo>
                  <a:cubicBezTo>
                    <a:pt x="2033" y="103"/>
                    <a:pt x="2021" y="106"/>
                    <a:pt x="2009" y="112"/>
                  </a:cubicBezTo>
                  <a:cubicBezTo>
                    <a:pt x="2009" y="89"/>
                    <a:pt x="2009" y="66"/>
                    <a:pt x="2009" y="66"/>
                  </a:cubicBezTo>
                  <a:cubicBezTo>
                    <a:pt x="1858" y="23"/>
                    <a:pt x="1712" y="0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4562116" y="2792201"/>
              <a:ext cx="59800" cy="23238"/>
            </a:xfrm>
            <a:custGeom>
              <a:avLst/>
              <a:gdLst/>
              <a:ahLst/>
              <a:cxnLst/>
              <a:rect l="l" t="t" r="r" b="b"/>
              <a:pathLst>
                <a:path w="2352" h="914" extrusionOk="0">
                  <a:moveTo>
                    <a:pt x="366" y="1"/>
                  </a:moveTo>
                  <a:cubicBezTo>
                    <a:pt x="0" y="800"/>
                    <a:pt x="69" y="914"/>
                    <a:pt x="822" y="914"/>
                  </a:cubicBezTo>
                  <a:cubicBezTo>
                    <a:pt x="1324" y="914"/>
                    <a:pt x="1849" y="891"/>
                    <a:pt x="2351" y="891"/>
                  </a:cubicBezTo>
                  <a:cubicBezTo>
                    <a:pt x="2351" y="777"/>
                    <a:pt x="2351" y="663"/>
                    <a:pt x="2351" y="526"/>
                  </a:cubicBezTo>
                  <a:cubicBezTo>
                    <a:pt x="2237" y="161"/>
                    <a:pt x="1895" y="138"/>
                    <a:pt x="1598" y="24"/>
                  </a:cubicBezTo>
                  <a:cubicBezTo>
                    <a:pt x="1187" y="24"/>
                    <a:pt x="776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4562929" y="2828050"/>
              <a:ext cx="54333" cy="21179"/>
            </a:xfrm>
            <a:custGeom>
              <a:avLst/>
              <a:gdLst/>
              <a:ahLst/>
              <a:cxnLst/>
              <a:rect l="l" t="t" r="r" b="b"/>
              <a:pathLst>
                <a:path w="2137" h="833" extrusionOk="0">
                  <a:moveTo>
                    <a:pt x="1155" y="0"/>
                  </a:moveTo>
                  <a:cubicBezTo>
                    <a:pt x="830" y="0"/>
                    <a:pt x="505" y="18"/>
                    <a:pt x="174" y="52"/>
                  </a:cubicBezTo>
                  <a:cubicBezTo>
                    <a:pt x="32" y="689"/>
                    <a:pt x="0" y="832"/>
                    <a:pt x="409" y="832"/>
                  </a:cubicBezTo>
                  <a:cubicBezTo>
                    <a:pt x="527" y="832"/>
                    <a:pt x="682" y="820"/>
                    <a:pt x="881" y="805"/>
                  </a:cubicBezTo>
                  <a:lnTo>
                    <a:pt x="1041" y="782"/>
                  </a:lnTo>
                  <a:cubicBezTo>
                    <a:pt x="1406" y="759"/>
                    <a:pt x="1772" y="737"/>
                    <a:pt x="2114" y="737"/>
                  </a:cubicBezTo>
                  <a:cubicBezTo>
                    <a:pt x="2114" y="508"/>
                    <a:pt x="2137" y="280"/>
                    <a:pt x="2137" y="52"/>
                  </a:cubicBezTo>
                  <a:cubicBezTo>
                    <a:pt x="1806" y="18"/>
                    <a:pt x="1481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5271855" y="3139837"/>
              <a:ext cx="9306" cy="5822"/>
            </a:xfrm>
            <a:custGeom>
              <a:avLst/>
              <a:gdLst/>
              <a:ahLst/>
              <a:cxnLst/>
              <a:rect l="l" t="t" r="r" b="b"/>
              <a:pathLst>
                <a:path w="366" h="229" extrusionOk="0">
                  <a:moveTo>
                    <a:pt x="1" y="0"/>
                  </a:moveTo>
                  <a:cubicBezTo>
                    <a:pt x="92" y="69"/>
                    <a:pt x="160" y="137"/>
                    <a:pt x="229" y="206"/>
                  </a:cubicBezTo>
                  <a:lnTo>
                    <a:pt x="320" y="229"/>
                  </a:lnTo>
                  <a:lnTo>
                    <a:pt x="366" y="206"/>
                  </a:lnTo>
                  <a:cubicBezTo>
                    <a:pt x="297" y="46"/>
                    <a:pt x="160" y="0"/>
                    <a:pt x="1" y="0"/>
                  </a:cubicBez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4103067" y="4309641"/>
              <a:ext cx="931470" cy="39841"/>
            </a:xfrm>
            <a:custGeom>
              <a:avLst/>
              <a:gdLst/>
              <a:ahLst/>
              <a:cxnLst/>
              <a:rect l="l" t="t" r="r" b="b"/>
              <a:pathLst>
                <a:path w="36636" h="1567" extrusionOk="0">
                  <a:moveTo>
                    <a:pt x="28882" y="1"/>
                  </a:moveTo>
                  <a:cubicBezTo>
                    <a:pt x="27428" y="1"/>
                    <a:pt x="25976" y="97"/>
                    <a:pt x="24538" y="97"/>
                  </a:cubicBezTo>
                  <a:cubicBezTo>
                    <a:pt x="24461" y="95"/>
                    <a:pt x="24384" y="94"/>
                    <a:pt x="24308" y="94"/>
                  </a:cubicBezTo>
                  <a:cubicBezTo>
                    <a:pt x="23971" y="94"/>
                    <a:pt x="23634" y="112"/>
                    <a:pt x="23297" y="112"/>
                  </a:cubicBezTo>
                  <a:cubicBezTo>
                    <a:pt x="22935" y="112"/>
                    <a:pt x="22572" y="91"/>
                    <a:pt x="22210" y="6"/>
                  </a:cubicBezTo>
                  <a:lnTo>
                    <a:pt x="21890" y="6"/>
                  </a:lnTo>
                  <a:cubicBezTo>
                    <a:pt x="20624" y="92"/>
                    <a:pt x="19352" y="112"/>
                    <a:pt x="18079" y="112"/>
                  </a:cubicBezTo>
                  <a:cubicBezTo>
                    <a:pt x="16989" y="112"/>
                    <a:pt x="15899" y="97"/>
                    <a:pt x="14814" y="97"/>
                  </a:cubicBezTo>
                  <a:lnTo>
                    <a:pt x="14472" y="97"/>
                  </a:lnTo>
                  <a:cubicBezTo>
                    <a:pt x="14117" y="81"/>
                    <a:pt x="13761" y="75"/>
                    <a:pt x="13404" y="75"/>
                  </a:cubicBezTo>
                  <a:cubicBezTo>
                    <a:pt x="12550" y="75"/>
                    <a:pt x="11689" y="108"/>
                    <a:pt x="10827" y="108"/>
                  </a:cubicBezTo>
                  <a:cubicBezTo>
                    <a:pt x="10566" y="108"/>
                    <a:pt x="10305" y="105"/>
                    <a:pt x="10044" y="97"/>
                  </a:cubicBezTo>
                  <a:cubicBezTo>
                    <a:pt x="9882" y="85"/>
                    <a:pt x="9721" y="81"/>
                    <a:pt x="9560" y="81"/>
                  </a:cubicBezTo>
                  <a:cubicBezTo>
                    <a:pt x="9198" y="81"/>
                    <a:pt x="8835" y="102"/>
                    <a:pt x="8473" y="102"/>
                  </a:cubicBezTo>
                  <a:cubicBezTo>
                    <a:pt x="8380" y="102"/>
                    <a:pt x="8288" y="101"/>
                    <a:pt x="8195" y="97"/>
                  </a:cubicBezTo>
                  <a:cubicBezTo>
                    <a:pt x="8098" y="102"/>
                    <a:pt x="8003" y="104"/>
                    <a:pt x="7908" y="104"/>
                  </a:cubicBezTo>
                  <a:cubicBezTo>
                    <a:pt x="7649" y="104"/>
                    <a:pt x="7394" y="91"/>
                    <a:pt x="7135" y="91"/>
                  </a:cubicBezTo>
                  <a:cubicBezTo>
                    <a:pt x="7040" y="91"/>
                    <a:pt x="6945" y="92"/>
                    <a:pt x="6848" y="97"/>
                  </a:cubicBezTo>
                  <a:cubicBezTo>
                    <a:pt x="6231" y="78"/>
                    <a:pt x="5609" y="71"/>
                    <a:pt x="4987" y="71"/>
                  </a:cubicBezTo>
                  <a:cubicBezTo>
                    <a:pt x="4137" y="71"/>
                    <a:pt x="3286" y="84"/>
                    <a:pt x="2443" y="97"/>
                  </a:cubicBezTo>
                  <a:lnTo>
                    <a:pt x="1941" y="97"/>
                  </a:lnTo>
                  <a:cubicBezTo>
                    <a:pt x="1824" y="117"/>
                    <a:pt x="1706" y="124"/>
                    <a:pt x="1588" y="124"/>
                  </a:cubicBezTo>
                  <a:cubicBezTo>
                    <a:pt x="1363" y="124"/>
                    <a:pt x="1138" y="100"/>
                    <a:pt x="917" y="100"/>
                  </a:cubicBezTo>
                  <a:cubicBezTo>
                    <a:pt x="599" y="100"/>
                    <a:pt x="289" y="150"/>
                    <a:pt x="1" y="394"/>
                  </a:cubicBezTo>
                  <a:cubicBezTo>
                    <a:pt x="23" y="440"/>
                    <a:pt x="23" y="462"/>
                    <a:pt x="1" y="508"/>
                  </a:cubicBezTo>
                  <a:cubicBezTo>
                    <a:pt x="69" y="622"/>
                    <a:pt x="69" y="782"/>
                    <a:pt x="115" y="919"/>
                  </a:cubicBezTo>
                  <a:cubicBezTo>
                    <a:pt x="137" y="1033"/>
                    <a:pt x="160" y="1147"/>
                    <a:pt x="160" y="1261"/>
                  </a:cubicBezTo>
                  <a:cubicBezTo>
                    <a:pt x="329" y="1364"/>
                    <a:pt x="505" y="1387"/>
                    <a:pt x="684" y="1387"/>
                  </a:cubicBezTo>
                  <a:cubicBezTo>
                    <a:pt x="822" y="1387"/>
                    <a:pt x="961" y="1373"/>
                    <a:pt x="1100" y="1373"/>
                  </a:cubicBezTo>
                  <a:cubicBezTo>
                    <a:pt x="1221" y="1373"/>
                    <a:pt x="1342" y="1384"/>
                    <a:pt x="1461" y="1421"/>
                  </a:cubicBezTo>
                  <a:cubicBezTo>
                    <a:pt x="1544" y="1515"/>
                    <a:pt x="1632" y="1567"/>
                    <a:pt x="1720" y="1567"/>
                  </a:cubicBezTo>
                  <a:cubicBezTo>
                    <a:pt x="1803" y="1567"/>
                    <a:pt x="1886" y="1521"/>
                    <a:pt x="1964" y="1421"/>
                  </a:cubicBezTo>
                  <a:cubicBezTo>
                    <a:pt x="2465" y="1338"/>
                    <a:pt x="2972" y="1321"/>
                    <a:pt x="3479" y="1321"/>
                  </a:cubicBezTo>
                  <a:cubicBezTo>
                    <a:pt x="3813" y="1321"/>
                    <a:pt x="4146" y="1328"/>
                    <a:pt x="4479" y="1328"/>
                  </a:cubicBezTo>
                  <a:cubicBezTo>
                    <a:pt x="4744" y="1328"/>
                    <a:pt x="5009" y="1324"/>
                    <a:pt x="5273" y="1307"/>
                  </a:cubicBezTo>
                  <a:cubicBezTo>
                    <a:pt x="5334" y="1356"/>
                    <a:pt x="5396" y="1379"/>
                    <a:pt x="5460" y="1379"/>
                  </a:cubicBezTo>
                  <a:cubicBezTo>
                    <a:pt x="5516" y="1379"/>
                    <a:pt x="5575" y="1362"/>
                    <a:pt x="5638" y="1330"/>
                  </a:cubicBezTo>
                  <a:cubicBezTo>
                    <a:pt x="6862" y="1286"/>
                    <a:pt x="8076" y="1260"/>
                    <a:pt x="9292" y="1260"/>
                  </a:cubicBezTo>
                  <a:cubicBezTo>
                    <a:pt x="9960" y="1260"/>
                    <a:pt x="10628" y="1268"/>
                    <a:pt x="11299" y="1284"/>
                  </a:cubicBezTo>
                  <a:cubicBezTo>
                    <a:pt x="11368" y="1353"/>
                    <a:pt x="11436" y="1398"/>
                    <a:pt x="11527" y="1444"/>
                  </a:cubicBezTo>
                  <a:cubicBezTo>
                    <a:pt x="11710" y="1490"/>
                    <a:pt x="11893" y="1512"/>
                    <a:pt x="12075" y="1512"/>
                  </a:cubicBezTo>
                  <a:lnTo>
                    <a:pt x="12349" y="1512"/>
                  </a:lnTo>
                  <a:cubicBezTo>
                    <a:pt x="12532" y="1512"/>
                    <a:pt x="12720" y="1518"/>
                    <a:pt x="12908" y="1518"/>
                  </a:cubicBezTo>
                  <a:cubicBezTo>
                    <a:pt x="13097" y="1518"/>
                    <a:pt x="13285" y="1512"/>
                    <a:pt x="13467" y="1490"/>
                  </a:cubicBezTo>
                  <a:cubicBezTo>
                    <a:pt x="13604" y="1444"/>
                    <a:pt x="13741" y="1376"/>
                    <a:pt x="13855" y="1307"/>
                  </a:cubicBezTo>
                  <a:cubicBezTo>
                    <a:pt x="14221" y="1284"/>
                    <a:pt x="14586" y="1284"/>
                    <a:pt x="14951" y="1284"/>
                  </a:cubicBezTo>
                  <a:cubicBezTo>
                    <a:pt x="15008" y="1341"/>
                    <a:pt x="15065" y="1370"/>
                    <a:pt x="15125" y="1370"/>
                  </a:cubicBezTo>
                  <a:cubicBezTo>
                    <a:pt x="15185" y="1370"/>
                    <a:pt x="15248" y="1341"/>
                    <a:pt x="15316" y="1284"/>
                  </a:cubicBezTo>
                  <a:lnTo>
                    <a:pt x="15682" y="1284"/>
                  </a:lnTo>
                  <a:cubicBezTo>
                    <a:pt x="15878" y="1383"/>
                    <a:pt x="16075" y="1448"/>
                    <a:pt x="16272" y="1448"/>
                  </a:cubicBezTo>
                  <a:cubicBezTo>
                    <a:pt x="16440" y="1448"/>
                    <a:pt x="16609" y="1400"/>
                    <a:pt x="16777" y="1284"/>
                  </a:cubicBezTo>
                  <a:cubicBezTo>
                    <a:pt x="16880" y="1253"/>
                    <a:pt x="16988" y="1241"/>
                    <a:pt x="17098" y="1241"/>
                  </a:cubicBezTo>
                  <a:cubicBezTo>
                    <a:pt x="17232" y="1241"/>
                    <a:pt x="17370" y="1259"/>
                    <a:pt x="17508" y="1284"/>
                  </a:cubicBezTo>
                  <a:cubicBezTo>
                    <a:pt x="17652" y="1255"/>
                    <a:pt x="17805" y="1226"/>
                    <a:pt x="17962" y="1226"/>
                  </a:cubicBezTo>
                  <a:cubicBezTo>
                    <a:pt x="18053" y="1226"/>
                    <a:pt x="18146" y="1236"/>
                    <a:pt x="18238" y="1261"/>
                  </a:cubicBezTo>
                  <a:cubicBezTo>
                    <a:pt x="18920" y="1247"/>
                    <a:pt x="19603" y="1215"/>
                    <a:pt x="20280" y="1215"/>
                  </a:cubicBezTo>
                  <a:cubicBezTo>
                    <a:pt x="20689" y="1215"/>
                    <a:pt x="21097" y="1227"/>
                    <a:pt x="21502" y="1261"/>
                  </a:cubicBezTo>
                  <a:cubicBezTo>
                    <a:pt x="21685" y="1330"/>
                    <a:pt x="21867" y="1376"/>
                    <a:pt x="22027" y="1421"/>
                  </a:cubicBezTo>
                  <a:cubicBezTo>
                    <a:pt x="22056" y="1423"/>
                    <a:pt x="22085" y="1424"/>
                    <a:pt x="22114" y="1424"/>
                  </a:cubicBezTo>
                  <a:cubicBezTo>
                    <a:pt x="22470" y="1424"/>
                    <a:pt x="22809" y="1302"/>
                    <a:pt x="23168" y="1239"/>
                  </a:cubicBezTo>
                  <a:cubicBezTo>
                    <a:pt x="23796" y="1211"/>
                    <a:pt x="24432" y="1132"/>
                    <a:pt x="25066" y="1132"/>
                  </a:cubicBezTo>
                  <a:cubicBezTo>
                    <a:pt x="25470" y="1132"/>
                    <a:pt x="25873" y="1164"/>
                    <a:pt x="26272" y="1261"/>
                  </a:cubicBezTo>
                  <a:cubicBezTo>
                    <a:pt x="26387" y="1261"/>
                    <a:pt x="26501" y="1261"/>
                    <a:pt x="26638" y="1284"/>
                  </a:cubicBezTo>
                  <a:cubicBezTo>
                    <a:pt x="26683" y="1330"/>
                    <a:pt x="26775" y="1353"/>
                    <a:pt x="26843" y="1353"/>
                  </a:cubicBezTo>
                  <a:lnTo>
                    <a:pt x="27208" y="1353"/>
                  </a:lnTo>
                  <a:cubicBezTo>
                    <a:pt x="27243" y="1353"/>
                    <a:pt x="27275" y="1354"/>
                    <a:pt x="27307" y="1354"/>
                  </a:cubicBezTo>
                  <a:cubicBezTo>
                    <a:pt x="27401" y="1354"/>
                    <a:pt x="27482" y="1341"/>
                    <a:pt x="27551" y="1239"/>
                  </a:cubicBezTo>
                  <a:cubicBezTo>
                    <a:pt x="27596" y="1261"/>
                    <a:pt x="27665" y="1261"/>
                    <a:pt x="27710" y="1261"/>
                  </a:cubicBezTo>
                  <a:cubicBezTo>
                    <a:pt x="27730" y="1262"/>
                    <a:pt x="27749" y="1263"/>
                    <a:pt x="27768" y="1263"/>
                  </a:cubicBezTo>
                  <a:cubicBezTo>
                    <a:pt x="28045" y="1263"/>
                    <a:pt x="28322" y="1165"/>
                    <a:pt x="28599" y="1165"/>
                  </a:cubicBezTo>
                  <a:cubicBezTo>
                    <a:pt x="28736" y="1165"/>
                    <a:pt x="28874" y="1189"/>
                    <a:pt x="29012" y="1261"/>
                  </a:cubicBezTo>
                  <a:cubicBezTo>
                    <a:pt x="29069" y="1318"/>
                    <a:pt x="29126" y="1353"/>
                    <a:pt x="29183" y="1353"/>
                  </a:cubicBezTo>
                  <a:cubicBezTo>
                    <a:pt x="29240" y="1353"/>
                    <a:pt x="29297" y="1318"/>
                    <a:pt x="29354" y="1239"/>
                  </a:cubicBezTo>
                  <a:cubicBezTo>
                    <a:pt x="29605" y="1159"/>
                    <a:pt x="29856" y="1119"/>
                    <a:pt x="30107" y="1119"/>
                  </a:cubicBezTo>
                  <a:cubicBezTo>
                    <a:pt x="30358" y="1119"/>
                    <a:pt x="30609" y="1159"/>
                    <a:pt x="30860" y="1239"/>
                  </a:cubicBezTo>
                  <a:lnTo>
                    <a:pt x="30974" y="1239"/>
                  </a:lnTo>
                  <a:cubicBezTo>
                    <a:pt x="31269" y="1197"/>
                    <a:pt x="31563" y="1182"/>
                    <a:pt x="31856" y="1182"/>
                  </a:cubicBezTo>
                  <a:cubicBezTo>
                    <a:pt x="32358" y="1182"/>
                    <a:pt x="32858" y="1224"/>
                    <a:pt x="33348" y="1239"/>
                  </a:cubicBezTo>
                  <a:cubicBezTo>
                    <a:pt x="33424" y="1171"/>
                    <a:pt x="33496" y="1147"/>
                    <a:pt x="33567" y="1147"/>
                  </a:cubicBezTo>
                  <a:cubicBezTo>
                    <a:pt x="33688" y="1147"/>
                    <a:pt x="33804" y="1218"/>
                    <a:pt x="33919" y="1261"/>
                  </a:cubicBezTo>
                  <a:cubicBezTo>
                    <a:pt x="34186" y="1139"/>
                    <a:pt x="34458" y="1087"/>
                    <a:pt x="34730" y="1087"/>
                  </a:cubicBezTo>
                  <a:cubicBezTo>
                    <a:pt x="35017" y="1087"/>
                    <a:pt x="35304" y="1145"/>
                    <a:pt x="35585" y="1239"/>
                  </a:cubicBezTo>
                  <a:cubicBezTo>
                    <a:pt x="35836" y="1216"/>
                    <a:pt x="36087" y="1261"/>
                    <a:pt x="36316" y="1124"/>
                  </a:cubicBezTo>
                  <a:cubicBezTo>
                    <a:pt x="36407" y="1079"/>
                    <a:pt x="36430" y="965"/>
                    <a:pt x="36475" y="896"/>
                  </a:cubicBezTo>
                  <a:cubicBezTo>
                    <a:pt x="36453" y="828"/>
                    <a:pt x="36475" y="782"/>
                    <a:pt x="36498" y="714"/>
                  </a:cubicBezTo>
                  <a:cubicBezTo>
                    <a:pt x="36612" y="417"/>
                    <a:pt x="36635" y="143"/>
                    <a:pt x="36224" y="29"/>
                  </a:cubicBezTo>
                  <a:cubicBezTo>
                    <a:pt x="36011" y="24"/>
                    <a:pt x="35798" y="21"/>
                    <a:pt x="35586" y="21"/>
                  </a:cubicBezTo>
                  <a:cubicBezTo>
                    <a:pt x="34407" y="21"/>
                    <a:pt x="33236" y="90"/>
                    <a:pt x="32060" y="90"/>
                  </a:cubicBezTo>
                  <a:cubicBezTo>
                    <a:pt x="31608" y="90"/>
                    <a:pt x="31155" y="80"/>
                    <a:pt x="30701" y="52"/>
                  </a:cubicBezTo>
                  <a:cubicBezTo>
                    <a:pt x="30569" y="52"/>
                    <a:pt x="30436" y="137"/>
                    <a:pt x="30317" y="137"/>
                  </a:cubicBezTo>
                  <a:cubicBezTo>
                    <a:pt x="30250" y="137"/>
                    <a:pt x="30187" y="110"/>
                    <a:pt x="30130" y="29"/>
                  </a:cubicBezTo>
                  <a:cubicBezTo>
                    <a:pt x="29714" y="9"/>
                    <a:pt x="29298" y="1"/>
                    <a:pt x="28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4047361" y="4193144"/>
              <a:ext cx="8721" cy="20899"/>
            </a:xfrm>
            <a:custGeom>
              <a:avLst/>
              <a:gdLst/>
              <a:ahLst/>
              <a:cxnLst/>
              <a:rect l="l" t="t" r="r" b="b"/>
              <a:pathLst>
                <a:path w="343" h="822" extrusionOk="0">
                  <a:moveTo>
                    <a:pt x="320" y="0"/>
                  </a:moveTo>
                  <a:cubicBezTo>
                    <a:pt x="229" y="23"/>
                    <a:pt x="114" y="23"/>
                    <a:pt x="0" y="23"/>
                  </a:cubicBezTo>
                  <a:cubicBezTo>
                    <a:pt x="92" y="251"/>
                    <a:pt x="183" y="479"/>
                    <a:pt x="160" y="731"/>
                  </a:cubicBezTo>
                  <a:cubicBezTo>
                    <a:pt x="206" y="799"/>
                    <a:pt x="251" y="822"/>
                    <a:pt x="320" y="822"/>
                  </a:cubicBezTo>
                  <a:cubicBezTo>
                    <a:pt x="343" y="776"/>
                    <a:pt x="343" y="753"/>
                    <a:pt x="343" y="708"/>
                  </a:cubicBezTo>
                  <a:cubicBezTo>
                    <a:pt x="343" y="479"/>
                    <a:pt x="343" y="251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4051429" y="4211704"/>
              <a:ext cx="4068" cy="6102"/>
            </a:xfrm>
            <a:custGeom>
              <a:avLst/>
              <a:gdLst/>
              <a:ahLst/>
              <a:cxnLst/>
              <a:rect l="l" t="t" r="r" b="b"/>
              <a:pathLst>
                <a:path w="160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92"/>
                    <a:pt x="23" y="229"/>
                    <a:pt x="46" y="229"/>
                  </a:cubicBezTo>
                  <a:cubicBezTo>
                    <a:pt x="64" y="236"/>
                    <a:pt x="79" y="239"/>
                    <a:pt x="92" y="239"/>
                  </a:cubicBezTo>
                  <a:cubicBezTo>
                    <a:pt x="160" y="239"/>
                    <a:pt x="160" y="149"/>
                    <a:pt x="160" y="92"/>
                  </a:cubicBezTo>
                  <a:cubicBezTo>
                    <a:pt x="114" y="69"/>
                    <a:pt x="46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4049090" y="4169931"/>
              <a:ext cx="7577" cy="18586"/>
            </a:xfrm>
            <a:custGeom>
              <a:avLst/>
              <a:gdLst/>
              <a:ahLst/>
              <a:cxnLst/>
              <a:rect l="l" t="t" r="r" b="b"/>
              <a:pathLst>
                <a:path w="298" h="731" extrusionOk="0">
                  <a:moveTo>
                    <a:pt x="92" y="0"/>
                  </a:moveTo>
                  <a:lnTo>
                    <a:pt x="92" y="0"/>
                  </a:lnTo>
                  <a:cubicBezTo>
                    <a:pt x="115" y="251"/>
                    <a:pt x="1" y="525"/>
                    <a:pt x="229" y="731"/>
                  </a:cubicBezTo>
                  <a:cubicBezTo>
                    <a:pt x="229" y="479"/>
                    <a:pt x="298" y="206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4271940" y="3244283"/>
              <a:ext cx="128295" cy="136990"/>
            </a:xfrm>
            <a:custGeom>
              <a:avLst/>
              <a:gdLst/>
              <a:ahLst/>
              <a:cxnLst/>
              <a:rect l="l" t="t" r="r" b="b"/>
              <a:pathLst>
                <a:path w="5046" h="5388" extrusionOk="0">
                  <a:moveTo>
                    <a:pt x="1804" y="1"/>
                  </a:moveTo>
                  <a:cubicBezTo>
                    <a:pt x="1644" y="24"/>
                    <a:pt x="1530" y="92"/>
                    <a:pt x="1416" y="183"/>
                  </a:cubicBezTo>
                  <a:cubicBezTo>
                    <a:pt x="1393" y="206"/>
                    <a:pt x="1370" y="252"/>
                    <a:pt x="1370" y="275"/>
                  </a:cubicBezTo>
                  <a:cubicBezTo>
                    <a:pt x="434" y="959"/>
                    <a:pt x="1" y="1850"/>
                    <a:pt x="92" y="3014"/>
                  </a:cubicBezTo>
                  <a:cubicBezTo>
                    <a:pt x="138" y="3128"/>
                    <a:pt x="183" y="3219"/>
                    <a:pt x="229" y="3333"/>
                  </a:cubicBezTo>
                  <a:cubicBezTo>
                    <a:pt x="708" y="4817"/>
                    <a:pt x="1279" y="5251"/>
                    <a:pt x="2831" y="5388"/>
                  </a:cubicBezTo>
                  <a:lnTo>
                    <a:pt x="2877" y="5342"/>
                  </a:lnTo>
                  <a:lnTo>
                    <a:pt x="2945" y="5365"/>
                  </a:lnTo>
                  <a:cubicBezTo>
                    <a:pt x="3082" y="5319"/>
                    <a:pt x="3242" y="5296"/>
                    <a:pt x="3356" y="5228"/>
                  </a:cubicBezTo>
                  <a:lnTo>
                    <a:pt x="3424" y="5182"/>
                  </a:lnTo>
                  <a:lnTo>
                    <a:pt x="3493" y="5182"/>
                  </a:lnTo>
                  <a:cubicBezTo>
                    <a:pt x="3584" y="5159"/>
                    <a:pt x="3653" y="5091"/>
                    <a:pt x="3744" y="5045"/>
                  </a:cubicBezTo>
                  <a:lnTo>
                    <a:pt x="3790" y="5000"/>
                  </a:lnTo>
                  <a:lnTo>
                    <a:pt x="3858" y="5000"/>
                  </a:lnTo>
                  <a:cubicBezTo>
                    <a:pt x="3972" y="4977"/>
                    <a:pt x="4064" y="4931"/>
                    <a:pt x="4086" y="4817"/>
                  </a:cubicBezTo>
                  <a:cubicBezTo>
                    <a:pt x="5045" y="3310"/>
                    <a:pt x="4908" y="1781"/>
                    <a:pt x="3744" y="594"/>
                  </a:cubicBezTo>
                  <a:cubicBezTo>
                    <a:pt x="3526" y="226"/>
                    <a:pt x="3235" y="42"/>
                    <a:pt x="2879" y="42"/>
                  </a:cubicBezTo>
                  <a:cubicBezTo>
                    <a:pt x="2750" y="42"/>
                    <a:pt x="2612" y="66"/>
                    <a:pt x="2466" y="115"/>
                  </a:cubicBezTo>
                  <a:cubicBezTo>
                    <a:pt x="2387" y="154"/>
                    <a:pt x="2315" y="194"/>
                    <a:pt x="2247" y="194"/>
                  </a:cubicBezTo>
                  <a:cubicBezTo>
                    <a:pt x="2197" y="194"/>
                    <a:pt x="2149" y="173"/>
                    <a:pt x="2101" y="115"/>
                  </a:cubicBezTo>
                  <a:cubicBezTo>
                    <a:pt x="2009" y="24"/>
                    <a:pt x="1918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5220801" y="26343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5216148" y="261580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B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4624788" y="2159195"/>
              <a:ext cx="622150" cy="792218"/>
            </a:xfrm>
            <a:custGeom>
              <a:avLst/>
              <a:gdLst/>
              <a:ahLst/>
              <a:cxnLst/>
              <a:rect l="l" t="t" r="r" b="b"/>
              <a:pathLst>
                <a:path w="24470" h="31159" extrusionOk="0">
                  <a:moveTo>
                    <a:pt x="20520" y="30444"/>
                  </a:moveTo>
                  <a:cubicBezTo>
                    <a:pt x="20520" y="30467"/>
                    <a:pt x="20498" y="30490"/>
                    <a:pt x="20498" y="30513"/>
                  </a:cubicBezTo>
                  <a:cubicBezTo>
                    <a:pt x="20475" y="30513"/>
                    <a:pt x="20475" y="30490"/>
                    <a:pt x="20452" y="30490"/>
                  </a:cubicBezTo>
                  <a:cubicBezTo>
                    <a:pt x="20475" y="30467"/>
                    <a:pt x="20498" y="30467"/>
                    <a:pt x="20520" y="30444"/>
                  </a:cubicBezTo>
                  <a:close/>
                  <a:moveTo>
                    <a:pt x="3252" y="0"/>
                  </a:moveTo>
                  <a:cubicBezTo>
                    <a:pt x="3159" y="0"/>
                    <a:pt x="3075" y="87"/>
                    <a:pt x="2991" y="87"/>
                  </a:cubicBezTo>
                  <a:cubicBezTo>
                    <a:pt x="2851" y="100"/>
                    <a:pt x="2718" y="134"/>
                    <a:pt x="2585" y="134"/>
                  </a:cubicBezTo>
                  <a:cubicBezTo>
                    <a:pt x="2478" y="134"/>
                    <a:pt x="2371" y="112"/>
                    <a:pt x="2260" y="41"/>
                  </a:cubicBezTo>
                  <a:cubicBezTo>
                    <a:pt x="2237" y="26"/>
                    <a:pt x="2217" y="18"/>
                    <a:pt x="2199" y="18"/>
                  </a:cubicBezTo>
                  <a:cubicBezTo>
                    <a:pt x="2164" y="18"/>
                    <a:pt x="2138" y="49"/>
                    <a:pt x="2123" y="110"/>
                  </a:cubicBezTo>
                  <a:cubicBezTo>
                    <a:pt x="2055" y="726"/>
                    <a:pt x="1895" y="1319"/>
                    <a:pt x="1918" y="1913"/>
                  </a:cubicBezTo>
                  <a:cubicBezTo>
                    <a:pt x="1918" y="2872"/>
                    <a:pt x="1804" y="3830"/>
                    <a:pt x="1712" y="4789"/>
                  </a:cubicBezTo>
                  <a:cubicBezTo>
                    <a:pt x="1416" y="5177"/>
                    <a:pt x="1461" y="5633"/>
                    <a:pt x="1416" y="6090"/>
                  </a:cubicBezTo>
                  <a:cubicBezTo>
                    <a:pt x="1530" y="6227"/>
                    <a:pt x="1553" y="6364"/>
                    <a:pt x="1416" y="6478"/>
                  </a:cubicBezTo>
                  <a:cubicBezTo>
                    <a:pt x="1347" y="6683"/>
                    <a:pt x="1347" y="6912"/>
                    <a:pt x="1393" y="7117"/>
                  </a:cubicBezTo>
                  <a:cubicBezTo>
                    <a:pt x="1438" y="7414"/>
                    <a:pt x="1324" y="7711"/>
                    <a:pt x="1302" y="8007"/>
                  </a:cubicBezTo>
                  <a:cubicBezTo>
                    <a:pt x="1302" y="8099"/>
                    <a:pt x="1302" y="8190"/>
                    <a:pt x="1302" y="8258"/>
                  </a:cubicBezTo>
                  <a:cubicBezTo>
                    <a:pt x="1302" y="8943"/>
                    <a:pt x="1324" y="9628"/>
                    <a:pt x="1119" y="10267"/>
                  </a:cubicBezTo>
                  <a:cubicBezTo>
                    <a:pt x="1119" y="10381"/>
                    <a:pt x="1119" y="10472"/>
                    <a:pt x="1119" y="10564"/>
                  </a:cubicBezTo>
                  <a:cubicBezTo>
                    <a:pt x="1187" y="11408"/>
                    <a:pt x="891" y="12207"/>
                    <a:pt x="913" y="13029"/>
                  </a:cubicBezTo>
                  <a:cubicBezTo>
                    <a:pt x="868" y="13805"/>
                    <a:pt x="1005" y="14558"/>
                    <a:pt x="822" y="15334"/>
                  </a:cubicBezTo>
                  <a:cubicBezTo>
                    <a:pt x="754" y="15608"/>
                    <a:pt x="754" y="15905"/>
                    <a:pt x="754" y="16202"/>
                  </a:cubicBezTo>
                  <a:cubicBezTo>
                    <a:pt x="754" y="16521"/>
                    <a:pt x="754" y="16841"/>
                    <a:pt x="731" y="17137"/>
                  </a:cubicBezTo>
                  <a:cubicBezTo>
                    <a:pt x="754" y="17639"/>
                    <a:pt x="754" y="18119"/>
                    <a:pt x="708" y="18621"/>
                  </a:cubicBezTo>
                  <a:cubicBezTo>
                    <a:pt x="685" y="18712"/>
                    <a:pt x="685" y="18781"/>
                    <a:pt x="685" y="18872"/>
                  </a:cubicBezTo>
                  <a:cubicBezTo>
                    <a:pt x="662" y="19100"/>
                    <a:pt x="594" y="19306"/>
                    <a:pt x="571" y="19534"/>
                  </a:cubicBezTo>
                  <a:cubicBezTo>
                    <a:pt x="525" y="20356"/>
                    <a:pt x="525" y="21177"/>
                    <a:pt x="434" y="22022"/>
                  </a:cubicBezTo>
                  <a:cubicBezTo>
                    <a:pt x="343" y="22661"/>
                    <a:pt x="183" y="23369"/>
                    <a:pt x="548" y="24008"/>
                  </a:cubicBezTo>
                  <a:cubicBezTo>
                    <a:pt x="564" y="24008"/>
                    <a:pt x="579" y="23998"/>
                    <a:pt x="594" y="23984"/>
                  </a:cubicBezTo>
                  <a:lnTo>
                    <a:pt x="594" y="23984"/>
                  </a:lnTo>
                  <a:cubicBezTo>
                    <a:pt x="594" y="23985"/>
                    <a:pt x="594" y="23985"/>
                    <a:pt x="594" y="23985"/>
                  </a:cubicBezTo>
                  <a:cubicBezTo>
                    <a:pt x="548" y="24031"/>
                    <a:pt x="503" y="24076"/>
                    <a:pt x="480" y="24145"/>
                  </a:cubicBezTo>
                  <a:lnTo>
                    <a:pt x="457" y="24145"/>
                  </a:lnTo>
                  <a:cubicBezTo>
                    <a:pt x="252" y="24350"/>
                    <a:pt x="206" y="24601"/>
                    <a:pt x="206" y="24852"/>
                  </a:cubicBezTo>
                  <a:cubicBezTo>
                    <a:pt x="183" y="24966"/>
                    <a:pt x="183" y="25058"/>
                    <a:pt x="206" y="25172"/>
                  </a:cubicBezTo>
                  <a:cubicBezTo>
                    <a:pt x="160" y="25857"/>
                    <a:pt x="297" y="26564"/>
                    <a:pt x="92" y="27249"/>
                  </a:cubicBezTo>
                  <a:cubicBezTo>
                    <a:pt x="23" y="27523"/>
                    <a:pt x="23" y="27774"/>
                    <a:pt x="23" y="28025"/>
                  </a:cubicBezTo>
                  <a:cubicBezTo>
                    <a:pt x="23" y="28299"/>
                    <a:pt x="0" y="28573"/>
                    <a:pt x="0" y="28847"/>
                  </a:cubicBezTo>
                  <a:cubicBezTo>
                    <a:pt x="0" y="30965"/>
                    <a:pt x="0" y="31156"/>
                    <a:pt x="1617" y="31156"/>
                  </a:cubicBezTo>
                  <a:cubicBezTo>
                    <a:pt x="1777" y="31156"/>
                    <a:pt x="1953" y="31154"/>
                    <a:pt x="2146" y="31152"/>
                  </a:cubicBezTo>
                  <a:cubicBezTo>
                    <a:pt x="2488" y="31152"/>
                    <a:pt x="2831" y="31152"/>
                    <a:pt x="3082" y="30878"/>
                  </a:cubicBezTo>
                  <a:cubicBezTo>
                    <a:pt x="3128" y="30947"/>
                    <a:pt x="3196" y="30992"/>
                    <a:pt x="3265" y="31038"/>
                  </a:cubicBezTo>
                  <a:cubicBezTo>
                    <a:pt x="3789" y="31106"/>
                    <a:pt x="4314" y="31106"/>
                    <a:pt x="4839" y="31129"/>
                  </a:cubicBezTo>
                  <a:cubicBezTo>
                    <a:pt x="4976" y="31129"/>
                    <a:pt x="5113" y="31129"/>
                    <a:pt x="5250" y="31106"/>
                  </a:cubicBezTo>
                  <a:cubicBezTo>
                    <a:pt x="5307" y="31104"/>
                    <a:pt x="5364" y="31103"/>
                    <a:pt x="5421" y="31103"/>
                  </a:cubicBezTo>
                  <a:cubicBezTo>
                    <a:pt x="5813" y="31103"/>
                    <a:pt x="6217" y="31156"/>
                    <a:pt x="6609" y="31156"/>
                  </a:cubicBezTo>
                  <a:cubicBezTo>
                    <a:pt x="6666" y="31156"/>
                    <a:pt x="6723" y="31155"/>
                    <a:pt x="6780" y="31152"/>
                  </a:cubicBezTo>
                  <a:lnTo>
                    <a:pt x="8994" y="31152"/>
                  </a:lnTo>
                  <a:cubicBezTo>
                    <a:pt x="9382" y="31152"/>
                    <a:pt x="9770" y="31152"/>
                    <a:pt x="10158" y="31129"/>
                  </a:cubicBezTo>
                  <a:cubicBezTo>
                    <a:pt x="10295" y="31129"/>
                    <a:pt x="10432" y="31084"/>
                    <a:pt x="10569" y="31038"/>
                  </a:cubicBezTo>
                  <a:cubicBezTo>
                    <a:pt x="10660" y="30992"/>
                    <a:pt x="10706" y="30924"/>
                    <a:pt x="10660" y="30810"/>
                  </a:cubicBezTo>
                  <a:cubicBezTo>
                    <a:pt x="10683" y="30787"/>
                    <a:pt x="10706" y="30787"/>
                    <a:pt x="10728" y="30787"/>
                  </a:cubicBezTo>
                  <a:cubicBezTo>
                    <a:pt x="10706" y="30832"/>
                    <a:pt x="10706" y="30878"/>
                    <a:pt x="10728" y="30969"/>
                  </a:cubicBezTo>
                  <a:cubicBezTo>
                    <a:pt x="10957" y="31152"/>
                    <a:pt x="11253" y="31129"/>
                    <a:pt x="11550" y="31152"/>
                  </a:cubicBezTo>
                  <a:lnTo>
                    <a:pt x="12646" y="31152"/>
                  </a:lnTo>
                  <a:cubicBezTo>
                    <a:pt x="12851" y="31129"/>
                    <a:pt x="13079" y="31129"/>
                    <a:pt x="13285" y="31106"/>
                  </a:cubicBezTo>
                  <a:cubicBezTo>
                    <a:pt x="13482" y="31074"/>
                    <a:pt x="13667" y="30994"/>
                    <a:pt x="13866" y="30994"/>
                  </a:cubicBezTo>
                  <a:cubicBezTo>
                    <a:pt x="13943" y="30994"/>
                    <a:pt x="14023" y="31006"/>
                    <a:pt x="14107" y="31038"/>
                  </a:cubicBezTo>
                  <a:cubicBezTo>
                    <a:pt x="14175" y="31061"/>
                    <a:pt x="14243" y="31061"/>
                    <a:pt x="14335" y="31084"/>
                  </a:cubicBezTo>
                  <a:cubicBezTo>
                    <a:pt x="14439" y="31101"/>
                    <a:pt x="14544" y="31108"/>
                    <a:pt x="14650" y="31108"/>
                  </a:cubicBezTo>
                  <a:cubicBezTo>
                    <a:pt x="14821" y="31108"/>
                    <a:pt x="14996" y="31089"/>
                    <a:pt x="15179" y="31061"/>
                  </a:cubicBezTo>
                  <a:cubicBezTo>
                    <a:pt x="15255" y="31036"/>
                    <a:pt x="15327" y="31026"/>
                    <a:pt x="15399" y="31026"/>
                  </a:cubicBezTo>
                  <a:cubicBezTo>
                    <a:pt x="15522" y="31026"/>
                    <a:pt x="15643" y="31055"/>
                    <a:pt x="15773" y="31084"/>
                  </a:cubicBezTo>
                  <a:cubicBezTo>
                    <a:pt x="15884" y="31110"/>
                    <a:pt x="15997" y="31119"/>
                    <a:pt x="16111" y="31119"/>
                  </a:cubicBezTo>
                  <a:cubicBezTo>
                    <a:pt x="16371" y="31119"/>
                    <a:pt x="16635" y="31071"/>
                    <a:pt x="16896" y="31071"/>
                  </a:cubicBezTo>
                  <a:cubicBezTo>
                    <a:pt x="17009" y="31071"/>
                    <a:pt x="17122" y="31080"/>
                    <a:pt x="17234" y="31106"/>
                  </a:cubicBezTo>
                  <a:cubicBezTo>
                    <a:pt x="17390" y="31128"/>
                    <a:pt x="17546" y="31134"/>
                    <a:pt x="17701" y="31134"/>
                  </a:cubicBezTo>
                  <a:cubicBezTo>
                    <a:pt x="17890" y="31134"/>
                    <a:pt x="18078" y="31125"/>
                    <a:pt x="18264" y="31125"/>
                  </a:cubicBezTo>
                  <a:cubicBezTo>
                    <a:pt x="18417" y="31125"/>
                    <a:pt x="18568" y="31131"/>
                    <a:pt x="18717" y="31152"/>
                  </a:cubicBezTo>
                  <a:cubicBezTo>
                    <a:pt x="18780" y="31156"/>
                    <a:pt x="18841" y="31159"/>
                    <a:pt x="18901" y="31159"/>
                  </a:cubicBezTo>
                  <a:cubicBezTo>
                    <a:pt x="19167" y="31159"/>
                    <a:pt x="19402" y="31106"/>
                    <a:pt x="19607" y="30901"/>
                  </a:cubicBezTo>
                  <a:cubicBezTo>
                    <a:pt x="19696" y="30880"/>
                    <a:pt x="19788" y="30876"/>
                    <a:pt x="19879" y="30876"/>
                  </a:cubicBezTo>
                  <a:cubicBezTo>
                    <a:pt x="19940" y="30876"/>
                    <a:pt x="20001" y="30878"/>
                    <a:pt x="20061" y="30878"/>
                  </a:cubicBezTo>
                  <a:cubicBezTo>
                    <a:pt x="20212" y="30878"/>
                    <a:pt x="20361" y="30867"/>
                    <a:pt x="20498" y="30787"/>
                  </a:cubicBezTo>
                  <a:cubicBezTo>
                    <a:pt x="20520" y="30810"/>
                    <a:pt x="20520" y="30832"/>
                    <a:pt x="20543" y="30855"/>
                  </a:cubicBezTo>
                  <a:cubicBezTo>
                    <a:pt x="20710" y="31022"/>
                    <a:pt x="20905" y="31045"/>
                    <a:pt x="21105" y="31045"/>
                  </a:cubicBezTo>
                  <a:cubicBezTo>
                    <a:pt x="21180" y="31045"/>
                    <a:pt x="21256" y="31041"/>
                    <a:pt x="21331" y="31041"/>
                  </a:cubicBezTo>
                  <a:cubicBezTo>
                    <a:pt x="21412" y="31041"/>
                    <a:pt x="21492" y="31045"/>
                    <a:pt x="21570" y="31061"/>
                  </a:cubicBezTo>
                  <a:cubicBezTo>
                    <a:pt x="21662" y="31038"/>
                    <a:pt x="21730" y="30992"/>
                    <a:pt x="21799" y="30924"/>
                  </a:cubicBezTo>
                  <a:cubicBezTo>
                    <a:pt x="22164" y="30924"/>
                    <a:pt x="22529" y="30924"/>
                    <a:pt x="22894" y="30901"/>
                  </a:cubicBezTo>
                  <a:cubicBezTo>
                    <a:pt x="22963" y="30958"/>
                    <a:pt x="23026" y="30987"/>
                    <a:pt x="23085" y="30987"/>
                  </a:cubicBezTo>
                  <a:cubicBezTo>
                    <a:pt x="23145" y="30987"/>
                    <a:pt x="23202" y="30958"/>
                    <a:pt x="23259" y="30901"/>
                  </a:cubicBezTo>
                  <a:cubicBezTo>
                    <a:pt x="23511" y="30901"/>
                    <a:pt x="23739" y="30901"/>
                    <a:pt x="23967" y="30878"/>
                  </a:cubicBezTo>
                  <a:lnTo>
                    <a:pt x="24058" y="30832"/>
                  </a:lnTo>
                  <a:cubicBezTo>
                    <a:pt x="24036" y="30787"/>
                    <a:pt x="24036" y="30764"/>
                    <a:pt x="24013" y="30718"/>
                  </a:cubicBezTo>
                  <a:cubicBezTo>
                    <a:pt x="24127" y="29897"/>
                    <a:pt x="24264" y="29052"/>
                    <a:pt x="24218" y="28185"/>
                  </a:cubicBezTo>
                  <a:cubicBezTo>
                    <a:pt x="24264" y="28185"/>
                    <a:pt x="24287" y="28162"/>
                    <a:pt x="24332" y="28139"/>
                  </a:cubicBezTo>
                  <a:cubicBezTo>
                    <a:pt x="24332" y="28093"/>
                    <a:pt x="24332" y="28025"/>
                    <a:pt x="24355" y="27979"/>
                  </a:cubicBezTo>
                  <a:cubicBezTo>
                    <a:pt x="24355" y="27865"/>
                    <a:pt x="24355" y="27751"/>
                    <a:pt x="24355" y="27614"/>
                  </a:cubicBezTo>
                  <a:cubicBezTo>
                    <a:pt x="24355" y="27568"/>
                    <a:pt x="24355" y="27500"/>
                    <a:pt x="24355" y="27432"/>
                  </a:cubicBezTo>
                  <a:cubicBezTo>
                    <a:pt x="24332" y="26884"/>
                    <a:pt x="24309" y="26336"/>
                    <a:pt x="24378" y="25788"/>
                  </a:cubicBezTo>
                  <a:cubicBezTo>
                    <a:pt x="24378" y="25560"/>
                    <a:pt x="24378" y="25309"/>
                    <a:pt x="24378" y="25058"/>
                  </a:cubicBezTo>
                  <a:cubicBezTo>
                    <a:pt x="24378" y="24829"/>
                    <a:pt x="24378" y="24578"/>
                    <a:pt x="24378" y="24327"/>
                  </a:cubicBezTo>
                  <a:cubicBezTo>
                    <a:pt x="24469" y="24213"/>
                    <a:pt x="24469" y="24076"/>
                    <a:pt x="24332" y="23985"/>
                  </a:cubicBezTo>
                  <a:cubicBezTo>
                    <a:pt x="24172" y="23118"/>
                    <a:pt x="24013" y="22273"/>
                    <a:pt x="23990" y="21406"/>
                  </a:cubicBezTo>
                  <a:cubicBezTo>
                    <a:pt x="24058" y="21360"/>
                    <a:pt x="24104" y="21292"/>
                    <a:pt x="24127" y="21200"/>
                  </a:cubicBezTo>
                  <a:cubicBezTo>
                    <a:pt x="24104" y="21086"/>
                    <a:pt x="24081" y="20949"/>
                    <a:pt x="23967" y="20904"/>
                  </a:cubicBezTo>
                  <a:cubicBezTo>
                    <a:pt x="23853" y="20721"/>
                    <a:pt x="23967" y="20493"/>
                    <a:pt x="23807" y="20310"/>
                  </a:cubicBezTo>
                  <a:lnTo>
                    <a:pt x="23762" y="20264"/>
                  </a:lnTo>
                  <a:lnTo>
                    <a:pt x="23807" y="20219"/>
                  </a:lnTo>
                  <a:cubicBezTo>
                    <a:pt x="23693" y="20013"/>
                    <a:pt x="23762" y="19785"/>
                    <a:pt x="23648" y="19602"/>
                  </a:cubicBezTo>
                  <a:cubicBezTo>
                    <a:pt x="23602" y="19557"/>
                    <a:pt x="23579" y="19534"/>
                    <a:pt x="23602" y="19466"/>
                  </a:cubicBezTo>
                  <a:cubicBezTo>
                    <a:pt x="23396" y="19237"/>
                    <a:pt x="23419" y="18963"/>
                    <a:pt x="23442" y="18689"/>
                  </a:cubicBezTo>
                  <a:cubicBezTo>
                    <a:pt x="23237" y="18484"/>
                    <a:pt x="23259" y="18210"/>
                    <a:pt x="23259" y="17959"/>
                  </a:cubicBezTo>
                  <a:cubicBezTo>
                    <a:pt x="23100" y="17799"/>
                    <a:pt x="23259" y="17548"/>
                    <a:pt x="23054" y="17411"/>
                  </a:cubicBezTo>
                  <a:cubicBezTo>
                    <a:pt x="22940" y="17251"/>
                    <a:pt x="23054" y="17023"/>
                    <a:pt x="22917" y="16841"/>
                  </a:cubicBezTo>
                  <a:cubicBezTo>
                    <a:pt x="22643" y="16270"/>
                    <a:pt x="22392" y="15677"/>
                    <a:pt x="22141" y="15083"/>
                  </a:cubicBezTo>
                  <a:cubicBezTo>
                    <a:pt x="22027" y="14900"/>
                    <a:pt x="22164" y="14649"/>
                    <a:pt x="21981" y="14490"/>
                  </a:cubicBezTo>
                  <a:cubicBezTo>
                    <a:pt x="21936" y="14421"/>
                    <a:pt x="21890" y="14375"/>
                    <a:pt x="21844" y="14307"/>
                  </a:cubicBezTo>
                  <a:cubicBezTo>
                    <a:pt x="21753" y="14193"/>
                    <a:pt x="21753" y="14102"/>
                    <a:pt x="21776" y="13987"/>
                  </a:cubicBezTo>
                  <a:cubicBezTo>
                    <a:pt x="21137" y="13303"/>
                    <a:pt x="20886" y="12390"/>
                    <a:pt x="20498" y="11568"/>
                  </a:cubicBezTo>
                  <a:cubicBezTo>
                    <a:pt x="20247" y="11385"/>
                    <a:pt x="20087" y="11134"/>
                    <a:pt x="20018" y="10815"/>
                  </a:cubicBezTo>
                  <a:cubicBezTo>
                    <a:pt x="20064" y="10746"/>
                    <a:pt x="20041" y="10678"/>
                    <a:pt x="19950" y="10655"/>
                  </a:cubicBezTo>
                  <a:cubicBezTo>
                    <a:pt x="19836" y="10609"/>
                    <a:pt x="19813" y="10518"/>
                    <a:pt x="19813" y="10427"/>
                  </a:cubicBezTo>
                  <a:cubicBezTo>
                    <a:pt x="19744" y="10404"/>
                    <a:pt x="19676" y="10335"/>
                    <a:pt x="19653" y="10267"/>
                  </a:cubicBezTo>
                  <a:lnTo>
                    <a:pt x="19630" y="10244"/>
                  </a:lnTo>
                  <a:cubicBezTo>
                    <a:pt x="19562" y="10221"/>
                    <a:pt x="19516" y="10176"/>
                    <a:pt x="19493" y="10107"/>
                  </a:cubicBezTo>
                  <a:cubicBezTo>
                    <a:pt x="19425" y="10084"/>
                    <a:pt x="19402" y="10039"/>
                    <a:pt x="19425" y="9970"/>
                  </a:cubicBezTo>
                  <a:cubicBezTo>
                    <a:pt x="19379" y="9879"/>
                    <a:pt x="19334" y="9788"/>
                    <a:pt x="19242" y="9742"/>
                  </a:cubicBezTo>
                  <a:cubicBezTo>
                    <a:pt x="19197" y="9673"/>
                    <a:pt x="19128" y="9628"/>
                    <a:pt x="19082" y="9537"/>
                  </a:cubicBezTo>
                  <a:cubicBezTo>
                    <a:pt x="19014" y="9491"/>
                    <a:pt x="18945" y="9422"/>
                    <a:pt x="18900" y="9354"/>
                  </a:cubicBezTo>
                  <a:cubicBezTo>
                    <a:pt x="18763" y="9263"/>
                    <a:pt x="18809" y="9103"/>
                    <a:pt x="18717" y="8989"/>
                  </a:cubicBezTo>
                  <a:cubicBezTo>
                    <a:pt x="18626" y="8875"/>
                    <a:pt x="18535" y="8783"/>
                    <a:pt x="18443" y="8669"/>
                  </a:cubicBezTo>
                  <a:cubicBezTo>
                    <a:pt x="17918" y="8053"/>
                    <a:pt x="17393" y="7459"/>
                    <a:pt x="16846" y="6843"/>
                  </a:cubicBezTo>
                  <a:cubicBezTo>
                    <a:pt x="16823" y="6752"/>
                    <a:pt x="16754" y="6683"/>
                    <a:pt x="16686" y="6638"/>
                  </a:cubicBezTo>
                  <a:cubicBezTo>
                    <a:pt x="16321" y="6273"/>
                    <a:pt x="15955" y="5907"/>
                    <a:pt x="15590" y="5542"/>
                  </a:cubicBezTo>
                  <a:lnTo>
                    <a:pt x="14883" y="4926"/>
                  </a:lnTo>
                  <a:cubicBezTo>
                    <a:pt x="14814" y="4926"/>
                    <a:pt x="14746" y="4857"/>
                    <a:pt x="14723" y="4789"/>
                  </a:cubicBezTo>
                  <a:cubicBezTo>
                    <a:pt x="14677" y="4766"/>
                    <a:pt x="14654" y="4720"/>
                    <a:pt x="14677" y="4675"/>
                  </a:cubicBezTo>
                  <a:cubicBezTo>
                    <a:pt x="14221" y="4538"/>
                    <a:pt x="13947" y="4150"/>
                    <a:pt x="13604" y="3876"/>
                  </a:cubicBezTo>
                  <a:cubicBezTo>
                    <a:pt x="13536" y="3830"/>
                    <a:pt x="13467" y="3762"/>
                    <a:pt x="13399" y="3716"/>
                  </a:cubicBezTo>
                  <a:cubicBezTo>
                    <a:pt x="13353" y="3648"/>
                    <a:pt x="13285" y="3579"/>
                    <a:pt x="13194" y="3556"/>
                  </a:cubicBezTo>
                  <a:cubicBezTo>
                    <a:pt x="13057" y="3533"/>
                    <a:pt x="12920" y="3488"/>
                    <a:pt x="12874" y="3328"/>
                  </a:cubicBezTo>
                  <a:cubicBezTo>
                    <a:pt x="12623" y="3168"/>
                    <a:pt x="12372" y="3009"/>
                    <a:pt x="12098" y="2826"/>
                  </a:cubicBezTo>
                  <a:cubicBezTo>
                    <a:pt x="10865" y="2118"/>
                    <a:pt x="9610" y="1388"/>
                    <a:pt x="8309" y="772"/>
                  </a:cubicBezTo>
                  <a:cubicBezTo>
                    <a:pt x="8035" y="680"/>
                    <a:pt x="7761" y="658"/>
                    <a:pt x="7533" y="543"/>
                  </a:cubicBezTo>
                  <a:cubicBezTo>
                    <a:pt x="6952" y="223"/>
                    <a:pt x="6354" y="78"/>
                    <a:pt x="5708" y="78"/>
                  </a:cubicBezTo>
                  <a:cubicBezTo>
                    <a:pt x="5617" y="78"/>
                    <a:pt x="5526" y="81"/>
                    <a:pt x="5433" y="87"/>
                  </a:cubicBezTo>
                  <a:cubicBezTo>
                    <a:pt x="5268" y="98"/>
                    <a:pt x="5104" y="102"/>
                    <a:pt x="4939" y="102"/>
                  </a:cubicBezTo>
                  <a:cubicBezTo>
                    <a:pt x="4417" y="102"/>
                    <a:pt x="3893" y="59"/>
                    <a:pt x="3356" y="41"/>
                  </a:cubicBezTo>
                  <a:cubicBezTo>
                    <a:pt x="3320" y="11"/>
                    <a:pt x="3285" y="0"/>
                    <a:pt x="3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4809323" y="3250359"/>
              <a:ext cx="130608" cy="136507"/>
            </a:xfrm>
            <a:custGeom>
              <a:avLst/>
              <a:gdLst/>
              <a:ahLst/>
              <a:cxnLst/>
              <a:rect l="l" t="t" r="r" b="b"/>
              <a:pathLst>
                <a:path w="5137" h="5369" extrusionOk="0">
                  <a:moveTo>
                    <a:pt x="2446" y="1"/>
                  </a:moveTo>
                  <a:cubicBezTo>
                    <a:pt x="2340" y="1"/>
                    <a:pt x="2233" y="5"/>
                    <a:pt x="2124" y="13"/>
                  </a:cubicBezTo>
                  <a:cubicBezTo>
                    <a:pt x="1256" y="287"/>
                    <a:pt x="686" y="857"/>
                    <a:pt x="343" y="1702"/>
                  </a:cubicBezTo>
                  <a:cubicBezTo>
                    <a:pt x="1" y="2022"/>
                    <a:pt x="389" y="2455"/>
                    <a:pt x="138" y="2798"/>
                  </a:cubicBezTo>
                  <a:cubicBezTo>
                    <a:pt x="138" y="2798"/>
                    <a:pt x="115" y="2798"/>
                    <a:pt x="92" y="2843"/>
                  </a:cubicBezTo>
                  <a:cubicBezTo>
                    <a:pt x="69" y="2889"/>
                    <a:pt x="92" y="2912"/>
                    <a:pt x="138" y="2957"/>
                  </a:cubicBezTo>
                  <a:cubicBezTo>
                    <a:pt x="343" y="3368"/>
                    <a:pt x="229" y="3916"/>
                    <a:pt x="640" y="4258"/>
                  </a:cubicBezTo>
                  <a:cubicBezTo>
                    <a:pt x="709" y="4578"/>
                    <a:pt x="914" y="4738"/>
                    <a:pt x="1211" y="4783"/>
                  </a:cubicBezTo>
                  <a:cubicBezTo>
                    <a:pt x="1234" y="4829"/>
                    <a:pt x="1234" y="4875"/>
                    <a:pt x="1256" y="4943"/>
                  </a:cubicBezTo>
                  <a:cubicBezTo>
                    <a:pt x="1302" y="4943"/>
                    <a:pt x="1370" y="4943"/>
                    <a:pt x="1416" y="4989"/>
                  </a:cubicBezTo>
                  <a:cubicBezTo>
                    <a:pt x="1576" y="5126"/>
                    <a:pt x="1804" y="4989"/>
                    <a:pt x="1964" y="5149"/>
                  </a:cubicBezTo>
                  <a:cubicBezTo>
                    <a:pt x="2150" y="5288"/>
                    <a:pt x="2330" y="5368"/>
                    <a:pt x="2510" y="5368"/>
                  </a:cubicBezTo>
                  <a:cubicBezTo>
                    <a:pt x="2684" y="5368"/>
                    <a:pt x="2857" y="5294"/>
                    <a:pt x="3037" y="5126"/>
                  </a:cubicBezTo>
                  <a:lnTo>
                    <a:pt x="3037" y="5149"/>
                  </a:lnTo>
                  <a:cubicBezTo>
                    <a:pt x="3151" y="5057"/>
                    <a:pt x="3265" y="5057"/>
                    <a:pt x="3402" y="5012"/>
                  </a:cubicBezTo>
                  <a:cubicBezTo>
                    <a:pt x="3470" y="5012"/>
                    <a:pt x="3516" y="4989"/>
                    <a:pt x="3585" y="4966"/>
                  </a:cubicBezTo>
                  <a:cubicBezTo>
                    <a:pt x="3607" y="4920"/>
                    <a:pt x="3607" y="4875"/>
                    <a:pt x="3607" y="4829"/>
                  </a:cubicBezTo>
                  <a:lnTo>
                    <a:pt x="3630" y="4829"/>
                  </a:lnTo>
                  <a:cubicBezTo>
                    <a:pt x="3630" y="4806"/>
                    <a:pt x="3653" y="4783"/>
                    <a:pt x="3676" y="4761"/>
                  </a:cubicBezTo>
                  <a:cubicBezTo>
                    <a:pt x="3836" y="4692"/>
                    <a:pt x="3973" y="4624"/>
                    <a:pt x="4109" y="4555"/>
                  </a:cubicBezTo>
                  <a:cubicBezTo>
                    <a:pt x="4132" y="4509"/>
                    <a:pt x="4132" y="4464"/>
                    <a:pt x="4109" y="4418"/>
                  </a:cubicBezTo>
                  <a:cubicBezTo>
                    <a:pt x="4269" y="4236"/>
                    <a:pt x="4406" y="4053"/>
                    <a:pt x="4566" y="3893"/>
                  </a:cubicBezTo>
                  <a:cubicBezTo>
                    <a:pt x="5137" y="3277"/>
                    <a:pt x="5000" y="2569"/>
                    <a:pt x="4863" y="1862"/>
                  </a:cubicBezTo>
                  <a:cubicBezTo>
                    <a:pt x="4634" y="1611"/>
                    <a:pt x="4634" y="1245"/>
                    <a:pt x="4452" y="972"/>
                  </a:cubicBezTo>
                  <a:cubicBezTo>
                    <a:pt x="3948" y="246"/>
                    <a:pt x="3248" y="1"/>
                    <a:pt x="2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4358411" y="3510559"/>
              <a:ext cx="27306" cy="22628"/>
            </a:xfrm>
            <a:custGeom>
              <a:avLst/>
              <a:gdLst/>
              <a:ahLst/>
              <a:cxnLst/>
              <a:rect l="l" t="t" r="r" b="b"/>
              <a:pathLst>
                <a:path w="1074" h="890" extrusionOk="0">
                  <a:moveTo>
                    <a:pt x="378" y="0"/>
                  </a:moveTo>
                  <a:cubicBezTo>
                    <a:pt x="164" y="0"/>
                    <a:pt x="101" y="142"/>
                    <a:pt x="1" y="575"/>
                  </a:cubicBezTo>
                  <a:cubicBezTo>
                    <a:pt x="173" y="661"/>
                    <a:pt x="319" y="890"/>
                    <a:pt x="517" y="890"/>
                  </a:cubicBezTo>
                  <a:cubicBezTo>
                    <a:pt x="582" y="890"/>
                    <a:pt x="652" y="865"/>
                    <a:pt x="731" y="803"/>
                  </a:cubicBezTo>
                  <a:cubicBezTo>
                    <a:pt x="1073" y="552"/>
                    <a:pt x="822" y="301"/>
                    <a:pt x="685" y="50"/>
                  </a:cubicBezTo>
                  <a:cubicBezTo>
                    <a:pt x="556" y="20"/>
                    <a:pt x="457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>
              <a:off x="4385107" y="3446234"/>
              <a:ext cx="26137" cy="22679"/>
            </a:xfrm>
            <a:custGeom>
              <a:avLst/>
              <a:gdLst/>
              <a:ahLst/>
              <a:cxnLst/>
              <a:rect l="l" t="t" r="r" b="b"/>
              <a:pathLst>
                <a:path w="1028" h="892" extrusionOk="0">
                  <a:moveTo>
                    <a:pt x="206" y="1"/>
                  </a:moveTo>
                  <a:cubicBezTo>
                    <a:pt x="1" y="594"/>
                    <a:pt x="46" y="663"/>
                    <a:pt x="731" y="891"/>
                  </a:cubicBezTo>
                  <a:cubicBezTo>
                    <a:pt x="800" y="846"/>
                    <a:pt x="868" y="777"/>
                    <a:pt x="914" y="686"/>
                  </a:cubicBezTo>
                  <a:cubicBezTo>
                    <a:pt x="1028" y="343"/>
                    <a:pt x="754" y="206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>
              <a:off x="4332299" y="3436954"/>
              <a:ext cx="20340" cy="16933"/>
            </a:xfrm>
            <a:custGeom>
              <a:avLst/>
              <a:gdLst/>
              <a:ahLst/>
              <a:cxnLst/>
              <a:rect l="l" t="t" r="r" b="b"/>
              <a:pathLst>
                <a:path w="800" h="666" extrusionOk="0">
                  <a:moveTo>
                    <a:pt x="252" y="1"/>
                  </a:moveTo>
                  <a:cubicBezTo>
                    <a:pt x="206" y="69"/>
                    <a:pt x="137" y="115"/>
                    <a:pt x="92" y="183"/>
                  </a:cubicBezTo>
                  <a:cubicBezTo>
                    <a:pt x="69" y="183"/>
                    <a:pt x="46" y="206"/>
                    <a:pt x="23" y="252"/>
                  </a:cubicBezTo>
                  <a:cubicBezTo>
                    <a:pt x="1" y="275"/>
                    <a:pt x="23" y="320"/>
                    <a:pt x="92" y="366"/>
                  </a:cubicBezTo>
                  <a:cubicBezTo>
                    <a:pt x="299" y="563"/>
                    <a:pt x="427" y="666"/>
                    <a:pt x="521" y="666"/>
                  </a:cubicBezTo>
                  <a:cubicBezTo>
                    <a:pt x="634" y="666"/>
                    <a:pt x="700" y="518"/>
                    <a:pt x="799" y="206"/>
                  </a:cubicBezTo>
                  <a:cubicBezTo>
                    <a:pt x="799" y="206"/>
                    <a:pt x="799" y="183"/>
                    <a:pt x="799" y="183"/>
                  </a:cubicBezTo>
                  <a:cubicBezTo>
                    <a:pt x="754" y="138"/>
                    <a:pt x="708" y="69"/>
                    <a:pt x="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>
              <a:off x="4232481" y="3441606"/>
              <a:ext cx="16857" cy="11696"/>
            </a:xfrm>
            <a:custGeom>
              <a:avLst/>
              <a:gdLst/>
              <a:ahLst/>
              <a:cxnLst/>
              <a:rect l="l" t="t" r="r" b="b"/>
              <a:pathLst>
                <a:path w="663" h="460" extrusionOk="0">
                  <a:moveTo>
                    <a:pt x="183" y="0"/>
                  </a:moveTo>
                  <a:cubicBezTo>
                    <a:pt x="115" y="115"/>
                    <a:pt x="69" y="229"/>
                    <a:pt x="1" y="366"/>
                  </a:cubicBezTo>
                  <a:cubicBezTo>
                    <a:pt x="92" y="366"/>
                    <a:pt x="183" y="388"/>
                    <a:pt x="252" y="411"/>
                  </a:cubicBezTo>
                  <a:cubicBezTo>
                    <a:pt x="317" y="439"/>
                    <a:pt x="383" y="460"/>
                    <a:pt x="441" y="460"/>
                  </a:cubicBezTo>
                  <a:cubicBezTo>
                    <a:pt x="524" y="460"/>
                    <a:pt x="590" y="418"/>
                    <a:pt x="617" y="297"/>
                  </a:cubicBezTo>
                  <a:cubicBezTo>
                    <a:pt x="663" y="115"/>
                    <a:pt x="503" y="69"/>
                    <a:pt x="343" y="23"/>
                  </a:cubicBezTo>
                  <a:cubicBezTo>
                    <a:pt x="297" y="0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>
              <a:off x="4334053" y="3471099"/>
              <a:ext cx="23798" cy="21357"/>
            </a:xfrm>
            <a:custGeom>
              <a:avLst/>
              <a:gdLst/>
              <a:ahLst/>
              <a:cxnLst/>
              <a:rect l="l" t="t" r="r" b="b"/>
              <a:pathLst>
                <a:path w="936" h="840" extrusionOk="0">
                  <a:moveTo>
                    <a:pt x="305" y="1"/>
                  </a:moveTo>
                  <a:cubicBezTo>
                    <a:pt x="204" y="1"/>
                    <a:pt x="102" y="78"/>
                    <a:pt x="0" y="119"/>
                  </a:cubicBezTo>
                  <a:lnTo>
                    <a:pt x="23" y="644"/>
                  </a:lnTo>
                  <a:cubicBezTo>
                    <a:pt x="68" y="666"/>
                    <a:pt x="137" y="689"/>
                    <a:pt x="183" y="735"/>
                  </a:cubicBezTo>
                  <a:cubicBezTo>
                    <a:pt x="296" y="801"/>
                    <a:pt x="402" y="840"/>
                    <a:pt x="498" y="840"/>
                  </a:cubicBezTo>
                  <a:cubicBezTo>
                    <a:pt x="634" y="840"/>
                    <a:pt x="751" y="762"/>
                    <a:pt x="845" y="575"/>
                  </a:cubicBezTo>
                  <a:cubicBezTo>
                    <a:pt x="936" y="324"/>
                    <a:pt x="685" y="50"/>
                    <a:pt x="342" y="4"/>
                  </a:cubicBezTo>
                  <a:cubicBezTo>
                    <a:pt x="330" y="2"/>
                    <a:pt x="318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>
              <a:off x="4308501" y="3514347"/>
              <a:ext cx="21510" cy="15738"/>
            </a:xfrm>
            <a:custGeom>
              <a:avLst/>
              <a:gdLst/>
              <a:ahLst/>
              <a:cxnLst/>
              <a:rect l="l" t="t" r="r" b="b"/>
              <a:pathLst>
                <a:path w="846" h="619" extrusionOk="0">
                  <a:moveTo>
                    <a:pt x="586" y="0"/>
                  </a:moveTo>
                  <a:cubicBezTo>
                    <a:pt x="552" y="0"/>
                    <a:pt x="520" y="11"/>
                    <a:pt x="480" y="38"/>
                  </a:cubicBezTo>
                  <a:lnTo>
                    <a:pt x="297" y="38"/>
                  </a:lnTo>
                  <a:cubicBezTo>
                    <a:pt x="1" y="403"/>
                    <a:pt x="1" y="518"/>
                    <a:pt x="389" y="609"/>
                  </a:cubicBezTo>
                  <a:cubicBezTo>
                    <a:pt x="429" y="616"/>
                    <a:pt x="471" y="618"/>
                    <a:pt x="514" y="618"/>
                  </a:cubicBezTo>
                  <a:cubicBezTo>
                    <a:pt x="617" y="618"/>
                    <a:pt x="726" y="602"/>
                    <a:pt x="822" y="586"/>
                  </a:cubicBezTo>
                  <a:cubicBezTo>
                    <a:pt x="822" y="472"/>
                    <a:pt x="822" y="358"/>
                    <a:pt x="845" y="244"/>
                  </a:cubicBezTo>
                  <a:cubicBezTo>
                    <a:pt x="777" y="175"/>
                    <a:pt x="754" y="61"/>
                    <a:pt x="663" y="15"/>
                  </a:cubicBezTo>
                  <a:cubicBezTo>
                    <a:pt x="634" y="6"/>
                    <a:pt x="610" y="0"/>
                    <a:pt x="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>
              <a:off x="4248142" y="3475269"/>
              <a:ext cx="14314" cy="12967"/>
            </a:xfrm>
            <a:custGeom>
              <a:avLst/>
              <a:gdLst/>
              <a:ahLst/>
              <a:cxnLst/>
              <a:rect l="l" t="t" r="r" b="b"/>
              <a:pathLst>
                <a:path w="563" h="510" extrusionOk="0">
                  <a:moveTo>
                    <a:pt x="183" y="0"/>
                  </a:moveTo>
                  <a:cubicBezTo>
                    <a:pt x="92" y="0"/>
                    <a:pt x="1" y="69"/>
                    <a:pt x="1" y="160"/>
                  </a:cubicBezTo>
                  <a:cubicBezTo>
                    <a:pt x="1" y="365"/>
                    <a:pt x="115" y="480"/>
                    <a:pt x="298" y="502"/>
                  </a:cubicBezTo>
                  <a:cubicBezTo>
                    <a:pt x="321" y="507"/>
                    <a:pt x="347" y="510"/>
                    <a:pt x="372" y="510"/>
                  </a:cubicBezTo>
                  <a:cubicBezTo>
                    <a:pt x="469" y="510"/>
                    <a:pt x="562" y="469"/>
                    <a:pt x="526" y="343"/>
                  </a:cubicBezTo>
                  <a:cubicBezTo>
                    <a:pt x="503" y="160"/>
                    <a:pt x="366" y="46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7"/>
            <p:cNvSpPr/>
            <p:nvPr/>
          </p:nvSpPr>
          <p:spPr>
            <a:xfrm>
              <a:off x="4288771" y="3473744"/>
              <a:ext cx="12204" cy="11416"/>
            </a:xfrm>
            <a:custGeom>
              <a:avLst/>
              <a:gdLst/>
              <a:ahLst/>
              <a:cxnLst/>
              <a:rect l="l" t="t" r="r" b="b"/>
              <a:pathLst>
                <a:path w="480" h="449" extrusionOk="0">
                  <a:moveTo>
                    <a:pt x="196" y="1"/>
                  </a:moveTo>
                  <a:cubicBezTo>
                    <a:pt x="74" y="1"/>
                    <a:pt x="1" y="74"/>
                    <a:pt x="1" y="220"/>
                  </a:cubicBezTo>
                  <a:cubicBezTo>
                    <a:pt x="23" y="334"/>
                    <a:pt x="115" y="425"/>
                    <a:pt x="229" y="448"/>
                  </a:cubicBezTo>
                  <a:cubicBezTo>
                    <a:pt x="343" y="448"/>
                    <a:pt x="457" y="380"/>
                    <a:pt x="480" y="266"/>
                  </a:cubicBezTo>
                  <a:cubicBezTo>
                    <a:pt x="480" y="129"/>
                    <a:pt x="411" y="37"/>
                    <a:pt x="297" y="15"/>
                  </a:cubicBezTo>
                  <a:cubicBezTo>
                    <a:pt x="261" y="5"/>
                    <a:pt x="227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7"/>
            <p:cNvSpPr/>
            <p:nvPr/>
          </p:nvSpPr>
          <p:spPr>
            <a:xfrm>
              <a:off x="4770448" y="3365179"/>
              <a:ext cx="223460" cy="225189"/>
            </a:xfrm>
            <a:custGeom>
              <a:avLst/>
              <a:gdLst/>
              <a:ahLst/>
              <a:cxnLst/>
              <a:rect l="l" t="t" r="r" b="b"/>
              <a:pathLst>
                <a:path w="8789" h="8857" extrusionOk="0">
                  <a:moveTo>
                    <a:pt x="7693" y="3737"/>
                  </a:moveTo>
                  <a:cubicBezTo>
                    <a:pt x="7693" y="3737"/>
                    <a:pt x="7670" y="3760"/>
                    <a:pt x="7670" y="3760"/>
                  </a:cubicBezTo>
                  <a:cubicBezTo>
                    <a:pt x="7670" y="3760"/>
                    <a:pt x="7670" y="3737"/>
                    <a:pt x="7670" y="3737"/>
                  </a:cubicBezTo>
                  <a:close/>
                  <a:moveTo>
                    <a:pt x="1484" y="4102"/>
                  </a:moveTo>
                  <a:cubicBezTo>
                    <a:pt x="1461" y="4216"/>
                    <a:pt x="1461" y="4330"/>
                    <a:pt x="1461" y="4422"/>
                  </a:cubicBezTo>
                  <a:cubicBezTo>
                    <a:pt x="1439" y="4399"/>
                    <a:pt x="1393" y="4376"/>
                    <a:pt x="1347" y="4376"/>
                  </a:cubicBezTo>
                  <a:cubicBezTo>
                    <a:pt x="1256" y="4376"/>
                    <a:pt x="1188" y="4399"/>
                    <a:pt x="1119" y="4444"/>
                  </a:cubicBezTo>
                  <a:cubicBezTo>
                    <a:pt x="1119" y="4422"/>
                    <a:pt x="1142" y="4376"/>
                    <a:pt x="1142" y="4353"/>
                  </a:cubicBezTo>
                  <a:cubicBezTo>
                    <a:pt x="1165" y="4262"/>
                    <a:pt x="1188" y="4193"/>
                    <a:pt x="1210" y="4102"/>
                  </a:cubicBezTo>
                  <a:close/>
                  <a:moveTo>
                    <a:pt x="6529" y="4741"/>
                  </a:moveTo>
                  <a:cubicBezTo>
                    <a:pt x="6552" y="4787"/>
                    <a:pt x="6574" y="4810"/>
                    <a:pt x="6620" y="4832"/>
                  </a:cubicBezTo>
                  <a:cubicBezTo>
                    <a:pt x="6666" y="4901"/>
                    <a:pt x="6711" y="4969"/>
                    <a:pt x="6757" y="5015"/>
                  </a:cubicBezTo>
                  <a:cubicBezTo>
                    <a:pt x="6656" y="4986"/>
                    <a:pt x="6546" y="4957"/>
                    <a:pt x="6432" y="4957"/>
                  </a:cubicBezTo>
                  <a:cubicBezTo>
                    <a:pt x="6366" y="4957"/>
                    <a:pt x="6299" y="4967"/>
                    <a:pt x="6232" y="4992"/>
                  </a:cubicBezTo>
                  <a:cubicBezTo>
                    <a:pt x="6300" y="4832"/>
                    <a:pt x="6392" y="4741"/>
                    <a:pt x="6529" y="4741"/>
                  </a:cubicBezTo>
                  <a:close/>
                  <a:moveTo>
                    <a:pt x="2740" y="6385"/>
                  </a:moveTo>
                  <a:cubicBezTo>
                    <a:pt x="2740" y="6453"/>
                    <a:pt x="2740" y="6521"/>
                    <a:pt x="2763" y="6590"/>
                  </a:cubicBezTo>
                  <a:cubicBezTo>
                    <a:pt x="2648" y="6544"/>
                    <a:pt x="2694" y="6476"/>
                    <a:pt x="2740" y="6385"/>
                  </a:cubicBezTo>
                  <a:close/>
                  <a:moveTo>
                    <a:pt x="5480" y="1"/>
                  </a:moveTo>
                  <a:cubicBezTo>
                    <a:pt x="5325" y="1"/>
                    <a:pt x="5224" y="127"/>
                    <a:pt x="5136" y="267"/>
                  </a:cubicBezTo>
                  <a:cubicBezTo>
                    <a:pt x="5114" y="267"/>
                    <a:pt x="5091" y="290"/>
                    <a:pt x="5068" y="336"/>
                  </a:cubicBezTo>
                  <a:cubicBezTo>
                    <a:pt x="5068" y="336"/>
                    <a:pt x="5068" y="359"/>
                    <a:pt x="5068" y="359"/>
                  </a:cubicBezTo>
                  <a:cubicBezTo>
                    <a:pt x="5022" y="359"/>
                    <a:pt x="4977" y="359"/>
                    <a:pt x="4931" y="381"/>
                  </a:cubicBezTo>
                  <a:cubicBezTo>
                    <a:pt x="4771" y="427"/>
                    <a:pt x="4634" y="496"/>
                    <a:pt x="4543" y="610"/>
                  </a:cubicBezTo>
                  <a:cubicBezTo>
                    <a:pt x="4200" y="633"/>
                    <a:pt x="3858" y="633"/>
                    <a:pt x="3516" y="633"/>
                  </a:cubicBezTo>
                  <a:cubicBezTo>
                    <a:pt x="3493" y="587"/>
                    <a:pt x="3470" y="564"/>
                    <a:pt x="3424" y="541"/>
                  </a:cubicBezTo>
                  <a:cubicBezTo>
                    <a:pt x="3287" y="450"/>
                    <a:pt x="3128" y="450"/>
                    <a:pt x="2991" y="404"/>
                  </a:cubicBezTo>
                  <a:cubicBezTo>
                    <a:pt x="2962" y="395"/>
                    <a:pt x="2934" y="389"/>
                    <a:pt x="2906" y="389"/>
                  </a:cubicBezTo>
                  <a:cubicBezTo>
                    <a:pt x="2866" y="389"/>
                    <a:pt x="2825" y="400"/>
                    <a:pt x="2785" y="427"/>
                  </a:cubicBezTo>
                  <a:cubicBezTo>
                    <a:pt x="2688" y="796"/>
                    <a:pt x="2487" y="881"/>
                    <a:pt x="2256" y="881"/>
                  </a:cubicBezTo>
                  <a:cubicBezTo>
                    <a:pt x="2059" y="881"/>
                    <a:pt x="1840" y="819"/>
                    <a:pt x="1646" y="819"/>
                  </a:cubicBezTo>
                  <a:cubicBezTo>
                    <a:pt x="1590" y="819"/>
                    <a:pt x="1535" y="825"/>
                    <a:pt x="1484" y="838"/>
                  </a:cubicBezTo>
                  <a:cubicBezTo>
                    <a:pt x="1393" y="1591"/>
                    <a:pt x="1325" y="1660"/>
                    <a:pt x="754" y="1728"/>
                  </a:cubicBezTo>
                  <a:cubicBezTo>
                    <a:pt x="343" y="2208"/>
                    <a:pt x="252" y="2778"/>
                    <a:pt x="115" y="3349"/>
                  </a:cubicBezTo>
                  <a:cubicBezTo>
                    <a:pt x="1" y="3782"/>
                    <a:pt x="229" y="3874"/>
                    <a:pt x="571" y="3919"/>
                  </a:cubicBezTo>
                  <a:cubicBezTo>
                    <a:pt x="982" y="4467"/>
                    <a:pt x="640" y="5015"/>
                    <a:pt x="571" y="5563"/>
                  </a:cubicBezTo>
                  <a:cubicBezTo>
                    <a:pt x="845" y="5723"/>
                    <a:pt x="640" y="6133"/>
                    <a:pt x="936" y="6293"/>
                  </a:cubicBezTo>
                  <a:lnTo>
                    <a:pt x="914" y="6293"/>
                  </a:lnTo>
                  <a:cubicBezTo>
                    <a:pt x="891" y="6407"/>
                    <a:pt x="868" y="6521"/>
                    <a:pt x="822" y="6636"/>
                  </a:cubicBezTo>
                  <a:cubicBezTo>
                    <a:pt x="640" y="7092"/>
                    <a:pt x="685" y="7275"/>
                    <a:pt x="1188" y="7320"/>
                  </a:cubicBezTo>
                  <a:cubicBezTo>
                    <a:pt x="1576" y="7343"/>
                    <a:pt x="1781" y="7549"/>
                    <a:pt x="2009" y="7754"/>
                  </a:cubicBezTo>
                  <a:cubicBezTo>
                    <a:pt x="2009" y="7891"/>
                    <a:pt x="1986" y="8028"/>
                    <a:pt x="1964" y="8233"/>
                  </a:cubicBezTo>
                  <a:cubicBezTo>
                    <a:pt x="2155" y="8169"/>
                    <a:pt x="2325" y="8016"/>
                    <a:pt x="2503" y="8016"/>
                  </a:cubicBezTo>
                  <a:cubicBezTo>
                    <a:pt x="2580" y="8016"/>
                    <a:pt x="2658" y="8044"/>
                    <a:pt x="2740" y="8119"/>
                  </a:cubicBezTo>
                  <a:lnTo>
                    <a:pt x="2808" y="8119"/>
                  </a:lnTo>
                  <a:cubicBezTo>
                    <a:pt x="2785" y="8142"/>
                    <a:pt x="2763" y="8165"/>
                    <a:pt x="2740" y="8165"/>
                  </a:cubicBezTo>
                  <a:cubicBezTo>
                    <a:pt x="2834" y="8432"/>
                    <a:pt x="2972" y="8569"/>
                    <a:pt x="3167" y="8569"/>
                  </a:cubicBezTo>
                  <a:cubicBezTo>
                    <a:pt x="3256" y="8569"/>
                    <a:pt x="3356" y="8541"/>
                    <a:pt x="3470" y="8484"/>
                  </a:cubicBezTo>
                  <a:cubicBezTo>
                    <a:pt x="3746" y="8737"/>
                    <a:pt x="3877" y="8856"/>
                    <a:pt x="4029" y="8856"/>
                  </a:cubicBezTo>
                  <a:cubicBezTo>
                    <a:pt x="4166" y="8856"/>
                    <a:pt x="4319" y="8760"/>
                    <a:pt x="4611" y="8576"/>
                  </a:cubicBezTo>
                  <a:cubicBezTo>
                    <a:pt x="4703" y="8507"/>
                    <a:pt x="4840" y="8507"/>
                    <a:pt x="4931" y="8484"/>
                  </a:cubicBezTo>
                  <a:cubicBezTo>
                    <a:pt x="5091" y="8507"/>
                    <a:pt x="5205" y="8576"/>
                    <a:pt x="5319" y="8667"/>
                  </a:cubicBezTo>
                  <a:cubicBezTo>
                    <a:pt x="5433" y="8736"/>
                    <a:pt x="5547" y="8781"/>
                    <a:pt x="5661" y="8850"/>
                  </a:cubicBezTo>
                  <a:cubicBezTo>
                    <a:pt x="5798" y="8827"/>
                    <a:pt x="5844" y="8690"/>
                    <a:pt x="5958" y="8621"/>
                  </a:cubicBezTo>
                  <a:cubicBezTo>
                    <a:pt x="6027" y="8621"/>
                    <a:pt x="6072" y="8644"/>
                    <a:pt x="6141" y="8667"/>
                  </a:cubicBezTo>
                  <a:lnTo>
                    <a:pt x="6209" y="8667"/>
                  </a:lnTo>
                  <a:cubicBezTo>
                    <a:pt x="6506" y="8507"/>
                    <a:pt x="6825" y="8393"/>
                    <a:pt x="7076" y="8233"/>
                  </a:cubicBezTo>
                  <a:cubicBezTo>
                    <a:pt x="7419" y="8051"/>
                    <a:pt x="8241" y="7982"/>
                    <a:pt x="7761" y="7183"/>
                  </a:cubicBezTo>
                  <a:cubicBezTo>
                    <a:pt x="7738" y="7138"/>
                    <a:pt x="7830" y="6978"/>
                    <a:pt x="7898" y="6887"/>
                  </a:cubicBezTo>
                  <a:cubicBezTo>
                    <a:pt x="8081" y="6658"/>
                    <a:pt x="8035" y="6385"/>
                    <a:pt x="8035" y="6111"/>
                  </a:cubicBezTo>
                  <a:cubicBezTo>
                    <a:pt x="8104" y="6042"/>
                    <a:pt x="8172" y="5997"/>
                    <a:pt x="8218" y="5928"/>
                  </a:cubicBezTo>
                  <a:cubicBezTo>
                    <a:pt x="8629" y="5654"/>
                    <a:pt x="8788" y="5312"/>
                    <a:pt x="8583" y="4832"/>
                  </a:cubicBezTo>
                  <a:cubicBezTo>
                    <a:pt x="8501" y="4690"/>
                    <a:pt x="8511" y="4456"/>
                    <a:pt x="8303" y="4456"/>
                  </a:cubicBezTo>
                  <a:cubicBezTo>
                    <a:pt x="8278" y="4456"/>
                    <a:pt x="8250" y="4460"/>
                    <a:pt x="8218" y="4467"/>
                  </a:cubicBezTo>
                  <a:cubicBezTo>
                    <a:pt x="8492" y="3874"/>
                    <a:pt x="7601" y="3235"/>
                    <a:pt x="8263" y="2641"/>
                  </a:cubicBezTo>
                  <a:cubicBezTo>
                    <a:pt x="8286" y="2618"/>
                    <a:pt x="8263" y="2504"/>
                    <a:pt x="8241" y="2481"/>
                  </a:cubicBezTo>
                  <a:cubicBezTo>
                    <a:pt x="7807" y="2299"/>
                    <a:pt x="7738" y="1865"/>
                    <a:pt x="7556" y="1500"/>
                  </a:cubicBezTo>
                  <a:cubicBezTo>
                    <a:pt x="7556" y="1496"/>
                    <a:pt x="7550" y="1494"/>
                    <a:pt x="7540" y="1494"/>
                  </a:cubicBezTo>
                  <a:cubicBezTo>
                    <a:pt x="7497" y="1494"/>
                    <a:pt x="7379" y="1527"/>
                    <a:pt x="7305" y="1546"/>
                  </a:cubicBezTo>
                  <a:cubicBezTo>
                    <a:pt x="7259" y="1477"/>
                    <a:pt x="7191" y="1431"/>
                    <a:pt x="7122" y="1363"/>
                  </a:cubicBezTo>
                  <a:cubicBezTo>
                    <a:pt x="7106" y="1097"/>
                    <a:pt x="7041" y="916"/>
                    <a:pt x="6857" y="916"/>
                  </a:cubicBezTo>
                  <a:cubicBezTo>
                    <a:pt x="6788" y="916"/>
                    <a:pt x="6703" y="942"/>
                    <a:pt x="6597" y="998"/>
                  </a:cubicBezTo>
                  <a:cubicBezTo>
                    <a:pt x="6566" y="844"/>
                    <a:pt x="6536" y="690"/>
                    <a:pt x="6428" y="690"/>
                  </a:cubicBezTo>
                  <a:cubicBezTo>
                    <a:pt x="6376" y="690"/>
                    <a:pt x="6306" y="726"/>
                    <a:pt x="6209" y="815"/>
                  </a:cubicBezTo>
                  <a:lnTo>
                    <a:pt x="6027" y="815"/>
                  </a:lnTo>
                  <a:cubicBezTo>
                    <a:pt x="5912" y="747"/>
                    <a:pt x="5798" y="701"/>
                    <a:pt x="5684" y="633"/>
                  </a:cubicBezTo>
                  <a:cubicBezTo>
                    <a:pt x="5547" y="450"/>
                    <a:pt x="5593" y="245"/>
                    <a:pt x="5638" y="39"/>
                  </a:cubicBezTo>
                  <a:cubicBezTo>
                    <a:pt x="5580" y="12"/>
                    <a:pt x="5528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>
              <a:off x="4989230" y="3562324"/>
              <a:ext cx="4093" cy="9890"/>
            </a:xfrm>
            <a:custGeom>
              <a:avLst/>
              <a:gdLst/>
              <a:ahLst/>
              <a:cxnLst/>
              <a:rect l="l" t="t" r="r" b="b"/>
              <a:pathLst>
                <a:path w="161" h="389" extrusionOk="0">
                  <a:moveTo>
                    <a:pt x="161" y="0"/>
                  </a:moveTo>
                  <a:cubicBezTo>
                    <a:pt x="69" y="69"/>
                    <a:pt x="1" y="160"/>
                    <a:pt x="1" y="274"/>
                  </a:cubicBezTo>
                  <a:cubicBezTo>
                    <a:pt x="24" y="320"/>
                    <a:pt x="69" y="365"/>
                    <a:pt x="92" y="388"/>
                  </a:cubicBezTo>
                  <a:cubicBezTo>
                    <a:pt x="115" y="320"/>
                    <a:pt x="161" y="251"/>
                    <a:pt x="161" y="205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7"/>
            <p:cNvSpPr/>
            <p:nvPr/>
          </p:nvSpPr>
          <p:spPr>
            <a:xfrm>
              <a:off x="4965432" y="3460167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7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cubicBezTo>
                    <a:pt x="0" y="0"/>
                    <a:pt x="0" y="0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7"/>
            <p:cNvSpPr/>
            <p:nvPr/>
          </p:nvSpPr>
          <p:spPr>
            <a:xfrm>
              <a:off x="4787279" y="3407181"/>
              <a:ext cx="1780" cy="1958"/>
            </a:xfrm>
            <a:custGeom>
              <a:avLst/>
              <a:gdLst/>
              <a:ahLst/>
              <a:cxnLst/>
              <a:rect l="l" t="t" r="r" b="b"/>
              <a:pathLst>
                <a:path w="70" h="77" extrusionOk="0">
                  <a:moveTo>
                    <a:pt x="29" y="1"/>
                  </a:moveTo>
                  <a:cubicBezTo>
                    <a:pt x="19" y="1"/>
                    <a:pt x="10" y="12"/>
                    <a:pt x="1" y="31"/>
                  </a:cubicBezTo>
                  <a:cubicBezTo>
                    <a:pt x="1" y="53"/>
                    <a:pt x="46" y="53"/>
                    <a:pt x="69" y="76"/>
                  </a:cubicBezTo>
                  <a:cubicBezTo>
                    <a:pt x="56" y="23"/>
                    <a:pt x="42" y="1"/>
                    <a:pt x="29" y="1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7"/>
            <p:cNvSpPr/>
            <p:nvPr/>
          </p:nvSpPr>
          <p:spPr>
            <a:xfrm>
              <a:off x="4789034" y="3409113"/>
              <a:ext cx="58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cubicBezTo>
                    <a:pt x="23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55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4536004" y="3311583"/>
              <a:ext cx="128854" cy="190332"/>
            </a:xfrm>
            <a:custGeom>
              <a:avLst/>
              <a:gdLst/>
              <a:ahLst/>
              <a:cxnLst/>
              <a:rect l="l" t="t" r="r" b="b"/>
              <a:pathLst>
                <a:path w="5068" h="7486" extrusionOk="0">
                  <a:moveTo>
                    <a:pt x="613" y="1"/>
                  </a:moveTo>
                  <a:cubicBezTo>
                    <a:pt x="69" y="1"/>
                    <a:pt x="69" y="378"/>
                    <a:pt x="69" y="778"/>
                  </a:cubicBezTo>
                  <a:cubicBezTo>
                    <a:pt x="0" y="2855"/>
                    <a:pt x="457" y="4818"/>
                    <a:pt x="1256" y="6735"/>
                  </a:cubicBezTo>
                  <a:cubicBezTo>
                    <a:pt x="1370" y="6803"/>
                    <a:pt x="1507" y="6849"/>
                    <a:pt x="1621" y="6918"/>
                  </a:cubicBezTo>
                  <a:cubicBezTo>
                    <a:pt x="1712" y="7146"/>
                    <a:pt x="1918" y="7214"/>
                    <a:pt x="2123" y="7260"/>
                  </a:cubicBezTo>
                  <a:cubicBezTo>
                    <a:pt x="2260" y="7328"/>
                    <a:pt x="2397" y="7397"/>
                    <a:pt x="2534" y="7465"/>
                  </a:cubicBezTo>
                  <a:lnTo>
                    <a:pt x="2990" y="7465"/>
                  </a:lnTo>
                  <a:cubicBezTo>
                    <a:pt x="3074" y="7474"/>
                    <a:pt x="3154" y="7485"/>
                    <a:pt x="3230" y="7485"/>
                  </a:cubicBezTo>
                  <a:cubicBezTo>
                    <a:pt x="3362" y="7485"/>
                    <a:pt x="3482" y="7451"/>
                    <a:pt x="3584" y="7306"/>
                  </a:cubicBezTo>
                  <a:cubicBezTo>
                    <a:pt x="3766" y="7123"/>
                    <a:pt x="3972" y="6940"/>
                    <a:pt x="4154" y="6758"/>
                  </a:cubicBezTo>
                  <a:cubicBezTo>
                    <a:pt x="4200" y="6689"/>
                    <a:pt x="4246" y="6621"/>
                    <a:pt x="4291" y="6552"/>
                  </a:cubicBezTo>
                  <a:cubicBezTo>
                    <a:pt x="4405" y="6530"/>
                    <a:pt x="4428" y="6461"/>
                    <a:pt x="4314" y="6393"/>
                  </a:cubicBezTo>
                  <a:lnTo>
                    <a:pt x="4360" y="6187"/>
                  </a:lnTo>
                  <a:cubicBezTo>
                    <a:pt x="4405" y="6142"/>
                    <a:pt x="4451" y="6073"/>
                    <a:pt x="4474" y="6005"/>
                  </a:cubicBezTo>
                  <a:lnTo>
                    <a:pt x="4474" y="6027"/>
                  </a:lnTo>
                  <a:cubicBezTo>
                    <a:pt x="4474" y="5617"/>
                    <a:pt x="4497" y="5251"/>
                    <a:pt x="4634" y="4863"/>
                  </a:cubicBezTo>
                  <a:cubicBezTo>
                    <a:pt x="5067" y="3517"/>
                    <a:pt x="5067" y="2101"/>
                    <a:pt x="5045" y="709"/>
                  </a:cubicBezTo>
                  <a:cubicBezTo>
                    <a:pt x="5045" y="595"/>
                    <a:pt x="5045" y="481"/>
                    <a:pt x="5022" y="344"/>
                  </a:cubicBezTo>
                  <a:cubicBezTo>
                    <a:pt x="4976" y="184"/>
                    <a:pt x="4885" y="70"/>
                    <a:pt x="4725" y="70"/>
                  </a:cubicBezTo>
                  <a:cubicBezTo>
                    <a:pt x="4713" y="69"/>
                    <a:pt x="4702" y="68"/>
                    <a:pt x="4691" y="68"/>
                  </a:cubicBezTo>
                  <a:cubicBezTo>
                    <a:pt x="4515" y="68"/>
                    <a:pt x="4475" y="238"/>
                    <a:pt x="4497" y="367"/>
                  </a:cubicBezTo>
                  <a:cubicBezTo>
                    <a:pt x="4542" y="732"/>
                    <a:pt x="4428" y="1097"/>
                    <a:pt x="4428" y="1462"/>
                  </a:cubicBezTo>
                  <a:cubicBezTo>
                    <a:pt x="4428" y="2216"/>
                    <a:pt x="4383" y="2969"/>
                    <a:pt x="4154" y="3699"/>
                  </a:cubicBezTo>
                  <a:cubicBezTo>
                    <a:pt x="4223" y="4247"/>
                    <a:pt x="3926" y="4749"/>
                    <a:pt x="3926" y="5297"/>
                  </a:cubicBezTo>
                  <a:cubicBezTo>
                    <a:pt x="3629" y="5662"/>
                    <a:pt x="3744" y="6210"/>
                    <a:pt x="3378" y="6530"/>
                  </a:cubicBezTo>
                  <a:cubicBezTo>
                    <a:pt x="3241" y="6598"/>
                    <a:pt x="3127" y="6667"/>
                    <a:pt x="3013" y="6735"/>
                  </a:cubicBezTo>
                  <a:lnTo>
                    <a:pt x="2306" y="6758"/>
                  </a:lnTo>
                  <a:cubicBezTo>
                    <a:pt x="2287" y="6663"/>
                    <a:pt x="2236" y="6615"/>
                    <a:pt x="2153" y="6615"/>
                  </a:cubicBezTo>
                  <a:cubicBezTo>
                    <a:pt x="2137" y="6615"/>
                    <a:pt x="2119" y="6617"/>
                    <a:pt x="2100" y="6621"/>
                  </a:cubicBezTo>
                  <a:cubicBezTo>
                    <a:pt x="1918" y="6438"/>
                    <a:pt x="1644" y="6301"/>
                    <a:pt x="1575" y="6005"/>
                  </a:cubicBezTo>
                  <a:cubicBezTo>
                    <a:pt x="1301" y="4886"/>
                    <a:pt x="845" y="3768"/>
                    <a:pt x="1005" y="2581"/>
                  </a:cubicBezTo>
                  <a:cubicBezTo>
                    <a:pt x="1141" y="1828"/>
                    <a:pt x="1073" y="1097"/>
                    <a:pt x="868" y="390"/>
                  </a:cubicBezTo>
                  <a:lnTo>
                    <a:pt x="845" y="184"/>
                  </a:lnTo>
                  <a:cubicBezTo>
                    <a:pt x="776" y="138"/>
                    <a:pt x="708" y="70"/>
                    <a:pt x="662" y="2"/>
                  </a:cubicBezTo>
                  <a:cubicBezTo>
                    <a:pt x="645" y="1"/>
                    <a:pt x="629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>
              <a:off x="4587642" y="3267903"/>
              <a:ext cx="2339" cy="1958"/>
            </a:xfrm>
            <a:custGeom>
              <a:avLst/>
              <a:gdLst/>
              <a:ahLst/>
              <a:cxnLst/>
              <a:rect l="l" t="t" r="r" b="b"/>
              <a:pathLst>
                <a:path w="92" h="77" extrusionOk="0">
                  <a:moveTo>
                    <a:pt x="31" y="0"/>
                  </a:moveTo>
                  <a:cubicBezTo>
                    <a:pt x="20" y="0"/>
                    <a:pt x="10" y="12"/>
                    <a:pt x="1" y="30"/>
                  </a:cubicBezTo>
                  <a:cubicBezTo>
                    <a:pt x="1" y="53"/>
                    <a:pt x="69" y="53"/>
                    <a:pt x="92" y="76"/>
                  </a:cubicBezTo>
                  <a:cubicBezTo>
                    <a:pt x="65" y="23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>
              <a:off x="4589956" y="326983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3E2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7"/>
            <p:cNvSpPr/>
            <p:nvPr/>
          </p:nvSpPr>
          <p:spPr>
            <a:xfrm>
              <a:off x="4449534" y="3056265"/>
              <a:ext cx="5822" cy="9306"/>
            </a:xfrm>
            <a:custGeom>
              <a:avLst/>
              <a:gdLst/>
              <a:ahLst/>
              <a:cxnLst/>
              <a:rect l="l" t="t" r="r" b="b"/>
              <a:pathLst>
                <a:path w="229" h="366" extrusionOk="0">
                  <a:moveTo>
                    <a:pt x="46" y="0"/>
                  </a:moveTo>
                  <a:cubicBezTo>
                    <a:pt x="0" y="137"/>
                    <a:pt x="0" y="252"/>
                    <a:pt x="46" y="366"/>
                  </a:cubicBezTo>
                  <a:lnTo>
                    <a:pt x="206" y="366"/>
                  </a:lnTo>
                  <a:cubicBezTo>
                    <a:pt x="228" y="229"/>
                    <a:pt x="206" y="92"/>
                    <a:pt x="46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7"/>
            <p:cNvSpPr/>
            <p:nvPr/>
          </p:nvSpPr>
          <p:spPr>
            <a:xfrm>
              <a:off x="4451263" y="3070198"/>
              <a:ext cx="4093" cy="9306"/>
            </a:xfrm>
            <a:custGeom>
              <a:avLst/>
              <a:gdLst/>
              <a:ahLst/>
              <a:cxnLst/>
              <a:rect l="l" t="t" r="r" b="b"/>
              <a:pathLst>
                <a:path w="161" h="366" extrusionOk="0">
                  <a:moveTo>
                    <a:pt x="1" y="0"/>
                  </a:moveTo>
                  <a:cubicBezTo>
                    <a:pt x="1" y="137"/>
                    <a:pt x="1" y="251"/>
                    <a:pt x="1" y="365"/>
                  </a:cubicBezTo>
                  <a:cubicBezTo>
                    <a:pt x="160" y="251"/>
                    <a:pt x="160" y="137"/>
                    <a:pt x="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7"/>
            <p:cNvSpPr/>
            <p:nvPr/>
          </p:nvSpPr>
          <p:spPr>
            <a:xfrm>
              <a:off x="5155789" y="2930920"/>
              <a:ext cx="46451" cy="9839"/>
            </a:xfrm>
            <a:custGeom>
              <a:avLst/>
              <a:gdLst/>
              <a:ahLst/>
              <a:cxnLst/>
              <a:rect l="l" t="t" r="r" b="b"/>
              <a:pathLst>
                <a:path w="1827" h="387" extrusionOk="0">
                  <a:moveTo>
                    <a:pt x="1" y="0"/>
                  </a:moveTo>
                  <a:cubicBezTo>
                    <a:pt x="128" y="273"/>
                    <a:pt x="328" y="387"/>
                    <a:pt x="566" y="387"/>
                  </a:cubicBezTo>
                  <a:cubicBezTo>
                    <a:pt x="626" y="387"/>
                    <a:pt x="689" y="379"/>
                    <a:pt x="754" y="365"/>
                  </a:cubicBezTo>
                  <a:cubicBezTo>
                    <a:pt x="1119" y="274"/>
                    <a:pt x="1530" y="274"/>
                    <a:pt x="1827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7"/>
            <p:cNvSpPr/>
            <p:nvPr/>
          </p:nvSpPr>
          <p:spPr>
            <a:xfrm>
              <a:off x="5137229" y="2930920"/>
              <a:ext cx="13958" cy="4653"/>
            </a:xfrm>
            <a:custGeom>
              <a:avLst/>
              <a:gdLst/>
              <a:ahLst/>
              <a:cxnLst/>
              <a:rect l="l" t="t" r="r" b="b"/>
              <a:pathLst>
                <a:path w="549" h="183" extrusionOk="0">
                  <a:moveTo>
                    <a:pt x="0" y="0"/>
                  </a:moveTo>
                  <a:cubicBezTo>
                    <a:pt x="92" y="160"/>
                    <a:pt x="228" y="183"/>
                    <a:pt x="365" y="183"/>
                  </a:cubicBezTo>
                  <a:cubicBezTo>
                    <a:pt x="434" y="137"/>
                    <a:pt x="502" y="69"/>
                    <a:pt x="548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7"/>
            <p:cNvSpPr/>
            <p:nvPr/>
          </p:nvSpPr>
          <p:spPr>
            <a:xfrm>
              <a:off x="5216148" y="2916987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3" y="0"/>
                  </a:moveTo>
                  <a:cubicBezTo>
                    <a:pt x="46" y="92"/>
                    <a:pt x="0" y="229"/>
                    <a:pt x="0" y="366"/>
                  </a:cubicBezTo>
                  <a:cubicBezTo>
                    <a:pt x="160" y="297"/>
                    <a:pt x="183" y="160"/>
                    <a:pt x="183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4832536" y="1655932"/>
              <a:ext cx="610" cy="1170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4" y="0"/>
                  </a:moveTo>
                  <a:cubicBezTo>
                    <a:pt x="24" y="0"/>
                    <a:pt x="1" y="23"/>
                    <a:pt x="1" y="23"/>
                  </a:cubicBezTo>
                  <a:lnTo>
                    <a:pt x="24" y="46"/>
                  </a:lnTo>
                  <a:cubicBezTo>
                    <a:pt x="24" y="46"/>
                    <a:pt x="24" y="23"/>
                    <a:pt x="24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3939991" y="2965879"/>
              <a:ext cx="4678" cy="2187"/>
            </a:xfrm>
            <a:custGeom>
              <a:avLst/>
              <a:gdLst/>
              <a:ahLst/>
              <a:cxnLst/>
              <a:rect l="l" t="t" r="r" b="b"/>
              <a:pathLst>
                <a:path w="184" h="86" extrusionOk="0">
                  <a:moveTo>
                    <a:pt x="92" y="0"/>
                  </a:moveTo>
                  <a:cubicBezTo>
                    <a:pt x="63" y="0"/>
                    <a:pt x="35" y="29"/>
                    <a:pt x="1" y="86"/>
                  </a:cubicBezTo>
                  <a:lnTo>
                    <a:pt x="183" y="86"/>
                  </a:lnTo>
                  <a:cubicBezTo>
                    <a:pt x="149" y="29"/>
                    <a:pt x="120" y="0"/>
                    <a:pt x="92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4069989" y="2930920"/>
              <a:ext cx="18586" cy="8289"/>
            </a:xfrm>
            <a:custGeom>
              <a:avLst/>
              <a:gdLst/>
              <a:ahLst/>
              <a:cxnLst/>
              <a:rect l="l" t="t" r="r" b="b"/>
              <a:pathLst>
                <a:path w="731" h="326" extrusionOk="0">
                  <a:moveTo>
                    <a:pt x="0" y="0"/>
                  </a:moveTo>
                  <a:cubicBezTo>
                    <a:pt x="183" y="217"/>
                    <a:pt x="274" y="325"/>
                    <a:pt x="366" y="325"/>
                  </a:cubicBezTo>
                  <a:cubicBezTo>
                    <a:pt x="457" y="325"/>
                    <a:pt x="548" y="217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3939991" y="2930920"/>
              <a:ext cx="18611" cy="9306"/>
            </a:xfrm>
            <a:custGeom>
              <a:avLst/>
              <a:gdLst/>
              <a:ahLst/>
              <a:cxnLst/>
              <a:rect l="l" t="t" r="r" b="b"/>
              <a:pathLst>
                <a:path w="732" h="366" extrusionOk="0">
                  <a:moveTo>
                    <a:pt x="1" y="0"/>
                  </a:moveTo>
                  <a:cubicBezTo>
                    <a:pt x="1" y="114"/>
                    <a:pt x="1" y="251"/>
                    <a:pt x="1" y="365"/>
                  </a:cubicBezTo>
                  <a:cubicBezTo>
                    <a:pt x="69" y="297"/>
                    <a:pt x="115" y="251"/>
                    <a:pt x="183" y="183"/>
                  </a:cubicBezTo>
                  <a:cubicBezTo>
                    <a:pt x="297" y="240"/>
                    <a:pt x="423" y="314"/>
                    <a:pt x="526" y="314"/>
                  </a:cubicBezTo>
                  <a:cubicBezTo>
                    <a:pt x="628" y="314"/>
                    <a:pt x="708" y="240"/>
                    <a:pt x="731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7"/>
            <p:cNvSpPr/>
            <p:nvPr/>
          </p:nvSpPr>
          <p:spPr>
            <a:xfrm>
              <a:off x="4084507" y="2221308"/>
              <a:ext cx="302939" cy="227833"/>
            </a:xfrm>
            <a:custGeom>
              <a:avLst/>
              <a:gdLst/>
              <a:ahLst/>
              <a:cxnLst/>
              <a:rect l="l" t="t" r="r" b="b"/>
              <a:pathLst>
                <a:path w="11915" h="8961" extrusionOk="0">
                  <a:moveTo>
                    <a:pt x="11667" y="1"/>
                  </a:moveTo>
                  <a:cubicBezTo>
                    <a:pt x="11638" y="1"/>
                    <a:pt x="11607" y="6"/>
                    <a:pt x="11573" y="18"/>
                  </a:cubicBezTo>
                  <a:cubicBezTo>
                    <a:pt x="11299" y="109"/>
                    <a:pt x="11025" y="246"/>
                    <a:pt x="10751" y="360"/>
                  </a:cubicBezTo>
                  <a:cubicBezTo>
                    <a:pt x="10043" y="588"/>
                    <a:pt x="9359" y="839"/>
                    <a:pt x="8719" y="1250"/>
                  </a:cubicBezTo>
                  <a:cubicBezTo>
                    <a:pt x="8605" y="1273"/>
                    <a:pt x="8423" y="1250"/>
                    <a:pt x="8354" y="1433"/>
                  </a:cubicBezTo>
                  <a:cubicBezTo>
                    <a:pt x="8240" y="1433"/>
                    <a:pt x="8172" y="1501"/>
                    <a:pt x="8149" y="1593"/>
                  </a:cubicBezTo>
                  <a:cubicBezTo>
                    <a:pt x="8194" y="1593"/>
                    <a:pt x="8217" y="1570"/>
                    <a:pt x="8263" y="1547"/>
                  </a:cubicBezTo>
                  <a:lnTo>
                    <a:pt x="8263" y="1547"/>
                  </a:lnTo>
                  <a:cubicBezTo>
                    <a:pt x="8240" y="1570"/>
                    <a:pt x="8194" y="1593"/>
                    <a:pt x="8172" y="1593"/>
                  </a:cubicBezTo>
                  <a:lnTo>
                    <a:pt x="8149" y="1593"/>
                  </a:lnTo>
                  <a:lnTo>
                    <a:pt x="7829" y="1661"/>
                  </a:lnTo>
                  <a:cubicBezTo>
                    <a:pt x="7715" y="1661"/>
                    <a:pt x="7669" y="1707"/>
                    <a:pt x="7624" y="1798"/>
                  </a:cubicBezTo>
                  <a:cubicBezTo>
                    <a:pt x="7350" y="1867"/>
                    <a:pt x="7122" y="2026"/>
                    <a:pt x="6916" y="2209"/>
                  </a:cubicBezTo>
                  <a:cubicBezTo>
                    <a:pt x="6734" y="2300"/>
                    <a:pt x="6505" y="2346"/>
                    <a:pt x="6368" y="2528"/>
                  </a:cubicBezTo>
                  <a:cubicBezTo>
                    <a:pt x="6300" y="2551"/>
                    <a:pt x="6254" y="2574"/>
                    <a:pt x="6186" y="2597"/>
                  </a:cubicBezTo>
                  <a:cubicBezTo>
                    <a:pt x="6094" y="2597"/>
                    <a:pt x="6049" y="2643"/>
                    <a:pt x="6026" y="2734"/>
                  </a:cubicBezTo>
                  <a:lnTo>
                    <a:pt x="6003" y="2734"/>
                  </a:lnTo>
                  <a:cubicBezTo>
                    <a:pt x="5912" y="2734"/>
                    <a:pt x="5843" y="2802"/>
                    <a:pt x="5798" y="2894"/>
                  </a:cubicBezTo>
                  <a:cubicBezTo>
                    <a:pt x="5729" y="2962"/>
                    <a:pt x="5684" y="3008"/>
                    <a:pt x="5615" y="3076"/>
                  </a:cubicBezTo>
                  <a:lnTo>
                    <a:pt x="4520" y="3966"/>
                  </a:lnTo>
                  <a:cubicBezTo>
                    <a:pt x="4086" y="4103"/>
                    <a:pt x="3812" y="4491"/>
                    <a:pt x="3447" y="4743"/>
                  </a:cubicBezTo>
                  <a:cubicBezTo>
                    <a:pt x="3264" y="4765"/>
                    <a:pt x="3218" y="4925"/>
                    <a:pt x="3196" y="5085"/>
                  </a:cubicBezTo>
                  <a:cubicBezTo>
                    <a:pt x="2557" y="5313"/>
                    <a:pt x="2328" y="5998"/>
                    <a:pt x="1849" y="6386"/>
                  </a:cubicBezTo>
                  <a:cubicBezTo>
                    <a:pt x="1712" y="6569"/>
                    <a:pt x="1575" y="6728"/>
                    <a:pt x="1415" y="6911"/>
                  </a:cubicBezTo>
                  <a:cubicBezTo>
                    <a:pt x="1119" y="7162"/>
                    <a:pt x="890" y="7504"/>
                    <a:pt x="662" y="7824"/>
                  </a:cubicBezTo>
                  <a:cubicBezTo>
                    <a:pt x="388" y="8075"/>
                    <a:pt x="160" y="8417"/>
                    <a:pt x="0" y="8783"/>
                  </a:cubicBezTo>
                  <a:cubicBezTo>
                    <a:pt x="29" y="8913"/>
                    <a:pt x="95" y="8961"/>
                    <a:pt x="180" y="8961"/>
                  </a:cubicBezTo>
                  <a:cubicBezTo>
                    <a:pt x="229" y="8961"/>
                    <a:pt x="284" y="8945"/>
                    <a:pt x="343" y="8920"/>
                  </a:cubicBezTo>
                  <a:cubicBezTo>
                    <a:pt x="616" y="8714"/>
                    <a:pt x="685" y="8326"/>
                    <a:pt x="913" y="8075"/>
                  </a:cubicBezTo>
                  <a:lnTo>
                    <a:pt x="1644" y="7139"/>
                  </a:lnTo>
                  <a:lnTo>
                    <a:pt x="1986" y="6751"/>
                  </a:lnTo>
                  <a:cubicBezTo>
                    <a:pt x="2579" y="6249"/>
                    <a:pt x="3082" y="5678"/>
                    <a:pt x="3584" y="5085"/>
                  </a:cubicBezTo>
                  <a:cubicBezTo>
                    <a:pt x="3652" y="5016"/>
                    <a:pt x="3721" y="4971"/>
                    <a:pt x="3812" y="4902"/>
                  </a:cubicBezTo>
                  <a:cubicBezTo>
                    <a:pt x="4109" y="4811"/>
                    <a:pt x="4291" y="4537"/>
                    <a:pt x="4542" y="4377"/>
                  </a:cubicBezTo>
                  <a:cubicBezTo>
                    <a:pt x="5090" y="4103"/>
                    <a:pt x="5570" y="3715"/>
                    <a:pt x="6003" y="3282"/>
                  </a:cubicBezTo>
                  <a:cubicBezTo>
                    <a:pt x="6117" y="3259"/>
                    <a:pt x="6186" y="3213"/>
                    <a:pt x="6209" y="3099"/>
                  </a:cubicBezTo>
                  <a:cubicBezTo>
                    <a:pt x="6574" y="3053"/>
                    <a:pt x="6825" y="2757"/>
                    <a:pt x="7122" y="2574"/>
                  </a:cubicBezTo>
                  <a:lnTo>
                    <a:pt x="7829" y="2163"/>
                  </a:lnTo>
                  <a:cubicBezTo>
                    <a:pt x="7966" y="2163"/>
                    <a:pt x="8103" y="2118"/>
                    <a:pt x="8172" y="1981"/>
                  </a:cubicBezTo>
                  <a:cubicBezTo>
                    <a:pt x="8286" y="1981"/>
                    <a:pt x="8354" y="1935"/>
                    <a:pt x="8423" y="1821"/>
                  </a:cubicBezTo>
                  <a:cubicBezTo>
                    <a:pt x="9267" y="1479"/>
                    <a:pt x="10112" y="1113"/>
                    <a:pt x="10956" y="748"/>
                  </a:cubicBezTo>
                  <a:cubicBezTo>
                    <a:pt x="11253" y="725"/>
                    <a:pt x="11550" y="657"/>
                    <a:pt x="11778" y="474"/>
                  </a:cubicBezTo>
                  <a:cubicBezTo>
                    <a:pt x="11892" y="406"/>
                    <a:pt x="11915" y="269"/>
                    <a:pt x="11869" y="155"/>
                  </a:cubicBezTo>
                  <a:cubicBezTo>
                    <a:pt x="11818" y="52"/>
                    <a:pt x="11754" y="1"/>
                    <a:pt x="1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4079269" y="2453209"/>
              <a:ext cx="8161" cy="10653"/>
            </a:xfrm>
            <a:custGeom>
              <a:avLst/>
              <a:gdLst/>
              <a:ahLst/>
              <a:cxnLst/>
              <a:rect l="l" t="t" r="r" b="b"/>
              <a:pathLst>
                <a:path w="321" h="419" extrusionOk="0">
                  <a:moveTo>
                    <a:pt x="165" y="0"/>
                  </a:moveTo>
                  <a:cubicBezTo>
                    <a:pt x="56" y="0"/>
                    <a:pt x="1" y="84"/>
                    <a:pt x="1" y="187"/>
                  </a:cubicBezTo>
                  <a:cubicBezTo>
                    <a:pt x="1" y="278"/>
                    <a:pt x="24" y="415"/>
                    <a:pt x="69" y="415"/>
                  </a:cubicBezTo>
                  <a:cubicBezTo>
                    <a:pt x="83" y="417"/>
                    <a:pt x="97" y="418"/>
                    <a:pt x="109" y="418"/>
                  </a:cubicBezTo>
                  <a:cubicBezTo>
                    <a:pt x="220" y="418"/>
                    <a:pt x="277" y="332"/>
                    <a:pt x="297" y="209"/>
                  </a:cubicBezTo>
                  <a:cubicBezTo>
                    <a:pt x="320" y="118"/>
                    <a:pt x="297" y="27"/>
                    <a:pt x="206" y="4"/>
                  </a:cubicBezTo>
                  <a:cubicBezTo>
                    <a:pt x="192" y="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4476230" y="2970964"/>
              <a:ext cx="2339" cy="1754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6" y="0"/>
                  </a:moveTo>
                  <a:lnTo>
                    <a:pt x="0" y="23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4556878" y="3070198"/>
              <a:ext cx="4678" cy="9306"/>
            </a:xfrm>
            <a:custGeom>
              <a:avLst/>
              <a:gdLst/>
              <a:ahLst/>
              <a:cxnLst/>
              <a:rect l="l" t="t" r="r" b="b"/>
              <a:pathLst>
                <a:path w="184" h="366" extrusionOk="0">
                  <a:moveTo>
                    <a:pt x="184" y="0"/>
                  </a:moveTo>
                  <a:cubicBezTo>
                    <a:pt x="1" y="137"/>
                    <a:pt x="24" y="251"/>
                    <a:pt x="184" y="365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4961949" y="3965717"/>
              <a:ext cx="100429" cy="106734"/>
            </a:xfrm>
            <a:custGeom>
              <a:avLst/>
              <a:gdLst/>
              <a:ahLst/>
              <a:cxnLst/>
              <a:rect l="l" t="t" r="r" b="b"/>
              <a:pathLst>
                <a:path w="3950" h="4198" extrusionOk="0">
                  <a:moveTo>
                    <a:pt x="1636" y="1"/>
                  </a:moveTo>
                  <a:cubicBezTo>
                    <a:pt x="1052" y="1"/>
                    <a:pt x="684" y="306"/>
                    <a:pt x="366" y="1002"/>
                  </a:cubicBezTo>
                  <a:cubicBezTo>
                    <a:pt x="252" y="1253"/>
                    <a:pt x="115" y="1481"/>
                    <a:pt x="1" y="1710"/>
                  </a:cubicBezTo>
                  <a:cubicBezTo>
                    <a:pt x="138" y="3650"/>
                    <a:pt x="617" y="4197"/>
                    <a:pt x="2261" y="4197"/>
                  </a:cubicBezTo>
                  <a:cubicBezTo>
                    <a:pt x="2603" y="3924"/>
                    <a:pt x="3151" y="4106"/>
                    <a:pt x="3425" y="3650"/>
                  </a:cubicBezTo>
                  <a:cubicBezTo>
                    <a:pt x="3767" y="3170"/>
                    <a:pt x="3790" y="2577"/>
                    <a:pt x="3950" y="2006"/>
                  </a:cubicBezTo>
                  <a:cubicBezTo>
                    <a:pt x="3767" y="1504"/>
                    <a:pt x="3630" y="979"/>
                    <a:pt x="3219" y="591"/>
                  </a:cubicBezTo>
                  <a:cubicBezTo>
                    <a:pt x="3060" y="454"/>
                    <a:pt x="2900" y="294"/>
                    <a:pt x="2717" y="226"/>
                  </a:cubicBezTo>
                  <a:cubicBezTo>
                    <a:pt x="2286" y="80"/>
                    <a:pt x="1933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4076956" y="4007211"/>
              <a:ext cx="96590" cy="97022"/>
            </a:xfrm>
            <a:custGeom>
              <a:avLst/>
              <a:gdLst/>
              <a:ahLst/>
              <a:cxnLst/>
              <a:rect l="l" t="t" r="r" b="b"/>
              <a:pathLst>
                <a:path w="3799" h="3816" extrusionOk="0">
                  <a:moveTo>
                    <a:pt x="2067" y="0"/>
                  </a:moveTo>
                  <a:cubicBezTo>
                    <a:pt x="1990" y="0"/>
                    <a:pt x="1910" y="3"/>
                    <a:pt x="1826" y="9"/>
                  </a:cubicBezTo>
                  <a:cubicBezTo>
                    <a:pt x="1598" y="9"/>
                    <a:pt x="1393" y="32"/>
                    <a:pt x="1187" y="32"/>
                  </a:cubicBezTo>
                  <a:cubicBezTo>
                    <a:pt x="1142" y="100"/>
                    <a:pt x="1096" y="192"/>
                    <a:pt x="1005" y="237"/>
                  </a:cubicBezTo>
                  <a:cubicBezTo>
                    <a:pt x="69" y="717"/>
                    <a:pt x="0" y="1493"/>
                    <a:pt x="251" y="2406"/>
                  </a:cubicBezTo>
                  <a:cubicBezTo>
                    <a:pt x="320" y="3068"/>
                    <a:pt x="685" y="3433"/>
                    <a:pt x="1347" y="3524"/>
                  </a:cubicBezTo>
                  <a:cubicBezTo>
                    <a:pt x="1393" y="3547"/>
                    <a:pt x="1416" y="3593"/>
                    <a:pt x="1416" y="3638"/>
                  </a:cubicBezTo>
                  <a:cubicBezTo>
                    <a:pt x="1645" y="3757"/>
                    <a:pt x="1862" y="3816"/>
                    <a:pt x="2066" y="3816"/>
                  </a:cubicBezTo>
                  <a:cubicBezTo>
                    <a:pt x="2410" y="3816"/>
                    <a:pt x="2718" y="3648"/>
                    <a:pt x="2991" y="3319"/>
                  </a:cubicBezTo>
                  <a:cubicBezTo>
                    <a:pt x="3127" y="2931"/>
                    <a:pt x="3470" y="2680"/>
                    <a:pt x="3538" y="2292"/>
                  </a:cubicBezTo>
                  <a:cubicBezTo>
                    <a:pt x="3798" y="992"/>
                    <a:pt x="3503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4058370" y="3900528"/>
              <a:ext cx="89979" cy="87081"/>
            </a:xfrm>
            <a:custGeom>
              <a:avLst/>
              <a:gdLst/>
              <a:ahLst/>
              <a:cxnLst/>
              <a:rect l="l" t="t" r="r" b="b"/>
              <a:pathLst>
                <a:path w="3539" h="3425" extrusionOk="0">
                  <a:moveTo>
                    <a:pt x="1666" y="0"/>
                  </a:moveTo>
                  <a:cubicBezTo>
                    <a:pt x="1614" y="0"/>
                    <a:pt x="1561" y="2"/>
                    <a:pt x="1507" y="5"/>
                  </a:cubicBezTo>
                  <a:cubicBezTo>
                    <a:pt x="823" y="51"/>
                    <a:pt x="435" y="462"/>
                    <a:pt x="138" y="1055"/>
                  </a:cubicBezTo>
                  <a:cubicBezTo>
                    <a:pt x="1" y="1375"/>
                    <a:pt x="69" y="1694"/>
                    <a:pt x="69" y="2037"/>
                  </a:cubicBezTo>
                  <a:cubicBezTo>
                    <a:pt x="206" y="2470"/>
                    <a:pt x="549" y="2767"/>
                    <a:pt x="800" y="3132"/>
                  </a:cubicBezTo>
                  <a:cubicBezTo>
                    <a:pt x="1126" y="3313"/>
                    <a:pt x="1458" y="3424"/>
                    <a:pt x="1794" y="3424"/>
                  </a:cubicBezTo>
                  <a:cubicBezTo>
                    <a:pt x="2092" y="3424"/>
                    <a:pt x="2393" y="3336"/>
                    <a:pt x="2694" y="3132"/>
                  </a:cubicBezTo>
                  <a:cubicBezTo>
                    <a:pt x="3219" y="2653"/>
                    <a:pt x="3493" y="2037"/>
                    <a:pt x="3539" y="1329"/>
                  </a:cubicBezTo>
                  <a:cubicBezTo>
                    <a:pt x="3470" y="1169"/>
                    <a:pt x="3425" y="987"/>
                    <a:pt x="3311" y="850"/>
                  </a:cubicBezTo>
                  <a:cubicBezTo>
                    <a:pt x="2908" y="277"/>
                    <a:pt x="2348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>
              <a:off x="4107135" y="4132683"/>
              <a:ext cx="108539" cy="108717"/>
            </a:xfrm>
            <a:custGeom>
              <a:avLst/>
              <a:gdLst/>
              <a:ahLst/>
              <a:cxnLst/>
              <a:rect l="l" t="t" r="r" b="b"/>
              <a:pathLst>
                <a:path w="4269" h="4276" extrusionOk="0">
                  <a:moveTo>
                    <a:pt x="2217" y="1"/>
                  </a:moveTo>
                  <a:cubicBezTo>
                    <a:pt x="1906" y="1"/>
                    <a:pt x="1599" y="37"/>
                    <a:pt x="1301" y="141"/>
                  </a:cubicBezTo>
                  <a:cubicBezTo>
                    <a:pt x="457" y="438"/>
                    <a:pt x="229" y="1123"/>
                    <a:pt x="0" y="1853"/>
                  </a:cubicBezTo>
                  <a:cubicBezTo>
                    <a:pt x="92" y="2424"/>
                    <a:pt x="251" y="2972"/>
                    <a:pt x="548" y="3474"/>
                  </a:cubicBezTo>
                  <a:cubicBezTo>
                    <a:pt x="983" y="4006"/>
                    <a:pt x="1451" y="4275"/>
                    <a:pt x="1937" y="4275"/>
                  </a:cubicBezTo>
                  <a:cubicBezTo>
                    <a:pt x="2368" y="4275"/>
                    <a:pt x="2814" y="4063"/>
                    <a:pt x="3264" y="3634"/>
                  </a:cubicBezTo>
                  <a:cubicBezTo>
                    <a:pt x="3287" y="3542"/>
                    <a:pt x="3356" y="3497"/>
                    <a:pt x="3424" y="3474"/>
                  </a:cubicBezTo>
                  <a:cubicBezTo>
                    <a:pt x="3766" y="3291"/>
                    <a:pt x="3972" y="2994"/>
                    <a:pt x="4040" y="2629"/>
                  </a:cubicBezTo>
                  <a:cubicBezTo>
                    <a:pt x="4063" y="1922"/>
                    <a:pt x="4269" y="1168"/>
                    <a:pt x="3630" y="598"/>
                  </a:cubicBezTo>
                  <a:cubicBezTo>
                    <a:pt x="3333" y="392"/>
                    <a:pt x="3013" y="210"/>
                    <a:pt x="2717" y="27"/>
                  </a:cubicBezTo>
                  <a:cubicBezTo>
                    <a:pt x="2550" y="11"/>
                    <a:pt x="2383" y="1"/>
                    <a:pt x="2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4841257" y="3765800"/>
              <a:ext cx="113192" cy="117591"/>
            </a:xfrm>
            <a:custGeom>
              <a:avLst/>
              <a:gdLst/>
              <a:ahLst/>
              <a:cxnLst/>
              <a:rect l="l" t="t" r="r" b="b"/>
              <a:pathLst>
                <a:path w="4452" h="4625" extrusionOk="0">
                  <a:moveTo>
                    <a:pt x="1548" y="1"/>
                  </a:moveTo>
                  <a:cubicBezTo>
                    <a:pt x="1149" y="1"/>
                    <a:pt x="860" y="287"/>
                    <a:pt x="571" y="557"/>
                  </a:cubicBezTo>
                  <a:cubicBezTo>
                    <a:pt x="366" y="876"/>
                    <a:pt x="183" y="1241"/>
                    <a:pt x="114" y="1629"/>
                  </a:cubicBezTo>
                  <a:cubicBezTo>
                    <a:pt x="69" y="2337"/>
                    <a:pt x="0" y="3067"/>
                    <a:pt x="525" y="3684"/>
                  </a:cubicBezTo>
                  <a:cubicBezTo>
                    <a:pt x="571" y="3684"/>
                    <a:pt x="617" y="3684"/>
                    <a:pt x="662" y="3706"/>
                  </a:cubicBezTo>
                  <a:cubicBezTo>
                    <a:pt x="1037" y="4337"/>
                    <a:pt x="1438" y="4624"/>
                    <a:pt x="1979" y="4624"/>
                  </a:cubicBezTo>
                  <a:cubicBezTo>
                    <a:pt x="2162" y="4624"/>
                    <a:pt x="2360" y="4592"/>
                    <a:pt x="2580" y="4528"/>
                  </a:cubicBezTo>
                  <a:cubicBezTo>
                    <a:pt x="3059" y="4391"/>
                    <a:pt x="3515" y="4163"/>
                    <a:pt x="3767" y="3661"/>
                  </a:cubicBezTo>
                  <a:cubicBezTo>
                    <a:pt x="4406" y="2999"/>
                    <a:pt x="4451" y="2223"/>
                    <a:pt x="4177" y="1401"/>
                  </a:cubicBezTo>
                  <a:cubicBezTo>
                    <a:pt x="4018" y="990"/>
                    <a:pt x="3698" y="693"/>
                    <a:pt x="3447" y="374"/>
                  </a:cubicBezTo>
                  <a:cubicBezTo>
                    <a:pt x="3334" y="204"/>
                    <a:pt x="3252" y="3"/>
                    <a:pt x="3046" y="3"/>
                  </a:cubicBezTo>
                  <a:cubicBezTo>
                    <a:pt x="3003" y="3"/>
                    <a:pt x="2954" y="12"/>
                    <a:pt x="2899" y="32"/>
                  </a:cubicBezTo>
                  <a:cubicBezTo>
                    <a:pt x="2831" y="9"/>
                    <a:pt x="2762" y="9"/>
                    <a:pt x="2694" y="9"/>
                  </a:cubicBezTo>
                  <a:cubicBezTo>
                    <a:pt x="2397" y="9"/>
                    <a:pt x="2100" y="9"/>
                    <a:pt x="1781" y="32"/>
                  </a:cubicBezTo>
                  <a:cubicBezTo>
                    <a:pt x="1699" y="10"/>
                    <a:pt x="1622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4965432" y="3785149"/>
              <a:ext cx="9331" cy="3509"/>
            </a:xfrm>
            <a:custGeom>
              <a:avLst/>
              <a:gdLst/>
              <a:ahLst/>
              <a:cxnLst/>
              <a:rect l="l" t="t" r="r" b="b"/>
              <a:pathLst>
                <a:path w="367" h="138" extrusionOk="0">
                  <a:moveTo>
                    <a:pt x="1" y="1"/>
                  </a:moveTo>
                  <a:cubicBezTo>
                    <a:pt x="69" y="92"/>
                    <a:pt x="132" y="138"/>
                    <a:pt x="192" y="138"/>
                  </a:cubicBezTo>
                  <a:cubicBezTo>
                    <a:pt x="252" y="138"/>
                    <a:pt x="309" y="92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4930041" y="4119284"/>
              <a:ext cx="130481" cy="137066"/>
            </a:xfrm>
            <a:custGeom>
              <a:avLst/>
              <a:gdLst/>
              <a:ahLst/>
              <a:cxnLst/>
              <a:rect l="l" t="t" r="r" b="b"/>
              <a:pathLst>
                <a:path w="5132" h="5391" extrusionOk="0">
                  <a:moveTo>
                    <a:pt x="2357" y="0"/>
                  </a:moveTo>
                  <a:cubicBezTo>
                    <a:pt x="2281" y="0"/>
                    <a:pt x="2203" y="2"/>
                    <a:pt x="2123" y="6"/>
                  </a:cubicBezTo>
                  <a:cubicBezTo>
                    <a:pt x="1758" y="75"/>
                    <a:pt x="1347" y="75"/>
                    <a:pt x="1165" y="508"/>
                  </a:cubicBezTo>
                  <a:cubicBezTo>
                    <a:pt x="1051" y="600"/>
                    <a:pt x="936" y="691"/>
                    <a:pt x="845" y="805"/>
                  </a:cubicBezTo>
                  <a:cubicBezTo>
                    <a:pt x="115" y="1627"/>
                    <a:pt x="46" y="2631"/>
                    <a:pt x="92" y="3658"/>
                  </a:cubicBezTo>
                  <a:cubicBezTo>
                    <a:pt x="138" y="3681"/>
                    <a:pt x="160" y="3727"/>
                    <a:pt x="138" y="3795"/>
                  </a:cubicBezTo>
                  <a:cubicBezTo>
                    <a:pt x="1" y="4183"/>
                    <a:pt x="366" y="4480"/>
                    <a:pt x="343" y="4845"/>
                  </a:cubicBezTo>
                  <a:cubicBezTo>
                    <a:pt x="343" y="4982"/>
                    <a:pt x="92" y="5074"/>
                    <a:pt x="275" y="5210"/>
                  </a:cubicBezTo>
                  <a:cubicBezTo>
                    <a:pt x="325" y="5248"/>
                    <a:pt x="371" y="5263"/>
                    <a:pt x="415" y="5263"/>
                  </a:cubicBezTo>
                  <a:cubicBezTo>
                    <a:pt x="532" y="5263"/>
                    <a:pt x="632" y="5156"/>
                    <a:pt x="731" y="5074"/>
                  </a:cubicBezTo>
                  <a:cubicBezTo>
                    <a:pt x="799" y="4982"/>
                    <a:pt x="936" y="4959"/>
                    <a:pt x="1028" y="4937"/>
                  </a:cubicBezTo>
                  <a:cubicBezTo>
                    <a:pt x="1389" y="5257"/>
                    <a:pt x="1773" y="5390"/>
                    <a:pt x="2177" y="5390"/>
                  </a:cubicBezTo>
                  <a:cubicBezTo>
                    <a:pt x="2462" y="5390"/>
                    <a:pt x="2757" y="5324"/>
                    <a:pt x="3059" y="5210"/>
                  </a:cubicBezTo>
                  <a:cubicBezTo>
                    <a:pt x="3150" y="5165"/>
                    <a:pt x="3287" y="5142"/>
                    <a:pt x="3402" y="5096"/>
                  </a:cubicBezTo>
                  <a:cubicBezTo>
                    <a:pt x="4292" y="4731"/>
                    <a:pt x="4908" y="4115"/>
                    <a:pt x="4999" y="3111"/>
                  </a:cubicBezTo>
                  <a:cubicBezTo>
                    <a:pt x="5131" y="1418"/>
                    <a:pt x="4353" y="0"/>
                    <a:pt x="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4074642" y="3769741"/>
              <a:ext cx="118404" cy="103073"/>
            </a:xfrm>
            <a:custGeom>
              <a:avLst/>
              <a:gdLst/>
              <a:ahLst/>
              <a:cxnLst/>
              <a:rect l="l" t="t" r="r" b="b"/>
              <a:pathLst>
                <a:path w="4657" h="4054" extrusionOk="0">
                  <a:moveTo>
                    <a:pt x="2275" y="1"/>
                  </a:moveTo>
                  <a:cubicBezTo>
                    <a:pt x="2132" y="1"/>
                    <a:pt x="1983" y="19"/>
                    <a:pt x="1826" y="59"/>
                  </a:cubicBezTo>
                  <a:cubicBezTo>
                    <a:pt x="1771" y="53"/>
                    <a:pt x="1718" y="50"/>
                    <a:pt x="1668" y="50"/>
                  </a:cubicBezTo>
                  <a:cubicBezTo>
                    <a:pt x="964" y="50"/>
                    <a:pt x="683" y="619"/>
                    <a:pt x="342" y="1109"/>
                  </a:cubicBezTo>
                  <a:cubicBezTo>
                    <a:pt x="0" y="2319"/>
                    <a:pt x="137" y="2775"/>
                    <a:pt x="1096" y="3506"/>
                  </a:cubicBezTo>
                  <a:cubicBezTo>
                    <a:pt x="1164" y="3666"/>
                    <a:pt x="1301" y="3734"/>
                    <a:pt x="1438" y="3757"/>
                  </a:cubicBezTo>
                  <a:cubicBezTo>
                    <a:pt x="1575" y="3848"/>
                    <a:pt x="1712" y="3962"/>
                    <a:pt x="1872" y="4054"/>
                  </a:cubicBezTo>
                  <a:cubicBezTo>
                    <a:pt x="2191" y="3985"/>
                    <a:pt x="2511" y="3917"/>
                    <a:pt x="2830" y="3871"/>
                  </a:cubicBezTo>
                  <a:cubicBezTo>
                    <a:pt x="3173" y="3825"/>
                    <a:pt x="3447" y="3688"/>
                    <a:pt x="3698" y="3437"/>
                  </a:cubicBezTo>
                  <a:cubicBezTo>
                    <a:pt x="4337" y="2775"/>
                    <a:pt x="4656" y="1931"/>
                    <a:pt x="3995" y="835"/>
                  </a:cubicBezTo>
                  <a:cubicBezTo>
                    <a:pt x="3487" y="402"/>
                    <a:pt x="2948" y="1"/>
                    <a:pt x="2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4103067" y="3880925"/>
              <a:ext cx="2924" cy="3509"/>
            </a:xfrm>
            <a:custGeom>
              <a:avLst/>
              <a:gdLst/>
              <a:ahLst/>
              <a:cxnLst/>
              <a:rect l="l" t="t" r="r" b="b"/>
              <a:pathLst>
                <a:path w="115" h="138" extrusionOk="0">
                  <a:moveTo>
                    <a:pt x="69" y="0"/>
                  </a:moveTo>
                  <a:cubicBezTo>
                    <a:pt x="1" y="23"/>
                    <a:pt x="1" y="69"/>
                    <a:pt x="69" y="137"/>
                  </a:cubicBezTo>
                  <a:cubicBezTo>
                    <a:pt x="69" y="114"/>
                    <a:pt x="115" y="91"/>
                    <a:pt x="115" y="69"/>
                  </a:cubicBezTo>
                  <a:cubicBezTo>
                    <a:pt x="115" y="46"/>
                    <a:pt x="92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4824425" y="4012194"/>
              <a:ext cx="109124" cy="121887"/>
            </a:xfrm>
            <a:custGeom>
              <a:avLst/>
              <a:gdLst/>
              <a:ahLst/>
              <a:cxnLst/>
              <a:rect l="l" t="t" r="r" b="b"/>
              <a:pathLst>
                <a:path w="4292" h="4794" extrusionOk="0">
                  <a:moveTo>
                    <a:pt x="1903" y="1"/>
                  </a:moveTo>
                  <a:cubicBezTo>
                    <a:pt x="1790" y="1"/>
                    <a:pt x="1671" y="46"/>
                    <a:pt x="1553" y="133"/>
                  </a:cubicBezTo>
                  <a:cubicBezTo>
                    <a:pt x="1484" y="155"/>
                    <a:pt x="1438" y="178"/>
                    <a:pt x="1370" y="201"/>
                  </a:cubicBezTo>
                  <a:cubicBezTo>
                    <a:pt x="776" y="475"/>
                    <a:pt x="206" y="726"/>
                    <a:pt x="115" y="1479"/>
                  </a:cubicBezTo>
                  <a:cubicBezTo>
                    <a:pt x="0" y="1890"/>
                    <a:pt x="69" y="2278"/>
                    <a:pt x="137" y="2643"/>
                  </a:cubicBezTo>
                  <a:cubicBezTo>
                    <a:pt x="400" y="3817"/>
                    <a:pt x="1130" y="4793"/>
                    <a:pt x="2325" y="4793"/>
                  </a:cubicBezTo>
                  <a:cubicBezTo>
                    <a:pt x="2478" y="4793"/>
                    <a:pt x="2639" y="4777"/>
                    <a:pt x="2808" y="4743"/>
                  </a:cubicBezTo>
                  <a:cubicBezTo>
                    <a:pt x="3013" y="4561"/>
                    <a:pt x="3219" y="4378"/>
                    <a:pt x="3401" y="4173"/>
                  </a:cubicBezTo>
                  <a:cubicBezTo>
                    <a:pt x="4223" y="3351"/>
                    <a:pt x="4292" y="2484"/>
                    <a:pt x="3767" y="1456"/>
                  </a:cubicBezTo>
                  <a:cubicBezTo>
                    <a:pt x="3424" y="817"/>
                    <a:pt x="2854" y="521"/>
                    <a:pt x="2260" y="178"/>
                  </a:cubicBezTo>
                  <a:cubicBezTo>
                    <a:pt x="2152" y="58"/>
                    <a:pt x="2031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4872021" y="3910392"/>
              <a:ext cx="104471" cy="91835"/>
            </a:xfrm>
            <a:custGeom>
              <a:avLst/>
              <a:gdLst/>
              <a:ahLst/>
              <a:cxnLst/>
              <a:rect l="l" t="t" r="r" b="b"/>
              <a:pathLst>
                <a:path w="4109" h="3612" extrusionOk="0">
                  <a:moveTo>
                    <a:pt x="2128" y="1"/>
                  </a:moveTo>
                  <a:cubicBezTo>
                    <a:pt x="1323" y="1"/>
                    <a:pt x="531" y="499"/>
                    <a:pt x="251" y="1306"/>
                  </a:cubicBezTo>
                  <a:cubicBezTo>
                    <a:pt x="0" y="2037"/>
                    <a:pt x="205" y="2676"/>
                    <a:pt x="594" y="3292"/>
                  </a:cubicBezTo>
                  <a:cubicBezTo>
                    <a:pt x="933" y="3521"/>
                    <a:pt x="1267" y="3611"/>
                    <a:pt x="1602" y="3611"/>
                  </a:cubicBezTo>
                  <a:cubicBezTo>
                    <a:pt x="2032" y="3611"/>
                    <a:pt x="2462" y="3462"/>
                    <a:pt x="2899" y="3269"/>
                  </a:cubicBezTo>
                  <a:cubicBezTo>
                    <a:pt x="3081" y="3064"/>
                    <a:pt x="3287" y="2858"/>
                    <a:pt x="3447" y="2653"/>
                  </a:cubicBezTo>
                  <a:cubicBezTo>
                    <a:pt x="4109" y="1900"/>
                    <a:pt x="3880" y="713"/>
                    <a:pt x="3036" y="233"/>
                  </a:cubicBezTo>
                  <a:cubicBezTo>
                    <a:pt x="2750" y="75"/>
                    <a:pt x="2438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4845884" y="4193678"/>
              <a:ext cx="69664" cy="73504"/>
            </a:xfrm>
            <a:custGeom>
              <a:avLst/>
              <a:gdLst/>
              <a:ahLst/>
              <a:cxnLst/>
              <a:rect l="l" t="t" r="r" b="b"/>
              <a:pathLst>
                <a:path w="2740" h="2891" extrusionOk="0">
                  <a:moveTo>
                    <a:pt x="1442" y="1"/>
                  </a:moveTo>
                  <a:cubicBezTo>
                    <a:pt x="1315" y="1"/>
                    <a:pt x="1186" y="43"/>
                    <a:pt x="1051" y="162"/>
                  </a:cubicBezTo>
                  <a:cubicBezTo>
                    <a:pt x="891" y="185"/>
                    <a:pt x="777" y="230"/>
                    <a:pt x="731" y="390"/>
                  </a:cubicBezTo>
                  <a:lnTo>
                    <a:pt x="709" y="390"/>
                  </a:lnTo>
                  <a:cubicBezTo>
                    <a:pt x="594" y="390"/>
                    <a:pt x="549" y="458"/>
                    <a:pt x="526" y="550"/>
                  </a:cubicBezTo>
                  <a:lnTo>
                    <a:pt x="526" y="573"/>
                  </a:lnTo>
                  <a:cubicBezTo>
                    <a:pt x="435" y="573"/>
                    <a:pt x="389" y="641"/>
                    <a:pt x="366" y="732"/>
                  </a:cubicBezTo>
                  <a:cubicBezTo>
                    <a:pt x="343" y="846"/>
                    <a:pt x="320" y="961"/>
                    <a:pt x="298" y="1052"/>
                  </a:cubicBezTo>
                  <a:cubicBezTo>
                    <a:pt x="1" y="1577"/>
                    <a:pt x="161" y="2056"/>
                    <a:pt x="366" y="2536"/>
                  </a:cubicBezTo>
                  <a:cubicBezTo>
                    <a:pt x="698" y="2771"/>
                    <a:pt x="1024" y="2891"/>
                    <a:pt x="1344" y="2891"/>
                  </a:cubicBezTo>
                  <a:cubicBezTo>
                    <a:pt x="1706" y="2891"/>
                    <a:pt x="2058" y="2737"/>
                    <a:pt x="2398" y="2421"/>
                  </a:cubicBezTo>
                  <a:cubicBezTo>
                    <a:pt x="2489" y="2376"/>
                    <a:pt x="2535" y="2307"/>
                    <a:pt x="2557" y="2216"/>
                  </a:cubicBezTo>
                  <a:cubicBezTo>
                    <a:pt x="2603" y="2148"/>
                    <a:pt x="2671" y="2079"/>
                    <a:pt x="2740" y="2011"/>
                  </a:cubicBezTo>
                  <a:cubicBezTo>
                    <a:pt x="2717" y="1942"/>
                    <a:pt x="2694" y="1874"/>
                    <a:pt x="2694" y="1828"/>
                  </a:cubicBezTo>
                  <a:cubicBezTo>
                    <a:pt x="2740" y="1691"/>
                    <a:pt x="2740" y="1577"/>
                    <a:pt x="2694" y="1463"/>
                  </a:cubicBezTo>
                  <a:cubicBezTo>
                    <a:pt x="2717" y="1235"/>
                    <a:pt x="2717" y="1029"/>
                    <a:pt x="2535" y="869"/>
                  </a:cubicBezTo>
                  <a:cubicBezTo>
                    <a:pt x="2535" y="595"/>
                    <a:pt x="2329" y="481"/>
                    <a:pt x="2147" y="367"/>
                  </a:cubicBezTo>
                  <a:cubicBezTo>
                    <a:pt x="2147" y="299"/>
                    <a:pt x="2147" y="253"/>
                    <a:pt x="2147" y="207"/>
                  </a:cubicBezTo>
                  <a:cubicBezTo>
                    <a:pt x="1908" y="148"/>
                    <a:pt x="1680" y="1"/>
                    <a:pt x="1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4697326" y="3920384"/>
              <a:ext cx="123057" cy="115913"/>
            </a:xfrm>
            <a:custGeom>
              <a:avLst/>
              <a:gdLst/>
              <a:ahLst/>
              <a:cxnLst/>
              <a:rect l="l" t="t" r="r" b="b"/>
              <a:pathLst>
                <a:path w="4840" h="4559" extrusionOk="0">
                  <a:moveTo>
                    <a:pt x="2489" y="0"/>
                  </a:moveTo>
                  <a:cubicBezTo>
                    <a:pt x="1621" y="69"/>
                    <a:pt x="754" y="160"/>
                    <a:pt x="526" y="1256"/>
                  </a:cubicBezTo>
                  <a:cubicBezTo>
                    <a:pt x="526" y="1393"/>
                    <a:pt x="503" y="1530"/>
                    <a:pt x="389" y="1621"/>
                  </a:cubicBezTo>
                  <a:cubicBezTo>
                    <a:pt x="1" y="3059"/>
                    <a:pt x="503" y="4086"/>
                    <a:pt x="1804" y="4542"/>
                  </a:cubicBezTo>
                  <a:cubicBezTo>
                    <a:pt x="1912" y="4553"/>
                    <a:pt x="2017" y="4559"/>
                    <a:pt x="2118" y="4559"/>
                  </a:cubicBezTo>
                  <a:cubicBezTo>
                    <a:pt x="3069" y="4559"/>
                    <a:pt x="3742" y="4078"/>
                    <a:pt x="4155" y="3150"/>
                  </a:cubicBezTo>
                  <a:cubicBezTo>
                    <a:pt x="4178" y="3127"/>
                    <a:pt x="4201" y="3104"/>
                    <a:pt x="4223" y="3082"/>
                  </a:cubicBezTo>
                  <a:cubicBezTo>
                    <a:pt x="4840" y="1963"/>
                    <a:pt x="4292" y="936"/>
                    <a:pt x="3310" y="251"/>
                  </a:cubicBezTo>
                  <a:cubicBezTo>
                    <a:pt x="3059" y="114"/>
                    <a:pt x="2785" y="23"/>
                    <a:pt x="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4697911" y="4063731"/>
              <a:ext cx="76631" cy="68647"/>
            </a:xfrm>
            <a:custGeom>
              <a:avLst/>
              <a:gdLst/>
              <a:ahLst/>
              <a:cxnLst/>
              <a:rect l="l" t="t" r="r" b="b"/>
              <a:pathLst>
                <a:path w="3014" h="2700" extrusionOk="0">
                  <a:moveTo>
                    <a:pt x="1438" y="0"/>
                  </a:moveTo>
                  <a:cubicBezTo>
                    <a:pt x="1279" y="0"/>
                    <a:pt x="1119" y="23"/>
                    <a:pt x="1050" y="183"/>
                  </a:cubicBezTo>
                  <a:lnTo>
                    <a:pt x="685" y="183"/>
                  </a:lnTo>
                  <a:cubicBezTo>
                    <a:pt x="649" y="177"/>
                    <a:pt x="616" y="174"/>
                    <a:pt x="586" y="174"/>
                  </a:cubicBezTo>
                  <a:cubicBezTo>
                    <a:pt x="251" y="174"/>
                    <a:pt x="242" y="500"/>
                    <a:pt x="137" y="730"/>
                  </a:cubicBezTo>
                  <a:cubicBezTo>
                    <a:pt x="160" y="1027"/>
                    <a:pt x="0" y="1370"/>
                    <a:pt x="297" y="1621"/>
                  </a:cubicBezTo>
                  <a:cubicBezTo>
                    <a:pt x="671" y="2472"/>
                    <a:pt x="988" y="2700"/>
                    <a:pt x="1849" y="2700"/>
                  </a:cubicBezTo>
                  <a:cubicBezTo>
                    <a:pt x="1935" y="2700"/>
                    <a:pt x="2026" y="2698"/>
                    <a:pt x="2123" y="2693"/>
                  </a:cubicBezTo>
                  <a:cubicBezTo>
                    <a:pt x="2808" y="2214"/>
                    <a:pt x="3013" y="1598"/>
                    <a:pt x="2785" y="799"/>
                  </a:cubicBezTo>
                  <a:cubicBezTo>
                    <a:pt x="2580" y="114"/>
                    <a:pt x="2032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4714157" y="4165863"/>
              <a:ext cx="105641" cy="90564"/>
            </a:xfrm>
            <a:custGeom>
              <a:avLst/>
              <a:gdLst/>
              <a:ahLst/>
              <a:cxnLst/>
              <a:rect l="l" t="t" r="r" b="b"/>
              <a:pathLst>
                <a:path w="4155" h="3562" extrusionOk="0">
                  <a:moveTo>
                    <a:pt x="1872" y="0"/>
                  </a:moveTo>
                  <a:cubicBezTo>
                    <a:pt x="1598" y="297"/>
                    <a:pt x="1096" y="114"/>
                    <a:pt x="891" y="502"/>
                  </a:cubicBezTo>
                  <a:cubicBezTo>
                    <a:pt x="366" y="1187"/>
                    <a:pt x="1" y="1918"/>
                    <a:pt x="526" y="2762"/>
                  </a:cubicBezTo>
                  <a:cubicBezTo>
                    <a:pt x="868" y="3561"/>
                    <a:pt x="1598" y="3401"/>
                    <a:pt x="2237" y="3493"/>
                  </a:cubicBezTo>
                  <a:cubicBezTo>
                    <a:pt x="2580" y="3356"/>
                    <a:pt x="2945" y="3219"/>
                    <a:pt x="3310" y="3082"/>
                  </a:cubicBezTo>
                  <a:cubicBezTo>
                    <a:pt x="3721" y="2534"/>
                    <a:pt x="4155" y="1986"/>
                    <a:pt x="3698" y="1279"/>
                  </a:cubicBezTo>
                  <a:cubicBezTo>
                    <a:pt x="3630" y="1050"/>
                    <a:pt x="3493" y="868"/>
                    <a:pt x="3287" y="731"/>
                  </a:cubicBezTo>
                  <a:cubicBezTo>
                    <a:pt x="3180" y="537"/>
                    <a:pt x="3072" y="364"/>
                    <a:pt x="2831" y="364"/>
                  </a:cubicBezTo>
                  <a:cubicBezTo>
                    <a:pt x="2816" y="364"/>
                    <a:pt x="2801" y="364"/>
                    <a:pt x="2785" y="366"/>
                  </a:cubicBezTo>
                  <a:lnTo>
                    <a:pt x="2762" y="366"/>
                  </a:lnTo>
                  <a:cubicBezTo>
                    <a:pt x="2466" y="229"/>
                    <a:pt x="2169" y="114"/>
                    <a:pt x="1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4723920" y="4147074"/>
              <a:ext cx="11746" cy="4297"/>
            </a:xfrm>
            <a:custGeom>
              <a:avLst/>
              <a:gdLst/>
              <a:ahLst/>
              <a:cxnLst/>
              <a:rect l="l" t="t" r="r" b="b"/>
              <a:pathLst>
                <a:path w="462" h="169" extrusionOk="0">
                  <a:moveTo>
                    <a:pt x="41" y="0"/>
                  </a:moveTo>
                  <a:cubicBezTo>
                    <a:pt x="0" y="0"/>
                    <a:pt x="5" y="26"/>
                    <a:pt x="73" y="77"/>
                  </a:cubicBezTo>
                  <a:cubicBezTo>
                    <a:pt x="142" y="100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01" y="32"/>
                    <a:pt x="210" y="9"/>
                    <a:pt x="96" y="9"/>
                  </a:cubicBezTo>
                  <a:cubicBezTo>
                    <a:pt x="73" y="3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4707775" y="40497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480" y="0"/>
                  </a:moveTo>
                  <a:lnTo>
                    <a:pt x="480" y="0"/>
                  </a:lnTo>
                  <a:cubicBezTo>
                    <a:pt x="229" y="23"/>
                    <a:pt x="1" y="69"/>
                    <a:pt x="297" y="365"/>
                  </a:cubicBezTo>
                  <a:cubicBezTo>
                    <a:pt x="343" y="229"/>
                    <a:pt x="411" y="114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4975297" y="3845508"/>
              <a:ext cx="9331" cy="14543"/>
            </a:xfrm>
            <a:custGeom>
              <a:avLst/>
              <a:gdLst/>
              <a:ahLst/>
              <a:cxnLst/>
              <a:rect l="l" t="t" r="r" b="b"/>
              <a:pathLst>
                <a:path w="367" h="572" extrusionOk="0">
                  <a:moveTo>
                    <a:pt x="366" y="1"/>
                  </a:moveTo>
                  <a:lnTo>
                    <a:pt x="366" y="1"/>
                  </a:lnTo>
                  <a:cubicBezTo>
                    <a:pt x="275" y="46"/>
                    <a:pt x="206" y="115"/>
                    <a:pt x="206" y="206"/>
                  </a:cubicBezTo>
                  <a:cubicBezTo>
                    <a:pt x="298" y="183"/>
                    <a:pt x="343" y="92"/>
                    <a:pt x="366" y="1"/>
                  </a:cubicBezTo>
                  <a:close/>
                  <a:moveTo>
                    <a:pt x="206" y="206"/>
                  </a:moveTo>
                  <a:lnTo>
                    <a:pt x="206" y="206"/>
                  </a:lnTo>
                  <a:cubicBezTo>
                    <a:pt x="24" y="275"/>
                    <a:pt x="1" y="412"/>
                    <a:pt x="1" y="571"/>
                  </a:cubicBezTo>
                  <a:cubicBezTo>
                    <a:pt x="138" y="480"/>
                    <a:pt x="184" y="366"/>
                    <a:pt x="206" y="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4715327" y="4059078"/>
              <a:ext cx="2924" cy="4678"/>
            </a:xfrm>
            <a:custGeom>
              <a:avLst/>
              <a:gdLst/>
              <a:ahLst/>
              <a:cxnLst/>
              <a:rect l="l" t="t" r="r" b="b"/>
              <a:pathLst>
                <a:path w="115" h="184" extrusionOk="0">
                  <a:moveTo>
                    <a:pt x="0" y="0"/>
                  </a:moveTo>
                  <a:cubicBezTo>
                    <a:pt x="0" y="46"/>
                    <a:pt x="0" y="115"/>
                    <a:pt x="0" y="183"/>
                  </a:cubicBezTo>
                  <a:cubicBezTo>
                    <a:pt x="114" y="115"/>
                    <a:pt x="114" y="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5011299" y="3883061"/>
              <a:ext cx="37146" cy="30103"/>
            </a:xfrm>
            <a:custGeom>
              <a:avLst/>
              <a:gdLst/>
              <a:ahLst/>
              <a:cxnLst/>
              <a:rect l="l" t="t" r="r" b="b"/>
              <a:pathLst>
                <a:path w="1461" h="1184" extrusionOk="0">
                  <a:moveTo>
                    <a:pt x="1091" y="1"/>
                  </a:moveTo>
                  <a:cubicBezTo>
                    <a:pt x="762" y="1"/>
                    <a:pt x="512" y="192"/>
                    <a:pt x="274" y="395"/>
                  </a:cubicBezTo>
                  <a:cubicBezTo>
                    <a:pt x="0" y="601"/>
                    <a:pt x="320" y="829"/>
                    <a:pt x="206" y="1103"/>
                  </a:cubicBezTo>
                  <a:cubicBezTo>
                    <a:pt x="176" y="1163"/>
                    <a:pt x="192" y="1183"/>
                    <a:pt x="233" y="1183"/>
                  </a:cubicBezTo>
                  <a:cubicBezTo>
                    <a:pt x="316" y="1183"/>
                    <a:pt x="501" y="1096"/>
                    <a:pt x="594" y="1080"/>
                  </a:cubicBezTo>
                  <a:cubicBezTo>
                    <a:pt x="1233" y="1080"/>
                    <a:pt x="1301" y="555"/>
                    <a:pt x="1461" y="76"/>
                  </a:cubicBezTo>
                  <a:cubicBezTo>
                    <a:pt x="1326" y="23"/>
                    <a:pt x="1204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5031029" y="3867577"/>
              <a:ext cx="4068" cy="6992"/>
            </a:xfrm>
            <a:custGeom>
              <a:avLst/>
              <a:gdLst/>
              <a:ahLst/>
              <a:cxnLst/>
              <a:rect l="l" t="t" r="r" b="b"/>
              <a:pathLst>
                <a:path w="160" h="275" extrusionOk="0">
                  <a:moveTo>
                    <a:pt x="69" y="0"/>
                  </a:moveTo>
                  <a:cubicBezTo>
                    <a:pt x="46" y="46"/>
                    <a:pt x="0" y="91"/>
                    <a:pt x="0" y="137"/>
                  </a:cubicBezTo>
                  <a:cubicBezTo>
                    <a:pt x="0" y="183"/>
                    <a:pt x="46" y="228"/>
                    <a:pt x="69" y="274"/>
                  </a:cubicBezTo>
                  <a:cubicBezTo>
                    <a:pt x="114" y="228"/>
                    <a:pt x="160" y="183"/>
                    <a:pt x="160" y="137"/>
                  </a:cubicBezTo>
                  <a:cubicBezTo>
                    <a:pt x="160" y="91"/>
                    <a:pt x="114" y="46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4217403" y="3763182"/>
              <a:ext cx="112607" cy="123565"/>
            </a:xfrm>
            <a:custGeom>
              <a:avLst/>
              <a:gdLst/>
              <a:ahLst/>
              <a:cxnLst/>
              <a:rect l="l" t="t" r="r" b="b"/>
              <a:pathLst>
                <a:path w="4429" h="4860" extrusionOk="0">
                  <a:moveTo>
                    <a:pt x="1865" y="0"/>
                  </a:moveTo>
                  <a:cubicBezTo>
                    <a:pt x="1807" y="0"/>
                    <a:pt x="1748" y="52"/>
                    <a:pt x="1689" y="157"/>
                  </a:cubicBezTo>
                  <a:lnTo>
                    <a:pt x="1712" y="157"/>
                  </a:lnTo>
                  <a:cubicBezTo>
                    <a:pt x="411" y="660"/>
                    <a:pt x="0" y="1185"/>
                    <a:pt x="23" y="2280"/>
                  </a:cubicBezTo>
                  <a:cubicBezTo>
                    <a:pt x="46" y="3581"/>
                    <a:pt x="731" y="4403"/>
                    <a:pt x="1917" y="4859"/>
                  </a:cubicBezTo>
                  <a:cubicBezTo>
                    <a:pt x="3127" y="4745"/>
                    <a:pt x="3743" y="4266"/>
                    <a:pt x="4109" y="3147"/>
                  </a:cubicBezTo>
                  <a:cubicBezTo>
                    <a:pt x="4428" y="2098"/>
                    <a:pt x="4246" y="1504"/>
                    <a:pt x="3310" y="705"/>
                  </a:cubicBezTo>
                  <a:cubicBezTo>
                    <a:pt x="3241" y="660"/>
                    <a:pt x="3196" y="568"/>
                    <a:pt x="3150" y="500"/>
                  </a:cubicBezTo>
                  <a:cubicBezTo>
                    <a:pt x="3052" y="337"/>
                    <a:pt x="2908" y="313"/>
                    <a:pt x="2750" y="313"/>
                  </a:cubicBezTo>
                  <a:cubicBezTo>
                    <a:pt x="2687" y="313"/>
                    <a:pt x="2622" y="317"/>
                    <a:pt x="2557" y="317"/>
                  </a:cubicBezTo>
                  <a:cubicBezTo>
                    <a:pt x="2528" y="327"/>
                    <a:pt x="2504" y="332"/>
                    <a:pt x="2482" y="332"/>
                  </a:cubicBezTo>
                  <a:cubicBezTo>
                    <a:pt x="2450" y="332"/>
                    <a:pt x="2424" y="321"/>
                    <a:pt x="2397" y="294"/>
                  </a:cubicBezTo>
                  <a:cubicBezTo>
                    <a:pt x="2305" y="157"/>
                    <a:pt x="2191" y="135"/>
                    <a:pt x="2032" y="135"/>
                  </a:cubicBezTo>
                  <a:cubicBezTo>
                    <a:pt x="1976" y="46"/>
                    <a:pt x="1921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4190707" y="4017305"/>
              <a:ext cx="113192" cy="111285"/>
            </a:xfrm>
            <a:custGeom>
              <a:avLst/>
              <a:gdLst/>
              <a:ahLst/>
              <a:cxnLst/>
              <a:rect l="l" t="t" r="r" b="b"/>
              <a:pathLst>
                <a:path w="4452" h="4377" extrusionOk="0">
                  <a:moveTo>
                    <a:pt x="2248" y="1"/>
                  </a:moveTo>
                  <a:cubicBezTo>
                    <a:pt x="1708" y="1"/>
                    <a:pt x="1175" y="151"/>
                    <a:pt x="868" y="434"/>
                  </a:cubicBezTo>
                  <a:cubicBezTo>
                    <a:pt x="46" y="1233"/>
                    <a:pt x="0" y="2762"/>
                    <a:pt x="890" y="3492"/>
                  </a:cubicBezTo>
                  <a:cubicBezTo>
                    <a:pt x="1187" y="3743"/>
                    <a:pt x="1529" y="3949"/>
                    <a:pt x="1872" y="4177"/>
                  </a:cubicBezTo>
                  <a:cubicBezTo>
                    <a:pt x="1917" y="4246"/>
                    <a:pt x="1986" y="4291"/>
                    <a:pt x="2054" y="4337"/>
                  </a:cubicBezTo>
                  <a:cubicBezTo>
                    <a:pt x="2123" y="4360"/>
                    <a:pt x="2191" y="4360"/>
                    <a:pt x="2260" y="4360"/>
                  </a:cubicBezTo>
                  <a:cubicBezTo>
                    <a:pt x="2317" y="4371"/>
                    <a:pt x="2374" y="4377"/>
                    <a:pt x="2428" y="4377"/>
                  </a:cubicBezTo>
                  <a:cubicBezTo>
                    <a:pt x="2482" y="4377"/>
                    <a:pt x="2534" y="4371"/>
                    <a:pt x="2579" y="4360"/>
                  </a:cubicBezTo>
                  <a:cubicBezTo>
                    <a:pt x="2830" y="4291"/>
                    <a:pt x="3104" y="4246"/>
                    <a:pt x="3264" y="3994"/>
                  </a:cubicBezTo>
                  <a:cubicBezTo>
                    <a:pt x="3607" y="3629"/>
                    <a:pt x="3926" y="3218"/>
                    <a:pt x="4109" y="2739"/>
                  </a:cubicBezTo>
                  <a:cubicBezTo>
                    <a:pt x="4451" y="1826"/>
                    <a:pt x="4177" y="799"/>
                    <a:pt x="3515" y="342"/>
                  </a:cubicBezTo>
                  <a:cubicBezTo>
                    <a:pt x="3178" y="111"/>
                    <a:pt x="2710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4327646" y="4011584"/>
              <a:ext cx="97530" cy="107293"/>
            </a:xfrm>
            <a:custGeom>
              <a:avLst/>
              <a:gdLst/>
              <a:ahLst/>
              <a:cxnLst/>
              <a:rect l="l" t="t" r="r" b="b"/>
              <a:pathLst>
                <a:path w="3836" h="4220" extrusionOk="0">
                  <a:moveTo>
                    <a:pt x="2649" y="3877"/>
                  </a:moveTo>
                  <a:cubicBezTo>
                    <a:pt x="2661" y="3926"/>
                    <a:pt x="2673" y="3949"/>
                    <a:pt x="2685" y="3949"/>
                  </a:cubicBezTo>
                  <a:cubicBezTo>
                    <a:pt x="2696" y="3949"/>
                    <a:pt x="2707" y="3932"/>
                    <a:pt x="2717" y="3900"/>
                  </a:cubicBezTo>
                  <a:cubicBezTo>
                    <a:pt x="2717" y="3900"/>
                    <a:pt x="2694" y="3877"/>
                    <a:pt x="2649" y="3877"/>
                  </a:cubicBezTo>
                  <a:close/>
                  <a:moveTo>
                    <a:pt x="1476" y="1"/>
                  </a:moveTo>
                  <a:cubicBezTo>
                    <a:pt x="964" y="1"/>
                    <a:pt x="633" y="243"/>
                    <a:pt x="275" y="773"/>
                  </a:cubicBezTo>
                  <a:cubicBezTo>
                    <a:pt x="1" y="1343"/>
                    <a:pt x="69" y="1983"/>
                    <a:pt x="69" y="2599"/>
                  </a:cubicBezTo>
                  <a:cubicBezTo>
                    <a:pt x="24" y="2667"/>
                    <a:pt x="1" y="2736"/>
                    <a:pt x="47" y="2827"/>
                  </a:cubicBezTo>
                  <a:cubicBezTo>
                    <a:pt x="92" y="2941"/>
                    <a:pt x="138" y="3055"/>
                    <a:pt x="206" y="3147"/>
                  </a:cubicBezTo>
                  <a:cubicBezTo>
                    <a:pt x="594" y="3763"/>
                    <a:pt x="1074" y="4219"/>
                    <a:pt x="1850" y="4219"/>
                  </a:cubicBezTo>
                  <a:cubicBezTo>
                    <a:pt x="1941" y="4219"/>
                    <a:pt x="2010" y="4197"/>
                    <a:pt x="2078" y="4174"/>
                  </a:cubicBezTo>
                  <a:cubicBezTo>
                    <a:pt x="2192" y="4128"/>
                    <a:pt x="2283" y="4083"/>
                    <a:pt x="2398" y="4014"/>
                  </a:cubicBezTo>
                  <a:cubicBezTo>
                    <a:pt x="2443" y="3991"/>
                    <a:pt x="2512" y="3946"/>
                    <a:pt x="2580" y="3923"/>
                  </a:cubicBezTo>
                  <a:cubicBezTo>
                    <a:pt x="2603" y="3900"/>
                    <a:pt x="2626" y="3900"/>
                    <a:pt x="2649" y="3877"/>
                  </a:cubicBezTo>
                  <a:cubicBezTo>
                    <a:pt x="2694" y="3854"/>
                    <a:pt x="2740" y="3831"/>
                    <a:pt x="2763" y="3809"/>
                  </a:cubicBezTo>
                  <a:cubicBezTo>
                    <a:pt x="2831" y="3763"/>
                    <a:pt x="2877" y="3717"/>
                    <a:pt x="2923" y="3672"/>
                  </a:cubicBezTo>
                  <a:cubicBezTo>
                    <a:pt x="3014" y="3558"/>
                    <a:pt x="3105" y="3421"/>
                    <a:pt x="3196" y="3306"/>
                  </a:cubicBezTo>
                  <a:cubicBezTo>
                    <a:pt x="3242" y="3238"/>
                    <a:pt x="3311" y="3170"/>
                    <a:pt x="3333" y="3101"/>
                  </a:cubicBezTo>
                  <a:cubicBezTo>
                    <a:pt x="3836" y="1823"/>
                    <a:pt x="3653" y="1092"/>
                    <a:pt x="2626" y="248"/>
                  </a:cubicBezTo>
                  <a:cubicBezTo>
                    <a:pt x="2149" y="86"/>
                    <a:pt x="1781" y="1"/>
                    <a:pt x="1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4180842" y="3913850"/>
              <a:ext cx="74292" cy="80038"/>
            </a:xfrm>
            <a:custGeom>
              <a:avLst/>
              <a:gdLst/>
              <a:ahLst/>
              <a:cxnLst/>
              <a:rect l="l" t="t" r="r" b="b"/>
              <a:pathLst>
                <a:path w="2922" h="3148" extrusionOk="0">
                  <a:moveTo>
                    <a:pt x="1658" y="0"/>
                  </a:moveTo>
                  <a:cubicBezTo>
                    <a:pt x="1461" y="0"/>
                    <a:pt x="1267" y="63"/>
                    <a:pt x="1073" y="189"/>
                  </a:cubicBezTo>
                  <a:cubicBezTo>
                    <a:pt x="936" y="212"/>
                    <a:pt x="799" y="234"/>
                    <a:pt x="731" y="394"/>
                  </a:cubicBezTo>
                  <a:cubicBezTo>
                    <a:pt x="0" y="805"/>
                    <a:pt x="46" y="1513"/>
                    <a:pt x="228" y="2152"/>
                  </a:cubicBezTo>
                  <a:cubicBezTo>
                    <a:pt x="357" y="2667"/>
                    <a:pt x="769" y="3000"/>
                    <a:pt x="1349" y="3000"/>
                  </a:cubicBezTo>
                  <a:cubicBezTo>
                    <a:pt x="1385" y="3000"/>
                    <a:pt x="1423" y="2999"/>
                    <a:pt x="1461" y="2996"/>
                  </a:cubicBezTo>
                  <a:cubicBezTo>
                    <a:pt x="1550" y="3096"/>
                    <a:pt x="1644" y="3148"/>
                    <a:pt x="1739" y="3148"/>
                  </a:cubicBezTo>
                  <a:cubicBezTo>
                    <a:pt x="1838" y="3148"/>
                    <a:pt x="1938" y="3091"/>
                    <a:pt x="2032" y="2973"/>
                  </a:cubicBezTo>
                  <a:cubicBezTo>
                    <a:pt x="2123" y="2973"/>
                    <a:pt x="2191" y="2905"/>
                    <a:pt x="2237" y="2814"/>
                  </a:cubicBezTo>
                  <a:cubicBezTo>
                    <a:pt x="2625" y="2722"/>
                    <a:pt x="2808" y="2471"/>
                    <a:pt x="2785" y="2060"/>
                  </a:cubicBezTo>
                  <a:cubicBezTo>
                    <a:pt x="2830" y="2038"/>
                    <a:pt x="2876" y="2038"/>
                    <a:pt x="2922" y="2038"/>
                  </a:cubicBezTo>
                  <a:cubicBezTo>
                    <a:pt x="2922" y="1672"/>
                    <a:pt x="2922" y="1330"/>
                    <a:pt x="2922" y="965"/>
                  </a:cubicBezTo>
                  <a:cubicBezTo>
                    <a:pt x="2762" y="851"/>
                    <a:pt x="2876" y="737"/>
                    <a:pt x="2922" y="622"/>
                  </a:cubicBezTo>
                  <a:cubicBezTo>
                    <a:pt x="2716" y="463"/>
                    <a:pt x="2557" y="189"/>
                    <a:pt x="2260" y="189"/>
                  </a:cubicBezTo>
                  <a:cubicBezTo>
                    <a:pt x="2054" y="63"/>
                    <a:pt x="1855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4255109" y="396564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4255109" y="3965641"/>
              <a:ext cx="1780" cy="1780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cubicBezTo>
                    <a:pt x="1" y="23"/>
                    <a:pt x="24" y="46"/>
                    <a:pt x="24" y="69"/>
                  </a:cubicBezTo>
                  <a:lnTo>
                    <a:pt x="69" y="69"/>
                  </a:lnTo>
                  <a:cubicBezTo>
                    <a:pt x="46" y="46"/>
                    <a:pt x="24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4411803" y="4077333"/>
              <a:ext cx="113192" cy="106531"/>
            </a:xfrm>
            <a:custGeom>
              <a:avLst/>
              <a:gdLst/>
              <a:ahLst/>
              <a:cxnLst/>
              <a:rect l="l" t="t" r="r" b="b"/>
              <a:pathLst>
                <a:path w="4452" h="4190" extrusionOk="0">
                  <a:moveTo>
                    <a:pt x="2333" y="0"/>
                  </a:moveTo>
                  <a:cubicBezTo>
                    <a:pt x="1759" y="0"/>
                    <a:pt x="1255" y="307"/>
                    <a:pt x="777" y="926"/>
                  </a:cubicBezTo>
                  <a:cubicBezTo>
                    <a:pt x="594" y="1177"/>
                    <a:pt x="434" y="1405"/>
                    <a:pt x="252" y="1656"/>
                  </a:cubicBezTo>
                  <a:cubicBezTo>
                    <a:pt x="252" y="1702"/>
                    <a:pt x="229" y="1770"/>
                    <a:pt x="206" y="1839"/>
                  </a:cubicBezTo>
                  <a:cubicBezTo>
                    <a:pt x="1" y="2044"/>
                    <a:pt x="1" y="2227"/>
                    <a:pt x="252" y="2364"/>
                  </a:cubicBezTo>
                  <a:cubicBezTo>
                    <a:pt x="343" y="2524"/>
                    <a:pt x="411" y="2683"/>
                    <a:pt x="480" y="2866"/>
                  </a:cubicBezTo>
                  <a:cubicBezTo>
                    <a:pt x="777" y="3711"/>
                    <a:pt x="1324" y="4190"/>
                    <a:pt x="2237" y="4190"/>
                  </a:cubicBezTo>
                  <a:cubicBezTo>
                    <a:pt x="2694" y="3779"/>
                    <a:pt x="3265" y="3551"/>
                    <a:pt x="3675" y="3094"/>
                  </a:cubicBezTo>
                  <a:cubicBezTo>
                    <a:pt x="4383" y="2341"/>
                    <a:pt x="4452" y="1474"/>
                    <a:pt x="3881" y="561"/>
                  </a:cubicBezTo>
                  <a:cubicBezTo>
                    <a:pt x="3767" y="492"/>
                    <a:pt x="3630" y="424"/>
                    <a:pt x="3493" y="355"/>
                  </a:cubicBezTo>
                  <a:cubicBezTo>
                    <a:pt x="3073" y="119"/>
                    <a:pt x="2689" y="0"/>
                    <a:pt x="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4251041" y="4142472"/>
              <a:ext cx="98700" cy="86903"/>
            </a:xfrm>
            <a:custGeom>
              <a:avLst/>
              <a:gdLst/>
              <a:ahLst/>
              <a:cxnLst/>
              <a:rect l="l" t="t" r="r" b="b"/>
              <a:pathLst>
                <a:path w="3882" h="3418" extrusionOk="0">
                  <a:moveTo>
                    <a:pt x="2247" y="0"/>
                  </a:moveTo>
                  <a:cubicBezTo>
                    <a:pt x="2184" y="0"/>
                    <a:pt x="2121" y="3"/>
                    <a:pt x="2055" y="7"/>
                  </a:cubicBezTo>
                  <a:cubicBezTo>
                    <a:pt x="1165" y="53"/>
                    <a:pt x="663" y="624"/>
                    <a:pt x="229" y="1308"/>
                  </a:cubicBezTo>
                  <a:cubicBezTo>
                    <a:pt x="161" y="1286"/>
                    <a:pt x="69" y="1286"/>
                    <a:pt x="1" y="1286"/>
                  </a:cubicBezTo>
                  <a:cubicBezTo>
                    <a:pt x="69" y="1331"/>
                    <a:pt x="138" y="1400"/>
                    <a:pt x="206" y="1468"/>
                  </a:cubicBezTo>
                  <a:cubicBezTo>
                    <a:pt x="252" y="1559"/>
                    <a:pt x="252" y="1651"/>
                    <a:pt x="206" y="1765"/>
                  </a:cubicBezTo>
                  <a:cubicBezTo>
                    <a:pt x="184" y="1970"/>
                    <a:pt x="138" y="2199"/>
                    <a:pt x="343" y="2358"/>
                  </a:cubicBezTo>
                  <a:cubicBezTo>
                    <a:pt x="457" y="2518"/>
                    <a:pt x="526" y="2678"/>
                    <a:pt x="709" y="2746"/>
                  </a:cubicBezTo>
                  <a:cubicBezTo>
                    <a:pt x="1043" y="3204"/>
                    <a:pt x="1446" y="3418"/>
                    <a:pt x="1948" y="3418"/>
                  </a:cubicBezTo>
                  <a:cubicBezTo>
                    <a:pt x="2097" y="3418"/>
                    <a:pt x="2254" y="3399"/>
                    <a:pt x="2420" y="3363"/>
                  </a:cubicBezTo>
                  <a:cubicBezTo>
                    <a:pt x="2900" y="3226"/>
                    <a:pt x="3288" y="2997"/>
                    <a:pt x="3676" y="2746"/>
                  </a:cubicBezTo>
                  <a:cubicBezTo>
                    <a:pt x="3722" y="2267"/>
                    <a:pt x="3881" y="1811"/>
                    <a:pt x="3813" y="1308"/>
                  </a:cubicBezTo>
                  <a:cubicBezTo>
                    <a:pt x="3643" y="436"/>
                    <a:pt x="3096" y="0"/>
                    <a:pt x="2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4397870" y="4217094"/>
              <a:ext cx="64452" cy="56138"/>
            </a:xfrm>
            <a:custGeom>
              <a:avLst/>
              <a:gdLst/>
              <a:ahLst/>
              <a:cxnLst/>
              <a:rect l="l" t="t" r="r" b="b"/>
              <a:pathLst>
                <a:path w="2535" h="2208" extrusionOk="0">
                  <a:moveTo>
                    <a:pt x="1167" y="1"/>
                  </a:moveTo>
                  <a:cubicBezTo>
                    <a:pt x="848" y="1"/>
                    <a:pt x="546" y="79"/>
                    <a:pt x="298" y="359"/>
                  </a:cubicBezTo>
                  <a:cubicBezTo>
                    <a:pt x="24" y="633"/>
                    <a:pt x="1" y="1227"/>
                    <a:pt x="183" y="1615"/>
                  </a:cubicBezTo>
                  <a:cubicBezTo>
                    <a:pt x="434" y="2094"/>
                    <a:pt x="914" y="2094"/>
                    <a:pt x="1347" y="2208"/>
                  </a:cubicBezTo>
                  <a:cubicBezTo>
                    <a:pt x="1736" y="2071"/>
                    <a:pt x="1987" y="1751"/>
                    <a:pt x="2260" y="1455"/>
                  </a:cubicBezTo>
                  <a:cubicBezTo>
                    <a:pt x="2534" y="1158"/>
                    <a:pt x="2512" y="838"/>
                    <a:pt x="2283" y="542"/>
                  </a:cubicBezTo>
                  <a:cubicBezTo>
                    <a:pt x="2215" y="519"/>
                    <a:pt x="2215" y="473"/>
                    <a:pt x="2215" y="428"/>
                  </a:cubicBezTo>
                  <a:cubicBezTo>
                    <a:pt x="2009" y="291"/>
                    <a:pt x="1827" y="85"/>
                    <a:pt x="1621" y="40"/>
                  </a:cubicBezTo>
                  <a:cubicBezTo>
                    <a:pt x="1469" y="18"/>
                    <a:pt x="1316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4641035" y="4207433"/>
              <a:ext cx="60969" cy="64071"/>
            </a:xfrm>
            <a:custGeom>
              <a:avLst/>
              <a:gdLst/>
              <a:ahLst/>
              <a:cxnLst/>
              <a:rect l="l" t="t" r="r" b="b"/>
              <a:pathLst>
                <a:path w="2398" h="2520" extrusionOk="0">
                  <a:moveTo>
                    <a:pt x="1461" y="1995"/>
                  </a:moveTo>
                  <a:lnTo>
                    <a:pt x="1461" y="1995"/>
                  </a:lnTo>
                  <a:cubicBezTo>
                    <a:pt x="1507" y="2063"/>
                    <a:pt x="1576" y="2131"/>
                    <a:pt x="1644" y="2200"/>
                  </a:cubicBezTo>
                  <a:cubicBezTo>
                    <a:pt x="1598" y="2154"/>
                    <a:pt x="1553" y="2109"/>
                    <a:pt x="1507" y="2063"/>
                  </a:cubicBezTo>
                  <a:cubicBezTo>
                    <a:pt x="1484" y="2040"/>
                    <a:pt x="1461" y="2017"/>
                    <a:pt x="1461" y="1995"/>
                  </a:cubicBezTo>
                  <a:close/>
                  <a:moveTo>
                    <a:pt x="1364" y="0"/>
                  </a:moveTo>
                  <a:cubicBezTo>
                    <a:pt x="1274" y="0"/>
                    <a:pt x="1185" y="57"/>
                    <a:pt x="1096" y="169"/>
                  </a:cubicBezTo>
                  <a:cubicBezTo>
                    <a:pt x="959" y="305"/>
                    <a:pt x="754" y="328"/>
                    <a:pt x="708" y="534"/>
                  </a:cubicBezTo>
                  <a:cubicBezTo>
                    <a:pt x="548" y="625"/>
                    <a:pt x="411" y="716"/>
                    <a:pt x="389" y="922"/>
                  </a:cubicBezTo>
                  <a:cubicBezTo>
                    <a:pt x="343" y="945"/>
                    <a:pt x="320" y="1013"/>
                    <a:pt x="343" y="1059"/>
                  </a:cubicBezTo>
                  <a:cubicBezTo>
                    <a:pt x="297" y="1082"/>
                    <a:pt x="229" y="1104"/>
                    <a:pt x="183" y="1127"/>
                  </a:cubicBezTo>
                  <a:cubicBezTo>
                    <a:pt x="229" y="1492"/>
                    <a:pt x="1" y="1880"/>
                    <a:pt x="343" y="2200"/>
                  </a:cubicBezTo>
                  <a:cubicBezTo>
                    <a:pt x="343" y="2268"/>
                    <a:pt x="343" y="2337"/>
                    <a:pt x="343" y="2405"/>
                  </a:cubicBezTo>
                  <a:lnTo>
                    <a:pt x="503" y="2405"/>
                  </a:lnTo>
                  <a:lnTo>
                    <a:pt x="548" y="2360"/>
                  </a:lnTo>
                  <a:lnTo>
                    <a:pt x="685" y="2360"/>
                  </a:lnTo>
                  <a:cubicBezTo>
                    <a:pt x="754" y="2428"/>
                    <a:pt x="822" y="2520"/>
                    <a:pt x="936" y="2520"/>
                  </a:cubicBezTo>
                  <a:cubicBezTo>
                    <a:pt x="1165" y="2451"/>
                    <a:pt x="1416" y="2497"/>
                    <a:pt x="1644" y="2383"/>
                  </a:cubicBezTo>
                  <a:cubicBezTo>
                    <a:pt x="1804" y="2383"/>
                    <a:pt x="1964" y="2383"/>
                    <a:pt x="2009" y="2200"/>
                  </a:cubicBezTo>
                  <a:cubicBezTo>
                    <a:pt x="2055" y="2177"/>
                    <a:pt x="2101" y="2177"/>
                    <a:pt x="2146" y="2177"/>
                  </a:cubicBezTo>
                  <a:cubicBezTo>
                    <a:pt x="2215" y="1949"/>
                    <a:pt x="2329" y="1721"/>
                    <a:pt x="2352" y="1470"/>
                  </a:cubicBezTo>
                  <a:cubicBezTo>
                    <a:pt x="2397" y="967"/>
                    <a:pt x="2260" y="511"/>
                    <a:pt x="1690" y="351"/>
                  </a:cubicBezTo>
                  <a:cubicBezTo>
                    <a:pt x="1690" y="283"/>
                    <a:pt x="1667" y="237"/>
                    <a:pt x="1644" y="191"/>
                  </a:cubicBezTo>
                  <a:cubicBezTo>
                    <a:pt x="1551" y="63"/>
                    <a:pt x="1457" y="0"/>
                    <a:pt x="1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4681664" y="4262198"/>
              <a:ext cx="1195" cy="1170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46" y="46"/>
                  </a:moveTo>
                  <a:cubicBezTo>
                    <a:pt x="23" y="23"/>
                    <a:pt x="23" y="23"/>
                    <a:pt x="0" y="0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rgbClr val="26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4561531" y="4034161"/>
              <a:ext cx="75461" cy="66156"/>
            </a:xfrm>
            <a:custGeom>
              <a:avLst/>
              <a:gdLst/>
              <a:ahLst/>
              <a:cxnLst/>
              <a:rect l="l" t="t" r="r" b="b"/>
              <a:pathLst>
                <a:path w="2968" h="2602" extrusionOk="0">
                  <a:moveTo>
                    <a:pt x="1318" y="0"/>
                  </a:moveTo>
                  <a:cubicBezTo>
                    <a:pt x="647" y="0"/>
                    <a:pt x="147" y="536"/>
                    <a:pt x="1" y="1528"/>
                  </a:cubicBezTo>
                  <a:cubicBezTo>
                    <a:pt x="160" y="2304"/>
                    <a:pt x="777" y="2464"/>
                    <a:pt x="1439" y="2601"/>
                  </a:cubicBezTo>
                  <a:lnTo>
                    <a:pt x="1667" y="2441"/>
                  </a:lnTo>
                  <a:lnTo>
                    <a:pt x="1849" y="2464"/>
                  </a:lnTo>
                  <a:cubicBezTo>
                    <a:pt x="1884" y="2515"/>
                    <a:pt x="1931" y="2580"/>
                    <a:pt x="1981" y="2580"/>
                  </a:cubicBezTo>
                  <a:cubicBezTo>
                    <a:pt x="1998" y="2580"/>
                    <a:pt x="2015" y="2573"/>
                    <a:pt x="2032" y="2555"/>
                  </a:cubicBezTo>
                  <a:cubicBezTo>
                    <a:pt x="2146" y="2487"/>
                    <a:pt x="2032" y="2441"/>
                    <a:pt x="1964" y="2396"/>
                  </a:cubicBezTo>
                  <a:cubicBezTo>
                    <a:pt x="1986" y="2350"/>
                    <a:pt x="1986" y="2304"/>
                    <a:pt x="1964" y="2236"/>
                  </a:cubicBezTo>
                  <a:cubicBezTo>
                    <a:pt x="2009" y="2190"/>
                    <a:pt x="2032" y="2145"/>
                    <a:pt x="2078" y="2076"/>
                  </a:cubicBezTo>
                  <a:cubicBezTo>
                    <a:pt x="2215" y="2076"/>
                    <a:pt x="2306" y="2008"/>
                    <a:pt x="2374" y="1893"/>
                  </a:cubicBezTo>
                  <a:cubicBezTo>
                    <a:pt x="2968" y="1597"/>
                    <a:pt x="2854" y="1095"/>
                    <a:pt x="2740" y="615"/>
                  </a:cubicBezTo>
                  <a:cubicBezTo>
                    <a:pt x="2671" y="592"/>
                    <a:pt x="2625" y="570"/>
                    <a:pt x="2580" y="524"/>
                  </a:cubicBezTo>
                  <a:cubicBezTo>
                    <a:pt x="2127" y="170"/>
                    <a:pt x="1696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4489578" y="4221849"/>
              <a:ext cx="66766" cy="61554"/>
            </a:xfrm>
            <a:custGeom>
              <a:avLst/>
              <a:gdLst/>
              <a:ahLst/>
              <a:cxnLst/>
              <a:rect l="l" t="t" r="r" b="b"/>
              <a:pathLst>
                <a:path w="2626" h="2421" extrusionOk="0">
                  <a:moveTo>
                    <a:pt x="1372" y="0"/>
                  </a:moveTo>
                  <a:cubicBezTo>
                    <a:pt x="1212" y="0"/>
                    <a:pt x="1048" y="12"/>
                    <a:pt x="890" y="12"/>
                  </a:cubicBezTo>
                  <a:cubicBezTo>
                    <a:pt x="868" y="35"/>
                    <a:pt x="868" y="58"/>
                    <a:pt x="868" y="81"/>
                  </a:cubicBezTo>
                  <a:lnTo>
                    <a:pt x="776" y="81"/>
                  </a:lnTo>
                  <a:cubicBezTo>
                    <a:pt x="137" y="515"/>
                    <a:pt x="0" y="1108"/>
                    <a:pt x="297" y="1793"/>
                  </a:cubicBezTo>
                  <a:cubicBezTo>
                    <a:pt x="700" y="2224"/>
                    <a:pt x="1003" y="2420"/>
                    <a:pt x="1321" y="2420"/>
                  </a:cubicBezTo>
                  <a:cubicBezTo>
                    <a:pt x="1507" y="2420"/>
                    <a:pt x="1698" y="2353"/>
                    <a:pt x="1918" y="2226"/>
                  </a:cubicBezTo>
                  <a:cubicBezTo>
                    <a:pt x="2511" y="1861"/>
                    <a:pt x="2625" y="1359"/>
                    <a:pt x="2328" y="515"/>
                  </a:cubicBezTo>
                  <a:cubicBezTo>
                    <a:pt x="2105" y="67"/>
                    <a:pt x="1747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4553980" y="4124064"/>
              <a:ext cx="107395" cy="97149"/>
            </a:xfrm>
            <a:custGeom>
              <a:avLst/>
              <a:gdLst/>
              <a:ahLst/>
              <a:cxnLst/>
              <a:rect l="l" t="t" r="r" b="b"/>
              <a:pathLst>
                <a:path w="4224" h="3821" extrusionOk="0">
                  <a:moveTo>
                    <a:pt x="2671" y="1"/>
                  </a:moveTo>
                  <a:cubicBezTo>
                    <a:pt x="2466" y="1"/>
                    <a:pt x="2261" y="1"/>
                    <a:pt x="2055" y="24"/>
                  </a:cubicBezTo>
                  <a:cubicBezTo>
                    <a:pt x="412" y="343"/>
                    <a:pt x="1" y="1279"/>
                    <a:pt x="343" y="2671"/>
                  </a:cubicBezTo>
                  <a:cubicBezTo>
                    <a:pt x="514" y="3406"/>
                    <a:pt x="1055" y="3821"/>
                    <a:pt x="1680" y="3821"/>
                  </a:cubicBezTo>
                  <a:cubicBezTo>
                    <a:pt x="1891" y="3821"/>
                    <a:pt x="2110" y="3774"/>
                    <a:pt x="2329" y="3676"/>
                  </a:cubicBezTo>
                  <a:cubicBezTo>
                    <a:pt x="2580" y="3562"/>
                    <a:pt x="2808" y="3402"/>
                    <a:pt x="3037" y="3288"/>
                  </a:cubicBezTo>
                  <a:cubicBezTo>
                    <a:pt x="3105" y="3288"/>
                    <a:pt x="3174" y="3288"/>
                    <a:pt x="3219" y="3311"/>
                  </a:cubicBezTo>
                  <a:cubicBezTo>
                    <a:pt x="3356" y="3219"/>
                    <a:pt x="3425" y="3105"/>
                    <a:pt x="3425" y="2945"/>
                  </a:cubicBezTo>
                  <a:lnTo>
                    <a:pt x="3447" y="2923"/>
                  </a:lnTo>
                  <a:cubicBezTo>
                    <a:pt x="4132" y="2694"/>
                    <a:pt x="4132" y="2694"/>
                    <a:pt x="4201" y="1918"/>
                  </a:cubicBezTo>
                  <a:cubicBezTo>
                    <a:pt x="4223" y="1370"/>
                    <a:pt x="4064" y="891"/>
                    <a:pt x="3584" y="572"/>
                  </a:cubicBezTo>
                  <a:cubicBezTo>
                    <a:pt x="3506" y="317"/>
                    <a:pt x="3343" y="197"/>
                    <a:pt x="3111" y="197"/>
                  </a:cubicBezTo>
                  <a:cubicBezTo>
                    <a:pt x="3073" y="197"/>
                    <a:pt x="3033" y="200"/>
                    <a:pt x="2991" y="206"/>
                  </a:cubicBezTo>
                  <a:cubicBezTo>
                    <a:pt x="2854" y="184"/>
                    <a:pt x="2763" y="92"/>
                    <a:pt x="2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4660765" y="4201254"/>
              <a:ext cx="2339" cy="2924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23" y="1"/>
                  </a:moveTo>
                  <a:cubicBezTo>
                    <a:pt x="1" y="46"/>
                    <a:pt x="1" y="69"/>
                    <a:pt x="1" y="92"/>
                  </a:cubicBezTo>
                  <a:cubicBezTo>
                    <a:pt x="1" y="92"/>
                    <a:pt x="46" y="92"/>
                    <a:pt x="46" y="115"/>
                  </a:cubicBezTo>
                  <a:cubicBezTo>
                    <a:pt x="69" y="92"/>
                    <a:pt x="92" y="69"/>
                    <a:pt x="92" y="23"/>
                  </a:cubicBezTo>
                  <a:cubicBezTo>
                    <a:pt x="92" y="23"/>
                    <a:pt x="46" y="23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4593490" y="3933478"/>
              <a:ext cx="89369" cy="87386"/>
            </a:xfrm>
            <a:custGeom>
              <a:avLst/>
              <a:gdLst/>
              <a:ahLst/>
              <a:cxnLst/>
              <a:rect l="l" t="t" r="r" b="b"/>
              <a:pathLst>
                <a:path w="3515" h="3437" extrusionOk="0">
                  <a:moveTo>
                    <a:pt x="1672" y="1"/>
                  </a:moveTo>
                  <a:cubicBezTo>
                    <a:pt x="1561" y="1"/>
                    <a:pt x="1445" y="11"/>
                    <a:pt x="1323" y="33"/>
                  </a:cubicBezTo>
                  <a:cubicBezTo>
                    <a:pt x="1300" y="31"/>
                    <a:pt x="1277" y="30"/>
                    <a:pt x="1256" y="30"/>
                  </a:cubicBezTo>
                  <a:cubicBezTo>
                    <a:pt x="1019" y="30"/>
                    <a:pt x="857" y="144"/>
                    <a:pt x="752" y="353"/>
                  </a:cubicBezTo>
                  <a:cubicBezTo>
                    <a:pt x="387" y="558"/>
                    <a:pt x="250" y="946"/>
                    <a:pt x="45" y="1288"/>
                  </a:cubicBezTo>
                  <a:cubicBezTo>
                    <a:pt x="1" y="2850"/>
                    <a:pt x="465" y="3437"/>
                    <a:pt x="1826" y="3437"/>
                  </a:cubicBezTo>
                  <a:cubicBezTo>
                    <a:pt x="1878" y="3437"/>
                    <a:pt x="1930" y="3436"/>
                    <a:pt x="1985" y="3434"/>
                  </a:cubicBezTo>
                  <a:cubicBezTo>
                    <a:pt x="3194" y="3092"/>
                    <a:pt x="3514" y="2247"/>
                    <a:pt x="3354" y="1106"/>
                  </a:cubicBezTo>
                  <a:cubicBezTo>
                    <a:pt x="3354" y="1037"/>
                    <a:pt x="3354" y="969"/>
                    <a:pt x="3354" y="923"/>
                  </a:cubicBezTo>
                  <a:cubicBezTo>
                    <a:pt x="2881" y="411"/>
                    <a:pt x="2375" y="1"/>
                    <a:pt x="1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4706047" y="3783522"/>
              <a:ext cx="119574" cy="112506"/>
            </a:xfrm>
            <a:custGeom>
              <a:avLst/>
              <a:gdLst/>
              <a:ahLst/>
              <a:cxnLst/>
              <a:rect l="l" t="t" r="r" b="b"/>
              <a:pathLst>
                <a:path w="4703" h="4425" extrusionOk="0">
                  <a:moveTo>
                    <a:pt x="2452" y="0"/>
                  </a:moveTo>
                  <a:cubicBezTo>
                    <a:pt x="1149" y="0"/>
                    <a:pt x="0" y="1139"/>
                    <a:pt x="0" y="2827"/>
                  </a:cubicBezTo>
                  <a:cubicBezTo>
                    <a:pt x="0" y="3557"/>
                    <a:pt x="502" y="4128"/>
                    <a:pt x="1255" y="4242"/>
                  </a:cubicBezTo>
                  <a:cubicBezTo>
                    <a:pt x="1552" y="4310"/>
                    <a:pt x="1849" y="4356"/>
                    <a:pt x="2146" y="4425"/>
                  </a:cubicBezTo>
                  <a:cubicBezTo>
                    <a:pt x="2374" y="4265"/>
                    <a:pt x="2648" y="4242"/>
                    <a:pt x="2899" y="4242"/>
                  </a:cubicBezTo>
                  <a:cubicBezTo>
                    <a:pt x="3401" y="4037"/>
                    <a:pt x="3835" y="3740"/>
                    <a:pt x="4177" y="3329"/>
                  </a:cubicBezTo>
                  <a:cubicBezTo>
                    <a:pt x="4497" y="3009"/>
                    <a:pt x="4451" y="2553"/>
                    <a:pt x="4702" y="2211"/>
                  </a:cubicBezTo>
                  <a:cubicBezTo>
                    <a:pt x="4656" y="2005"/>
                    <a:pt x="4542" y="1823"/>
                    <a:pt x="4519" y="1617"/>
                  </a:cubicBezTo>
                  <a:cubicBezTo>
                    <a:pt x="4451" y="658"/>
                    <a:pt x="3812" y="270"/>
                    <a:pt x="2990" y="65"/>
                  </a:cubicBezTo>
                  <a:cubicBezTo>
                    <a:pt x="2810" y="21"/>
                    <a:pt x="2629" y="0"/>
                    <a:pt x="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4779728" y="3891349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4387370" y="3761936"/>
              <a:ext cx="92928" cy="84970"/>
            </a:xfrm>
            <a:custGeom>
              <a:avLst/>
              <a:gdLst/>
              <a:ahLst/>
              <a:cxnLst/>
              <a:rect l="l" t="t" r="r" b="b"/>
              <a:pathLst>
                <a:path w="3655" h="3342" extrusionOk="0">
                  <a:moveTo>
                    <a:pt x="1395" y="1"/>
                  </a:moveTo>
                  <a:cubicBezTo>
                    <a:pt x="596" y="320"/>
                    <a:pt x="231" y="937"/>
                    <a:pt x="117" y="1781"/>
                  </a:cubicBezTo>
                  <a:cubicBezTo>
                    <a:pt x="1" y="2594"/>
                    <a:pt x="771" y="3341"/>
                    <a:pt x="1550" y="3341"/>
                  </a:cubicBezTo>
                  <a:cubicBezTo>
                    <a:pt x="1690" y="3341"/>
                    <a:pt x="1830" y="3317"/>
                    <a:pt x="1966" y="3265"/>
                  </a:cubicBezTo>
                  <a:cubicBezTo>
                    <a:pt x="2194" y="3174"/>
                    <a:pt x="2422" y="3128"/>
                    <a:pt x="2651" y="3060"/>
                  </a:cubicBezTo>
                  <a:cubicBezTo>
                    <a:pt x="3655" y="1713"/>
                    <a:pt x="3564" y="1005"/>
                    <a:pt x="2673" y="184"/>
                  </a:cubicBezTo>
                  <a:cubicBezTo>
                    <a:pt x="2240" y="92"/>
                    <a:pt x="1829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4408905" y="3873374"/>
              <a:ext cx="47621" cy="41799"/>
            </a:xfrm>
            <a:custGeom>
              <a:avLst/>
              <a:gdLst/>
              <a:ahLst/>
              <a:cxnLst/>
              <a:rect l="l" t="t" r="r" b="b"/>
              <a:pathLst>
                <a:path w="1873" h="1644" extrusionOk="0">
                  <a:moveTo>
                    <a:pt x="868" y="0"/>
                  </a:moveTo>
                  <a:cubicBezTo>
                    <a:pt x="777" y="23"/>
                    <a:pt x="685" y="23"/>
                    <a:pt x="594" y="23"/>
                  </a:cubicBezTo>
                  <a:cubicBezTo>
                    <a:pt x="115" y="388"/>
                    <a:pt x="0" y="845"/>
                    <a:pt x="206" y="1416"/>
                  </a:cubicBezTo>
                  <a:lnTo>
                    <a:pt x="183" y="1416"/>
                  </a:lnTo>
                  <a:cubicBezTo>
                    <a:pt x="238" y="1581"/>
                    <a:pt x="353" y="1628"/>
                    <a:pt x="479" y="1628"/>
                  </a:cubicBezTo>
                  <a:cubicBezTo>
                    <a:pt x="509" y="1628"/>
                    <a:pt x="540" y="1625"/>
                    <a:pt x="571" y="1621"/>
                  </a:cubicBezTo>
                  <a:cubicBezTo>
                    <a:pt x="799" y="1621"/>
                    <a:pt x="1028" y="1621"/>
                    <a:pt x="1256" y="1644"/>
                  </a:cubicBezTo>
                  <a:cubicBezTo>
                    <a:pt x="1484" y="1644"/>
                    <a:pt x="1621" y="1530"/>
                    <a:pt x="1644" y="1301"/>
                  </a:cubicBezTo>
                  <a:cubicBezTo>
                    <a:pt x="1872" y="799"/>
                    <a:pt x="1735" y="434"/>
                    <a:pt x="1256" y="160"/>
                  </a:cubicBezTo>
                  <a:cubicBezTo>
                    <a:pt x="1165" y="0"/>
                    <a:pt x="1028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4275423" y="3754410"/>
              <a:ext cx="9306" cy="6738"/>
            </a:xfrm>
            <a:custGeom>
              <a:avLst/>
              <a:gdLst/>
              <a:ahLst/>
              <a:cxnLst/>
              <a:rect l="l" t="t" r="r" b="b"/>
              <a:pathLst>
                <a:path w="366" h="265" extrusionOk="0">
                  <a:moveTo>
                    <a:pt x="206" y="0"/>
                  </a:moveTo>
                  <a:cubicBezTo>
                    <a:pt x="160" y="0"/>
                    <a:pt x="69" y="23"/>
                    <a:pt x="46" y="46"/>
                  </a:cubicBezTo>
                  <a:cubicBezTo>
                    <a:pt x="1" y="137"/>
                    <a:pt x="46" y="228"/>
                    <a:pt x="138" y="251"/>
                  </a:cubicBezTo>
                  <a:cubicBezTo>
                    <a:pt x="171" y="260"/>
                    <a:pt x="204" y="265"/>
                    <a:pt x="236" y="265"/>
                  </a:cubicBezTo>
                  <a:cubicBezTo>
                    <a:pt x="290" y="265"/>
                    <a:pt x="337" y="249"/>
                    <a:pt x="366" y="206"/>
                  </a:cubicBezTo>
                  <a:cubicBezTo>
                    <a:pt x="366" y="69"/>
                    <a:pt x="297" y="23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4280076" y="3923944"/>
              <a:ext cx="88225" cy="83877"/>
            </a:xfrm>
            <a:custGeom>
              <a:avLst/>
              <a:gdLst/>
              <a:ahLst/>
              <a:cxnLst/>
              <a:rect l="l" t="t" r="r" b="b"/>
              <a:pathLst>
                <a:path w="3470" h="3299" extrusionOk="0">
                  <a:moveTo>
                    <a:pt x="1879" y="0"/>
                  </a:moveTo>
                  <a:cubicBezTo>
                    <a:pt x="1445" y="0"/>
                    <a:pt x="1071" y="244"/>
                    <a:pt x="731" y="568"/>
                  </a:cubicBezTo>
                  <a:cubicBezTo>
                    <a:pt x="457" y="682"/>
                    <a:pt x="502" y="933"/>
                    <a:pt x="502" y="1138"/>
                  </a:cubicBezTo>
                  <a:cubicBezTo>
                    <a:pt x="548" y="1207"/>
                    <a:pt x="525" y="1253"/>
                    <a:pt x="502" y="1298"/>
                  </a:cubicBezTo>
                  <a:cubicBezTo>
                    <a:pt x="365" y="1526"/>
                    <a:pt x="0" y="1778"/>
                    <a:pt x="525" y="2006"/>
                  </a:cubicBezTo>
                  <a:cubicBezTo>
                    <a:pt x="799" y="2280"/>
                    <a:pt x="776" y="2782"/>
                    <a:pt x="1210" y="2942"/>
                  </a:cubicBezTo>
                  <a:cubicBezTo>
                    <a:pt x="1451" y="3208"/>
                    <a:pt x="1713" y="3298"/>
                    <a:pt x="1993" y="3298"/>
                  </a:cubicBezTo>
                  <a:cubicBezTo>
                    <a:pt x="2216" y="3298"/>
                    <a:pt x="2450" y="3241"/>
                    <a:pt x="2694" y="3170"/>
                  </a:cubicBezTo>
                  <a:cubicBezTo>
                    <a:pt x="2734" y="3197"/>
                    <a:pt x="2774" y="3208"/>
                    <a:pt x="2814" y="3208"/>
                  </a:cubicBezTo>
                  <a:cubicBezTo>
                    <a:pt x="2842" y="3208"/>
                    <a:pt x="2871" y="3202"/>
                    <a:pt x="2899" y="3193"/>
                  </a:cubicBezTo>
                  <a:cubicBezTo>
                    <a:pt x="2945" y="3170"/>
                    <a:pt x="2968" y="3147"/>
                    <a:pt x="2990" y="3124"/>
                  </a:cubicBezTo>
                  <a:cubicBezTo>
                    <a:pt x="3059" y="3079"/>
                    <a:pt x="3104" y="3010"/>
                    <a:pt x="3150" y="2964"/>
                  </a:cubicBezTo>
                  <a:cubicBezTo>
                    <a:pt x="3173" y="2919"/>
                    <a:pt x="3196" y="2850"/>
                    <a:pt x="3219" y="2805"/>
                  </a:cubicBezTo>
                  <a:cubicBezTo>
                    <a:pt x="3470" y="2622"/>
                    <a:pt x="3424" y="2303"/>
                    <a:pt x="3401" y="2006"/>
                  </a:cubicBezTo>
                  <a:cubicBezTo>
                    <a:pt x="3447" y="1207"/>
                    <a:pt x="3219" y="499"/>
                    <a:pt x="2443" y="134"/>
                  </a:cubicBezTo>
                  <a:cubicBezTo>
                    <a:pt x="2244" y="41"/>
                    <a:pt x="2056" y="0"/>
                    <a:pt x="1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4238277" y="4134514"/>
              <a:ext cx="5263" cy="5136"/>
            </a:xfrm>
            <a:custGeom>
              <a:avLst/>
              <a:gdLst/>
              <a:ahLst/>
              <a:cxnLst/>
              <a:rect l="l" t="t" r="r" b="b"/>
              <a:pathLst>
                <a:path w="207" h="202" extrusionOk="0">
                  <a:moveTo>
                    <a:pt x="92" y="1"/>
                  </a:moveTo>
                  <a:cubicBezTo>
                    <a:pt x="69" y="46"/>
                    <a:pt x="1" y="92"/>
                    <a:pt x="1" y="138"/>
                  </a:cubicBezTo>
                  <a:cubicBezTo>
                    <a:pt x="14" y="178"/>
                    <a:pt x="35" y="202"/>
                    <a:pt x="64" y="202"/>
                  </a:cubicBezTo>
                  <a:cubicBezTo>
                    <a:pt x="84" y="202"/>
                    <a:pt x="109" y="189"/>
                    <a:pt x="138" y="161"/>
                  </a:cubicBezTo>
                  <a:cubicBezTo>
                    <a:pt x="161" y="161"/>
                    <a:pt x="183" y="115"/>
                    <a:pt x="183" y="92"/>
                  </a:cubicBezTo>
                  <a:cubicBezTo>
                    <a:pt x="206" y="24"/>
                    <a:pt x="16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4329299" y="4109928"/>
              <a:ext cx="11721" cy="4297"/>
            </a:xfrm>
            <a:custGeom>
              <a:avLst/>
              <a:gdLst/>
              <a:ahLst/>
              <a:cxnLst/>
              <a:rect l="l" t="t" r="r" b="b"/>
              <a:pathLst>
                <a:path w="461" h="169" extrusionOk="0">
                  <a:moveTo>
                    <a:pt x="41" y="1"/>
                  </a:moveTo>
                  <a:cubicBezTo>
                    <a:pt x="0" y="1"/>
                    <a:pt x="4" y="26"/>
                    <a:pt x="73" y="78"/>
                  </a:cubicBezTo>
                  <a:cubicBezTo>
                    <a:pt x="141" y="123"/>
                    <a:pt x="210" y="146"/>
                    <a:pt x="301" y="169"/>
                  </a:cubicBezTo>
                  <a:cubicBezTo>
                    <a:pt x="324" y="169"/>
                    <a:pt x="370" y="100"/>
                    <a:pt x="461" y="55"/>
                  </a:cubicBezTo>
                  <a:cubicBezTo>
                    <a:pt x="324" y="32"/>
                    <a:pt x="210" y="9"/>
                    <a:pt x="96" y="9"/>
                  </a:cubicBezTo>
                  <a:cubicBezTo>
                    <a:pt x="73" y="3"/>
                    <a:pt x="54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4536004" y="3798065"/>
              <a:ext cx="109124" cy="111361"/>
            </a:xfrm>
            <a:custGeom>
              <a:avLst/>
              <a:gdLst/>
              <a:ahLst/>
              <a:cxnLst/>
              <a:rect l="l" t="t" r="r" b="b"/>
              <a:pathLst>
                <a:path w="4292" h="4380" extrusionOk="0">
                  <a:moveTo>
                    <a:pt x="1861" y="1"/>
                  </a:moveTo>
                  <a:cubicBezTo>
                    <a:pt x="1183" y="1"/>
                    <a:pt x="682" y="438"/>
                    <a:pt x="457" y="1114"/>
                  </a:cubicBezTo>
                  <a:cubicBezTo>
                    <a:pt x="0" y="2415"/>
                    <a:pt x="274" y="3259"/>
                    <a:pt x="1415" y="4218"/>
                  </a:cubicBezTo>
                  <a:cubicBezTo>
                    <a:pt x="1393" y="4263"/>
                    <a:pt x="1324" y="4309"/>
                    <a:pt x="1324" y="4332"/>
                  </a:cubicBezTo>
                  <a:cubicBezTo>
                    <a:pt x="1358" y="4366"/>
                    <a:pt x="1388" y="4380"/>
                    <a:pt x="1415" y="4380"/>
                  </a:cubicBezTo>
                  <a:cubicBezTo>
                    <a:pt x="1477" y="4380"/>
                    <a:pt x="1520" y="4305"/>
                    <a:pt x="1552" y="4241"/>
                  </a:cubicBezTo>
                  <a:lnTo>
                    <a:pt x="2488" y="4058"/>
                  </a:lnTo>
                  <a:cubicBezTo>
                    <a:pt x="3698" y="3784"/>
                    <a:pt x="4291" y="2940"/>
                    <a:pt x="4063" y="1844"/>
                  </a:cubicBezTo>
                  <a:cubicBezTo>
                    <a:pt x="4109" y="1753"/>
                    <a:pt x="4109" y="1616"/>
                    <a:pt x="3949" y="1456"/>
                  </a:cubicBezTo>
                  <a:cubicBezTo>
                    <a:pt x="3744" y="474"/>
                    <a:pt x="2968" y="132"/>
                    <a:pt x="2100" y="18"/>
                  </a:cubicBezTo>
                  <a:cubicBezTo>
                    <a:pt x="2018" y="6"/>
                    <a:pt x="1938" y="1"/>
                    <a:pt x="1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4427465" y="3946928"/>
              <a:ext cx="97530" cy="93793"/>
            </a:xfrm>
            <a:custGeom>
              <a:avLst/>
              <a:gdLst/>
              <a:ahLst/>
              <a:cxnLst/>
              <a:rect l="l" t="t" r="r" b="b"/>
              <a:pathLst>
                <a:path w="3836" h="3689" extrusionOk="0">
                  <a:moveTo>
                    <a:pt x="2123" y="0"/>
                  </a:moveTo>
                  <a:cubicBezTo>
                    <a:pt x="1506" y="0"/>
                    <a:pt x="922" y="97"/>
                    <a:pt x="572" y="759"/>
                  </a:cubicBezTo>
                  <a:lnTo>
                    <a:pt x="1" y="942"/>
                  </a:lnTo>
                  <a:cubicBezTo>
                    <a:pt x="69" y="1102"/>
                    <a:pt x="229" y="1125"/>
                    <a:pt x="389" y="1125"/>
                  </a:cubicBezTo>
                  <a:cubicBezTo>
                    <a:pt x="275" y="1992"/>
                    <a:pt x="572" y="2722"/>
                    <a:pt x="1211" y="3339"/>
                  </a:cubicBezTo>
                  <a:cubicBezTo>
                    <a:pt x="1444" y="3572"/>
                    <a:pt x="1720" y="3689"/>
                    <a:pt x="2017" y="3689"/>
                  </a:cubicBezTo>
                  <a:cubicBezTo>
                    <a:pt x="2155" y="3689"/>
                    <a:pt x="2298" y="3663"/>
                    <a:pt x="2443" y="3613"/>
                  </a:cubicBezTo>
                  <a:cubicBezTo>
                    <a:pt x="3265" y="3362"/>
                    <a:pt x="3767" y="2745"/>
                    <a:pt x="3813" y="1878"/>
                  </a:cubicBezTo>
                  <a:cubicBezTo>
                    <a:pt x="3836" y="1650"/>
                    <a:pt x="3813" y="1399"/>
                    <a:pt x="3813" y="1147"/>
                  </a:cubicBezTo>
                  <a:cubicBezTo>
                    <a:pt x="3744" y="988"/>
                    <a:pt x="3721" y="782"/>
                    <a:pt x="3607" y="645"/>
                  </a:cubicBezTo>
                  <a:cubicBezTo>
                    <a:pt x="3562" y="577"/>
                    <a:pt x="3516" y="508"/>
                    <a:pt x="3448" y="463"/>
                  </a:cubicBezTo>
                  <a:cubicBezTo>
                    <a:pt x="3288" y="349"/>
                    <a:pt x="3105" y="257"/>
                    <a:pt x="2923" y="189"/>
                  </a:cubicBezTo>
                  <a:cubicBezTo>
                    <a:pt x="2923" y="166"/>
                    <a:pt x="2923" y="120"/>
                    <a:pt x="2900" y="75"/>
                  </a:cubicBezTo>
                  <a:cubicBezTo>
                    <a:pt x="2900" y="69"/>
                    <a:pt x="2896" y="66"/>
                    <a:pt x="2891" y="66"/>
                  </a:cubicBezTo>
                  <a:cubicBezTo>
                    <a:pt x="2875" y="66"/>
                    <a:pt x="2842" y="87"/>
                    <a:pt x="2808" y="120"/>
                  </a:cubicBezTo>
                  <a:cubicBezTo>
                    <a:pt x="2763" y="98"/>
                    <a:pt x="2740" y="75"/>
                    <a:pt x="2694" y="75"/>
                  </a:cubicBezTo>
                  <a:cubicBezTo>
                    <a:pt x="2626" y="52"/>
                    <a:pt x="2534" y="29"/>
                    <a:pt x="2443" y="6"/>
                  </a:cubicBezTo>
                  <a:cubicBezTo>
                    <a:pt x="2336" y="3"/>
                    <a:pt x="2229" y="0"/>
                    <a:pt x="2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4407150" y="3920969"/>
              <a:ext cx="8161" cy="9611"/>
            </a:xfrm>
            <a:custGeom>
              <a:avLst/>
              <a:gdLst/>
              <a:ahLst/>
              <a:cxnLst/>
              <a:rect l="l" t="t" r="r" b="b"/>
              <a:pathLst>
                <a:path w="321" h="378" extrusionOk="0">
                  <a:moveTo>
                    <a:pt x="115" y="0"/>
                  </a:moveTo>
                  <a:cubicBezTo>
                    <a:pt x="69" y="23"/>
                    <a:pt x="1" y="69"/>
                    <a:pt x="1" y="69"/>
                  </a:cubicBezTo>
                  <a:cubicBezTo>
                    <a:pt x="47" y="183"/>
                    <a:pt x="69" y="297"/>
                    <a:pt x="161" y="365"/>
                  </a:cubicBezTo>
                  <a:cubicBezTo>
                    <a:pt x="169" y="374"/>
                    <a:pt x="180" y="377"/>
                    <a:pt x="192" y="377"/>
                  </a:cubicBezTo>
                  <a:cubicBezTo>
                    <a:pt x="244" y="377"/>
                    <a:pt x="321" y="303"/>
                    <a:pt x="321" y="228"/>
                  </a:cubicBezTo>
                  <a:cubicBezTo>
                    <a:pt x="321" y="114"/>
                    <a:pt x="229" y="46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4371759" y="3988269"/>
              <a:ext cx="9509" cy="10221"/>
            </a:xfrm>
            <a:custGeom>
              <a:avLst/>
              <a:gdLst/>
              <a:ahLst/>
              <a:cxnLst/>
              <a:rect l="l" t="t" r="r" b="b"/>
              <a:pathLst>
                <a:path w="374" h="402" extrusionOk="0">
                  <a:moveTo>
                    <a:pt x="115" y="1"/>
                  </a:moveTo>
                  <a:cubicBezTo>
                    <a:pt x="92" y="1"/>
                    <a:pt x="46" y="69"/>
                    <a:pt x="23" y="92"/>
                  </a:cubicBezTo>
                  <a:cubicBezTo>
                    <a:pt x="1" y="298"/>
                    <a:pt x="115" y="343"/>
                    <a:pt x="275" y="389"/>
                  </a:cubicBezTo>
                  <a:cubicBezTo>
                    <a:pt x="305" y="396"/>
                    <a:pt x="328" y="402"/>
                    <a:pt x="343" y="402"/>
                  </a:cubicBezTo>
                  <a:cubicBezTo>
                    <a:pt x="373" y="402"/>
                    <a:pt x="373" y="381"/>
                    <a:pt x="343" y="320"/>
                  </a:cubicBezTo>
                  <a:cubicBezTo>
                    <a:pt x="320" y="183"/>
                    <a:pt x="297" y="24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4394972" y="3970879"/>
              <a:ext cx="1780" cy="1754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1" y="0"/>
                  </a:moveTo>
                  <a:lnTo>
                    <a:pt x="46" y="69"/>
                  </a:lnTo>
                  <a:lnTo>
                    <a:pt x="69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4778965" y="3891934"/>
              <a:ext cx="5441" cy="4729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31" y="1"/>
                  </a:moveTo>
                  <a:lnTo>
                    <a:pt x="31" y="1"/>
                  </a:lnTo>
                  <a:cubicBezTo>
                    <a:pt x="68" y="56"/>
                    <a:pt x="0" y="186"/>
                    <a:pt x="81" y="186"/>
                  </a:cubicBezTo>
                  <a:cubicBezTo>
                    <a:pt x="100" y="186"/>
                    <a:pt x="128" y="178"/>
                    <a:pt x="168" y="161"/>
                  </a:cubicBezTo>
                  <a:cubicBezTo>
                    <a:pt x="213" y="161"/>
                    <a:pt x="122" y="46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4779728" y="3891349"/>
              <a:ext cx="25" cy="61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4"/>
                    <a:pt x="1" y="24"/>
                  </a:cubicBezTo>
                  <a:cubicBezTo>
                    <a:pt x="1" y="2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4829053" y="3524594"/>
              <a:ext cx="16857" cy="14543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458" y="0"/>
                  </a:moveTo>
                  <a:cubicBezTo>
                    <a:pt x="252" y="46"/>
                    <a:pt x="1" y="46"/>
                    <a:pt x="24" y="320"/>
                  </a:cubicBezTo>
                  <a:cubicBezTo>
                    <a:pt x="47" y="525"/>
                    <a:pt x="252" y="571"/>
                    <a:pt x="435" y="571"/>
                  </a:cubicBezTo>
                  <a:cubicBezTo>
                    <a:pt x="503" y="571"/>
                    <a:pt x="549" y="548"/>
                    <a:pt x="617" y="548"/>
                  </a:cubicBezTo>
                  <a:cubicBezTo>
                    <a:pt x="640" y="343"/>
                    <a:pt x="663" y="137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4928871" y="3482363"/>
              <a:ext cx="18026" cy="15077"/>
            </a:xfrm>
            <a:custGeom>
              <a:avLst/>
              <a:gdLst/>
              <a:ahLst/>
              <a:cxnLst/>
              <a:rect l="l" t="t" r="r" b="b"/>
              <a:pathLst>
                <a:path w="709" h="593" extrusionOk="0">
                  <a:moveTo>
                    <a:pt x="201" y="1"/>
                  </a:moveTo>
                  <a:cubicBezTo>
                    <a:pt x="86" y="1"/>
                    <a:pt x="14" y="133"/>
                    <a:pt x="1" y="406"/>
                  </a:cubicBezTo>
                  <a:cubicBezTo>
                    <a:pt x="180" y="526"/>
                    <a:pt x="394" y="593"/>
                    <a:pt x="613" y="593"/>
                  </a:cubicBezTo>
                  <a:cubicBezTo>
                    <a:pt x="645" y="593"/>
                    <a:pt x="677" y="592"/>
                    <a:pt x="709" y="589"/>
                  </a:cubicBezTo>
                  <a:cubicBezTo>
                    <a:pt x="709" y="429"/>
                    <a:pt x="686" y="292"/>
                    <a:pt x="526" y="223"/>
                  </a:cubicBezTo>
                  <a:cubicBezTo>
                    <a:pt x="398" y="76"/>
                    <a:pt x="28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4795975" y="3466625"/>
              <a:ext cx="16297" cy="12738"/>
            </a:xfrm>
            <a:custGeom>
              <a:avLst/>
              <a:gdLst/>
              <a:ahLst/>
              <a:cxnLst/>
              <a:rect l="l" t="t" r="r" b="b"/>
              <a:pathLst>
                <a:path w="641" h="501" extrusionOk="0">
                  <a:moveTo>
                    <a:pt x="373" y="1"/>
                  </a:moveTo>
                  <a:cubicBezTo>
                    <a:pt x="284" y="1"/>
                    <a:pt x="191" y="34"/>
                    <a:pt x="92" y="89"/>
                  </a:cubicBezTo>
                  <a:lnTo>
                    <a:pt x="92" y="112"/>
                  </a:lnTo>
                  <a:cubicBezTo>
                    <a:pt x="1" y="226"/>
                    <a:pt x="1" y="363"/>
                    <a:pt x="115" y="477"/>
                  </a:cubicBezTo>
                  <a:cubicBezTo>
                    <a:pt x="229" y="477"/>
                    <a:pt x="343" y="477"/>
                    <a:pt x="457" y="500"/>
                  </a:cubicBezTo>
                  <a:cubicBezTo>
                    <a:pt x="617" y="409"/>
                    <a:pt x="640" y="272"/>
                    <a:pt x="640" y="135"/>
                  </a:cubicBezTo>
                  <a:cubicBezTo>
                    <a:pt x="557" y="40"/>
                    <a:pt x="468" y="1"/>
                    <a:pt x="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4887098" y="3515898"/>
              <a:ext cx="12204" cy="9306"/>
            </a:xfrm>
            <a:custGeom>
              <a:avLst/>
              <a:gdLst/>
              <a:ahLst/>
              <a:cxnLst/>
              <a:rect l="l" t="t" r="r" b="b"/>
              <a:pathLst>
                <a:path w="480" h="366" extrusionOk="0">
                  <a:moveTo>
                    <a:pt x="1" y="0"/>
                  </a:moveTo>
                  <a:lnTo>
                    <a:pt x="1" y="365"/>
                  </a:lnTo>
                  <a:cubicBezTo>
                    <a:pt x="69" y="365"/>
                    <a:pt x="160" y="365"/>
                    <a:pt x="252" y="342"/>
                  </a:cubicBezTo>
                  <a:cubicBezTo>
                    <a:pt x="320" y="342"/>
                    <a:pt x="434" y="274"/>
                    <a:pt x="434" y="228"/>
                  </a:cubicBezTo>
                  <a:cubicBezTo>
                    <a:pt x="480" y="91"/>
                    <a:pt x="366" y="23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4920176" y="3428818"/>
              <a:ext cx="17442" cy="12331"/>
            </a:xfrm>
            <a:custGeom>
              <a:avLst/>
              <a:gdLst/>
              <a:ahLst/>
              <a:cxnLst/>
              <a:rect l="l" t="t" r="r" b="b"/>
              <a:pathLst>
                <a:path w="686" h="485" extrusionOk="0">
                  <a:moveTo>
                    <a:pt x="216" y="1"/>
                  </a:moveTo>
                  <a:cubicBezTo>
                    <a:pt x="163" y="1"/>
                    <a:pt x="107" y="20"/>
                    <a:pt x="46" y="70"/>
                  </a:cubicBezTo>
                  <a:cubicBezTo>
                    <a:pt x="23" y="93"/>
                    <a:pt x="1" y="184"/>
                    <a:pt x="1" y="229"/>
                  </a:cubicBezTo>
                  <a:cubicBezTo>
                    <a:pt x="93" y="430"/>
                    <a:pt x="249" y="485"/>
                    <a:pt x="425" y="485"/>
                  </a:cubicBezTo>
                  <a:cubicBezTo>
                    <a:pt x="509" y="485"/>
                    <a:pt x="597" y="472"/>
                    <a:pt x="685" y="458"/>
                  </a:cubicBezTo>
                  <a:cubicBezTo>
                    <a:pt x="685" y="366"/>
                    <a:pt x="685" y="275"/>
                    <a:pt x="685" y="184"/>
                  </a:cubicBezTo>
                  <a:cubicBezTo>
                    <a:pt x="513" y="184"/>
                    <a:pt x="379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4885369" y="3458412"/>
              <a:ext cx="17416" cy="18611"/>
            </a:xfrm>
            <a:custGeom>
              <a:avLst/>
              <a:gdLst/>
              <a:ahLst/>
              <a:cxnLst/>
              <a:rect l="l" t="t" r="r" b="b"/>
              <a:pathLst>
                <a:path w="685" h="732" extrusionOk="0">
                  <a:moveTo>
                    <a:pt x="306" y="0"/>
                  </a:moveTo>
                  <a:cubicBezTo>
                    <a:pt x="295" y="0"/>
                    <a:pt x="285" y="1"/>
                    <a:pt x="274" y="1"/>
                  </a:cubicBezTo>
                  <a:cubicBezTo>
                    <a:pt x="114" y="1"/>
                    <a:pt x="0" y="161"/>
                    <a:pt x="0" y="298"/>
                  </a:cubicBezTo>
                  <a:cubicBezTo>
                    <a:pt x="0" y="595"/>
                    <a:pt x="205" y="732"/>
                    <a:pt x="457" y="732"/>
                  </a:cubicBezTo>
                  <a:cubicBezTo>
                    <a:pt x="594" y="732"/>
                    <a:pt x="662" y="618"/>
                    <a:pt x="685" y="435"/>
                  </a:cubicBezTo>
                  <a:cubicBezTo>
                    <a:pt x="575" y="303"/>
                    <a:pt x="592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4844740" y="3462073"/>
              <a:ext cx="17442" cy="16933"/>
            </a:xfrm>
            <a:custGeom>
              <a:avLst/>
              <a:gdLst/>
              <a:ahLst/>
              <a:cxnLst/>
              <a:rect l="l" t="t" r="r" b="b"/>
              <a:pathLst>
                <a:path w="686" h="666" extrusionOk="0">
                  <a:moveTo>
                    <a:pt x="215" y="1"/>
                  </a:moveTo>
                  <a:cubicBezTo>
                    <a:pt x="87" y="1"/>
                    <a:pt x="23" y="135"/>
                    <a:pt x="23" y="268"/>
                  </a:cubicBezTo>
                  <a:cubicBezTo>
                    <a:pt x="0" y="474"/>
                    <a:pt x="92" y="611"/>
                    <a:pt x="297" y="656"/>
                  </a:cubicBezTo>
                  <a:cubicBezTo>
                    <a:pt x="335" y="662"/>
                    <a:pt x="374" y="666"/>
                    <a:pt x="411" y="666"/>
                  </a:cubicBezTo>
                  <a:cubicBezTo>
                    <a:pt x="528" y="666"/>
                    <a:pt x="633" y="624"/>
                    <a:pt x="685" y="451"/>
                  </a:cubicBezTo>
                  <a:cubicBezTo>
                    <a:pt x="639" y="245"/>
                    <a:pt x="502" y="86"/>
                    <a:pt x="297" y="17"/>
                  </a:cubicBezTo>
                  <a:cubicBezTo>
                    <a:pt x="267" y="6"/>
                    <a:pt x="240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4853435" y="3420605"/>
              <a:ext cx="18026" cy="16577"/>
            </a:xfrm>
            <a:custGeom>
              <a:avLst/>
              <a:gdLst/>
              <a:ahLst/>
              <a:cxnLst/>
              <a:rect l="l" t="t" r="r" b="b"/>
              <a:pathLst>
                <a:path w="709" h="652" extrusionOk="0">
                  <a:moveTo>
                    <a:pt x="284" y="0"/>
                  </a:moveTo>
                  <a:cubicBezTo>
                    <a:pt x="121" y="0"/>
                    <a:pt x="69" y="62"/>
                    <a:pt x="69" y="142"/>
                  </a:cubicBezTo>
                  <a:cubicBezTo>
                    <a:pt x="1" y="438"/>
                    <a:pt x="206" y="575"/>
                    <a:pt x="457" y="644"/>
                  </a:cubicBezTo>
                  <a:cubicBezTo>
                    <a:pt x="481" y="649"/>
                    <a:pt x="505" y="651"/>
                    <a:pt x="530" y="651"/>
                  </a:cubicBezTo>
                  <a:cubicBezTo>
                    <a:pt x="622" y="651"/>
                    <a:pt x="708" y="611"/>
                    <a:pt x="708" y="484"/>
                  </a:cubicBezTo>
                  <a:cubicBezTo>
                    <a:pt x="685" y="210"/>
                    <a:pt x="503" y="50"/>
                    <a:pt x="366" y="5"/>
                  </a:cubicBezTo>
                  <a:cubicBezTo>
                    <a:pt x="336" y="2"/>
                    <a:pt x="309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4866783" y="3051612"/>
              <a:ext cx="6407" cy="16272"/>
            </a:xfrm>
            <a:custGeom>
              <a:avLst/>
              <a:gdLst/>
              <a:ahLst/>
              <a:cxnLst/>
              <a:rect l="l" t="t" r="r" b="b"/>
              <a:pathLst>
                <a:path w="252" h="640" extrusionOk="0">
                  <a:moveTo>
                    <a:pt x="92" y="1"/>
                  </a:moveTo>
                  <a:cubicBezTo>
                    <a:pt x="46" y="229"/>
                    <a:pt x="1" y="457"/>
                    <a:pt x="206" y="640"/>
                  </a:cubicBezTo>
                  <a:cubicBezTo>
                    <a:pt x="206" y="435"/>
                    <a:pt x="229" y="229"/>
                    <a:pt x="252" y="1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4876648" y="3050468"/>
              <a:ext cx="5263" cy="5822"/>
            </a:xfrm>
            <a:custGeom>
              <a:avLst/>
              <a:gdLst/>
              <a:ahLst/>
              <a:cxnLst/>
              <a:rect l="l" t="t" r="r" b="b"/>
              <a:pathLst>
                <a:path w="207" h="229" extrusionOk="0">
                  <a:moveTo>
                    <a:pt x="115" y="0"/>
                  </a:moveTo>
                  <a:cubicBezTo>
                    <a:pt x="69" y="23"/>
                    <a:pt x="46" y="46"/>
                    <a:pt x="1" y="69"/>
                  </a:cubicBezTo>
                  <a:cubicBezTo>
                    <a:pt x="69" y="137"/>
                    <a:pt x="115" y="183"/>
                    <a:pt x="183" y="228"/>
                  </a:cubicBezTo>
                  <a:cubicBezTo>
                    <a:pt x="183" y="183"/>
                    <a:pt x="206" y="114"/>
                    <a:pt x="206" y="69"/>
                  </a:cubicBezTo>
                  <a:cubicBezTo>
                    <a:pt x="183" y="46"/>
                    <a:pt x="138" y="23"/>
                    <a:pt x="115" y="0"/>
                  </a:cubicBez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3767152" y="1457210"/>
              <a:ext cx="1603377" cy="2904196"/>
            </a:xfrm>
            <a:custGeom>
              <a:avLst/>
              <a:gdLst/>
              <a:ahLst/>
              <a:cxnLst/>
              <a:rect l="l" t="t" r="r" b="b"/>
              <a:pathLst>
                <a:path w="63063" h="114226" extrusionOk="0">
                  <a:moveTo>
                    <a:pt x="49025" y="854"/>
                  </a:moveTo>
                  <a:cubicBezTo>
                    <a:pt x="49459" y="1425"/>
                    <a:pt x="49756" y="2064"/>
                    <a:pt x="49802" y="2795"/>
                  </a:cubicBezTo>
                  <a:cubicBezTo>
                    <a:pt x="49779" y="2795"/>
                    <a:pt x="49756" y="2817"/>
                    <a:pt x="49733" y="2817"/>
                  </a:cubicBezTo>
                  <a:cubicBezTo>
                    <a:pt x="49710" y="2795"/>
                    <a:pt x="49687" y="2772"/>
                    <a:pt x="49642" y="2772"/>
                  </a:cubicBezTo>
                  <a:cubicBezTo>
                    <a:pt x="49621" y="2767"/>
                    <a:pt x="49600" y="2766"/>
                    <a:pt x="49579" y="2766"/>
                  </a:cubicBezTo>
                  <a:cubicBezTo>
                    <a:pt x="49486" y="2766"/>
                    <a:pt x="49397" y="2803"/>
                    <a:pt x="49322" y="2840"/>
                  </a:cubicBezTo>
                  <a:cubicBezTo>
                    <a:pt x="49254" y="2863"/>
                    <a:pt x="49185" y="2886"/>
                    <a:pt x="49117" y="2931"/>
                  </a:cubicBezTo>
                  <a:cubicBezTo>
                    <a:pt x="49071" y="2954"/>
                    <a:pt x="49003" y="3000"/>
                    <a:pt x="48957" y="3046"/>
                  </a:cubicBezTo>
                  <a:cubicBezTo>
                    <a:pt x="48888" y="3068"/>
                    <a:pt x="48820" y="3114"/>
                    <a:pt x="48774" y="3137"/>
                  </a:cubicBezTo>
                  <a:cubicBezTo>
                    <a:pt x="48637" y="3183"/>
                    <a:pt x="48478" y="3205"/>
                    <a:pt x="48341" y="3251"/>
                  </a:cubicBezTo>
                  <a:cubicBezTo>
                    <a:pt x="47953" y="3502"/>
                    <a:pt x="47382" y="3548"/>
                    <a:pt x="47291" y="4118"/>
                  </a:cubicBezTo>
                  <a:cubicBezTo>
                    <a:pt x="47206" y="4097"/>
                    <a:pt x="47128" y="4087"/>
                    <a:pt x="47056" y="4087"/>
                  </a:cubicBezTo>
                  <a:cubicBezTo>
                    <a:pt x="46736" y="4087"/>
                    <a:pt x="46527" y="4286"/>
                    <a:pt x="46378" y="4621"/>
                  </a:cubicBezTo>
                  <a:cubicBezTo>
                    <a:pt x="46378" y="4621"/>
                    <a:pt x="46378" y="4621"/>
                    <a:pt x="46378" y="4643"/>
                  </a:cubicBezTo>
                  <a:cubicBezTo>
                    <a:pt x="46351" y="4617"/>
                    <a:pt x="46316" y="4606"/>
                    <a:pt x="46279" y="4606"/>
                  </a:cubicBezTo>
                  <a:cubicBezTo>
                    <a:pt x="46252" y="4606"/>
                    <a:pt x="46223" y="4611"/>
                    <a:pt x="46195" y="4621"/>
                  </a:cubicBezTo>
                  <a:cubicBezTo>
                    <a:pt x="46127" y="4666"/>
                    <a:pt x="46081" y="4712"/>
                    <a:pt x="46058" y="4780"/>
                  </a:cubicBezTo>
                  <a:lnTo>
                    <a:pt x="46058" y="4826"/>
                  </a:lnTo>
                  <a:lnTo>
                    <a:pt x="46035" y="4826"/>
                  </a:lnTo>
                  <a:cubicBezTo>
                    <a:pt x="45442" y="4940"/>
                    <a:pt x="44894" y="5100"/>
                    <a:pt x="44529" y="5625"/>
                  </a:cubicBezTo>
                  <a:cubicBezTo>
                    <a:pt x="44529" y="5648"/>
                    <a:pt x="44529" y="5693"/>
                    <a:pt x="44529" y="5739"/>
                  </a:cubicBezTo>
                  <a:cubicBezTo>
                    <a:pt x="44433" y="5706"/>
                    <a:pt x="44351" y="5690"/>
                    <a:pt x="44279" y="5690"/>
                  </a:cubicBezTo>
                  <a:cubicBezTo>
                    <a:pt x="44009" y="5690"/>
                    <a:pt x="43893" y="5911"/>
                    <a:pt x="43821" y="6218"/>
                  </a:cubicBezTo>
                  <a:cubicBezTo>
                    <a:pt x="43753" y="6195"/>
                    <a:pt x="43661" y="6195"/>
                    <a:pt x="43593" y="6195"/>
                  </a:cubicBezTo>
                  <a:cubicBezTo>
                    <a:pt x="42931" y="6469"/>
                    <a:pt x="42246" y="6720"/>
                    <a:pt x="41767" y="7314"/>
                  </a:cubicBezTo>
                  <a:cubicBezTo>
                    <a:pt x="41767" y="7337"/>
                    <a:pt x="41767" y="7382"/>
                    <a:pt x="41767" y="7405"/>
                  </a:cubicBezTo>
                  <a:cubicBezTo>
                    <a:pt x="40991" y="7451"/>
                    <a:pt x="40352" y="7748"/>
                    <a:pt x="39987" y="8478"/>
                  </a:cubicBezTo>
                  <a:cubicBezTo>
                    <a:pt x="39964" y="8474"/>
                    <a:pt x="39942" y="8472"/>
                    <a:pt x="39922" y="8472"/>
                  </a:cubicBezTo>
                  <a:cubicBezTo>
                    <a:pt x="39820" y="8472"/>
                    <a:pt x="39747" y="8520"/>
                    <a:pt x="39690" y="8615"/>
                  </a:cubicBezTo>
                  <a:cubicBezTo>
                    <a:pt x="39667" y="8615"/>
                    <a:pt x="39644" y="8592"/>
                    <a:pt x="39621" y="8592"/>
                  </a:cubicBezTo>
                  <a:cubicBezTo>
                    <a:pt x="38937" y="8729"/>
                    <a:pt x="38389" y="9117"/>
                    <a:pt x="37955" y="9665"/>
                  </a:cubicBezTo>
                  <a:cubicBezTo>
                    <a:pt x="37955" y="9711"/>
                    <a:pt x="37955" y="9733"/>
                    <a:pt x="37955" y="9779"/>
                  </a:cubicBezTo>
                  <a:cubicBezTo>
                    <a:pt x="37887" y="9779"/>
                    <a:pt x="37818" y="9802"/>
                    <a:pt x="37773" y="9825"/>
                  </a:cubicBezTo>
                  <a:cubicBezTo>
                    <a:pt x="37681" y="9505"/>
                    <a:pt x="37521" y="9208"/>
                    <a:pt x="37339" y="8935"/>
                  </a:cubicBezTo>
                  <a:cubicBezTo>
                    <a:pt x="37088" y="8569"/>
                    <a:pt x="36905" y="8181"/>
                    <a:pt x="36997" y="7725"/>
                  </a:cubicBezTo>
                  <a:lnTo>
                    <a:pt x="36997" y="7725"/>
                  </a:lnTo>
                  <a:cubicBezTo>
                    <a:pt x="37013" y="7725"/>
                    <a:pt x="37028" y="7726"/>
                    <a:pt x="37044" y="7726"/>
                  </a:cubicBezTo>
                  <a:cubicBezTo>
                    <a:pt x="37585" y="7726"/>
                    <a:pt x="37896" y="7348"/>
                    <a:pt x="38229" y="6949"/>
                  </a:cubicBezTo>
                  <a:cubicBezTo>
                    <a:pt x="38206" y="6903"/>
                    <a:pt x="38206" y="6880"/>
                    <a:pt x="38183" y="6857"/>
                  </a:cubicBezTo>
                  <a:lnTo>
                    <a:pt x="38298" y="6857"/>
                  </a:lnTo>
                  <a:cubicBezTo>
                    <a:pt x="38412" y="6857"/>
                    <a:pt x="38526" y="6835"/>
                    <a:pt x="38617" y="6789"/>
                  </a:cubicBezTo>
                  <a:cubicBezTo>
                    <a:pt x="38686" y="6743"/>
                    <a:pt x="38754" y="6675"/>
                    <a:pt x="38777" y="6606"/>
                  </a:cubicBezTo>
                  <a:lnTo>
                    <a:pt x="38800" y="6606"/>
                  </a:lnTo>
                  <a:cubicBezTo>
                    <a:pt x="39302" y="6606"/>
                    <a:pt x="39667" y="6401"/>
                    <a:pt x="39895" y="5967"/>
                  </a:cubicBezTo>
                  <a:cubicBezTo>
                    <a:pt x="39962" y="6010"/>
                    <a:pt x="40021" y="6028"/>
                    <a:pt x="40074" y="6028"/>
                  </a:cubicBezTo>
                  <a:cubicBezTo>
                    <a:pt x="40219" y="6028"/>
                    <a:pt x="40320" y="5890"/>
                    <a:pt x="40420" y="5739"/>
                  </a:cubicBezTo>
                  <a:cubicBezTo>
                    <a:pt x="40397" y="5693"/>
                    <a:pt x="40397" y="5625"/>
                    <a:pt x="40397" y="5579"/>
                  </a:cubicBezTo>
                  <a:lnTo>
                    <a:pt x="40397" y="5579"/>
                  </a:lnTo>
                  <a:cubicBezTo>
                    <a:pt x="40426" y="5589"/>
                    <a:pt x="40452" y="5593"/>
                    <a:pt x="40474" y="5593"/>
                  </a:cubicBezTo>
                  <a:cubicBezTo>
                    <a:pt x="40559" y="5593"/>
                    <a:pt x="40598" y="5528"/>
                    <a:pt x="40580" y="5419"/>
                  </a:cubicBezTo>
                  <a:cubicBezTo>
                    <a:pt x="40580" y="5419"/>
                    <a:pt x="40580" y="5397"/>
                    <a:pt x="40580" y="5397"/>
                  </a:cubicBezTo>
                  <a:cubicBezTo>
                    <a:pt x="40603" y="5419"/>
                    <a:pt x="40603" y="5442"/>
                    <a:pt x="40626" y="5442"/>
                  </a:cubicBezTo>
                  <a:cubicBezTo>
                    <a:pt x="41128" y="5374"/>
                    <a:pt x="41699" y="5374"/>
                    <a:pt x="41972" y="4872"/>
                  </a:cubicBezTo>
                  <a:lnTo>
                    <a:pt x="41995" y="4872"/>
                  </a:lnTo>
                  <a:cubicBezTo>
                    <a:pt x="42064" y="4849"/>
                    <a:pt x="42155" y="4826"/>
                    <a:pt x="42224" y="4780"/>
                  </a:cubicBezTo>
                  <a:cubicBezTo>
                    <a:pt x="42360" y="4757"/>
                    <a:pt x="42475" y="4712"/>
                    <a:pt x="42589" y="4666"/>
                  </a:cubicBezTo>
                  <a:cubicBezTo>
                    <a:pt x="43045" y="4324"/>
                    <a:pt x="43707" y="4278"/>
                    <a:pt x="43981" y="3708"/>
                  </a:cubicBezTo>
                  <a:lnTo>
                    <a:pt x="44027" y="3708"/>
                  </a:lnTo>
                  <a:cubicBezTo>
                    <a:pt x="45282" y="3365"/>
                    <a:pt x="46332" y="2635"/>
                    <a:pt x="47359" y="1859"/>
                  </a:cubicBezTo>
                  <a:cubicBezTo>
                    <a:pt x="47359" y="1836"/>
                    <a:pt x="47382" y="1813"/>
                    <a:pt x="47382" y="1790"/>
                  </a:cubicBezTo>
                  <a:cubicBezTo>
                    <a:pt x="48044" y="1767"/>
                    <a:pt x="48660" y="1402"/>
                    <a:pt x="49025" y="854"/>
                  </a:cubicBezTo>
                  <a:close/>
                  <a:moveTo>
                    <a:pt x="36106" y="9026"/>
                  </a:moveTo>
                  <a:cubicBezTo>
                    <a:pt x="36420" y="9255"/>
                    <a:pt x="36568" y="9587"/>
                    <a:pt x="36723" y="9913"/>
                  </a:cubicBezTo>
                  <a:lnTo>
                    <a:pt x="36723" y="9913"/>
                  </a:lnTo>
                  <a:cubicBezTo>
                    <a:pt x="36556" y="9605"/>
                    <a:pt x="36305" y="9324"/>
                    <a:pt x="36106" y="9026"/>
                  </a:cubicBezTo>
                  <a:close/>
                  <a:moveTo>
                    <a:pt x="35056" y="9962"/>
                  </a:moveTo>
                  <a:cubicBezTo>
                    <a:pt x="35034" y="10007"/>
                    <a:pt x="35034" y="10030"/>
                    <a:pt x="35011" y="10030"/>
                  </a:cubicBezTo>
                  <a:cubicBezTo>
                    <a:pt x="35011" y="10007"/>
                    <a:pt x="35011" y="10007"/>
                    <a:pt x="35011" y="10007"/>
                  </a:cubicBezTo>
                  <a:cubicBezTo>
                    <a:pt x="35011" y="10007"/>
                    <a:pt x="35034" y="10007"/>
                    <a:pt x="35056" y="9962"/>
                  </a:cubicBezTo>
                  <a:close/>
                  <a:moveTo>
                    <a:pt x="34509" y="9939"/>
                  </a:moveTo>
                  <a:cubicBezTo>
                    <a:pt x="34988" y="10487"/>
                    <a:pt x="35444" y="11080"/>
                    <a:pt x="36106" y="11422"/>
                  </a:cubicBezTo>
                  <a:cubicBezTo>
                    <a:pt x="36026" y="11478"/>
                    <a:pt x="35956" y="11500"/>
                    <a:pt x="35892" y="11500"/>
                  </a:cubicBezTo>
                  <a:cubicBezTo>
                    <a:pt x="35720" y="11500"/>
                    <a:pt x="35594" y="11340"/>
                    <a:pt x="35444" y="11240"/>
                  </a:cubicBezTo>
                  <a:cubicBezTo>
                    <a:pt x="35147" y="11027"/>
                    <a:pt x="34850" y="10756"/>
                    <a:pt x="34460" y="10756"/>
                  </a:cubicBezTo>
                  <a:cubicBezTo>
                    <a:pt x="34431" y="10756"/>
                    <a:pt x="34402" y="10757"/>
                    <a:pt x="34372" y="10761"/>
                  </a:cubicBezTo>
                  <a:cubicBezTo>
                    <a:pt x="34349" y="10692"/>
                    <a:pt x="34303" y="10646"/>
                    <a:pt x="34280" y="10578"/>
                  </a:cubicBezTo>
                  <a:cubicBezTo>
                    <a:pt x="34257" y="10532"/>
                    <a:pt x="34235" y="10464"/>
                    <a:pt x="34235" y="10418"/>
                  </a:cubicBezTo>
                  <a:cubicBezTo>
                    <a:pt x="34212" y="10304"/>
                    <a:pt x="34235" y="10213"/>
                    <a:pt x="34280" y="10144"/>
                  </a:cubicBezTo>
                  <a:cubicBezTo>
                    <a:pt x="34326" y="10053"/>
                    <a:pt x="34417" y="10007"/>
                    <a:pt x="34509" y="9939"/>
                  </a:cubicBezTo>
                  <a:close/>
                  <a:moveTo>
                    <a:pt x="34143" y="11537"/>
                  </a:moveTo>
                  <a:lnTo>
                    <a:pt x="34143" y="11537"/>
                  </a:lnTo>
                  <a:cubicBezTo>
                    <a:pt x="34874" y="11902"/>
                    <a:pt x="35513" y="12381"/>
                    <a:pt x="36152" y="12883"/>
                  </a:cubicBezTo>
                  <a:lnTo>
                    <a:pt x="36152" y="12906"/>
                  </a:lnTo>
                  <a:cubicBezTo>
                    <a:pt x="36106" y="12906"/>
                    <a:pt x="36083" y="12952"/>
                    <a:pt x="36038" y="12975"/>
                  </a:cubicBezTo>
                  <a:cubicBezTo>
                    <a:pt x="36038" y="12997"/>
                    <a:pt x="36038" y="12997"/>
                    <a:pt x="36038" y="13020"/>
                  </a:cubicBezTo>
                  <a:cubicBezTo>
                    <a:pt x="36015" y="13043"/>
                    <a:pt x="35992" y="13066"/>
                    <a:pt x="35969" y="13089"/>
                  </a:cubicBezTo>
                  <a:cubicBezTo>
                    <a:pt x="35924" y="13112"/>
                    <a:pt x="35878" y="13112"/>
                    <a:pt x="35832" y="13134"/>
                  </a:cubicBezTo>
                  <a:cubicBezTo>
                    <a:pt x="35353" y="12769"/>
                    <a:pt x="34828" y="12518"/>
                    <a:pt x="34257" y="12313"/>
                  </a:cubicBezTo>
                  <a:cubicBezTo>
                    <a:pt x="34257" y="12290"/>
                    <a:pt x="34280" y="12290"/>
                    <a:pt x="34280" y="12290"/>
                  </a:cubicBezTo>
                  <a:cubicBezTo>
                    <a:pt x="34235" y="12130"/>
                    <a:pt x="34166" y="12016"/>
                    <a:pt x="34006" y="11970"/>
                  </a:cubicBezTo>
                  <a:cubicBezTo>
                    <a:pt x="34029" y="11970"/>
                    <a:pt x="34052" y="11970"/>
                    <a:pt x="34052" y="11947"/>
                  </a:cubicBezTo>
                  <a:cubicBezTo>
                    <a:pt x="34143" y="11810"/>
                    <a:pt x="34166" y="11674"/>
                    <a:pt x="34143" y="11537"/>
                  </a:cubicBezTo>
                  <a:close/>
                  <a:moveTo>
                    <a:pt x="36015" y="13796"/>
                  </a:moveTo>
                  <a:cubicBezTo>
                    <a:pt x="36015" y="13819"/>
                    <a:pt x="35992" y="13819"/>
                    <a:pt x="35992" y="13819"/>
                  </a:cubicBezTo>
                  <a:cubicBezTo>
                    <a:pt x="35992" y="13819"/>
                    <a:pt x="35992" y="13819"/>
                    <a:pt x="35992" y="13796"/>
                  </a:cubicBezTo>
                  <a:close/>
                  <a:moveTo>
                    <a:pt x="34235" y="12746"/>
                  </a:moveTo>
                  <a:cubicBezTo>
                    <a:pt x="34737" y="13066"/>
                    <a:pt x="35193" y="13431"/>
                    <a:pt x="35764" y="13614"/>
                  </a:cubicBezTo>
                  <a:cubicBezTo>
                    <a:pt x="35787" y="13659"/>
                    <a:pt x="35810" y="13728"/>
                    <a:pt x="35810" y="13773"/>
                  </a:cubicBezTo>
                  <a:cubicBezTo>
                    <a:pt x="35741" y="14139"/>
                    <a:pt x="35627" y="14481"/>
                    <a:pt x="35878" y="14801"/>
                  </a:cubicBezTo>
                  <a:cubicBezTo>
                    <a:pt x="35855" y="14846"/>
                    <a:pt x="35832" y="14915"/>
                    <a:pt x="35832" y="14960"/>
                  </a:cubicBezTo>
                  <a:cubicBezTo>
                    <a:pt x="35855" y="15440"/>
                    <a:pt x="35764" y="15919"/>
                    <a:pt x="36015" y="16353"/>
                  </a:cubicBezTo>
                  <a:cubicBezTo>
                    <a:pt x="35969" y="16376"/>
                    <a:pt x="35947" y="16376"/>
                    <a:pt x="35901" y="16421"/>
                  </a:cubicBezTo>
                  <a:cubicBezTo>
                    <a:pt x="35627" y="17083"/>
                    <a:pt x="35513" y="17791"/>
                    <a:pt x="35650" y="18498"/>
                  </a:cubicBezTo>
                  <a:cubicBezTo>
                    <a:pt x="35673" y="18612"/>
                    <a:pt x="35741" y="18727"/>
                    <a:pt x="35787" y="18841"/>
                  </a:cubicBezTo>
                  <a:cubicBezTo>
                    <a:pt x="35718" y="18955"/>
                    <a:pt x="35673" y="19092"/>
                    <a:pt x="35741" y="19229"/>
                  </a:cubicBezTo>
                  <a:cubicBezTo>
                    <a:pt x="35718" y="19297"/>
                    <a:pt x="35695" y="19366"/>
                    <a:pt x="35673" y="19434"/>
                  </a:cubicBezTo>
                  <a:cubicBezTo>
                    <a:pt x="35627" y="19662"/>
                    <a:pt x="35604" y="19868"/>
                    <a:pt x="35559" y="20096"/>
                  </a:cubicBezTo>
                  <a:cubicBezTo>
                    <a:pt x="35559" y="20165"/>
                    <a:pt x="35559" y="20233"/>
                    <a:pt x="35559" y="20301"/>
                  </a:cubicBezTo>
                  <a:cubicBezTo>
                    <a:pt x="35604" y="20347"/>
                    <a:pt x="35650" y="20393"/>
                    <a:pt x="35650" y="20416"/>
                  </a:cubicBezTo>
                  <a:cubicBezTo>
                    <a:pt x="35650" y="20438"/>
                    <a:pt x="35650" y="20461"/>
                    <a:pt x="35650" y="20484"/>
                  </a:cubicBezTo>
                  <a:cubicBezTo>
                    <a:pt x="35650" y="20507"/>
                    <a:pt x="35627" y="20530"/>
                    <a:pt x="35581" y="20575"/>
                  </a:cubicBezTo>
                  <a:cubicBezTo>
                    <a:pt x="35559" y="20644"/>
                    <a:pt x="35559" y="20712"/>
                    <a:pt x="35581" y="20781"/>
                  </a:cubicBezTo>
                  <a:cubicBezTo>
                    <a:pt x="35604" y="20826"/>
                    <a:pt x="35604" y="20895"/>
                    <a:pt x="35604" y="20941"/>
                  </a:cubicBezTo>
                  <a:cubicBezTo>
                    <a:pt x="35604" y="20963"/>
                    <a:pt x="35604" y="21009"/>
                    <a:pt x="35604" y="21032"/>
                  </a:cubicBezTo>
                  <a:cubicBezTo>
                    <a:pt x="35581" y="21123"/>
                    <a:pt x="35559" y="21192"/>
                    <a:pt x="35536" y="21260"/>
                  </a:cubicBezTo>
                  <a:cubicBezTo>
                    <a:pt x="35513" y="21374"/>
                    <a:pt x="35490" y="21488"/>
                    <a:pt x="35513" y="21603"/>
                  </a:cubicBezTo>
                  <a:cubicBezTo>
                    <a:pt x="35559" y="21785"/>
                    <a:pt x="35513" y="21968"/>
                    <a:pt x="35422" y="22128"/>
                  </a:cubicBezTo>
                  <a:cubicBezTo>
                    <a:pt x="35285" y="22493"/>
                    <a:pt x="35170" y="22858"/>
                    <a:pt x="35353" y="23223"/>
                  </a:cubicBezTo>
                  <a:cubicBezTo>
                    <a:pt x="35376" y="23269"/>
                    <a:pt x="35422" y="23292"/>
                    <a:pt x="35444" y="23314"/>
                  </a:cubicBezTo>
                  <a:cubicBezTo>
                    <a:pt x="35262" y="23497"/>
                    <a:pt x="35262" y="23725"/>
                    <a:pt x="35376" y="23954"/>
                  </a:cubicBezTo>
                  <a:cubicBezTo>
                    <a:pt x="35399" y="23976"/>
                    <a:pt x="35422" y="23999"/>
                    <a:pt x="35444" y="24022"/>
                  </a:cubicBezTo>
                  <a:cubicBezTo>
                    <a:pt x="35399" y="24090"/>
                    <a:pt x="35399" y="24159"/>
                    <a:pt x="35422" y="24227"/>
                  </a:cubicBezTo>
                  <a:cubicBezTo>
                    <a:pt x="35422" y="24250"/>
                    <a:pt x="35444" y="24250"/>
                    <a:pt x="35444" y="24273"/>
                  </a:cubicBezTo>
                  <a:cubicBezTo>
                    <a:pt x="35444" y="24638"/>
                    <a:pt x="35285" y="25003"/>
                    <a:pt x="35307" y="25392"/>
                  </a:cubicBezTo>
                  <a:cubicBezTo>
                    <a:pt x="35262" y="25414"/>
                    <a:pt x="35239" y="25437"/>
                    <a:pt x="35193" y="25460"/>
                  </a:cubicBezTo>
                  <a:cubicBezTo>
                    <a:pt x="35148" y="25574"/>
                    <a:pt x="35148" y="25711"/>
                    <a:pt x="35193" y="25825"/>
                  </a:cubicBezTo>
                  <a:cubicBezTo>
                    <a:pt x="35239" y="25871"/>
                    <a:pt x="35262" y="25894"/>
                    <a:pt x="35307" y="25939"/>
                  </a:cubicBezTo>
                  <a:cubicBezTo>
                    <a:pt x="35216" y="26373"/>
                    <a:pt x="35148" y="26830"/>
                    <a:pt x="35079" y="27286"/>
                  </a:cubicBezTo>
                  <a:cubicBezTo>
                    <a:pt x="34897" y="27286"/>
                    <a:pt x="34737" y="27309"/>
                    <a:pt x="34554" y="27309"/>
                  </a:cubicBezTo>
                  <a:lnTo>
                    <a:pt x="33116" y="27263"/>
                  </a:lnTo>
                  <a:lnTo>
                    <a:pt x="33093" y="27286"/>
                  </a:lnTo>
                  <a:cubicBezTo>
                    <a:pt x="33093" y="27058"/>
                    <a:pt x="33093" y="26807"/>
                    <a:pt x="33071" y="26578"/>
                  </a:cubicBezTo>
                  <a:lnTo>
                    <a:pt x="33071" y="26327"/>
                  </a:lnTo>
                  <a:cubicBezTo>
                    <a:pt x="33185" y="26259"/>
                    <a:pt x="33253" y="26122"/>
                    <a:pt x="33322" y="26008"/>
                  </a:cubicBezTo>
                  <a:cubicBezTo>
                    <a:pt x="33596" y="24844"/>
                    <a:pt x="33481" y="23657"/>
                    <a:pt x="33664" y="22493"/>
                  </a:cubicBezTo>
                  <a:cubicBezTo>
                    <a:pt x="33778" y="21876"/>
                    <a:pt x="33778" y="21215"/>
                    <a:pt x="33573" y="20598"/>
                  </a:cubicBezTo>
                  <a:cubicBezTo>
                    <a:pt x="33550" y="20575"/>
                    <a:pt x="33527" y="20530"/>
                    <a:pt x="33504" y="20507"/>
                  </a:cubicBezTo>
                  <a:cubicBezTo>
                    <a:pt x="33710" y="20416"/>
                    <a:pt x="33824" y="20233"/>
                    <a:pt x="33847" y="20005"/>
                  </a:cubicBezTo>
                  <a:cubicBezTo>
                    <a:pt x="33869" y="19046"/>
                    <a:pt x="34052" y="18065"/>
                    <a:pt x="33824" y="17106"/>
                  </a:cubicBezTo>
                  <a:cubicBezTo>
                    <a:pt x="33778" y="17060"/>
                    <a:pt x="33710" y="17037"/>
                    <a:pt x="33664" y="17037"/>
                  </a:cubicBezTo>
                  <a:cubicBezTo>
                    <a:pt x="33961" y="16809"/>
                    <a:pt x="34075" y="16581"/>
                    <a:pt x="33732" y="16353"/>
                  </a:cubicBezTo>
                  <a:cubicBezTo>
                    <a:pt x="34257" y="15326"/>
                    <a:pt x="34212" y="14230"/>
                    <a:pt x="34121" y="13134"/>
                  </a:cubicBezTo>
                  <a:cubicBezTo>
                    <a:pt x="34098" y="13089"/>
                    <a:pt x="34075" y="13043"/>
                    <a:pt x="34052" y="13020"/>
                  </a:cubicBezTo>
                  <a:cubicBezTo>
                    <a:pt x="34143" y="12952"/>
                    <a:pt x="34212" y="12860"/>
                    <a:pt x="34235" y="12746"/>
                  </a:cubicBezTo>
                  <a:close/>
                  <a:moveTo>
                    <a:pt x="53545" y="37420"/>
                  </a:moveTo>
                  <a:lnTo>
                    <a:pt x="53545" y="37420"/>
                  </a:lnTo>
                  <a:cubicBezTo>
                    <a:pt x="53568" y="37466"/>
                    <a:pt x="53568" y="37512"/>
                    <a:pt x="53591" y="37557"/>
                  </a:cubicBezTo>
                  <a:cubicBezTo>
                    <a:pt x="53568" y="37512"/>
                    <a:pt x="53545" y="37466"/>
                    <a:pt x="53545" y="37420"/>
                  </a:cubicBezTo>
                  <a:close/>
                  <a:moveTo>
                    <a:pt x="54070" y="38265"/>
                  </a:moveTo>
                  <a:lnTo>
                    <a:pt x="54024" y="38333"/>
                  </a:lnTo>
                  <a:lnTo>
                    <a:pt x="54001" y="38333"/>
                  </a:lnTo>
                  <a:cubicBezTo>
                    <a:pt x="54024" y="38311"/>
                    <a:pt x="54047" y="38288"/>
                    <a:pt x="54070" y="38265"/>
                  </a:cubicBezTo>
                  <a:close/>
                  <a:moveTo>
                    <a:pt x="9172" y="38356"/>
                  </a:moveTo>
                  <a:cubicBezTo>
                    <a:pt x="9172" y="38356"/>
                    <a:pt x="9172" y="38379"/>
                    <a:pt x="9150" y="38379"/>
                  </a:cubicBezTo>
                  <a:cubicBezTo>
                    <a:pt x="9150" y="38379"/>
                    <a:pt x="9150" y="38356"/>
                    <a:pt x="9150" y="38356"/>
                  </a:cubicBezTo>
                  <a:close/>
                  <a:moveTo>
                    <a:pt x="8442" y="39886"/>
                  </a:moveTo>
                  <a:cubicBezTo>
                    <a:pt x="8442" y="39908"/>
                    <a:pt x="8442" y="39908"/>
                    <a:pt x="8419" y="39931"/>
                  </a:cubicBezTo>
                  <a:cubicBezTo>
                    <a:pt x="8419" y="39908"/>
                    <a:pt x="8419" y="39908"/>
                    <a:pt x="8396" y="39908"/>
                  </a:cubicBezTo>
                  <a:cubicBezTo>
                    <a:pt x="8419" y="39908"/>
                    <a:pt x="8442" y="39886"/>
                    <a:pt x="8442" y="39886"/>
                  </a:cubicBezTo>
                  <a:close/>
                  <a:moveTo>
                    <a:pt x="34417" y="27720"/>
                  </a:moveTo>
                  <a:cubicBezTo>
                    <a:pt x="34518" y="27787"/>
                    <a:pt x="34630" y="27829"/>
                    <a:pt x="34746" y="27829"/>
                  </a:cubicBezTo>
                  <a:cubicBezTo>
                    <a:pt x="34788" y="27829"/>
                    <a:pt x="34831" y="27823"/>
                    <a:pt x="34874" y="27811"/>
                  </a:cubicBezTo>
                  <a:lnTo>
                    <a:pt x="34874" y="27811"/>
                  </a:lnTo>
                  <a:cubicBezTo>
                    <a:pt x="34805" y="28701"/>
                    <a:pt x="34805" y="29614"/>
                    <a:pt x="34714" y="30504"/>
                  </a:cubicBezTo>
                  <a:cubicBezTo>
                    <a:pt x="34645" y="31121"/>
                    <a:pt x="34554" y="31714"/>
                    <a:pt x="34782" y="32308"/>
                  </a:cubicBezTo>
                  <a:cubicBezTo>
                    <a:pt x="34828" y="32353"/>
                    <a:pt x="34851" y="32399"/>
                    <a:pt x="34897" y="32422"/>
                  </a:cubicBezTo>
                  <a:cubicBezTo>
                    <a:pt x="34280" y="32901"/>
                    <a:pt x="34531" y="33540"/>
                    <a:pt x="34577" y="34156"/>
                  </a:cubicBezTo>
                  <a:cubicBezTo>
                    <a:pt x="34623" y="34248"/>
                    <a:pt x="34668" y="34339"/>
                    <a:pt x="34714" y="34408"/>
                  </a:cubicBezTo>
                  <a:cubicBezTo>
                    <a:pt x="34691" y="34544"/>
                    <a:pt x="34691" y="34659"/>
                    <a:pt x="34737" y="34796"/>
                  </a:cubicBezTo>
                  <a:cubicBezTo>
                    <a:pt x="34760" y="34910"/>
                    <a:pt x="34760" y="35047"/>
                    <a:pt x="34782" y="35161"/>
                  </a:cubicBezTo>
                  <a:cubicBezTo>
                    <a:pt x="34668" y="35389"/>
                    <a:pt x="34691" y="35617"/>
                    <a:pt x="34691" y="35845"/>
                  </a:cubicBezTo>
                  <a:cubicBezTo>
                    <a:pt x="34531" y="36051"/>
                    <a:pt x="34600" y="36302"/>
                    <a:pt x="34577" y="36530"/>
                  </a:cubicBezTo>
                  <a:cubicBezTo>
                    <a:pt x="34509" y="37283"/>
                    <a:pt x="34554" y="38037"/>
                    <a:pt x="34463" y="38790"/>
                  </a:cubicBezTo>
                  <a:cubicBezTo>
                    <a:pt x="34326" y="40000"/>
                    <a:pt x="34280" y="41232"/>
                    <a:pt x="34212" y="42442"/>
                  </a:cubicBezTo>
                  <a:cubicBezTo>
                    <a:pt x="34212" y="42579"/>
                    <a:pt x="34212" y="42693"/>
                    <a:pt x="34212" y="42807"/>
                  </a:cubicBezTo>
                  <a:cubicBezTo>
                    <a:pt x="34189" y="43172"/>
                    <a:pt x="34189" y="43538"/>
                    <a:pt x="34189" y="43903"/>
                  </a:cubicBezTo>
                  <a:cubicBezTo>
                    <a:pt x="34098" y="44154"/>
                    <a:pt x="34143" y="44405"/>
                    <a:pt x="34189" y="44656"/>
                  </a:cubicBezTo>
                  <a:cubicBezTo>
                    <a:pt x="33824" y="45227"/>
                    <a:pt x="34006" y="45843"/>
                    <a:pt x="33984" y="46459"/>
                  </a:cubicBezTo>
                  <a:cubicBezTo>
                    <a:pt x="33984" y="46528"/>
                    <a:pt x="33984" y="46573"/>
                    <a:pt x="33984" y="46642"/>
                  </a:cubicBezTo>
                  <a:cubicBezTo>
                    <a:pt x="33778" y="46847"/>
                    <a:pt x="33824" y="47121"/>
                    <a:pt x="33869" y="47372"/>
                  </a:cubicBezTo>
                  <a:cubicBezTo>
                    <a:pt x="33824" y="47601"/>
                    <a:pt x="33778" y="47852"/>
                    <a:pt x="33869" y="48103"/>
                  </a:cubicBezTo>
                  <a:cubicBezTo>
                    <a:pt x="33824" y="48354"/>
                    <a:pt x="33778" y="48582"/>
                    <a:pt x="33824" y="48833"/>
                  </a:cubicBezTo>
                  <a:cubicBezTo>
                    <a:pt x="33801" y="48879"/>
                    <a:pt x="33778" y="48947"/>
                    <a:pt x="33801" y="48993"/>
                  </a:cubicBezTo>
                  <a:cubicBezTo>
                    <a:pt x="33504" y="49449"/>
                    <a:pt x="33778" y="49997"/>
                    <a:pt x="33596" y="50476"/>
                  </a:cubicBezTo>
                  <a:cubicBezTo>
                    <a:pt x="32979" y="50476"/>
                    <a:pt x="32386" y="50499"/>
                    <a:pt x="31792" y="50499"/>
                  </a:cubicBezTo>
                  <a:cubicBezTo>
                    <a:pt x="31610" y="50431"/>
                    <a:pt x="31633" y="50271"/>
                    <a:pt x="31587" y="50134"/>
                  </a:cubicBezTo>
                  <a:cubicBezTo>
                    <a:pt x="31587" y="49929"/>
                    <a:pt x="31610" y="49746"/>
                    <a:pt x="31610" y="49563"/>
                  </a:cubicBezTo>
                  <a:lnTo>
                    <a:pt x="31610" y="49198"/>
                  </a:lnTo>
                  <a:cubicBezTo>
                    <a:pt x="31792" y="47692"/>
                    <a:pt x="31952" y="46163"/>
                    <a:pt x="31952" y="44633"/>
                  </a:cubicBezTo>
                  <a:cubicBezTo>
                    <a:pt x="32021" y="44405"/>
                    <a:pt x="32021" y="44154"/>
                    <a:pt x="31975" y="43903"/>
                  </a:cubicBezTo>
                  <a:cubicBezTo>
                    <a:pt x="31975" y="43743"/>
                    <a:pt x="31998" y="43560"/>
                    <a:pt x="31998" y="43378"/>
                  </a:cubicBezTo>
                  <a:cubicBezTo>
                    <a:pt x="32272" y="42533"/>
                    <a:pt x="32089" y="41666"/>
                    <a:pt x="32180" y="40821"/>
                  </a:cubicBezTo>
                  <a:cubicBezTo>
                    <a:pt x="32454" y="40159"/>
                    <a:pt x="32340" y="39475"/>
                    <a:pt x="32340" y="38790"/>
                  </a:cubicBezTo>
                  <a:cubicBezTo>
                    <a:pt x="32340" y="38676"/>
                    <a:pt x="32340" y="38562"/>
                    <a:pt x="32340" y="38448"/>
                  </a:cubicBezTo>
                  <a:cubicBezTo>
                    <a:pt x="32409" y="38082"/>
                    <a:pt x="32477" y="37694"/>
                    <a:pt x="32340" y="37329"/>
                  </a:cubicBezTo>
                  <a:cubicBezTo>
                    <a:pt x="32637" y="36759"/>
                    <a:pt x="32477" y="36119"/>
                    <a:pt x="32500" y="35503"/>
                  </a:cubicBezTo>
                  <a:cubicBezTo>
                    <a:pt x="32500" y="35457"/>
                    <a:pt x="32523" y="35389"/>
                    <a:pt x="32523" y="35343"/>
                  </a:cubicBezTo>
                  <a:cubicBezTo>
                    <a:pt x="32454" y="34544"/>
                    <a:pt x="32797" y="33768"/>
                    <a:pt x="32683" y="32947"/>
                  </a:cubicBezTo>
                  <a:cubicBezTo>
                    <a:pt x="32751" y="32718"/>
                    <a:pt x="32774" y="32467"/>
                    <a:pt x="32728" y="32239"/>
                  </a:cubicBezTo>
                  <a:cubicBezTo>
                    <a:pt x="32865" y="31235"/>
                    <a:pt x="32934" y="30253"/>
                    <a:pt x="32934" y="29272"/>
                  </a:cubicBezTo>
                  <a:cubicBezTo>
                    <a:pt x="32956" y="29249"/>
                    <a:pt x="33002" y="29226"/>
                    <a:pt x="33048" y="29203"/>
                  </a:cubicBezTo>
                  <a:cubicBezTo>
                    <a:pt x="33413" y="28815"/>
                    <a:pt x="33344" y="28336"/>
                    <a:pt x="33322" y="27857"/>
                  </a:cubicBezTo>
                  <a:lnTo>
                    <a:pt x="33322" y="27857"/>
                  </a:lnTo>
                  <a:cubicBezTo>
                    <a:pt x="33422" y="27910"/>
                    <a:pt x="33523" y="27930"/>
                    <a:pt x="33624" y="27930"/>
                  </a:cubicBezTo>
                  <a:cubicBezTo>
                    <a:pt x="33867" y="27930"/>
                    <a:pt x="34114" y="27814"/>
                    <a:pt x="34372" y="27765"/>
                  </a:cubicBezTo>
                  <a:cubicBezTo>
                    <a:pt x="34372" y="27743"/>
                    <a:pt x="34394" y="27720"/>
                    <a:pt x="34417" y="27720"/>
                  </a:cubicBezTo>
                  <a:close/>
                  <a:moveTo>
                    <a:pt x="31496" y="52097"/>
                  </a:moveTo>
                  <a:lnTo>
                    <a:pt x="31473" y="52120"/>
                  </a:lnTo>
                  <a:cubicBezTo>
                    <a:pt x="31473" y="52097"/>
                    <a:pt x="31473" y="52097"/>
                    <a:pt x="31496" y="52097"/>
                  </a:cubicBezTo>
                  <a:close/>
                  <a:moveTo>
                    <a:pt x="32409" y="51001"/>
                  </a:moveTo>
                  <a:cubicBezTo>
                    <a:pt x="32509" y="51029"/>
                    <a:pt x="32612" y="51037"/>
                    <a:pt x="32716" y="51037"/>
                  </a:cubicBezTo>
                  <a:cubicBezTo>
                    <a:pt x="32835" y="51037"/>
                    <a:pt x="32955" y="51027"/>
                    <a:pt x="33074" y="51027"/>
                  </a:cubicBezTo>
                  <a:cubicBezTo>
                    <a:pt x="33274" y="51027"/>
                    <a:pt x="33468" y="51055"/>
                    <a:pt x="33641" y="51207"/>
                  </a:cubicBezTo>
                  <a:cubicBezTo>
                    <a:pt x="33618" y="51253"/>
                    <a:pt x="33641" y="51298"/>
                    <a:pt x="33641" y="51321"/>
                  </a:cubicBezTo>
                  <a:cubicBezTo>
                    <a:pt x="33618" y="51344"/>
                    <a:pt x="33596" y="51367"/>
                    <a:pt x="33596" y="51367"/>
                  </a:cubicBezTo>
                  <a:cubicBezTo>
                    <a:pt x="33573" y="51435"/>
                    <a:pt x="33550" y="51504"/>
                    <a:pt x="33573" y="51572"/>
                  </a:cubicBezTo>
                  <a:cubicBezTo>
                    <a:pt x="33596" y="51618"/>
                    <a:pt x="33641" y="51618"/>
                    <a:pt x="33664" y="51663"/>
                  </a:cubicBezTo>
                  <a:cubicBezTo>
                    <a:pt x="33664" y="51686"/>
                    <a:pt x="33664" y="51732"/>
                    <a:pt x="33641" y="51755"/>
                  </a:cubicBezTo>
                  <a:cubicBezTo>
                    <a:pt x="33618" y="51778"/>
                    <a:pt x="33596" y="51800"/>
                    <a:pt x="33596" y="51823"/>
                  </a:cubicBezTo>
                  <a:cubicBezTo>
                    <a:pt x="33573" y="51846"/>
                    <a:pt x="33550" y="51869"/>
                    <a:pt x="33527" y="51914"/>
                  </a:cubicBezTo>
                  <a:cubicBezTo>
                    <a:pt x="33504" y="51937"/>
                    <a:pt x="33481" y="51960"/>
                    <a:pt x="33459" y="51983"/>
                  </a:cubicBezTo>
                  <a:cubicBezTo>
                    <a:pt x="33390" y="52051"/>
                    <a:pt x="33299" y="52097"/>
                    <a:pt x="33230" y="52120"/>
                  </a:cubicBezTo>
                  <a:lnTo>
                    <a:pt x="31633" y="52074"/>
                  </a:lnTo>
                  <a:cubicBezTo>
                    <a:pt x="31610" y="51892"/>
                    <a:pt x="31610" y="51709"/>
                    <a:pt x="31610" y="51526"/>
                  </a:cubicBezTo>
                  <a:cubicBezTo>
                    <a:pt x="31610" y="51412"/>
                    <a:pt x="31610" y="51298"/>
                    <a:pt x="31610" y="51184"/>
                  </a:cubicBezTo>
                  <a:cubicBezTo>
                    <a:pt x="31714" y="51212"/>
                    <a:pt x="31818" y="51229"/>
                    <a:pt x="31920" y="51229"/>
                  </a:cubicBezTo>
                  <a:cubicBezTo>
                    <a:pt x="32065" y="51229"/>
                    <a:pt x="32206" y="51196"/>
                    <a:pt x="32340" y="51116"/>
                  </a:cubicBezTo>
                  <a:cubicBezTo>
                    <a:pt x="32363" y="51070"/>
                    <a:pt x="32386" y="51047"/>
                    <a:pt x="32409" y="51001"/>
                  </a:cubicBezTo>
                  <a:close/>
                  <a:moveTo>
                    <a:pt x="32911" y="52485"/>
                  </a:moveTo>
                  <a:cubicBezTo>
                    <a:pt x="32888" y="52508"/>
                    <a:pt x="32888" y="52531"/>
                    <a:pt x="32865" y="52531"/>
                  </a:cubicBezTo>
                  <a:cubicBezTo>
                    <a:pt x="32882" y="52514"/>
                    <a:pt x="32899" y="52497"/>
                    <a:pt x="32911" y="52485"/>
                  </a:cubicBezTo>
                  <a:close/>
                  <a:moveTo>
                    <a:pt x="32865" y="52531"/>
                  </a:moveTo>
                  <a:cubicBezTo>
                    <a:pt x="32956" y="52850"/>
                    <a:pt x="33208" y="52964"/>
                    <a:pt x="33481" y="53056"/>
                  </a:cubicBezTo>
                  <a:cubicBezTo>
                    <a:pt x="33481" y="53124"/>
                    <a:pt x="33459" y="53193"/>
                    <a:pt x="33413" y="53238"/>
                  </a:cubicBezTo>
                  <a:cubicBezTo>
                    <a:pt x="33242" y="53181"/>
                    <a:pt x="33065" y="53170"/>
                    <a:pt x="32885" y="53170"/>
                  </a:cubicBezTo>
                  <a:cubicBezTo>
                    <a:pt x="32765" y="53170"/>
                    <a:pt x="32644" y="53175"/>
                    <a:pt x="32523" y="53175"/>
                  </a:cubicBezTo>
                  <a:cubicBezTo>
                    <a:pt x="32462" y="53175"/>
                    <a:pt x="32401" y="53174"/>
                    <a:pt x="32340" y="53170"/>
                  </a:cubicBezTo>
                  <a:cubicBezTo>
                    <a:pt x="31906" y="53170"/>
                    <a:pt x="31701" y="52964"/>
                    <a:pt x="31724" y="52554"/>
                  </a:cubicBezTo>
                  <a:lnTo>
                    <a:pt x="31724" y="52554"/>
                  </a:lnTo>
                  <a:cubicBezTo>
                    <a:pt x="31891" y="52676"/>
                    <a:pt x="32063" y="52728"/>
                    <a:pt x="32240" y="52728"/>
                  </a:cubicBezTo>
                  <a:cubicBezTo>
                    <a:pt x="32427" y="52728"/>
                    <a:pt x="32620" y="52670"/>
                    <a:pt x="32819" y="52576"/>
                  </a:cubicBezTo>
                  <a:cubicBezTo>
                    <a:pt x="32831" y="52565"/>
                    <a:pt x="32848" y="52548"/>
                    <a:pt x="32865" y="52531"/>
                  </a:cubicBezTo>
                  <a:close/>
                  <a:moveTo>
                    <a:pt x="33230" y="54083"/>
                  </a:moveTo>
                  <a:cubicBezTo>
                    <a:pt x="33253" y="54129"/>
                    <a:pt x="33299" y="54174"/>
                    <a:pt x="33322" y="54197"/>
                  </a:cubicBezTo>
                  <a:cubicBezTo>
                    <a:pt x="33299" y="54311"/>
                    <a:pt x="33299" y="54425"/>
                    <a:pt x="33344" y="54517"/>
                  </a:cubicBezTo>
                  <a:cubicBezTo>
                    <a:pt x="33344" y="54539"/>
                    <a:pt x="33322" y="54562"/>
                    <a:pt x="33322" y="54562"/>
                  </a:cubicBezTo>
                  <a:cubicBezTo>
                    <a:pt x="33168" y="54503"/>
                    <a:pt x="33020" y="54462"/>
                    <a:pt x="32875" y="54462"/>
                  </a:cubicBezTo>
                  <a:cubicBezTo>
                    <a:pt x="32741" y="54462"/>
                    <a:pt x="32609" y="54497"/>
                    <a:pt x="32477" y="54585"/>
                  </a:cubicBezTo>
                  <a:cubicBezTo>
                    <a:pt x="32454" y="54585"/>
                    <a:pt x="32431" y="54585"/>
                    <a:pt x="32409" y="54562"/>
                  </a:cubicBezTo>
                  <a:cubicBezTo>
                    <a:pt x="32317" y="54562"/>
                    <a:pt x="32226" y="54562"/>
                    <a:pt x="32135" y="54585"/>
                  </a:cubicBezTo>
                  <a:cubicBezTo>
                    <a:pt x="32021" y="54631"/>
                    <a:pt x="31884" y="54676"/>
                    <a:pt x="31770" y="54722"/>
                  </a:cubicBezTo>
                  <a:cubicBezTo>
                    <a:pt x="31587" y="54699"/>
                    <a:pt x="31473" y="54654"/>
                    <a:pt x="31427" y="54539"/>
                  </a:cubicBezTo>
                  <a:cubicBezTo>
                    <a:pt x="31496" y="54425"/>
                    <a:pt x="31541" y="54288"/>
                    <a:pt x="31678" y="54243"/>
                  </a:cubicBezTo>
                  <a:cubicBezTo>
                    <a:pt x="31849" y="54137"/>
                    <a:pt x="32030" y="54110"/>
                    <a:pt x="32216" y="54110"/>
                  </a:cubicBezTo>
                  <a:cubicBezTo>
                    <a:pt x="32422" y="54110"/>
                    <a:pt x="32632" y="54143"/>
                    <a:pt x="32838" y="54143"/>
                  </a:cubicBezTo>
                  <a:cubicBezTo>
                    <a:pt x="32972" y="54143"/>
                    <a:pt x="33103" y="54129"/>
                    <a:pt x="33230" y="54083"/>
                  </a:cubicBezTo>
                  <a:close/>
                  <a:moveTo>
                    <a:pt x="33208" y="55201"/>
                  </a:moveTo>
                  <a:cubicBezTo>
                    <a:pt x="33230" y="55224"/>
                    <a:pt x="33230" y="55247"/>
                    <a:pt x="33253" y="55270"/>
                  </a:cubicBezTo>
                  <a:cubicBezTo>
                    <a:pt x="33253" y="55270"/>
                    <a:pt x="33276" y="55293"/>
                    <a:pt x="33276" y="55293"/>
                  </a:cubicBezTo>
                  <a:cubicBezTo>
                    <a:pt x="33276" y="55293"/>
                    <a:pt x="33276" y="55315"/>
                    <a:pt x="33299" y="55338"/>
                  </a:cubicBezTo>
                  <a:cubicBezTo>
                    <a:pt x="33322" y="55407"/>
                    <a:pt x="33344" y="55475"/>
                    <a:pt x="33344" y="55544"/>
                  </a:cubicBezTo>
                  <a:cubicBezTo>
                    <a:pt x="33390" y="55658"/>
                    <a:pt x="33367" y="55772"/>
                    <a:pt x="33344" y="55886"/>
                  </a:cubicBezTo>
                  <a:lnTo>
                    <a:pt x="33093" y="55886"/>
                  </a:lnTo>
                  <a:cubicBezTo>
                    <a:pt x="32797" y="55955"/>
                    <a:pt x="32477" y="55909"/>
                    <a:pt x="32180" y="56046"/>
                  </a:cubicBezTo>
                  <a:cubicBezTo>
                    <a:pt x="32135" y="56114"/>
                    <a:pt x="32066" y="56137"/>
                    <a:pt x="32021" y="56137"/>
                  </a:cubicBezTo>
                  <a:cubicBezTo>
                    <a:pt x="31952" y="56114"/>
                    <a:pt x="31906" y="56069"/>
                    <a:pt x="31861" y="56023"/>
                  </a:cubicBezTo>
                  <a:cubicBezTo>
                    <a:pt x="31799" y="55992"/>
                    <a:pt x="31737" y="55980"/>
                    <a:pt x="31677" y="55980"/>
                  </a:cubicBezTo>
                  <a:cubicBezTo>
                    <a:pt x="31605" y="55980"/>
                    <a:pt x="31535" y="55998"/>
                    <a:pt x="31473" y="56023"/>
                  </a:cubicBezTo>
                  <a:cubicBezTo>
                    <a:pt x="31473" y="55840"/>
                    <a:pt x="31496" y="55658"/>
                    <a:pt x="31496" y="55475"/>
                  </a:cubicBezTo>
                  <a:cubicBezTo>
                    <a:pt x="31496" y="55475"/>
                    <a:pt x="31496" y="55452"/>
                    <a:pt x="31496" y="55452"/>
                  </a:cubicBezTo>
                  <a:cubicBezTo>
                    <a:pt x="31610" y="55430"/>
                    <a:pt x="31678" y="55384"/>
                    <a:pt x="31770" y="55270"/>
                  </a:cubicBezTo>
                  <a:cubicBezTo>
                    <a:pt x="31770" y="55293"/>
                    <a:pt x="31770" y="55293"/>
                    <a:pt x="31792" y="55315"/>
                  </a:cubicBezTo>
                  <a:cubicBezTo>
                    <a:pt x="31886" y="55369"/>
                    <a:pt x="31987" y="55391"/>
                    <a:pt x="32092" y="55391"/>
                  </a:cubicBezTo>
                  <a:cubicBezTo>
                    <a:pt x="32166" y="55391"/>
                    <a:pt x="32242" y="55380"/>
                    <a:pt x="32317" y="55361"/>
                  </a:cubicBezTo>
                  <a:cubicBezTo>
                    <a:pt x="32546" y="55293"/>
                    <a:pt x="32774" y="55293"/>
                    <a:pt x="33002" y="55224"/>
                  </a:cubicBezTo>
                  <a:cubicBezTo>
                    <a:pt x="33071" y="55201"/>
                    <a:pt x="33139" y="55201"/>
                    <a:pt x="33208" y="55201"/>
                  </a:cubicBezTo>
                  <a:close/>
                  <a:moveTo>
                    <a:pt x="31662" y="56490"/>
                  </a:moveTo>
                  <a:cubicBezTo>
                    <a:pt x="31831" y="56490"/>
                    <a:pt x="32065" y="56532"/>
                    <a:pt x="32386" y="56594"/>
                  </a:cubicBezTo>
                  <a:cubicBezTo>
                    <a:pt x="32392" y="56597"/>
                    <a:pt x="32399" y="56598"/>
                    <a:pt x="32406" y="56598"/>
                  </a:cubicBezTo>
                  <a:cubicBezTo>
                    <a:pt x="32450" y="56598"/>
                    <a:pt x="32506" y="56545"/>
                    <a:pt x="32546" y="56525"/>
                  </a:cubicBezTo>
                  <a:lnTo>
                    <a:pt x="32637" y="56548"/>
                  </a:lnTo>
                  <a:cubicBezTo>
                    <a:pt x="32637" y="56548"/>
                    <a:pt x="32728" y="56502"/>
                    <a:pt x="32728" y="56502"/>
                  </a:cubicBezTo>
                  <a:cubicBezTo>
                    <a:pt x="32765" y="56499"/>
                    <a:pt x="32801" y="56497"/>
                    <a:pt x="32835" y="56497"/>
                  </a:cubicBezTo>
                  <a:cubicBezTo>
                    <a:pt x="33013" y="56497"/>
                    <a:pt x="33154" y="56547"/>
                    <a:pt x="33230" y="56662"/>
                  </a:cubicBezTo>
                  <a:cubicBezTo>
                    <a:pt x="33230" y="56913"/>
                    <a:pt x="33230" y="57164"/>
                    <a:pt x="33185" y="57438"/>
                  </a:cubicBezTo>
                  <a:cubicBezTo>
                    <a:pt x="33185" y="57507"/>
                    <a:pt x="33185" y="57575"/>
                    <a:pt x="33185" y="57666"/>
                  </a:cubicBezTo>
                  <a:cubicBezTo>
                    <a:pt x="33162" y="57712"/>
                    <a:pt x="33253" y="57758"/>
                    <a:pt x="33276" y="57803"/>
                  </a:cubicBezTo>
                  <a:cubicBezTo>
                    <a:pt x="33276" y="57826"/>
                    <a:pt x="33253" y="57849"/>
                    <a:pt x="33253" y="57872"/>
                  </a:cubicBezTo>
                  <a:cubicBezTo>
                    <a:pt x="33253" y="57872"/>
                    <a:pt x="33253" y="57872"/>
                    <a:pt x="33230" y="57895"/>
                  </a:cubicBezTo>
                  <a:cubicBezTo>
                    <a:pt x="33185" y="57940"/>
                    <a:pt x="33162" y="58009"/>
                    <a:pt x="33139" y="58077"/>
                  </a:cubicBezTo>
                  <a:cubicBezTo>
                    <a:pt x="33139" y="58100"/>
                    <a:pt x="33139" y="58100"/>
                    <a:pt x="33139" y="58100"/>
                  </a:cubicBezTo>
                  <a:cubicBezTo>
                    <a:pt x="33116" y="58214"/>
                    <a:pt x="33093" y="58351"/>
                    <a:pt x="33071" y="58465"/>
                  </a:cubicBezTo>
                  <a:cubicBezTo>
                    <a:pt x="33071" y="58488"/>
                    <a:pt x="33048" y="58488"/>
                    <a:pt x="33048" y="58488"/>
                  </a:cubicBezTo>
                  <a:lnTo>
                    <a:pt x="31290" y="58488"/>
                  </a:lnTo>
                  <a:cubicBezTo>
                    <a:pt x="31290" y="58397"/>
                    <a:pt x="31267" y="58328"/>
                    <a:pt x="31267" y="58237"/>
                  </a:cubicBezTo>
                  <a:cubicBezTo>
                    <a:pt x="31290" y="58123"/>
                    <a:pt x="31313" y="57986"/>
                    <a:pt x="31313" y="57849"/>
                  </a:cubicBezTo>
                  <a:cubicBezTo>
                    <a:pt x="31336" y="57415"/>
                    <a:pt x="31290" y="57005"/>
                    <a:pt x="31359" y="56594"/>
                  </a:cubicBezTo>
                  <a:cubicBezTo>
                    <a:pt x="31422" y="56520"/>
                    <a:pt x="31518" y="56490"/>
                    <a:pt x="31662" y="56490"/>
                  </a:cubicBezTo>
                  <a:close/>
                  <a:moveTo>
                    <a:pt x="35969" y="27765"/>
                  </a:moveTo>
                  <a:lnTo>
                    <a:pt x="35969" y="27765"/>
                  </a:lnTo>
                  <a:cubicBezTo>
                    <a:pt x="36090" y="27864"/>
                    <a:pt x="36216" y="27900"/>
                    <a:pt x="36345" y="27900"/>
                  </a:cubicBezTo>
                  <a:cubicBezTo>
                    <a:pt x="36484" y="27900"/>
                    <a:pt x="36626" y="27858"/>
                    <a:pt x="36768" y="27811"/>
                  </a:cubicBezTo>
                  <a:cubicBezTo>
                    <a:pt x="36816" y="27800"/>
                    <a:pt x="36864" y="27796"/>
                    <a:pt x="36911" y="27796"/>
                  </a:cubicBezTo>
                  <a:cubicBezTo>
                    <a:pt x="37069" y="27796"/>
                    <a:pt x="37227" y="27844"/>
                    <a:pt x="37385" y="27879"/>
                  </a:cubicBezTo>
                  <a:cubicBezTo>
                    <a:pt x="37592" y="27870"/>
                    <a:pt x="37800" y="27866"/>
                    <a:pt x="38008" y="27866"/>
                  </a:cubicBezTo>
                  <a:cubicBezTo>
                    <a:pt x="39351" y="27866"/>
                    <a:pt x="40687" y="28061"/>
                    <a:pt x="41972" y="28496"/>
                  </a:cubicBezTo>
                  <a:cubicBezTo>
                    <a:pt x="41995" y="28496"/>
                    <a:pt x="42041" y="28496"/>
                    <a:pt x="42064" y="28473"/>
                  </a:cubicBezTo>
                  <a:cubicBezTo>
                    <a:pt x="42109" y="28587"/>
                    <a:pt x="42178" y="28678"/>
                    <a:pt x="42292" y="28724"/>
                  </a:cubicBezTo>
                  <a:cubicBezTo>
                    <a:pt x="43410" y="29249"/>
                    <a:pt x="44438" y="30002"/>
                    <a:pt x="45602" y="30459"/>
                  </a:cubicBezTo>
                  <a:cubicBezTo>
                    <a:pt x="45647" y="30470"/>
                    <a:pt x="45687" y="30476"/>
                    <a:pt x="45727" y="30476"/>
                  </a:cubicBezTo>
                  <a:cubicBezTo>
                    <a:pt x="45767" y="30476"/>
                    <a:pt x="45807" y="30470"/>
                    <a:pt x="45853" y="30459"/>
                  </a:cubicBezTo>
                  <a:cubicBezTo>
                    <a:pt x="45898" y="30778"/>
                    <a:pt x="46149" y="30892"/>
                    <a:pt x="46401" y="30984"/>
                  </a:cubicBezTo>
                  <a:cubicBezTo>
                    <a:pt x="46449" y="30984"/>
                    <a:pt x="46509" y="30952"/>
                    <a:pt x="46546" y="30952"/>
                  </a:cubicBezTo>
                  <a:cubicBezTo>
                    <a:pt x="46579" y="30952"/>
                    <a:pt x="46593" y="30978"/>
                    <a:pt x="46560" y="31075"/>
                  </a:cubicBezTo>
                  <a:cubicBezTo>
                    <a:pt x="46619" y="31163"/>
                    <a:pt x="46687" y="31204"/>
                    <a:pt x="46764" y="31204"/>
                  </a:cubicBezTo>
                  <a:cubicBezTo>
                    <a:pt x="46807" y="31204"/>
                    <a:pt x="46854" y="31191"/>
                    <a:pt x="46903" y="31166"/>
                  </a:cubicBezTo>
                  <a:cubicBezTo>
                    <a:pt x="46948" y="31235"/>
                    <a:pt x="46971" y="31326"/>
                    <a:pt x="47040" y="31395"/>
                  </a:cubicBezTo>
                  <a:cubicBezTo>
                    <a:pt x="47062" y="31417"/>
                    <a:pt x="47085" y="31440"/>
                    <a:pt x="47108" y="31486"/>
                  </a:cubicBezTo>
                  <a:cubicBezTo>
                    <a:pt x="47154" y="31532"/>
                    <a:pt x="47222" y="31600"/>
                    <a:pt x="47268" y="31646"/>
                  </a:cubicBezTo>
                  <a:cubicBezTo>
                    <a:pt x="47597" y="31892"/>
                    <a:pt x="47778" y="32324"/>
                    <a:pt x="48227" y="32324"/>
                  </a:cubicBezTo>
                  <a:cubicBezTo>
                    <a:pt x="48277" y="32324"/>
                    <a:pt x="48330" y="32319"/>
                    <a:pt x="48386" y="32308"/>
                  </a:cubicBezTo>
                  <a:cubicBezTo>
                    <a:pt x="48386" y="32285"/>
                    <a:pt x="48386" y="32285"/>
                    <a:pt x="48409" y="32285"/>
                  </a:cubicBezTo>
                  <a:cubicBezTo>
                    <a:pt x="48364" y="32353"/>
                    <a:pt x="48364" y="32422"/>
                    <a:pt x="48386" y="32513"/>
                  </a:cubicBezTo>
                  <a:cubicBezTo>
                    <a:pt x="48455" y="32604"/>
                    <a:pt x="48523" y="32696"/>
                    <a:pt x="48615" y="32787"/>
                  </a:cubicBezTo>
                  <a:cubicBezTo>
                    <a:pt x="48792" y="32945"/>
                    <a:pt x="48935" y="33170"/>
                    <a:pt x="49191" y="33170"/>
                  </a:cubicBezTo>
                  <a:cubicBezTo>
                    <a:pt x="49232" y="33170"/>
                    <a:pt x="49275" y="33165"/>
                    <a:pt x="49322" y="33152"/>
                  </a:cubicBezTo>
                  <a:lnTo>
                    <a:pt x="49345" y="33152"/>
                  </a:lnTo>
                  <a:cubicBezTo>
                    <a:pt x="49299" y="33860"/>
                    <a:pt x="49756" y="34111"/>
                    <a:pt x="50326" y="34225"/>
                  </a:cubicBezTo>
                  <a:cubicBezTo>
                    <a:pt x="50349" y="34271"/>
                    <a:pt x="50349" y="34339"/>
                    <a:pt x="50372" y="34385"/>
                  </a:cubicBezTo>
                  <a:cubicBezTo>
                    <a:pt x="50418" y="34476"/>
                    <a:pt x="50463" y="34544"/>
                    <a:pt x="50509" y="34613"/>
                  </a:cubicBezTo>
                  <a:cubicBezTo>
                    <a:pt x="51057" y="35161"/>
                    <a:pt x="51331" y="36028"/>
                    <a:pt x="52175" y="36302"/>
                  </a:cubicBezTo>
                  <a:cubicBezTo>
                    <a:pt x="52153" y="36462"/>
                    <a:pt x="52153" y="36622"/>
                    <a:pt x="52381" y="36622"/>
                  </a:cubicBezTo>
                  <a:cubicBezTo>
                    <a:pt x="52404" y="36713"/>
                    <a:pt x="52449" y="36804"/>
                    <a:pt x="52495" y="36895"/>
                  </a:cubicBezTo>
                  <a:cubicBezTo>
                    <a:pt x="52518" y="36964"/>
                    <a:pt x="52541" y="37010"/>
                    <a:pt x="52586" y="37055"/>
                  </a:cubicBezTo>
                  <a:cubicBezTo>
                    <a:pt x="52632" y="37124"/>
                    <a:pt x="52655" y="37169"/>
                    <a:pt x="52700" y="37192"/>
                  </a:cubicBezTo>
                  <a:cubicBezTo>
                    <a:pt x="52700" y="37192"/>
                    <a:pt x="52769" y="37261"/>
                    <a:pt x="52769" y="37261"/>
                  </a:cubicBezTo>
                  <a:cubicBezTo>
                    <a:pt x="52814" y="37306"/>
                    <a:pt x="52860" y="37352"/>
                    <a:pt x="52883" y="37398"/>
                  </a:cubicBezTo>
                  <a:cubicBezTo>
                    <a:pt x="52883" y="37398"/>
                    <a:pt x="52919" y="37470"/>
                    <a:pt x="52943" y="37470"/>
                  </a:cubicBezTo>
                  <a:cubicBezTo>
                    <a:pt x="52946" y="37470"/>
                    <a:pt x="52949" y="37469"/>
                    <a:pt x="52951" y="37466"/>
                  </a:cubicBezTo>
                  <a:cubicBezTo>
                    <a:pt x="52974" y="37535"/>
                    <a:pt x="52997" y="37580"/>
                    <a:pt x="53020" y="37626"/>
                  </a:cubicBezTo>
                  <a:cubicBezTo>
                    <a:pt x="53066" y="37694"/>
                    <a:pt x="53088" y="37740"/>
                    <a:pt x="53111" y="37786"/>
                  </a:cubicBezTo>
                  <a:cubicBezTo>
                    <a:pt x="53157" y="37854"/>
                    <a:pt x="53202" y="37900"/>
                    <a:pt x="53225" y="37945"/>
                  </a:cubicBezTo>
                  <a:cubicBezTo>
                    <a:pt x="53248" y="37968"/>
                    <a:pt x="53271" y="38014"/>
                    <a:pt x="53294" y="38037"/>
                  </a:cubicBezTo>
                  <a:cubicBezTo>
                    <a:pt x="53339" y="38082"/>
                    <a:pt x="53385" y="38128"/>
                    <a:pt x="53408" y="38196"/>
                  </a:cubicBezTo>
                  <a:cubicBezTo>
                    <a:pt x="53476" y="38265"/>
                    <a:pt x="53568" y="38333"/>
                    <a:pt x="53682" y="38379"/>
                  </a:cubicBezTo>
                  <a:lnTo>
                    <a:pt x="53727" y="38379"/>
                  </a:lnTo>
                  <a:cubicBezTo>
                    <a:pt x="53682" y="38402"/>
                    <a:pt x="53659" y="38448"/>
                    <a:pt x="53636" y="38516"/>
                  </a:cubicBezTo>
                  <a:cubicBezTo>
                    <a:pt x="53705" y="38858"/>
                    <a:pt x="53796" y="39178"/>
                    <a:pt x="54207" y="39178"/>
                  </a:cubicBezTo>
                  <a:cubicBezTo>
                    <a:pt x="54184" y="39224"/>
                    <a:pt x="54161" y="39269"/>
                    <a:pt x="54138" y="39361"/>
                  </a:cubicBezTo>
                  <a:cubicBezTo>
                    <a:pt x="54458" y="40159"/>
                    <a:pt x="54526" y="41095"/>
                    <a:pt x="55417" y="41552"/>
                  </a:cubicBezTo>
                  <a:cubicBezTo>
                    <a:pt x="55394" y="41620"/>
                    <a:pt x="55394" y="41712"/>
                    <a:pt x="55417" y="41780"/>
                  </a:cubicBezTo>
                  <a:cubicBezTo>
                    <a:pt x="55439" y="41894"/>
                    <a:pt x="55485" y="42008"/>
                    <a:pt x="55553" y="42100"/>
                  </a:cubicBezTo>
                  <a:cubicBezTo>
                    <a:pt x="55599" y="42145"/>
                    <a:pt x="55622" y="42214"/>
                    <a:pt x="55645" y="42282"/>
                  </a:cubicBezTo>
                  <a:cubicBezTo>
                    <a:pt x="55713" y="42465"/>
                    <a:pt x="55713" y="42647"/>
                    <a:pt x="55736" y="42830"/>
                  </a:cubicBezTo>
                  <a:cubicBezTo>
                    <a:pt x="55942" y="43378"/>
                    <a:pt x="56124" y="43926"/>
                    <a:pt x="56421" y="44428"/>
                  </a:cubicBezTo>
                  <a:cubicBezTo>
                    <a:pt x="56535" y="44588"/>
                    <a:pt x="56626" y="44770"/>
                    <a:pt x="56672" y="44953"/>
                  </a:cubicBezTo>
                  <a:cubicBezTo>
                    <a:pt x="56695" y="45044"/>
                    <a:pt x="56718" y="45113"/>
                    <a:pt x="56740" y="45181"/>
                  </a:cubicBezTo>
                  <a:cubicBezTo>
                    <a:pt x="56786" y="45272"/>
                    <a:pt x="56832" y="45364"/>
                    <a:pt x="56877" y="45432"/>
                  </a:cubicBezTo>
                  <a:cubicBezTo>
                    <a:pt x="56877" y="45455"/>
                    <a:pt x="56877" y="45455"/>
                    <a:pt x="56877" y="45455"/>
                  </a:cubicBezTo>
                  <a:cubicBezTo>
                    <a:pt x="56923" y="45501"/>
                    <a:pt x="56946" y="45546"/>
                    <a:pt x="56991" y="45569"/>
                  </a:cubicBezTo>
                  <a:cubicBezTo>
                    <a:pt x="56786" y="45774"/>
                    <a:pt x="56809" y="46003"/>
                    <a:pt x="56946" y="46231"/>
                  </a:cubicBezTo>
                  <a:cubicBezTo>
                    <a:pt x="56980" y="46282"/>
                    <a:pt x="57014" y="46308"/>
                    <a:pt x="57058" y="46308"/>
                  </a:cubicBezTo>
                  <a:cubicBezTo>
                    <a:pt x="57073" y="46308"/>
                    <a:pt x="57088" y="46305"/>
                    <a:pt x="57106" y="46299"/>
                  </a:cubicBezTo>
                  <a:cubicBezTo>
                    <a:pt x="57128" y="46299"/>
                    <a:pt x="57174" y="46277"/>
                    <a:pt x="57174" y="46277"/>
                  </a:cubicBezTo>
                  <a:lnTo>
                    <a:pt x="57174" y="46299"/>
                  </a:lnTo>
                  <a:cubicBezTo>
                    <a:pt x="57128" y="46345"/>
                    <a:pt x="57083" y="46391"/>
                    <a:pt x="57037" y="46459"/>
                  </a:cubicBezTo>
                  <a:cubicBezTo>
                    <a:pt x="56991" y="46687"/>
                    <a:pt x="56991" y="46916"/>
                    <a:pt x="57243" y="47053"/>
                  </a:cubicBezTo>
                  <a:cubicBezTo>
                    <a:pt x="57288" y="47053"/>
                    <a:pt x="57311" y="47053"/>
                    <a:pt x="57357" y="47030"/>
                  </a:cubicBezTo>
                  <a:lnTo>
                    <a:pt x="57357" y="47030"/>
                  </a:lnTo>
                  <a:cubicBezTo>
                    <a:pt x="57334" y="47053"/>
                    <a:pt x="57334" y="47076"/>
                    <a:pt x="57334" y="47076"/>
                  </a:cubicBezTo>
                  <a:cubicBezTo>
                    <a:pt x="57288" y="47144"/>
                    <a:pt x="57288" y="47212"/>
                    <a:pt x="57288" y="47304"/>
                  </a:cubicBezTo>
                  <a:cubicBezTo>
                    <a:pt x="57334" y="47441"/>
                    <a:pt x="57357" y="47601"/>
                    <a:pt x="57380" y="47737"/>
                  </a:cubicBezTo>
                  <a:cubicBezTo>
                    <a:pt x="57402" y="47806"/>
                    <a:pt x="57402" y="47897"/>
                    <a:pt x="57448" y="47966"/>
                  </a:cubicBezTo>
                  <a:cubicBezTo>
                    <a:pt x="57471" y="48080"/>
                    <a:pt x="57516" y="48217"/>
                    <a:pt x="57562" y="48331"/>
                  </a:cubicBezTo>
                  <a:cubicBezTo>
                    <a:pt x="57585" y="48354"/>
                    <a:pt x="57585" y="48377"/>
                    <a:pt x="57585" y="48377"/>
                  </a:cubicBezTo>
                  <a:cubicBezTo>
                    <a:pt x="57585" y="48377"/>
                    <a:pt x="57585" y="48399"/>
                    <a:pt x="57585" y="48399"/>
                  </a:cubicBezTo>
                  <a:cubicBezTo>
                    <a:pt x="57608" y="48445"/>
                    <a:pt x="57653" y="48491"/>
                    <a:pt x="57676" y="48536"/>
                  </a:cubicBezTo>
                  <a:lnTo>
                    <a:pt x="57722" y="48833"/>
                  </a:lnTo>
                  <a:cubicBezTo>
                    <a:pt x="57722" y="48856"/>
                    <a:pt x="57722" y="48879"/>
                    <a:pt x="57722" y="48879"/>
                  </a:cubicBezTo>
                  <a:cubicBezTo>
                    <a:pt x="57699" y="48902"/>
                    <a:pt x="57699" y="48924"/>
                    <a:pt x="57676" y="48947"/>
                  </a:cubicBezTo>
                  <a:cubicBezTo>
                    <a:pt x="57631" y="49016"/>
                    <a:pt x="57585" y="49107"/>
                    <a:pt x="57562" y="49175"/>
                  </a:cubicBezTo>
                  <a:cubicBezTo>
                    <a:pt x="57448" y="50020"/>
                    <a:pt x="57745" y="50796"/>
                    <a:pt x="57882" y="51595"/>
                  </a:cubicBezTo>
                  <a:cubicBezTo>
                    <a:pt x="58110" y="51732"/>
                    <a:pt x="58133" y="51892"/>
                    <a:pt x="57950" y="52074"/>
                  </a:cubicBezTo>
                  <a:cubicBezTo>
                    <a:pt x="57904" y="52303"/>
                    <a:pt x="57904" y="52508"/>
                    <a:pt x="58064" y="52691"/>
                  </a:cubicBezTo>
                  <a:cubicBezTo>
                    <a:pt x="58064" y="52691"/>
                    <a:pt x="58064" y="52713"/>
                    <a:pt x="58064" y="52713"/>
                  </a:cubicBezTo>
                  <a:cubicBezTo>
                    <a:pt x="57927" y="52850"/>
                    <a:pt x="57904" y="53056"/>
                    <a:pt x="57950" y="53261"/>
                  </a:cubicBezTo>
                  <a:cubicBezTo>
                    <a:pt x="57973" y="53330"/>
                    <a:pt x="58019" y="53398"/>
                    <a:pt x="58087" y="53444"/>
                  </a:cubicBezTo>
                  <a:cubicBezTo>
                    <a:pt x="57722" y="53946"/>
                    <a:pt x="57790" y="54471"/>
                    <a:pt x="58019" y="55019"/>
                  </a:cubicBezTo>
                  <a:cubicBezTo>
                    <a:pt x="58041" y="55042"/>
                    <a:pt x="58064" y="55064"/>
                    <a:pt x="58087" y="55064"/>
                  </a:cubicBezTo>
                  <a:cubicBezTo>
                    <a:pt x="58064" y="55110"/>
                    <a:pt x="58064" y="55156"/>
                    <a:pt x="58064" y="55201"/>
                  </a:cubicBezTo>
                  <a:cubicBezTo>
                    <a:pt x="57996" y="55338"/>
                    <a:pt x="57996" y="55475"/>
                    <a:pt x="58087" y="55589"/>
                  </a:cubicBezTo>
                  <a:cubicBezTo>
                    <a:pt x="58064" y="55635"/>
                    <a:pt x="58064" y="55681"/>
                    <a:pt x="58064" y="55749"/>
                  </a:cubicBezTo>
                  <a:cubicBezTo>
                    <a:pt x="57973" y="55749"/>
                    <a:pt x="57882" y="55795"/>
                    <a:pt x="57813" y="55863"/>
                  </a:cubicBezTo>
                  <a:cubicBezTo>
                    <a:pt x="57562" y="56594"/>
                    <a:pt x="57699" y="57370"/>
                    <a:pt x="57585" y="58123"/>
                  </a:cubicBezTo>
                  <a:cubicBezTo>
                    <a:pt x="57608" y="58214"/>
                    <a:pt x="57631" y="58283"/>
                    <a:pt x="57699" y="58374"/>
                  </a:cubicBezTo>
                  <a:lnTo>
                    <a:pt x="57722" y="58374"/>
                  </a:lnTo>
                  <a:cubicBezTo>
                    <a:pt x="57699" y="58397"/>
                    <a:pt x="57699" y="58420"/>
                    <a:pt x="57699" y="58442"/>
                  </a:cubicBezTo>
                  <a:cubicBezTo>
                    <a:pt x="57676" y="58420"/>
                    <a:pt x="57676" y="58420"/>
                    <a:pt x="57653" y="58397"/>
                  </a:cubicBezTo>
                  <a:cubicBezTo>
                    <a:pt x="57538" y="58353"/>
                    <a:pt x="57413" y="58338"/>
                    <a:pt x="57284" y="58338"/>
                  </a:cubicBezTo>
                  <a:cubicBezTo>
                    <a:pt x="57210" y="58338"/>
                    <a:pt x="57135" y="58343"/>
                    <a:pt x="57060" y="58351"/>
                  </a:cubicBezTo>
                  <a:cubicBezTo>
                    <a:pt x="56990" y="58369"/>
                    <a:pt x="56917" y="58376"/>
                    <a:pt x="56842" y="58376"/>
                  </a:cubicBezTo>
                  <a:cubicBezTo>
                    <a:pt x="56720" y="58376"/>
                    <a:pt x="56593" y="58357"/>
                    <a:pt x="56466" y="58328"/>
                  </a:cubicBezTo>
                  <a:cubicBezTo>
                    <a:pt x="56345" y="58310"/>
                    <a:pt x="56223" y="58295"/>
                    <a:pt x="56103" y="58295"/>
                  </a:cubicBezTo>
                  <a:cubicBezTo>
                    <a:pt x="55930" y="58295"/>
                    <a:pt x="55761" y="58325"/>
                    <a:pt x="55599" y="58420"/>
                  </a:cubicBezTo>
                  <a:cubicBezTo>
                    <a:pt x="55622" y="58511"/>
                    <a:pt x="55599" y="58557"/>
                    <a:pt x="55599" y="58602"/>
                  </a:cubicBezTo>
                  <a:cubicBezTo>
                    <a:pt x="55576" y="58579"/>
                    <a:pt x="55553" y="58557"/>
                    <a:pt x="55531" y="58534"/>
                  </a:cubicBezTo>
                  <a:lnTo>
                    <a:pt x="55348" y="58534"/>
                  </a:lnTo>
                  <a:cubicBezTo>
                    <a:pt x="54983" y="58488"/>
                    <a:pt x="54618" y="58511"/>
                    <a:pt x="54275" y="58374"/>
                  </a:cubicBezTo>
                  <a:cubicBezTo>
                    <a:pt x="54135" y="58334"/>
                    <a:pt x="53994" y="58307"/>
                    <a:pt x="53855" y="58307"/>
                  </a:cubicBezTo>
                  <a:cubicBezTo>
                    <a:pt x="53679" y="58307"/>
                    <a:pt x="53505" y="58350"/>
                    <a:pt x="53339" y="58465"/>
                  </a:cubicBezTo>
                  <a:cubicBezTo>
                    <a:pt x="53339" y="58488"/>
                    <a:pt x="53339" y="58488"/>
                    <a:pt x="53339" y="58511"/>
                  </a:cubicBezTo>
                  <a:cubicBezTo>
                    <a:pt x="53237" y="58482"/>
                    <a:pt x="53137" y="58471"/>
                    <a:pt x="53038" y="58471"/>
                  </a:cubicBezTo>
                  <a:cubicBezTo>
                    <a:pt x="52830" y="58471"/>
                    <a:pt x="52628" y="58518"/>
                    <a:pt x="52426" y="58534"/>
                  </a:cubicBezTo>
                  <a:cubicBezTo>
                    <a:pt x="52251" y="58481"/>
                    <a:pt x="52074" y="58465"/>
                    <a:pt x="51896" y="58465"/>
                  </a:cubicBezTo>
                  <a:cubicBezTo>
                    <a:pt x="51658" y="58465"/>
                    <a:pt x="51418" y="58492"/>
                    <a:pt x="51182" y="58492"/>
                  </a:cubicBezTo>
                  <a:cubicBezTo>
                    <a:pt x="51063" y="58492"/>
                    <a:pt x="50945" y="58486"/>
                    <a:pt x="50829" y="58465"/>
                  </a:cubicBezTo>
                  <a:cubicBezTo>
                    <a:pt x="50738" y="58445"/>
                    <a:pt x="50647" y="58437"/>
                    <a:pt x="50556" y="58437"/>
                  </a:cubicBezTo>
                  <a:cubicBezTo>
                    <a:pt x="50250" y="58437"/>
                    <a:pt x="49944" y="58527"/>
                    <a:pt x="49637" y="58527"/>
                  </a:cubicBezTo>
                  <a:cubicBezTo>
                    <a:pt x="49532" y="58527"/>
                    <a:pt x="49427" y="58517"/>
                    <a:pt x="49322" y="58488"/>
                  </a:cubicBezTo>
                  <a:cubicBezTo>
                    <a:pt x="49268" y="58423"/>
                    <a:pt x="49209" y="58399"/>
                    <a:pt x="49147" y="58399"/>
                  </a:cubicBezTo>
                  <a:cubicBezTo>
                    <a:pt x="49079" y="58399"/>
                    <a:pt x="49006" y="58429"/>
                    <a:pt x="48934" y="58465"/>
                  </a:cubicBezTo>
                  <a:cubicBezTo>
                    <a:pt x="48569" y="58488"/>
                    <a:pt x="48227" y="58511"/>
                    <a:pt x="47861" y="58511"/>
                  </a:cubicBezTo>
                  <a:cubicBezTo>
                    <a:pt x="47765" y="58395"/>
                    <a:pt x="47664" y="58353"/>
                    <a:pt x="47561" y="58353"/>
                  </a:cubicBezTo>
                  <a:cubicBezTo>
                    <a:pt x="47421" y="58353"/>
                    <a:pt x="47276" y="58432"/>
                    <a:pt x="47131" y="58511"/>
                  </a:cubicBezTo>
                  <a:lnTo>
                    <a:pt x="46423" y="58534"/>
                  </a:lnTo>
                  <a:cubicBezTo>
                    <a:pt x="46279" y="58492"/>
                    <a:pt x="46138" y="58479"/>
                    <a:pt x="46001" y="58479"/>
                  </a:cubicBezTo>
                  <a:cubicBezTo>
                    <a:pt x="45835" y="58479"/>
                    <a:pt x="45673" y="58498"/>
                    <a:pt x="45510" y="58511"/>
                  </a:cubicBezTo>
                  <a:lnTo>
                    <a:pt x="45328" y="58511"/>
                  </a:lnTo>
                  <a:cubicBezTo>
                    <a:pt x="45008" y="58488"/>
                    <a:pt x="44711" y="58442"/>
                    <a:pt x="44392" y="58420"/>
                  </a:cubicBezTo>
                  <a:cubicBezTo>
                    <a:pt x="44392" y="58420"/>
                    <a:pt x="44392" y="58511"/>
                    <a:pt x="44392" y="58511"/>
                  </a:cubicBezTo>
                  <a:lnTo>
                    <a:pt x="44027" y="58511"/>
                  </a:lnTo>
                  <a:cubicBezTo>
                    <a:pt x="43836" y="58479"/>
                    <a:pt x="43640" y="58462"/>
                    <a:pt x="43442" y="58462"/>
                  </a:cubicBezTo>
                  <a:cubicBezTo>
                    <a:pt x="43213" y="58462"/>
                    <a:pt x="42981" y="58485"/>
                    <a:pt x="42748" y="58534"/>
                  </a:cubicBezTo>
                  <a:cubicBezTo>
                    <a:pt x="42520" y="58534"/>
                    <a:pt x="42269" y="58511"/>
                    <a:pt x="42018" y="58511"/>
                  </a:cubicBezTo>
                  <a:cubicBezTo>
                    <a:pt x="41771" y="58480"/>
                    <a:pt x="41523" y="58468"/>
                    <a:pt x="41278" y="58468"/>
                  </a:cubicBezTo>
                  <a:cubicBezTo>
                    <a:pt x="40980" y="58468"/>
                    <a:pt x="40685" y="58486"/>
                    <a:pt x="40397" y="58511"/>
                  </a:cubicBezTo>
                  <a:cubicBezTo>
                    <a:pt x="40063" y="58511"/>
                    <a:pt x="39738" y="58450"/>
                    <a:pt x="39417" y="58450"/>
                  </a:cubicBezTo>
                  <a:cubicBezTo>
                    <a:pt x="39256" y="58450"/>
                    <a:pt x="39096" y="58465"/>
                    <a:pt x="38937" y="58511"/>
                  </a:cubicBezTo>
                  <a:cubicBezTo>
                    <a:pt x="38853" y="58497"/>
                    <a:pt x="38779" y="58475"/>
                    <a:pt x="38702" y="58475"/>
                  </a:cubicBezTo>
                  <a:cubicBezTo>
                    <a:pt x="38653" y="58475"/>
                    <a:pt x="38602" y="58484"/>
                    <a:pt x="38549" y="58511"/>
                  </a:cubicBezTo>
                  <a:cubicBezTo>
                    <a:pt x="38178" y="58511"/>
                    <a:pt x="37796" y="58443"/>
                    <a:pt x="37411" y="58443"/>
                  </a:cubicBezTo>
                  <a:cubicBezTo>
                    <a:pt x="37250" y="58443"/>
                    <a:pt x="37089" y="58455"/>
                    <a:pt x="36928" y="58488"/>
                  </a:cubicBezTo>
                  <a:cubicBezTo>
                    <a:pt x="36928" y="58442"/>
                    <a:pt x="36905" y="58397"/>
                    <a:pt x="36905" y="58374"/>
                  </a:cubicBezTo>
                  <a:cubicBezTo>
                    <a:pt x="36768" y="58454"/>
                    <a:pt x="36614" y="58454"/>
                    <a:pt x="36460" y="58454"/>
                  </a:cubicBezTo>
                  <a:cubicBezTo>
                    <a:pt x="36306" y="58454"/>
                    <a:pt x="36152" y="58454"/>
                    <a:pt x="36015" y="58534"/>
                  </a:cubicBezTo>
                  <a:cubicBezTo>
                    <a:pt x="35536" y="58511"/>
                    <a:pt x="35056" y="58488"/>
                    <a:pt x="34577" y="58465"/>
                  </a:cubicBezTo>
                  <a:cubicBezTo>
                    <a:pt x="33938" y="58420"/>
                    <a:pt x="33915" y="58374"/>
                    <a:pt x="33938" y="57758"/>
                  </a:cubicBezTo>
                  <a:cubicBezTo>
                    <a:pt x="33938" y="57278"/>
                    <a:pt x="33961" y="56799"/>
                    <a:pt x="33984" y="56320"/>
                  </a:cubicBezTo>
                  <a:cubicBezTo>
                    <a:pt x="33984" y="56069"/>
                    <a:pt x="33984" y="55840"/>
                    <a:pt x="33984" y="55589"/>
                  </a:cubicBezTo>
                  <a:cubicBezTo>
                    <a:pt x="34075" y="55384"/>
                    <a:pt x="34075" y="55156"/>
                    <a:pt x="34006" y="54950"/>
                  </a:cubicBezTo>
                  <a:cubicBezTo>
                    <a:pt x="34257" y="54197"/>
                    <a:pt x="34075" y="53444"/>
                    <a:pt x="34166" y="52691"/>
                  </a:cubicBezTo>
                  <a:cubicBezTo>
                    <a:pt x="34166" y="52622"/>
                    <a:pt x="34166" y="52554"/>
                    <a:pt x="34143" y="52485"/>
                  </a:cubicBezTo>
                  <a:cubicBezTo>
                    <a:pt x="34166" y="52280"/>
                    <a:pt x="34166" y="52074"/>
                    <a:pt x="34189" y="51869"/>
                  </a:cubicBezTo>
                  <a:cubicBezTo>
                    <a:pt x="34189" y="51846"/>
                    <a:pt x="34212" y="51846"/>
                    <a:pt x="34212" y="51846"/>
                  </a:cubicBezTo>
                  <a:cubicBezTo>
                    <a:pt x="34280" y="51823"/>
                    <a:pt x="34326" y="51778"/>
                    <a:pt x="34349" y="51686"/>
                  </a:cubicBezTo>
                  <a:cubicBezTo>
                    <a:pt x="34303" y="51663"/>
                    <a:pt x="34303" y="51618"/>
                    <a:pt x="34326" y="51595"/>
                  </a:cubicBezTo>
                  <a:cubicBezTo>
                    <a:pt x="34257" y="51481"/>
                    <a:pt x="34303" y="51367"/>
                    <a:pt x="34303" y="51253"/>
                  </a:cubicBezTo>
                  <a:cubicBezTo>
                    <a:pt x="34326" y="49769"/>
                    <a:pt x="34623" y="48308"/>
                    <a:pt x="34531" y="46824"/>
                  </a:cubicBezTo>
                  <a:cubicBezTo>
                    <a:pt x="34577" y="46710"/>
                    <a:pt x="34760" y="46596"/>
                    <a:pt x="34577" y="46459"/>
                  </a:cubicBezTo>
                  <a:cubicBezTo>
                    <a:pt x="34600" y="46414"/>
                    <a:pt x="34600" y="46368"/>
                    <a:pt x="34577" y="46322"/>
                  </a:cubicBezTo>
                  <a:cubicBezTo>
                    <a:pt x="34668" y="45843"/>
                    <a:pt x="34737" y="45341"/>
                    <a:pt x="34577" y="44861"/>
                  </a:cubicBezTo>
                  <a:cubicBezTo>
                    <a:pt x="34897" y="44588"/>
                    <a:pt x="34668" y="44222"/>
                    <a:pt x="34714" y="43903"/>
                  </a:cubicBezTo>
                  <a:cubicBezTo>
                    <a:pt x="34737" y="43629"/>
                    <a:pt x="34737" y="43332"/>
                    <a:pt x="34760" y="43035"/>
                  </a:cubicBezTo>
                  <a:cubicBezTo>
                    <a:pt x="34965" y="42259"/>
                    <a:pt x="34897" y="41438"/>
                    <a:pt x="34942" y="40639"/>
                  </a:cubicBezTo>
                  <a:cubicBezTo>
                    <a:pt x="34874" y="39771"/>
                    <a:pt x="35193" y="38927"/>
                    <a:pt x="35079" y="38060"/>
                  </a:cubicBezTo>
                  <a:lnTo>
                    <a:pt x="35102" y="37900"/>
                  </a:lnTo>
                  <a:cubicBezTo>
                    <a:pt x="35285" y="37169"/>
                    <a:pt x="35307" y="36439"/>
                    <a:pt x="35239" y="35686"/>
                  </a:cubicBezTo>
                  <a:cubicBezTo>
                    <a:pt x="35262" y="35640"/>
                    <a:pt x="35262" y="35572"/>
                    <a:pt x="35262" y="35526"/>
                  </a:cubicBezTo>
                  <a:cubicBezTo>
                    <a:pt x="35330" y="35275"/>
                    <a:pt x="35399" y="35024"/>
                    <a:pt x="35307" y="34773"/>
                  </a:cubicBezTo>
                  <a:cubicBezTo>
                    <a:pt x="35307" y="34544"/>
                    <a:pt x="35307" y="34293"/>
                    <a:pt x="35307" y="34065"/>
                  </a:cubicBezTo>
                  <a:cubicBezTo>
                    <a:pt x="35422" y="33997"/>
                    <a:pt x="35399" y="33928"/>
                    <a:pt x="35307" y="33860"/>
                  </a:cubicBezTo>
                  <a:cubicBezTo>
                    <a:pt x="35422" y="33380"/>
                    <a:pt x="35536" y="32924"/>
                    <a:pt x="35444" y="32422"/>
                  </a:cubicBezTo>
                  <a:cubicBezTo>
                    <a:pt x="35467" y="32422"/>
                    <a:pt x="35513" y="32399"/>
                    <a:pt x="35536" y="32353"/>
                  </a:cubicBezTo>
                  <a:cubicBezTo>
                    <a:pt x="36061" y="30847"/>
                    <a:pt x="35855" y="29295"/>
                    <a:pt x="35969" y="27765"/>
                  </a:cubicBezTo>
                  <a:close/>
                  <a:moveTo>
                    <a:pt x="47428" y="60405"/>
                  </a:moveTo>
                  <a:cubicBezTo>
                    <a:pt x="47450" y="60451"/>
                    <a:pt x="47496" y="60474"/>
                    <a:pt x="47541" y="60519"/>
                  </a:cubicBezTo>
                  <a:lnTo>
                    <a:pt x="47541" y="60519"/>
                  </a:lnTo>
                  <a:cubicBezTo>
                    <a:pt x="47496" y="60474"/>
                    <a:pt x="47450" y="60451"/>
                    <a:pt x="47405" y="60428"/>
                  </a:cubicBezTo>
                  <a:cubicBezTo>
                    <a:pt x="47405" y="60405"/>
                    <a:pt x="47405" y="60405"/>
                    <a:pt x="47428" y="60405"/>
                  </a:cubicBezTo>
                  <a:close/>
                  <a:moveTo>
                    <a:pt x="51970" y="61752"/>
                  </a:moveTo>
                  <a:cubicBezTo>
                    <a:pt x="51970" y="61752"/>
                    <a:pt x="51970" y="61775"/>
                    <a:pt x="51970" y="61775"/>
                  </a:cubicBezTo>
                  <a:lnTo>
                    <a:pt x="51924" y="61775"/>
                  </a:lnTo>
                  <a:cubicBezTo>
                    <a:pt x="51924" y="61775"/>
                    <a:pt x="51947" y="61775"/>
                    <a:pt x="51947" y="61752"/>
                  </a:cubicBezTo>
                  <a:close/>
                  <a:moveTo>
                    <a:pt x="25744" y="58876"/>
                  </a:moveTo>
                  <a:cubicBezTo>
                    <a:pt x="25744" y="58899"/>
                    <a:pt x="25766" y="58922"/>
                    <a:pt x="25766" y="58922"/>
                  </a:cubicBezTo>
                  <a:cubicBezTo>
                    <a:pt x="25940" y="59046"/>
                    <a:pt x="26128" y="59103"/>
                    <a:pt x="26318" y="59103"/>
                  </a:cubicBezTo>
                  <a:cubicBezTo>
                    <a:pt x="26477" y="59103"/>
                    <a:pt x="26638" y="59063"/>
                    <a:pt x="26794" y="58990"/>
                  </a:cubicBezTo>
                  <a:cubicBezTo>
                    <a:pt x="26839" y="58945"/>
                    <a:pt x="26862" y="58922"/>
                    <a:pt x="26885" y="58899"/>
                  </a:cubicBezTo>
                  <a:cubicBezTo>
                    <a:pt x="26908" y="58990"/>
                    <a:pt x="26953" y="59059"/>
                    <a:pt x="27045" y="59104"/>
                  </a:cubicBezTo>
                  <a:cubicBezTo>
                    <a:pt x="26885" y="59287"/>
                    <a:pt x="26862" y="59492"/>
                    <a:pt x="26862" y="59744"/>
                  </a:cubicBezTo>
                  <a:cubicBezTo>
                    <a:pt x="26885" y="60314"/>
                    <a:pt x="26885" y="60885"/>
                    <a:pt x="26908" y="61455"/>
                  </a:cubicBezTo>
                  <a:cubicBezTo>
                    <a:pt x="26816" y="61935"/>
                    <a:pt x="26839" y="62414"/>
                    <a:pt x="26885" y="62893"/>
                  </a:cubicBezTo>
                  <a:cubicBezTo>
                    <a:pt x="26976" y="62985"/>
                    <a:pt x="26953" y="63099"/>
                    <a:pt x="26999" y="63190"/>
                  </a:cubicBezTo>
                  <a:cubicBezTo>
                    <a:pt x="26953" y="63190"/>
                    <a:pt x="26931" y="63213"/>
                    <a:pt x="26885" y="63259"/>
                  </a:cubicBezTo>
                  <a:lnTo>
                    <a:pt x="26908" y="63441"/>
                  </a:lnTo>
                  <a:cubicBezTo>
                    <a:pt x="26976" y="63578"/>
                    <a:pt x="26976" y="63692"/>
                    <a:pt x="26908" y="63806"/>
                  </a:cubicBezTo>
                  <a:cubicBezTo>
                    <a:pt x="26839" y="64354"/>
                    <a:pt x="26794" y="64902"/>
                    <a:pt x="26908" y="65427"/>
                  </a:cubicBezTo>
                  <a:cubicBezTo>
                    <a:pt x="26839" y="65450"/>
                    <a:pt x="26794" y="65473"/>
                    <a:pt x="26748" y="65496"/>
                  </a:cubicBezTo>
                  <a:cubicBezTo>
                    <a:pt x="26177" y="65655"/>
                    <a:pt x="25561" y="65610"/>
                    <a:pt x="24968" y="65701"/>
                  </a:cubicBezTo>
                  <a:cubicBezTo>
                    <a:pt x="24899" y="65701"/>
                    <a:pt x="24853" y="65701"/>
                    <a:pt x="24808" y="65724"/>
                  </a:cubicBezTo>
                  <a:cubicBezTo>
                    <a:pt x="24544" y="65577"/>
                    <a:pt x="24280" y="65523"/>
                    <a:pt x="24014" y="65523"/>
                  </a:cubicBezTo>
                  <a:cubicBezTo>
                    <a:pt x="23659" y="65523"/>
                    <a:pt x="23301" y="65619"/>
                    <a:pt x="22936" y="65724"/>
                  </a:cubicBezTo>
                  <a:cubicBezTo>
                    <a:pt x="22913" y="65747"/>
                    <a:pt x="22890" y="65769"/>
                    <a:pt x="22868" y="65792"/>
                  </a:cubicBezTo>
                  <a:cubicBezTo>
                    <a:pt x="22822" y="65769"/>
                    <a:pt x="22799" y="65769"/>
                    <a:pt x="22754" y="65747"/>
                  </a:cubicBezTo>
                  <a:cubicBezTo>
                    <a:pt x="22731" y="65747"/>
                    <a:pt x="22708" y="65747"/>
                    <a:pt x="22685" y="65724"/>
                  </a:cubicBezTo>
                  <a:cubicBezTo>
                    <a:pt x="22708" y="65587"/>
                    <a:pt x="22708" y="65450"/>
                    <a:pt x="22708" y="65313"/>
                  </a:cubicBezTo>
                  <a:cubicBezTo>
                    <a:pt x="22982" y="64948"/>
                    <a:pt x="22708" y="64537"/>
                    <a:pt x="22845" y="64172"/>
                  </a:cubicBezTo>
                  <a:cubicBezTo>
                    <a:pt x="22868" y="64103"/>
                    <a:pt x="22868" y="64058"/>
                    <a:pt x="22845" y="64012"/>
                  </a:cubicBezTo>
                  <a:cubicBezTo>
                    <a:pt x="22845" y="63761"/>
                    <a:pt x="22822" y="63510"/>
                    <a:pt x="22822" y="63259"/>
                  </a:cubicBezTo>
                  <a:cubicBezTo>
                    <a:pt x="22913" y="62163"/>
                    <a:pt x="22913" y="61067"/>
                    <a:pt x="22868" y="59972"/>
                  </a:cubicBezTo>
                  <a:cubicBezTo>
                    <a:pt x="23027" y="59698"/>
                    <a:pt x="22936" y="59378"/>
                    <a:pt x="23005" y="59059"/>
                  </a:cubicBezTo>
                  <a:cubicBezTo>
                    <a:pt x="23027" y="59059"/>
                    <a:pt x="23050" y="59036"/>
                    <a:pt x="23073" y="59036"/>
                  </a:cubicBezTo>
                  <a:cubicBezTo>
                    <a:pt x="23119" y="59013"/>
                    <a:pt x="23142" y="58967"/>
                    <a:pt x="23164" y="58945"/>
                  </a:cubicBezTo>
                  <a:cubicBezTo>
                    <a:pt x="23210" y="58967"/>
                    <a:pt x="23233" y="58990"/>
                    <a:pt x="23278" y="59013"/>
                  </a:cubicBezTo>
                  <a:cubicBezTo>
                    <a:pt x="23508" y="59098"/>
                    <a:pt x="23737" y="59125"/>
                    <a:pt x="23970" y="59125"/>
                  </a:cubicBezTo>
                  <a:cubicBezTo>
                    <a:pt x="24177" y="59125"/>
                    <a:pt x="24387" y="59103"/>
                    <a:pt x="24602" y="59082"/>
                  </a:cubicBezTo>
                  <a:cubicBezTo>
                    <a:pt x="24694" y="59059"/>
                    <a:pt x="24762" y="59013"/>
                    <a:pt x="24831" y="58967"/>
                  </a:cubicBezTo>
                  <a:cubicBezTo>
                    <a:pt x="24876" y="58967"/>
                    <a:pt x="24876" y="58922"/>
                    <a:pt x="24876" y="58876"/>
                  </a:cubicBezTo>
                  <a:cubicBezTo>
                    <a:pt x="25025" y="59002"/>
                    <a:pt x="25173" y="59064"/>
                    <a:pt x="25319" y="59064"/>
                  </a:cubicBezTo>
                  <a:cubicBezTo>
                    <a:pt x="25464" y="59064"/>
                    <a:pt x="25607" y="59002"/>
                    <a:pt x="25744" y="58876"/>
                  </a:cubicBezTo>
                  <a:close/>
                  <a:moveTo>
                    <a:pt x="27433" y="27697"/>
                  </a:moveTo>
                  <a:cubicBezTo>
                    <a:pt x="27433" y="27697"/>
                    <a:pt x="27433" y="27720"/>
                    <a:pt x="27456" y="27720"/>
                  </a:cubicBezTo>
                  <a:cubicBezTo>
                    <a:pt x="27524" y="27788"/>
                    <a:pt x="27592" y="27834"/>
                    <a:pt x="27684" y="27857"/>
                  </a:cubicBezTo>
                  <a:cubicBezTo>
                    <a:pt x="27958" y="27902"/>
                    <a:pt x="28209" y="27971"/>
                    <a:pt x="28483" y="28016"/>
                  </a:cubicBezTo>
                  <a:cubicBezTo>
                    <a:pt x="28698" y="28038"/>
                    <a:pt x="28913" y="28047"/>
                    <a:pt x="29129" y="28047"/>
                  </a:cubicBezTo>
                  <a:cubicBezTo>
                    <a:pt x="29866" y="28047"/>
                    <a:pt x="30603" y="27947"/>
                    <a:pt x="31335" y="27947"/>
                  </a:cubicBezTo>
                  <a:cubicBezTo>
                    <a:pt x="31725" y="27947"/>
                    <a:pt x="32113" y="27975"/>
                    <a:pt x="32500" y="28062"/>
                  </a:cubicBezTo>
                  <a:cubicBezTo>
                    <a:pt x="32386" y="28176"/>
                    <a:pt x="32340" y="28313"/>
                    <a:pt x="32317" y="28473"/>
                  </a:cubicBezTo>
                  <a:cubicBezTo>
                    <a:pt x="32317" y="28541"/>
                    <a:pt x="32317" y="28610"/>
                    <a:pt x="32340" y="28678"/>
                  </a:cubicBezTo>
                  <a:cubicBezTo>
                    <a:pt x="32112" y="29477"/>
                    <a:pt x="32477" y="30322"/>
                    <a:pt x="32112" y="31121"/>
                  </a:cubicBezTo>
                  <a:cubicBezTo>
                    <a:pt x="32066" y="31280"/>
                    <a:pt x="32112" y="31440"/>
                    <a:pt x="32089" y="31600"/>
                  </a:cubicBezTo>
                  <a:cubicBezTo>
                    <a:pt x="32089" y="31668"/>
                    <a:pt x="32089" y="31737"/>
                    <a:pt x="32089" y="31828"/>
                  </a:cubicBezTo>
                  <a:cubicBezTo>
                    <a:pt x="32158" y="31965"/>
                    <a:pt x="32112" y="32079"/>
                    <a:pt x="32043" y="32193"/>
                  </a:cubicBezTo>
                  <a:cubicBezTo>
                    <a:pt x="32021" y="32330"/>
                    <a:pt x="32021" y="32467"/>
                    <a:pt x="32135" y="32604"/>
                  </a:cubicBezTo>
                  <a:cubicBezTo>
                    <a:pt x="32158" y="32604"/>
                    <a:pt x="32180" y="32627"/>
                    <a:pt x="32203" y="32627"/>
                  </a:cubicBezTo>
                  <a:cubicBezTo>
                    <a:pt x="32203" y="32741"/>
                    <a:pt x="32203" y="32855"/>
                    <a:pt x="32180" y="32970"/>
                  </a:cubicBezTo>
                  <a:cubicBezTo>
                    <a:pt x="32158" y="33015"/>
                    <a:pt x="32158" y="33084"/>
                    <a:pt x="32180" y="33129"/>
                  </a:cubicBezTo>
                  <a:lnTo>
                    <a:pt x="32158" y="33312"/>
                  </a:lnTo>
                  <a:cubicBezTo>
                    <a:pt x="32112" y="33449"/>
                    <a:pt x="32112" y="33586"/>
                    <a:pt x="32226" y="33700"/>
                  </a:cubicBezTo>
                  <a:cubicBezTo>
                    <a:pt x="32226" y="33746"/>
                    <a:pt x="32226" y="33814"/>
                    <a:pt x="32226" y="33883"/>
                  </a:cubicBezTo>
                  <a:cubicBezTo>
                    <a:pt x="32158" y="34111"/>
                    <a:pt x="32043" y="34339"/>
                    <a:pt x="32112" y="34613"/>
                  </a:cubicBezTo>
                  <a:cubicBezTo>
                    <a:pt x="32089" y="34659"/>
                    <a:pt x="32089" y="34727"/>
                    <a:pt x="32112" y="34773"/>
                  </a:cubicBezTo>
                  <a:cubicBezTo>
                    <a:pt x="31998" y="34887"/>
                    <a:pt x="32021" y="35024"/>
                    <a:pt x="32066" y="35161"/>
                  </a:cubicBezTo>
                  <a:cubicBezTo>
                    <a:pt x="31906" y="35594"/>
                    <a:pt x="32089" y="36074"/>
                    <a:pt x="31906" y="36507"/>
                  </a:cubicBezTo>
                  <a:lnTo>
                    <a:pt x="31884" y="36507"/>
                  </a:lnTo>
                  <a:cubicBezTo>
                    <a:pt x="31884" y="36507"/>
                    <a:pt x="31884" y="36553"/>
                    <a:pt x="31884" y="36553"/>
                  </a:cubicBezTo>
                  <a:cubicBezTo>
                    <a:pt x="31861" y="37603"/>
                    <a:pt x="31815" y="38653"/>
                    <a:pt x="31792" y="39703"/>
                  </a:cubicBezTo>
                  <a:cubicBezTo>
                    <a:pt x="31496" y="40547"/>
                    <a:pt x="31655" y="41415"/>
                    <a:pt x="31610" y="42259"/>
                  </a:cubicBezTo>
                  <a:cubicBezTo>
                    <a:pt x="31381" y="43035"/>
                    <a:pt x="31427" y="43834"/>
                    <a:pt x="31427" y="44633"/>
                  </a:cubicBezTo>
                  <a:cubicBezTo>
                    <a:pt x="31336" y="45546"/>
                    <a:pt x="31176" y="46459"/>
                    <a:pt x="31290" y="47372"/>
                  </a:cubicBezTo>
                  <a:lnTo>
                    <a:pt x="31267" y="47737"/>
                  </a:lnTo>
                  <a:cubicBezTo>
                    <a:pt x="31267" y="47874"/>
                    <a:pt x="31267" y="47989"/>
                    <a:pt x="31245" y="48103"/>
                  </a:cubicBezTo>
                  <a:cubicBezTo>
                    <a:pt x="31245" y="48171"/>
                    <a:pt x="31245" y="48217"/>
                    <a:pt x="31245" y="48285"/>
                  </a:cubicBezTo>
                  <a:cubicBezTo>
                    <a:pt x="31016" y="48947"/>
                    <a:pt x="31062" y="49632"/>
                    <a:pt x="31085" y="50294"/>
                  </a:cubicBezTo>
                  <a:cubicBezTo>
                    <a:pt x="31085" y="50910"/>
                    <a:pt x="31062" y="51526"/>
                    <a:pt x="31062" y="52120"/>
                  </a:cubicBezTo>
                  <a:cubicBezTo>
                    <a:pt x="30856" y="52964"/>
                    <a:pt x="30788" y="53809"/>
                    <a:pt x="30856" y="54676"/>
                  </a:cubicBezTo>
                  <a:cubicBezTo>
                    <a:pt x="30651" y="55886"/>
                    <a:pt x="30514" y="57096"/>
                    <a:pt x="30514" y="58306"/>
                  </a:cubicBezTo>
                  <a:cubicBezTo>
                    <a:pt x="30286" y="58374"/>
                    <a:pt x="30035" y="58442"/>
                    <a:pt x="29807" y="58511"/>
                  </a:cubicBezTo>
                  <a:cubicBezTo>
                    <a:pt x="29773" y="58512"/>
                    <a:pt x="29740" y="58513"/>
                    <a:pt x="29707" y="58513"/>
                  </a:cubicBezTo>
                  <a:cubicBezTo>
                    <a:pt x="29255" y="58513"/>
                    <a:pt x="28813" y="58417"/>
                    <a:pt x="28366" y="58417"/>
                  </a:cubicBezTo>
                  <a:cubicBezTo>
                    <a:pt x="28170" y="58417"/>
                    <a:pt x="27974" y="58435"/>
                    <a:pt x="27775" y="58488"/>
                  </a:cubicBezTo>
                  <a:lnTo>
                    <a:pt x="27433" y="58488"/>
                  </a:lnTo>
                  <a:cubicBezTo>
                    <a:pt x="27356" y="58425"/>
                    <a:pt x="27281" y="58403"/>
                    <a:pt x="27208" y="58403"/>
                  </a:cubicBezTo>
                  <a:cubicBezTo>
                    <a:pt x="27040" y="58403"/>
                    <a:pt x="26877" y="58518"/>
                    <a:pt x="26702" y="58534"/>
                  </a:cubicBezTo>
                  <a:cubicBezTo>
                    <a:pt x="26498" y="58534"/>
                    <a:pt x="26284" y="58415"/>
                    <a:pt x="26073" y="58415"/>
                  </a:cubicBezTo>
                  <a:cubicBezTo>
                    <a:pt x="25977" y="58415"/>
                    <a:pt x="25882" y="58440"/>
                    <a:pt x="25789" y="58511"/>
                  </a:cubicBezTo>
                  <a:lnTo>
                    <a:pt x="25241" y="58511"/>
                  </a:lnTo>
                  <a:cubicBezTo>
                    <a:pt x="24820" y="58400"/>
                    <a:pt x="24399" y="58354"/>
                    <a:pt x="23978" y="58354"/>
                  </a:cubicBezTo>
                  <a:cubicBezTo>
                    <a:pt x="23532" y="58354"/>
                    <a:pt x="23086" y="58406"/>
                    <a:pt x="22639" y="58488"/>
                  </a:cubicBezTo>
                  <a:cubicBezTo>
                    <a:pt x="22626" y="58481"/>
                    <a:pt x="22613" y="58479"/>
                    <a:pt x="22599" y="58479"/>
                  </a:cubicBezTo>
                  <a:cubicBezTo>
                    <a:pt x="22565" y="58479"/>
                    <a:pt x="22528" y="58495"/>
                    <a:pt x="22480" y="58511"/>
                  </a:cubicBezTo>
                  <a:cubicBezTo>
                    <a:pt x="21822" y="58405"/>
                    <a:pt x="21158" y="58354"/>
                    <a:pt x="20494" y="58354"/>
                  </a:cubicBezTo>
                  <a:cubicBezTo>
                    <a:pt x="19868" y="58354"/>
                    <a:pt x="19242" y="58400"/>
                    <a:pt x="18622" y="58488"/>
                  </a:cubicBezTo>
                  <a:cubicBezTo>
                    <a:pt x="18586" y="58493"/>
                    <a:pt x="18551" y="58495"/>
                    <a:pt x="18515" y="58495"/>
                  </a:cubicBezTo>
                  <a:cubicBezTo>
                    <a:pt x="18307" y="58495"/>
                    <a:pt x="18100" y="58426"/>
                    <a:pt x="17892" y="58426"/>
                  </a:cubicBezTo>
                  <a:cubicBezTo>
                    <a:pt x="17793" y="58426"/>
                    <a:pt x="17694" y="58442"/>
                    <a:pt x="17595" y="58488"/>
                  </a:cubicBezTo>
                  <a:cubicBezTo>
                    <a:pt x="17458" y="58442"/>
                    <a:pt x="17321" y="58397"/>
                    <a:pt x="17207" y="58351"/>
                  </a:cubicBezTo>
                  <a:cubicBezTo>
                    <a:pt x="16865" y="58534"/>
                    <a:pt x="16454" y="58351"/>
                    <a:pt x="16134" y="58557"/>
                  </a:cubicBezTo>
                  <a:cubicBezTo>
                    <a:pt x="15914" y="58525"/>
                    <a:pt x="15704" y="58472"/>
                    <a:pt x="15490" y="58472"/>
                  </a:cubicBezTo>
                  <a:cubicBezTo>
                    <a:pt x="15394" y="58472"/>
                    <a:pt x="15297" y="58483"/>
                    <a:pt x="15198" y="58511"/>
                  </a:cubicBezTo>
                  <a:cubicBezTo>
                    <a:pt x="15107" y="58511"/>
                    <a:pt x="15016" y="58488"/>
                    <a:pt x="14902" y="58488"/>
                  </a:cubicBezTo>
                  <a:cubicBezTo>
                    <a:pt x="14815" y="58426"/>
                    <a:pt x="14722" y="58385"/>
                    <a:pt x="14630" y="58385"/>
                  </a:cubicBezTo>
                  <a:cubicBezTo>
                    <a:pt x="14551" y="58385"/>
                    <a:pt x="14473" y="58415"/>
                    <a:pt x="14399" y="58488"/>
                  </a:cubicBezTo>
                  <a:cubicBezTo>
                    <a:pt x="14104" y="58432"/>
                    <a:pt x="13812" y="58413"/>
                    <a:pt x="13520" y="58413"/>
                  </a:cubicBezTo>
                  <a:cubicBezTo>
                    <a:pt x="12863" y="58413"/>
                    <a:pt x="12210" y="58511"/>
                    <a:pt x="11546" y="58511"/>
                  </a:cubicBezTo>
                  <a:cubicBezTo>
                    <a:pt x="11461" y="58469"/>
                    <a:pt x="11377" y="58451"/>
                    <a:pt x="11292" y="58451"/>
                  </a:cubicBezTo>
                  <a:cubicBezTo>
                    <a:pt x="11194" y="58451"/>
                    <a:pt x="11096" y="58474"/>
                    <a:pt x="10998" y="58511"/>
                  </a:cubicBezTo>
                  <a:lnTo>
                    <a:pt x="9355" y="58511"/>
                  </a:lnTo>
                  <a:cubicBezTo>
                    <a:pt x="9196" y="58474"/>
                    <a:pt x="9031" y="58451"/>
                    <a:pt x="8866" y="58451"/>
                  </a:cubicBezTo>
                  <a:cubicBezTo>
                    <a:pt x="8723" y="58451"/>
                    <a:pt x="8580" y="58469"/>
                    <a:pt x="8442" y="58511"/>
                  </a:cubicBezTo>
                  <a:cubicBezTo>
                    <a:pt x="8308" y="58470"/>
                    <a:pt x="8168" y="58456"/>
                    <a:pt x="8029" y="58456"/>
                  </a:cubicBezTo>
                  <a:cubicBezTo>
                    <a:pt x="7860" y="58456"/>
                    <a:pt x="7691" y="58476"/>
                    <a:pt x="7529" y="58488"/>
                  </a:cubicBezTo>
                  <a:cubicBezTo>
                    <a:pt x="7466" y="58491"/>
                    <a:pt x="7403" y="58492"/>
                    <a:pt x="7341" y="58492"/>
                  </a:cubicBezTo>
                  <a:cubicBezTo>
                    <a:pt x="7152" y="58492"/>
                    <a:pt x="6961" y="58482"/>
                    <a:pt x="6764" y="58482"/>
                  </a:cubicBezTo>
                  <a:cubicBezTo>
                    <a:pt x="6502" y="58482"/>
                    <a:pt x="6228" y="58500"/>
                    <a:pt x="5931" y="58579"/>
                  </a:cubicBezTo>
                  <a:cubicBezTo>
                    <a:pt x="6164" y="58723"/>
                    <a:pt x="6383" y="58761"/>
                    <a:pt x="6592" y="58761"/>
                  </a:cubicBezTo>
                  <a:cubicBezTo>
                    <a:pt x="6826" y="58761"/>
                    <a:pt x="7048" y="58713"/>
                    <a:pt x="7262" y="58713"/>
                  </a:cubicBezTo>
                  <a:cubicBezTo>
                    <a:pt x="7345" y="58713"/>
                    <a:pt x="7426" y="58720"/>
                    <a:pt x="7506" y="58739"/>
                  </a:cubicBezTo>
                  <a:cubicBezTo>
                    <a:pt x="7575" y="58785"/>
                    <a:pt x="7643" y="58831"/>
                    <a:pt x="7689" y="58899"/>
                  </a:cubicBezTo>
                  <a:cubicBezTo>
                    <a:pt x="7506" y="59219"/>
                    <a:pt x="7301" y="59561"/>
                    <a:pt x="7346" y="59972"/>
                  </a:cubicBezTo>
                  <a:cubicBezTo>
                    <a:pt x="7232" y="59972"/>
                    <a:pt x="7141" y="60040"/>
                    <a:pt x="7118" y="60154"/>
                  </a:cubicBezTo>
                  <a:cubicBezTo>
                    <a:pt x="7050" y="60200"/>
                    <a:pt x="7004" y="60269"/>
                    <a:pt x="7004" y="60360"/>
                  </a:cubicBezTo>
                  <a:cubicBezTo>
                    <a:pt x="6981" y="60405"/>
                    <a:pt x="6958" y="60451"/>
                    <a:pt x="6981" y="60520"/>
                  </a:cubicBezTo>
                  <a:cubicBezTo>
                    <a:pt x="6936" y="60565"/>
                    <a:pt x="6913" y="60588"/>
                    <a:pt x="6936" y="60657"/>
                  </a:cubicBezTo>
                  <a:cubicBezTo>
                    <a:pt x="6662" y="60999"/>
                    <a:pt x="6662" y="61524"/>
                    <a:pt x="6251" y="61821"/>
                  </a:cubicBezTo>
                  <a:lnTo>
                    <a:pt x="6228" y="61798"/>
                  </a:lnTo>
                  <a:cubicBezTo>
                    <a:pt x="6091" y="61889"/>
                    <a:pt x="6068" y="62049"/>
                    <a:pt x="6068" y="62209"/>
                  </a:cubicBezTo>
                  <a:cubicBezTo>
                    <a:pt x="6091" y="62346"/>
                    <a:pt x="6045" y="62460"/>
                    <a:pt x="5908" y="62528"/>
                  </a:cubicBezTo>
                  <a:cubicBezTo>
                    <a:pt x="5840" y="63053"/>
                    <a:pt x="5452" y="63441"/>
                    <a:pt x="5361" y="63943"/>
                  </a:cubicBezTo>
                  <a:lnTo>
                    <a:pt x="5315" y="63943"/>
                  </a:lnTo>
                  <a:cubicBezTo>
                    <a:pt x="4722" y="64286"/>
                    <a:pt x="4767" y="64925"/>
                    <a:pt x="4607" y="65473"/>
                  </a:cubicBezTo>
                  <a:lnTo>
                    <a:pt x="4630" y="65473"/>
                  </a:lnTo>
                  <a:cubicBezTo>
                    <a:pt x="4607" y="65564"/>
                    <a:pt x="4585" y="65632"/>
                    <a:pt x="4562" y="65724"/>
                  </a:cubicBezTo>
                  <a:cubicBezTo>
                    <a:pt x="4516" y="65747"/>
                    <a:pt x="4470" y="65792"/>
                    <a:pt x="4425" y="65838"/>
                  </a:cubicBezTo>
                  <a:cubicBezTo>
                    <a:pt x="4402" y="65792"/>
                    <a:pt x="4356" y="65724"/>
                    <a:pt x="4265" y="65655"/>
                  </a:cubicBezTo>
                  <a:cubicBezTo>
                    <a:pt x="3627" y="65595"/>
                    <a:pt x="2990" y="65535"/>
                    <a:pt x="2356" y="65535"/>
                  </a:cubicBezTo>
                  <a:cubicBezTo>
                    <a:pt x="1786" y="65535"/>
                    <a:pt x="1220" y="65583"/>
                    <a:pt x="659" y="65724"/>
                  </a:cubicBezTo>
                  <a:cubicBezTo>
                    <a:pt x="613" y="65747"/>
                    <a:pt x="590" y="65769"/>
                    <a:pt x="567" y="65792"/>
                  </a:cubicBezTo>
                  <a:cubicBezTo>
                    <a:pt x="567" y="65701"/>
                    <a:pt x="499" y="65632"/>
                    <a:pt x="430" y="65587"/>
                  </a:cubicBezTo>
                  <a:cubicBezTo>
                    <a:pt x="659" y="65496"/>
                    <a:pt x="841" y="65381"/>
                    <a:pt x="773" y="65107"/>
                  </a:cubicBezTo>
                  <a:cubicBezTo>
                    <a:pt x="1549" y="64742"/>
                    <a:pt x="1914" y="64080"/>
                    <a:pt x="2097" y="63281"/>
                  </a:cubicBezTo>
                  <a:cubicBezTo>
                    <a:pt x="2145" y="63298"/>
                    <a:pt x="2182" y="63314"/>
                    <a:pt x="2224" y="63314"/>
                  </a:cubicBezTo>
                  <a:cubicBezTo>
                    <a:pt x="2241" y="63314"/>
                    <a:pt x="2259" y="63311"/>
                    <a:pt x="2279" y="63304"/>
                  </a:cubicBezTo>
                  <a:cubicBezTo>
                    <a:pt x="2462" y="63167"/>
                    <a:pt x="2553" y="63008"/>
                    <a:pt x="2462" y="62779"/>
                  </a:cubicBezTo>
                  <a:lnTo>
                    <a:pt x="2485" y="62779"/>
                  </a:lnTo>
                  <a:cubicBezTo>
                    <a:pt x="3010" y="62460"/>
                    <a:pt x="3443" y="62072"/>
                    <a:pt x="3512" y="61433"/>
                  </a:cubicBezTo>
                  <a:cubicBezTo>
                    <a:pt x="3557" y="61387"/>
                    <a:pt x="3626" y="61364"/>
                    <a:pt x="3672" y="61318"/>
                  </a:cubicBezTo>
                  <a:cubicBezTo>
                    <a:pt x="3740" y="61273"/>
                    <a:pt x="3809" y="61204"/>
                    <a:pt x="3877" y="61159"/>
                  </a:cubicBezTo>
                  <a:cubicBezTo>
                    <a:pt x="4082" y="60908"/>
                    <a:pt x="4311" y="60657"/>
                    <a:pt x="4265" y="60291"/>
                  </a:cubicBezTo>
                  <a:cubicBezTo>
                    <a:pt x="4311" y="60291"/>
                    <a:pt x="4333" y="60291"/>
                    <a:pt x="4379" y="60269"/>
                  </a:cubicBezTo>
                  <a:cubicBezTo>
                    <a:pt x="4630" y="60086"/>
                    <a:pt x="4813" y="59835"/>
                    <a:pt x="4858" y="59515"/>
                  </a:cubicBezTo>
                  <a:cubicBezTo>
                    <a:pt x="4836" y="59492"/>
                    <a:pt x="4836" y="59470"/>
                    <a:pt x="4836" y="59447"/>
                  </a:cubicBezTo>
                  <a:lnTo>
                    <a:pt x="4836" y="59447"/>
                  </a:lnTo>
                  <a:cubicBezTo>
                    <a:pt x="4836" y="59447"/>
                    <a:pt x="4858" y="59470"/>
                    <a:pt x="4881" y="59470"/>
                  </a:cubicBezTo>
                  <a:cubicBezTo>
                    <a:pt x="5018" y="59241"/>
                    <a:pt x="5155" y="58990"/>
                    <a:pt x="5132" y="58716"/>
                  </a:cubicBezTo>
                  <a:cubicBezTo>
                    <a:pt x="5155" y="58694"/>
                    <a:pt x="5178" y="58671"/>
                    <a:pt x="5201" y="58648"/>
                  </a:cubicBezTo>
                  <a:cubicBezTo>
                    <a:pt x="5155" y="58260"/>
                    <a:pt x="5041" y="57895"/>
                    <a:pt x="4813" y="57575"/>
                  </a:cubicBezTo>
                  <a:cubicBezTo>
                    <a:pt x="4927" y="57393"/>
                    <a:pt x="4927" y="57233"/>
                    <a:pt x="4767" y="57096"/>
                  </a:cubicBezTo>
                  <a:cubicBezTo>
                    <a:pt x="4790" y="57073"/>
                    <a:pt x="4836" y="57073"/>
                    <a:pt x="4858" y="57050"/>
                  </a:cubicBezTo>
                  <a:cubicBezTo>
                    <a:pt x="4995" y="56822"/>
                    <a:pt x="5041" y="56571"/>
                    <a:pt x="5018" y="56320"/>
                  </a:cubicBezTo>
                  <a:lnTo>
                    <a:pt x="5155" y="56320"/>
                  </a:lnTo>
                  <a:cubicBezTo>
                    <a:pt x="5338" y="56206"/>
                    <a:pt x="5338" y="56091"/>
                    <a:pt x="5155" y="55955"/>
                  </a:cubicBezTo>
                  <a:cubicBezTo>
                    <a:pt x="5110" y="56000"/>
                    <a:pt x="5064" y="56046"/>
                    <a:pt x="5018" y="56091"/>
                  </a:cubicBezTo>
                  <a:cubicBezTo>
                    <a:pt x="5018" y="56023"/>
                    <a:pt x="5018" y="55955"/>
                    <a:pt x="5018" y="55886"/>
                  </a:cubicBezTo>
                  <a:cubicBezTo>
                    <a:pt x="4995" y="55840"/>
                    <a:pt x="4995" y="55818"/>
                    <a:pt x="4995" y="55772"/>
                  </a:cubicBezTo>
                  <a:lnTo>
                    <a:pt x="5155" y="55772"/>
                  </a:lnTo>
                  <a:lnTo>
                    <a:pt x="5155" y="55407"/>
                  </a:lnTo>
                  <a:cubicBezTo>
                    <a:pt x="5018" y="55475"/>
                    <a:pt x="4995" y="55589"/>
                    <a:pt x="4973" y="55726"/>
                  </a:cubicBezTo>
                  <a:cubicBezTo>
                    <a:pt x="4950" y="55612"/>
                    <a:pt x="4881" y="55498"/>
                    <a:pt x="4790" y="55407"/>
                  </a:cubicBezTo>
                  <a:cubicBezTo>
                    <a:pt x="4756" y="55395"/>
                    <a:pt x="4727" y="55390"/>
                    <a:pt x="4702" y="55390"/>
                  </a:cubicBezTo>
                  <a:cubicBezTo>
                    <a:pt x="4676" y="55390"/>
                    <a:pt x="4653" y="55395"/>
                    <a:pt x="4630" y="55407"/>
                  </a:cubicBezTo>
                  <a:cubicBezTo>
                    <a:pt x="4630" y="55384"/>
                    <a:pt x="4630" y="55361"/>
                    <a:pt x="4653" y="55361"/>
                  </a:cubicBezTo>
                  <a:cubicBezTo>
                    <a:pt x="4722" y="55293"/>
                    <a:pt x="4767" y="55247"/>
                    <a:pt x="4790" y="55156"/>
                  </a:cubicBezTo>
                  <a:cubicBezTo>
                    <a:pt x="4813" y="55087"/>
                    <a:pt x="4858" y="55019"/>
                    <a:pt x="4881" y="54950"/>
                  </a:cubicBezTo>
                  <a:cubicBezTo>
                    <a:pt x="4904" y="54699"/>
                    <a:pt x="5064" y="54380"/>
                    <a:pt x="4653" y="54334"/>
                  </a:cubicBezTo>
                  <a:cubicBezTo>
                    <a:pt x="4676" y="54311"/>
                    <a:pt x="4699" y="54288"/>
                    <a:pt x="4744" y="54265"/>
                  </a:cubicBezTo>
                  <a:cubicBezTo>
                    <a:pt x="4973" y="53992"/>
                    <a:pt x="5018" y="53672"/>
                    <a:pt x="5018" y="53352"/>
                  </a:cubicBezTo>
                  <a:cubicBezTo>
                    <a:pt x="5064" y="52782"/>
                    <a:pt x="4973" y="52211"/>
                    <a:pt x="5155" y="51663"/>
                  </a:cubicBezTo>
                  <a:cubicBezTo>
                    <a:pt x="5178" y="51435"/>
                    <a:pt x="5201" y="51184"/>
                    <a:pt x="5110" y="50956"/>
                  </a:cubicBezTo>
                  <a:cubicBezTo>
                    <a:pt x="5087" y="50887"/>
                    <a:pt x="5018" y="50819"/>
                    <a:pt x="4973" y="50773"/>
                  </a:cubicBezTo>
                  <a:cubicBezTo>
                    <a:pt x="4973" y="50750"/>
                    <a:pt x="4973" y="50728"/>
                    <a:pt x="4973" y="50705"/>
                  </a:cubicBezTo>
                  <a:cubicBezTo>
                    <a:pt x="4973" y="50705"/>
                    <a:pt x="4995" y="50705"/>
                    <a:pt x="4995" y="50682"/>
                  </a:cubicBezTo>
                  <a:cubicBezTo>
                    <a:pt x="5064" y="50636"/>
                    <a:pt x="5110" y="50568"/>
                    <a:pt x="5132" y="50476"/>
                  </a:cubicBezTo>
                  <a:cubicBezTo>
                    <a:pt x="5178" y="50203"/>
                    <a:pt x="5178" y="49929"/>
                    <a:pt x="5224" y="49655"/>
                  </a:cubicBezTo>
                  <a:cubicBezTo>
                    <a:pt x="5224" y="49563"/>
                    <a:pt x="5224" y="49495"/>
                    <a:pt x="5178" y="49427"/>
                  </a:cubicBezTo>
                  <a:cubicBezTo>
                    <a:pt x="5178" y="49427"/>
                    <a:pt x="5178" y="49404"/>
                    <a:pt x="5178" y="49404"/>
                  </a:cubicBezTo>
                  <a:lnTo>
                    <a:pt x="5315" y="49404"/>
                  </a:lnTo>
                  <a:cubicBezTo>
                    <a:pt x="5657" y="48993"/>
                    <a:pt x="5657" y="48559"/>
                    <a:pt x="5338" y="48125"/>
                  </a:cubicBezTo>
                  <a:cubicBezTo>
                    <a:pt x="5361" y="48125"/>
                    <a:pt x="5383" y="48148"/>
                    <a:pt x="5406" y="48148"/>
                  </a:cubicBezTo>
                  <a:cubicBezTo>
                    <a:pt x="6068" y="47601"/>
                    <a:pt x="6023" y="46802"/>
                    <a:pt x="6182" y="46048"/>
                  </a:cubicBezTo>
                  <a:cubicBezTo>
                    <a:pt x="6160" y="45957"/>
                    <a:pt x="6114" y="45889"/>
                    <a:pt x="6068" y="45797"/>
                  </a:cubicBezTo>
                  <a:cubicBezTo>
                    <a:pt x="6068" y="45797"/>
                    <a:pt x="6068" y="45774"/>
                    <a:pt x="6068" y="45774"/>
                  </a:cubicBezTo>
                  <a:cubicBezTo>
                    <a:pt x="6068" y="45752"/>
                    <a:pt x="6091" y="45752"/>
                    <a:pt x="6114" y="45752"/>
                  </a:cubicBezTo>
                  <a:cubicBezTo>
                    <a:pt x="6274" y="45592"/>
                    <a:pt x="6342" y="45409"/>
                    <a:pt x="6296" y="45181"/>
                  </a:cubicBezTo>
                  <a:lnTo>
                    <a:pt x="6274" y="45181"/>
                  </a:lnTo>
                  <a:cubicBezTo>
                    <a:pt x="6296" y="45158"/>
                    <a:pt x="6319" y="45135"/>
                    <a:pt x="6342" y="45135"/>
                  </a:cubicBezTo>
                  <a:cubicBezTo>
                    <a:pt x="6411" y="45044"/>
                    <a:pt x="6479" y="44953"/>
                    <a:pt x="6502" y="44839"/>
                  </a:cubicBezTo>
                  <a:cubicBezTo>
                    <a:pt x="6502" y="44793"/>
                    <a:pt x="6479" y="44747"/>
                    <a:pt x="6456" y="44702"/>
                  </a:cubicBezTo>
                  <a:cubicBezTo>
                    <a:pt x="6639" y="44588"/>
                    <a:pt x="6730" y="44451"/>
                    <a:pt x="6684" y="44245"/>
                  </a:cubicBezTo>
                  <a:cubicBezTo>
                    <a:pt x="7209" y="43743"/>
                    <a:pt x="7461" y="43150"/>
                    <a:pt x="7415" y="42442"/>
                  </a:cubicBezTo>
                  <a:cubicBezTo>
                    <a:pt x="7803" y="42351"/>
                    <a:pt x="7780" y="42054"/>
                    <a:pt x="7734" y="41757"/>
                  </a:cubicBezTo>
                  <a:cubicBezTo>
                    <a:pt x="7757" y="41757"/>
                    <a:pt x="7780" y="41757"/>
                    <a:pt x="7803" y="41780"/>
                  </a:cubicBezTo>
                  <a:cubicBezTo>
                    <a:pt x="8094" y="41601"/>
                    <a:pt x="8275" y="41378"/>
                    <a:pt x="8110" y="41046"/>
                  </a:cubicBezTo>
                  <a:lnTo>
                    <a:pt x="8110" y="41046"/>
                  </a:lnTo>
                  <a:cubicBezTo>
                    <a:pt x="8113" y="41048"/>
                    <a:pt x="8117" y="41050"/>
                    <a:pt x="8122" y="41050"/>
                  </a:cubicBezTo>
                  <a:cubicBezTo>
                    <a:pt x="8556" y="40890"/>
                    <a:pt x="8647" y="40547"/>
                    <a:pt x="8693" y="40159"/>
                  </a:cubicBezTo>
                  <a:cubicBezTo>
                    <a:pt x="8670" y="40091"/>
                    <a:pt x="8647" y="40068"/>
                    <a:pt x="8625" y="40023"/>
                  </a:cubicBezTo>
                  <a:cubicBezTo>
                    <a:pt x="8647" y="40000"/>
                    <a:pt x="8647" y="39977"/>
                    <a:pt x="8647" y="39954"/>
                  </a:cubicBezTo>
                  <a:cubicBezTo>
                    <a:pt x="8647" y="39954"/>
                    <a:pt x="8647" y="39931"/>
                    <a:pt x="8647" y="39931"/>
                  </a:cubicBezTo>
                  <a:cubicBezTo>
                    <a:pt x="8647" y="39954"/>
                    <a:pt x="8670" y="39954"/>
                    <a:pt x="8670" y="39954"/>
                  </a:cubicBezTo>
                  <a:cubicBezTo>
                    <a:pt x="8762" y="39954"/>
                    <a:pt x="8830" y="39931"/>
                    <a:pt x="8876" y="39886"/>
                  </a:cubicBezTo>
                  <a:cubicBezTo>
                    <a:pt x="9013" y="39589"/>
                    <a:pt x="9241" y="39361"/>
                    <a:pt x="9218" y="39018"/>
                  </a:cubicBezTo>
                  <a:cubicBezTo>
                    <a:pt x="9218" y="38995"/>
                    <a:pt x="9195" y="38995"/>
                    <a:pt x="9195" y="38995"/>
                  </a:cubicBezTo>
                  <a:cubicBezTo>
                    <a:pt x="9880" y="38858"/>
                    <a:pt x="10017" y="38242"/>
                    <a:pt x="10314" y="37763"/>
                  </a:cubicBezTo>
                  <a:cubicBezTo>
                    <a:pt x="10337" y="37717"/>
                    <a:pt x="10337" y="37672"/>
                    <a:pt x="10314" y="37626"/>
                  </a:cubicBezTo>
                  <a:cubicBezTo>
                    <a:pt x="10382" y="37603"/>
                    <a:pt x="10428" y="37603"/>
                    <a:pt x="10496" y="37557"/>
                  </a:cubicBezTo>
                  <a:cubicBezTo>
                    <a:pt x="10839" y="37032"/>
                    <a:pt x="11432" y="36667"/>
                    <a:pt x="11455" y="35937"/>
                  </a:cubicBezTo>
                  <a:cubicBezTo>
                    <a:pt x="11455" y="35914"/>
                    <a:pt x="11455" y="35914"/>
                    <a:pt x="11455" y="35914"/>
                  </a:cubicBezTo>
                  <a:cubicBezTo>
                    <a:pt x="11455" y="35914"/>
                    <a:pt x="11478" y="35891"/>
                    <a:pt x="11478" y="35891"/>
                  </a:cubicBezTo>
                  <a:lnTo>
                    <a:pt x="11501" y="35891"/>
                  </a:lnTo>
                  <a:cubicBezTo>
                    <a:pt x="11569" y="35868"/>
                    <a:pt x="11615" y="35845"/>
                    <a:pt x="11660" y="35777"/>
                  </a:cubicBezTo>
                  <a:cubicBezTo>
                    <a:pt x="11660" y="35777"/>
                    <a:pt x="11683" y="35777"/>
                    <a:pt x="11683" y="35754"/>
                  </a:cubicBezTo>
                  <a:cubicBezTo>
                    <a:pt x="11683" y="35735"/>
                    <a:pt x="11700" y="35715"/>
                    <a:pt x="11719" y="35696"/>
                  </a:cubicBezTo>
                  <a:lnTo>
                    <a:pt x="11719" y="35696"/>
                  </a:lnTo>
                  <a:cubicBezTo>
                    <a:pt x="11738" y="35709"/>
                    <a:pt x="11760" y="35713"/>
                    <a:pt x="11797" y="35731"/>
                  </a:cubicBezTo>
                  <a:cubicBezTo>
                    <a:pt x="12163" y="35617"/>
                    <a:pt x="12277" y="35343"/>
                    <a:pt x="12345" y="35001"/>
                  </a:cubicBezTo>
                  <a:cubicBezTo>
                    <a:pt x="12459" y="34932"/>
                    <a:pt x="12551" y="34841"/>
                    <a:pt x="12619" y="34704"/>
                  </a:cubicBezTo>
                  <a:lnTo>
                    <a:pt x="12710" y="34704"/>
                  </a:lnTo>
                  <a:cubicBezTo>
                    <a:pt x="13532" y="34202"/>
                    <a:pt x="14217" y="33563"/>
                    <a:pt x="14742" y="32764"/>
                  </a:cubicBezTo>
                  <a:cubicBezTo>
                    <a:pt x="15267" y="32741"/>
                    <a:pt x="15495" y="32399"/>
                    <a:pt x="15586" y="31920"/>
                  </a:cubicBezTo>
                  <a:cubicBezTo>
                    <a:pt x="15621" y="31931"/>
                    <a:pt x="15655" y="31937"/>
                    <a:pt x="15689" y="31937"/>
                  </a:cubicBezTo>
                  <a:cubicBezTo>
                    <a:pt x="15723" y="31937"/>
                    <a:pt x="15758" y="31931"/>
                    <a:pt x="15792" y="31920"/>
                  </a:cubicBezTo>
                  <a:cubicBezTo>
                    <a:pt x="16477" y="31623"/>
                    <a:pt x="17093" y="31258"/>
                    <a:pt x="17595" y="30710"/>
                  </a:cubicBezTo>
                  <a:cubicBezTo>
                    <a:pt x="17618" y="30664"/>
                    <a:pt x="17595" y="30641"/>
                    <a:pt x="17595" y="30596"/>
                  </a:cubicBezTo>
                  <a:lnTo>
                    <a:pt x="17595" y="30596"/>
                  </a:lnTo>
                  <a:cubicBezTo>
                    <a:pt x="17619" y="30605"/>
                    <a:pt x="17641" y="30610"/>
                    <a:pt x="17659" y="30610"/>
                  </a:cubicBezTo>
                  <a:cubicBezTo>
                    <a:pt x="17729" y="30610"/>
                    <a:pt x="17765" y="30548"/>
                    <a:pt x="17800" y="30459"/>
                  </a:cubicBezTo>
                  <a:cubicBezTo>
                    <a:pt x="17800" y="30436"/>
                    <a:pt x="17778" y="30436"/>
                    <a:pt x="17778" y="30413"/>
                  </a:cubicBezTo>
                  <a:cubicBezTo>
                    <a:pt x="17869" y="30413"/>
                    <a:pt x="17915" y="30367"/>
                    <a:pt x="17960" y="30299"/>
                  </a:cubicBezTo>
                  <a:cubicBezTo>
                    <a:pt x="18006" y="30322"/>
                    <a:pt x="18052" y="30322"/>
                    <a:pt x="18097" y="30345"/>
                  </a:cubicBezTo>
                  <a:cubicBezTo>
                    <a:pt x="18645" y="30116"/>
                    <a:pt x="19238" y="30002"/>
                    <a:pt x="19444" y="29340"/>
                  </a:cubicBezTo>
                  <a:cubicBezTo>
                    <a:pt x="19444" y="29340"/>
                    <a:pt x="19444" y="29363"/>
                    <a:pt x="19467" y="29363"/>
                  </a:cubicBezTo>
                  <a:cubicBezTo>
                    <a:pt x="19579" y="29416"/>
                    <a:pt x="19679" y="29440"/>
                    <a:pt x="19770" y="29440"/>
                  </a:cubicBezTo>
                  <a:cubicBezTo>
                    <a:pt x="19992" y="29440"/>
                    <a:pt x="20152" y="29294"/>
                    <a:pt x="20266" y="29066"/>
                  </a:cubicBezTo>
                  <a:cubicBezTo>
                    <a:pt x="20297" y="29069"/>
                    <a:pt x="20329" y="29070"/>
                    <a:pt x="20359" y="29070"/>
                  </a:cubicBezTo>
                  <a:cubicBezTo>
                    <a:pt x="20591" y="29070"/>
                    <a:pt x="20781" y="28989"/>
                    <a:pt x="20882" y="28747"/>
                  </a:cubicBezTo>
                  <a:cubicBezTo>
                    <a:pt x="20973" y="28678"/>
                    <a:pt x="20745" y="28633"/>
                    <a:pt x="20859" y="28587"/>
                  </a:cubicBezTo>
                  <a:cubicBezTo>
                    <a:pt x="20905" y="28587"/>
                    <a:pt x="20996" y="28678"/>
                    <a:pt x="21087" y="28701"/>
                  </a:cubicBezTo>
                  <a:cubicBezTo>
                    <a:pt x="21293" y="28701"/>
                    <a:pt x="21430" y="28633"/>
                    <a:pt x="21452" y="28450"/>
                  </a:cubicBezTo>
                  <a:cubicBezTo>
                    <a:pt x="21491" y="28479"/>
                    <a:pt x="21533" y="28491"/>
                    <a:pt x="21576" y="28491"/>
                  </a:cubicBezTo>
                  <a:cubicBezTo>
                    <a:pt x="21635" y="28491"/>
                    <a:pt x="21696" y="28467"/>
                    <a:pt x="21749" y="28427"/>
                  </a:cubicBezTo>
                  <a:cubicBezTo>
                    <a:pt x="21818" y="28382"/>
                    <a:pt x="21772" y="28290"/>
                    <a:pt x="21818" y="28245"/>
                  </a:cubicBezTo>
                  <a:lnTo>
                    <a:pt x="21886" y="28245"/>
                  </a:lnTo>
                  <a:cubicBezTo>
                    <a:pt x="21955" y="28290"/>
                    <a:pt x="22023" y="28313"/>
                    <a:pt x="22114" y="28336"/>
                  </a:cubicBezTo>
                  <a:cubicBezTo>
                    <a:pt x="22343" y="28336"/>
                    <a:pt x="22548" y="28245"/>
                    <a:pt x="22754" y="28153"/>
                  </a:cubicBezTo>
                  <a:cubicBezTo>
                    <a:pt x="22822" y="28108"/>
                    <a:pt x="22868" y="28039"/>
                    <a:pt x="22890" y="27971"/>
                  </a:cubicBezTo>
                  <a:cubicBezTo>
                    <a:pt x="23116" y="27981"/>
                    <a:pt x="23346" y="28007"/>
                    <a:pt x="23575" y="28007"/>
                  </a:cubicBezTo>
                  <a:cubicBezTo>
                    <a:pt x="23878" y="28007"/>
                    <a:pt x="24179" y="27960"/>
                    <a:pt x="24465" y="27765"/>
                  </a:cubicBezTo>
                  <a:cubicBezTo>
                    <a:pt x="24465" y="27743"/>
                    <a:pt x="24488" y="27720"/>
                    <a:pt x="24488" y="27697"/>
                  </a:cubicBezTo>
                  <a:cubicBezTo>
                    <a:pt x="24521" y="27751"/>
                    <a:pt x="24558" y="27774"/>
                    <a:pt x="24596" y="27774"/>
                  </a:cubicBezTo>
                  <a:cubicBezTo>
                    <a:pt x="24638" y="27774"/>
                    <a:pt x="24680" y="27745"/>
                    <a:pt x="24716" y="27697"/>
                  </a:cubicBezTo>
                  <a:lnTo>
                    <a:pt x="24808" y="27697"/>
                  </a:lnTo>
                  <a:cubicBezTo>
                    <a:pt x="24899" y="27811"/>
                    <a:pt x="24945" y="27948"/>
                    <a:pt x="25059" y="27994"/>
                  </a:cubicBezTo>
                  <a:cubicBezTo>
                    <a:pt x="25373" y="28090"/>
                    <a:pt x="25687" y="28117"/>
                    <a:pt x="26001" y="28117"/>
                  </a:cubicBezTo>
                  <a:cubicBezTo>
                    <a:pt x="26280" y="28117"/>
                    <a:pt x="26560" y="28096"/>
                    <a:pt x="26839" y="28085"/>
                  </a:cubicBezTo>
                  <a:cubicBezTo>
                    <a:pt x="27090" y="28062"/>
                    <a:pt x="27410" y="28062"/>
                    <a:pt x="27433" y="27697"/>
                  </a:cubicBezTo>
                  <a:close/>
                  <a:moveTo>
                    <a:pt x="17736" y="58825"/>
                  </a:moveTo>
                  <a:cubicBezTo>
                    <a:pt x="18098" y="58825"/>
                    <a:pt x="18471" y="58865"/>
                    <a:pt x="18828" y="58922"/>
                  </a:cubicBezTo>
                  <a:cubicBezTo>
                    <a:pt x="18828" y="59036"/>
                    <a:pt x="18850" y="59150"/>
                    <a:pt x="18850" y="59264"/>
                  </a:cubicBezTo>
                  <a:cubicBezTo>
                    <a:pt x="18508" y="60246"/>
                    <a:pt x="18462" y="61273"/>
                    <a:pt x="18462" y="62300"/>
                  </a:cubicBezTo>
                  <a:cubicBezTo>
                    <a:pt x="18280" y="63464"/>
                    <a:pt x="18097" y="64651"/>
                    <a:pt x="17915" y="65815"/>
                  </a:cubicBezTo>
                  <a:cubicBezTo>
                    <a:pt x="17800" y="65815"/>
                    <a:pt x="17709" y="65838"/>
                    <a:pt x="17595" y="65838"/>
                  </a:cubicBezTo>
                  <a:cubicBezTo>
                    <a:pt x="17572" y="65769"/>
                    <a:pt x="17527" y="65724"/>
                    <a:pt x="17458" y="65678"/>
                  </a:cubicBezTo>
                  <a:cubicBezTo>
                    <a:pt x="16932" y="65562"/>
                    <a:pt x="16401" y="65529"/>
                    <a:pt x="15869" y="65529"/>
                  </a:cubicBezTo>
                  <a:cubicBezTo>
                    <a:pt x="15248" y="65529"/>
                    <a:pt x="14626" y="65575"/>
                    <a:pt x="14011" y="65587"/>
                  </a:cubicBezTo>
                  <a:cubicBezTo>
                    <a:pt x="13966" y="65587"/>
                    <a:pt x="13897" y="65610"/>
                    <a:pt x="13852" y="65632"/>
                  </a:cubicBezTo>
                  <a:cubicBezTo>
                    <a:pt x="14034" y="65313"/>
                    <a:pt x="14103" y="64971"/>
                    <a:pt x="13943" y="64605"/>
                  </a:cubicBezTo>
                  <a:cubicBezTo>
                    <a:pt x="13989" y="64582"/>
                    <a:pt x="14011" y="64537"/>
                    <a:pt x="14034" y="64468"/>
                  </a:cubicBezTo>
                  <a:cubicBezTo>
                    <a:pt x="14126" y="64194"/>
                    <a:pt x="14171" y="63875"/>
                    <a:pt x="14354" y="63624"/>
                  </a:cubicBezTo>
                  <a:cubicBezTo>
                    <a:pt x="14605" y="63053"/>
                    <a:pt x="14696" y="62460"/>
                    <a:pt x="14696" y="61843"/>
                  </a:cubicBezTo>
                  <a:cubicBezTo>
                    <a:pt x="14696" y="61684"/>
                    <a:pt x="14696" y="61524"/>
                    <a:pt x="14742" y="61364"/>
                  </a:cubicBezTo>
                  <a:cubicBezTo>
                    <a:pt x="14742" y="61273"/>
                    <a:pt x="14742" y="61204"/>
                    <a:pt x="14742" y="61136"/>
                  </a:cubicBezTo>
                  <a:cubicBezTo>
                    <a:pt x="14742" y="60976"/>
                    <a:pt x="14742" y="60839"/>
                    <a:pt x="14742" y="60702"/>
                  </a:cubicBezTo>
                  <a:cubicBezTo>
                    <a:pt x="15039" y="60611"/>
                    <a:pt x="14993" y="60360"/>
                    <a:pt x="14970" y="60132"/>
                  </a:cubicBezTo>
                  <a:cubicBezTo>
                    <a:pt x="14924" y="60040"/>
                    <a:pt x="14879" y="59995"/>
                    <a:pt x="14833" y="59972"/>
                  </a:cubicBezTo>
                  <a:cubicBezTo>
                    <a:pt x="14879" y="59903"/>
                    <a:pt x="14924" y="59858"/>
                    <a:pt x="14924" y="59789"/>
                  </a:cubicBezTo>
                  <a:cubicBezTo>
                    <a:pt x="14924" y="59744"/>
                    <a:pt x="14924" y="59698"/>
                    <a:pt x="14902" y="59675"/>
                  </a:cubicBezTo>
                  <a:cubicBezTo>
                    <a:pt x="14902" y="59652"/>
                    <a:pt x="14902" y="59652"/>
                    <a:pt x="14902" y="59652"/>
                  </a:cubicBezTo>
                  <a:cubicBezTo>
                    <a:pt x="14879" y="59629"/>
                    <a:pt x="14879" y="59607"/>
                    <a:pt x="14856" y="59584"/>
                  </a:cubicBezTo>
                  <a:cubicBezTo>
                    <a:pt x="14879" y="59538"/>
                    <a:pt x="14879" y="59492"/>
                    <a:pt x="14856" y="59447"/>
                  </a:cubicBezTo>
                  <a:cubicBezTo>
                    <a:pt x="14856" y="59447"/>
                    <a:pt x="14856" y="59447"/>
                    <a:pt x="14856" y="59424"/>
                  </a:cubicBezTo>
                  <a:cubicBezTo>
                    <a:pt x="14879" y="59424"/>
                    <a:pt x="14902" y="59401"/>
                    <a:pt x="14902" y="59378"/>
                  </a:cubicBezTo>
                  <a:cubicBezTo>
                    <a:pt x="14993" y="59264"/>
                    <a:pt x="15039" y="59127"/>
                    <a:pt x="15107" y="58990"/>
                  </a:cubicBezTo>
                  <a:cubicBezTo>
                    <a:pt x="15107" y="58990"/>
                    <a:pt x="15107" y="58967"/>
                    <a:pt x="15130" y="58945"/>
                  </a:cubicBezTo>
                  <a:cubicBezTo>
                    <a:pt x="15340" y="59073"/>
                    <a:pt x="15550" y="59142"/>
                    <a:pt x="15760" y="59142"/>
                  </a:cubicBezTo>
                  <a:cubicBezTo>
                    <a:pt x="15960" y="59142"/>
                    <a:pt x="16161" y="59079"/>
                    <a:pt x="16362" y="58945"/>
                  </a:cubicBezTo>
                  <a:cubicBezTo>
                    <a:pt x="16408" y="58967"/>
                    <a:pt x="16477" y="58990"/>
                    <a:pt x="16545" y="59013"/>
                  </a:cubicBezTo>
                  <a:cubicBezTo>
                    <a:pt x="16651" y="59045"/>
                    <a:pt x="16757" y="59062"/>
                    <a:pt x="16863" y="59062"/>
                  </a:cubicBezTo>
                  <a:cubicBezTo>
                    <a:pt x="16985" y="59062"/>
                    <a:pt x="17107" y="59039"/>
                    <a:pt x="17230" y="58990"/>
                  </a:cubicBezTo>
                  <a:cubicBezTo>
                    <a:pt x="17321" y="58945"/>
                    <a:pt x="17412" y="58899"/>
                    <a:pt x="17504" y="58831"/>
                  </a:cubicBezTo>
                  <a:cubicBezTo>
                    <a:pt x="17581" y="58826"/>
                    <a:pt x="17658" y="58825"/>
                    <a:pt x="17736" y="58825"/>
                  </a:cubicBezTo>
                  <a:close/>
                  <a:moveTo>
                    <a:pt x="22502" y="58853"/>
                  </a:moveTo>
                  <a:cubicBezTo>
                    <a:pt x="22571" y="58922"/>
                    <a:pt x="22617" y="58990"/>
                    <a:pt x="22685" y="59059"/>
                  </a:cubicBezTo>
                  <a:cubicBezTo>
                    <a:pt x="22480" y="59378"/>
                    <a:pt x="22548" y="59675"/>
                    <a:pt x="22662" y="59972"/>
                  </a:cubicBezTo>
                  <a:cubicBezTo>
                    <a:pt x="22480" y="60200"/>
                    <a:pt x="22457" y="60451"/>
                    <a:pt x="22525" y="60725"/>
                  </a:cubicBezTo>
                  <a:cubicBezTo>
                    <a:pt x="22434" y="60953"/>
                    <a:pt x="22434" y="61204"/>
                    <a:pt x="22480" y="61433"/>
                  </a:cubicBezTo>
                  <a:cubicBezTo>
                    <a:pt x="22434" y="62049"/>
                    <a:pt x="22251" y="62665"/>
                    <a:pt x="22480" y="63281"/>
                  </a:cubicBezTo>
                  <a:cubicBezTo>
                    <a:pt x="22206" y="63921"/>
                    <a:pt x="22343" y="64605"/>
                    <a:pt x="22297" y="65267"/>
                  </a:cubicBezTo>
                  <a:lnTo>
                    <a:pt x="22274" y="65724"/>
                  </a:lnTo>
                  <a:cubicBezTo>
                    <a:pt x="22229" y="65724"/>
                    <a:pt x="22160" y="65747"/>
                    <a:pt x="22092" y="65769"/>
                  </a:cubicBezTo>
                  <a:cubicBezTo>
                    <a:pt x="22023" y="65792"/>
                    <a:pt x="21955" y="65792"/>
                    <a:pt x="21886" y="65815"/>
                  </a:cubicBezTo>
                  <a:cubicBezTo>
                    <a:pt x="21795" y="65838"/>
                    <a:pt x="21726" y="65838"/>
                    <a:pt x="21635" y="65838"/>
                  </a:cubicBezTo>
                  <a:cubicBezTo>
                    <a:pt x="21589" y="65769"/>
                    <a:pt x="21521" y="65701"/>
                    <a:pt x="21430" y="65678"/>
                  </a:cubicBezTo>
                  <a:cubicBezTo>
                    <a:pt x="21223" y="65602"/>
                    <a:pt x="21015" y="65572"/>
                    <a:pt x="20808" y="65572"/>
                  </a:cubicBezTo>
                  <a:cubicBezTo>
                    <a:pt x="20582" y="65572"/>
                    <a:pt x="20355" y="65608"/>
                    <a:pt x="20129" y="65655"/>
                  </a:cubicBezTo>
                  <a:cubicBezTo>
                    <a:pt x="20037" y="65655"/>
                    <a:pt x="19969" y="65678"/>
                    <a:pt x="19900" y="65701"/>
                  </a:cubicBezTo>
                  <a:cubicBezTo>
                    <a:pt x="19684" y="65575"/>
                    <a:pt x="19455" y="65547"/>
                    <a:pt x="19224" y="65547"/>
                  </a:cubicBezTo>
                  <a:cubicBezTo>
                    <a:pt x="19032" y="65547"/>
                    <a:pt x="18837" y="65567"/>
                    <a:pt x="18645" y="65567"/>
                  </a:cubicBezTo>
                  <a:cubicBezTo>
                    <a:pt x="18607" y="65567"/>
                    <a:pt x="18569" y="65566"/>
                    <a:pt x="18531" y="65564"/>
                  </a:cubicBezTo>
                  <a:cubicBezTo>
                    <a:pt x="18508" y="65564"/>
                    <a:pt x="18485" y="65587"/>
                    <a:pt x="18462" y="65587"/>
                  </a:cubicBezTo>
                  <a:cubicBezTo>
                    <a:pt x="18462" y="65541"/>
                    <a:pt x="18462" y="65496"/>
                    <a:pt x="18462" y="65450"/>
                  </a:cubicBezTo>
                  <a:cubicBezTo>
                    <a:pt x="18462" y="65381"/>
                    <a:pt x="18485" y="65336"/>
                    <a:pt x="18485" y="65267"/>
                  </a:cubicBezTo>
                  <a:cubicBezTo>
                    <a:pt x="18531" y="65222"/>
                    <a:pt x="18531" y="65153"/>
                    <a:pt x="18485" y="65107"/>
                  </a:cubicBezTo>
                  <a:lnTo>
                    <a:pt x="18508" y="65107"/>
                  </a:lnTo>
                  <a:cubicBezTo>
                    <a:pt x="18668" y="64263"/>
                    <a:pt x="18919" y="63418"/>
                    <a:pt x="18850" y="62528"/>
                  </a:cubicBezTo>
                  <a:cubicBezTo>
                    <a:pt x="19147" y="61958"/>
                    <a:pt x="18942" y="61341"/>
                    <a:pt x="19033" y="60748"/>
                  </a:cubicBezTo>
                  <a:cubicBezTo>
                    <a:pt x="19353" y="60200"/>
                    <a:pt x="19079" y="59607"/>
                    <a:pt x="19193" y="59059"/>
                  </a:cubicBezTo>
                  <a:cubicBezTo>
                    <a:pt x="19238" y="59013"/>
                    <a:pt x="19238" y="58967"/>
                    <a:pt x="19261" y="58922"/>
                  </a:cubicBezTo>
                  <a:cubicBezTo>
                    <a:pt x="20334" y="58899"/>
                    <a:pt x="21430" y="58876"/>
                    <a:pt x="22502" y="58853"/>
                  </a:cubicBezTo>
                  <a:close/>
                  <a:moveTo>
                    <a:pt x="56388" y="59223"/>
                  </a:moveTo>
                  <a:cubicBezTo>
                    <a:pt x="56933" y="59223"/>
                    <a:pt x="57479" y="59328"/>
                    <a:pt x="58019" y="59470"/>
                  </a:cubicBezTo>
                  <a:cubicBezTo>
                    <a:pt x="58087" y="59470"/>
                    <a:pt x="58178" y="59447"/>
                    <a:pt x="58247" y="59447"/>
                  </a:cubicBezTo>
                  <a:cubicBezTo>
                    <a:pt x="58270" y="59470"/>
                    <a:pt x="58201" y="59538"/>
                    <a:pt x="58224" y="59561"/>
                  </a:cubicBezTo>
                  <a:cubicBezTo>
                    <a:pt x="58247" y="59812"/>
                    <a:pt x="58338" y="60017"/>
                    <a:pt x="58612" y="60063"/>
                  </a:cubicBezTo>
                  <a:cubicBezTo>
                    <a:pt x="58612" y="60132"/>
                    <a:pt x="58658" y="60154"/>
                    <a:pt x="58749" y="60177"/>
                  </a:cubicBezTo>
                  <a:cubicBezTo>
                    <a:pt x="58749" y="60177"/>
                    <a:pt x="58749" y="60177"/>
                    <a:pt x="58749" y="60200"/>
                  </a:cubicBezTo>
                  <a:cubicBezTo>
                    <a:pt x="58681" y="60657"/>
                    <a:pt x="58886" y="60953"/>
                    <a:pt x="59320" y="61113"/>
                  </a:cubicBezTo>
                  <a:cubicBezTo>
                    <a:pt x="59297" y="61113"/>
                    <a:pt x="59297" y="61113"/>
                    <a:pt x="59297" y="61136"/>
                  </a:cubicBezTo>
                  <a:cubicBezTo>
                    <a:pt x="59228" y="61341"/>
                    <a:pt x="59320" y="61524"/>
                    <a:pt x="59411" y="61707"/>
                  </a:cubicBezTo>
                  <a:cubicBezTo>
                    <a:pt x="59708" y="62095"/>
                    <a:pt x="59936" y="62551"/>
                    <a:pt x="60392" y="62802"/>
                  </a:cubicBezTo>
                  <a:lnTo>
                    <a:pt x="60438" y="62802"/>
                  </a:lnTo>
                  <a:cubicBezTo>
                    <a:pt x="60415" y="62916"/>
                    <a:pt x="60484" y="63030"/>
                    <a:pt x="60552" y="63122"/>
                  </a:cubicBezTo>
                  <a:cubicBezTo>
                    <a:pt x="60621" y="63213"/>
                    <a:pt x="60689" y="63281"/>
                    <a:pt x="60780" y="63350"/>
                  </a:cubicBezTo>
                  <a:cubicBezTo>
                    <a:pt x="60895" y="63441"/>
                    <a:pt x="60986" y="63533"/>
                    <a:pt x="61100" y="63624"/>
                  </a:cubicBezTo>
                  <a:cubicBezTo>
                    <a:pt x="61123" y="63647"/>
                    <a:pt x="61146" y="63669"/>
                    <a:pt x="61169" y="63669"/>
                  </a:cubicBezTo>
                  <a:cubicBezTo>
                    <a:pt x="61032" y="64263"/>
                    <a:pt x="61465" y="64491"/>
                    <a:pt x="61830" y="64765"/>
                  </a:cubicBezTo>
                  <a:cubicBezTo>
                    <a:pt x="61876" y="64765"/>
                    <a:pt x="61899" y="64765"/>
                    <a:pt x="61945" y="64742"/>
                  </a:cubicBezTo>
                  <a:cubicBezTo>
                    <a:pt x="61945" y="64925"/>
                    <a:pt x="62013" y="65085"/>
                    <a:pt x="62218" y="65107"/>
                  </a:cubicBezTo>
                  <a:cubicBezTo>
                    <a:pt x="62082" y="65769"/>
                    <a:pt x="61442" y="65473"/>
                    <a:pt x="61077" y="65701"/>
                  </a:cubicBezTo>
                  <a:cubicBezTo>
                    <a:pt x="61009" y="65724"/>
                    <a:pt x="60986" y="65769"/>
                    <a:pt x="60940" y="65815"/>
                  </a:cubicBezTo>
                  <a:cubicBezTo>
                    <a:pt x="60523" y="65622"/>
                    <a:pt x="60106" y="65555"/>
                    <a:pt x="59689" y="65555"/>
                  </a:cubicBezTo>
                  <a:cubicBezTo>
                    <a:pt x="59170" y="65555"/>
                    <a:pt x="58651" y="65658"/>
                    <a:pt x="58133" y="65747"/>
                  </a:cubicBezTo>
                  <a:cubicBezTo>
                    <a:pt x="58087" y="65769"/>
                    <a:pt x="58041" y="65815"/>
                    <a:pt x="57996" y="65861"/>
                  </a:cubicBezTo>
                  <a:cubicBezTo>
                    <a:pt x="57927" y="65678"/>
                    <a:pt x="57950" y="65473"/>
                    <a:pt x="57882" y="65290"/>
                  </a:cubicBezTo>
                  <a:cubicBezTo>
                    <a:pt x="57904" y="64902"/>
                    <a:pt x="57790" y="64628"/>
                    <a:pt x="57425" y="64491"/>
                  </a:cubicBezTo>
                  <a:cubicBezTo>
                    <a:pt x="57425" y="64491"/>
                    <a:pt x="57402" y="64514"/>
                    <a:pt x="57402" y="64537"/>
                  </a:cubicBezTo>
                  <a:cubicBezTo>
                    <a:pt x="57402" y="64514"/>
                    <a:pt x="57402" y="64514"/>
                    <a:pt x="57402" y="64491"/>
                  </a:cubicBezTo>
                  <a:cubicBezTo>
                    <a:pt x="57402" y="64468"/>
                    <a:pt x="57402" y="64446"/>
                    <a:pt x="57380" y="64423"/>
                  </a:cubicBezTo>
                  <a:cubicBezTo>
                    <a:pt x="57425" y="64377"/>
                    <a:pt x="57448" y="64354"/>
                    <a:pt x="57471" y="64309"/>
                  </a:cubicBezTo>
                  <a:cubicBezTo>
                    <a:pt x="57539" y="63989"/>
                    <a:pt x="57357" y="63715"/>
                    <a:pt x="57265" y="63441"/>
                  </a:cubicBezTo>
                  <a:cubicBezTo>
                    <a:pt x="56832" y="62300"/>
                    <a:pt x="56170" y="61250"/>
                    <a:pt x="55690" y="60132"/>
                  </a:cubicBezTo>
                  <a:cubicBezTo>
                    <a:pt x="55508" y="59903"/>
                    <a:pt x="55485" y="59515"/>
                    <a:pt x="55120" y="59447"/>
                  </a:cubicBezTo>
                  <a:cubicBezTo>
                    <a:pt x="55539" y="59287"/>
                    <a:pt x="55963" y="59223"/>
                    <a:pt x="56388" y="59223"/>
                  </a:cubicBezTo>
                  <a:close/>
                  <a:moveTo>
                    <a:pt x="13601" y="65838"/>
                  </a:moveTo>
                  <a:cubicBezTo>
                    <a:pt x="13601" y="65861"/>
                    <a:pt x="13601" y="65861"/>
                    <a:pt x="13578" y="65884"/>
                  </a:cubicBezTo>
                  <a:cubicBezTo>
                    <a:pt x="13578" y="65861"/>
                    <a:pt x="13555" y="65861"/>
                    <a:pt x="13532" y="65838"/>
                  </a:cubicBezTo>
                  <a:close/>
                  <a:moveTo>
                    <a:pt x="10953" y="58808"/>
                  </a:moveTo>
                  <a:cubicBezTo>
                    <a:pt x="10953" y="58831"/>
                    <a:pt x="10953" y="58853"/>
                    <a:pt x="10976" y="58876"/>
                  </a:cubicBezTo>
                  <a:cubicBezTo>
                    <a:pt x="10679" y="59127"/>
                    <a:pt x="10588" y="59447"/>
                    <a:pt x="10633" y="59789"/>
                  </a:cubicBezTo>
                  <a:cubicBezTo>
                    <a:pt x="10519" y="59880"/>
                    <a:pt x="10473" y="60017"/>
                    <a:pt x="10473" y="60154"/>
                  </a:cubicBezTo>
                  <a:lnTo>
                    <a:pt x="10451" y="60337"/>
                  </a:lnTo>
                  <a:cubicBezTo>
                    <a:pt x="10428" y="60405"/>
                    <a:pt x="10428" y="60451"/>
                    <a:pt x="10428" y="60520"/>
                  </a:cubicBezTo>
                  <a:cubicBezTo>
                    <a:pt x="10291" y="60588"/>
                    <a:pt x="10245" y="60725"/>
                    <a:pt x="10245" y="60885"/>
                  </a:cubicBezTo>
                  <a:cubicBezTo>
                    <a:pt x="9994" y="61318"/>
                    <a:pt x="10063" y="61843"/>
                    <a:pt x="9880" y="62300"/>
                  </a:cubicBezTo>
                  <a:lnTo>
                    <a:pt x="9857" y="62300"/>
                  </a:lnTo>
                  <a:cubicBezTo>
                    <a:pt x="9629" y="62985"/>
                    <a:pt x="9309" y="63624"/>
                    <a:pt x="9150" y="64331"/>
                  </a:cubicBezTo>
                  <a:cubicBezTo>
                    <a:pt x="9081" y="64446"/>
                    <a:pt x="8990" y="64560"/>
                    <a:pt x="9013" y="64719"/>
                  </a:cubicBezTo>
                  <a:lnTo>
                    <a:pt x="8990" y="65085"/>
                  </a:lnTo>
                  <a:cubicBezTo>
                    <a:pt x="8830" y="65222"/>
                    <a:pt x="8784" y="65381"/>
                    <a:pt x="8762" y="65587"/>
                  </a:cubicBezTo>
                  <a:lnTo>
                    <a:pt x="8784" y="65610"/>
                  </a:lnTo>
                  <a:cubicBezTo>
                    <a:pt x="8769" y="65607"/>
                    <a:pt x="8754" y="65605"/>
                    <a:pt x="8739" y="65605"/>
                  </a:cubicBezTo>
                  <a:cubicBezTo>
                    <a:pt x="8645" y="65605"/>
                    <a:pt x="8563" y="65662"/>
                    <a:pt x="8465" y="65701"/>
                  </a:cubicBezTo>
                  <a:cubicBezTo>
                    <a:pt x="8374" y="65724"/>
                    <a:pt x="8282" y="65724"/>
                    <a:pt x="8191" y="65724"/>
                  </a:cubicBezTo>
                  <a:lnTo>
                    <a:pt x="7483" y="65724"/>
                  </a:lnTo>
                  <a:cubicBezTo>
                    <a:pt x="7324" y="65769"/>
                    <a:pt x="7187" y="65792"/>
                    <a:pt x="7027" y="65792"/>
                  </a:cubicBezTo>
                  <a:cubicBezTo>
                    <a:pt x="6913" y="65815"/>
                    <a:pt x="6799" y="65838"/>
                    <a:pt x="6684" y="65906"/>
                  </a:cubicBezTo>
                  <a:cubicBezTo>
                    <a:pt x="6433" y="65404"/>
                    <a:pt x="5703" y="65838"/>
                    <a:pt x="5475" y="65267"/>
                  </a:cubicBezTo>
                  <a:cubicBezTo>
                    <a:pt x="5452" y="65199"/>
                    <a:pt x="5338" y="65176"/>
                    <a:pt x="5361" y="65085"/>
                  </a:cubicBezTo>
                  <a:cubicBezTo>
                    <a:pt x="5365" y="65076"/>
                    <a:pt x="5372" y="65073"/>
                    <a:pt x="5381" y="65073"/>
                  </a:cubicBezTo>
                  <a:cubicBezTo>
                    <a:pt x="5407" y="65073"/>
                    <a:pt x="5452" y="65098"/>
                    <a:pt x="5495" y="65098"/>
                  </a:cubicBezTo>
                  <a:cubicBezTo>
                    <a:pt x="5520" y="65098"/>
                    <a:pt x="5545" y="65090"/>
                    <a:pt x="5566" y="65062"/>
                  </a:cubicBezTo>
                  <a:cubicBezTo>
                    <a:pt x="5771" y="64788"/>
                    <a:pt x="5886" y="64491"/>
                    <a:pt x="5771" y="64149"/>
                  </a:cubicBezTo>
                  <a:cubicBezTo>
                    <a:pt x="6388" y="63875"/>
                    <a:pt x="6479" y="63281"/>
                    <a:pt x="6570" y="62688"/>
                  </a:cubicBezTo>
                  <a:cubicBezTo>
                    <a:pt x="6570" y="62620"/>
                    <a:pt x="6548" y="62551"/>
                    <a:pt x="6525" y="62483"/>
                  </a:cubicBezTo>
                  <a:cubicBezTo>
                    <a:pt x="7164" y="62163"/>
                    <a:pt x="7187" y="61547"/>
                    <a:pt x="7232" y="60930"/>
                  </a:cubicBezTo>
                  <a:cubicBezTo>
                    <a:pt x="7232" y="60908"/>
                    <a:pt x="7232" y="60908"/>
                    <a:pt x="7209" y="60885"/>
                  </a:cubicBezTo>
                  <a:cubicBezTo>
                    <a:pt x="7461" y="60862"/>
                    <a:pt x="7438" y="60679"/>
                    <a:pt x="7369" y="60497"/>
                  </a:cubicBezTo>
                  <a:cubicBezTo>
                    <a:pt x="7369" y="60474"/>
                    <a:pt x="7392" y="60451"/>
                    <a:pt x="7392" y="60451"/>
                  </a:cubicBezTo>
                  <a:cubicBezTo>
                    <a:pt x="7392" y="60451"/>
                    <a:pt x="7415" y="60451"/>
                    <a:pt x="7415" y="60428"/>
                  </a:cubicBezTo>
                  <a:cubicBezTo>
                    <a:pt x="7849" y="60040"/>
                    <a:pt x="8214" y="59607"/>
                    <a:pt x="7940" y="58945"/>
                  </a:cubicBezTo>
                  <a:cubicBezTo>
                    <a:pt x="7940" y="58922"/>
                    <a:pt x="7940" y="58922"/>
                    <a:pt x="7940" y="58922"/>
                  </a:cubicBezTo>
                  <a:lnTo>
                    <a:pt x="8054" y="58922"/>
                  </a:lnTo>
                  <a:cubicBezTo>
                    <a:pt x="8054" y="58922"/>
                    <a:pt x="8077" y="58922"/>
                    <a:pt x="8100" y="58899"/>
                  </a:cubicBezTo>
                  <a:cubicBezTo>
                    <a:pt x="8328" y="58899"/>
                    <a:pt x="8579" y="58876"/>
                    <a:pt x="8807" y="58876"/>
                  </a:cubicBezTo>
                  <a:cubicBezTo>
                    <a:pt x="8827" y="58883"/>
                    <a:pt x="8849" y="58886"/>
                    <a:pt x="8872" y="58886"/>
                  </a:cubicBezTo>
                  <a:cubicBezTo>
                    <a:pt x="8927" y="58886"/>
                    <a:pt x="8987" y="58869"/>
                    <a:pt x="9036" y="58853"/>
                  </a:cubicBezTo>
                  <a:cubicBezTo>
                    <a:pt x="9172" y="58853"/>
                    <a:pt x="9309" y="58853"/>
                    <a:pt x="9446" y="58831"/>
                  </a:cubicBezTo>
                  <a:cubicBezTo>
                    <a:pt x="9560" y="58922"/>
                    <a:pt x="9675" y="58990"/>
                    <a:pt x="9812" y="59036"/>
                  </a:cubicBezTo>
                  <a:cubicBezTo>
                    <a:pt x="9945" y="59066"/>
                    <a:pt x="10079" y="59083"/>
                    <a:pt x="10210" y="59083"/>
                  </a:cubicBezTo>
                  <a:cubicBezTo>
                    <a:pt x="10480" y="59083"/>
                    <a:pt x="10737" y="59008"/>
                    <a:pt x="10953" y="58808"/>
                  </a:cubicBezTo>
                  <a:close/>
                  <a:moveTo>
                    <a:pt x="36563" y="58876"/>
                  </a:moveTo>
                  <a:cubicBezTo>
                    <a:pt x="36563" y="58899"/>
                    <a:pt x="36563" y="58922"/>
                    <a:pt x="36563" y="58945"/>
                  </a:cubicBezTo>
                  <a:cubicBezTo>
                    <a:pt x="36867" y="59109"/>
                    <a:pt x="37172" y="59164"/>
                    <a:pt x="37480" y="59164"/>
                  </a:cubicBezTo>
                  <a:cubicBezTo>
                    <a:pt x="37772" y="59164"/>
                    <a:pt x="38066" y="59114"/>
                    <a:pt x="38366" y="59059"/>
                  </a:cubicBezTo>
                  <a:cubicBezTo>
                    <a:pt x="38389" y="59036"/>
                    <a:pt x="38412" y="59036"/>
                    <a:pt x="38412" y="59036"/>
                  </a:cubicBezTo>
                  <a:cubicBezTo>
                    <a:pt x="38594" y="59310"/>
                    <a:pt x="38594" y="59652"/>
                    <a:pt x="38640" y="59995"/>
                  </a:cubicBezTo>
                  <a:cubicBezTo>
                    <a:pt x="38754" y="60588"/>
                    <a:pt x="38686" y="61227"/>
                    <a:pt x="38891" y="61821"/>
                  </a:cubicBezTo>
                  <a:cubicBezTo>
                    <a:pt x="38868" y="61843"/>
                    <a:pt x="38868" y="61889"/>
                    <a:pt x="38891" y="61935"/>
                  </a:cubicBezTo>
                  <a:cubicBezTo>
                    <a:pt x="38914" y="62756"/>
                    <a:pt x="38891" y="63578"/>
                    <a:pt x="39096" y="64377"/>
                  </a:cubicBezTo>
                  <a:cubicBezTo>
                    <a:pt x="39096" y="64856"/>
                    <a:pt x="39188" y="65336"/>
                    <a:pt x="39302" y="65815"/>
                  </a:cubicBezTo>
                  <a:cubicBezTo>
                    <a:pt x="39279" y="65815"/>
                    <a:pt x="39256" y="65838"/>
                    <a:pt x="39256" y="65861"/>
                  </a:cubicBezTo>
                  <a:lnTo>
                    <a:pt x="39233" y="65906"/>
                  </a:lnTo>
                  <a:cubicBezTo>
                    <a:pt x="39211" y="65884"/>
                    <a:pt x="39188" y="65861"/>
                    <a:pt x="39165" y="65861"/>
                  </a:cubicBezTo>
                  <a:cubicBezTo>
                    <a:pt x="39096" y="65838"/>
                    <a:pt x="39005" y="65815"/>
                    <a:pt x="38937" y="65792"/>
                  </a:cubicBezTo>
                  <a:cubicBezTo>
                    <a:pt x="38820" y="65784"/>
                    <a:pt x="38706" y="65779"/>
                    <a:pt x="38594" y="65779"/>
                  </a:cubicBezTo>
                  <a:cubicBezTo>
                    <a:pt x="38400" y="65779"/>
                    <a:pt x="38212" y="65794"/>
                    <a:pt x="38024" y="65838"/>
                  </a:cubicBezTo>
                  <a:cubicBezTo>
                    <a:pt x="37978" y="65861"/>
                    <a:pt x="37955" y="65861"/>
                    <a:pt x="37910" y="65884"/>
                  </a:cubicBezTo>
                  <a:cubicBezTo>
                    <a:pt x="37883" y="65857"/>
                    <a:pt x="37856" y="65846"/>
                    <a:pt x="37829" y="65846"/>
                  </a:cubicBezTo>
                  <a:cubicBezTo>
                    <a:pt x="37810" y="65846"/>
                    <a:pt x="37791" y="65851"/>
                    <a:pt x="37773" y="65861"/>
                  </a:cubicBezTo>
                  <a:cubicBezTo>
                    <a:pt x="37704" y="65792"/>
                    <a:pt x="37613" y="65724"/>
                    <a:pt x="37499" y="65701"/>
                  </a:cubicBezTo>
                  <a:cubicBezTo>
                    <a:pt x="36951" y="65701"/>
                    <a:pt x="36403" y="65759"/>
                    <a:pt x="35855" y="65759"/>
                  </a:cubicBezTo>
                  <a:cubicBezTo>
                    <a:pt x="35718" y="65759"/>
                    <a:pt x="35581" y="65756"/>
                    <a:pt x="35444" y="65747"/>
                  </a:cubicBezTo>
                  <a:lnTo>
                    <a:pt x="35285" y="65747"/>
                  </a:lnTo>
                  <a:cubicBezTo>
                    <a:pt x="35239" y="65678"/>
                    <a:pt x="35216" y="65610"/>
                    <a:pt x="35262" y="65496"/>
                  </a:cubicBezTo>
                  <a:cubicBezTo>
                    <a:pt x="35330" y="65267"/>
                    <a:pt x="35262" y="64971"/>
                    <a:pt x="35262" y="64719"/>
                  </a:cubicBezTo>
                  <a:cubicBezTo>
                    <a:pt x="35307" y="64423"/>
                    <a:pt x="35353" y="64126"/>
                    <a:pt x="35262" y="63806"/>
                  </a:cubicBezTo>
                  <a:cubicBezTo>
                    <a:pt x="35262" y="63510"/>
                    <a:pt x="35262" y="63190"/>
                    <a:pt x="35262" y="62893"/>
                  </a:cubicBezTo>
                  <a:cubicBezTo>
                    <a:pt x="35262" y="62711"/>
                    <a:pt x="35239" y="62528"/>
                    <a:pt x="35239" y="62346"/>
                  </a:cubicBezTo>
                  <a:cubicBezTo>
                    <a:pt x="35216" y="61729"/>
                    <a:pt x="35330" y="61113"/>
                    <a:pt x="35125" y="60497"/>
                  </a:cubicBezTo>
                  <a:lnTo>
                    <a:pt x="35102" y="60520"/>
                  </a:lnTo>
                  <a:cubicBezTo>
                    <a:pt x="35125" y="60474"/>
                    <a:pt x="35125" y="60428"/>
                    <a:pt x="35125" y="60383"/>
                  </a:cubicBezTo>
                  <a:cubicBezTo>
                    <a:pt x="35239" y="60223"/>
                    <a:pt x="35262" y="60063"/>
                    <a:pt x="35193" y="59903"/>
                  </a:cubicBezTo>
                  <a:cubicBezTo>
                    <a:pt x="35216" y="59835"/>
                    <a:pt x="35239" y="59789"/>
                    <a:pt x="35239" y="59721"/>
                  </a:cubicBezTo>
                  <a:cubicBezTo>
                    <a:pt x="35262" y="59150"/>
                    <a:pt x="35810" y="59150"/>
                    <a:pt x="36129" y="58922"/>
                  </a:cubicBezTo>
                  <a:cubicBezTo>
                    <a:pt x="36152" y="58922"/>
                    <a:pt x="36175" y="58945"/>
                    <a:pt x="36198" y="58967"/>
                  </a:cubicBezTo>
                  <a:cubicBezTo>
                    <a:pt x="36240" y="58975"/>
                    <a:pt x="36280" y="58979"/>
                    <a:pt x="36319" y="58979"/>
                  </a:cubicBezTo>
                  <a:cubicBezTo>
                    <a:pt x="36405" y="58979"/>
                    <a:pt x="36484" y="58955"/>
                    <a:pt x="36563" y="58876"/>
                  </a:cubicBezTo>
                  <a:close/>
                  <a:moveTo>
                    <a:pt x="52837" y="65838"/>
                  </a:moveTo>
                  <a:lnTo>
                    <a:pt x="52837" y="65838"/>
                  </a:lnTo>
                  <a:cubicBezTo>
                    <a:pt x="52860" y="65861"/>
                    <a:pt x="52906" y="65861"/>
                    <a:pt x="52929" y="65861"/>
                  </a:cubicBezTo>
                  <a:lnTo>
                    <a:pt x="52929" y="65906"/>
                  </a:lnTo>
                  <a:cubicBezTo>
                    <a:pt x="52906" y="65884"/>
                    <a:pt x="52860" y="65861"/>
                    <a:pt x="52837" y="65838"/>
                  </a:cubicBezTo>
                  <a:close/>
                  <a:moveTo>
                    <a:pt x="28003" y="58853"/>
                  </a:moveTo>
                  <a:cubicBezTo>
                    <a:pt x="28117" y="58945"/>
                    <a:pt x="28209" y="59013"/>
                    <a:pt x="28346" y="59059"/>
                  </a:cubicBezTo>
                  <a:cubicBezTo>
                    <a:pt x="28574" y="59100"/>
                    <a:pt x="28802" y="59137"/>
                    <a:pt x="29025" y="59137"/>
                  </a:cubicBezTo>
                  <a:cubicBezTo>
                    <a:pt x="29294" y="59137"/>
                    <a:pt x="29557" y="59084"/>
                    <a:pt x="29807" y="58922"/>
                  </a:cubicBezTo>
                  <a:cubicBezTo>
                    <a:pt x="29829" y="58922"/>
                    <a:pt x="29829" y="58899"/>
                    <a:pt x="29829" y="58899"/>
                  </a:cubicBezTo>
                  <a:cubicBezTo>
                    <a:pt x="29963" y="59020"/>
                    <a:pt x="30103" y="59071"/>
                    <a:pt x="30249" y="59071"/>
                  </a:cubicBezTo>
                  <a:cubicBezTo>
                    <a:pt x="30378" y="59071"/>
                    <a:pt x="30512" y="59032"/>
                    <a:pt x="30651" y="58967"/>
                  </a:cubicBezTo>
                  <a:cubicBezTo>
                    <a:pt x="30697" y="58945"/>
                    <a:pt x="30720" y="58899"/>
                    <a:pt x="30720" y="58876"/>
                  </a:cubicBezTo>
                  <a:cubicBezTo>
                    <a:pt x="30765" y="58899"/>
                    <a:pt x="30811" y="58922"/>
                    <a:pt x="30856" y="58922"/>
                  </a:cubicBezTo>
                  <a:cubicBezTo>
                    <a:pt x="31016" y="59629"/>
                    <a:pt x="30811" y="60360"/>
                    <a:pt x="30925" y="61067"/>
                  </a:cubicBezTo>
                  <a:cubicBezTo>
                    <a:pt x="30902" y="61729"/>
                    <a:pt x="30902" y="62414"/>
                    <a:pt x="30879" y="63076"/>
                  </a:cubicBezTo>
                  <a:cubicBezTo>
                    <a:pt x="30834" y="63099"/>
                    <a:pt x="30788" y="63099"/>
                    <a:pt x="30742" y="63122"/>
                  </a:cubicBezTo>
                  <a:cubicBezTo>
                    <a:pt x="30765" y="63190"/>
                    <a:pt x="30742" y="63213"/>
                    <a:pt x="30720" y="63259"/>
                  </a:cubicBezTo>
                  <a:cubicBezTo>
                    <a:pt x="30811" y="63555"/>
                    <a:pt x="30742" y="63875"/>
                    <a:pt x="30720" y="64172"/>
                  </a:cubicBezTo>
                  <a:cubicBezTo>
                    <a:pt x="30651" y="64354"/>
                    <a:pt x="30651" y="64537"/>
                    <a:pt x="30720" y="64719"/>
                  </a:cubicBezTo>
                  <a:cubicBezTo>
                    <a:pt x="30697" y="64788"/>
                    <a:pt x="30697" y="64834"/>
                    <a:pt x="30720" y="64902"/>
                  </a:cubicBezTo>
                  <a:cubicBezTo>
                    <a:pt x="30651" y="65473"/>
                    <a:pt x="30628" y="65678"/>
                    <a:pt x="30446" y="65792"/>
                  </a:cubicBezTo>
                  <a:cubicBezTo>
                    <a:pt x="30332" y="65792"/>
                    <a:pt x="30195" y="65838"/>
                    <a:pt x="30058" y="65884"/>
                  </a:cubicBezTo>
                  <a:cubicBezTo>
                    <a:pt x="30035" y="65906"/>
                    <a:pt x="29989" y="65929"/>
                    <a:pt x="29966" y="65952"/>
                  </a:cubicBezTo>
                  <a:cubicBezTo>
                    <a:pt x="29566" y="65718"/>
                    <a:pt x="29165" y="65609"/>
                    <a:pt x="28762" y="65609"/>
                  </a:cubicBezTo>
                  <a:cubicBezTo>
                    <a:pt x="28338" y="65609"/>
                    <a:pt x="27911" y="65730"/>
                    <a:pt x="27478" y="65952"/>
                  </a:cubicBezTo>
                  <a:cubicBezTo>
                    <a:pt x="27501" y="65724"/>
                    <a:pt x="27433" y="65564"/>
                    <a:pt x="27250" y="65404"/>
                  </a:cubicBezTo>
                  <a:lnTo>
                    <a:pt x="27227" y="65404"/>
                  </a:lnTo>
                  <a:cubicBezTo>
                    <a:pt x="27319" y="64697"/>
                    <a:pt x="27319" y="63989"/>
                    <a:pt x="27227" y="63259"/>
                  </a:cubicBezTo>
                  <a:cubicBezTo>
                    <a:pt x="27364" y="62711"/>
                    <a:pt x="27296" y="62163"/>
                    <a:pt x="27227" y="61615"/>
                  </a:cubicBezTo>
                  <a:cubicBezTo>
                    <a:pt x="27273" y="61296"/>
                    <a:pt x="27387" y="61022"/>
                    <a:pt x="27364" y="60679"/>
                  </a:cubicBezTo>
                  <a:cubicBezTo>
                    <a:pt x="27341" y="60109"/>
                    <a:pt x="27410" y="59538"/>
                    <a:pt x="27433" y="58990"/>
                  </a:cubicBezTo>
                  <a:cubicBezTo>
                    <a:pt x="27433" y="58967"/>
                    <a:pt x="27433" y="58967"/>
                    <a:pt x="27456" y="58967"/>
                  </a:cubicBezTo>
                  <a:cubicBezTo>
                    <a:pt x="27456" y="58945"/>
                    <a:pt x="27478" y="58945"/>
                    <a:pt x="27478" y="58922"/>
                  </a:cubicBezTo>
                  <a:cubicBezTo>
                    <a:pt x="27524" y="58956"/>
                    <a:pt x="27575" y="58973"/>
                    <a:pt x="27630" y="58973"/>
                  </a:cubicBezTo>
                  <a:cubicBezTo>
                    <a:pt x="27684" y="58973"/>
                    <a:pt x="27741" y="58956"/>
                    <a:pt x="27798" y="58922"/>
                  </a:cubicBezTo>
                  <a:cubicBezTo>
                    <a:pt x="27798" y="58899"/>
                    <a:pt x="27821" y="58899"/>
                    <a:pt x="27821" y="58876"/>
                  </a:cubicBezTo>
                  <a:cubicBezTo>
                    <a:pt x="27889" y="58876"/>
                    <a:pt x="27958" y="58853"/>
                    <a:pt x="28003" y="58853"/>
                  </a:cubicBezTo>
                  <a:close/>
                  <a:moveTo>
                    <a:pt x="49459" y="58967"/>
                  </a:moveTo>
                  <a:cubicBezTo>
                    <a:pt x="49482" y="59013"/>
                    <a:pt x="49528" y="59059"/>
                    <a:pt x="49573" y="59082"/>
                  </a:cubicBezTo>
                  <a:cubicBezTo>
                    <a:pt x="49759" y="59168"/>
                    <a:pt x="49944" y="59208"/>
                    <a:pt x="50130" y="59208"/>
                  </a:cubicBezTo>
                  <a:cubicBezTo>
                    <a:pt x="50287" y="59208"/>
                    <a:pt x="50444" y="59180"/>
                    <a:pt x="50600" y="59127"/>
                  </a:cubicBezTo>
                  <a:cubicBezTo>
                    <a:pt x="50623" y="59173"/>
                    <a:pt x="50646" y="59219"/>
                    <a:pt x="50692" y="59241"/>
                  </a:cubicBezTo>
                  <a:cubicBezTo>
                    <a:pt x="50692" y="59310"/>
                    <a:pt x="50692" y="59378"/>
                    <a:pt x="50692" y="59447"/>
                  </a:cubicBezTo>
                  <a:cubicBezTo>
                    <a:pt x="50874" y="60269"/>
                    <a:pt x="50874" y="61159"/>
                    <a:pt x="51468" y="61843"/>
                  </a:cubicBezTo>
                  <a:cubicBezTo>
                    <a:pt x="51491" y="61843"/>
                    <a:pt x="51491" y="61843"/>
                    <a:pt x="51513" y="61821"/>
                  </a:cubicBezTo>
                  <a:lnTo>
                    <a:pt x="51513" y="61821"/>
                  </a:lnTo>
                  <a:cubicBezTo>
                    <a:pt x="51491" y="62026"/>
                    <a:pt x="51559" y="62209"/>
                    <a:pt x="51673" y="62368"/>
                  </a:cubicBezTo>
                  <a:cubicBezTo>
                    <a:pt x="51764" y="62414"/>
                    <a:pt x="51810" y="62460"/>
                    <a:pt x="51856" y="62483"/>
                  </a:cubicBezTo>
                  <a:cubicBezTo>
                    <a:pt x="51810" y="62483"/>
                    <a:pt x="51742" y="62460"/>
                    <a:pt x="51650" y="62368"/>
                  </a:cubicBezTo>
                  <a:lnTo>
                    <a:pt x="51650" y="62368"/>
                  </a:lnTo>
                  <a:cubicBezTo>
                    <a:pt x="51445" y="62848"/>
                    <a:pt x="51605" y="63259"/>
                    <a:pt x="51901" y="63647"/>
                  </a:cubicBezTo>
                  <a:cubicBezTo>
                    <a:pt x="51947" y="63669"/>
                    <a:pt x="51993" y="63669"/>
                    <a:pt x="52061" y="63669"/>
                  </a:cubicBezTo>
                  <a:cubicBezTo>
                    <a:pt x="52061" y="63715"/>
                    <a:pt x="52061" y="63761"/>
                    <a:pt x="52084" y="63806"/>
                  </a:cubicBezTo>
                  <a:cubicBezTo>
                    <a:pt x="52061" y="63966"/>
                    <a:pt x="52107" y="64103"/>
                    <a:pt x="52244" y="64194"/>
                  </a:cubicBezTo>
                  <a:cubicBezTo>
                    <a:pt x="52312" y="64423"/>
                    <a:pt x="52358" y="64674"/>
                    <a:pt x="52518" y="64856"/>
                  </a:cubicBezTo>
                  <a:cubicBezTo>
                    <a:pt x="52495" y="64925"/>
                    <a:pt x="52472" y="65016"/>
                    <a:pt x="52472" y="65085"/>
                  </a:cubicBezTo>
                  <a:cubicBezTo>
                    <a:pt x="52472" y="65381"/>
                    <a:pt x="52541" y="65632"/>
                    <a:pt x="52792" y="65838"/>
                  </a:cubicBezTo>
                  <a:cubicBezTo>
                    <a:pt x="52746" y="65815"/>
                    <a:pt x="52700" y="65792"/>
                    <a:pt x="52677" y="65792"/>
                  </a:cubicBezTo>
                  <a:cubicBezTo>
                    <a:pt x="52392" y="65792"/>
                    <a:pt x="52107" y="65747"/>
                    <a:pt x="51827" y="65747"/>
                  </a:cubicBezTo>
                  <a:cubicBezTo>
                    <a:pt x="51548" y="65747"/>
                    <a:pt x="51274" y="65792"/>
                    <a:pt x="51011" y="65975"/>
                  </a:cubicBezTo>
                  <a:cubicBezTo>
                    <a:pt x="50817" y="65822"/>
                    <a:pt x="50606" y="65779"/>
                    <a:pt x="50383" y="65779"/>
                  </a:cubicBezTo>
                  <a:cubicBezTo>
                    <a:pt x="50239" y="65779"/>
                    <a:pt x="50091" y="65797"/>
                    <a:pt x="49938" y="65815"/>
                  </a:cubicBezTo>
                  <a:cubicBezTo>
                    <a:pt x="49779" y="65838"/>
                    <a:pt x="49642" y="65952"/>
                    <a:pt x="49505" y="65952"/>
                  </a:cubicBezTo>
                  <a:lnTo>
                    <a:pt x="49482" y="65952"/>
                  </a:lnTo>
                  <a:cubicBezTo>
                    <a:pt x="49428" y="65884"/>
                    <a:pt x="49374" y="65865"/>
                    <a:pt x="49315" y="65865"/>
                  </a:cubicBezTo>
                  <a:cubicBezTo>
                    <a:pt x="49275" y="65865"/>
                    <a:pt x="49232" y="65874"/>
                    <a:pt x="49185" y="65884"/>
                  </a:cubicBezTo>
                  <a:cubicBezTo>
                    <a:pt x="49162" y="65884"/>
                    <a:pt x="49140" y="65861"/>
                    <a:pt x="49117" y="65861"/>
                  </a:cubicBezTo>
                  <a:cubicBezTo>
                    <a:pt x="49071" y="65838"/>
                    <a:pt x="49048" y="65815"/>
                    <a:pt x="49003" y="65792"/>
                  </a:cubicBezTo>
                  <a:cubicBezTo>
                    <a:pt x="49071" y="65404"/>
                    <a:pt x="48980" y="65062"/>
                    <a:pt x="48820" y="64719"/>
                  </a:cubicBezTo>
                  <a:cubicBezTo>
                    <a:pt x="48615" y="63647"/>
                    <a:pt x="48135" y="62665"/>
                    <a:pt x="47907" y="61615"/>
                  </a:cubicBezTo>
                  <a:cubicBezTo>
                    <a:pt x="47861" y="61227"/>
                    <a:pt x="47724" y="60862"/>
                    <a:pt x="47542" y="60520"/>
                  </a:cubicBezTo>
                  <a:lnTo>
                    <a:pt x="47519" y="60337"/>
                  </a:lnTo>
                  <a:cubicBezTo>
                    <a:pt x="47496" y="59880"/>
                    <a:pt x="47314" y="59470"/>
                    <a:pt x="47131" y="59059"/>
                  </a:cubicBezTo>
                  <a:lnTo>
                    <a:pt x="47154" y="59059"/>
                  </a:lnTo>
                  <a:cubicBezTo>
                    <a:pt x="47177" y="59104"/>
                    <a:pt x="47245" y="59150"/>
                    <a:pt x="47314" y="59196"/>
                  </a:cubicBezTo>
                  <a:cubicBezTo>
                    <a:pt x="47553" y="59276"/>
                    <a:pt x="47799" y="59310"/>
                    <a:pt x="48044" y="59310"/>
                  </a:cubicBezTo>
                  <a:cubicBezTo>
                    <a:pt x="48289" y="59310"/>
                    <a:pt x="48535" y="59276"/>
                    <a:pt x="48774" y="59219"/>
                  </a:cubicBezTo>
                  <a:cubicBezTo>
                    <a:pt x="48866" y="59196"/>
                    <a:pt x="48934" y="59150"/>
                    <a:pt x="49003" y="59082"/>
                  </a:cubicBezTo>
                  <a:cubicBezTo>
                    <a:pt x="49003" y="59059"/>
                    <a:pt x="49003" y="59036"/>
                    <a:pt x="49003" y="59013"/>
                  </a:cubicBezTo>
                  <a:cubicBezTo>
                    <a:pt x="49069" y="59032"/>
                    <a:pt x="49135" y="59043"/>
                    <a:pt x="49200" y="59043"/>
                  </a:cubicBezTo>
                  <a:cubicBezTo>
                    <a:pt x="49291" y="59043"/>
                    <a:pt x="49379" y="59021"/>
                    <a:pt x="49459" y="58967"/>
                  </a:cubicBezTo>
                  <a:close/>
                  <a:moveTo>
                    <a:pt x="31747" y="58853"/>
                  </a:moveTo>
                  <a:cubicBezTo>
                    <a:pt x="31991" y="58902"/>
                    <a:pt x="32229" y="58925"/>
                    <a:pt x="32468" y="58925"/>
                  </a:cubicBezTo>
                  <a:cubicBezTo>
                    <a:pt x="32675" y="58925"/>
                    <a:pt x="32882" y="58908"/>
                    <a:pt x="33093" y="58876"/>
                  </a:cubicBezTo>
                  <a:cubicBezTo>
                    <a:pt x="33139" y="58899"/>
                    <a:pt x="33208" y="58922"/>
                    <a:pt x="33253" y="58922"/>
                  </a:cubicBezTo>
                  <a:cubicBezTo>
                    <a:pt x="33291" y="58926"/>
                    <a:pt x="33330" y="58928"/>
                    <a:pt x="33368" y="58928"/>
                  </a:cubicBezTo>
                  <a:cubicBezTo>
                    <a:pt x="33611" y="58928"/>
                    <a:pt x="33870" y="58860"/>
                    <a:pt x="34109" y="58860"/>
                  </a:cubicBezTo>
                  <a:cubicBezTo>
                    <a:pt x="34269" y="58860"/>
                    <a:pt x="34421" y="58890"/>
                    <a:pt x="34554" y="58990"/>
                  </a:cubicBezTo>
                  <a:cubicBezTo>
                    <a:pt x="34942" y="59287"/>
                    <a:pt x="34600" y="59835"/>
                    <a:pt x="34737" y="60246"/>
                  </a:cubicBezTo>
                  <a:cubicBezTo>
                    <a:pt x="34737" y="60269"/>
                    <a:pt x="34760" y="60314"/>
                    <a:pt x="34760" y="60337"/>
                  </a:cubicBezTo>
                  <a:cubicBezTo>
                    <a:pt x="34760" y="60451"/>
                    <a:pt x="34760" y="60588"/>
                    <a:pt x="34760" y="60702"/>
                  </a:cubicBezTo>
                  <a:cubicBezTo>
                    <a:pt x="34760" y="60771"/>
                    <a:pt x="34760" y="60839"/>
                    <a:pt x="34760" y="60885"/>
                  </a:cubicBezTo>
                  <a:cubicBezTo>
                    <a:pt x="34805" y="61570"/>
                    <a:pt x="34554" y="62254"/>
                    <a:pt x="34897" y="62916"/>
                  </a:cubicBezTo>
                  <a:lnTo>
                    <a:pt x="34897" y="63806"/>
                  </a:lnTo>
                  <a:cubicBezTo>
                    <a:pt x="34897" y="64058"/>
                    <a:pt x="34897" y="64286"/>
                    <a:pt x="34897" y="64537"/>
                  </a:cubicBezTo>
                  <a:cubicBezTo>
                    <a:pt x="34760" y="64628"/>
                    <a:pt x="34760" y="64719"/>
                    <a:pt x="34919" y="64811"/>
                  </a:cubicBezTo>
                  <a:cubicBezTo>
                    <a:pt x="34851" y="65381"/>
                    <a:pt x="34828" y="65632"/>
                    <a:pt x="34645" y="65769"/>
                  </a:cubicBezTo>
                  <a:cubicBezTo>
                    <a:pt x="34463" y="65769"/>
                    <a:pt x="34257" y="65769"/>
                    <a:pt x="34075" y="65815"/>
                  </a:cubicBezTo>
                  <a:cubicBezTo>
                    <a:pt x="34006" y="65838"/>
                    <a:pt x="33915" y="65884"/>
                    <a:pt x="33847" y="65952"/>
                  </a:cubicBezTo>
                  <a:cubicBezTo>
                    <a:pt x="33446" y="65681"/>
                    <a:pt x="33035" y="65580"/>
                    <a:pt x="32619" y="65580"/>
                  </a:cubicBezTo>
                  <a:cubicBezTo>
                    <a:pt x="32158" y="65580"/>
                    <a:pt x="31690" y="65705"/>
                    <a:pt x="31222" y="65861"/>
                  </a:cubicBezTo>
                  <a:cubicBezTo>
                    <a:pt x="31222" y="65906"/>
                    <a:pt x="31222" y="65952"/>
                    <a:pt x="31245" y="65998"/>
                  </a:cubicBezTo>
                  <a:cubicBezTo>
                    <a:pt x="31199" y="65952"/>
                    <a:pt x="31153" y="65906"/>
                    <a:pt x="31108" y="65884"/>
                  </a:cubicBezTo>
                  <a:cubicBezTo>
                    <a:pt x="31108" y="65587"/>
                    <a:pt x="31108" y="65290"/>
                    <a:pt x="31108" y="64971"/>
                  </a:cubicBezTo>
                  <a:cubicBezTo>
                    <a:pt x="31108" y="64948"/>
                    <a:pt x="31130" y="64925"/>
                    <a:pt x="31130" y="64879"/>
                  </a:cubicBezTo>
                  <a:cubicBezTo>
                    <a:pt x="31199" y="64719"/>
                    <a:pt x="31245" y="64537"/>
                    <a:pt x="31245" y="64354"/>
                  </a:cubicBezTo>
                  <a:cubicBezTo>
                    <a:pt x="31313" y="64172"/>
                    <a:pt x="31313" y="63989"/>
                    <a:pt x="31245" y="63806"/>
                  </a:cubicBezTo>
                  <a:cubicBezTo>
                    <a:pt x="31153" y="63692"/>
                    <a:pt x="31153" y="63578"/>
                    <a:pt x="31245" y="63441"/>
                  </a:cubicBezTo>
                  <a:cubicBezTo>
                    <a:pt x="31245" y="63350"/>
                    <a:pt x="31267" y="63236"/>
                    <a:pt x="31290" y="63145"/>
                  </a:cubicBezTo>
                  <a:cubicBezTo>
                    <a:pt x="31496" y="62642"/>
                    <a:pt x="31381" y="62117"/>
                    <a:pt x="31267" y="61615"/>
                  </a:cubicBezTo>
                  <a:cubicBezTo>
                    <a:pt x="31496" y="61227"/>
                    <a:pt x="31473" y="60816"/>
                    <a:pt x="31267" y="60428"/>
                  </a:cubicBezTo>
                  <a:cubicBezTo>
                    <a:pt x="31473" y="60063"/>
                    <a:pt x="31245" y="59675"/>
                    <a:pt x="31267" y="59310"/>
                  </a:cubicBezTo>
                  <a:cubicBezTo>
                    <a:pt x="31267" y="59013"/>
                    <a:pt x="31381" y="58899"/>
                    <a:pt x="31655" y="58853"/>
                  </a:cubicBezTo>
                  <a:cubicBezTo>
                    <a:pt x="31655" y="58853"/>
                    <a:pt x="31701" y="58876"/>
                    <a:pt x="31701" y="58876"/>
                  </a:cubicBezTo>
                  <a:cubicBezTo>
                    <a:pt x="31701" y="58876"/>
                    <a:pt x="31747" y="58853"/>
                    <a:pt x="31747" y="58853"/>
                  </a:cubicBezTo>
                  <a:close/>
                  <a:moveTo>
                    <a:pt x="44346" y="58899"/>
                  </a:moveTo>
                  <a:cubicBezTo>
                    <a:pt x="44708" y="59168"/>
                    <a:pt x="45077" y="59293"/>
                    <a:pt x="45451" y="59293"/>
                  </a:cubicBezTo>
                  <a:cubicBezTo>
                    <a:pt x="45808" y="59293"/>
                    <a:pt x="46170" y="59179"/>
                    <a:pt x="46537" y="58967"/>
                  </a:cubicBezTo>
                  <a:cubicBezTo>
                    <a:pt x="46560" y="58945"/>
                    <a:pt x="46560" y="58945"/>
                    <a:pt x="46583" y="58922"/>
                  </a:cubicBezTo>
                  <a:cubicBezTo>
                    <a:pt x="46583" y="58945"/>
                    <a:pt x="46606" y="58967"/>
                    <a:pt x="46606" y="58990"/>
                  </a:cubicBezTo>
                  <a:cubicBezTo>
                    <a:pt x="46629" y="59013"/>
                    <a:pt x="46652" y="59036"/>
                    <a:pt x="46674" y="59059"/>
                  </a:cubicBezTo>
                  <a:cubicBezTo>
                    <a:pt x="46697" y="59082"/>
                    <a:pt x="46720" y="59104"/>
                    <a:pt x="46743" y="59104"/>
                  </a:cubicBezTo>
                  <a:cubicBezTo>
                    <a:pt x="46743" y="59127"/>
                    <a:pt x="46743" y="59127"/>
                    <a:pt x="46766" y="59127"/>
                  </a:cubicBezTo>
                  <a:cubicBezTo>
                    <a:pt x="46834" y="59538"/>
                    <a:pt x="46834" y="59995"/>
                    <a:pt x="47131" y="60337"/>
                  </a:cubicBezTo>
                  <a:cubicBezTo>
                    <a:pt x="47199" y="60794"/>
                    <a:pt x="47177" y="61250"/>
                    <a:pt x="47473" y="61638"/>
                  </a:cubicBezTo>
                  <a:cubicBezTo>
                    <a:pt x="47519" y="61935"/>
                    <a:pt x="47359" y="62300"/>
                    <a:pt x="47679" y="62551"/>
                  </a:cubicBezTo>
                  <a:lnTo>
                    <a:pt x="47679" y="63076"/>
                  </a:lnTo>
                  <a:cubicBezTo>
                    <a:pt x="47724" y="63122"/>
                    <a:pt x="47747" y="63145"/>
                    <a:pt x="47724" y="63213"/>
                  </a:cubicBezTo>
                  <a:cubicBezTo>
                    <a:pt x="48090" y="63738"/>
                    <a:pt x="48158" y="64377"/>
                    <a:pt x="48386" y="64971"/>
                  </a:cubicBezTo>
                  <a:cubicBezTo>
                    <a:pt x="48318" y="65313"/>
                    <a:pt x="48683" y="65587"/>
                    <a:pt x="48569" y="65952"/>
                  </a:cubicBezTo>
                  <a:cubicBezTo>
                    <a:pt x="48522" y="65933"/>
                    <a:pt x="48474" y="65922"/>
                    <a:pt x="48429" y="65922"/>
                  </a:cubicBezTo>
                  <a:cubicBezTo>
                    <a:pt x="48364" y="65922"/>
                    <a:pt x="48303" y="65944"/>
                    <a:pt x="48249" y="65998"/>
                  </a:cubicBezTo>
                  <a:cubicBezTo>
                    <a:pt x="48204" y="65929"/>
                    <a:pt x="48135" y="65861"/>
                    <a:pt x="48021" y="65838"/>
                  </a:cubicBezTo>
                  <a:cubicBezTo>
                    <a:pt x="47778" y="65794"/>
                    <a:pt x="47534" y="65749"/>
                    <a:pt x="47296" y="65749"/>
                  </a:cubicBezTo>
                  <a:cubicBezTo>
                    <a:pt x="47043" y="65749"/>
                    <a:pt x="46795" y="65799"/>
                    <a:pt x="46560" y="65952"/>
                  </a:cubicBezTo>
                  <a:cubicBezTo>
                    <a:pt x="46560" y="65975"/>
                    <a:pt x="46560" y="65975"/>
                    <a:pt x="46537" y="65998"/>
                  </a:cubicBezTo>
                  <a:cubicBezTo>
                    <a:pt x="46492" y="65963"/>
                    <a:pt x="46446" y="65946"/>
                    <a:pt x="46401" y="65946"/>
                  </a:cubicBezTo>
                  <a:cubicBezTo>
                    <a:pt x="46355" y="65946"/>
                    <a:pt x="46309" y="65963"/>
                    <a:pt x="46264" y="65998"/>
                  </a:cubicBezTo>
                  <a:cubicBezTo>
                    <a:pt x="46241" y="65975"/>
                    <a:pt x="46218" y="65952"/>
                    <a:pt x="46195" y="65906"/>
                  </a:cubicBezTo>
                  <a:cubicBezTo>
                    <a:pt x="45913" y="65784"/>
                    <a:pt x="45632" y="65740"/>
                    <a:pt x="45346" y="65740"/>
                  </a:cubicBezTo>
                  <a:cubicBezTo>
                    <a:pt x="45100" y="65740"/>
                    <a:pt x="44851" y="65773"/>
                    <a:pt x="44597" y="65815"/>
                  </a:cubicBezTo>
                  <a:cubicBezTo>
                    <a:pt x="44552" y="65861"/>
                    <a:pt x="44483" y="65884"/>
                    <a:pt x="44438" y="65906"/>
                  </a:cubicBezTo>
                  <a:cubicBezTo>
                    <a:pt x="44438" y="65884"/>
                    <a:pt x="44415" y="65838"/>
                    <a:pt x="44392" y="65815"/>
                  </a:cubicBezTo>
                  <a:cubicBezTo>
                    <a:pt x="44415" y="65450"/>
                    <a:pt x="44415" y="65085"/>
                    <a:pt x="44209" y="64742"/>
                  </a:cubicBezTo>
                  <a:cubicBezTo>
                    <a:pt x="44072" y="64126"/>
                    <a:pt x="43935" y="63510"/>
                    <a:pt x="43821" y="62893"/>
                  </a:cubicBezTo>
                  <a:cubicBezTo>
                    <a:pt x="43798" y="62825"/>
                    <a:pt x="43753" y="62756"/>
                    <a:pt x="43684" y="62688"/>
                  </a:cubicBezTo>
                  <a:lnTo>
                    <a:pt x="43707" y="62688"/>
                  </a:lnTo>
                  <a:cubicBezTo>
                    <a:pt x="43753" y="62688"/>
                    <a:pt x="43798" y="62711"/>
                    <a:pt x="43844" y="62734"/>
                  </a:cubicBezTo>
                  <a:cubicBezTo>
                    <a:pt x="43821" y="62460"/>
                    <a:pt x="43935" y="62186"/>
                    <a:pt x="43661" y="61980"/>
                  </a:cubicBezTo>
                  <a:cubicBezTo>
                    <a:pt x="43616" y="61935"/>
                    <a:pt x="43616" y="61889"/>
                    <a:pt x="43616" y="61821"/>
                  </a:cubicBezTo>
                  <a:cubicBezTo>
                    <a:pt x="43570" y="61821"/>
                    <a:pt x="43547" y="61798"/>
                    <a:pt x="43502" y="61775"/>
                  </a:cubicBezTo>
                  <a:cubicBezTo>
                    <a:pt x="43525" y="61707"/>
                    <a:pt x="43502" y="61661"/>
                    <a:pt x="43456" y="61638"/>
                  </a:cubicBezTo>
                  <a:cubicBezTo>
                    <a:pt x="43456" y="61433"/>
                    <a:pt x="43479" y="61204"/>
                    <a:pt x="43319" y="61045"/>
                  </a:cubicBezTo>
                  <a:cubicBezTo>
                    <a:pt x="43296" y="60930"/>
                    <a:pt x="43296" y="60816"/>
                    <a:pt x="43273" y="60702"/>
                  </a:cubicBezTo>
                  <a:cubicBezTo>
                    <a:pt x="43137" y="60291"/>
                    <a:pt x="43205" y="59835"/>
                    <a:pt x="42931" y="59470"/>
                  </a:cubicBezTo>
                  <a:cubicBezTo>
                    <a:pt x="42954" y="59378"/>
                    <a:pt x="42977" y="59310"/>
                    <a:pt x="43000" y="59219"/>
                  </a:cubicBezTo>
                  <a:cubicBezTo>
                    <a:pt x="43022" y="59173"/>
                    <a:pt x="43068" y="59127"/>
                    <a:pt x="43091" y="59059"/>
                  </a:cubicBezTo>
                  <a:lnTo>
                    <a:pt x="43114" y="59059"/>
                  </a:lnTo>
                  <a:cubicBezTo>
                    <a:pt x="43178" y="59049"/>
                    <a:pt x="43243" y="59045"/>
                    <a:pt x="43308" y="59045"/>
                  </a:cubicBezTo>
                  <a:cubicBezTo>
                    <a:pt x="43452" y="59045"/>
                    <a:pt x="43597" y="59062"/>
                    <a:pt x="43741" y="59062"/>
                  </a:cubicBezTo>
                  <a:cubicBezTo>
                    <a:pt x="43829" y="59062"/>
                    <a:pt x="43916" y="59056"/>
                    <a:pt x="44004" y="59036"/>
                  </a:cubicBezTo>
                  <a:cubicBezTo>
                    <a:pt x="44027" y="59036"/>
                    <a:pt x="44050" y="59013"/>
                    <a:pt x="44072" y="59013"/>
                  </a:cubicBezTo>
                  <a:lnTo>
                    <a:pt x="44095" y="59013"/>
                  </a:lnTo>
                  <a:cubicBezTo>
                    <a:pt x="44118" y="58990"/>
                    <a:pt x="44141" y="58990"/>
                    <a:pt x="44164" y="58967"/>
                  </a:cubicBezTo>
                  <a:cubicBezTo>
                    <a:pt x="44186" y="58967"/>
                    <a:pt x="44186" y="58945"/>
                    <a:pt x="44209" y="58945"/>
                  </a:cubicBezTo>
                  <a:cubicBezTo>
                    <a:pt x="44209" y="58922"/>
                    <a:pt x="44232" y="58922"/>
                    <a:pt x="44232" y="58922"/>
                  </a:cubicBezTo>
                  <a:cubicBezTo>
                    <a:pt x="44232" y="58899"/>
                    <a:pt x="44232" y="58899"/>
                    <a:pt x="44232" y="58899"/>
                  </a:cubicBezTo>
                  <a:cubicBezTo>
                    <a:pt x="44255" y="58910"/>
                    <a:pt x="44272" y="58916"/>
                    <a:pt x="44289" y="58916"/>
                  </a:cubicBezTo>
                  <a:cubicBezTo>
                    <a:pt x="44306" y="58916"/>
                    <a:pt x="44323" y="58910"/>
                    <a:pt x="44346" y="58899"/>
                  </a:cubicBezTo>
                  <a:close/>
                  <a:moveTo>
                    <a:pt x="42429" y="58945"/>
                  </a:moveTo>
                  <a:lnTo>
                    <a:pt x="42452" y="58967"/>
                  </a:lnTo>
                  <a:lnTo>
                    <a:pt x="42475" y="58967"/>
                  </a:lnTo>
                  <a:cubicBezTo>
                    <a:pt x="42383" y="59287"/>
                    <a:pt x="42315" y="59584"/>
                    <a:pt x="42634" y="59835"/>
                  </a:cubicBezTo>
                  <a:cubicBezTo>
                    <a:pt x="42657" y="59835"/>
                    <a:pt x="42703" y="59835"/>
                    <a:pt x="42726" y="59812"/>
                  </a:cubicBezTo>
                  <a:cubicBezTo>
                    <a:pt x="42726" y="59835"/>
                    <a:pt x="42726" y="59835"/>
                    <a:pt x="42726" y="59835"/>
                  </a:cubicBezTo>
                  <a:cubicBezTo>
                    <a:pt x="42703" y="59903"/>
                    <a:pt x="42726" y="59949"/>
                    <a:pt x="42771" y="59972"/>
                  </a:cubicBezTo>
                  <a:cubicBezTo>
                    <a:pt x="42794" y="60246"/>
                    <a:pt x="42748" y="60520"/>
                    <a:pt x="42908" y="60771"/>
                  </a:cubicBezTo>
                  <a:cubicBezTo>
                    <a:pt x="42908" y="60862"/>
                    <a:pt x="42931" y="60976"/>
                    <a:pt x="42954" y="61067"/>
                  </a:cubicBezTo>
                  <a:cubicBezTo>
                    <a:pt x="42931" y="61227"/>
                    <a:pt x="42931" y="61364"/>
                    <a:pt x="43114" y="61455"/>
                  </a:cubicBezTo>
                  <a:cubicBezTo>
                    <a:pt x="43137" y="61843"/>
                    <a:pt x="43068" y="62231"/>
                    <a:pt x="43296" y="62574"/>
                  </a:cubicBezTo>
                  <a:cubicBezTo>
                    <a:pt x="43273" y="62642"/>
                    <a:pt x="43296" y="62688"/>
                    <a:pt x="43342" y="62711"/>
                  </a:cubicBezTo>
                  <a:cubicBezTo>
                    <a:pt x="43365" y="62756"/>
                    <a:pt x="43388" y="62779"/>
                    <a:pt x="43433" y="62779"/>
                  </a:cubicBezTo>
                  <a:cubicBezTo>
                    <a:pt x="43410" y="62802"/>
                    <a:pt x="43410" y="62848"/>
                    <a:pt x="43410" y="62893"/>
                  </a:cubicBezTo>
                  <a:cubicBezTo>
                    <a:pt x="43388" y="63053"/>
                    <a:pt x="43433" y="63190"/>
                    <a:pt x="43456" y="63350"/>
                  </a:cubicBezTo>
                  <a:cubicBezTo>
                    <a:pt x="43661" y="64126"/>
                    <a:pt x="43684" y="64948"/>
                    <a:pt x="44004" y="65701"/>
                  </a:cubicBezTo>
                  <a:cubicBezTo>
                    <a:pt x="43890" y="65975"/>
                    <a:pt x="43616" y="65929"/>
                    <a:pt x="43410" y="65998"/>
                  </a:cubicBezTo>
                  <a:cubicBezTo>
                    <a:pt x="43319" y="65952"/>
                    <a:pt x="43251" y="65906"/>
                    <a:pt x="43182" y="65838"/>
                  </a:cubicBezTo>
                  <a:cubicBezTo>
                    <a:pt x="43040" y="65800"/>
                    <a:pt x="42899" y="65778"/>
                    <a:pt x="42758" y="65778"/>
                  </a:cubicBezTo>
                  <a:cubicBezTo>
                    <a:pt x="42560" y="65778"/>
                    <a:pt x="42365" y="65822"/>
                    <a:pt x="42178" y="65929"/>
                  </a:cubicBezTo>
                  <a:cubicBezTo>
                    <a:pt x="42155" y="65929"/>
                    <a:pt x="42155" y="65952"/>
                    <a:pt x="42132" y="65975"/>
                  </a:cubicBezTo>
                  <a:cubicBezTo>
                    <a:pt x="42108" y="65969"/>
                    <a:pt x="42082" y="65966"/>
                    <a:pt x="42055" y="65966"/>
                  </a:cubicBezTo>
                  <a:cubicBezTo>
                    <a:pt x="41981" y="65966"/>
                    <a:pt x="41902" y="65987"/>
                    <a:pt x="41835" y="66020"/>
                  </a:cubicBezTo>
                  <a:cubicBezTo>
                    <a:pt x="41174" y="65998"/>
                    <a:pt x="40512" y="65998"/>
                    <a:pt x="39872" y="65975"/>
                  </a:cubicBezTo>
                  <a:cubicBezTo>
                    <a:pt x="39827" y="65792"/>
                    <a:pt x="39850" y="65564"/>
                    <a:pt x="39667" y="65427"/>
                  </a:cubicBezTo>
                  <a:cubicBezTo>
                    <a:pt x="39644" y="65313"/>
                    <a:pt x="39644" y="65222"/>
                    <a:pt x="39621" y="65107"/>
                  </a:cubicBezTo>
                  <a:cubicBezTo>
                    <a:pt x="39484" y="64194"/>
                    <a:pt x="39507" y="63259"/>
                    <a:pt x="39279" y="62346"/>
                  </a:cubicBezTo>
                  <a:cubicBezTo>
                    <a:pt x="39348" y="62163"/>
                    <a:pt x="39325" y="61980"/>
                    <a:pt x="39256" y="61798"/>
                  </a:cubicBezTo>
                  <a:cubicBezTo>
                    <a:pt x="39188" y="60976"/>
                    <a:pt x="39142" y="60154"/>
                    <a:pt x="39028" y="59356"/>
                  </a:cubicBezTo>
                  <a:cubicBezTo>
                    <a:pt x="38982" y="59150"/>
                    <a:pt x="39074" y="59059"/>
                    <a:pt x="39165" y="59013"/>
                  </a:cubicBezTo>
                  <a:cubicBezTo>
                    <a:pt x="39256" y="59036"/>
                    <a:pt x="39325" y="59059"/>
                    <a:pt x="39416" y="59082"/>
                  </a:cubicBezTo>
                  <a:cubicBezTo>
                    <a:pt x="39586" y="59102"/>
                    <a:pt x="39756" y="59126"/>
                    <a:pt x="39920" y="59126"/>
                  </a:cubicBezTo>
                  <a:cubicBezTo>
                    <a:pt x="40131" y="59126"/>
                    <a:pt x="40332" y="59086"/>
                    <a:pt x="40512" y="58945"/>
                  </a:cubicBezTo>
                  <a:cubicBezTo>
                    <a:pt x="40534" y="58967"/>
                    <a:pt x="40557" y="58967"/>
                    <a:pt x="40580" y="58990"/>
                  </a:cubicBezTo>
                  <a:cubicBezTo>
                    <a:pt x="40883" y="59125"/>
                    <a:pt x="41185" y="59199"/>
                    <a:pt x="41487" y="59199"/>
                  </a:cubicBezTo>
                  <a:cubicBezTo>
                    <a:pt x="41801" y="59199"/>
                    <a:pt x="42115" y="59119"/>
                    <a:pt x="42429" y="58945"/>
                  </a:cubicBezTo>
                  <a:close/>
                  <a:moveTo>
                    <a:pt x="52084" y="58922"/>
                  </a:moveTo>
                  <a:cubicBezTo>
                    <a:pt x="52289" y="58997"/>
                    <a:pt x="52494" y="59022"/>
                    <a:pt x="52700" y="59022"/>
                  </a:cubicBezTo>
                  <a:cubicBezTo>
                    <a:pt x="52928" y="59022"/>
                    <a:pt x="53157" y="58992"/>
                    <a:pt x="53385" y="58967"/>
                  </a:cubicBezTo>
                  <a:cubicBezTo>
                    <a:pt x="53408" y="58967"/>
                    <a:pt x="53408" y="58990"/>
                    <a:pt x="53408" y="58990"/>
                  </a:cubicBezTo>
                  <a:cubicBezTo>
                    <a:pt x="53750" y="59333"/>
                    <a:pt x="54207" y="59333"/>
                    <a:pt x="54618" y="59424"/>
                  </a:cubicBezTo>
                  <a:cubicBezTo>
                    <a:pt x="54595" y="59447"/>
                    <a:pt x="54572" y="59447"/>
                    <a:pt x="54549" y="59470"/>
                  </a:cubicBezTo>
                  <a:cubicBezTo>
                    <a:pt x="54458" y="59766"/>
                    <a:pt x="54595" y="59995"/>
                    <a:pt x="54709" y="60246"/>
                  </a:cubicBezTo>
                  <a:cubicBezTo>
                    <a:pt x="54960" y="60611"/>
                    <a:pt x="55097" y="60999"/>
                    <a:pt x="55257" y="61387"/>
                  </a:cubicBezTo>
                  <a:cubicBezTo>
                    <a:pt x="55736" y="62505"/>
                    <a:pt x="56147" y="63647"/>
                    <a:pt x="56740" y="64719"/>
                  </a:cubicBezTo>
                  <a:cubicBezTo>
                    <a:pt x="56763" y="64742"/>
                    <a:pt x="56809" y="64765"/>
                    <a:pt x="56855" y="64765"/>
                  </a:cubicBezTo>
                  <a:cubicBezTo>
                    <a:pt x="56695" y="65222"/>
                    <a:pt x="56991" y="65541"/>
                    <a:pt x="57197" y="65884"/>
                  </a:cubicBezTo>
                  <a:cubicBezTo>
                    <a:pt x="57104" y="65832"/>
                    <a:pt x="57007" y="65809"/>
                    <a:pt x="56905" y="65809"/>
                  </a:cubicBezTo>
                  <a:cubicBezTo>
                    <a:pt x="56781" y="65809"/>
                    <a:pt x="56650" y="65844"/>
                    <a:pt x="56512" y="65906"/>
                  </a:cubicBezTo>
                  <a:cubicBezTo>
                    <a:pt x="56489" y="65952"/>
                    <a:pt x="56466" y="65998"/>
                    <a:pt x="56444" y="66020"/>
                  </a:cubicBezTo>
                  <a:lnTo>
                    <a:pt x="56261" y="66020"/>
                  </a:lnTo>
                  <a:cubicBezTo>
                    <a:pt x="56113" y="65992"/>
                    <a:pt x="55963" y="65982"/>
                    <a:pt x="55812" y="65982"/>
                  </a:cubicBezTo>
                  <a:cubicBezTo>
                    <a:pt x="55460" y="65982"/>
                    <a:pt x="55102" y="66036"/>
                    <a:pt x="54743" y="66036"/>
                  </a:cubicBezTo>
                  <a:cubicBezTo>
                    <a:pt x="54640" y="66036"/>
                    <a:pt x="54538" y="66032"/>
                    <a:pt x="54435" y="66020"/>
                  </a:cubicBezTo>
                  <a:lnTo>
                    <a:pt x="53705" y="66020"/>
                  </a:lnTo>
                  <a:cubicBezTo>
                    <a:pt x="53317" y="66020"/>
                    <a:pt x="53339" y="65655"/>
                    <a:pt x="53180" y="65427"/>
                  </a:cubicBezTo>
                  <a:cubicBezTo>
                    <a:pt x="53180" y="65267"/>
                    <a:pt x="53157" y="65107"/>
                    <a:pt x="53157" y="64925"/>
                  </a:cubicBezTo>
                  <a:cubicBezTo>
                    <a:pt x="53431" y="63852"/>
                    <a:pt x="53522" y="64058"/>
                    <a:pt x="52586" y="63464"/>
                  </a:cubicBezTo>
                  <a:cubicBezTo>
                    <a:pt x="52541" y="63441"/>
                    <a:pt x="52495" y="63441"/>
                    <a:pt x="52472" y="63418"/>
                  </a:cubicBezTo>
                  <a:cubicBezTo>
                    <a:pt x="52449" y="63236"/>
                    <a:pt x="52449" y="63053"/>
                    <a:pt x="52449" y="62893"/>
                  </a:cubicBezTo>
                  <a:cubicBezTo>
                    <a:pt x="52472" y="62620"/>
                    <a:pt x="52495" y="62346"/>
                    <a:pt x="52518" y="62072"/>
                  </a:cubicBezTo>
                  <a:cubicBezTo>
                    <a:pt x="52541" y="61638"/>
                    <a:pt x="52381" y="61318"/>
                    <a:pt x="51901" y="61250"/>
                  </a:cubicBezTo>
                  <a:cubicBezTo>
                    <a:pt x="51856" y="61227"/>
                    <a:pt x="51833" y="61182"/>
                    <a:pt x="51856" y="61136"/>
                  </a:cubicBezTo>
                  <a:cubicBezTo>
                    <a:pt x="51696" y="60816"/>
                    <a:pt x="51536" y="60497"/>
                    <a:pt x="51376" y="60177"/>
                  </a:cubicBezTo>
                  <a:cubicBezTo>
                    <a:pt x="51491" y="60109"/>
                    <a:pt x="51468" y="60040"/>
                    <a:pt x="51376" y="59949"/>
                  </a:cubicBezTo>
                  <a:cubicBezTo>
                    <a:pt x="51034" y="59082"/>
                    <a:pt x="51034" y="59082"/>
                    <a:pt x="51924" y="59013"/>
                  </a:cubicBezTo>
                  <a:cubicBezTo>
                    <a:pt x="51970" y="59013"/>
                    <a:pt x="52038" y="58967"/>
                    <a:pt x="52084" y="58922"/>
                  </a:cubicBezTo>
                  <a:close/>
                  <a:moveTo>
                    <a:pt x="9195" y="94826"/>
                  </a:moveTo>
                  <a:cubicBezTo>
                    <a:pt x="9218" y="94826"/>
                    <a:pt x="9241" y="94849"/>
                    <a:pt x="9241" y="94849"/>
                  </a:cubicBezTo>
                  <a:cubicBezTo>
                    <a:pt x="9241" y="94849"/>
                    <a:pt x="9218" y="94872"/>
                    <a:pt x="9195" y="94872"/>
                  </a:cubicBezTo>
                  <a:lnTo>
                    <a:pt x="9195" y="94826"/>
                  </a:lnTo>
                  <a:close/>
                  <a:moveTo>
                    <a:pt x="24214" y="112333"/>
                  </a:moveTo>
                  <a:cubicBezTo>
                    <a:pt x="24214" y="112333"/>
                    <a:pt x="24214" y="112333"/>
                    <a:pt x="24237" y="112356"/>
                  </a:cubicBezTo>
                  <a:lnTo>
                    <a:pt x="24192" y="112333"/>
                  </a:lnTo>
                  <a:close/>
                  <a:moveTo>
                    <a:pt x="49322" y="112379"/>
                  </a:moveTo>
                  <a:cubicBezTo>
                    <a:pt x="49505" y="112379"/>
                    <a:pt x="49596" y="112447"/>
                    <a:pt x="49665" y="112538"/>
                  </a:cubicBezTo>
                  <a:cubicBezTo>
                    <a:pt x="49642" y="112630"/>
                    <a:pt x="49619" y="112721"/>
                    <a:pt x="49596" y="112812"/>
                  </a:cubicBezTo>
                  <a:cubicBezTo>
                    <a:pt x="49573" y="112881"/>
                    <a:pt x="49573" y="112972"/>
                    <a:pt x="49550" y="113041"/>
                  </a:cubicBezTo>
                  <a:cubicBezTo>
                    <a:pt x="49550" y="113109"/>
                    <a:pt x="49573" y="113177"/>
                    <a:pt x="49573" y="113246"/>
                  </a:cubicBezTo>
                  <a:cubicBezTo>
                    <a:pt x="49573" y="113269"/>
                    <a:pt x="49550" y="113269"/>
                    <a:pt x="49550" y="113292"/>
                  </a:cubicBezTo>
                  <a:cubicBezTo>
                    <a:pt x="49528" y="113269"/>
                    <a:pt x="49482" y="113223"/>
                    <a:pt x="49459" y="113223"/>
                  </a:cubicBezTo>
                  <a:cubicBezTo>
                    <a:pt x="49422" y="113219"/>
                    <a:pt x="49386" y="113218"/>
                    <a:pt x="49350" y="113218"/>
                  </a:cubicBezTo>
                  <a:cubicBezTo>
                    <a:pt x="49165" y="113218"/>
                    <a:pt x="48996" y="113268"/>
                    <a:pt x="48843" y="113383"/>
                  </a:cubicBezTo>
                  <a:cubicBezTo>
                    <a:pt x="48820" y="113406"/>
                    <a:pt x="48820" y="113429"/>
                    <a:pt x="48797" y="113451"/>
                  </a:cubicBezTo>
                  <a:cubicBezTo>
                    <a:pt x="48774" y="113451"/>
                    <a:pt x="48774" y="113474"/>
                    <a:pt x="48774" y="113474"/>
                  </a:cubicBezTo>
                  <a:cubicBezTo>
                    <a:pt x="48774" y="113383"/>
                    <a:pt x="48820" y="113269"/>
                    <a:pt x="48683" y="113177"/>
                  </a:cubicBezTo>
                  <a:cubicBezTo>
                    <a:pt x="48450" y="113089"/>
                    <a:pt x="48218" y="113043"/>
                    <a:pt x="47983" y="113043"/>
                  </a:cubicBezTo>
                  <a:cubicBezTo>
                    <a:pt x="47733" y="113043"/>
                    <a:pt x="47481" y="113095"/>
                    <a:pt x="47222" y="113200"/>
                  </a:cubicBezTo>
                  <a:cubicBezTo>
                    <a:pt x="47218" y="113199"/>
                    <a:pt x="47215" y="113199"/>
                    <a:pt x="47211" y="113199"/>
                  </a:cubicBezTo>
                  <a:cubicBezTo>
                    <a:pt x="47151" y="113199"/>
                    <a:pt x="47176" y="113344"/>
                    <a:pt x="47108" y="113344"/>
                  </a:cubicBezTo>
                  <a:cubicBezTo>
                    <a:pt x="47091" y="113344"/>
                    <a:pt x="47069" y="113336"/>
                    <a:pt x="47040" y="113314"/>
                  </a:cubicBezTo>
                  <a:cubicBezTo>
                    <a:pt x="46966" y="113241"/>
                    <a:pt x="46887" y="113194"/>
                    <a:pt x="46804" y="113194"/>
                  </a:cubicBezTo>
                  <a:cubicBezTo>
                    <a:pt x="46732" y="113194"/>
                    <a:pt x="46657" y="113230"/>
                    <a:pt x="46583" y="113314"/>
                  </a:cubicBezTo>
                  <a:cubicBezTo>
                    <a:pt x="46560" y="113360"/>
                    <a:pt x="46583" y="113429"/>
                    <a:pt x="46606" y="113474"/>
                  </a:cubicBezTo>
                  <a:cubicBezTo>
                    <a:pt x="46606" y="113474"/>
                    <a:pt x="46583" y="113451"/>
                    <a:pt x="46583" y="113451"/>
                  </a:cubicBezTo>
                  <a:cubicBezTo>
                    <a:pt x="46560" y="113383"/>
                    <a:pt x="46537" y="113314"/>
                    <a:pt x="46492" y="113292"/>
                  </a:cubicBezTo>
                  <a:cubicBezTo>
                    <a:pt x="46138" y="113184"/>
                    <a:pt x="45785" y="113143"/>
                    <a:pt x="45431" y="113143"/>
                  </a:cubicBezTo>
                  <a:cubicBezTo>
                    <a:pt x="45032" y="113143"/>
                    <a:pt x="44632" y="113196"/>
                    <a:pt x="44232" y="113269"/>
                  </a:cubicBezTo>
                  <a:cubicBezTo>
                    <a:pt x="44232" y="113337"/>
                    <a:pt x="44209" y="113383"/>
                    <a:pt x="44186" y="113429"/>
                  </a:cubicBezTo>
                  <a:lnTo>
                    <a:pt x="44072" y="113429"/>
                  </a:lnTo>
                  <a:cubicBezTo>
                    <a:pt x="44072" y="113429"/>
                    <a:pt x="44072" y="113451"/>
                    <a:pt x="44050" y="113451"/>
                  </a:cubicBezTo>
                  <a:cubicBezTo>
                    <a:pt x="44072" y="113383"/>
                    <a:pt x="44050" y="113337"/>
                    <a:pt x="44027" y="113269"/>
                  </a:cubicBezTo>
                  <a:cubicBezTo>
                    <a:pt x="43773" y="113114"/>
                    <a:pt x="43525" y="113035"/>
                    <a:pt x="43282" y="113035"/>
                  </a:cubicBezTo>
                  <a:cubicBezTo>
                    <a:pt x="43022" y="113035"/>
                    <a:pt x="42768" y="113126"/>
                    <a:pt x="42520" y="113314"/>
                  </a:cubicBezTo>
                  <a:cubicBezTo>
                    <a:pt x="42497" y="113360"/>
                    <a:pt x="42475" y="113406"/>
                    <a:pt x="42452" y="113429"/>
                  </a:cubicBezTo>
                  <a:cubicBezTo>
                    <a:pt x="42429" y="113451"/>
                    <a:pt x="42383" y="113451"/>
                    <a:pt x="42360" y="113451"/>
                  </a:cubicBezTo>
                  <a:cubicBezTo>
                    <a:pt x="42315" y="113406"/>
                    <a:pt x="42269" y="113383"/>
                    <a:pt x="42224" y="113360"/>
                  </a:cubicBezTo>
                  <a:cubicBezTo>
                    <a:pt x="42155" y="113337"/>
                    <a:pt x="42064" y="113314"/>
                    <a:pt x="41995" y="113292"/>
                  </a:cubicBezTo>
                  <a:cubicBezTo>
                    <a:pt x="41921" y="113278"/>
                    <a:pt x="41848" y="113272"/>
                    <a:pt x="41775" y="113272"/>
                  </a:cubicBezTo>
                  <a:cubicBezTo>
                    <a:pt x="41518" y="113272"/>
                    <a:pt x="41268" y="113340"/>
                    <a:pt x="41008" y="113340"/>
                  </a:cubicBezTo>
                  <a:cubicBezTo>
                    <a:pt x="40980" y="113340"/>
                    <a:pt x="40951" y="113339"/>
                    <a:pt x="40922" y="113337"/>
                  </a:cubicBezTo>
                  <a:cubicBezTo>
                    <a:pt x="40854" y="113360"/>
                    <a:pt x="40763" y="113360"/>
                    <a:pt x="40694" y="113383"/>
                  </a:cubicBezTo>
                  <a:cubicBezTo>
                    <a:pt x="40649" y="113406"/>
                    <a:pt x="40626" y="113429"/>
                    <a:pt x="40603" y="113451"/>
                  </a:cubicBezTo>
                  <a:lnTo>
                    <a:pt x="40397" y="113451"/>
                  </a:lnTo>
                  <a:cubicBezTo>
                    <a:pt x="40340" y="113429"/>
                    <a:pt x="40283" y="113417"/>
                    <a:pt x="40226" y="113417"/>
                  </a:cubicBezTo>
                  <a:cubicBezTo>
                    <a:pt x="40169" y="113417"/>
                    <a:pt x="40112" y="113429"/>
                    <a:pt x="40055" y="113451"/>
                  </a:cubicBezTo>
                  <a:cubicBezTo>
                    <a:pt x="39941" y="113406"/>
                    <a:pt x="39850" y="113383"/>
                    <a:pt x="39758" y="113360"/>
                  </a:cubicBezTo>
                  <a:cubicBezTo>
                    <a:pt x="39738" y="113353"/>
                    <a:pt x="39718" y="113351"/>
                    <a:pt x="39698" y="113351"/>
                  </a:cubicBezTo>
                  <a:cubicBezTo>
                    <a:pt x="39650" y="113351"/>
                    <a:pt x="39601" y="113367"/>
                    <a:pt x="39553" y="113383"/>
                  </a:cubicBezTo>
                  <a:cubicBezTo>
                    <a:pt x="39553" y="113383"/>
                    <a:pt x="39553" y="113360"/>
                    <a:pt x="39553" y="113360"/>
                  </a:cubicBezTo>
                  <a:cubicBezTo>
                    <a:pt x="39117" y="113082"/>
                    <a:pt x="38680" y="112986"/>
                    <a:pt x="38242" y="112986"/>
                  </a:cubicBezTo>
                  <a:cubicBezTo>
                    <a:pt x="37672" y="112986"/>
                    <a:pt x="37098" y="113150"/>
                    <a:pt x="36517" y="113292"/>
                  </a:cubicBezTo>
                  <a:cubicBezTo>
                    <a:pt x="36449" y="113314"/>
                    <a:pt x="36380" y="113360"/>
                    <a:pt x="36335" y="113429"/>
                  </a:cubicBezTo>
                  <a:cubicBezTo>
                    <a:pt x="36207" y="113365"/>
                    <a:pt x="36080" y="113343"/>
                    <a:pt x="35952" y="113343"/>
                  </a:cubicBezTo>
                  <a:cubicBezTo>
                    <a:pt x="35669" y="113343"/>
                    <a:pt x="35385" y="113451"/>
                    <a:pt x="35102" y="113451"/>
                  </a:cubicBezTo>
                  <a:cubicBezTo>
                    <a:pt x="35030" y="113403"/>
                    <a:pt x="34964" y="113374"/>
                    <a:pt x="34898" y="113374"/>
                  </a:cubicBezTo>
                  <a:cubicBezTo>
                    <a:pt x="34838" y="113374"/>
                    <a:pt x="34779" y="113397"/>
                    <a:pt x="34714" y="113451"/>
                  </a:cubicBezTo>
                  <a:cubicBezTo>
                    <a:pt x="34714" y="113429"/>
                    <a:pt x="34691" y="113406"/>
                    <a:pt x="34668" y="113383"/>
                  </a:cubicBezTo>
                  <a:cubicBezTo>
                    <a:pt x="34129" y="113227"/>
                    <a:pt x="33583" y="113166"/>
                    <a:pt x="33031" y="113166"/>
                  </a:cubicBezTo>
                  <a:cubicBezTo>
                    <a:pt x="32532" y="113166"/>
                    <a:pt x="32028" y="113216"/>
                    <a:pt x="31518" y="113292"/>
                  </a:cubicBezTo>
                  <a:cubicBezTo>
                    <a:pt x="31473" y="113314"/>
                    <a:pt x="31427" y="113337"/>
                    <a:pt x="31381" y="113360"/>
                  </a:cubicBezTo>
                  <a:cubicBezTo>
                    <a:pt x="31302" y="113264"/>
                    <a:pt x="31225" y="113227"/>
                    <a:pt x="31148" y="113227"/>
                  </a:cubicBezTo>
                  <a:cubicBezTo>
                    <a:pt x="31007" y="113227"/>
                    <a:pt x="30868" y="113355"/>
                    <a:pt x="30720" y="113474"/>
                  </a:cubicBezTo>
                  <a:cubicBezTo>
                    <a:pt x="30720" y="113429"/>
                    <a:pt x="30697" y="113406"/>
                    <a:pt x="30651" y="113360"/>
                  </a:cubicBezTo>
                  <a:cubicBezTo>
                    <a:pt x="30553" y="113311"/>
                    <a:pt x="30449" y="113288"/>
                    <a:pt x="30341" y="113288"/>
                  </a:cubicBezTo>
                  <a:cubicBezTo>
                    <a:pt x="30248" y="113288"/>
                    <a:pt x="30153" y="113305"/>
                    <a:pt x="30058" y="113337"/>
                  </a:cubicBezTo>
                  <a:cubicBezTo>
                    <a:pt x="29989" y="113360"/>
                    <a:pt x="29921" y="113429"/>
                    <a:pt x="29852" y="113474"/>
                  </a:cubicBezTo>
                  <a:cubicBezTo>
                    <a:pt x="29659" y="113458"/>
                    <a:pt x="29465" y="113442"/>
                    <a:pt x="29271" y="113442"/>
                  </a:cubicBezTo>
                  <a:cubicBezTo>
                    <a:pt x="29191" y="113442"/>
                    <a:pt x="29111" y="113445"/>
                    <a:pt x="29030" y="113451"/>
                  </a:cubicBezTo>
                  <a:cubicBezTo>
                    <a:pt x="28985" y="113406"/>
                    <a:pt x="28916" y="113383"/>
                    <a:pt x="28848" y="113360"/>
                  </a:cubicBezTo>
                  <a:cubicBezTo>
                    <a:pt x="28814" y="113354"/>
                    <a:pt x="28781" y="113352"/>
                    <a:pt x="28749" y="113352"/>
                  </a:cubicBezTo>
                  <a:cubicBezTo>
                    <a:pt x="28655" y="113352"/>
                    <a:pt x="28574" y="113377"/>
                    <a:pt x="28505" y="113429"/>
                  </a:cubicBezTo>
                  <a:cubicBezTo>
                    <a:pt x="28483" y="113429"/>
                    <a:pt x="28483" y="113451"/>
                    <a:pt x="28483" y="113451"/>
                  </a:cubicBezTo>
                  <a:cubicBezTo>
                    <a:pt x="28426" y="113440"/>
                    <a:pt x="28369" y="113429"/>
                    <a:pt x="28314" y="113429"/>
                  </a:cubicBezTo>
                  <a:cubicBezTo>
                    <a:pt x="28260" y="113429"/>
                    <a:pt x="28209" y="113440"/>
                    <a:pt x="28163" y="113474"/>
                  </a:cubicBezTo>
                  <a:cubicBezTo>
                    <a:pt x="28140" y="113474"/>
                    <a:pt x="28140" y="113497"/>
                    <a:pt x="28140" y="113497"/>
                  </a:cubicBezTo>
                  <a:cubicBezTo>
                    <a:pt x="28117" y="113451"/>
                    <a:pt x="28072" y="113383"/>
                    <a:pt x="28003" y="113314"/>
                  </a:cubicBezTo>
                  <a:cubicBezTo>
                    <a:pt x="27862" y="113267"/>
                    <a:pt x="27720" y="113239"/>
                    <a:pt x="27581" y="113239"/>
                  </a:cubicBezTo>
                  <a:cubicBezTo>
                    <a:pt x="27385" y="113239"/>
                    <a:pt x="27196" y="113295"/>
                    <a:pt x="27022" y="113429"/>
                  </a:cubicBezTo>
                  <a:cubicBezTo>
                    <a:pt x="26999" y="113451"/>
                    <a:pt x="26999" y="113474"/>
                    <a:pt x="26999" y="113474"/>
                  </a:cubicBezTo>
                  <a:lnTo>
                    <a:pt x="26702" y="113474"/>
                  </a:lnTo>
                  <a:cubicBezTo>
                    <a:pt x="26532" y="113447"/>
                    <a:pt x="26362" y="113438"/>
                    <a:pt x="26193" y="113438"/>
                  </a:cubicBezTo>
                  <a:cubicBezTo>
                    <a:pt x="25932" y="113438"/>
                    <a:pt x="25674" y="113460"/>
                    <a:pt x="25424" y="113474"/>
                  </a:cubicBezTo>
                  <a:lnTo>
                    <a:pt x="25241" y="113474"/>
                  </a:lnTo>
                  <a:cubicBezTo>
                    <a:pt x="25059" y="113474"/>
                    <a:pt x="24876" y="113474"/>
                    <a:pt x="24694" y="113497"/>
                  </a:cubicBezTo>
                  <a:cubicBezTo>
                    <a:pt x="24671" y="113497"/>
                    <a:pt x="24625" y="113497"/>
                    <a:pt x="24602" y="113474"/>
                  </a:cubicBezTo>
                  <a:cubicBezTo>
                    <a:pt x="24511" y="113406"/>
                    <a:pt x="24420" y="113337"/>
                    <a:pt x="24328" y="113292"/>
                  </a:cubicBezTo>
                  <a:cubicBezTo>
                    <a:pt x="23450" y="113200"/>
                    <a:pt x="22571" y="113155"/>
                    <a:pt x="21692" y="113155"/>
                  </a:cubicBezTo>
                  <a:cubicBezTo>
                    <a:pt x="20813" y="113155"/>
                    <a:pt x="19935" y="113200"/>
                    <a:pt x="19056" y="113292"/>
                  </a:cubicBezTo>
                  <a:cubicBezTo>
                    <a:pt x="19010" y="113406"/>
                    <a:pt x="18965" y="113474"/>
                    <a:pt x="18942" y="113543"/>
                  </a:cubicBezTo>
                  <a:cubicBezTo>
                    <a:pt x="18919" y="113543"/>
                    <a:pt x="18873" y="113520"/>
                    <a:pt x="18850" y="113520"/>
                  </a:cubicBezTo>
                  <a:cubicBezTo>
                    <a:pt x="18788" y="113482"/>
                    <a:pt x="18718" y="113465"/>
                    <a:pt x="18649" y="113465"/>
                  </a:cubicBezTo>
                  <a:cubicBezTo>
                    <a:pt x="18592" y="113465"/>
                    <a:pt x="18536" y="113477"/>
                    <a:pt x="18485" y="113497"/>
                  </a:cubicBezTo>
                  <a:cubicBezTo>
                    <a:pt x="18440" y="113543"/>
                    <a:pt x="18394" y="113566"/>
                    <a:pt x="18348" y="113588"/>
                  </a:cubicBezTo>
                  <a:cubicBezTo>
                    <a:pt x="18371" y="113520"/>
                    <a:pt x="18371" y="113451"/>
                    <a:pt x="18371" y="113337"/>
                  </a:cubicBezTo>
                  <a:cubicBezTo>
                    <a:pt x="17823" y="113291"/>
                    <a:pt x="17269" y="113220"/>
                    <a:pt x="16719" y="113220"/>
                  </a:cubicBezTo>
                  <a:cubicBezTo>
                    <a:pt x="16191" y="113220"/>
                    <a:pt x="15666" y="113285"/>
                    <a:pt x="15153" y="113497"/>
                  </a:cubicBezTo>
                  <a:cubicBezTo>
                    <a:pt x="15153" y="113543"/>
                    <a:pt x="15130" y="113566"/>
                    <a:pt x="15130" y="113611"/>
                  </a:cubicBezTo>
                  <a:lnTo>
                    <a:pt x="14742" y="113611"/>
                  </a:lnTo>
                  <a:cubicBezTo>
                    <a:pt x="14560" y="113397"/>
                    <a:pt x="14358" y="113334"/>
                    <a:pt x="14147" y="113334"/>
                  </a:cubicBezTo>
                  <a:cubicBezTo>
                    <a:pt x="13909" y="113334"/>
                    <a:pt x="13660" y="113415"/>
                    <a:pt x="13418" y="113451"/>
                  </a:cubicBezTo>
                  <a:cubicBezTo>
                    <a:pt x="13486" y="113360"/>
                    <a:pt x="13509" y="113269"/>
                    <a:pt x="13486" y="113155"/>
                  </a:cubicBezTo>
                  <a:cubicBezTo>
                    <a:pt x="13464" y="112995"/>
                    <a:pt x="13418" y="112812"/>
                    <a:pt x="13372" y="112652"/>
                  </a:cubicBezTo>
                  <a:cubicBezTo>
                    <a:pt x="13372" y="112630"/>
                    <a:pt x="13349" y="112584"/>
                    <a:pt x="13349" y="112561"/>
                  </a:cubicBezTo>
                  <a:cubicBezTo>
                    <a:pt x="13510" y="112532"/>
                    <a:pt x="13670" y="112522"/>
                    <a:pt x="13830" y="112522"/>
                  </a:cubicBezTo>
                  <a:cubicBezTo>
                    <a:pt x="14126" y="112522"/>
                    <a:pt x="14422" y="112555"/>
                    <a:pt x="14718" y="112555"/>
                  </a:cubicBezTo>
                  <a:cubicBezTo>
                    <a:pt x="14878" y="112555"/>
                    <a:pt x="15038" y="112545"/>
                    <a:pt x="15198" y="112516"/>
                  </a:cubicBezTo>
                  <a:cubicBezTo>
                    <a:pt x="15312" y="112538"/>
                    <a:pt x="15449" y="112538"/>
                    <a:pt x="15564" y="112538"/>
                  </a:cubicBezTo>
                  <a:lnTo>
                    <a:pt x="21407" y="112538"/>
                  </a:lnTo>
                  <a:cubicBezTo>
                    <a:pt x="22000" y="112516"/>
                    <a:pt x="22617" y="112516"/>
                    <a:pt x="23233" y="112516"/>
                  </a:cubicBezTo>
                  <a:cubicBezTo>
                    <a:pt x="23461" y="112538"/>
                    <a:pt x="23712" y="112561"/>
                    <a:pt x="23940" y="112561"/>
                  </a:cubicBezTo>
                  <a:cubicBezTo>
                    <a:pt x="25219" y="112561"/>
                    <a:pt x="26520" y="112538"/>
                    <a:pt x="27798" y="112538"/>
                  </a:cubicBezTo>
                  <a:lnTo>
                    <a:pt x="27981" y="112538"/>
                  </a:lnTo>
                  <a:cubicBezTo>
                    <a:pt x="28939" y="112538"/>
                    <a:pt x="29898" y="112559"/>
                    <a:pt x="30863" y="112559"/>
                  </a:cubicBezTo>
                  <a:cubicBezTo>
                    <a:pt x="31346" y="112559"/>
                    <a:pt x="31830" y="112554"/>
                    <a:pt x="32317" y="112538"/>
                  </a:cubicBezTo>
                  <a:cubicBezTo>
                    <a:pt x="32400" y="112536"/>
                    <a:pt x="32482" y="112536"/>
                    <a:pt x="32565" y="112536"/>
                  </a:cubicBezTo>
                  <a:cubicBezTo>
                    <a:pt x="32951" y="112536"/>
                    <a:pt x="33340" y="112553"/>
                    <a:pt x="33729" y="112553"/>
                  </a:cubicBezTo>
                  <a:cubicBezTo>
                    <a:pt x="34250" y="112553"/>
                    <a:pt x="34770" y="112522"/>
                    <a:pt x="35285" y="112379"/>
                  </a:cubicBezTo>
                  <a:lnTo>
                    <a:pt x="35330" y="112401"/>
                  </a:lnTo>
                  <a:lnTo>
                    <a:pt x="35422" y="112401"/>
                  </a:lnTo>
                  <a:cubicBezTo>
                    <a:pt x="35780" y="112528"/>
                    <a:pt x="36148" y="112562"/>
                    <a:pt x="36519" y="112562"/>
                  </a:cubicBezTo>
                  <a:cubicBezTo>
                    <a:pt x="36951" y="112562"/>
                    <a:pt x="37388" y="112516"/>
                    <a:pt x="37818" y="112516"/>
                  </a:cubicBezTo>
                  <a:cubicBezTo>
                    <a:pt x="39713" y="112470"/>
                    <a:pt x="41607" y="112424"/>
                    <a:pt x="43479" y="112379"/>
                  </a:cubicBezTo>
                  <a:cubicBezTo>
                    <a:pt x="43527" y="112451"/>
                    <a:pt x="43573" y="112475"/>
                    <a:pt x="43617" y="112475"/>
                  </a:cubicBezTo>
                  <a:cubicBezTo>
                    <a:pt x="43699" y="112475"/>
                    <a:pt x="43778" y="112393"/>
                    <a:pt x="43867" y="112379"/>
                  </a:cubicBezTo>
                  <a:cubicBezTo>
                    <a:pt x="44316" y="112506"/>
                    <a:pt x="44768" y="112545"/>
                    <a:pt x="45222" y="112545"/>
                  </a:cubicBezTo>
                  <a:cubicBezTo>
                    <a:pt x="45945" y="112545"/>
                    <a:pt x="46673" y="112446"/>
                    <a:pt x="47402" y="112446"/>
                  </a:cubicBezTo>
                  <a:cubicBezTo>
                    <a:pt x="47448" y="112446"/>
                    <a:pt x="47495" y="112446"/>
                    <a:pt x="47542" y="112447"/>
                  </a:cubicBezTo>
                  <a:cubicBezTo>
                    <a:pt x="47887" y="112460"/>
                    <a:pt x="48240" y="112528"/>
                    <a:pt x="48588" y="112528"/>
                  </a:cubicBezTo>
                  <a:cubicBezTo>
                    <a:pt x="48837" y="112528"/>
                    <a:pt x="49084" y="112493"/>
                    <a:pt x="49322" y="112379"/>
                  </a:cubicBezTo>
                  <a:close/>
                  <a:moveTo>
                    <a:pt x="49311" y="0"/>
                  </a:moveTo>
                  <a:cubicBezTo>
                    <a:pt x="49193" y="0"/>
                    <a:pt x="49068" y="81"/>
                    <a:pt x="48957" y="284"/>
                  </a:cubicBezTo>
                  <a:cubicBezTo>
                    <a:pt x="48866" y="307"/>
                    <a:pt x="48774" y="329"/>
                    <a:pt x="48683" y="329"/>
                  </a:cubicBezTo>
                  <a:lnTo>
                    <a:pt x="48660" y="352"/>
                  </a:lnTo>
                  <a:cubicBezTo>
                    <a:pt x="48546" y="421"/>
                    <a:pt x="48455" y="466"/>
                    <a:pt x="48364" y="512"/>
                  </a:cubicBezTo>
                  <a:lnTo>
                    <a:pt x="48318" y="512"/>
                  </a:lnTo>
                  <a:cubicBezTo>
                    <a:pt x="48318" y="512"/>
                    <a:pt x="48295" y="558"/>
                    <a:pt x="48295" y="558"/>
                  </a:cubicBezTo>
                  <a:cubicBezTo>
                    <a:pt x="47839" y="809"/>
                    <a:pt x="47359" y="1083"/>
                    <a:pt x="46903" y="1357"/>
                  </a:cubicBezTo>
                  <a:cubicBezTo>
                    <a:pt x="46058" y="1836"/>
                    <a:pt x="45214" y="2315"/>
                    <a:pt x="44392" y="2795"/>
                  </a:cubicBezTo>
                  <a:cubicBezTo>
                    <a:pt x="43570" y="3365"/>
                    <a:pt x="42612" y="3685"/>
                    <a:pt x="41835" y="4324"/>
                  </a:cubicBezTo>
                  <a:cubicBezTo>
                    <a:pt x="41721" y="4324"/>
                    <a:pt x="41653" y="4369"/>
                    <a:pt x="41584" y="4461"/>
                  </a:cubicBezTo>
                  <a:cubicBezTo>
                    <a:pt x="41572" y="4455"/>
                    <a:pt x="41560" y="4452"/>
                    <a:pt x="41548" y="4452"/>
                  </a:cubicBezTo>
                  <a:cubicBezTo>
                    <a:pt x="41516" y="4452"/>
                    <a:pt x="41487" y="4473"/>
                    <a:pt x="41470" y="4506"/>
                  </a:cubicBezTo>
                  <a:cubicBezTo>
                    <a:pt x="41219" y="4666"/>
                    <a:pt x="40900" y="4689"/>
                    <a:pt x="40740" y="5009"/>
                  </a:cubicBezTo>
                  <a:cubicBezTo>
                    <a:pt x="40626" y="5031"/>
                    <a:pt x="40512" y="5054"/>
                    <a:pt x="40397" y="5100"/>
                  </a:cubicBezTo>
                  <a:cubicBezTo>
                    <a:pt x="40101" y="5168"/>
                    <a:pt x="39827" y="5282"/>
                    <a:pt x="39644" y="5556"/>
                  </a:cubicBezTo>
                  <a:cubicBezTo>
                    <a:pt x="39211" y="5807"/>
                    <a:pt x="38800" y="6059"/>
                    <a:pt x="38366" y="6287"/>
                  </a:cubicBezTo>
                  <a:cubicBezTo>
                    <a:pt x="38252" y="6378"/>
                    <a:pt x="38138" y="6469"/>
                    <a:pt x="38024" y="6538"/>
                  </a:cubicBezTo>
                  <a:cubicBezTo>
                    <a:pt x="37910" y="6538"/>
                    <a:pt x="37841" y="6584"/>
                    <a:pt x="37841" y="6675"/>
                  </a:cubicBezTo>
                  <a:cubicBezTo>
                    <a:pt x="37293" y="6789"/>
                    <a:pt x="36882" y="7177"/>
                    <a:pt x="36380" y="7405"/>
                  </a:cubicBezTo>
                  <a:cubicBezTo>
                    <a:pt x="35741" y="7862"/>
                    <a:pt x="35056" y="8227"/>
                    <a:pt x="34531" y="8820"/>
                  </a:cubicBezTo>
                  <a:cubicBezTo>
                    <a:pt x="33915" y="9049"/>
                    <a:pt x="33710" y="9482"/>
                    <a:pt x="33801" y="10099"/>
                  </a:cubicBezTo>
                  <a:cubicBezTo>
                    <a:pt x="33687" y="10281"/>
                    <a:pt x="33618" y="10464"/>
                    <a:pt x="33664" y="10669"/>
                  </a:cubicBezTo>
                  <a:cubicBezTo>
                    <a:pt x="33664" y="10806"/>
                    <a:pt x="33641" y="10920"/>
                    <a:pt x="33641" y="11057"/>
                  </a:cubicBezTo>
                  <a:cubicBezTo>
                    <a:pt x="33641" y="11126"/>
                    <a:pt x="33641" y="11194"/>
                    <a:pt x="33664" y="11240"/>
                  </a:cubicBezTo>
                  <a:cubicBezTo>
                    <a:pt x="33664" y="11491"/>
                    <a:pt x="33664" y="11719"/>
                    <a:pt x="33664" y="11970"/>
                  </a:cubicBezTo>
                  <a:cubicBezTo>
                    <a:pt x="33596" y="12084"/>
                    <a:pt x="33573" y="12199"/>
                    <a:pt x="33618" y="12335"/>
                  </a:cubicBezTo>
                  <a:cubicBezTo>
                    <a:pt x="33641" y="12518"/>
                    <a:pt x="33641" y="12701"/>
                    <a:pt x="33641" y="12883"/>
                  </a:cubicBezTo>
                  <a:cubicBezTo>
                    <a:pt x="33596" y="12975"/>
                    <a:pt x="33481" y="13089"/>
                    <a:pt x="33481" y="13203"/>
                  </a:cubicBezTo>
                  <a:cubicBezTo>
                    <a:pt x="33504" y="14253"/>
                    <a:pt x="33230" y="15303"/>
                    <a:pt x="33299" y="16353"/>
                  </a:cubicBezTo>
                  <a:cubicBezTo>
                    <a:pt x="33208" y="16649"/>
                    <a:pt x="33230" y="16946"/>
                    <a:pt x="33276" y="17266"/>
                  </a:cubicBezTo>
                  <a:cubicBezTo>
                    <a:pt x="33048" y="18270"/>
                    <a:pt x="33048" y="19320"/>
                    <a:pt x="33071" y="20347"/>
                  </a:cubicBezTo>
                  <a:cubicBezTo>
                    <a:pt x="32751" y="20826"/>
                    <a:pt x="32979" y="21351"/>
                    <a:pt x="32934" y="21854"/>
                  </a:cubicBezTo>
                  <a:cubicBezTo>
                    <a:pt x="32842" y="23337"/>
                    <a:pt x="32591" y="24844"/>
                    <a:pt x="32683" y="26350"/>
                  </a:cubicBezTo>
                  <a:cubicBezTo>
                    <a:pt x="32500" y="26647"/>
                    <a:pt x="32637" y="26989"/>
                    <a:pt x="32477" y="27286"/>
                  </a:cubicBezTo>
                  <a:cubicBezTo>
                    <a:pt x="32509" y="27270"/>
                    <a:pt x="32542" y="27254"/>
                    <a:pt x="32574" y="27254"/>
                  </a:cubicBezTo>
                  <a:cubicBezTo>
                    <a:pt x="32587" y="27254"/>
                    <a:pt x="32601" y="27257"/>
                    <a:pt x="32614" y="27263"/>
                  </a:cubicBezTo>
                  <a:cubicBezTo>
                    <a:pt x="32614" y="27286"/>
                    <a:pt x="32614" y="27332"/>
                    <a:pt x="32614" y="27377"/>
                  </a:cubicBezTo>
                  <a:cubicBezTo>
                    <a:pt x="32568" y="27354"/>
                    <a:pt x="32523" y="27332"/>
                    <a:pt x="32477" y="27286"/>
                  </a:cubicBezTo>
                  <a:cubicBezTo>
                    <a:pt x="30856" y="27309"/>
                    <a:pt x="29236" y="27309"/>
                    <a:pt x="27615" y="27332"/>
                  </a:cubicBezTo>
                  <a:cubicBezTo>
                    <a:pt x="27503" y="27307"/>
                    <a:pt x="27397" y="27288"/>
                    <a:pt x="27294" y="27288"/>
                  </a:cubicBezTo>
                  <a:cubicBezTo>
                    <a:pt x="27210" y="27288"/>
                    <a:pt x="27127" y="27301"/>
                    <a:pt x="27045" y="27332"/>
                  </a:cubicBezTo>
                  <a:lnTo>
                    <a:pt x="26702" y="27332"/>
                  </a:lnTo>
                  <a:cubicBezTo>
                    <a:pt x="26417" y="27307"/>
                    <a:pt x="26129" y="27297"/>
                    <a:pt x="25838" y="27297"/>
                  </a:cubicBezTo>
                  <a:cubicBezTo>
                    <a:pt x="25339" y="27297"/>
                    <a:pt x="24834" y="27326"/>
                    <a:pt x="24328" y="27354"/>
                  </a:cubicBezTo>
                  <a:cubicBezTo>
                    <a:pt x="24166" y="27323"/>
                    <a:pt x="24007" y="27307"/>
                    <a:pt x="23852" y="27307"/>
                  </a:cubicBezTo>
                  <a:cubicBezTo>
                    <a:pt x="23439" y="27307"/>
                    <a:pt x="23050" y="27419"/>
                    <a:pt x="22685" y="27651"/>
                  </a:cubicBezTo>
                  <a:cubicBezTo>
                    <a:pt x="22069" y="27834"/>
                    <a:pt x="21407" y="27857"/>
                    <a:pt x="20836" y="28199"/>
                  </a:cubicBezTo>
                  <a:lnTo>
                    <a:pt x="19695" y="28724"/>
                  </a:lnTo>
                  <a:cubicBezTo>
                    <a:pt x="19444" y="28724"/>
                    <a:pt x="19284" y="28861"/>
                    <a:pt x="19193" y="29089"/>
                  </a:cubicBezTo>
                  <a:cubicBezTo>
                    <a:pt x="18531" y="29181"/>
                    <a:pt x="18120" y="29751"/>
                    <a:pt x="17527" y="29979"/>
                  </a:cubicBezTo>
                  <a:cubicBezTo>
                    <a:pt x="17321" y="30094"/>
                    <a:pt x="17116" y="30185"/>
                    <a:pt x="16979" y="30367"/>
                  </a:cubicBezTo>
                  <a:cubicBezTo>
                    <a:pt x="16317" y="30573"/>
                    <a:pt x="15883" y="31098"/>
                    <a:pt x="15358" y="31486"/>
                  </a:cubicBezTo>
                  <a:cubicBezTo>
                    <a:pt x="15244" y="31509"/>
                    <a:pt x="15176" y="31554"/>
                    <a:pt x="15176" y="31668"/>
                  </a:cubicBezTo>
                  <a:lnTo>
                    <a:pt x="14468" y="32239"/>
                  </a:lnTo>
                  <a:cubicBezTo>
                    <a:pt x="13646" y="32878"/>
                    <a:pt x="12870" y="33563"/>
                    <a:pt x="12208" y="34385"/>
                  </a:cubicBezTo>
                  <a:cubicBezTo>
                    <a:pt x="12191" y="34379"/>
                    <a:pt x="12177" y="34376"/>
                    <a:pt x="12165" y="34376"/>
                  </a:cubicBezTo>
                  <a:cubicBezTo>
                    <a:pt x="12128" y="34376"/>
                    <a:pt x="12111" y="34402"/>
                    <a:pt x="12094" y="34453"/>
                  </a:cubicBezTo>
                  <a:cubicBezTo>
                    <a:pt x="11843" y="34750"/>
                    <a:pt x="11615" y="35047"/>
                    <a:pt x="11364" y="35343"/>
                  </a:cubicBezTo>
                  <a:lnTo>
                    <a:pt x="11181" y="35503"/>
                  </a:lnTo>
                  <a:cubicBezTo>
                    <a:pt x="10702" y="36028"/>
                    <a:pt x="10200" y="36507"/>
                    <a:pt x="9880" y="37124"/>
                  </a:cubicBezTo>
                  <a:cubicBezTo>
                    <a:pt x="9675" y="37352"/>
                    <a:pt x="9355" y="37512"/>
                    <a:pt x="9355" y="37900"/>
                  </a:cubicBezTo>
                  <a:cubicBezTo>
                    <a:pt x="9241" y="37900"/>
                    <a:pt x="9195" y="37968"/>
                    <a:pt x="9172" y="38082"/>
                  </a:cubicBezTo>
                  <a:cubicBezTo>
                    <a:pt x="9150" y="38128"/>
                    <a:pt x="9127" y="38174"/>
                    <a:pt x="9150" y="38219"/>
                  </a:cubicBezTo>
                  <a:cubicBezTo>
                    <a:pt x="8853" y="38539"/>
                    <a:pt x="8670" y="38950"/>
                    <a:pt x="8419" y="39338"/>
                  </a:cubicBezTo>
                  <a:cubicBezTo>
                    <a:pt x="8328" y="39361"/>
                    <a:pt x="8282" y="39429"/>
                    <a:pt x="8282" y="39543"/>
                  </a:cubicBezTo>
                  <a:cubicBezTo>
                    <a:pt x="7894" y="39817"/>
                    <a:pt x="7917" y="40274"/>
                    <a:pt x="7712" y="40616"/>
                  </a:cubicBezTo>
                  <a:cubicBezTo>
                    <a:pt x="7506" y="40753"/>
                    <a:pt x="7415" y="40958"/>
                    <a:pt x="7369" y="41187"/>
                  </a:cubicBezTo>
                  <a:cubicBezTo>
                    <a:pt x="7324" y="41209"/>
                    <a:pt x="7324" y="41255"/>
                    <a:pt x="7324" y="41324"/>
                  </a:cubicBezTo>
                  <a:cubicBezTo>
                    <a:pt x="7209" y="41346"/>
                    <a:pt x="7164" y="41438"/>
                    <a:pt x="7187" y="41552"/>
                  </a:cubicBezTo>
                  <a:cubicBezTo>
                    <a:pt x="7141" y="41575"/>
                    <a:pt x="7141" y="41620"/>
                    <a:pt x="7141" y="41689"/>
                  </a:cubicBezTo>
                  <a:cubicBezTo>
                    <a:pt x="7050" y="41803"/>
                    <a:pt x="6981" y="41940"/>
                    <a:pt x="7004" y="42077"/>
                  </a:cubicBezTo>
                  <a:cubicBezTo>
                    <a:pt x="6981" y="42145"/>
                    <a:pt x="6958" y="42191"/>
                    <a:pt x="6936" y="42259"/>
                  </a:cubicBezTo>
                  <a:cubicBezTo>
                    <a:pt x="6570" y="42693"/>
                    <a:pt x="6456" y="43241"/>
                    <a:pt x="6251" y="43743"/>
                  </a:cubicBezTo>
                  <a:cubicBezTo>
                    <a:pt x="5954" y="43971"/>
                    <a:pt x="6114" y="44336"/>
                    <a:pt x="5977" y="44610"/>
                  </a:cubicBezTo>
                  <a:cubicBezTo>
                    <a:pt x="5886" y="44633"/>
                    <a:pt x="5840" y="44702"/>
                    <a:pt x="5863" y="44793"/>
                  </a:cubicBezTo>
                  <a:cubicBezTo>
                    <a:pt x="5749" y="44953"/>
                    <a:pt x="5680" y="45135"/>
                    <a:pt x="5680" y="45341"/>
                  </a:cubicBezTo>
                  <a:cubicBezTo>
                    <a:pt x="5383" y="45729"/>
                    <a:pt x="5543" y="46231"/>
                    <a:pt x="5315" y="46642"/>
                  </a:cubicBezTo>
                  <a:cubicBezTo>
                    <a:pt x="5041" y="46916"/>
                    <a:pt x="5155" y="47235"/>
                    <a:pt x="5155" y="47555"/>
                  </a:cubicBezTo>
                  <a:cubicBezTo>
                    <a:pt x="4790" y="47989"/>
                    <a:pt x="4813" y="48514"/>
                    <a:pt x="4767" y="49016"/>
                  </a:cubicBezTo>
                  <a:cubicBezTo>
                    <a:pt x="4630" y="49175"/>
                    <a:pt x="4585" y="49358"/>
                    <a:pt x="4630" y="49563"/>
                  </a:cubicBezTo>
                  <a:cubicBezTo>
                    <a:pt x="4630" y="49700"/>
                    <a:pt x="4630" y="49815"/>
                    <a:pt x="4630" y="49929"/>
                  </a:cubicBezTo>
                  <a:cubicBezTo>
                    <a:pt x="4470" y="50157"/>
                    <a:pt x="4470" y="50408"/>
                    <a:pt x="4448" y="50659"/>
                  </a:cubicBezTo>
                  <a:cubicBezTo>
                    <a:pt x="4242" y="51823"/>
                    <a:pt x="4174" y="52987"/>
                    <a:pt x="4265" y="54151"/>
                  </a:cubicBezTo>
                  <a:cubicBezTo>
                    <a:pt x="4151" y="54562"/>
                    <a:pt x="4197" y="54996"/>
                    <a:pt x="4265" y="55407"/>
                  </a:cubicBezTo>
                  <a:cubicBezTo>
                    <a:pt x="4265" y="55475"/>
                    <a:pt x="4265" y="55544"/>
                    <a:pt x="4265" y="55589"/>
                  </a:cubicBezTo>
                  <a:cubicBezTo>
                    <a:pt x="4265" y="55658"/>
                    <a:pt x="4265" y="55726"/>
                    <a:pt x="4265" y="55772"/>
                  </a:cubicBezTo>
                  <a:cubicBezTo>
                    <a:pt x="4265" y="56206"/>
                    <a:pt x="4174" y="56662"/>
                    <a:pt x="4425" y="57050"/>
                  </a:cubicBezTo>
                  <a:cubicBezTo>
                    <a:pt x="4356" y="57233"/>
                    <a:pt x="4333" y="57415"/>
                    <a:pt x="4425" y="57598"/>
                  </a:cubicBezTo>
                  <a:cubicBezTo>
                    <a:pt x="4607" y="58420"/>
                    <a:pt x="4516" y="59150"/>
                    <a:pt x="3763" y="59675"/>
                  </a:cubicBezTo>
                  <a:cubicBezTo>
                    <a:pt x="3717" y="59721"/>
                    <a:pt x="3694" y="59835"/>
                    <a:pt x="3649" y="59926"/>
                  </a:cubicBezTo>
                  <a:lnTo>
                    <a:pt x="2964" y="61067"/>
                  </a:lnTo>
                  <a:cubicBezTo>
                    <a:pt x="2827" y="61136"/>
                    <a:pt x="2759" y="61273"/>
                    <a:pt x="2736" y="61410"/>
                  </a:cubicBezTo>
                  <a:cubicBezTo>
                    <a:pt x="2462" y="61752"/>
                    <a:pt x="2142" y="62072"/>
                    <a:pt x="2051" y="62528"/>
                  </a:cubicBezTo>
                  <a:cubicBezTo>
                    <a:pt x="1891" y="62665"/>
                    <a:pt x="1663" y="62756"/>
                    <a:pt x="1640" y="63008"/>
                  </a:cubicBezTo>
                  <a:cubicBezTo>
                    <a:pt x="1549" y="63327"/>
                    <a:pt x="1184" y="63441"/>
                    <a:pt x="1115" y="63784"/>
                  </a:cubicBezTo>
                  <a:lnTo>
                    <a:pt x="1092" y="63784"/>
                  </a:lnTo>
                  <a:cubicBezTo>
                    <a:pt x="933" y="64035"/>
                    <a:pt x="818" y="64331"/>
                    <a:pt x="567" y="64514"/>
                  </a:cubicBezTo>
                  <a:cubicBezTo>
                    <a:pt x="362" y="64651"/>
                    <a:pt x="339" y="64902"/>
                    <a:pt x="225" y="65085"/>
                  </a:cubicBezTo>
                  <a:cubicBezTo>
                    <a:pt x="65" y="65153"/>
                    <a:pt x="20" y="65290"/>
                    <a:pt x="42" y="65450"/>
                  </a:cubicBezTo>
                  <a:lnTo>
                    <a:pt x="65" y="65632"/>
                  </a:lnTo>
                  <a:cubicBezTo>
                    <a:pt x="12" y="66077"/>
                    <a:pt x="0" y="66175"/>
                    <a:pt x="279" y="66175"/>
                  </a:cubicBezTo>
                  <a:cubicBezTo>
                    <a:pt x="357" y="66175"/>
                    <a:pt x="459" y="66168"/>
                    <a:pt x="590" y="66157"/>
                  </a:cubicBezTo>
                  <a:cubicBezTo>
                    <a:pt x="926" y="66269"/>
                    <a:pt x="1272" y="66325"/>
                    <a:pt x="1622" y="66325"/>
                  </a:cubicBezTo>
                  <a:cubicBezTo>
                    <a:pt x="1772" y="66325"/>
                    <a:pt x="1923" y="66315"/>
                    <a:pt x="2074" y="66294"/>
                  </a:cubicBezTo>
                  <a:cubicBezTo>
                    <a:pt x="2194" y="66346"/>
                    <a:pt x="2326" y="66371"/>
                    <a:pt x="2462" y="66371"/>
                  </a:cubicBezTo>
                  <a:cubicBezTo>
                    <a:pt x="2507" y="66371"/>
                    <a:pt x="2553" y="66369"/>
                    <a:pt x="2599" y="66363"/>
                  </a:cubicBezTo>
                  <a:cubicBezTo>
                    <a:pt x="2848" y="66378"/>
                    <a:pt x="3098" y="66415"/>
                    <a:pt x="3347" y="66415"/>
                  </a:cubicBezTo>
                  <a:cubicBezTo>
                    <a:pt x="3463" y="66415"/>
                    <a:pt x="3579" y="66407"/>
                    <a:pt x="3694" y="66386"/>
                  </a:cubicBezTo>
                  <a:cubicBezTo>
                    <a:pt x="3923" y="66523"/>
                    <a:pt x="4174" y="66477"/>
                    <a:pt x="4425" y="66523"/>
                  </a:cubicBezTo>
                  <a:cubicBezTo>
                    <a:pt x="4553" y="66574"/>
                    <a:pt x="4688" y="66604"/>
                    <a:pt x="4827" y="66604"/>
                  </a:cubicBezTo>
                  <a:cubicBezTo>
                    <a:pt x="4935" y="66604"/>
                    <a:pt x="5045" y="66585"/>
                    <a:pt x="5155" y="66545"/>
                  </a:cubicBezTo>
                  <a:cubicBezTo>
                    <a:pt x="5201" y="66568"/>
                    <a:pt x="5269" y="66568"/>
                    <a:pt x="5338" y="66568"/>
                  </a:cubicBezTo>
                  <a:cubicBezTo>
                    <a:pt x="5406" y="66933"/>
                    <a:pt x="5475" y="67276"/>
                    <a:pt x="5520" y="67641"/>
                  </a:cubicBezTo>
                  <a:cubicBezTo>
                    <a:pt x="5543" y="68189"/>
                    <a:pt x="5498" y="68737"/>
                    <a:pt x="5703" y="69284"/>
                  </a:cubicBezTo>
                  <a:cubicBezTo>
                    <a:pt x="5657" y="69787"/>
                    <a:pt x="5657" y="70289"/>
                    <a:pt x="5908" y="70745"/>
                  </a:cubicBezTo>
                  <a:cubicBezTo>
                    <a:pt x="5794" y="71453"/>
                    <a:pt x="6068" y="72115"/>
                    <a:pt x="6137" y="72777"/>
                  </a:cubicBezTo>
                  <a:cubicBezTo>
                    <a:pt x="6228" y="73872"/>
                    <a:pt x="6319" y="74991"/>
                    <a:pt x="6570" y="76064"/>
                  </a:cubicBezTo>
                  <a:cubicBezTo>
                    <a:pt x="6616" y="76611"/>
                    <a:pt x="6502" y="77182"/>
                    <a:pt x="6799" y="77684"/>
                  </a:cubicBezTo>
                  <a:cubicBezTo>
                    <a:pt x="6799" y="78049"/>
                    <a:pt x="6821" y="78437"/>
                    <a:pt x="6958" y="78780"/>
                  </a:cubicBezTo>
                  <a:cubicBezTo>
                    <a:pt x="6913" y="78917"/>
                    <a:pt x="6913" y="79031"/>
                    <a:pt x="6981" y="79145"/>
                  </a:cubicBezTo>
                  <a:cubicBezTo>
                    <a:pt x="7004" y="80081"/>
                    <a:pt x="7164" y="80971"/>
                    <a:pt x="7346" y="81884"/>
                  </a:cubicBezTo>
                  <a:cubicBezTo>
                    <a:pt x="7232" y="82409"/>
                    <a:pt x="7461" y="82911"/>
                    <a:pt x="7506" y="83413"/>
                  </a:cubicBezTo>
                  <a:cubicBezTo>
                    <a:pt x="7598" y="84509"/>
                    <a:pt x="7712" y="85627"/>
                    <a:pt x="8031" y="86677"/>
                  </a:cubicBezTo>
                  <a:cubicBezTo>
                    <a:pt x="8054" y="87568"/>
                    <a:pt x="8077" y="88435"/>
                    <a:pt x="8351" y="89257"/>
                  </a:cubicBezTo>
                  <a:cubicBezTo>
                    <a:pt x="8259" y="89439"/>
                    <a:pt x="8259" y="89622"/>
                    <a:pt x="8328" y="89804"/>
                  </a:cubicBezTo>
                  <a:cubicBezTo>
                    <a:pt x="8533" y="90809"/>
                    <a:pt x="8511" y="91836"/>
                    <a:pt x="8784" y="92840"/>
                  </a:cubicBezTo>
                  <a:cubicBezTo>
                    <a:pt x="8853" y="93571"/>
                    <a:pt x="8876" y="94324"/>
                    <a:pt x="9081" y="95031"/>
                  </a:cubicBezTo>
                  <a:cubicBezTo>
                    <a:pt x="9104" y="95100"/>
                    <a:pt x="9104" y="95168"/>
                    <a:pt x="9150" y="95237"/>
                  </a:cubicBezTo>
                  <a:cubicBezTo>
                    <a:pt x="9081" y="95785"/>
                    <a:pt x="9218" y="96332"/>
                    <a:pt x="9332" y="96857"/>
                  </a:cubicBezTo>
                  <a:lnTo>
                    <a:pt x="9355" y="97040"/>
                  </a:lnTo>
                  <a:cubicBezTo>
                    <a:pt x="9378" y="97040"/>
                    <a:pt x="9378" y="97063"/>
                    <a:pt x="9401" y="97086"/>
                  </a:cubicBezTo>
                  <a:cubicBezTo>
                    <a:pt x="9401" y="97108"/>
                    <a:pt x="9401" y="97108"/>
                    <a:pt x="9401" y="97131"/>
                  </a:cubicBezTo>
                  <a:cubicBezTo>
                    <a:pt x="9378" y="97086"/>
                    <a:pt x="9378" y="97063"/>
                    <a:pt x="9355" y="97040"/>
                  </a:cubicBezTo>
                  <a:cubicBezTo>
                    <a:pt x="9355" y="97086"/>
                    <a:pt x="9355" y="97154"/>
                    <a:pt x="9355" y="97223"/>
                  </a:cubicBezTo>
                  <a:cubicBezTo>
                    <a:pt x="9287" y="97542"/>
                    <a:pt x="9424" y="97839"/>
                    <a:pt x="9515" y="98113"/>
                  </a:cubicBezTo>
                  <a:cubicBezTo>
                    <a:pt x="9446" y="98820"/>
                    <a:pt x="9606" y="99482"/>
                    <a:pt x="9720" y="100144"/>
                  </a:cubicBezTo>
                  <a:cubicBezTo>
                    <a:pt x="9629" y="100418"/>
                    <a:pt x="9743" y="100646"/>
                    <a:pt x="9880" y="100852"/>
                  </a:cubicBezTo>
                  <a:cubicBezTo>
                    <a:pt x="9903" y="102358"/>
                    <a:pt x="10222" y="103842"/>
                    <a:pt x="10405" y="105326"/>
                  </a:cubicBezTo>
                  <a:cubicBezTo>
                    <a:pt x="10451" y="105736"/>
                    <a:pt x="10314" y="106170"/>
                    <a:pt x="10610" y="106558"/>
                  </a:cubicBezTo>
                  <a:lnTo>
                    <a:pt x="10633" y="107083"/>
                  </a:lnTo>
                  <a:cubicBezTo>
                    <a:pt x="10633" y="107106"/>
                    <a:pt x="10610" y="107129"/>
                    <a:pt x="10610" y="107152"/>
                  </a:cubicBezTo>
                  <a:cubicBezTo>
                    <a:pt x="10633" y="107174"/>
                    <a:pt x="10633" y="107220"/>
                    <a:pt x="10656" y="107266"/>
                  </a:cubicBezTo>
                  <a:cubicBezTo>
                    <a:pt x="10633" y="107882"/>
                    <a:pt x="10998" y="108453"/>
                    <a:pt x="10976" y="109092"/>
                  </a:cubicBezTo>
                  <a:cubicBezTo>
                    <a:pt x="10953" y="109115"/>
                    <a:pt x="10953" y="109137"/>
                    <a:pt x="10953" y="109137"/>
                  </a:cubicBezTo>
                  <a:cubicBezTo>
                    <a:pt x="10953" y="109183"/>
                    <a:pt x="10976" y="109229"/>
                    <a:pt x="10998" y="109274"/>
                  </a:cubicBezTo>
                  <a:cubicBezTo>
                    <a:pt x="10998" y="109457"/>
                    <a:pt x="10998" y="109640"/>
                    <a:pt x="10998" y="109822"/>
                  </a:cubicBezTo>
                  <a:cubicBezTo>
                    <a:pt x="10953" y="109913"/>
                    <a:pt x="11021" y="109982"/>
                    <a:pt x="11113" y="110028"/>
                  </a:cubicBezTo>
                  <a:cubicBezTo>
                    <a:pt x="11090" y="110644"/>
                    <a:pt x="11090" y="111283"/>
                    <a:pt x="11341" y="111876"/>
                  </a:cubicBezTo>
                  <a:cubicBezTo>
                    <a:pt x="11250" y="112310"/>
                    <a:pt x="11387" y="112607"/>
                    <a:pt x="11866" y="112630"/>
                  </a:cubicBezTo>
                  <a:cubicBezTo>
                    <a:pt x="12345" y="112630"/>
                    <a:pt x="12505" y="112972"/>
                    <a:pt x="12596" y="113360"/>
                  </a:cubicBezTo>
                  <a:cubicBezTo>
                    <a:pt x="12665" y="113611"/>
                    <a:pt x="12665" y="113908"/>
                    <a:pt x="13007" y="113976"/>
                  </a:cubicBezTo>
                  <a:cubicBezTo>
                    <a:pt x="13121" y="113999"/>
                    <a:pt x="13235" y="113999"/>
                    <a:pt x="13349" y="114022"/>
                  </a:cubicBezTo>
                  <a:cubicBezTo>
                    <a:pt x="13486" y="114113"/>
                    <a:pt x="13623" y="114136"/>
                    <a:pt x="13783" y="114136"/>
                  </a:cubicBezTo>
                  <a:cubicBezTo>
                    <a:pt x="15404" y="114136"/>
                    <a:pt x="17024" y="114159"/>
                    <a:pt x="18668" y="114182"/>
                  </a:cubicBezTo>
                  <a:cubicBezTo>
                    <a:pt x="20266" y="114182"/>
                    <a:pt x="21873" y="114202"/>
                    <a:pt x="23478" y="114202"/>
                  </a:cubicBezTo>
                  <a:cubicBezTo>
                    <a:pt x="24280" y="114202"/>
                    <a:pt x="25082" y="114197"/>
                    <a:pt x="25881" y="114182"/>
                  </a:cubicBezTo>
                  <a:cubicBezTo>
                    <a:pt x="25909" y="114181"/>
                    <a:pt x="25938" y="114180"/>
                    <a:pt x="25968" y="114180"/>
                  </a:cubicBezTo>
                  <a:cubicBezTo>
                    <a:pt x="26230" y="114180"/>
                    <a:pt x="26503" y="114226"/>
                    <a:pt x="26771" y="114226"/>
                  </a:cubicBezTo>
                  <a:cubicBezTo>
                    <a:pt x="27014" y="114226"/>
                    <a:pt x="27253" y="114188"/>
                    <a:pt x="27478" y="114045"/>
                  </a:cubicBezTo>
                  <a:lnTo>
                    <a:pt x="27524" y="114068"/>
                  </a:lnTo>
                  <a:lnTo>
                    <a:pt x="27570" y="114068"/>
                  </a:lnTo>
                  <a:lnTo>
                    <a:pt x="27592" y="114033"/>
                  </a:lnTo>
                  <a:lnTo>
                    <a:pt x="27592" y="114033"/>
                  </a:lnTo>
                  <a:cubicBezTo>
                    <a:pt x="27587" y="114045"/>
                    <a:pt x="27581" y="114056"/>
                    <a:pt x="27570" y="114068"/>
                  </a:cubicBezTo>
                  <a:cubicBezTo>
                    <a:pt x="27950" y="114154"/>
                    <a:pt x="28330" y="114185"/>
                    <a:pt x="28708" y="114185"/>
                  </a:cubicBezTo>
                  <a:cubicBezTo>
                    <a:pt x="29331" y="114185"/>
                    <a:pt x="29950" y="114102"/>
                    <a:pt x="30560" y="114045"/>
                  </a:cubicBezTo>
                  <a:lnTo>
                    <a:pt x="30628" y="114068"/>
                  </a:lnTo>
                  <a:lnTo>
                    <a:pt x="30697" y="114045"/>
                  </a:lnTo>
                  <a:cubicBezTo>
                    <a:pt x="30921" y="114127"/>
                    <a:pt x="31139" y="114173"/>
                    <a:pt x="31357" y="114173"/>
                  </a:cubicBezTo>
                  <a:cubicBezTo>
                    <a:pt x="31561" y="114173"/>
                    <a:pt x="31765" y="114133"/>
                    <a:pt x="31975" y="114045"/>
                  </a:cubicBezTo>
                  <a:cubicBezTo>
                    <a:pt x="32163" y="114125"/>
                    <a:pt x="32348" y="114153"/>
                    <a:pt x="32531" y="114153"/>
                  </a:cubicBezTo>
                  <a:cubicBezTo>
                    <a:pt x="32816" y="114153"/>
                    <a:pt x="33099" y="114086"/>
                    <a:pt x="33390" y="114045"/>
                  </a:cubicBezTo>
                  <a:cubicBezTo>
                    <a:pt x="33474" y="114078"/>
                    <a:pt x="33569" y="114099"/>
                    <a:pt x="33660" y="114099"/>
                  </a:cubicBezTo>
                  <a:cubicBezTo>
                    <a:pt x="33693" y="114099"/>
                    <a:pt x="33725" y="114097"/>
                    <a:pt x="33755" y="114090"/>
                  </a:cubicBezTo>
                  <a:cubicBezTo>
                    <a:pt x="34087" y="114137"/>
                    <a:pt x="34419" y="114157"/>
                    <a:pt x="34751" y="114157"/>
                  </a:cubicBezTo>
                  <a:cubicBezTo>
                    <a:pt x="35240" y="114157"/>
                    <a:pt x="35730" y="114113"/>
                    <a:pt x="36220" y="114045"/>
                  </a:cubicBezTo>
                  <a:cubicBezTo>
                    <a:pt x="36220" y="114045"/>
                    <a:pt x="36175" y="113999"/>
                    <a:pt x="36175" y="113999"/>
                  </a:cubicBezTo>
                  <a:cubicBezTo>
                    <a:pt x="36175" y="113999"/>
                    <a:pt x="36175" y="113999"/>
                    <a:pt x="36175" y="113976"/>
                  </a:cubicBezTo>
                  <a:cubicBezTo>
                    <a:pt x="36198" y="113999"/>
                    <a:pt x="36198" y="114022"/>
                    <a:pt x="36220" y="114045"/>
                  </a:cubicBezTo>
                  <a:cubicBezTo>
                    <a:pt x="36693" y="114118"/>
                    <a:pt x="37172" y="114171"/>
                    <a:pt x="37650" y="114171"/>
                  </a:cubicBezTo>
                  <a:cubicBezTo>
                    <a:pt x="38073" y="114171"/>
                    <a:pt x="38496" y="114129"/>
                    <a:pt x="38914" y="114022"/>
                  </a:cubicBezTo>
                  <a:cubicBezTo>
                    <a:pt x="39233" y="114022"/>
                    <a:pt x="39530" y="113999"/>
                    <a:pt x="39850" y="113999"/>
                  </a:cubicBezTo>
                  <a:lnTo>
                    <a:pt x="40009" y="113999"/>
                  </a:lnTo>
                  <a:cubicBezTo>
                    <a:pt x="40192" y="114045"/>
                    <a:pt x="40375" y="114062"/>
                    <a:pt x="40557" y="114062"/>
                  </a:cubicBezTo>
                  <a:cubicBezTo>
                    <a:pt x="40740" y="114062"/>
                    <a:pt x="40922" y="114045"/>
                    <a:pt x="41105" y="114022"/>
                  </a:cubicBezTo>
                  <a:cubicBezTo>
                    <a:pt x="41199" y="114093"/>
                    <a:pt x="41294" y="114139"/>
                    <a:pt x="41388" y="114139"/>
                  </a:cubicBezTo>
                  <a:cubicBezTo>
                    <a:pt x="41476" y="114139"/>
                    <a:pt x="41565" y="114099"/>
                    <a:pt x="41653" y="113999"/>
                  </a:cubicBezTo>
                  <a:lnTo>
                    <a:pt x="42201" y="113999"/>
                  </a:lnTo>
                  <a:cubicBezTo>
                    <a:pt x="42262" y="114030"/>
                    <a:pt x="42320" y="114042"/>
                    <a:pt x="42374" y="114042"/>
                  </a:cubicBezTo>
                  <a:cubicBezTo>
                    <a:pt x="42441" y="114042"/>
                    <a:pt x="42503" y="114024"/>
                    <a:pt x="42566" y="113999"/>
                  </a:cubicBezTo>
                  <a:cubicBezTo>
                    <a:pt x="42717" y="114040"/>
                    <a:pt x="42867" y="114073"/>
                    <a:pt x="43013" y="114073"/>
                  </a:cubicBezTo>
                  <a:cubicBezTo>
                    <a:pt x="43110" y="114073"/>
                    <a:pt x="43205" y="114059"/>
                    <a:pt x="43296" y="114022"/>
                  </a:cubicBezTo>
                  <a:cubicBezTo>
                    <a:pt x="44164" y="114022"/>
                    <a:pt x="45021" y="114032"/>
                    <a:pt x="45881" y="114032"/>
                  </a:cubicBezTo>
                  <a:cubicBezTo>
                    <a:pt x="46312" y="114032"/>
                    <a:pt x="46743" y="114030"/>
                    <a:pt x="47177" y="114022"/>
                  </a:cubicBezTo>
                  <a:cubicBezTo>
                    <a:pt x="47237" y="114020"/>
                    <a:pt x="47297" y="114020"/>
                    <a:pt x="47358" y="114020"/>
                  </a:cubicBezTo>
                  <a:cubicBezTo>
                    <a:pt x="47723" y="114020"/>
                    <a:pt x="48094" y="114045"/>
                    <a:pt x="48466" y="114045"/>
                  </a:cubicBezTo>
                  <a:cubicBezTo>
                    <a:pt x="48900" y="114045"/>
                    <a:pt x="49334" y="114011"/>
                    <a:pt x="49756" y="113862"/>
                  </a:cubicBezTo>
                  <a:lnTo>
                    <a:pt x="49824" y="113862"/>
                  </a:lnTo>
                  <a:cubicBezTo>
                    <a:pt x="49889" y="113937"/>
                    <a:pt x="49953" y="113977"/>
                    <a:pt x="50015" y="113977"/>
                  </a:cubicBezTo>
                  <a:cubicBezTo>
                    <a:pt x="50085" y="113977"/>
                    <a:pt x="50152" y="113926"/>
                    <a:pt x="50212" y="113817"/>
                  </a:cubicBezTo>
                  <a:cubicBezTo>
                    <a:pt x="50235" y="113771"/>
                    <a:pt x="50235" y="113725"/>
                    <a:pt x="50258" y="113657"/>
                  </a:cubicBezTo>
                  <a:cubicBezTo>
                    <a:pt x="50418" y="113497"/>
                    <a:pt x="50418" y="113314"/>
                    <a:pt x="50418" y="113109"/>
                  </a:cubicBezTo>
                  <a:cubicBezTo>
                    <a:pt x="50441" y="113041"/>
                    <a:pt x="50463" y="112995"/>
                    <a:pt x="50441" y="112949"/>
                  </a:cubicBezTo>
                  <a:cubicBezTo>
                    <a:pt x="50578" y="112721"/>
                    <a:pt x="50851" y="112721"/>
                    <a:pt x="51034" y="112584"/>
                  </a:cubicBezTo>
                  <a:cubicBezTo>
                    <a:pt x="51077" y="112589"/>
                    <a:pt x="51117" y="112592"/>
                    <a:pt x="51156" y="112592"/>
                  </a:cubicBezTo>
                  <a:cubicBezTo>
                    <a:pt x="51470" y="112592"/>
                    <a:pt x="51653" y="112425"/>
                    <a:pt x="51673" y="112059"/>
                  </a:cubicBezTo>
                  <a:cubicBezTo>
                    <a:pt x="51673" y="111854"/>
                    <a:pt x="51696" y="111648"/>
                    <a:pt x="51696" y="111443"/>
                  </a:cubicBezTo>
                  <a:cubicBezTo>
                    <a:pt x="51924" y="110667"/>
                    <a:pt x="51993" y="109891"/>
                    <a:pt x="52038" y="109069"/>
                  </a:cubicBezTo>
                  <a:cubicBezTo>
                    <a:pt x="52038" y="108909"/>
                    <a:pt x="52038" y="108727"/>
                    <a:pt x="52016" y="108544"/>
                  </a:cubicBezTo>
                  <a:cubicBezTo>
                    <a:pt x="52038" y="108475"/>
                    <a:pt x="52061" y="108407"/>
                    <a:pt x="52061" y="108361"/>
                  </a:cubicBezTo>
                  <a:cubicBezTo>
                    <a:pt x="52107" y="108293"/>
                    <a:pt x="52107" y="108247"/>
                    <a:pt x="52084" y="108179"/>
                  </a:cubicBezTo>
                  <a:cubicBezTo>
                    <a:pt x="52221" y="108019"/>
                    <a:pt x="52289" y="107836"/>
                    <a:pt x="52267" y="107631"/>
                  </a:cubicBezTo>
                  <a:cubicBezTo>
                    <a:pt x="52426" y="107220"/>
                    <a:pt x="52404" y="106764"/>
                    <a:pt x="52449" y="106330"/>
                  </a:cubicBezTo>
                  <a:cubicBezTo>
                    <a:pt x="52518" y="106170"/>
                    <a:pt x="52495" y="105988"/>
                    <a:pt x="52472" y="105805"/>
                  </a:cubicBezTo>
                  <a:cubicBezTo>
                    <a:pt x="52746" y="104915"/>
                    <a:pt x="52837" y="103979"/>
                    <a:pt x="52906" y="103066"/>
                  </a:cubicBezTo>
                  <a:cubicBezTo>
                    <a:pt x="53020" y="101674"/>
                    <a:pt x="53431" y="100281"/>
                    <a:pt x="53385" y="98866"/>
                  </a:cubicBezTo>
                  <a:cubicBezTo>
                    <a:pt x="53431" y="98752"/>
                    <a:pt x="53522" y="98661"/>
                    <a:pt x="53522" y="98546"/>
                  </a:cubicBezTo>
                  <a:cubicBezTo>
                    <a:pt x="53705" y="97245"/>
                    <a:pt x="53864" y="95922"/>
                    <a:pt x="54024" y="94598"/>
                  </a:cubicBezTo>
                  <a:cubicBezTo>
                    <a:pt x="54161" y="93525"/>
                    <a:pt x="54275" y="92452"/>
                    <a:pt x="54412" y="91379"/>
                  </a:cubicBezTo>
                  <a:lnTo>
                    <a:pt x="54777" y="88458"/>
                  </a:lnTo>
                  <a:cubicBezTo>
                    <a:pt x="54869" y="88275"/>
                    <a:pt x="54869" y="88093"/>
                    <a:pt x="54823" y="87910"/>
                  </a:cubicBezTo>
                  <a:cubicBezTo>
                    <a:pt x="54960" y="87431"/>
                    <a:pt x="54960" y="86928"/>
                    <a:pt x="55006" y="86449"/>
                  </a:cubicBezTo>
                  <a:cubicBezTo>
                    <a:pt x="55371" y="84829"/>
                    <a:pt x="55531" y="83162"/>
                    <a:pt x="55713" y="81519"/>
                  </a:cubicBezTo>
                  <a:cubicBezTo>
                    <a:pt x="55713" y="81450"/>
                    <a:pt x="55736" y="81405"/>
                    <a:pt x="55736" y="81336"/>
                  </a:cubicBezTo>
                  <a:cubicBezTo>
                    <a:pt x="55782" y="80971"/>
                    <a:pt x="55827" y="80606"/>
                    <a:pt x="55873" y="80241"/>
                  </a:cubicBezTo>
                  <a:cubicBezTo>
                    <a:pt x="56010" y="80012"/>
                    <a:pt x="55942" y="79784"/>
                    <a:pt x="55919" y="79533"/>
                  </a:cubicBezTo>
                  <a:cubicBezTo>
                    <a:pt x="56010" y="79419"/>
                    <a:pt x="56056" y="79305"/>
                    <a:pt x="56010" y="79168"/>
                  </a:cubicBezTo>
                  <a:cubicBezTo>
                    <a:pt x="56078" y="79031"/>
                    <a:pt x="56078" y="78894"/>
                    <a:pt x="56033" y="78757"/>
                  </a:cubicBezTo>
                  <a:cubicBezTo>
                    <a:pt x="56056" y="78643"/>
                    <a:pt x="56056" y="78529"/>
                    <a:pt x="56056" y="78415"/>
                  </a:cubicBezTo>
                  <a:cubicBezTo>
                    <a:pt x="56124" y="78300"/>
                    <a:pt x="56147" y="78186"/>
                    <a:pt x="56101" y="78072"/>
                  </a:cubicBezTo>
                  <a:cubicBezTo>
                    <a:pt x="56193" y="77958"/>
                    <a:pt x="56215" y="77844"/>
                    <a:pt x="56193" y="77707"/>
                  </a:cubicBezTo>
                  <a:cubicBezTo>
                    <a:pt x="56261" y="77593"/>
                    <a:pt x="56284" y="77456"/>
                    <a:pt x="56238" y="77319"/>
                  </a:cubicBezTo>
                  <a:cubicBezTo>
                    <a:pt x="56161" y="77257"/>
                    <a:pt x="56091" y="77232"/>
                    <a:pt x="56027" y="77232"/>
                  </a:cubicBezTo>
                  <a:cubicBezTo>
                    <a:pt x="55902" y="77232"/>
                    <a:pt x="55796" y="77328"/>
                    <a:pt x="55690" y="77433"/>
                  </a:cubicBezTo>
                  <a:cubicBezTo>
                    <a:pt x="55645" y="77479"/>
                    <a:pt x="55622" y="77547"/>
                    <a:pt x="55599" y="77616"/>
                  </a:cubicBezTo>
                  <a:cubicBezTo>
                    <a:pt x="55508" y="77798"/>
                    <a:pt x="55576" y="78027"/>
                    <a:pt x="55508" y="78232"/>
                  </a:cubicBezTo>
                  <a:cubicBezTo>
                    <a:pt x="55508" y="78278"/>
                    <a:pt x="55508" y="78323"/>
                    <a:pt x="55508" y="78369"/>
                  </a:cubicBezTo>
                  <a:cubicBezTo>
                    <a:pt x="55485" y="78506"/>
                    <a:pt x="55462" y="78620"/>
                    <a:pt x="55394" y="78757"/>
                  </a:cubicBezTo>
                  <a:cubicBezTo>
                    <a:pt x="55394" y="78803"/>
                    <a:pt x="55394" y="78825"/>
                    <a:pt x="55371" y="78871"/>
                  </a:cubicBezTo>
                  <a:cubicBezTo>
                    <a:pt x="54892" y="79350"/>
                    <a:pt x="55120" y="80035"/>
                    <a:pt x="55051" y="80629"/>
                  </a:cubicBezTo>
                  <a:cubicBezTo>
                    <a:pt x="55120" y="80651"/>
                    <a:pt x="55188" y="80720"/>
                    <a:pt x="55211" y="80788"/>
                  </a:cubicBezTo>
                  <a:lnTo>
                    <a:pt x="55188" y="80788"/>
                  </a:lnTo>
                  <a:cubicBezTo>
                    <a:pt x="55074" y="80880"/>
                    <a:pt x="55074" y="80994"/>
                    <a:pt x="55143" y="81131"/>
                  </a:cubicBezTo>
                  <a:cubicBezTo>
                    <a:pt x="55143" y="81131"/>
                    <a:pt x="55143" y="81131"/>
                    <a:pt x="55143" y="81154"/>
                  </a:cubicBezTo>
                  <a:cubicBezTo>
                    <a:pt x="55120" y="81142"/>
                    <a:pt x="55097" y="81137"/>
                    <a:pt x="55071" y="81137"/>
                  </a:cubicBezTo>
                  <a:cubicBezTo>
                    <a:pt x="55046" y="81137"/>
                    <a:pt x="55017" y="81142"/>
                    <a:pt x="54983" y="81154"/>
                  </a:cubicBezTo>
                  <a:cubicBezTo>
                    <a:pt x="54732" y="81428"/>
                    <a:pt x="54755" y="81747"/>
                    <a:pt x="54732" y="82067"/>
                  </a:cubicBezTo>
                  <a:cubicBezTo>
                    <a:pt x="54755" y="82341"/>
                    <a:pt x="54663" y="82614"/>
                    <a:pt x="54640" y="82866"/>
                  </a:cubicBezTo>
                  <a:cubicBezTo>
                    <a:pt x="54526" y="83984"/>
                    <a:pt x="54207" y="85102"/>
                    <a:pt x="54344" y="86244"/>
                  </a:cubicBezTo>
                  <a:cubicBezTo>
                    <a:pt x="54367" y="86266"/>
                    <a:pt x="54389" y="86289"/>
                    <a:pt x="54435" y="86312"/>
                  </a:cubicBezTo>
                  <a:cubicBezTo>
                    <a:pt x="54093" y="86655"/>
                    <a:pt x="54093" y="87134"/>
                    <a:pt x="54001" y="87545"/>
                  </a:cubicBezTo>
                  <a:cubicBezTo>
                    <a:pt x="53956" y="88161"/>
                    <a:pt x="53659" y="88800"/>
                    <a:pt x="53956" y="89394"/>
                  </a:cubicBezTo>
                  <a:cubicBezTo>
                    <a:pt x="53933" y="89439"/>
                    <a:pt x="53887" y="89485"/>
                    <a:pt x="53842" y="89553"/>
                  </a:cubicBezTo>
                  <a:cubicBezTo>
                    <a:pt x="53727" y="90352"/>
                    <a:pt x="53248" y="91128"/>
                    <a:pt x="53682" y="91973"/>
                  </a:cubicBezTo>
                  <a:cubicBezTo>
                    <a:pt x="53750" y="91996"/>
                    <a:pt x="53819" y="92018"/>
                    <a:pt x="53864" y="92018"/>
                  </a:cubicBezTo>
                  <a:cubicBezTo>
                    <a:pt x="53750" y="92247"/>
                    <a:pt x="53613" y="92452"/>
                    <a:pt x="53454" y="92658"/>
                  </a:cubicBezTo>
                  <a:cubicBezTo>
                    <a:pt x="53225" y="93137"/>
                    <a:pt x="53294" y="93639"/>
                    <a:pt x="53339" y="94118"/>
                  </a:cubicBezTo>
                  <a:cubicBezTo>
                    <a:pt x="53385" y="94255"/>
                    <a:pt x="53408" y="94369"/>
                    <a:pt x="53385" y="94461"/>
                  </a:cubicBezTo>
                  <a:cubicBezTo>
                    <a:pt x="53385" y="94461"/>
                    <a:pt x="53385" y="94484"/>
                    <a:pt x="53362" y="94484"/>
                  </a:cubicBezTo>
                  <a:lnTo>
                    <a:pt x="53317" y="94461"/>
                  </a:lnTo>
                  <a:lnTo>
                    <a:pt x="53317" y="94461"/>
                  </a:lnTo>
                  <a:cubicBezTo>
                    <a:pt x="53317" y="94529"/>
                    <a:pt x="53317" y="94575"/>
                    <a:pt x="53339" y="94643"/>
                  </a:cubicBezTo>
                  <a:cubicBezTo>
                    <a:pt x="53294" y="94735"/>
                    <a:pt x="53202" y="94826"/>
                    <a:pt x="53134" y="94917"/>
                  </a:cubicBezTo>
                  <a:cubicBezTo>
                    <a:pt x="52860" y="95693"/>
                    <a:pt x="52769" y="96492"/>
                    <a:pt x="52837" y="97314"/>
                  </a:cubicBezTo>
                  <a:cubicBezTo>
                    <a:pt x="52974" y="97542"/>
                    <a:pt x="53088" y="97770"/>
                    <a:pt x="53111" y="98044"/>
                  </a:cubicBezTo>
                  <a:cubicBezTo>
                    <a:pt x="53066" y="98067"/>
                    <a:pt x="52997" y="98067"/>
                    <a:pt x="52951" y="98113"/>
                  </a:cubicBezTo>
                  <a:cubicBezTo>
                    <a:pt x="52700" y="98798"/>
                    <a:pt x="52609" y="99482"/>
                    <a:pt x="52655" y="100213"/>
                  </a:cubicBezTo>
                  <a:cubicBezTo>
                    <a:pt x="52586" y="100281"/>
                    <a:pt x="52518" y="100350"/>
                    <a:pt x="52426" y="100395"/>
                  </a:cubicBezTo>
                  <a:cubicBezTo>
                    <a:pt x="52130" y="101582"/>
                    <a:pt x="51947" y="102815"/>
                    <a:pt x="51947" y="104047"/>
                  </a:cubicBezTo>
                  <a:cubicBezTo>
                    <a:pt x="51993" y="104116"/>
                    <a:pt x="52061" y="104161"/>
                    <a:pt x="52084" y="104184"/>
                  </a:cubicBezTo>
                  <a:cubicBezTo>
                    <a:pt x="52061" y="104298"/>
                    <a:pt x="52016" y="104413"/>
                    <a:pt x="51993" y="104504"/>
                  </a:cubicBezTo>
                  <a:cubicBezTo>
                    <a:pt x="51993" y="104527"/>
                    <a:pt x="51993" y="104550"/>
                    <a:pt x="52016" y="104550"/>
                  </a:cubicBezTo>
                  <a:lnTo>
                    <a:pt x="51993" y="104550"/>
                  </a:lnTo>
                  <a:cubicBezTo>
                    <a:pt x="51901" y="104686"/>
                    <a:pt x="51833" y="104823"/>
                    <a:pt x="51833" y="105006"/>
                  </a:cubicBezTo>
                  <a:cubicBezTo>
                    <a:pt x="51947" y="105097"/>
                    <a:pt x="51924" y="105211"/>
                    <a:pt x="51833" y="105303"/>
                  </a:cubicBezTo>
                  <a:cubicBezTo>
                    <a:pt x="51810" y="105371"/>
                    <a:pt x="51833" y="105440"/>
                    <a:pt x="51879" y="105485"/>
                  </a:cubicBezTo>
                  <a:cubicBezTo>
                    <a:pt x="51742" y="105622"/>
                    <a:pt x="51742" y="105782"/>
                    <a:pt x="51856" y="105965"/>
                  </a:cubicBezTo>
                  <a:cubicBezTo>
                    <a:pt x="51833" y="105965"/>
                    <a:pt x="51787" y="105942"/>
                    <a:pt x="51742" y="105942"/>
                  </a:cubicBezTo>
                  <a:cubicBezTo>
                    <a:pt x="51582" y="106056"/>
                    <a:pt x="51536" y="106216"/>
                    <a:pt x="51491" y="106398"/>
                  </a:cubicBezTo>
                  <a:cubicBezTo>
                    <a:pt x="51468" y="106672"/>
                    <a:pt x="51468" y="106946"/>
                    <a:pt x="51491" y="107220"/>
                  </a:cubicBezTo>
                  <a:cubicBezTo>
                    <a:pt x="51513" y="107334"/>
                    <a:pt x="51536" y="107403"/>
                    <a:pt x="51582" y="107494"/>
                  </a:cubicBezTo>
                  <a:cubicBezTo>
                    <a:pt x="51536" y="107654"/>
                    <a:pt x="51536" y="107814"/>
                    <a:pt x="51559" y="107973"/>
                  </a:cubicBezTo>
                  <a:cubicBezTo>
                    <a:pt x="51491" y="108065"/>
                    <a:pt x="51468" y="108179"/>
                    <a:pt x="51422" y="108293"/>
                  </a:cubicBezTo>
                  <a:cubicBezTo>
                    <a:pt x="51354" y="108475"/>
                    <a:pt x="51308" y="108658"/>
                    <a:pt x="51262" y="108841"/>
                  </a:cubicBezTo>
                  <a:cubicBezTo>
                    <a:pt x="51262" y="108909"/>
                    <a:pt x="51262" y="108978"/>
                    <a:pt x="51262" y="109069"/>
                  </a:cubicBezTo>
                  <a:cubicBezTo>
                    <a:pt x="51399" y="109183"/>
                    <a:pt x="51331" y="109252"/>
                    <a:pt x="51217" y="109343"/>
                  </a:cubicBezTo>
                  <a:cubicBezTo>
                    <a:pt x="51194" y="109411"/>
                    <a:pt x="51171" y="109480"/>
                    <a:pt x="51171" y="109548"/>
                  </a:cubicBezTo>
                  <a:cubicBezTo>
                    <a:pt x="51148" y="109754"/>
                    <a:pt x="51148" y="109959"/>
                    <a:pt x="51262" y="110142"/>
                  </a:cubicBezTo>
                  <a:cubicBezTo>
                    <a:pt x="51285" y="110165"/>
                    <a:pt x="51331" y="110165"/>
                    <a:pt x="51354" y="110187"/>
                  </a:cubicBezTo>
                  <a:cubicBezTo>
                    <a:pt x="51103" y="110393"/>
                    <a:pt x="51148" y="110690"/>
                    <a:pt x="51080" y="110963"/>
                  </a:cubicBezTo>
                  <a:cubicBezTo>
                    <a:pt x="51057" y="111032"/>
                    <a:pt x="51057" y="111100"/>
                    <a:pt x="51080" y="111192"/>
                  </a:cubicBezTo>
                  <a:cubicBezTo>
                    <a:pt x="51125" y="111260"/>
                    <a:pt x="51239" y="111351"/>
                    <a:pt x="51080" y="111443"/>
                  </a:cubicBezTo>
                  <a:cubicBezTo>
                    <a:pt x="51034" y="111488"/>
                    <a:pt x="51011" y="111534"/>
                    <a:pt x="50966" y="111603"/>
                  </a:cubicBezTo>
                  <a:cubicBezTo>
                    <a:pt x="50920" y="111671"/>
                    <a:pt x="50829" y="111694"/>
                    <a:pt x="50737" y="111694"/>
                  </a:cubicBezTo>
                  <a:cubicBezTo>
                    <a:pt x="50669" y="111671"/>
                    <a:pt x="50600" y="111648"/>
                    <a:pt x="50532" y="111648"/>
                  </a:cubicBezTo>
                  <a:cubicBezTo>
                    <a:pt x="50441" y="111648"/>
                    <a:pt x="50349" y="111648"/>
                    <a:pt x="50258" y="111671"/>
                  </a:cubicBezTo>
                  <a:lnTo>
                    <a:pt x="50212" y="111671"/>
                  </a:lnTo>
                  <a:cubicBezTo>
                    <a:pt x="50003" y="111650"/>
                    <a:pt x="49791" y="111642"/>
                    <a:pt x="49579" y="111642"/>
                  </a:cubicBezTo>
                  <a:cubicBezTo>
                    <a:pt x="48989" y="111642"/>
                    <a:pt x="48391" y="111702"/>
                    <a:pt x="47792" y="111702"/>
                  </a:cubicBezTo>
                  <a:cubicBezTo>
                    <a:pt x="47671" y="111702"/>
                    <a:pt x="47549" y="111700"/>
                    <a:pt x="47428" y="111694"/>
                  </a:cubicBezTo>
                  <a:cubicBezTo>
                    <a:pt x="47040" y="111667"/>
                    <a:pt x="46652" y="111656"/>
                    <a:pt x="46264" y="111656"/>
                  </a:cubicBezTo>
                  <a:cubicBezTo>
                    <a:pt x="45326" y="111656"/>
                    <a:pt x="44385" y="111721"/>
                    <a:pt x="43433" y="111785"/>
                  </a:cubicBezTo>
                  <a:cubicBezTo>
                    <a:pt x="43414" y="111776"/>
                    <a:pt x="43399" y="111770"/>
                    <a:pt x="43385" y="111770"/>
                  </a:cubicBezTo>
                  <a:cubicBezTo>
                    <a:pt x="43365" y="111770"/>
                    <a:pt x="43346" y="111781"/>
                    <a:pt x="43319" y="111808"/>
                  </a:cubicBezTo>
                  <a:cubicBezTo>
                    <a:pt x="43242" y="111722"/>
                    <a:pt x="43148" y="111704"/>
                    <a:pt x="43051" y="111704"/>
                  </a:cubicBezTo>
                  <a:cubicBezTo>
                    <a:pt x="42980" y="111704"/>
                    <a:pt x="42908" y="111713"/>
                    <a:pt x="42838" y="111713"/>
                  </a:cubicBezTo>
                  <a:cubicBezTo>
                    <a:pt x="42747" y="111713"/>
                    <a:pt x="42661" y="111698"/>
                    <a:pt x="42589" y="111625"/>
                  </a:cubicBezTo>
                  <a:cubicBezTo>
                    <a:pt x="42493" y="111530"/>
                    <a:pt x="42376" y="111490"/>
                    <a:pt x="42259" y="111490"/>
                  </a:cubicBezTo>
                  <a:cubicBezTo>
                    <a:pt x="42208" y="111490"/>
                    <a:pt x="42158" y="111497"/>
                    <a:pt x="42109" y="111511"/>
                  </a:cubicBezTo>
                  <a:cubicBezTo>
                    <a:pt x="42021" y="111538"/>
                    <a:pt x="41936" y="111544"/>
                    <a:pt x="41851" y="111544"/>
                  </a:cubicBezTo>
                  <a:cubicBezTo>
                    <a:pt x="41783" y="111544"/>
                    <a:pt x="41715" y="111540"/>
                    <a:pt x="41646" y="111540"/>
                  </a:cubicBezTo>
                  <a:cubicBezTo>
                    <a:pt x="41581" y="111540"/>
                    <a:pt x="41515" y="111543"/>
                    <a:pt x="41447" y="111557"/>
                  </a:cubicBezTo>
                  <a:cubicBezTo>
                    <a:pt x="41019" y="111566"/>
                    <a:pt x="40586" y="111576"/>
                    <a:pt x="40153" y="111576"/>
                  </a:cubicBezTo>
                  <a:cubicBezTo>
                    <a:pt x="39525" y="111576"/>
                    <a:pt x="38896" y="111556"/>
                    <a:pt x="38275" y="111488"/>
                  </a:cubicBezTo>
                  <a:cubicBezTo>
                    <a:pt x="38079" y="111542"/>
                    <a:pt x="37879" y="111557"/>
                    <a:pt x="37678" y="111557"/>
                  </a:cubicBezTo>
                  <a:cubicBezTo>
                    <a:pt x="37422" y="111557"/>
                    <a:pt x="37163" y="111533"/>
                    <a:pt x="36907" y="111533"/>
                  </a:cubicBezTo>
                  <a:cubicBezTo>
                    <a:pt x="36587" y="111533"/>
                    <a:pt x="36270" y="111570"/>
                    <a:pt x="35969" y="111739"/>
                  </a:cubicBezTo>
                  <a:cubicBezTo>
                    <a:pt x="35947" y="111739"/>
                    <a:pt x="35947" y="111762"/>
                    <a:pt x="35947" y="111762"/>
                  </a:cubicBezTo>
                  <a:cubicBezTo>
                    <a:pt x="35866" y="111709"/>
                    <a:pt x="35786" y="111687"/>
                    <a:pt x="35706" y="111687"/>
                  </a:cubicBezTo>
                  <a:cubicBezTo>
                    <a:pt x="35649" y="111687"/>
                    <a:pt x="35592" y="111698"/>
                    <a:pt x="35536" y="111717"/>
                  </a:cubicBezTo>
                  <a:cubicBezTo>
                    <a:pt x="35490" y="111762"/>
                    <a:pt x="35467" y="111785"/>
                    <a:pt x="35444" y="111808"/>
                  </a:cubicBezTo>
                  <a:cubicBezTo>
                    <a:pt x="35382" y="111770"/>
                    <a:pt x="35326" y="111753"/>
                    <a:pt x="35273" y="111753"/>
                  </a:cubicBezTo>
                  <a:cubicBezTo>
                    <a:pt x="35230" y="111753"/>
                    <a:pt x="35189" y="111765"/>
                    <a:pt x="35148" y="111785"/>
                  </a:cubicBezTo>
                  <a:cubicBezTo>
                    <a:pt x="35125" y="111762"/>
                    <a:pt x="35102" y="111739"/>
                    <a:pt x="35079" y="111739"/>
                  </a:cubicBezTo>
                  <a:cubicBezTo>
                    <a:pt x="34714" y="111534"/>
                    <a:pt x="34326" y="111580"/>
                    <a:pt x="33961" y="111511"/>
                  </a:cubicBezTo>
                  <a:cubicBezTo>
                    <a:pt x="33573" y="111557"/>
                    <a:pt x="33185" y="111557"/>
                    <a:pt x="32842" y="111762"/>
                  </a:cubicBezTo>
                  <a:cubicBezTo>
                    <a:pt x="32774" y="111739"/>
                    <a:pt x="32728" y="111694"/>
                    <a:pt x="32683" y="111648"/>
                  </a:cubicBezTo>
                  <a:lnTo>
                    <a:pt x="32568" y="111648"/>
                  </a:lnTo>
                  <a:cubicBezTo>
                    <a:pt x="32374" y="111787"/>
                    <a:pt x="32155" y="111808"/>
                    <a:pt x="31935" y="111808"/>
                  </a:cubicBezTo>
                  <a:cubicBezTo>
                    <a:pt x="31842" y="111808"/>
                    <a:pt x="31749" y="111804"/>
                    <a:pt x="31659" y="111804"/>
                  </a:cubicBezTo>
                  <a:cubicBezTo>
                    <a:pt x="31611" y="111804"/>
                    <a:pt x="31564" y="111805"/>
                    <a:pt x="31518" y="111808"/>
                  </a:cubicBezTo>
                  <a:cubicBezTo>
                    <a:pt x="30400" y="111808"/>
                    <a:pt x="29282" y="111831"/>
                    <a:pt x="28163" y="111854"/>
                  </a:cubicBezTo>
                  <a:cubicBezTo>
                    <a:pt x="28140" y="111854"/>
                    <a:pt x="28140" y="111876"/>
                    <a:pt x="28117" y="111922"/>
                  </a:cubicBezTo>
                  <a:cubicBezTo>
                    <a:pt x="28117" y="111945"/>
                    <a:pt x="28140" y="111945"/>
                    <a:pt x="28140" y="111968"/>
                  </a:cubicBezTo>
                  <a:cubicBezTo>
                    <a:pt x="28072" y="111922"/>
                    <a:pt x="28026" y="111876"/>
                    <a:pt x="27981" y="111831"/>
                  </a:cubicBezTo>
                  <a:lnTo>
                    <a:pt x="27821" y="111831"/>
                  </a:lnTo>
                  <a:cubicBezTo>
                    <a:pt x="27775" y="111739"/>
                    <a:pt x="27684" y="111671"/>
                    <a:pt x="27547" y="111625"/>
                  </a:cubicBezTo>
                  <a:cubicBezTo>
                    <a:pt x="27197" y="111564"/>
                    <a:pt x="26837" y="111564"/>
                    <a:pt x="26480" y="111564"/>
                  </a:cubicBezTo>
                  <a:lnTo>
                    <a:pt x="26480" y="111564"/>
                  </a:lnTo>
                  <a:cubicBezTo>
                    <a:pt x="26302" y="111564"/>
                    <a:pt x="26124" y="111564"/>
                    <a:pt x="25949" y="111557"/>
                  </a:cubicBezTo>
                  <a:cubicBezTo>
                    <a:pt x="25493" y="111580"/>
                    <a:pt x="25036" y="111534"/>
                    <a:pt x="24602" y="111648"/>
                  </a:cubicBezTo>
                  <a:cubicBezTo>
                    <a:pt x="24534" y="111671"/>
                    <a:pt x="24443" y="111694"/>
                    <a:pt x="24374" y="111717"/>
                  </a:cubicBezTo>
                  <a:cubicBezTo>
                    <a:pt x="24351" y="111717"/>
                    <a:pt x="24351" y="111694"/>
                    <a:pt x="24328" y="111694"/>
                  </a:cubicBezTo>
                  <a:cubicBezTo>
                    <a:pt x="24214" y="111648"/>
                    <a:pt x="24100" y="111625"/>
                    <a:pt x="23986" y="111625"/>
                  </a:cubicBezTo>
                  <a:cubicBezTo>
                    <a:pt x="23849" y="111625"/>
                    <a:pt x="23735" y="111625"/>
                    <a:pt x="23621" y="111671"/>
                  </a:cubicBezTo>
                  <a:cubicBezTo>
                    <a:pt x="23552" y="111694"/>
                    <a:pt x="23484" y="111739"/>
                    <a:pt x="23415" y="111785"/>
                  </a:cubicBezTo>
                  <a:cubicBezTo>
                    <a:pt x="23102" y="111839"/>
                    <a:pt x="22789" y="111857"/>
                    <a:pt x="22476" y="111857"/>
                  </a:cubicBezTo>
                  <a:cubicBezTo>
                    <a:pt x="21993" y="111857"/>
                    <a:pt x="21513" y="111813"/>
                    <a:pt x="21042" y="111785"/>
                  </a:cubicBezTo>
                  <a:cubicBezTo>
                    <a:pt x="21007" y="111774"/>
                    <a:pt x="20973" y="111768"/>
                    <a:pt x="20942" y="111768"/>
                  </a:cubicBezTo>
                  <a:cubicBezTo>
                    <a:pt x="20910" y="111768"/>
                    <a:pt x="20882" y="111774"/>
                    <a:pt x="20859" y="111785"/>
                  </a:cubicBezTo>
                  <a:cubicBezTo>
                    <a:pt x="20791" y="111808"/>
                    <a:pt x="20722" y="111808"/>
                    <a:pt x="20676" y="111831"/>
                  </a:cubicBezTo>
                  <a:cubicBezTo>
                    <a:pt x="20631" y="111854"/>
                    <a:pt x="20631" y="111899"/>
                    <a:pt x="20631" y="111945"/>
                  </a:cubicBezTo>
                  <a:cubicBezTo>
                    <a:pt x="20585" y="111934"/>
                    <a:pt x="20539" y="111922"/>
                    <a:pt x="20494" y="111922"/>
                  </a:cubicBezTo>
                  <a:cubicBezTo>
                    <a:pt x="20448" y="111922"/>
                    <a:pt x="20403" y="111934"/>
                    <a:pt x="20357" y="111968"/>
                  </a:cubicBezTo>
                  <a:cubicBezTo>
                    <a:pt x="20357" y="111922"/>
                    <a:pt x="20334" y="111876"/>
                    <a:pt x="20288" y="111831"/>
                  </a:cubicBezTo>
                  <a:cubicBezTo>
                    <a:pt x="19900" y="111831"/>
                    <a:pt x="19512" y="111825"/>
                    <a:pt x="19124" y="111825"/>
                  </a:cubicBezTo>
                  <a:cubicBezTo>
                    <a:pt x="18736" y="111825"/>
                    <a:pt x="18348" y="111831"/>
                    <a:pt x="17960" y="111854"/>
                  </a:cubicBezTo>
                  <a:cubicBezTo>
                    <a:pt x="17890" y="111856"/>
                    <a:pt x="17820" y="111857"/>
                    <a:pt x="17749" y="111857"/>
                  </a:cubicBezTo>
                  <a:cubicBezTo>
                    <a:pt x="17517" y="111857"/>
                    <a:pt x="17284" y="111847"/>
                    <a:pt x="17053" y="111847"/>
                  </a:cubicBezTo>
                  <a:cubicBezTo>
                    <a:pt x="16673" y="111847"/>
                    <a:pt x="16298" y="111873"/>
                    <a:pt x="15929" y="112013"/>
                  </a:cubicBezTo>
                  <a:cubicBezTo>
                    <a:pt x="15815" y="111991"/>
                    <a:pt x="15723" y="111991"/>
                    <a:pt x="15609" y="111968"/>
                  </a:cubicBezTo>
                  <a:cubicBezTo>
                    <a:pt x="15564" y="111945"/>
                    <a:pt x="15518" y="111934"/>
                    <a:pt x="15469" y="111934"/>
                  </a:cubicBezTo>
                  <a:cubicBezTo>
                    <a:pt x="15421" y="111934"/>
                    <a:pt x="15370" y="111945"/>
                    <a:pt x="15312" y="111968"/>
                  </a:cubicBezTo>
                  <a:cubicBezTo>
                    <a:pt x="15153" y="111991"/>
                    <a:pt x="15016" y="111991"/>
                    <a:pt x="14856" y="111991"/>
                  </a:cubicBezTo>
                  <a:cubicBezTo>
                    <a:pt x="14787" y="111945"/>
                    <a:pt x="14719" y="111922"/>
                    <a:pt x="14651" y="111922"/>
                  </a:cubicBezTo>
                  <a:cubicBezTo>
                    <a:pt x="14582" y="111922"/>
                    <a:pt x="14514" y="111945"/>
                    <a:pt x="14445" y="111991"/>
                  </a:cubicBezTo>
                  <a:cubicBezTo>
                    <a:pt x="14263" y="111991"/>
                    <a:pt x="14080" y="112013"/>
                    <a:pt x="13920" y="112013"/>
                  </a:cubicBezTo>
                  <a:cubicBezTo>
                    <a:pt x="13886" y="112048"/>
                    <a:pt x="13857" y="112065"/>
                    <a:pt x="13829" y="112065"/>
                  </a:cubicBezTo>
                  <a:cubicBezTo>
                    <a:pt x="13800" y="112065"/>
                    <a:pt x="13772" y="112048"/>
                    <a:pt x="13738" y="112013"/>
                  </a:cubicBezTo>
                  <a:lnTo>
                    <a:pt x="13372" y="112013"/>
                  </a:lnTo>
                  <a:cubicBezTo>
                    <a:pt x="13281" y="112059"/>
                    <a:pt x="13190" y="112105"/>
                    <a:pt x="13098" y="112150"/>
                  </a:cubicBezTo>
                  <a:cubicBezTo>
                    <a:pt x="13053" y="112128"/>
                    <a:pt x="13007" y="112082"/>
                    <a:pt x="12961" y="112059"/>
                  </a:cubicBezTo>
                  <a:cubicBezTo>
                    <a:pt x="12231" y="112036"/>
                    <a:pt x="12026" y="111580"/>
                    <a:pt x="11980" y="110963"/>
                  </a:cubicBezTo>
                  <a:cubicBezTo>
                    <a:pt x="11980" y="110872"/>
                    <a:pt x="11957" y="110804"/>
                    <a:pt x="11957" y="110712"/>
                  </a:cubicBezTo>
                  <a:cubicBezTo>
                    <a:pt x="11934" y="110553"/>
                    <a:pt x="11911" y="110393"/>
                    <a:pt x="11866" y="110233"/>
                  </a:cubicBezTo>
                  <a:cubicBezTo>
                    <a:pt x="11797" y="110050"/>
                    <a:pt x="11752" y="109845"/>
                    <a:pt x="11660" y="109662"/>
                  </a:cubicBezTo>
                  <a:cubicBezTo>
                    <a:pt x="11638" y="109640"/>
                    <a:pt x="11615" y="109617"/>
                    <a:pt x="11592" y="109571"/>
                  </a:cubicBezTo>
                  <a:cubicBezTo>
                    <a:pt x="11706" y="109434"/>
                    <a:pt x="11683" y="109274"/>
                    <a:pt x="11592" y="109092"/>
                  </a:cubicBezTo>
                  <a:cubicBezTo>
                    <a:pt x="11569" y="109092"/>
                    <a:pt x="11546" y="109069"/>
                    <a:pt x="11523" y="109069"/>
                  </a:cubicBezTo>
                  <a:cubicBezTo>
                    <a:pt x="11546" y="109069"/>
                    <a:pt x="11546" y="109046"/>
                    <a:pt x="11569" y="109023"/>
                  </a:cubicBezTo>
                  <a:cubicBezTo>
                    <a:pt x="11569" y="109000"/>
                    <a:pt x="11569" y="109000"/>
                    <a:pt x="11546" y="108978"/>
                  </a:cubicBezTo>
                  <a:lnTo>
                    <a:pt x="11569" y="108978"/>
                  </a:lnTo>
                  <a:cubicBezTo>
                    <a:pt x="11683" y="108841"/>
                    <a:pt x="11706" y="108658"/>
                    <a:pt x="11660" y="108498"/>
                  </a:cubicBezTo>
                  <a:cubicBezTo>
                    <a:pt x="11638" y="108407"/>
                    <a:pt x="11592" y="108361"/>
                    <a:pt x="11523" y="108293"/>
                  </a:cubicBezTo>
                  <a:cubicBezTo>
                    <a:pt x="11455" y="108293"/>
                    <a:pt x="11387" y="108293"/>
                    <a:pt x="11318" y="108339"/>
                  </a:cubicBezTo>
                  <a:cubicBezTo>
                    <a:pt x="11295" y="108407"/>
                    <a:pt x="11272" y="108475"/>
                    <a:pt x="11204" y="108498"/>
                  </a:cubicBezTo>
                  <a:cubicBezTo>
                    <a:pt x="11295" y="108430"/>
                    <a:pt x="11272" y="108316"/>
                    <a:pt x="11318" y="108224"/>
                  </a:cubicBezTo>
                  <a:cubicBezTo>
                    <a:pt x="11364" y="108042"/>
                    <a:pt x="11295" y="107859"/>
                    <a:pt x="11227" y="107699"/>
                  </a:cubicBezTo>
                  <a:lnTo>
                    <a:pt x="11227" y="107699"/>
                  </a:lnTo>
                  <a:cubicBezTo>
                    <a:pt x="11240" y="107706"/>
                    <a:pt x="11253" y="107709"/>
                    <a:pt x="11267" y="107709"/>
                  </a:cubicBezTo>
                  <a:cubicBezTo>
                    <a:pt x="11299" y="107709"/>
                    <a:pt x="11331" y="107693"/>
                    <a:pt x="11364" y="107677"/>
                  </a:cubicBezTo>
                  <a:cubicBezTo>
                    <a:pt x="11409" y="107608"/>
                    <a:pt x="11455" y="107517"/>
                    <a:pt x="11455" y="107448"/>
                  </a:cubicBezTo>
                  <a:cubicBezTo>
                    <a:pt x="11409" y="107197"/>
                    <a:pt x="11387" y="106969"/>
                    <a:pt x="11250" y="106741"/>
                  </a:cubicBezTo>
                  <a:cubicBezTo>
                    <a:pt x="11250" y="106718"/>
                    <a:pt x="11204" y="106718"/>
                    <a:pt x="11181" y="106695"/>
                  </a:cubicBezTo>
                  <a:cubicBezTo>
                    <a:pt x="11204" y="106695"/>
                    <a:pt x="11204" y="106672"/>
                    <a:pt x="11204" y="106627"/>
                  </a:cubicBezTo>
                  <a:cubicBezTo>
                    <a:pt x="11204" y="106604"/>
                    <a:pt x="11204" y="106581"/>
                    <a:pt x="11181" y="106558"/>
                  </a:cubicBezTo>
                  <a:cubicBezTo>
                    <a:pt x="11227" y="106513"/>
                    <a:pt x="11272" y="106467"/>
                    <a:pt x="11318" y="106421"/>
                  </a:cubicBezTo>
                  <a:cubicBezTo>
                    <a:pt x="11432" y="106102"/>
                    <a:pt x="11409" y="105759"/>
                    <a:pt x="11341" y="105417"/>
                  </a:cubicBezTo>
                  <a:cubicBezTo>
                    <a:pt x="11181" y="104983"/>
                    <a:pt x="11318" y="104481"/>
                    <a:pt x="11113" y="104047"/>
                  </a:cubicBezTo>
                  <a:cubicBezTo>
                    <a:pt x="11067" y="103979"/>
                    <a:pt x="10998" y="103933"/>
                    <a:pt x="10907" y="103910"/>
                  </a:cubicBezTo>
                  <a:cubicBezTo>
                    <a:pt x="10884" y="103910"/>
                    <a:pt x="10862" y="103933"/>
                    <a:pt x="10839" y="103933"/>
                  </a:cubicBezTo>
                  <a:cubicBezTo>
                    <a:pt x="10839" y="103910"/>
                    <a:pt x="10816" y="103865"/>
                    <a:pt x="10816" y="103842"/>
                  </a:cubicBezTo>
                  <a:cubicBezTo>
                    <a:pt x="10907" y="103773"/>
                    <a:pt x="10953" y="103682"/>
                    <a:pt x="10998" y="103591"/>
                  </a:cubicBezTo>
                  <a:cubicBezTo>
                    <a:pt x="11021" y="102587"/>
                    <a:pt x="10930" y="101628"/>
                    <a:pt x="10519" y="100692"/>
                  </a:cubicBezTo>
                  <a:cubicBezTo>
                    <a:pt x="10496" y="100669"/>
                    <a:pt x="10473" y="100669"/>
                    <a:pt x="10451" y="100646"/>
                  </a:cubicBezTo>
                  <a:cubicBezTo>
                    <a:pt x="10679" y="100350"/>
                    <a:pt x="10770" y="100053"/>
                    <a:pt x="10405" y="99825"/>
                  </a:cubicBezTo>
                  <a:cubicBezTo>
                    <a:pt x="10428" y="99756"/>
                    <a:pt x="10451" y="99688"/>
                    <a:pt x="10473" y="99619"/>
                  </a:cubicBezTo>
                  <a:cubicBezTo>
                    <a:pt x="10496" y="99323"/>
                    <a:pt x="10496" y="99003"/>
                    <a:pt x="10405" y="98706"/>
                  </a:cubicBezTo>
                  <a:cubicBezTo>
                    <a:pt x="10337" y="98546"/>
                    <a:pt x="10268" y="98387"/>
                    <a:pt x="10154" y="98227"/>
                  </a:cubicBezTo>
                  <a:cubicBezTo>
                    <a:pt x="10200" y="98158"/>
                    <a:pt x="10245" y="98090"/>
                    <a:pt x="10268" y="97976"/>
                  </a:cubicBezTo>
                  <a:cubicBezTo>
                    <a:pt x="10268" y="97907"/>
                    <a:pt x="10268" y="97816"/>
                    <a:pt x="10268" y="97748"/>
                  </a:cubicBezTo>
                  <a:cubicBezTo>
                    <a:pt x="10268" y="97611"/>
                    <a:pt x="10245" y="97497"/>
                    <a:pt x="10177" y="97382"/>
                  </a:cubicBezTo>
                  <a:cubicBezTo>
                    <a:pt x="10108" y="97245"/>
                    <a:pt x="10040" y="97108"/>
                    <a:pt x="9903" y="97040"/>
                  </a:cubicBezTo>
                  <a:cubicBezTo>
                    <a:pt x="9926" y="97040"/>
                    <a:pt x="9949" y="97017"/>
                    <a:pt x="9971" y="96994"/>
                  </a:cubicBezTo>
                  <a:cubicBezTo>
                    <a:pt x="10063" y="96880"/>
                    <a:pt x="10108" y="96743"/>
                    <a:pt x="10131" y="96584"/>
                  </a:cubicBezTo>
                  <a:cubicBezTo>
                    <a:pt x="10131" y="95899"/>
                    <a:pt x="9994" y="95237"/>
                    <a:pt x="9834" y="94575"/>
                  </a:cubicBezTo>
                  <a:cubicBezTo>
                    <a:pt x="9789" y="94506"/>
                    <a:pt x="9743" y="94461"/>
                    <a:pt x="9652" y="94438"/>
                  </a:cubicBezTo>
                  <a:cubicBezTo>
                    <a:pt x="9926" y="93890"/>
                    <a:pt x="9766" y="93434"/>
                    <a:pt x="9378" y="93023"/>
                  </a:cubicBezTo>
                  <a:cubicBezTo>
                    <a:pt x="9401" y="93023"/>
                    <a:pt x="9401" y="93023"/>
                    <a:pt x="9424" y="93000"/>
                  </a:cubicBezTo>
                  <a:cubicBezTo>
                    <a:pt x="9652" y="92635"/>
                    <a:pt x="9606" y="92224"/>
                    <a:pt x="9538" y="91813"/>
                  </a:cubicBezTo>
                  <a:cubicBezTo>
                    <a:pt x="9424" y="91493"/>
                    <a:pt x="9401" y="91174"/>
                    <a:pt x="9401" y="90832"/>
                  </a:cubicBezTo>
                  <a:cubicBezTo>
                    <a:pt x="9378" y="90695"/>
                    <a:pt x="9355" y="90558"/>
                    <a:pt x="9332" y="90421"/>
                  </a:cubicBezTo>
                  <a:cubicBezTo>
                    <a:pt x="9150" y="89941"/>
                    <a:pt x="9378" y="89394"/>
                    <a:pt x="8967" y="88983"/>
                  </a:cubicBezTo>
                  <a:cubicBezTo>
                    <a:pt x="8947" y="88976"/>
                    <a:pt x="8929" y="88973"/>
                    <a:pt x="8913" y="88973"/>
                  </a:cubicBezTo>
                  <a:cubicBezTo>
                    <a:pt x="8874" y="88973"/>
                    <a:pt x="8846" y="88989"/>
                    <a:pt x="8830" y="89006"/>
                  </a:cubicBezTo>
                  <a:cubicBezTo>
                    <a:pt x="8830" y="88983"/>
                    <a:pt x="8830" y="88960"/>
                    <a:pt x="8853" y="88960"/>
                  </a:cubicBezTo>
                  <a:cubicBezTo>
                    <a:pt x="9264" y="88070"/>
                    <a:pt x="8853" y="87225"/>
                    <a:pt x="8739" y="86358"/>
                  </a:cubicBezTo>
                  <a:cubicBezTo>
                    <a:pt x="8693" y="86266"/>
                    <a:pt x="8625" y="86244"/>
                    <a:pt x="8556" y="86244"/>
                  </a:cubicBezTo>
                  <a:cubicBezTo>
                    <a:pt x="8556" y="86221"/>
                    <a:pt x="8579" y="86198"/>
                    <a:pt x="8579" y="86175"/>
                  </a:cubicBezTo>
                  <a:cubicBezTo>
                    <a:pt x="8625" y="86038"/>
                    <a:pt x="8670" y="85901"/>
                    <a:pt x="8670" y="85742"/>
                  </a:cubicBezTo>
                  <a:cubicBezTo>
                    <a:pt x="8579" y="84144"/>
                    <a:pt x="8259" y="82569"/>
                    <a:pt x="8077" y="80971"/>
                  </a:cubicBezTo>
                  <a:cubicBezTo>
                    <a:pt x="8054" y="80743"/>
                    <a:pt x="7940" y="80537"/>
                    <a:pt x="7712" y="80400"/>
                  </a:cubicBezTo>
                  <a:cubicBezTo>
                    <a:pt x="7757" y="80355"/>
                    <a:pt x="7780" y="80309"/>
                    <a:pt x="7757" y="80241"/>
                  </a:cubicBezTo>
                  <a:cubicBezTo>
                    <a:pt x="7643" y="80126"/>
                    <a:pt x="7712" y="80058"/>
                    <a:pt x="7803" y="79990"/>
                  </a:cubicBezTo>
                  <a:cubicBezTo>
                    <a:pt x="7826" y="79875"/>
                    <a:pt x="7826" y="79761"/>
                    <a:pt x="7757" y="79670"/>
                  </a:cubicBezTo>
                  <a:cubicBezTo>
                    <a:pt x="7734" y="79670"/>
                    <a:pt x="7712" y="79670"/>
                    <a:pt x="7689" y="79647"/>
                  </a:cubicBezTo>
                  <a:cubicBezTo>
                    <a:pt x="7757" y="79442"/>
                    <a:pt x="7734" y="79213"/>
                    <a:pt x="7689" y="79008"/>
                  </a:cubicBezTo>
                  <a:cubicBezTo>
                    <a:pt x="7620" y="78780"/>
                    <a:pt x="7598" y="78529"/>
                    <a:pt x="7598" y="78300"/>
                  </a:cubicBezTo>
                  <a:cubicBezTo>
                    <a:pt x="7575" y="77981"/>
                    <a:pt x="7575" y="77684"/>
                    <a:pt x="7346" y="77433"/>
                  </a:cubicBezTo>
                  <a:cubicBezTo>
                    <a:pt x="7598" y="77136"/>
                    <a:pt x="7620" y="76840"/>
                    <a:pt x="7278" y="76611"/>
                  </a:cubicBezTo>
                  <a:cubicBezTo>
                    <a:pt x="7278" y="76589"/>
                    <a:pt x="7301" y="76589"/>
                    <a:pt x="7301" y="76589"/>
                  </a:cubicBezTo>
                  <a:cubicBezTo>
                    <a:pt x="7346" y="76406"/>
                    <a:pt x="7346" y="76223"/>
                    <a:pt x="7324" y="76018"/>
                  </a:cubicBezTo>
                  <a:cubicBezTo>
                    <a:pt x="7232" y="75744"/>
                    <a:pt x="7209" y="75470"/>
                    <a:pt x="7232" y="75196"/>
                  </a:cubicBezTo>
                  <a:cubicBezTo>
                    <a:pt x="7232" y="74763"/>
                    <a:pt x="7255" y="74329"/>
                    <a:pt x="7164" y="73895"/>
                  </a:cubicBezTo>
                  <a:cubicBezTo>
                    <a:pt x="7027" y="73462"/>
                    <a:pt x="7073" y="73005"/>
                    <a:pt x="6958" y="72594"/>
                  </a:cubicBezTo>
                  <a:cubicBezTo>
                    <a:pt x="6753" y="72046"/>
                    <a:pt x="7004" y="71384"/>
                    <a:pt x="6570" y="70882"/>
                  </a:cubicBezTo>
                  <a:cubicBezTo>
                    <a:pt x="6525" y="70859"/>
                    <a:pt x="6502" y="70837"/>
                    <a:pt x="6479" y="70814"/>
                  </a:cubicBezTo>
                  <a:cubicBezTo>
                    <a:pt x="6662" y="70357"/>
                    <a:pt x="6433" y="69901"/>
                    <a:pt x="6411" y="69444"/>
                  </a:cubicBezTo>
                  <a:cubicBezTo>
                    <a:pt x="6388" y="69353"/>
                    <a:pt x="6342" y="69262"/>
                    <a:pt x="6274" y="69193"/>
                  </a:cubicBezTo>
                  <a:cubicBezTo>
                    <a:pt x="6570" y="68691"/>
                    <a:pt x="6205" y="68280"/>
                    <a:pt x="6023" y="67847"/>
                  </a:cubicBezTo>
                  <a:cubicBezTo>
                    <a:pt x="6000" y="67824"/>
                    <a:pt x="5977" y="67778"/>
                    <a:pt x="5931" y="67755"/>
                  </a:cubicBezTo>
                  <a:cubicBezTo>
                    <a:pt x="5977" y="67687"/>
                    <a:pt x="6000" y="67595"/>
                    <a:pt x="6000" y="67504"/>
                  </a:cubicBezTo>
                  <a:cubicBezTo>
                    <a:pt x="5954" y="67299"/>
                    <a:pt x="5908" y="67116"/>
                    <a:pt x="5908" y="66911"/>
                  </a:cubicBezTo>
                  <a:cubicBezTo>
                    <a:pt x="5908" y="66842"/>
                    <a:pt x="5886" y="66751"/>
                    <a:pt x="5886" y="66682"/>
                  </a:cubicBezTo>
                  <a:cubicBezTo>
                    <a:pt x="5863" y="66637"/>
                    <a:pt x="5863" y="66591"/>
                    <a:pt x="5840" y="66568"/>
                  </a:cubicBezTo>
                  <a:cubicBezTo>
                    <a:pt x="5991" y="66384"/>
                    <a:pt x="6227" y="66360"/>
                    <a:pt x="6460" y="66360"/>
                  </a:cubicBezTo>
                  <a:cubicBezTo>
                    <a:pt x="6544" y="66360"/>
                    <a:pt x="6628" y="66363"/>
                    <a:pt x="6707" y="66363"/>
                  </a:cubicBezTo>
                  <a:cubicBezTo>
                    <a:pt x="6957" y="66363"/>
                    <a:pt x="7211" y="66379"/>
                    <a:pt x="7462" y="66379"/>
                  </a:cubicBezTo>
                  <a:cubicBezTo>
                    <a:pt x="7808" y="66379"/>
                    <a:pt x="8148" y="66348"/>
                    <a:pt x="8465" y="66203"/>
                  </a:cubicBezTo>
                  <a:cubicBezTo>
                    <a:pt x="8579" y="66180"/>
                    <a:pt x="8693" y="66180"/>
                    <a:pt x="8807" y="66157"/>
                  </a:cubicBezTo>
                  <a:cubicBezTo>
                    <a:pt x="8892" y="66184"/>
                    <a:pt x="8973" y="66195"/>
                    <a:pt x="9051" y="66195"/>
                  </a:cubicBezTo>
                  <a:cubicBezTo>
                    <a:pt x="9247" y="66195"/>
                    <a:pt x="9427" y="66125"/>
                    <a:pt x="9606" y="66043"/>
                  </a:cubicBezTo>
                  <a:cubicBezTo>
                    <a:pt x="9469" y="65952"/>
                    <a:pt x="9355" y="65884"/>
                    <a:pt x="9218" y="65792"/>
                  </a:cubicBezTo>
                  <a:cubicBezTo>
                    <a:pt x="9309" y="65632"/>
                    <a:pt x="9378" y="65473"/>
                    <a:pt x="9355" y="65267"/>
                  </a:cubicBezTo>
                  <a:cubicBezTo>
                    <a:pt x="9515" y="65107"/>
                    <a:pt x="9538" y="64925"/>
                    <a:pt x="9515" y="64719"/>
                  </a:cubicBezTo>
                  <a:cubicBezTo>
                    <a:pt x="9538" y="64651"/>
                    <a:pt x="9560" y="64605"/>
                    <a:pt x="9538" y="64537"/>
                  </a:cubicBezTo>
                  <a:cubicBezTo>
                    <a:pt x="9903" y="63921"/>
                    <a:pt x="9949" y="63190"/>
                    <a:pt x="10245" y="62528"/>
                  </a:cubicBezTo>
                  <a:cubicBezTo>
                    <a:pt x="10314" y="62231"/>
                    <a:pt x="10382" y="61935"/>
                    <a:pt x="10451" y="61615"/>
                  </a:cubicBezTo>
                  <a:cubicBezTo>
                    <a:pt x="10656" y="61433"/>
                    <a:pt x="10633" y="61159"/>
                    <a:pt x="10656" y="60930"/>
                  </a:cubicBezTo>
                  <a:cubicBezTo>
                    <a:pt x="10816" y="60771"/>
                    <a:pt x="10793" y="60542"/>
                    <a:pt x="10793" y="60337"/>
                  </a:cubicBezTo>
                  <a:cubicBezTo>
                    <a:pt x="10976" y="60132"/>
                    <a:pt x="11044" y="59903"/>
                    <a:pt x="11021" y="59629"/>
                  </a:cubicBezTo>
                  <a:cubicBezTo>
                    <a:pt x="11295" y="59447"/>
                    <a:pt x="11158" y="59082"/>
                    <a:pt x="11364" y="58876"/>
                  </a:cubicBezTo>
                  <a:cubicBezTo>
                    <a:pt x="11656" y="58829"/>
                    <a:pt x="11953" y="58817"/>
                    <a:pt x="12252" y="58817"/>
                  </a:cubicBezTo>
                  <a:cubicBezTo>
                    <a:pt x="12554" y="58817"/>
                    <a:pt x="12857" y="58829"/>
                    <a:pt x="13158" y="58829"/>
                  </a:cubicBezTo>
                  <a:cubicBezTo>
                    <a:pt x="13422" y="58829"/>
                    <a:pt x="13685" y="58820"/>
                    <a:pt x="13943" y="58785"/>
                  </a:cubicBezTo>
                  <a:cubicBezTo>
                    <a:pt x="13993" y="58780"/>
                    <a:pt x="14052" y="58775"/>
                    <a:pt x="14115" y="58775"/>
                  </a:cubicBezTo>
                  <a:cubicBezTo>
                    <a:pt x="14341" y="58775"/>
                    <a:pt x="14610" y="58839"/>
                    <a:pt x="14628" y="59196"/>
                  </a:cubicBezTo>
                  <a:cubicBezTo>
                    <a:pt x="14536" y="59333"/>
                    <a:pt x="14468" y="59447"/>
                    <a:pt x="14468" y="59607"/>
                  </a:cubicBezTo>
                  <a:cubicBezTo>
                    <a:pt x="14468" y="59721"/>
                    <a:pt x="14445" y="59835"/>
                    <a:pt x="14445" y="59949"/>
                  </a:cubicBezTo>
                  <a:cubicBezTo>
                    <a:pt x="14308" y="60109"/>
                    <a:pt x="14285" y="60314"/>
                    <a:pt x="14308" y="60520"/>
                  </a:cubicBezTo>
                  <a:cubicBezTo>
                    <a:pt x="14240" y="60679"/>
                    <a:pt x="14194" y="60839"/>
                    <a:pt x="14263" y="60999"/>
                  </a:cubicBezTo>
                  <a:cubicBezTo>
                    <a:pt x="14080" y="61113"/>
                    <a:pt x="14103" y="61273"/>
                    <a:pt x="14103" y="61433"/>
                  </a:cubicBezTo>
                  <a:cubicBezTo>
                    <a:pt x="14103" y="61524"/>
                    <a:pt x="14080" y="61638"/>
                    <a:pt x="14080" y="61729"/>
                  </a:cubicBezTo>
                  <a:cubicBezTo>
                    <a:pt x="13920" y="61912"/>
                    <a:pt x="13966" y="62140"/>
                    <a:pt x="13920" y="62346"/>
                  </a:cubicBezTo>
                  <a:cubicBezTo>
                    <a:pt x="13897" y="62368"/>
                    <a:pt x="13874" y="62414"/>
                    <a:pt x="13897" y="62460"/>
                  </a:cubicBezTo>
                  <a:cubicBezTo>
                    <a:pt x="13783" y="62642"/>
                    <a:pt x="13760" y="62871"/>
                    <a:pt x="13760" y="63076"/>
                  </a:cubicBezTo>
                  <a:cubicBezTo>
                    <a:pt x="13692" y="63236"/>
                    <a:pt x="13692" y="63418"/>
                    <a:pt x="13715" y="63601"/>
                  </a:cubicBezTo>
                  <a:cubicBezTo>
                    <a:pt x="13623" y="63715"/>
                    <a:pt x="13555" y="63829"/>
                    <a:pt x="13578" y="63989"/>
                  </a:cubicBezTo>
                  <a:cubicBezTo>
                    <a:pt x="13532" y="64012"/>
                    <a:pt x="13509" y="64058"/>
                    <a:pt x="13532" y="64126"/>
                  </a:cubicBezTo>
                  <a:cubicBezTo>
                    <a:pt x="13304" y="64537"/>
                    <a:pt x="13258" y="64993"/>
                    <a:pt x="13190" y="65450"/>
                  </a:cubicBezTo>
                  <a:cubicBezTo>
                    <a:pt x="13190" y="65564"/>
                    <a:pt x="13167" y="65678"/>
                    <a:pt x="13167" y="65792"/>
                  </a:cubicBezTo>
                  <a:cubicBezTo>
                    <a:pt x="13167" y="65792"/>
                    <a:pt x="13167" y="65815"/>
                    <a:pt x="13167" y="65815"/>
                  </a:cubicBezTo>
                  <a:cubicBezTo>
                    <a:pt x="13000" y="65845"/>
                    <a:pt x="12829" y="65853"/>
                    <a:pt x="12658" y="65853"/>
                  </a:cubicBezTo>
                  <a:cubicBezTo>
                    <a:pt x="12461" y="65853"/>
                    <a:pt x="12263" y="65842"/>
                    <a:pt x="12067" y="65842"/>
                  </a:cubicBezTo>
                  <a:cubicBezTo>
                    <a:pt x="11780" y="65842"/>
                    <a:pt x="11497" y="65865"/>
                    <a:pt x="11227" y="65975"/>
                  </a:cubicBezTo>
                  <a:cubicBezTo>
                    <a:pt x="10953" y="65884"/>
                    <a:pt x="10685" y="65821"/>
                    <a:pt x="10422" y="65821"/>
                  </a:cubicBezTo>
                  <a:cubicBezTo>
                    <a:pt x="10160" y="65821"/>
                    <a:pt x="9903" y="65884"/>
                    <a:pt x="9652" y="66043"/>
                  </a:cubicBezTo>
                  <a:cubicBezTo>
                    <a:pt x="9857" y="66089"/>
                    <a:pt x="10040" y="66157"/>
                    <a:pt x="10245" y="66226"/>
                  </a:cubicBezTo>
                  <a:cubicBezTo>
                    <a:pt x="10567" y="66323"/>
                    <a:pt x="10893" y="66354"/>
                    <a:pt x="11219" y="66354"/>
                  </a:cubicBezTo>
                  <a:cubicBezTo>
                    <a:pt x="11819" y="66354"/>
                    <a:pt x="12424" y="66249"/>
                    <a:pt x="13030" y="66249"/>
                  </a:cubicBezTo>
                  <a:cubicBezTo>
                    <a:pt x="13144" y="66272"/>
                    <a:pt x="13258" y="66317"/>
                    <a:pt x="13372" y="66340"/>
                  </a:cubicBezTo>
                  <a:lnTo>
                    <a:pt x="17572" y="66340"/>
                  </a:lnTo>
                  <a:cubicBezTo>
                    <a:pt x="17800" y="66409"/>
                    <a:pt x="18052" y="66477"/>
                    <a:pt x="18303" y="66545"/>
                  </a:cubicBezTo>
                  <a:cubicBezTo>
                    <a:pt x="18357" y="66419"/>
                    <a:pt x="18454" y="66378"/>
                    <a:pt x="18572" y="66378"/>
                  </a:cubicBezTo>
                  <a:cubicBezTo>
                    <a:pt x="18603" y="66378"/>
                    <a:pt x="18635" y="66381"/>
                    <a:pt x="18668" y="66386"/>
                  </a:cubicBezTo>
                  <a:cubicBezTo>
                    <a:pt x="18725" y="66466"/>
                    <a:pt x="18782" y="66506"/>
                    <a:pt x="18842" y="66506"/>
                  </a:cubicBezTo>
                  <a:cubicBezTo>
                    <a:pt x="18902" y="66506"/>
                    <a:pt x="18965" y="66466"/>
                    <a:pt x="19033" y="66386"/>
                  </a:cubicBezTo>
                  <a:cubicBezTo>
                    <a:pt x="19284" y="66386"/>
                    <a:pt x="19512" y="66409"/>
                    <a:pt x="19741" y="66409"/>
                  </a:cubicBezTo>
                  <a:cubicBezTo>
                    <a:pt x="19865" y="66533"/>
                    <a:pt x="20017" y="66547"/>
                    <a:pt x="20175" y="66547"/>
                  </a:cubicBezTo>
                  <a:cubicBezTo>
                    <a:pt x="20220" y="66547"/>
                    <a:pt x="20266" y="66545"/>
                    <a:pt x="20311" y="66545"/>
                  </a:cubicBezTo>
                  <a:cubicBezTo>
                    <a:pt x="20311" y="66545"/>
                    <a:pt x="20334" y="66523"/>
                    <a:pt x="20357" y="66500"/>
                  </a:cubicBezTo>
                  <a:cubicBezTo>
                    <a:pt x="20403" y="66500"/>
                    <a:pt x="20448" y="66523"/>
                    <a:pt x="20494" y="66523"/>
                  </a:cubicBezTo>
                  <a:cubicBezTo>
                    <a:pt x="20585" y="66545"/>
                    <a:pt x="20654" y="66545"/>
                    <a:pt x="20745" y="66545"/>
                  </a:cubicBezTo>
                  <a:cubicBezTo>
                    <a:pt x="20927" y="66545"/>
                    <a:pt x="21087" y="66500"/>
                    <a:pt x="21224" y="66386"/>
                  </a:cubicBezTo>
                  <a:lnTo>
                    <a:pt x="21224" y="66363"/>
                  </a:lnTo>
                  <a:cubicBezTo>
                    <a:pt x="21247" y="66340"/>
                    <a:pt x="21293" y="66317"/>
                    <a:pt x="21338" y="66294"/>
                  </a:cubicBezTo>
                  <a:lnTo>
                    <a:pt x="21407" y="66363"/>
                  </a:lnTo>
                  <a:lnTo>
                    <a:pt x="21498" y="66363"/>
                  </a:lnTo>
                  <a:lnTo>
                    <a:pt x="21589" y="66340"/>
                  </a:lnTo>
                  <a:lnTo>
                    <a:pt x="21589" y="66340"/>
                  </a:lnTo>
                  <a:lnTo>
                    <a:pt x="21567" y="66386"/>
                  </a:lnTo>
                  <a:cubicBezTo>
                    <a:pt x="21726" y="66443"/>
                    <a:pt x="21880" y="66471"/>
                    <a:pt x="22035" y="66471"/>
                  </a:cubicBezTo>
                  <a:cubicBezTo>
                    <a:pt x="22189" y="66471"/>
                    <a:pt x="22343" y="66443"/>
                    <a:pt x="22502" y="66386"/>
                  </a:cubicBezTo>
                  <a:lnTo>
                    <a:pt x="22868" y="66386"/>
                  </a:lnTo>
                  <a:cubicBezTo>
                    <a:pt x="22926" y="66429"/>
                    <a:pt x="23002" y="66445"/>
                    <a:pt x="23079" y="66445"/>
                  </a:cubicBezTo>
                  <a:cubicBezTo>
                    <a:pt x="23123" y="66445"/>
                    <a:pt x="23168" y="66440"/>
                    <a:pt x="23210" y="66431"/>
                  </a:cubicBezTo>
                  <a:cubicBezTo>
                    <a:pt x="23233" y="66386"/>
                    <a:pt x="23256" y="66363"/>
                    <a:pt x="23278" y="66340"/>
                  </a:cubicBezTo>
                  <a:lnTo>
                    <a:pt x="23393" y="66340"/>
                  </a:lnTo>
                  <a:cubicBezTo>
                    <a:pt x="23393" y="66363"/>
                    <a:pt x="23415" y="66363"/>
                    <a:pt x="23415" y="66386"/>
                  </a:cubicBezTo>
                  <a:cubicBezTo>
                    <a:pt x="23598" y="66386"/>
                    <a:pt x="23781" y="66363"/>
                    <a:pt x="23963" y="66363"/>
                  </a:cubicBezTo>
                  <a:cubicBezTo>
                    <a:pt x="24376" y="66397"/>
                    <a:pt x="24790" y="66409"/>
                    <a:pt x="25203" y="66409"/>
                  </a:cubicBezTo>
                  <a:cubicBezTo>
                    <a:pt x="25885" y="66409"/>
                    <a:pt x="26568" y="66377"/>
                    <a:pt x="27250" y="66363"/>
                  </a:cubicBezTo>
                  <a:cubicBezTo>
                    <a:pt x="27681" y="66417"/>
                    <a:pt x="28108" y="66440"/>
                    <a:pt x="28534" y="66440"/>
                  </a:cubicBezTo>
                  <a:cubicBezTo>
                    <a:pt x="29009" y="66440"/>
                    <a:pt x="29485" y="66411"/>
                    <a:pt x="29966" y="66363"/>
                  </a:cubicBezTo>
                  <a:cubicBezTo>
                    <a:pt x="30127" y="66392"/>
                    <a:pt x="30286" y="66403"/>
                    <a:pt x="30444" y="66403"/>
                  </a:cubicBezTo>
                  <a:cubicBezTo>
                    <a:pt x="30778" y="66403"/>
                    <a:pt x="31109" y="66356"/>
                    <a:pt x="31450" y="66340"/>
                  </a:cubicBezTo>
                  <a:cubicBezTo>
                    <a:pt x="31564" y="66363"/>
                    <a:pt x="31701" y="66363"/>
                    <a:pt x="31815" y="66363"/>
                  </a:cubicBezTo>
                  <a:cubicBezTo>
                    <a:pt x="31884" y="66431"/>
                    <a:pt x="31952" y="66477"/>
                    <a:pt x="31998" y="66545"/>
                  </a:cubicBezTo>
                  <a:cubicBezTo>
                    <a:pt x="32052" y="66536"/>
                    <a:pt x="32108" y="66533"/>
                    <a:pt x="32163" y="66533"/>
                  </a:cubicBezTo>
                  <a:cubicBezTo>
                    <a:pt x="32215" y="66533"/>
                    <a:pt x="32268" y="66535"/>
                    <a:pt x="32319" y="66535"/>
                  </a:cubicBezTo>
                  <a:cubicBezTo>
                    <a:pt x="32467" y="66535"/>
                    <a:pt x="32609" y="66518"/>
                    <a:pt x="32728" y="66386"/>
                  </a:cubicBezTo>
                  <a:lnTo>
                    <a:pt x="32888" y="66386"/>
                  </a:lnTo>
                  <a:cubicBezTo>
                    <a:pt x="33045" y="66445"/>
                    <a:pt x="33204" y="66466"/>
                    <a:pt x="33363" y="66466"/>
                  </a:cubicBezTo>
                  <a:cubicBezTo>
                    <a:pt x="33693" y="66466"/>
                    <a:pt x="34026" y="66378"/>
                    <a:pt x="34349" y="66363"/>
                  </a:cubicBezTo>
                  <a:lnTo>
                    <a:pt x="34372" y="66363"/>
                  </a:lnTo>
                  <a:cubicBezTo>
                    <a:pt x="34397" y="66401"/>
                    <a:pt x="34429" y="66418"/>
                    <a:pt x="34460" y="66418"/>
                  </a:cubicBezTo>
                  <a:cubicBezTo>
                    <a:pt x="34486" y="66418"/>
                    <a:pt x="34511" y="66406"/>
                    <a:pt x="34531" y="66386"/>
                  </a:cubicBezTo>
                  <a:cubicBezTo>
                    <a:pt x="35121" y="66458"/>
                    <a:pt x="35704" y="66517"/>
                    <a:pt x="36285" y="66517"/>
                  </a:cubicBezTo>
                  <a:cubicBezTo>
                    <a:pt x="36805" y="66517"/>
                    <a:pt x="37323" y="66470"/>
                    <a:pt x="37841" y="66340"/>
                  </a:cubicBezTo>
                  <a:cubicBezTo>
                    <a:pt x="37978" y="66363"/>
                    <a:pt x="38115" y="66409"/>
                    <a:pt x="38229" y="66545"/>
                  </a:cubicBezTo>
                  <a:lnTo>
                    <a:pt x="38549" y="66545"/>
                  </a:lnTo>
                  <a:cubicBezTo>
                    <a:pt x="38586" y="66583"/>
                    <a:pt x="38624" y="66600"/>
                    <a:pt x="38662" y="66600"/>
                  </a:cubicBezTo>
                  <a:cubicBezTo>
                    <a:pt x="38692" y="66600"/>
                    <a:pt x="38723" y="66589"/>
                    <a:pt x="38754" y="66568"/>
                  </a:cubicBezTo>
                  <a:cubicBezTo>
                    <a:pt x="38868" y="66545"/>
                    <a:pt x="38982" y="66523"/>
                    <a:pt x="39119" y="66500"/>
                  </a:cubicBezTo>
                  <a:cubicBezTo>
                    <a:pt x="39165" y="66454"/>
                    <a:pt x="39211" y="66409"/>
                    <a:pt x="39256" y="66363"/>
                  </a:cubicBezTo>
                  <a:lnTo>
                    <a:pt x="39941" y="66363"/>
                  </a:lnTo>
                  <a:cubicBezTo>
                    <a:pt x="39964" y="66386"/>
                    <a:pt x="39987" y="66409"/>
                    <a:pt x="40009" y="66409"/>
                  </a:cubicBezTo>
                  <a:cubicBezTo>
                    <a:pt x="40107" y="66435"/>
                    <a:pt x="40203" y="66444"/>
                    <a:pt x="40298" y="66444"/>
                  </a:cubicBezTo>
                  <a:cubicBezTo>
                    <a:pt x="40534" y="66444"/>
                    <a:pt x="40763" y="66386"/>
                    <a:pt x="40991" y="66386"/>
                  </a:cubicBezTo>
                  <a:lnTo>
                    <a:pt x="41037" y="66409"/>
                  </a:lnTo>
                  <a:cubicBezTo>
                    <a:pt x="41037" y="66409"/>
                    <a:pt x="41105" y="66386"/>
                    <a:pt x="41105" y="66386"/>
                  </a:cubicBezTo>
                  <a:cubicBezTo>
                    <a:pt x="41259" y="66514"/>
                    <a:pt x="41419" y="66556"/>
                    <a:pt x="41587" y="66556"/>
                  </a:cubicBezTo>
                  <a:cubicBezTo>
                    <a:pt x="41719" y="66556"/>
                    <a:pt x="41855" y="66530"/>
                    <a:pt x="41995" y="66500"/>
                  </a:cubicBezTo>
                  <a:cubicBezTo>
                    <a:pt x="42041" y="66591"/>
                    <a:pt x="42109" y="66637"/>
                    <a:pt x="42201" y="66637"/>
                  </a:cubicBezTo>
                  <a:cubicBezTo>
                    <a:pt x="42726" y="66637"/>
                    <a:pt x="43245" y="66642"/>
                    <a:pt x="43761" y="66642"/>
                  </a:cubicBezTo>
                  <a:cubicBezTo>
                    <a:pt x="44278" y="66642"/>
                    <a:pt x="44791" y="66637"/>
                    <a:pt x="45305" y="66614"/>
                  </a:cubicBezTo>
                  <a:cubicBezTo>
                    <a:pt x="45556" y="66591"/>
                    <a:pt x="45807" y="66568"/>
                    <a:pt x="46058" y="66523"/>
                  </a:cubicBezTo>
                  <a:cubicBezTo>
                    <a:pt x="46172" y="66545"/>
                    <a:pt x="46309" y="66568"/>
                    <a:pt x="46423" y="66591"/>
                  </a:cubicBezTo>
                  <a:lnTo>
                    <a:pt x="46515" y="66614"/>
                  </a:lnTo>
                  <a:lnTo>
                    <a:pt x="46606" y="66591"/>
                  </a:lnTo>
                  <a:lnTo>
                    <a:pt x="46583" y="66545"/>
                  </a:lnTo>
                  <a:cubicBezTo>
                    <a:pt x="46766" y="66545"/>
                    <a:pt x="46948" y="66568"/>
                    <a:pt x="47154" y="66591"/>
                  </a:cubicBezTo>
                  <a:cubicBezTo>
                    <a:pt x="47519" y="66568"/>
                    <a:pt x="47884" y="66545"/>
                    <a:pt x="48249" y="66523"/>
                  </a:cubicBezTo>
                  <a:cubicBezTo>
                    <a:pt x="48321" y="66543"/>
                    <a:pt x="48398" y="66554"/>
                    <a:pt x="48477" y="66554"/>
                  </a:cubicBezTo>
                  <a:cubicBezTo>
                    <a:pt x="48573" y="66554"/>
                    <a:pt x="48674" y="66538"/>
                    <a:pt x="48774" y="66500"/>
                  </a:cubicBezTo>
                  <a:cubicBezTo>
                    <a:pt x="48888" y="66500"/>
                    <a:pt x="49025" y="66500"/>
                    <a:pt x="49140" y="66477"/>
                  </a:cubicBezTo>
                  <a:cubicBezTo>
                    <a:pt x="49543" y="66522"/>
                    <a:pt x="49937" y="66567"/>
                    <a:pt x="50333" y="66567"/>
                  </a:cubicBezTo>
                  <a:cubicBezTo>
                    <a:pt x="50543" y="66567"/>
                    <a:pt x="50753" y="66554"/>
                    <a:pt x="50966" y="66523"/>
                  </a:cubicBezTo>
                  <a:cubicBezTo>
                    <a:pt x="51353" y="66549"/>
                    <a:pt x="51749" y="66560"/>
                    <a:pt x="52143" y="66560"/>
                  </a:cubicBezTo>
                  <a:cubicBezTo>
                    <a:pt x="52422" y="66560"/>
                    <a:pt x="52700" y="66555"/>
                    <a:pt x="52974" y="66545"/>
                  </a:cubicBezTo>
                  <a:cubicBezTo>
                    <a:pt x="53193" y="66582"/>
                    <a:pt x="53416" y="66597"/>
                    <a:pt x="53640" y="66597"/>
                  </a:cubicBezTo>
                  <a:cubicBezTo>
                    <a:pt x="53975" y="66597"/>
                    <a:pt x="54312" y="66564"/>
                    <a:pt x="54640" y="66523"/>
                  </a:cubicBezTo>
                  <a:cubicBezTo>
                    <a:pt x="54751" y="66550"/>
                    <a:pt x="54865" y="66555"/>
                    <a:pt x="54981" y="66555"/>
                  </a:cubicBezTo>
                  <a:cubicBezTo>
                    <a:pt x="55040" y="66555"/>
                    <a:pt x="55099" y="66554"/>
                    <a:pt x="55158" y="66554"/>
                  </a:cubicBezTo>
                  <a:cubicBezTo>
                    <a:pt x="55366" y="66554"/>
                    <a:pt x="55573" y="66569"/>
                    <a:pt x="55759" y="66705"/>
                  </a:cubicBezTo>
                  <a:cubicBezTo>
                    <a:pt x="55873" y="66682"/>
                    <a:pt x="56010" y="66705"/>
                    <a:pt x="56078" y="66568"/>
                  </a:cubicBezTo>
                  <a:cubicBezTo>
                    <a:pt x="56330" y="66545"/>
                    <a:pt x="56581" y="66545"/>
                    <a:pt x="56809" y="66523"/>
                  </a:cubicBezTo>
                  <a:cubicBezTo>
                    <a:pt x="56877" y="66591"/>
                    <a:pt x="56969" y="66637"/>
                    <a:pt x="57037" y="66682"/>
                  </a:cubicBezTo>
                  <a:cubicBezTo>
                    <a:pt x="57083" y="66682"/>
                    <a:pt x="57128" y="66705"/>
                    <a:pt x="57174" y="66728"/>
                  </a:cubicBezTo>
                  <a:lnTo>
                    <a:pt x="57197" y="66728"/>
                  </a:lnTo>
                  <a:cubicBezTo>
                    <a:pt x="57174" y="66751"/>
                    <a:pt x="57128" y="66774"/>
                    <a:pt x="57083" y="66819"/>
                  </a:cubicBezTo>
                  <a:cubicBezTo>
                    <a:pt x="57037" y="66933"/>
                    <a:pt x="56991" y="67048"/>
                    <a:pt x="56991" y="67162"/>
                  </a:cubicBezTo>
                  <a:cubicBezTo>
                    <a:pt x="56672" y="67390"/>
                    <a:pt x="56786" y="67755"/>
                    <a:pt x="56900" y="68075"/>
                  </a:cubicBezTo>
                  <a:cubicBezTo>
                    <a:pt x="56923" y="68120"/>
                    <a:pt x="56946" y="68143"/>
                    <a:pt x="56991" y="68166"/>
                  </a:cubicBezTo>
                  <a:cubicBezTo>
                    <a:pt x="56969" y="68189"/>
                    <a:pt x="56946" y="68189"/>
                    <a:pt x="56923" y="68212"/>
                  </a:cubicBezTo>
                  <a:cubicBezTo>
                    <a:pt x="56581" y="68463"/>
                    <a:pt x="56581" y="68805"/>
                    <a:pt x="56718" y="69170"/>
                  </a:cubicBezTo>
                  <a:cubicBezTo>
                    <a:pt x="56763" y="69193"/>
                    <a:pt x="56786" y="69239"/>
                    <a:pt x="56809" y="69284"/>
                  </a:cubicBezTo>
                  <a:cubicBezTo>
                    <a:pt x="56672" y="69444"/>
                    <a:pt x="56786" y="69673"/>
                    <a:pt x="56672" y="69832"/>
                  </a:cubicBezTo>
                  <a:cubicBezTo>
                    <a:pt x="56672" y="69878"/>
                    <a:pt x="56672" y="69924"/>
                    <a:pt x="56672" y="69969"/>
                  </a:cubicBezTo>
                  <a:cubicBezTo>
                    <a:pt x="56626" y="69992"/>
                    <a:pt x="56558" y="70038"/>
                    <a:pt x="56512" y="70106"/>
                  </a:cubicBezTo>
                  <a:cubicBezTo>
                    <a:pt x="56398" y="70357"/>
                    <a:pt x="56330" y="70631"/>
                    <a:pt x="56261" y="70905"/>
                  </a:cubicBezTo>
                  <a:cubicBezTo>
                    <a:pt x="56284" y="71499"/>
                    <a:pt x="55827" y="72115"/>
                    <a:pt x="56238" y="72708"/>
                  </a:cubicBezTo>
                  <a:cubicBezTo>
                    <a:pt x="56010" y="72959"/>
                    <a:pt x="55942" y="73256"/>
                    <a:pt x="55873" y="73553"/>
                  </a:cubicBezTo>
                  <a:cubicBezTo>
                    <a:pt x="55827" y="73964"/>
                    <a:pt x="55827" y="74375"/>
                    <a:pt x="55827" y="74785"/>
                  </a:cubicBezTo>
                  <a:cubicBezTo>
                    <a:pt x="55850" y="75265"/>
                    <a:pt x="55805" y="75744"/>
                    <a:pt x="55736" y="76201"/>
                  </a:cubicBezTo>
                  <a:cubicBezTo>
                    <a:pt x="55668" y="76611"/>
                    <a:pt x="55622" y="77091"/>
                    <a:pt x="56238" y="77136"/>
                  </a:cubicBezTo>
                  <a:cubicBezTo>
                    <a:pt x="56581" y="75698"/>
                    <a:pt x="56695" y="74215"/>
                    <a:pt x="56786" y="72754"/>
                  </a:cubicBezTo>
                  <a:cubicBezTo>
                    <a:pt x="56923" y="71909"/>
                    <a:pt x="57151" y="71088"/>
                    <a:pt x="57197" y="70243"/>
                  </a:cubicBezTo>
                  <a:cubicBezTo>
                    <a:pt x="57448" y="69627"/>
                    <a:pt x="57334" y="68988"/>
                    <a:pt x="57380" y="68371"/>
                  </a:cubicBezTo>
                  <a:cubicBezTo>
                    <a:pt x="57380" y="68189"/>
                    <a:pt x="57380" y="68006"/>
                    <a:pt x="57380" y="67847"/>
                  </a:cubicBezTo>
                  <a:cubicBezTo>
                    <a:pt x="57585" y="67550"/>
                    <a:pt x="57471" y="67230"/>
                    <a:pt x="57516" y="66911"/>
                  </a:cubicBezTo>
                  <a:cubicBezTo>
                    <a:pt x="57539" y="66819"/>
                    <a:pt x="57562" y="66705"/>
                    <a:pt x="57585" y="66614"/>
                  </a:cubicBezTo>
                  <a:cubicBezTo>
                    <a:pt x="58201" y="66545"/>
                    <a:pt x="58817" y="66477"/>
                    <a:pt x="59411" y="66386"/>
                  </a:cubicBezTo>
                  <a:cubicBezTo>
                    <a:pt x="59411" y="66294"/>
                    <a:pt x="59297" y="66272"/>
                    <a:pt x="59228" y="66226"/>
                  </a:cubicBezTo>
                  <a:cubicBezTo>
                    <a:pt x="59228" y="66203"/>
                    <a:pt x="59206" y="66203"/>
                    <a:pt x="59183" y="66180"/>
                  </a:cubicBezTo>
                  <a:cubicBezTo>
                    <a:pt x="59183" y="66180"/>
                    <a:pt x="59183" y="66180"/>
                    <a:pt x="59183" y="66157"/>
                  </a:cubicBezTo>
                  <a:cubicBezTo>
                    <a:pt x="59206" y="66180"/>
                    <a:pt x="59228" y="66203"/>
                    <a:pt x="59251" y="66226"/>
                  </a:cubicBezTo>
                  <a:cubicBezTo>
                    <a:pt x="59342" y="66272"/>
                    <a:pt x="59479" y="66294"/>
                    <a:pt x="59548" y="66386"/>
                  </a:cubicBezTo>
                  <a:cubicBezTo>
                    <a:pt x="59799" y="66363"/>
                    <a:pt x="60050" y="66363"/>
                    <a:pt x="60278" y="66363"/>
                  </a:cubicBezTo>
                  <a:lnTo>
                    <a:pt x="60644" y="66363"/>
                  </a:lnTo>
                  <a:cubicBezTo>
                    <a:pt x="61283" y="66317"/>
                    <a:pt x="61899" y="66249"/>
                    <a:pt x="62538" y="66226"/>
                  </a:cubicBezTo>
                  <a:cubicBezTo>
                    <a:pt x="62949" y="66226"/>
                    <a:pt x="63063" y="66043"/>
                    <a:pt x="62995" y="65678"/>
                  </a:cubicBezTo>
                  <a:cubicBezTo>
                    <a:pt x="62926" y="65336"/>
                    <a:pt x="62880" y="65016"/>
                    <a:pt x="62515" y="64856"/>
                  </a:cubicBezTo>
                  <a:cubicBezTo>
                    <a:pt x="62561" y="64628"/>
                    <a:pt x="62424" y="64491"/>
                    <a:pt x="62264" y="64377"/>
                  </a:cubicBezTo>
                  <a:cubicBezTo>
                    <a:pt x="62173" y="64240"/>
                    <a:pt x="62059" y="64103"/>
                    <a:pt x="61967" y="63989"/>
                  </a:cubicBezTo>
                  <a:cubicBezTo>
                    <a:pt x="61967" y="63829"/>
                    <a:pt x="61899" y="63715"/>
                    <a:pt x="61762" y="63624"/>
                  </a:cubicBezTo>
                  <a:cubicBezTo>
                    <a:pt x="61739" y="63533"/>
                    <a:pt x="61693" y="63464"/>
                    <a:pt x="61602" y="63441"/>
                  </a:cubicBezTo>
                  <a:cubicBezTo>
                    <a:pt x="61534" y="63350"/>
                    <a:pt x="61465" y="63281"/>
                    <a:pt x="61397" y="63213"/>
                  </a:cubicBezTo>
                  <a:cubicBezTo>
                    <a:pt x="61420" y="62962"/>
                    <a:pt x="61305" y="62802"/>
                    <a:pt x="61077" y="62688"/>
                  </a:cubicBezTo>
                  <a:cubicBezTo>
                    <a:pt x="60758" y="62049"/>
                    <a:pt x="60392" y="61433"/>
                    <a:pt x="59913" y="60885"/>
                  </a:cubicBezTo>
                  <a:cubicBezTo>
                    <a:pt x="59685" y="60520"/>
                    <a:pt x="59434" y="60132"/>
                    <a:pt x="59206" y="59766"/>
                  </a:cubicBezTo>
                  <a:cubicBezTo>
                    <a:pt x="59206" y="59652"/>
                    <a:pt x="59137" y="59607"/>
                    <a:pt x="59046" y="59584"/>
                  </a:cubicBezTo>
                  <a:lnTo>
                    <a:pt x="58635" y="59059"/>
                  </a:lnTo>
                  <a:cubicBezTo>
                    <a:pt x="58612" y="58922"/>
                    <a:pt x="58589" y="58785"/>
                    <a:pt x="58452" y="58694"/>
                  </a:cubicBezTo>
                  <a:cubicBezTo>
                    <a:pt x="58452" y="58328"/>
                    <a:pt x="58452" y="57963"/>
                    <a:pt x="58452" y="57598"/>
                  </a:cubicBezTo>
                  <a:cubicBezTo>
                    <a:pt x="58681" y="57005"/>
                    <a:pt x="58635" y="56388"/>
                    <a:pt x="58658" y="55772"/>
                  </a:cubicBezTo>
                  <a:cubicBezTo>
                    <a:pt x="58635" y="55726"/>
                    <a:pt x="58635" y="55658"/>
                    <a:pt x="58635" y="55589"/>
                  </a:cubicBezTo>
                  <a:cubicBezTo>
                    <a:pt x="58635" y="55475"/>
                    <a:pt x="58635" y="55338"/>
                    <a:pt x="58612" y="55224"/>
                  </a:cubicBezTo>
                  <a:cubicBezTo>
                    <a:pt x="58612" y="55178"/>
                    <a:pt x="58635" y="55110"/>
                    <a:pt x="58635" y="55042"/>
                  </a:cubicBezTo>
                  <a:cubicBezTo>
                    <a:pt x="58612" y="54676"/>
                    <a:pt x="58909" y="54311"/>
                    <a:pt x="58658" y="53923"/>
                  </a:cubicBezTo>
                  <a:cubicBezTo>
                    <a:pt x="58681" y="53444"/>
                    <a:pt x="58772" y="52964"/>
                    <a:pt x="58612" y="52508"/>
                  </a:cubicBezTo>
                  <a:cubicBezTo>
                    <a:pt x="58681" y="51001"/>
                    <a:pt x="58384" y="49541"/>
                    <a:pt x="58110" y="48080"/>
                  </a:cubicBezTo>
                  <a:cubicBezTo>
                    <a:pt x="58133" y="48011"/>
                    <a:pt x="58110" y="47966"/>
                    <a:pt x="58087" y="47920"/>
                  </a:cubicBezTo>
                  <a:cubicBezTo>
                    <a:pt x="58087" y="47715"/>
                    <a:pt x="58064" y="47509"/>
                    <a:pt x="57927" y="47349"/>
                  </a:cubicBezTo>
                  <a:cubicBezTo>
                    <a:pt x="57950" y="47281"/>
                    <a:pt x="57927" y="47235"/>
                    <a:pt x="57882" y="47190"/>
                  </a:cubicBezTo>
                  <a:cubicBezTo>
                    <a:pt x="57904" y="47053"/>
                    <a:pt x="57859" y="46916"/>
                    <a:pt x="57745" y="46824"/>
                  </a:cubicBezTo>
                  <a:lnTo>
                    <a:pt x="57722" y="46642"/>
                  </a:lnTo>
                  <a:cubicBezTo>
                    <a:pt x="57631" y="46003"/>
                    <a:pt x="57448" y="45364"/>
                    <a:pt x="57220" y="44725"/>
                  </a:cubicBezTo>
                  <a:cubicBezTo>
                    <a:pt x="57174" y="44633"/>
                    <a:pt x="57151" y="44542"/>
                    <a:pt x="57128" y="44451"/>
                  </a:cubicBezTo>
                  <a:cubicBezTo>
                    <a:pt x="57106" y="44382"/>
                    <a:pt x="57060" y="44314"/>
                    <a:pt x="57014" y="44268"/>
                  </a:cubicBezTo>
                  <a:cubicBezTo>
                    <a:pt x="56763" y="43446"/>
                    <a:pt x="56466" y="42647"/>
                    <a:pt x="56056" y="41894"/>
                  </a:cubicBezTo>
                  <a:cubicBezTo>
                    <a:pt x="56056" y="41803"/>
                    <a:pt x="56010" y="41734"/>
                    <a:pt x="55919" y="41712"/>
                  </a:cubicBezTo>
                  <a:cubicBezTo>
                    <a:pt x="55919" y="41552"/>
                    <a:pt x="55850" y="41438"/>
                    <a:pt x="55736" y="41346"/>
                  </a:cubicBezTo>
                  <a:cubicBezTo>
                    <a:pt x="55531" y="40525"/>
                    <a:pt x="55120" y="39840"/>
                    <a:pt x="54618" y="39178"/>
                  </a:cubicBezTo>
                  <a:cubicBezTo>
                    <a:pt x="54526" y="38813"/>
                    <a:pt x="54275" y="38562"/>
                    <a:pt x="54070" y="38265"/>
                  </a:cubicBezTo>
                  <a:cubicBezTo>
                    <a:pt x="53956" y="38082"/>
                    <a:pt x="53842" y="37900"/>
                    <a:pt x="53727" y="37694"/>
                  </a:cubicBezTo>
                  <a:cubicBezTo>
                    <a:pt x="53705" y="37580"/>
                    <a:pt x="53659" y="37489"/>
                    <a:pt x="53545" y="37420"/>
                  </a:cubicBezTo>
                  <a:cubicBezTo>
                    <a:pt x="53568" y="37375"/>
                    <a:pt x="53545" y="37352"/>
                    <a:pt x="53499" y="37329"/>
                  </a:cubicBezTo>
                  <a:cubicBezTo>
                    <a:pt x="53454" y="37283"/>
                    <a:pt x="53408" y="37215"/>
                    <a:pt x="53339" y="37147"/>
                  </a:cubicBezTo>
                  <a:cubicBezTo>
                    <a:pt x="53339" y="37055"/>
                    <a:pt x="53271" y="36987"/>
                    <a:pt x="53180" y="36964"/>
                  </a:cubicBezTo>
                  <a:lnTo>
                    <a:pt x="53180" y="36964"/>
                  </a:lnTo>
                  <a:cubicBezTo>
                    <a:pt x="53180" y="36964"/>
                    <a:pt x="53180" y="36964"/>
                    <a:pt x="53180" y="36964"/>
                  </a:cubicBezTo>
                  <a:lnTo>
                    <a:pt x="52997" y="36713"/>
                  </a:lnTo>
                  <a:cubicBezTo>
                    <a:pt x="52929" y="36622"/>
                    <a:pt x="52860" y="36530"/>
                    <a:pt x="52792" y="36439"/>
                  </a:cubicBezTo>
                  <a:cubicBezTo>
                    <a:pt x="52723" y="36256"/>
                    <a:pt x="52586" y="36142"/>
                    <a:pt x="52449" y="36051"/>
                  </a:cubicBezTo>
                  <a:cubicBezTo>
                    <a:pt x="52038" y="35275"/>
                    <a:pt x="51376" y="34704"/>
                    <a:pt x="50806" y="34042"/>
                  </a:cubicBezTo>
                  <a:cubicBezTo>
                    <a:pt x="50783" y="33951"/>
                    <a:pt x="50715" y="33883"/>
                    <a:pt x="50600" y="33883"/>
                  </a:cubicBezTo>
                  <a:cubicBezTo>
                    <a:pt x="50326" y="33609"/>
                    <a:pt x="50167" y="33221"/>
                    <a:pt x="49733" y="33129"/>
                  </a:cubicBezTo>
                  <a:cubicBezTo>
                    <a:pt x="49619" y="32833"/>
                    <a:pt x="49391" y="32604"/>
                    <a:pt x="49140" y="32422"/>
                  </a:cubicBezTo>
                  <a:cubicBezTo>
                    <a:pt x="49071" y="32262"/>
                    <a:pt x="48911" y="32262"/>
                    <a:pt x="48774" y="32262"/>
                  </a:cubicBezTo>
                  <a:lnTo>
                    <a:pt x="48752" y="32239"/>
                  </a:lnTo>
                  <a:cubicBezTo>
                    <a:pt x="48752" y="32148"/>
                    <a:pt x="48683" y="32079"/>
                    <a:pt x="48592" y="32079"/>
                  </a:cubicBezTo>
                  <a:lnTo>
                    <a:pt x="48569" y="32056"/>
                  </a:lnTo>
                  <a:cubicBezTo>
                    <a:pt x="48569" y="31965"/>
                    <a:pt x="48500" y="31897"/>
                    <a:pt x="48409" y="31874"/>
                  </a:cubicBezTo>
                  <a:cubicBezTo>
                    <a:pt x="48158" y="31554"/>
                    <a:pt x="47861" y="31326"/>
                    <a:pt x="47542" y="31121"/>
                  </a:cubicBezTo>
                  <a:cubicBezTo>
                    <a:pt x="47450" y="31075"/>
                    <a:pt x="47382" y="31029"/>
                    <a:pt x="47314" y="30984"/>
                  </a:cubicBezTo>
                  <a:cubicBezTo>
                    <a:pt x="47291" y="30938"/>
                    <a:pt x="47245" y="30915"/>
                    <a:pt x="47177" y="30915"/>
                  </a:cubicBezTo>
                  <a:cubicBezTo>
                    <a:pt x="46903" y="30641"/>
                    <a:pt x="46560" y="30436"/>
                    <a:pt x="46218" y="30253"/>
                  </a:cubicBezTo>
                  <a:cubicBezTo>
                    <a:pt x="46195" y="30208"/>
                    <a:pt x="46149" y="30185"/>
                    <a:pt x="46104" y="30185"/>
                  </a:cubicBezTo>
                  <a:cubicBezTo>
                    <a:pt x="45008" y="29317"/>
                    <a:pt x="43753" y="28724"/>
                    <a:pt x="42475" y="28176"/>
                  </a:cubicBezTo>
                  <a:cubicBezTo>
                    <a:pt x="41608" y="27543"/>
                    <a:pt x="40705" y="27129"/>
                    <a:pt x="39713" y="27129"/>
                  </a:cubicBezTo>
                  <a:cubicBezTo>
                    <a:pt x="39345" y="27129"/>
                    <a:pt x="38966" y="27186"/>
                    <a:pt x="38571" y="27309"/>
                  </a:cubicBezTo>
                  <a:cubicBezTo>
                    <a:pt x="38503" y="27309"/>
                    <a:pt x="38434" y="27309"/>
                    <a:pt x="38366" y="27286"/>
                  </a:cubicBezTo>
                  <a:cubicBezTo>
                    <a:pt x="38253" y="27302"/>
                    <a:pt x="38129" y="27318"/>
                    <a:pt x="38001" y="27318"/>
                  </a:cubicBezTo>
                  <a:cubicBezTo>
                    <a:pt x="37948" y="27318"/>
                    <a:pt x="37895" y="27316"/>
                    <a:pt x="37841" y="27309"/>
                  </a:cubicBezTo>
                  <a:cubicBezTo>
                    <a:pt x="37731" y="27297"/>
                    <a:pt x="37619" y="27294"/>
                    <a:pt x="37507" y="27294"/>
                  </a:cubicBezTo>
                  <a:cubicBezTo>
                    <a:pt x="37282" y="27294"/>
                    <a:pt x="37055" y="27309"/>
                    <a:pt x="36828" y="27309"/>
                  </a:cubicBezTo>
                  <a:cubicBezTo>
                    <a:pt x="36489" y="27309"/>
                    <a:pt x="36152" y="27275"/>
                    <a:pt x="35832" y="27103"/>
                  </a:cubicBezTo>
                  <a:lnTo>
                    <a:pt x="35810" y="26761"/>
                  </a:lnTo>
                  <a:cubicBezTo>
                    <a:pt x="35878" y="26510"/>
                    <a:pt x="35901" y="26259"/>
                    <a:pt x="35832" y="26008"/>
                  </a:cubicBezTo>
                  <a:cubicBezTo>
                    <a:pt x="36015" y="25414"/>
                    <a:pt x="36038" y="24798"/>
                    <a:pt x="35969" y="24182"/>
                  </a:cubicBezTo>
                  <a:cubicBezTo>
                    <a:pt x="36015" y="24136"/>
                    <a:pt x="36015" y="24068"/>
                    <a:pt x="35992" y="24022"/>
                  </a:cubicBezTo>
                  <a:cubicBezTo>
                    <a:pt x="35992" y="23954"/>
                    <a:pt x="35992" y="23885"/>
                    <a:pt x="35992" y="23839"/>
                  </a:cubicBezTo>
                  <a:cubicBezTo>
                    <a:pt x="36015" y="23451"/>
                    <a:pt x="36015" y="23086"/>
                    <a:pt x="36038" y="22721"/>
                  </a:cubicBezTo>
                  <a:cubicBezTo>
                    <a:pt x="36220" y="22424"/>
                    <a:pt x="36129" y="22059"/>
                    <a:pt x="36129" y="21762"/>
                  </a:cubicBezTo>
                  <a:cubicBezTo>
                    <a:pt x="36198" y="20073"/>
                    <a:pt x="36494" y="18407"/>
                    <a:pt x="36357" y="16718"/>
                  </a:cubicBezTo>
                  <a:cubicBezTo>
                    <a:pt x="36403" y="16284"/>
                    <a:pt x="36449" y="15851"/>
                    <a:pt x="36494" y="15440"/>
                  </a:cubicBezTo>
                  <a:cubicBezTo>
                    <a:pt x="36608" y="15257"/>
                    <a:pt x="36586" y="15075"/>
                    <a:pt x="36540" y="14892"/>
                  </a:cubicBezTo>
                  <a:cubicBezTo>
                    <a:pt x="36631" y="14641"/>
                    <a:pt x="36563" y="14390"/>
                    <a:pt x="36540" y="14161"/>
                  </a:cubicBezTo>
                  <a:cubicBezTo>
                    <a:pt x="36586" y="14116"/>
                    <a:pt x="36608" y="14047"/>
                    <a:pt x="36586" y="14002"/>
                  </a:cubicBezTo>
                  <a:cubicBezTo>
                    <a:pt x="36723" y="13865"/>
                    <a:pt x="36745" y="13705"/>
                    <a:pt x="36608" y="13568"/>
                  </a:cubicBezTo>
                  <a:cubicBezTo>
                    <a:pt x="36745" y="12906"/>
                    <a:pt x="36723" y="12267"/>
                    <a:pt x="36700" y="11605"/>
                  </a:cubicBezTo>
                  <a:cubicBezTo>
                    <a:pt x="36700" y="11537"/>
                    <a:pt x="36723" y="11491"/>
                    <a:pt x="36745" y="11422"/>
                  </a:cubicBezTo>
                  <a:lnTo>
                    <a:pt x="36723" y="11422"/>
                  </a:lnTo>
                  <a:cubicBezTo>
                    <a:pt x="36689" y="11389"/>
                    <a:pt x="36656" y="11368"/>
                    <a:pt x="36613" y="11368"/>
                  </a:cubicBezTo>
                  <a:cubicBezTo>
                    <a:pt x="36598" y="11368"/>
                    <a:pt x="36581" y="11371"/>
                    <a:pt x="36563" y="11377"/>
                  </a:cubicBezTo>
                  <a:cubicBezTo>
                    <a:pt x="36198" y="10852"/>
                    <a:pt x="35513" y="10669"/>
                    <a:pt x="35170" y="10121"/>
                  </a:cubicBezTo>
                  <a:cubicBezTo>
                    <a:pt x="35125" y="10053"/>
                    <a:pt x="35102" y="10007"/>
                    <a:pt x="35056" y="9962"/>
                  </a:cubicBezTo>
                  <a:cubicBezTo>
                    <a:pt x="34988" y="9825"/>
                    <a:pt x="34897" y="9688"/>
                    <a:pt x="34782" y="9596"/>
                  </a:cubicBezTo>
                  <a:cubicBezTo>
                    <a:pt x="34760" y="9459"/>
                    <a:pt x="34691" y="9368"/>
                    <a:pt x="34577" y="9277"/>
                  </a:cubicBezTo>
                  <a:cubicBezTo>
                    <a:pt x="34577" y="9277"/>
                    <a:pt x="34577" y="9254"/>
                    <a:pt x="34577" y="9231"/>
                  </a:cubicBezTo>
                  <a:cubicBezTo>
                    <a:pt x="35011" y="9391"/>
                    <a:pt x="35330" y="9733"/>
                    <a:pt x="35627" y="10099"/>
                  </a:cubicBezTo>
                  <a:cubicBezTo>
                    <a:pt x="35969" y="10464"/>
                    <a:pt x="36129" y="11080"/>
                    <a:pt x="36768" y="11103"/>
                  </a:cubicBezTo>
                  <a:cubicBezTo>
                    <a:pt x="37203" y="10776"/>
                    <a:pt x="36975" y="10429"/>
                    <a:pt x="36814" y="10101"/>
                  </a:cubicBezTo>
                  <a:lnTo>
                    <a:pt x="36814" y="10101"/>
                  </a:lnTo>
                  <a:cubicBezTo>
                    <a:pt x="36928" y="10323"/>
                    <a:pt x="37060" y="10532"/>
                    <a:pt x="37270" y="10692"/>
                  </a:cubicBezTo>
                  <a:cubicBezTo>
                    <a:pt x="37430" y="10646"/>
                    <a:pt x="37544" y="10601"/>
                    <a:pt x="37636" y="10487"/>
                  </a:cubicBezTo>
                  <a:cubicBezTo>
                    <a:pt x="37818" y="10350"/>
                    <a:pt x="38001" y="10213"/>
                    <a:pt x="38183" y="10099"/>
                  </a:cubicBezTo>
                  <a:cubicBezTo>
                    <a:pt x="38800" y="9688"/>
                    <a:pt x="39416" y="9277"/>
                    <a:pt x="40032" y="8889"/>
                  </a:cubicBezTo>
                  <a:cubicBezTo>
                    <a:pt x="40124" y="8820"/>
                    <a:pt x="40192" y="8775"/>
                    <a:pt x="40261" y="8706"/>
                  </a:cubicBezTo>
                  <a:cubicBezTo>
                    <a:pt x="40877" y="8524"/>
                    <a:pt x="41333" y="8090"/>
                    <a:pt x="41904" y="7839"/>
                  </a:cubicBezTo>
                  <a:lnTo>
                    <a:pt x="41927" y="7839"/>
                  </a:lnTo>
                  <a:cubicBezTo>
                    <a:pt x="41995" y="7793"/>
                    <a:pt x="42064" y="7748"/>
                    <a:pt x="42109" y="7702"/>
                  </a:cubicBezTo>
                  <a:lnTo>
                    <a:pt x="42155" y="7702"/>
                  </a:lnTo>
                  <a:lnTo>
                    <a:pt x="42475" y="7497"/>
                  </a:lnTo>
                  <a:lnTo>
                    <a:pt x="42497" y="7519"/>
                  </a:lnTo>
                  <a:cubicBezTo>
                    <a:pt x="42497" y="7519"/>
                    <a:pt x="42497" y="7474"/>
                    <a:pt x="42497" y="7474"/>
                  </a:cubicBezTo>
                  <a:cubicBezTo>
                    <a:pt x="42612" y="7428"/>
                    <a:pt x="42726" y="7382"/>
                    <a:pt x="42863" y="7360"/>
                  </a:cubicBezTo>
                  <a:cubicBezTo>
                    <a:pt x="42863" y="7360"/>
                    <a:pt x="42863" y="7360"/>
                    <a:pt x="42863" y="7360"/>
                  </a:cubicBezTo>
                  <a:lnTo>
                    <a:pt x="42863" y="7360"/>
                  </a:lnTo>
                  <a:lnTo>
                    <a:pt x="42817" y="7291"/>
                  </a:lnTo>
                  <a:lnTo>
                    <a:pt x="42840" y="7314"/>
                  </a:lnTo>
                  <a:lnTo>
                    <a:pt x="42840" y="7314"/>
                  </a:lnTo>
                  <a:lnTo>
                    <a:pt x="42863" y="7360"/>
                  </a:lnTo>
                  <a:cubicBezTo>
                    <a:pt x="42863" y="7360"/>
                    <a:pt x="42863" y="7337"/>
                    <a:pt x="42863" y="7337"/>
                  </a:cubicBezTo>
                  <a:cubicBezTo>
                    <a:pt x="43159" y="7154"/>
                    <a:pt x="43456" y="6972"/>
                    <a:pt x="43753" y="6789"/>
                  </a:cubicBezTo>
                  <a:lnTo>
                    <a:pt x="43798" y="6789"/>
                  </a:lnTo>
                  <a:cubicBezTo>
                    <a:pt x="43798" y="6789"/>
                    <a:pt x="43776" y="6743"/>
                    <a:pt x="43776" y="6743"/>
                  </a:cubicBezTo>
                  <a:lnTo>
                    <a:pt x="44072" y="6515"/>
                  </a:lnTo>
                  <a:cubicBezTo>
                    <a:pt x="44141" y="6469"/>
                    <a:pt x="44232" y="6447"/>
                    <a:pt x="44301" y="6424"/>
                  </a:cubicBezTo>
                  <a:lnTo>
                    <a:pt x="44346" y="6424"/>
                  </a:lnTo>
                  <a:cubicBezTo>
                    <a:pt x="44346" y="6424"/>
                    <a:pt x="44323" y="6401"/>
                    <a:pt x="44323" y="6401"/>
                  </a:cubicBezTo>
                  <a:cubicBezTo>
                    <a:pt x="44415" y="6332"/>
                    <a:pt x="44529" y="6241"/>
                    <a:pt x="44620" y="6173"/>
                  </a:cubicBezTo>
                  <a:cubicBezTo>
                    <a:pt x="45214" y="5967"/>
                    <a:pt x="45716" y="5602"/>
                    <a:pt x="46218" y="5237"/>
                  </a:cubicBezTo>
                  <a:cubicBezTo>
                    <a:pt x="46286" y="5214"/>
                    <a:pt x="46355" y="5191"/>
                    <a:pt x="46423" y="5168"/>
                  </a:cubicBezTo>
                  <a:cubicBezTo>
                    <a:pt x="46439" y="5172"/>
                    <a:pt x="46454" y="5174"/>
                    <a:pt x="46468" y="5174"/>
                  </a:cubicBezTo>
                  <a:cubicBezTo>
                    <a:pt x="46537" y="5174"/>
                    <a:pt x="46587" y="5130"/>
                    <a:pt x="46606" y="5054"/>
                  </a:cubicBezTo>
                  <a:lnTo>
                    <a:pt x="46811" y="4872"/>
                  </a:lnTo>
                  <a:cubicBezTo>
                    <a:pt x="46826" y="4872"/>
                    <a:pt x="46840" y="4873"/>
                    <a:pt x="46855" y="4873"/>
                  </a:cubicBezTo>
                  <a:cubicBezTo>
                    <a:pt x="47285" y="4873"/>
                    <a:pt x="47552" y="4544"/>
                    <a:pt x="47861" y="4301"/>
                  </a:cubicBezTo>
                  <a:cubicBezTo>
                    <a:pt x="48158" y="4278"/>
                    <a:pt x="48386" y="4096"/>
                    <a:pt x="48592" y="3936"/>
                  </a:cubicBezTo>
                  <a:cubicBezTo>
                    <a:pt x="48752" y="3936"/>
                    <a:pt x="48866" y="3890"/>
                    <a:pt x="48957" y="3753"/>
                  </a:cubicBezTo>
                  <a:lnTo>
                    <a:pt x="48957" y="3730"/>
                  </a:lnTo>
                  <a:cubicBezTo>
                    <a:pt x="49094" y="3730"/>
                    <a:pt x="49254" y="3730"/>
                    <a:pt x="49299" y="3548"/>
                  </a:cubicBezTo>
                  <a:lnTo>
                    <a:pt x="49322" y="3525"/>
                  </a:lnTo>
                  <a:cubicBezTo>
                    <a:pt x="49391" y="3502"/>
                    <a:pt x="49459" y="3456"/>
                    <a:pt x="49528" y="3411"/>
                  </a:cubicBezTo>
                  <a:cubicBezTo>
                    <a:pt x="49870" y="3365"/>
                    <a:pt x="50144" y="3183"/>
                    <a:pt x="50418" y="3023"/>
                  </a:cubicBezTo>
                  <a:cubicBezTo>
                    <a:pt x="50737" y="2954"/>
                    <a:pt x="50806" y="2772"/>
                    <a:pt x="50692" y="2498"/>
                  </a:cubicBezTo>
                  <a:cubicBezTo>
                    <a:pt x="50372" y="1767"/>
                    <a:pt x="50053" y="1014"/>
                    <a:pt x="49687" y="307"/>
                  </a:cubicBezTo>
                  <a:cubicBezTo>
                    <a:pt x="49598" y="129"/>
                    <a:pt x="49460" y="0"/>
                    <a:pt x="49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62" name="Google Shape;2062;p47"/>
          <p:cNvCxnSpPr>
            <a:stCxn id="1774" idx="3"/>
          </p:cNvCxnSpPr>
          <p:nvPr/>
        </p:nvCxnSpPr>
        <p:spPr>
          <a:xfrm>
            <a:off x="2394675" y="2134489"/>
            <a:ext cx="1723800" cy="42561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063" name="Google Shape;2063;p47"/>
          <p:cNvCxnSpPr>
            <a:stCxn id="1778" idx="3"/>
          </p:cNvCxnSpPr>
          <p:nvPr/>
        </p:nvCxnSpPr>
        <p:spPr>
          <a:xfrm flipV="1">
            <a:off x="2950781" y="3438588"/>
            <a:ext cx="1186594" cy="85329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2064" name="Google Shape;2064;p47"/>
          <p:cNvCxnSpPr>
            <a:stCxn id="1780" idx="1"/>
          </p:cNvCxnSpPr>
          <p:nvPr/>
        </p:nvCxnSpPr>
        <p:spPr>
          <a:xfrm rot="10800000" flipV="1">
            <a:off x="4619300" y="2175919"/>
            <a:ext cx="2130000" cy="38418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87" name="Google Shape;1778;p47"/>
          <p:cNvSpPr txBox="1"/>
          <p:nvPr/>
        </p:nvSpPr>
        <p:spPr>
          <a:xfrm>
            <a:off x="6086091" y="3067884"/>
            <a:ext cx="2656402" cy="138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Make the market in India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288" name="Google Shape;2063;p47"/>
          <p:cNvCxnSpPr/>
          <p:nvPr/>
        </p:nvCxnSpPr>
        <p:spPr>
          <a:xfrm rot="10800000" flipV="1">
            <a:off x="4990667" y="3241460"/>
            <a:ext cx="1590243" cy="65548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9"/>
          <p:cNvSpPr/>
          <p:nvPr/>
        </p:nvSpPr>
        <p:spPr>
          <a:xfrm>
            <a:off x="1110271" y="417590"/>
            <a:ext cx="1597500" cy="56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Goal</a:t>
            </a:r>
            <a:endParaRPr sz="5400" dirty="0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366" name="Google Shape;2366;p49"/>
          <p:cNvSpPr/>
          <p:nvPr/>
        </p:nvSpPr>
        <p:spPr>
          <a:xfrm>
            <a:off x="307416" y="1752607"/>
            <a:ext cx="3654984" cy="220494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convert these survey results to meaningful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insights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</p:txBody>
      </p:sp>
      <p:sp>
        <p:nvSpPr>
          <p:cNvPr id="8" name="Google Shape;2366;p49"/>
          <p:cNvSpPr/>
          <p:nvPr/>
        </p:nvSpPr>
        <p:spPr>
          <a:xfrm>
            <a:off x="4845476" y="1814715"/>
            <a:ext cx="3654984" cy="220494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Peter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Pandey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veat Brush" panose="020B0604020202020204" charset="0"/>
              </a:rPr>
              <a:t>Marketing data analyst </a:t>
            </a:r>
          </a:p>
          <a:p>
            <a:pPr lvl="0" algn="ctr"/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Google Shape;545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7479" y="3584885"/>
            <a:ext cx="1340595" cy="13406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363;p49"/>
          <p:cNvSpPr/>
          <p:nvPr/>
        </p:nvSpPr>
        <p:spPr>
          <a:xfrm>
            <a:off x="5651036" y="417590"/>
            <a:ext cx="1597500" cy="567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Caveat Brush" panose="020B0604020202020204" charset="0"/>
              </a:rPr>
              <a:t>Our team</a:t>
            </a:r>
            <a:endParaRPr lang="en-IN" sz="2800" b="1" dirty="0">
              <a:solidFill>
                <a:schemeClr val="accent1"/>
              </a:solidFill>
              <a:latin typeface="Caveat Brush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717186" y="-58580"/>
            <a:ext cx="7709625" cy="629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 dirty="0" smtClean="0"/>
              <a:t>Demographic </a:t>
            </a:r>
            <a:r>
              <a:rPr lang="en-IN" sz="2400" dirty="0"/>
              <a:t>Insights </a:t>
            </a:r>
            <a:endParaRPr sz="2400" dirty="0">
              <a:solidFill>
                <a:srgbClr val="D9D9D9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6" y="814310"/>
            <a:ext cx="5112114" cy="364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0"/>
          <p:cNvSpPr txBox="1">
            <a:spLocks noGrp="1"/>
          </p:cNvSpPr>
          <p:nvPr>
            <p:ph type="title"/>
          </p:nvPr>
        </p:nvSpPr>
        <p:spPr>
          <a:xfrm>
            <a:off x="1060086" y="1"/>
            <a:ext cx="7245714" cy="55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800" dirty="0"/>
              <a:t>Consumer </a:t>
            </a:r>
            <a:r>
              <a:rPr lang="en-IN" sz="2800" dirty="0" smtClean="0"/>
              <a:t>Preferences</a:t>
            </a:r>
            <a:endParaRPr sz="2800" dirty="0">
              <a:solidFill>
                <a:srgbClr val="D9D9D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85" y="502920"/>
            <a:ext cx="4780429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waii Bubble Tea Bran MK Plan by Slidesgo">
  <a:themeElements>
    <a:clrScheme name="Simple Light">
      <a:dk1>
        <a:srgbClr val="333333"/>
      </a:dk1>
      <a:lt1>
        <a:srgbClr val="F5EAD8"/>
      </a:lt1>
      <a:dk2>
        <a:srgbClr val="DEC1E3"/>
      </a:dk2>
      <a:lt2>
        <a:srgbClr val="95739C"/>
      </a:lt2>
      <a:accent1>
        <a:srgbClr val="E64F1C"/>
      </a:accent1>
      <a:accent2>
        <a:srgbClr val="F5A6A2"/>
      </a:accent2>
      <a:accent3>
        <a:srgbClr val="F48717"/>
      </a:accent3>
      <a:accent4>
        <a:srgbClr val="C9D221"/>
      </a:accent4>
      <a:accent5>
        <a:srgbClr val="21B0CD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365</Words>
  <Application>Microsoft Office PowerPoint</Application>
  <PresentationFormat>On-screen Show (16:9)</PresentationFormat>
  <Paragraphs>87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Caveat Brush</vt:lpstr>
      <vt:lpstr>Baloo 2</vt:lpstr>
      <vt:lpstr>Arial Black</vt:lpstr>
      <vt:lpstr>Arial</vt:lpstr>
      <vt:lpstr>Castellar</vt:lpstr>
      <vt:lpstr>Kawaii Bubble Tea Bran MK Plan by Slidesgo</vt:lpstr>
      <vt:lpstr> Challenge : Provide Insights to the Marketing Team in Food &amp; Beverage Industry </vt:lpstr>
      <vt:lpstr>About us</vt:lpstr>
      <vt:lpstr>Our company</vt:lpstr>
      <vt:lpstr>About us</vt:lpstr>
      <vt:lpstr>Our Project </vt:lpstr>
      <vt:lpstr>Objectives</vt:lpstr>
      <vt:lpstr>PowerPoint Presentation</vt:lpstr>
      <vt:lpstr>Demographic Insights </vt:lpstr>
      <vt:lpstr>Consumer Preferences</vt:lpstr>
      <vt:lpstr>Competition Analysis</vt:lpstr>
      <vt:lpstr>Marketing Channels and Brand Awareness</vt:lpstr>
      <vt:lpstr>Brand Penetration</vt:lpstr>
      <vt:lpstr>Purchase Behaviour </vt:lpstr>
      <vt:lpstr>PRODUCT DEVELOPMENT</vt:lpstr>
      <vt:lpstr>Key action items</vt:lpstr>
      <vt:lpstr>Key action items</vt:lpstr>
      <vt:lpstr>Key action items</vt:lpstr>
      <vt:lpstr>Social media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&amp; Beverage Industry</dc:title>
  <dc:creator>Kratika Jain</dc:creator>
  <cp:lastModifiedBy>Kratika Jain</cp:lastModifiedBy>
  <cp:revision>53</cp:revision>
  <dcterms:modified xsi:type="dcterms:W3CDTF">2023-07-04T10:07:36Z</dcterms:modified>
</cp:coreProperties>
</file>